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58:04.31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73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1" timeString="2022-05-04T03:09:47.083"/>
    </inkml:context>
  </inkml:definitions>
  <inkml:trace contextRef="#ctx0" brushRef="#br0">14285 729 75,'0'0'29,"0"0"-29,0 0 0,0 0-1,0 0-11,0 0 0,0-2 9,0 2-16,0 0-24</inkml:trace>
  <inkml:trace contextRef="#ctx0" brushRef="#br0" timeOffset="69.0202">14285 729 32,'0'-2'27,"0"2"-17,0 0-10,0-3-32,0 0-5</inkml:trace>
  <inkml:trace contextRef="#ctx0" brushRef="#br0" timeOffset="12049.8691">22717 611 718,'0'0'49,"0"0"-31,0 0-3,0 0-15,0 0-5,0 0-34,-11-18-43,11 18-150,0 11 45,0 3-17</inkml:trace>
  <inkml:trace contextRef="#ctx0" brushRef="#br0" timeOffset="14161.4678">24426 571 855,'0'0'4,"0"0"-4,0 0 0,0 0-2,0 0-27,0 0-32,-12-13-37,12 13-186</inkml:trace>
  <inkml:trace contextRef="#ctx0" brushRef="#br0" timeOffset="16297.7166">27361 470 362,'0'0'474,"0"0"-474,0 0-52,0 0 28,0 0-33,0 0-100,-4 0-59,13 0-5</inkml:trace>
  <inkml:trace contextRef="#ctx0" brushRef="#br0" timeOffset="18706.2322">29485 781 55,'0'0'199,"0"0"-115,0 0-8,0 0-54,0 0-22,0 0-33,45-15-91,-32 14-85</inkml:trace>
  <inkml:trace contextRef="#ctx0" brushRef="#br0" timeOffset="24630.0547">33619 1016 848,'0'0'94,"0"0"-83,0 0-11,0 0-4,0 0-39,0 0-34,-9 0-37,6 0-236</inkml:trace>
  <inkml:trace contextRef="#ctx0" brushRef="#br0" timeOffset="51551.8197">10319 2341 356,'0'0'100,"0"0"-78,0 0-9,0 0-3,0 0 5,0 0 56,21 87-16,-13-49-9,-4-1-23,1-1-13,-2-4-5,1-3-2,-3-2-3,2-6-15,-1-4-20,-1-4-54,1-7-31,1-6-107</inkml:trace>
  <inkml:trace contextRef="#ctx0" brushRef="#br0" timeOffset="52049.5982">10337 2362 60,'0'0'53,"0"0"0,36-103 28,-19 80-17,-3 9 31,-2 7-21,2 7 5,2 0-35,3 19 12,4 11-29,-2 9-3,-3 2-12,-6-3-4,-2-1-5,-6-3-2,-1-8 4,-1-3-4,1-7-1,3-3 0,-3-7-16,-1-5-9,2-1-16,2-3 8,1-19 32,2-9 1,2-5 4,-1-1 3,1-1-7,2 1 21,-1 1-11,3 7 17,0 5-11,-3 8-2,3 8 4,-3 5-1,1 3-13,-1 0-3,2 22 16,-4 7-12,-3 5-1,-4 3 0,-1 0-1,-1 1-1,1 0 1,1-2-2,1-4-1,1-3-24,-1-3-10,2-7-20,2-3-77,5-6-96,2-7-71</inkml:trace>
  <inkml:trace contextRef="#ctx0" brushRef="#br0" timeOffset="52483.0209">11080 2177 568,'0'0'99,"0"0"-65,0 0 2,0 0-9,0 0-27,0 0-2,-1 31-2,-1 13 4,-5 6 18,4 1-10,1-4 1,2-4-6,0-4-3,0-4 0,12-8 0,3-5 0,6-8-4,3-7-1,4-7 2,5 0 3,4-5 7,-1-13-7,-3-5-13,-3-2 11,-6-2-3,-6-2 5,-5-3 0,-1-1 4,-6-3-4,-4-3 4,-2-3-4,0-2-1,0 2-9,-6 7-8,-5 13-3,5 10-18,-1 12-28,-1 2-120,-1 17-207</inkml:trace>
  <inkml:trace contextRef="#ctx0" brushRef="#br0" timeOffset="52899.7425">11601 2125 385,'0'0'61,"0"0"-21,0 0 60,0 0-7,0 0-40,0 0-25,0-16-28,0 45-6,0 13 6,-10 7 26,1 3-9,1-3-3,3-2-7,2-3-5,2-5-1,1-4 0,0-9-1,0 1-2,4-8 1,10-1 1,2-5 7,5-5-7,8-5 2,7-3 3,8 0-4,1-15 4,0-2-2,-8 2-3,-7 2-7,-8 2-18,-7 5-10,-3 0-36,-6 1-124,-3 2-207</inkml:trace>
  <inkml:trace contextRef="#ctx0" brushRef="#br0" timeOffset="53262.6225">12068 2130 95,'0'0'71,"0"0"-67,0 0 20,0 0 48,0 0-6,91-18 15,-60 14-16,0 1-14,2-2-29,0 2-7,0 0-11,-3 0-4,-3 2-9,-5-1-64,-5 1-59,-7 1-32</inkml:trace>
  <inkml:trace contextRef="#ctx0" brushRef="#br0" timeOffset="53547.7267">12234 2094 298,'0'0'87,"0"0"-72,0 0 27,0 0-30,0 0-12,0 0 48,-2 103 24,2-71-5,0 5-23,0-1-5,0 2-5,0-2-15,0 0-11,0-3-7,0-2 1,0-2-1,0-5-2,0-4-2,0-5-17,0-3-6,0-6-53,3-6-179,7 0-125</inkml:trace>
  <inkml:trace contextRef="#ctx0" brushRef="#br0" timeOffset="53933.1858">12739 2049 228,'0'0'198,"0"0"-45,0 0-52,0 0-64,0 0-16,0 0-5,-1-3-7,1 3-9,4 0 1,11 0 2,9 0 2,0-3-5,1 0-4,-2 0-46,-1 1-29,-3 1-66,-5 1-30,-2 0-55</inkml:trace>
  <inkml:trace contextRef="#ctx0" brushRef="#br0" timeOffset="54187.0722">12778 2121 377,'0'0'56,"0"0"-48,0 0 13,0 0-2,0 0 44,0 0 11,0 86-20,0-56-16,3 2-6,-1 0-7,-2-3-17,1-1-2,-1 0-3,0 0-3,0 0 0,0-1-20,0-3-47,0-6-143,0-6-167</inkml:trace>
  <inkml:trace contextRef="#ctx0" brushRef="#br0" timeOffset="54387.6365">12692 2546 606,'0'0'86,"0"0"-86,0 0-7,0 0-8,0 0 0,0 0 15,49 0 20,-27 0 19,2 0-30,-2-5 6,-1 2-12,-1 0-3,4 2-26,1-2-89,-4-3-212</inkml:trace>
  <inkml:trace contextRef="#ctx0" brushRef="#br0" timeOffset="55051.7798">13344 2386 402,'0'0'77,"0"0"-56,0 0 42,0 0 16,0 0-61,0 0-16,4-6-2,18 5 2,7-1-2,-1 1-1,0 1-23,-4 0-52,-4 0-99,-6 0-184</inkml:trace>
  <inkml:trace contextRef="#ctx0" brushRef="#br0" timeOffset="55992.005">14067 1944 216,'0'0'115,"0"0"-25,0 0 9,0 0-24,0 0-31,0 0-23,-55-22-14,33 44-3,-5 9-3,1 14 4,1 9-3,6 5 3,8 1-2,8-7-2,3-4 0,0-9 4,15-9 2,6-5-6,3-8 3,0-6-4,6-6 3,1-6 0,6 0-1,3-7 2,2-14 3,3-5-2,-5-3 1,-7-4-4,-6-2 7,-9 0-4,-12-1 0,-6-2 17,-5 0-14,-19 2-8,-7 1 0,-5 8-11,-2 8-21,2 4-5,1 6-80,1 8-122</inkml:trace>
  <inkml:trace contextRef="#ctx0" brushRef="#br0" timeOffset="56270.3203">13900 2076 251,'0'0'95,"0"0"-51,0 0 39,0 0 7,103 3-14,-79 20-30,3 5-17,-3 4-12,-4-1-7,0 3-6,-2-1 3,-5 0-5,2 0-2,-7-3-7,-1-4-22,2-5-30,1-6-124,3-9-120</inkml:trace>
  <inkml:trace contextRef="#ctx0" brushRef="#br0" timeOffset="56709.1989">14422 2034 208,'0'0'88,"0"0"-7,0 0 16,0 0 36,0 0-43,0 0-53,-9-33-37,6 57-4,-1 14-3,2 8 7,2 4 3,0-6 2,9-7-5,10-7 1,3-5 0,1-6 0,4-6-1,0-5 3,1-5-1,-1-3-1,-1 0 0,2-3-1,-3-11-1,-1-1 1,-3-4 1,-6-4 3,0-2 6,-6-6 0,-3 0 1,-5-3-1,-1-1-9,0 0-1,0 5-12,-7 4-18,-1 7-22,1 9-68,1 3-53,0 7-57</inkml:trace>
  <inkml:trace contextRef="#ctx0" brushRef="#br0" timeOffset="57025.6286">15022 1947 572,'0'0'91,"0"0"-48,0 0-5,0 0-22,0 0-16,0 0-7,-9 75 7,0-23 39,2 0-20,0-4-10,3-6-7,0-6 2,2-3-4,1-2-1,-1-6 0,2-5-7,0-7-19,0-4-8,0-6-49,0-3-124,9 0-81</inkml:trace>
  <inkml:trace contextRef="#ctx0" brushRef="#br0" timeOffset="57580.2418">15012 2031 81,'0'0'79,"0"0"-27,0 0 28,0 0 15,0 0 5,0 0-6,0-57-20,4 49-28,2-1-15,6 0-16,6 1-10,0 3 0,3 3 2,-2 2-6,-4 2-1,1 17-1,-5 7-2,-7 7-3,-4 5-3,0 1 1,-6 0 0,-8-3-8,-2-6-9,4-9-20,2-6 1,6-7 5,1-4 19,1-4 20,2 0 6,0 0 5,0 0 26,0-1-15,2-4-22,5 2 0,3 1 0,2 2-1,-1 0 2,7 7 16,-3 8 0,-1 3-1,0 3-9,-2 3 5,-6-1-5,-3-1 3,-3-1-5,0-1-1,-3-1 2,-8-1 0,-2-2-1,-2-3-4,-3-4 2,-1-3-3,-2-4-22,0-2-50,-1 0-49,-1 0-67</inkml:trace>
  <inkml:trace contextRef="#ctx0" brushRef="#br0" timeOffset="57943.5609">15507 1954 556,'0'0'76,"0"0"-76,0 0-12,0 0 12,0 0 21,0 0-13,68-15 2,-41 12-2,-1 2-2,2-1-6,-3 2-41,-1 0-117,-5-1-167</inkml:trace>
  <inkml:trace contextRef="#ctx0" brushRef="#br0" timeOffset="58163.0232">15614 1936 406,'0'0'3,"0"0"2,0 0 27,0 98 40,0-59-3,-1 2-12,-2-1-17,0-1-16,-2-3 5,0-1-20,0-3-7,2-2-1,-2-6-1,2-1-26,2-8-76,1-6-208</inkml:trace>
  <inkml:trace contextRef="#ctx0" brushRef="#br0" timeOffset="58360.0742">15508 2398 596,'0'0'107,"0"0"-100,0 0 9,0 0 14,0 0-28,0 0 0,66-22-4,-26 8 4,2 0-4,1 3-14,-5 0-4,-4 2-28,-3 3-112,-2-2-148</inkml:trace>
  <inkml:trace contextRef="#ctx0" brushRef="#br0" timeOffset="58714.288">16050 1957 521,'0'0'143,"0"0"-106,0 0 12,0 0-23,0 0-24,0 0-1,50-9-1,-11 5 2,5-2 0,0 0-2,-5 1-3,-3 0-4,-3 0-8,-3 0-9,-5 2-44,-3 2-22,-2-1-20,-11 2-79,-6 0-28</inkml:trace>
  <inkml:trace contextRef="#ctx0" brushRef="#br0" timeOffset="58946.0841">16295 1932 23,'0'0'118,"0"0"-104,0 0 45,0 0 19,0 0-6,0 0-7,-44 99 15,40-63-3,1 1-40,2-2 6,1-2-28,0-4-9,0-2 0,4-3-4,0 2-1,-1-2 2,-1-2-1,-1-1-2,-1-1-20,0-2-85,0-3-37,0-4-70</inkml:trace>
  <inkml:trace contextRef="#ctx0" brushRef="#br0" timeOffset="59485.2449">16788 1929 363,'0'0'152,"0"0"-31,0 0-32,0 0-36,-94-44-33,68 44-20,-1 0-3,4 3 1,1 12-7,4 3 8,8 5-10,2 4-8,5 4 6,3 5 10,0 5 0,3-2 1,11 0-5,5-6 1,5-2 4,0-4 1,3-3-1,-5-3 2,-1-2 0,-5 1 0,-4-4 0,-6 1 0,-5-2-2,-1-1 2,0-2 2,-6 0-2,-13-2 0,-5-1 0,-5-3-11,-3-4-124,-4-2-116</inkml:trace>
  <inkml:trace contextRef="#ctx0" brushRef="#br0" timeOffset="61035.6906">16464 2401 201,'0'0'92,"0"0"-74,0 0 18,0 0 11,0 0-14,0 0-23,-14 0-10,14 0-21,16 0 21,5 0 0,7-4 0,4-1-35,-4 1-99</inkml:trace>
  <inkml:trace contextRef="#ctx0" brushRef="#br0" timeOffset="104421.1864">3864 4817 261,'0'0'220,"0"0"-206,0 0 15,0 0 53,0 0-26,0 0-26,0 0 2,0 0 1,0 0-9,0 0-17,0-30-2,-6 19-1,0 0-3,-3-3-1,-1-1 0,-1-2 0,-1 2-3,-3 0 2,0 2 1,-3 4-3,2 2-3,-5 6 0,0 1-12,0 0-1,0 6-15,2 9 15,2 3 7,3 6 2,5 5 2,4 7 5,5 5 0,0 5-4,15 3 7,9-2-1,9-3 1,3-3 1,1-3-1,-3-6 0,0-1 3,-2-6-3,-4 1 0,-4-3 0,-6-4 0,0-1 0,-9-5 1,-3-2-1,-5 0 0,-1-2 1,0-2 5,-12 1 0,-13-5 16,-5-2-11,-4-1-7,-5 0-2,-3 0 2,-1 0-4,0 0-4,4 6-21,8 2-108,4-3-118</inkml:trace>
  <inkml:trace contextRef="#ctx0" brushRef="#br0" timeOffset="106141.151">4150 5076 262,'0'0'40,"0"0"-17,0 0 82,0 0 9,0 0-36,0 0-37,-6-9-34,-1 24-6,-2 6 0,1 3 0,5 2-1,3-1-1,0 1 0,0-3 1,3-4-2,8-3 4,2-3-4,2-3-2,4-2 3,4-4 0,1-3 1,3-1 0,1 0-1,2-8-8,1-9 4,-1-2-13,-2-2 4,-4-2-5,-7 2 8,-8-4 11,-2 4 0,-4 2 0,-3 4 1,0 6-1,0 6 10,0 2 48,0 1-14,-5 0-42,-5 11-2,3 9-1,1 0 1,4-1-1,2-1-1,0-1 0,0-3 1,6-4 1,5-2-2,5-1 2,6-1-2,1-4 2,4-2 0,1 0 0,2 0-6,-2-2-5,-1-7-5,3-5-5,-5 0-11,-1-8 11,-3-3 6,1-5-2,-5-5 10,-1-1 7,-4 3 0,-5 0 0,-5 1 17,-2 3 14,0 1-5,0 2 26,-7 5-14,-2 6-7,-2 3 6,5 5-18,2 4 3,1 1 1,3 2-16,0 0-7,0 9-3,0 21-11,0 17 14,0 10 4,0 6 4,0 0 1,0-2 5,0-6-8,0-6-2,0-6-1,7-4-2,-1-4-1,0-2 1,0 0-1,0-3 1,3 1-1,-3-6-1,-3-4 0,3-4 1,-6-9 0,3-3 1,-3-5 0,0 0 1,0-1 16,0-19 1,0-13-19,0-7-8,0-9-3,0-4-2,0 1 2,0 2 3,0 5 8,0 8-3,0 3 3,0 7 0,0 3 4,0 1-3,12 4-1,1 2-1,5 7-3,0 7-1,3 3-2,-3 0 7,-2 18 1,-2 2 1,-4 2 1,-1 2-1,-6 0-2,-3 0 0,0-2 0,-4-4 3,-7-4 0,-2-3-2,-1-4-1,-2-2-13,-1-2 3,-2-3-22,-3 0-5,4 0 0,-3 0-4,7 2-99,0-1-89</inkml:trace>
  <inkml:trace contextRef="#ctx0" brushRef="#br0" timeOffset="106727.1464">5114 4965 298,'0'0'91,"0"0"13,0 0 25,0 0-32,0 0-52,0 0-29,0-5-16,0 28-12,0 12 12,3 7 0,3 2 5,1 5-3,-2-3-1,-1-1 11,-2-1 8,1-3-12,0-5-7,1 0 1,1-5-1,-1-1-1,4-8-33,-2-7-35,1-8-31,5-7-54,0 0-52</inkml:trace>
  <inkml:trace contextRef="#ctx0" brushRef="#br0" timeOffset="107127.9518">5187 5147 508,'0'0'43,"0"0"-42,0 0 1,0 0 9,21-87 33,-8 76-14,2 5 4,3 4-25,2 2-5,-1 0 13,-2 17-3,-3 4-12,-6 2-2,-5 4 0,-3 0-2,-2 0-4,-13 0 3,-7-4-6,3-5 6,2-2-5,-1-6-5,2-2 13,1-3-29,0-5 10,3 0 14,6 0-16,2 0-13,4 0 22,0 0-52,0-2-7,0-2 17,7-3-8,6 0-86</inkml:trace>
  <inkml:trace contextRef="#ctx0" brushRef="#br0" timeOffset="108293.0832">5566 5097 389,'0'0'20,"0"0"27,0 0 44,0 0-15,0 0-70,0 0 1,-88 12-5,75 6 1,4 5-3,3 4-2,3-2 2,3 1 3,0-5-3,7-4-5,14-6-1,7-3 4,2-5 2,1-3 2,1 0 24,-1-4-12,2-11 0,-3-2-5,-5-2-9,-5 1 1,-6 1-1,-6 0 2,-5 2 2,-3-3-1,0 0 0,-6 0-2,-6 3-2,-1 1 2,-1 6 2,2 1 0,3 4 5,3 3-8,-2 0 0,0 0-6,8 0 4,-3 0-2,3 0 3,0 0-2,0 0 3,0 5 1,0 0 2,8-1-1,5-2-2,2-2 2,9 0 2,1-3 3,2-11-5,-2-3-2,-1-2 3,-3-2-2,-2-3 0,-5 3 1,-5 3 4,-2 5-5,-4 9 2,0 3 0,-3 1-1,2 0-2,4 2-11,1 15 11,8 5 4,0 7 1,1 3 1,-1 1-3,-3-1 5,-1-1-4,-5 1-3,-6-2 5,0 0-3,0-3-3,-5-3 0,-7-4-11,2-7-2,1-4 3,0-4-1,-3-4-10,0-1 1,4 0-34,-3 0 18,5 0 26,1 0 7,2 0 1,3 0 0,0-3 2,0 2 3,0-3-2,5-6 6,12 0-6,0-4 8,7-1-4,-2 3 16,-1 0 5,0 0-12,7 0-6,2-2-3,3-1-2,0-3-3,0-4 4,-2-7 0,0-5-3,-5-3-1,-6 4-4,-9 6 1,-8 12 3,-3 8 34,0 5 61,0 2-6,-9 6-78,-12 19-11,-4 13-4,5 3 2,4-1 2,10-4-1,6-6 0,0-8 1,3-5-2,16-7-21,4-5-8,4-5 11,1 0-13,2 0-21,-5-11-24,-1 0-171</inkml:trace>
  <inkml:trace contextRef="#ctx0" brushRef="#br0" timeOffset="109865.8113">7619 4892 298,'0'0'115,"0"0"-60,0 0-9,0 0 27,0 0-49,0 0-19,-4 32 4,-1-2 16,2 2-5,0 2-5,0-1-3,0-3-7,1-4-1,2-3-3,0-8-1,0-3-1,0-3 1,8-4 0,4-5-4,6 0 3,0-7-6,7-9 1,-4-4-5,-2 1 1,-5-4 6,-2 0-4,1-2 6,-4 3 0,-1 3 1,-4 7 1,-4 8 5,0 1 24,0 3 24,0 0-12,0 0-33,0 0-8,-3 1-6,0 13 5,0 2 1,2-1-1,1 0 2,0 1-2,0-3-1,1 0 1,8-2 2,0-1 0,3 1-1,1-2 0,1 2 0,2-4-1,1-2 0,2-4-17,1-1 0,0 0-3,-2 0 6,-4-9-29,-4-3 16,-3-4 21,-2-4-4,-5-3-1,0 1 0,0 2-4,0 3 16,-6 4 4,-3 4 47,3 3-34,0 2 8,3 2-6,2 0 8,-1 2-7,2 0-15,0 0-5,0 0-10,0 0-4,8 5 7,11 1 7,4 0 1,5-1-1,5-5 0,4 0 1,3 0 1,4-14-2,3-2 0,1-1-10,3-4-5,-4 0 0,-2-3-10,-7 0 10,-10-1 3,-7 3 12,-12 3 2,-6 3 15,-3 8 9,0 1 33,-9 7-1,-11 0-38,-2 10-13,-5 18-2,-1 11 4,1 8-4,6 1 0,9-3 0,7-4-5,5-8 2,0-4-4,11-7 0,16-4 2,1-7-1,8-7-18,6-4-31,7 0-28,-4-14-145</inkml:trace>
  <inkml:trace contextRef="#ctx0" brushRef="#br0" timeOffset="110467.3047">9090 4498 394,'0'0'241,"0"0"-216,0 0-15,0 0 5,0 0-5,0 0 12,-15 90-16,5-60-5,-1 4-2,-5 0-35,2-1-159,-5 3-238</inkml:trace>
  <inkml:trace contextRef="#ctx0" brushRef="#br0" timeOffset="111385.1307">9293 4811 369,'0'0'104,"0"0"-37,0 0 55,0 0-65,0 0-57,0 0-5,-9 33 5,9-4 9,0-2-1,0 0 9,0-2-4,6-2-6,4-3-6,4-4 2,1-2-3,1-5 1,2-3 1,0-5-4,0-1-11,1 0 6,-1-2-14,0-11 5,-6-4 4,-3 1 3,-5-2 2,-2-1 7,-2-1 1,0 0 0,0 4 4,0 4 4,0 3 14,-5 3 10,2 1-6,-1 2-17,3 2-10,1 1 5,0 0-5,0 0 0,0 0-4,0 0-8,4 0 3,12 0 9,7 0 0,5 0 2,8-3-1,4-8 2,5-1 0,-2-1-3,-4-2 2,-6 1-1,-6 0-1,-8 3 0,-2 0-2,-6 2 1,-6 3 1,-4 1 1,-1 2 6,0 3 15,0 0 12,-10 0-33,-11 6-1,-1 20-8,-8 10 7,-4 9 1,-1 0 0,5 2 1,7-6-1,9-8 3,11-8-3,3-5-7,6-6-2,19-7 1,10-7 6,11-1-17,9-20-21,2-7-75,-7 3-288</inkml:trace>
  <inkml:trace contextRef="#ctx0" brushRef="#br0" timeOffset="112234.0942">8441 4905 95,'0'0'61,"0"0"-14,0 0 12,0 0-35,0 0-1,0 0 28,0 8-19,5 2 0,8-2 3,3 0 8,5-2-17,1 0-12,1-5 10,2-1-3,1 0 0,-1 0-6,0-8 1,-2-6-10,-1 0 0,-4 0-6,-6-2-1,-1 1 1,-4 0 5,-7 2-1,0-4 8,-2 2 12,-17 1 8,-5 3-14,-6 3-11,-2 6-7,-1 2-6,-3 0 4,0 10 0,0 11-6,2 4-23,5 2-22,7-1-111,3-5-172</inkml:trace>
  <inkml:trace contextRef="#ctx0" brushRef="#br0" timeOffset="128683.8019">18134 1993 44,'0'0'105,"0"0"-36,0 0 59,0 0-5,0 0-36,0 0-19,-27-74-39,10 69-18,-2 0 0,-1 4-7,-4 1 2,3 0-3,-5 0 3,3 4-6,-3 10-4,1 7 4,1 3-1,0 7 0,0 7 1,4 4 1,1 3 3,6 0-1,7-4-2,6-4-1,0-3-1,15-9 1,9-4 0,6-4 1,7-5 4,3-6-4,5-6-1,6 0-13,-1 0-27,-2-9-84,-6-3-63</inkml:trace>
  <inkml:trace contextRef="#ctx0" brushRef="#br0" timeOffset="129360.1966">18482 1947 275,'0'0'74,"0"0"30,0 0-16,0 0-30,0 0-35,-87-12-17,68 28-6,-4 16-7,1 10 7,2 6 0,3 5 0,6-2-3,10-7 2,1-5 1,7-8-10,17-6 4,6-6 0,4-7 1,2-4 5,1-7 0,4-1 6,0-6 19,3-15 2,-5-6-10,-4-2-11,-9-2 7,-10-3-7,-10 0 1,-6-1 20,0-4-19,0 3 16,-10 4-24,-5 6-24,3 8-34,-3 7-129,-2 9-226</inkml:trace>
  <inkml:trace contextRef="#ctx0" brushRef="#br0" timeOffset="129817.6991">18862 1906 502,'0'0'50,"0"0"5,0 0 1,0 0-50,0 0-6,0 0-13,6 69 13,-6-25 24,0 3-2,0-2-1,0-8-15,0 0-4,0-4 1,0-1-3,0 3-32,-6-4-62,-1-7-154</inkml:trace>
  <inkml:trace contextRef="#ctx0" brushRef="#br0" timeOffset="130234.4083">18931 1935 283,'0'0'38,"0"0"-21,0 0 4,0 0 49,0 0-7,0 0-56,58-21 61,-45 55-29,5 10-6,-4 1-16,2 0 0,-1-6-10,1-3-1,2-7-5,3-5 0,3-5 0,-4-3 2,0-7 0,0-3-2,-5-5 14,-2-1 7,2 0-6,-3-6 13,1-10-4,-1-8 3,2-5-13,-4-6-2,-1-4 8,-4 3 6,-1-3-14,-4 4 2,0 7-3,0 2-12,-4 7-19,-1 1-21,2 5-24,3 6-7,0 1-150,0 3-263</inkml:trace>
  <inkml:trace contextRef="#ctx0" brushRef="#br0" timeOffset="130619.4524">19774 1919 445,'0'0'0,"0"0"-10,0 0 10,0 0 40,0 0 51,0 0-20,-9-60 44,7 60-61,-1 0-51,-4 17-3,-2 16 0,-3 9 1,0 6-1,3-2 1,5-4 0,4-8-1,0-4-6,0-4-25,0-2-7,0-1-26,0-5-69,1-6-55,1-7-164</inkml:trace>
  <inkml:trace contextRef="#ctx0" brushRef="#br0" timeOffset="130951.511">19574 1918 468,'0'0'0,"13"-82"-48,20 48 35,3 9 8,4 7 4,-1 7 1,-3 11 3,1 0 36,-1 14 23,4 14-6,2 11-34,-2 4 1,0 2-1,-5-1-5,-7 1-5,-10-3-9,-5-5 7,-8-1 2,-5-4 3,0-2 13,-9 0-13,-13-4-7,-8-1 12,-6-4-10,-6-5-10,-3-3 0,-4-6-14,0-2-20,-2-4-95,4-1-273</inkml:trace>
  <inkml:trace contextRef="#ctx0" brushRef="#br0" timeOffset="131684.2059">20500 1865 117,'0'0'317,"0"0"-301,0 0-14,0 0 1,0 0 5,0 0 12,72 0 23,-36 0 1,0 0-13,2-7-3,-4-1-20,-4 1-8,-5 2-29,-8 1-131,-9 3-147</inkml:trace>
  <inkml:trace contextRef="#ctx0" brushRef="#br0" timeOffset="131929.0384">20664 1829 357,'0'0'95,"0"0"-21,0 0-8,0 0-27,0 0-10,-49 77 12,45-47-19,-1 2-4,2-1-15,-1 4 2,-1 1-4,1-1 5,-2 1-4,2-6-2,-1-1 0,3-7 0,2-1-18,0-5-51,0-3-132,0-4-66</inkml:trace>
  <inkml:trace contextRef="#ctx0" brushRef="#br0" timeOffset="132107.3258">20524 2312 264,'0'0'149,"0"0"-15,0 0-2,0 0-93,0 0-19,0 0-12,3 0-4,21 0 2,11-4 15,8-5-12,2-2-9,2 1-2,0 2-71,-1 2-110,-4 2-125</inkml:trace>
  <inkml:trace contextRef="#ctx0" brushRef="#br0" timeOffset="132392.5314">21072 1890 460,'0'0'92,"0"0"-61,0 0 41,0 0-60,0 0-10,0 0-2,102-47 4,-61 37 3,1 0 1,-1 2-6,-3-1-2,-4 5-10,-7 1-115,-6 2-117</inkml:trace>
  <inkml:trace contextRef="#ctx0" brushRef="#br0" timeOffset="132639.9598">21282 1793 514,'0'0'104,"0"0"-101,0 0-2,0 0 1,-36 83 1,36-51-3,0 0 1,0 2 1,0-1-2,0 1 8,-1-2-3,1 0-3,-2-4-1,1 3-1,1-5 3,0-1-3,0-6-20,0-5-74,0-3-57,6-9-69</inkml:trace>
  <inkml:trace contextRef="#ctx0" brushRef="#br0" timeOffset="132940.7802">21618 1865 72,'0'0'92,"0"0"51,0 0 2,0 0-9,0 0-62,0 0-28,9-9-17,-6 9-20,7 0-9,5 0 3,10 0-3,7 0 1,2 0-1,1 0-23,-6 0-18,0-1-78,-7 1-33,-5-3-43</inkml:trace>
  <inkml:trace contextRef="#ctx0" brushRef="#br0" timeOffset="133156.9465">21782 1810 345,'0'0'129,"0"0"-118,0 0 4,0 0 6,0 0-17,0 0 9,-14 44 25,13-25-1,-2 4-8,1 0-13,-1 3-11,-1 1 2,3-1-7,-2 1-12,1-1-88,1-5-122,-7-2-66</inkml:trace>
  <inkml:trace contextRef="#ctx0" brushRef="#br0" timeOffset="133368.6274">21603 2245 219,'0'0'158,"0"0"-158,0 0 6,0 0 5,0 0-11,0 0 3,0 33 35,18-33 12,4 0-13,2 0 2,0 0-24,0-5-3,-2 1-6,0 1-6,3-3-32,0 1-107,2-4-191</inkml:trace>
  <inkml:trace contextRef="#ctx0" brushRef="#br0" timeOffset="133796.2408">22339 1908 144,'0'0'311,"0"0"-292,0 0 22,0 0 30,0 0-34,-87-52-30,61 52 5,-2 0-10,-2 11 3,0 12-1,2 8-1,1 9-4,5 9 1,10-1-5,7-4 1,5-7-1,9-7-5,17-7-3,5-7 12,3-6 1,4-7 32,5-3-4,0 0 12,1-17-5,-4-5-16,-7-6 3,-8 0 5,-8-5-1,-7-4 6,-7-3-13,-3-4-16,0 1-3,0 4-34,-10 7-39,-9 7-30,-6 9-208</inkml:trace>
  <inkml:trace contextRef="#ctx0" brushRef="#br0" timeOffset="134444.498">21722 2095 9,'0'0'86,"0"0"27,0 0-13,0 0 15,0 0-11,0 0-68,-12-29 26,12 27-24,0 2-13,0 0-1,0 0-4,-1 0-14,1 0-6,-2 6-15,1 12 6,-2 6 9,1 2 8,-1-2-6,1 0 1,0-3-1,-1-3-2,2-1-32,-1-5-52,2-3-53,0-3-37,0-5-30</inkml:trace>
  <inkml:trace contextRef="#ctx0" brushRef="#br0" timeOffset="135455.1909">22677 1891 176,'0'0'231,"0"0"-163,0 0-23,0 0 0,0 0-40,0 0-3,2 47 5,-8-10 21,-3 5 1,-1 0-2,0-4-6,3-2-16,1-4 1,3-2-5,0-4-1,3-5-11,0-3-64,0-3-52,0-5-24,0-4 31</inkml:trace>
  <inkml:trace contextRef="#ctx0" brushRef="#br0" timeOffset="135878.9297">22658 2058 205,'0'0'109,"0"0"-31,-5-78 4,5 59-16,0 6-13,0 3-14,5 2-33,-2 5-2,-2 2 3,1 1 1,2 3-8,5 18 0,4 10 9,4 7 5,-1 1-6,-1 0-2,3-4-4,-1-5-2,0-3 0,1-5 1,-1-2 3,1-3-4,-6-5 0,-2-3 0,0-6 0,-4-2 1,1-1 3,0 0 15,2-7 23,-2-10-3,1-4-15,-2-3 9,-5-9 5,3-5-28,-4-5-10,2-6 0,0 3-13,1 1-19,0 7-9,0 8-3,-3 7-4,0 10 10,0 7-72,0 3-87,0 3-147</inkml:trace>
  <inkml:trace contextRef="#ctx0" brushRef="#br0" timeOffset="136248.7588">23223 1894 413,'0'0'132,"0"0"-46,0 0-22,0 0-42,0 0-14,0 0 5,30-24-12,-3 13 1,6 1-1,-2 1-1,0 3-1,-4 3-9,-3 1-40,-3 2-52,-6 0-118,-8 0-64</inkml:trace>
  <inkml:trace contextRef="#ctx0" brushRef="#br0" timeOffset="136457.2154">23375 1841 320,'0'0'110,"0"0"-21,0 0-42,0 0-40,0 0 2,0 0 11,-37 98 0,34-65-4,1 5-3,1-2 3,-1-3-3,-2-1-8,0-4-2,1-1-2,-2 2-1,-1-2-8,-2-1-31,0-5-92,2-8-192</inkml:trace>
  <inkml:trace contextRef="#ctx0" brushRef="#br0" timeOffset="136635.0716">23248 2295 260,'0'0'199,"0"0"-118,0 0 6,0 0-45,0 0-26,0 0-8,44-18-5,-11 7-3,1-3 4,5-1-2,-1 0-2,4-1-24,6-1-58,-3-1-73,-2 3-107</inkml:trace>
  <inkml:trace contextRef="#ctx0" brushRef="#br0" timeOffset="137019.5529">23786 1833 416,'0'0'167,"0"0"-54,0 0-52,0 0-47,0 0-14,0 0-9,0 42 7,-3-8 2,-2 5 3,4 1 1,1-3 0,0 1-4,-2-4 1,1-2 2,-2-4-3,-2-3-7,2-9-30,-3-4-16,3-4-79,3-5-63,0-3-65</inkml:trace>
  <inkml:trace contextRef="#ctx0" brushRef="#br0" timeOffset="137405.0076">23778 1876 153,'0'0'118,"0"0"24,0 0-54,0 0-53,0 0-18,0 0 11,8-51-28,0 55 7,3 19-6,1 5 20,3 7-6,-2 1-6,4 1-7,2-3 1,5-4-3,1-5 0,-1-5 0,-3-5 9,-3-2 1,-2-6-1,-5-3-1,-1-1 2,-1-3-6,-1 0 18,-1 0 16,1-9 11,2-12-1,-1-9-14,-1-4-21,-2-5 2,-5-1-8,-1 4-2,0 3 3,0 4-8,0 7-4,0 5-12,0 5-42,0 3 1,2 3-43,-2 2-115,2 1-203</inkml:trace>
  <inkml:trace contextRef="#ctx0" brushRef="#br0" timeOffset="138138.1368">24603 1813 109,'0'0'26,"0"0"131,0 0-6,0 0-48,0 0-29,-25-85-36,4 78-7,-2 4-12,-6 3 2,-6 0-19,-2 12-2,1 14-6,2 6 5,4 6 1,5 6 0,8 1-3,7 1 3,9 0-2,1-2 1,8-8 1,10-6-2,8-6 0,2-6 2,3-6 0,5-6 4,2-6-4,-3 0-2,-6 0 0,-7-9-1,-7-2 3,-9-3 1,-5-4 5,-1-3 3,0-4-9,-6 1-18,-7 4-12,2 5 9,1 5 0,3 1-10,2 3 12,2 0 14,3-2-1,0-1-8,3 0-13,12 0 11,3 3 10,3 3 4,1 3-1,2 0 3,-1 3 7,-3 12 27,-3 6 21,-5 4-14,-3 3-22,-6-1 4,-3 2-9,0-4-6,0 1-5,0-1-3,-2-2-13,-1-5-84,2-6-82,1-7-55</inkml:trace>
  <inkml:trace contextRef="#ctx0" brushRef="#br0" timeOffset="146365.8426">11605 4727 226,'0'0'24,"0"0"13,0 0 8,0 0-1,0 0-5,0 0 6,38-86 10,-29 77-8,1 0-15,-1 2-9,2 0-10,0 4-7,3 3-5,2 0 6,2 3 0,3 15-1,0 7-5,-3 1 6,-2 3-6,-5 0 2,-4-2-2,-4-4 1,-3-1 0,0-2-1,0-2 2,0-2-2,-4-5-1,-1-5 0,2-5 1,2-1 0,1 0 6,0-3-2,0-13-5,0-5-6,0-2 6,0-1 1,0 2 1,4-1 0,7 2-1,2 1 2,5 1-3,1 4 1,-1 4-1,0 5 6,3 6-2,-2 0-4,1 7 7,-2 11 1,-3 3 1,1 6-2,-1-4-4,3 1 3,-3 0-3,4-2-3,-5 0 4,-4-2-4,-7 0 0,0-1-5,-3-1-21,0-5-13,3-2-92,0-9-121</inkml:trace>
  <inkml:trace contextRef="#ctx0" brushRef="#br0" timeOffset="146735.5792">12374 4731 304,'0'0'165,"0"0"-103,0 0-27,0 0 3,0 0-38,0 0 0,18-2 53,3 2-4,5 0-16,4 0-8,3 0-17,0-2-3,3-5-5,1-1-2,2 0-28,-5 2-40,-6 3-36,-10 3-44,-7 0-163</inkml:trace>
  <inkml:trace contextRef="#ctx0" brushRef="#br0" timeOffset="146998.6388">12533 4608 394,'0'0'111,"0"0"-36,0 0-32,0 0-29,0 0 6,-40 91-5,34-63-7,5-3-8,-1-1 6,2 2-5,0-2 0,0-1 0,0-2-1,0-2-64,7-3-73,6-8-55,0-3-92</inkml:trace>
  <inkml:trace contextRef="#ctx0" brushRef="#br0" timeOffset="148101.4233">12996 4724 440,'0'0'169,"0"0"-153,0 0-9,0 0 19,0 0-22,0 0 0,1 26 5,19-25 4,2-1 3,8 0 12,3-3-10,4-12-13,-1-5 0,-3-1-5,-4-4-6,-5-1 1,-4-2 1,-4-6-7,-5-2-6,-4-2 6,-1-1-9,-5 2 6,-1 0 7,0 6 4,0 4 3,0 6 10,-4 7-4,0 5 11,1 6 21,1 3-9,-2 0-26,-1 20-1,-2 16-2,-4 17 26,4 7-10,-1 3 1,2 2 4,1-5-5,-1-5-8,3-6-2,3-4-4,0-5 2,0-3-4,0-4-2,0-8 2,0-6-1,1-6 0,2-6-9,0-4-12,0-3-13,1 0-5,2 0 12,3-14 8,6-12 19,2-6 0,3-2-4,2-4-4,0 2 0,-1 1 7,-3 5 1,0 4 0,-2 5 1,-6 5 5,-2 4 1,-2 4 2,-3 5 5,0 3 2,-3 0-15,0 0-1,0 0-15,0 10 5,0 4 6,-6 3 3,-6-2-9,0-3 1,0-3-12,3-3-3,3-1 13,-1-3-6,2-1 18,2 0 4,0 1 1,3 2-5,0-1 0,0 4-5,0 0 5,9 0 12,6 1 26,6 1-15,0-1 2,4 0 5,-1 0 1,1 2-11,-2 0-15,1-1-1,-2 1-1,3 2-3,-5-1-19,1-1-48,-9 0-66,-5-6-143</inkml:trace>
  <inkml:trace contextRef="#ctx0" brushRef="#br0" timeOffset="151278.2061">15034 4303 182,'0'0'137,"0"0"-99,0 0 15,0 0 42,0 0-13,0 0-18,0 0-43,3-77 1,-3 74 13,-5 1-28,-8 2-6,-6 0-2,-5 0 2,-6 12-1,2 5 0,-4 5 1,3 7-1,3 5 2,2 10-2,2 6 0,5 5 1,5 0 10,5-4-8,7-9-2,0-6-1,15-9 0,12-6-6,6-7 6,5-7 4,1-5-4,4-2 6,5-3-6,-2-17 5,4-5-2,-7-4-3,-2-4-12,-8-1 3,-10-3-2,-8 1 7,-8 3 4,-7 0 1,0 3 3,-13 0 0,-13 2-4,-7 7-23,-4 8-120,-6 7-106</inkml:trace>
  <inkml:trace contextRef="#ctx0" brushRef="#br0" timeOffset="151563.3935">14710 4504 273,'0'0'86,"0"0"-83,0 0 22,102 22 44,-67-4-17,3 3 0,0 2 10,-2 2-29,-6-1-22,-7 2 9,-3 2-9,-5 1-4,-4 1 0,-1-2-7,-1-1-8,-2-1-32,3-5-44,0-8-111,5-10-175</inkml:trace>
  <inkml:trace contextRef="#ctx0" brushRef="#br0" timeOffset="152010.8903">15344 4402 408,'0'0'71,"0"0"-37,0 0 59,0 0-32,0 0-56,0 0-5,-9 19-6,9 18 6,0 5 13,0 1 5,0-4 1,0-4-14,9-8-4,7-6-1,3-6-1,4-6 1,6-6 1,2-3 4,3 0-2,5-14-3,-2-4 0,-5-3-5,-10 2 5,-7-1 0,-7-1 4,-4-4 16,-4-3 2,0-1-10,0 0-12,0 1-2,0-3-40,-3 4-7,2 1-128,-1 4-114</inkml:trace>
  <inkml:trace contextRef="#ctx0" brushRef="#br0" timeOffset="152405.8841">15947 4250 212,'0'0'258,"0"0"-142,0 0-12,0 0-42,0 0-43,0 0-17,-18 64 6,6-23 9,3 1-9,2-1-4,4-3-3,3-3-1,0-2 0,0-2-1,0-4-17,0-5-9,0-5-24,4-9-121,8-8-150</inkml:trace>
  <inkml:trace contextRef="#ctx0" brushRef="#br0" timeOffset="152981.9243">15884 4314 486,'0'0'58,"0"0"-27,0 0 37,0 0-41,28-96-17,-5 78-4,2 1 12,2 8-1,-1 8 4,0 1-13,0 7 5,-4 16 3,1 4-12,-6 1-4,-6 1 1,-10 1-1,-1 3-9,0 1-5,-16-1-1,-3-3-22,-1-8 8,5-5-9,2-6-17,5-7 48,2-4 4,2 0 6,2 0 7,2-11 11,0 3 13,0-2-19,6 3-11,10 4-4,3 3 0,1 0 0,2 1 1,0 15 5,-1 5 0,-3 5 1,-4 3 18,-3 1-1,-8-1-4,-3-1 6,0-2-5,-10 1-1,-11-2 0,-2-2-5,-4-3-11,0-5-4,-1-6 0,0-2-34,-2-4-31,-1-1-68,-4-2-145</inkml:trace>
  <inkml:trace contextRef="#ctx0" brushRef="#br0" timeOffset="153429.8613">16380 4287 225,'0'0'204,"0"0"-150,0 0-48,0 0 0,0 0 7,80-40 21,-43 32 32,2 1-15,0-1-21,-1 0-13,-3 3-11,-4 2-6,-2 0-3,-10 3-53,-6 0-102,-10 0-114</inkml:trace>
  <inkml:trace contextRef="#ctx0" brushRef="#br0" timeOffset="153652.5369">16602 4216 170,'0'0'264,"0"0"-199,0 0-36,0 0 35,0 0-22,-54 88-14,50-57-13,2 4 4,1 0-4,-1 4 10,1 0-11,-2 0 1,-3 0 4,-1-3-17,0-2 0,-2-3-2,2-4-24,-3-4-62,4-8-226</inkml:trace>
  <inkml:trace contextRef="#ctx0" brushRef="#br0" timeOffset="153846.1806">16451 4750 808,'0'0'0,"0"0"-25,0 0 23,0 0 2,0 0 4,96 0 0,-53 0 1,-1-7 2,-3 1-7,-5 2-3,-3 2-32,-2 1-13,-4 0-43,-4-1-161</inkml:trace>
  <inkml:trace contextRef="#ctx0" brushRef="#br0" timeOffset="154516.8233">17081 4247 379,'0'0'50,"0"0"-45,0 0 16,0 0-6,0 0 23,100-34 24,-54 24-14,3-2-11,-1 1-17,-5 3-16,-5 1-4,-6 4-72,-8 2-140,-12 1-123</inkml:trace>
  <inkml:trace contextRef="#ctx0" brushRef="#br0" timeOffset="154770.5101">17272 4161 369,'0'0'180,"0"0"-154,0 0-8,0 0 14,0 0-14,0 0 16,-26 114-11,23-73-4,2-2 3,1 0-3,0-2-15,0 0 0,0-1-3,0-3 2,0 0-3,0-3-8,0-3 0,0-4-44,1-5-120,7-6-117</inkml:trace>
  <inkml:trace contextRef="#ctx0" brushRef="#br0" timeOffset="268421.9533">18985 4461 256,'0'0'64,"0"0"-14,0 0 14,0 0-37,0 0 25,0 0-5,0 0 2,0 0-10,-2-32-24,-2 27-7,-4-2 2,1-1-5,-5-1-1,1 0 0,1 2-4,-2 1 1,1 1 0,1 0 2,-2 3 4,2-1-3,-4 1-4,2 2-2,-1 0 0,-4 0 0,2 7 1,-2 7-8,1 6 9,2 4-1,2 6-4,2 3 5,3 0-1,4-1 0,2-7 0,1-2 1,0-4 0,1-3-3,9-3 2,1-3 0,1 1 0,1-4 1,-2-2-1,1 0 1,0-4 0,1-1 1,5 0-2,2-1 0,5-14-9,0-8-2,1-3-2,-3-1-16,-4 0-1,-6 3 12,-6 6 13,-2 5 6,-5 5 3,0 3 27,0 4 35,0 1-37,0 0-13,0 0-3,-3 0-12,-2 4-7,-1 13 6,1 3 0,2-2 1,3-2-3,0-1 3,0-3 0,1 1-1,8-6 1,0-1 0,0-3-1,3-1 0,0-2-5,3 0-2,6 0-5,-1-13 11,4-3-23,-4-2-7,-1 0 28,-4 0 1,0 4 3,-1 0 1,-1 4 2,-3 2-3,1 4-1,-1 4 1,-2 0 1,1 0 1,4 9 7,-1 4-3,3 4-2,-2 1-1,1-1-2,-1-1 2,-2 1 1,-5-2-3,-1-1 3,-3-1-2,-1-6-1,-1-2 0,0-2-1,2-3-4,-1 0-1,4 0 1,1-12-1,0-9 0,6-6-10,-2 0 14,1 1 1,2 3 0,-2 4 0,-1 4 12,2 2-6,2 2 6,2 5-4,0 2-3,2 4-3,-1 0 2,-1 0-3,-2 16 9,-1 4-2,-3 2-1,0 1-2,-3 0-4,0 3 0,-1 0-2,2-1-12,0-4-31,0-3-54,3-7-77,3-8-119</inkml:trace>
  <inkml:trace contextRef="#ctx0" brushRef="#br0" timeOffset="269065.9157">20031 4418 220,'0'0'40,"0"0"23,0 0 70,0 0-93,0 0 39,0 0-69,-86-10 16,67 23-26,-2 7 0,3 2 2,2 4-1,4 3-1,3-4 6,3-1-3,5-1-3,1-4-1,0-2 0,3-2 1,11-4 0,1-4-4,5-6 2,-1-1 2,1 0 1,3 0 5,0-10-3,-4-5 1,0-2 2,-5-4 10,2-7 5,-1-8 0,0-7-7,-1-2-6,-3-4-5,-2 2 6,-1 1 8,-5 0-8,-1 2 13,-2 5-4,0 6-3,0 11 15,0 8-3,0 8 15,0 5-23,0 1-9,-8 12-10,-3 21-18,-3 12 17,2 7 0,2 1-2,6-4 3,4-2-1,0-3 0,3-3-2,12-5 3,4-6-2,1-3-21,-2-4-24,-3-5-3,0-6-33,0-6-127,-2-6-197</inkml:trace>
  <inkml:trace contextRef="#ctx0" brushRef="#br0" timeOffset="270099.7803">21403 4095 119,'0'0'86,"0"0"-5,0 0 21,0 0-17,0 0-38,0 0-12,0-5-11,0 5-13,0 6-5,0 15 0,0 8 2,0 7 4,0 1-5,0 6 0,0 1-4,3 0 2,8 2 11,2-2-2,0-4 5,2-1-5,2-4-14,0-7 5,4-1-3,-1-2-2,-1-4 1,1-5 0,0-6 1,1-3-1,0-7 1,6 0 0,3-11 8,7-11-3,0-10 1,1-7 0,-4-5 7,-4-9 1,-5 1 6,-8-2-3,-2 1-5,-6 8-5,-6 2-9,-3 8 1,0 6-1,0 6-6,0 7-9,0 4-15,-5 6-7,1 4-34,-2 2-150,-2 0-208</inkml:trace>
  <inkml:trace contextRef="#ctx0" brushRef="#br0" timeOffset="271055.5763">22532 4479 228,'0'0'127,"0"0"-91,0 0 46,0 0-6,0 0-43,0 0-9,3 0-5,-3 0-7,2 0-8,-1 0-2,1 0-1,4 0 1,1 0 1,7 0 5,4-7 20,6-7-6,4-6-15,3-4-7,-3 1-3,-2 3-9,-10 5 0,-5 8 9,-7 1 3,-4 6 1,0 0 1,0 0 6,0 0 4,0 0-12,0 13-12,-4 10 12,-5 3 0,3 2 0,3 1 1,1-5 0,2-2 1,0-4-1,0-4-2,3-2 1,10-3 0,3-5 0,6-4 2,3 0 1,7-11-3,-1-10-4,-1-4-9,-8-1-5,-2 0 6,-10 0 10,0 2 2,-4 6 7,-1 6 12,-2 4-3,-1 6 14,-2 2-15,0 0-4,0 0-11,4 0-3,5 12 3,1 4 2,2 4 1,0-1 3,-1 1 2,-1-1 0,-3 1-4,-2-5 4,-5 0-4,0 2 1,0-2-1,-10 1-4,-10-4-23,-4-7-54,-1-5-186</inkml:trace>
  <inkml:trace contextRef="#ctx0" brushRef="#br0" timeOffset="271271.7349">22781 4192 208,'0'0'333,"0"0"-318,0 0-5,0 0-4,0 0-6,0 0-12,0-13-90,0 13-142</inkml:trace>
  <inkml:trace contextRef="#ctx0" brushRef="#br0" timeOffset="272621.3073">24378 4274 358,'0'0'135,"0"0"-134,0 0 13,0 0 30,0 0-16,0 0-18,-34 60-5,34-57-3,0 0 1,0-1-1,4-2 2,11 0-3,6 0 10,6 0 1,4-13-5,-1-5-7,-2-1 5,-4-2-5,-1-2-1,-6-2-1,-3-3 0,0 0-1,-1-2-3,-4 0-1,-2 1 7,-3 0-5,-2 2 5,-2 3 0,0 6 0,0 4 0,0 7 9,0 4 14,0 3-6,0 0 25,0 0-22,0 0-10,0 13-10,-3 19 0,-4 12 4,2 7 5,2 2-1,2-2 10,-1-4-3,2-4 0,0-1-3,-1-1-8,1-2 1,0-1-4,0-5 0,0-5-1,0-3 2,0-7 0,0-5-4,0-5 2,0-4-1,0-4-2,0 0-3,0 0 6,0-5 0,0-14-2,0-3 2,0-6 0,0-1 3,0-5-3,9 1 0,4-2-3,1 3 1,5-2 1,0 4-7,1 5-2,-1 4 4,-5 5 5,0 3 1,-5 4 0,-3 3-2,-3 5 0,-1 1 0,-2 0-2,0 0-28,0 0-29,-5 13 16,-10 3 27,-4 2 14,-3 1-16,2-3-21,-1 1-46,2-5-9,5-3 30,4-3 32,6-3 33,2 1 1,2 0-3,0 1-2,5 3 5,12 1 33,10-2 21,5 0 1,5-4 11,-1 0 9,-5-1-31,-4 3-26,-8 3-11,-5-1-5,-4 4-2,-2 4-2,-2 0-12,-2 4-33,-1-2-86,3-3-48</inkml:trace>
  <inkml:trace contextRef="#ctx0" brushRef="#br0" timeOffset="273044.5352">25158 4240 696,'0'0'21,"0"0"-19,0 0 23,0 0-25,0 0 0,0 0 0,35 0 2,-3 0 9,6 0-6,-2-4-5,-5 0-32,-4 2-48,-6 2-77,-9 0-98</inkml:trace>
  <inkml:trace contextRef="#ctx0" brushRef="#br0" timeOffset="273977.736">26095 3989 179,'0'0'135,"0"0"-81,0 0 64,0 0-24,0 0-54,0 0-21,-24-36-2,9 36-17,-1 0 0,-8 6 8,-4 17-8,-2 9 2,-2 10-2,6 5 1,2 5 5,4-4 2,6-3-1,7-4 1,7-3-8,0-2-2,11-7 1,11-3-2,7-8 3,0-7 0,6-8 0,8-3 3,5-9 16,4-18-1,-3-6-11,-4-5 4,-9 1-5,-11-3 0,-10 1 12,-7-1-8,-8-1 6,0 0-7,-5 2 3,-13 6-4,-6 3-8,-4 9-8,-5 4-22,-7 8-64,-8 6-236</inkml:trace>
  <inkml:trace contextRef="#ctx0" brushRef="#br0" timeOffset="274262.9273">25884 4098 465,'0'0'44,"0"0"-35,0 0 19,0 0 27,86 48-28,-58-25 15,-1 0-22,-2 3-13,2 3 3,1 0-3,1 2-4,-4 0 1,1-1 0,-6-1-4,0-3-14,-4-4-9,1-2-30,-5-6-53,0-6-36,-1-5-77</inkml:trace>
  <inkml:trace contextRef="#ctx0" brushRef="#br0" timeOffset="274694.885">26514 4058 481,'0'0'14,"0"0"-9,0 0 27,0 0 10,0 0-15,0 0-11,0-12-16,-4 37-2,-2 11 2,0 4 29,5 4-10,1-2-7,0-4-9,10-3-2,6-6-1,7-4 1,3-9-1,1-4 5,3-9-4,3-3 21,1 0-4,5-13-12,-3-7 0,-3-4-6,-6 0 0,-7-3-5,-7-5 5,-3 0 5,-9 0-2,-1-2-2,0 2 2,-10 4-3,-2 4-21,1 4-22,3 6-94,3 0-179</inkml:trace>
  <inkml:trace contextRef="#ctx0" brushRef="#br0" timeOffset="275049.0245">27111 3959 423,'0'0'308,"0"0"-301,0 0-7,0 0-13,0 0 9,-18 92 4,14-56 1,-2 3 1,1 0 4,1-1-4,-1-4-2,1-3 5,1-1-4,0-4 1,1-1-2,1-1 0,1-6-24,0-3-51,0-9-126,9-6-111</inkml:trace>
  <inkml:trace contextRef="#ctx0" brushRef="#br0" timeOffset="275612.7926">27144 3966 104,'0'0'156,"0"0"-19,0 0-34,0 0-28,0 0-23,0 0-42,54-37-5,-37 37 15,2 14-8,-3 7-4,-6 4-8,-4 5 3,-6 0-1,0 0-1,0-1 0,-15 0 0,-5-5-1,-3-3-4,1-5-5,2-3 7,5-6 1,7-4 0,3-3 1,5 0 2,0-5-2,0-6-8,2 0 5,9 4-3,4 0 6,3 6 0,0 1 4,5 0 12,0 4 3,1 10-2,-3 1-8,-2 2-3,-2-1 1,-5-1-1,-5 1-1,-5 1 2,-2 1 0,0 0-3,-14 0 11,-8 2-7,-3 0-3,-4-5-1,0-3-4,-1-9-10,1-3-40,4 0-24,2-9-110,6-11-164</inkml:trace>
  <inkml:trace contextRef="#ctx0" brushRef="#br0" timeOffset="276013.8725">27566 3997 180,'0'0'256,"0"0"-111,0 0-22,0 0-72,0 0-31,0 0-20,-7-10-4,16 6 4,15 0 5,10-1-4,6-3 6,5 3-7,-6-1 1,-8 3 1,-6 1-2,-5 2-22,-5 0-46,-6 0-100,-6 0-94</inkml:trace>
  <inkml:trace contextRef="#ctx0" brushRef="#br0" timeOffset="276252.1828">27726 3982 429,'0'0'153,"0"0"-145,0 0-4,0 0-4,0 0 0,0 0 9,-25 89 27,22-64-5,0 2 0,1 3-7,2-1-16,-1 1-1,-2-3-3,-2 0-3,-4 0-1,-3-3 0,2 1-33,-2-4-59,0-8-108,3-5-135</inkml:trace>
  <inkml:trace contextRef="#ctx0" brushRef="#br0" timeOffset="276452.717">27516 4387 606,'0'0'80,"0"0"-77,0 0 2,0 0-5,0 0-1,0 0 1,99-24 6,-57 13-4,0 2 3,-3 0-4,-4 4 2,-2 1-3,-3 1-14,-2 0-108,-2-2-89,-7-2-147</inkml:trace>
  <inkml:trace contextRef="#ctx0" brushRef="#br0" timeOffset="276853.5742">28150 3973 154,'0'0'201,"0"0"-140,0 0 38,0 0-14,0 0-57,0 0-15,88-21 17,-45 13-7,3-1-7,2 1 6,-2 1-17,-3-1-4,-1 2 0,-8 2-1,-4 3-12,-6-1-49,-6 2-104,-7 0-110</inkml:trace>
  <inkml:trace contextRef="#ctx0" brushRef="#br0" timeOffset="277147.8682">28344 3920 48,'0'0'128,"0"0"-72,0 0 37,0 0-24,0 0-4,0 0 35,-11 98-23,6-65-26,1 0-9,-1 0-26,1-1-5,3-2-7,-1-1-3,-1-4 2,2-1-3,-2-3-6,1-3-33,1-3-29,-2-1-85,0-5-71</inkml:trace>
  <inkml:trace contextRef="#ctx0" brushRef="#br0" timeOffset="283331.9497">2936 6389 59,'0'0'153,"0"0"-96,0 0 43,0 0-15,0 0-14,0 0-2,0 0-4,0-13-10,0 13-15,0 0-9,0 0-8,0 0-4,0 0-8,0 0-9,-3 0-2,-3 6-10,0 16 8,0 8 0,4 7 1,2 5 0,0 5-3,6 0 3,8 1 0,5-3 0,-1-4-5,3-4 5,0-5-3,0-8 3,6-4-1,1-8-1,2-5 1,3-7 0,0 0 0,5-7-4,-2-13 5,1-6-1,-2 0-6,-7-8 7,-3-5 0,-8-4-1,2-3 4,-8 0-1,-6 5-1,-5 6 1,0 7-1,-8 8 0,-12 5 1,2 6-1,2 5 0,-2 4-25,7 0-50,1 0-224</inkml:trace>
  <inkml:trace contextRef="#ctx0" brushRef="#br0" timeOffset="283701.5398">3655 6382 203,'0'0'152,"0"0"-93,0 0-4,0 0-39,0 0-16,0 0 0,-18 103 1,18-64 2,0-3-1,0-1-1,0-5-1,8-3 0,-3-4 0,1-4-7,0-3-64,-1-2-47,-1-5-54</inkml:trace>
  <inkml:trace contextRef="#ctx0" brushRef="#br0" timeOffset="284149.4986">3650 6413 192,'0'0'107,"0"0"-57,0 0 5,0 0 15,0 0-19,0 0-40,-7-8-11,7 8-7,12 13 7,6 8 24,6 4-7,1 0-1,3 1-10,-4-2-1,3-1-3,-3-2-2,0-2 2,-2-2-2,-4-2 3,0-5-1,-6-2-2,3-2 0,-6-4 0,0-2 1,-2 0-1,-1 0 1,0-3-1,-3-11 15,0-6 29,-3-1-12,0-3 0,0 0-13,0-2-5,0 3-10,-3 0-1,-1 5 2,-4 4-5,-2 5-8,5 3-14,-1 3-22,2 3-50,-1 0-146</inkml:trace>
  <inkml:trace contextRef="#ctx0" brushRef="#br0" timeOffset="284603.9122">4280 6247 242,'0'0'108,"0"0"-81,0 0-23,0 0 18,0 0-19,0 0 1,42 0 10,-9 0 23,-2-2-15,3-1-5,-3 2-9,-2-2-4,-2 0-4,0 3 0,-5 0-75,-8 0-96,-9 0-81</inkml:trace>
  <inkml:trace contextRef="#ctx0" brushRef="#br0" timeOffset="284851.1858">4429 6281 330,'0'0'73,"0"0"-62,0 0-6,0 0-2,0 0 36,0 87 31,0-56-36,2-2-16,5-2-8,-1 0-9,1-2 0,-2 2 3,-2 1-3,-3-1-1,0-3-74,0-8-118,0-5-80</inkml:trace>
  <inkml:trace contextRef="#ctx0" brushRef="#br0" timeOffset="285051.7365">4423 6635 476,'0'0'80,"0"0"-80,0 0-5,0 0 3,0 0 1,0 0 1,69 25 8,-35-25 12,2-3-6,0-10-12,-3 3-2,-3 1-27,-5 1-45,-4 2-71,-9 2-83</inkml:trace>
  <inkml:trace contextRef="#ctx0" brushRef="#br0" timeOffset="285907.0712">3962 6387 73,'0'0'58,"0"0"46,0 0-7,0 0-40,0 0 4,0 0 11,-22-19-28,19 15-29,0 1 8,1 0-12,1 2 5,-1 1-6,1-2 6,1 2-10,-3 0-5,3-1-1,0 1 1,0-2 0,-1 1 0,-1-2 1,-1 0-4,0-2 2,3 1 0,-3 0-2,3 0 3,0 3-2,0-2 1,0 1-6,0 1 0,0-1 6,0-1 0,0 3 0,0-1 0,0 1 2,0 0-2,-3 0 1,3 0 0,0 0-1,0 0-2,0 17-22,0 8 17,0 8 7,0 2 1,0-1 1,6-2 0,-3-2-2,2-3-16,-4-2-35,5-2-29,-2-3-66,2-7-114</inkml:trace>
  <inkml:trace contextRef="#ctx0" brushRef="#br0" timeOffset="286840.7931">4850 6256 201,'0'0'124,"0"0"-73,0 0 3,0 0-28,0 0-24,0 0-1,45-1 15,-20-6 14,6 0-3,-1 0-8,0-1-11,0 0-5,-2 1-3,5-1-17,-2 1-74,-4-1-70,-7 4-104</inkml:trace>
  <inkml:trace contextRef="#ctx0" brushRef="#br0" timeOffset="287125.6156">5017 6214 207,'0'0'197,"0"0"-155,0 0 23,0 0-29,0 0-25,0 0 12,-25 101 9,25-70-2,0 1-6,0-3-14,0-4-8,0-1 6,0-3-5,1 0 0,2 0-3,0 4 0,0-1 0,1-2-33,2-5-89,-1-10-177</inkml:trace>
  <inkml:trace contextRef="#ctx0" brushRef="#br0" timeOffset="287511.0826">5496 6155 305,'0'0'93,"0"0"-67,0 0 24,0 0-36,0 0-1,-18 89 28,2-44-1,2 0 8,1-4-39,7-2 1,-2 2-10,-1-1-4,-7 2 4,1-1 0,-1-3-27,4-5-56,0-6-33,9-9-84,1-9-19</inkml:trace>
  <inkml:trace contextRef="#ctx0" brushRef="#br0" timeOffset="287888.1078">5490 6208 203,'0'0'203,"0"0"-181,0 0-16,0 0 16,0 0 17,0 0-20,12-48-4,-6 48 0,1 0-7,4 0 25,7 8 10,1 12-18,2 8-6,0 1-6,-2 3-3,2 3-10,-3-2 2,0 0 0,-2-1 0,-2-4 0,-2 1-2,-3-4 4,-5-2-3,1-5-1,-4-2-9,2-5-5,-2-3-25,-1-1-53,0-2-97,0-5-41</inkml:trace>
  <inkml:trace contextRef="#ctx0" brushRef="#br0" timeOffset="288135.5446">5451 6452 345,'0'0'83,"0"0"3,0 0 2,0 0-31,0 0-57,0 0-15,2-13 8,17 10 7,5 2 9,3-2-4,1 0-5,4-1-16,-1-1-79,-1-1-79,-5 2-142</inkml:trace>
  <inkml:trace contextRef="#ctx0" brushRef="#br0" timeOffset="288521.0231">5994 6175 364,'0'0'58,"0"0"-56,0 0 2,0 0 33,0 93 16,-7-55 3,4-2-26,1-3-27,2-6 6,0-1-9,0-4-1,5-4 1,2 1 0,1-8-5,-1-2-20,1-1-16,0-7-64,0-1-35,-2 0-93</inkml:trace>
  <inkml:trace contextRef="#ctx0" brushRef="#br0" timeOffset="289069.3139">5984 6191 94,'0'0'94,"0"0"-37,0 0-1,0 0 31,0 0-30,-8-84 0,8 74 10,5-1-39,5 0-5,4 1-13,-1 2-5,5 4-1,3 2-2,-3 2 3,4 0 19,-3 14-15,-5 5-7,-3 4 1,-6 6-3,-5-1-6,0 4 3,-5-4-17,-9-2 8,-2-3-8,1-5 17,0-2-29,3-4-12,1-4 3,4-3 21,6-4 20,-1-1 0,2 0 4,0 0 9,0 0 21,0 0-21,0 4-8,2 1-1,12 4 9,0-2 24,5 3-13,0-2 8,1 3-9,1 1-9,-2 0-11,2 3 1,-3-2-1,-1 1-1,-3 0-2,-3-4-1,-2 0-25,-2-6-30,1 0-48,-4-4-35,-2 0-152</inkml:trace>
  <inkml:trace contextRef="#ctx0" brushRef="#br0" timeOffset="289554.9464">6707 6063 236,'0'0'127,"0"0"-22,0 0 17,0 0-83,0 0 6,0 0 5,0-12-21,0 12-29,0 10-1,-7 15 1,-8 11 2,-3 8-1,0-1 1,-3 0 2,3-1 2,-1-3-6,0-1 0,2-2-2,1-4-7,4-3-1,3-5-29,0-4-46,3-6-55,3-9 1,3-5-100</inkml:trace>
  <inkml:trace contextRef="#ctx0" brushRef="#br0" timeOffset="289871.4323">6403 6107 474,'0'0'51,"0"0"-10,0 0 27,0 0-31,0 0-37,0 0-9,0 17 9,12 6 4,1 5 25,-1 0-13,-1-4-9,1 1 0,-2-3-2,-1 1-5,3-4-30,-3 1-1,0-4-107,0-5-73,-5-8-109</inkml:trace>
  <inkml:trace contextRef="#ctx0" brushRef="#br0" timeOffset="291797.7395">7917 6170 198,'0'0'30,"0"0"8,0 0 15,0 0 55,0 0-67,0 0-35,-61-4 25,52 5-4,-1 9-18,1 1 4,0 6-7,1 1-5,1 3-1,3 0-1,-1 2 1,5-2 2,0-2-2,0-1 0,0-4 0,6-2 3,7-3 0,2-3 3,3 0 0,-1-3-5,-1-3-1,2 0 0,-2 0 1,2 0-1,2-7 11,-1-6-5,-1 1 1,-5 2-6,-7-2 1,-4-2-2,-2 1 0,0-4-17,-3-1-7,-9 3 9,-3-2-12,4 4 15,-5 1 4,3 2 4,-2 2 2,3 2 1,1 2 0,0 0 1,3 0 3,2 2-1,3 2 0,1 0 7,2 0 11,0 0-2,0 0-18,0 0-1,0 0-11,2 6 9,10 2 3,3-2 0,1-2 9,2-2-9,2-2 8,-1 0 7,3-2-7,-2-10-3,2-3 3,0-1-2,-2-3-2,-2 0 1,-6-1-2,3 1 0,-8-1 0,1 1 1,-4-1-3,0 1 6,-4 2-2,0 0-1,0 4 10,0 1 4,0 3 4,-5 4-13,2 2 27,0 3-20,3 0-3,0 0-7,-2 0-6,-1 10-5,-1 15 5,1 13 0,0 5 2,3 6 1,0 2 6,0 0-9,1 0 1,7 0 4,1-3-1,5 0 3,0-4 0,4-1-7,-3-4 3,0-2-2,-3 1 0,-5-2-1,0-2 0,-4-1 0,-3-7 0,0-3 0,0-7 0,0-7-1,0-3-15,2-6-43,4 0-67,2-8-13,-1-15-220</inkml:trace>
  <inkml:trace contextRef="#ctx0" brushRef="#br0" timeOffset="293063.2498">8204 6253 276,'0'0'100,"0"0"33,0 0-79,0 0-7,0 0-41,0 0-5,46-69 10,-21 63 0,-2 5 6,2 1-7,-4 0-6,-2 2 1,-5 14-5,-5 2-3,-2 6-2,-7-1 4,0 5 0,-7-3-1,-8-1-11,-1-4-22,0-4 8,0-3-6,3-7 14,-2-4-6,6-2 8,-2 0-2,1 0 6,6-2 4,-1-4 3,5 1 6,0 2 23,-3 1-17,3 1-3,0 1 1,0 0 7,0 0 8,0 0-14,15 0 21,9 0 13,4 0-28,5 0-6,3 0-2,4 0 1,-3 0-4,-1-6 5,0-3-5,-3-1 0,0 2 3,-5-2 0,-1-1-3,-3-1 0,-2-3-2,-2-3-2,-3-3 3,-3-2-1,-2-1-7,-8 1 3,-4 2 3,0 3 2,-6 1-3,-12 6-32,-2 3 31,0 5 1,-2 3 0,1 0 4,3 4 15,3 10-14,3 4-1,7 5 11,2 2-8,3 4 3,0-1 5,3-2 3,13-2 4,3-6-10,-1-6-2,6-3 6,-2-4-5,5-5-4,3 0 9,1-2-1,2-11 9,0-1-15,-2-2-4,-3-1-1,-4-1-3,-6-2 3,-2 2 0,-5-1 0,-6 1 0,-5 1 4,0 2 1,0 0 1,-8 1 18,-1 3-8,-4 1-7,1 3 8,1 1-14,1 1 22,4 2-21,3 2-2,1 1 2,2-1-2,0 1-2,0-2-1,0 1 0,0-4-2,5-1 0,14 0 3,8-3-2,2 3 2,2 3 0,-1 3 0,-2 0 0,-4 3 0,-2 15-6,-7 6 4,-3 5-1,-6 2 3,-3 2 1,2-2 1,-2-6 0,3-4 1,-1-4-2,6-5-2,-2-3 1,7-4 0,1-3-1,2-2-1,5 0-17,-3 0-30,1-9-26,-1 2-128,-1 0-64</inkml:trace>
  <inkml:trace contextRef="#ctx0" brushRef="#br0" timeOffset="294234.9572">9603 6142 103,'0'0'206,"0"0"-145,0 0 81,0 0-53,0 0-35,0 0-10,-34-45-17,21 40-20,-4 3 0,-2 2-7,-2 0-1,0 3-2,-3 14 1,5 6 2,-1 4 0,2 1 0,5 0 2,4-5-2,5-3 0,4-3-5,0-4 3,0-4-3,11-3 4,4-3-3,5-3-3,3 0-2,2-7-7,1-10-7,3-1 1,-4-5-13,3-1 0,-4 2 9,-7 3 2,-4 2 10,-9 6 13,-2 5 1,-2 3 46,0 3 38,0 0-61,-5 0-21,0 14-4,2 2-2,3 4 1,0-2 0,0-3 2,5-1 0,3-3 1,1-1 0,0-3 1,4-2-4,4-5 6,4 0-3,4 0 6,3-8-4,2-9-2,1-4-4,-2-1 4,-5-5-2,-2-2 2,-4-4 6,-6-1 2,-3-3 7,-2 1 4,-4 0-4,-3 0-2,0 1 18,0 2 0,-7 3 2,-3 3-1,-1 4-2,6 7 2,1 7-19,1 6 11,2 3-6,1 0-18,-2 0-2,1 27-18,1 14 13,-2 13 7,2 4 4,0 1-4,0-5-1,6-4 1,6-8-2,2-8 2,5-8-2,0-8 0,5-4 2,3-7 1,3-7-1,3 0-8,3-4-32,4-14-25,-6-3-39,-6-3-108,-8-2-163</inkml:trace>
  <inkml:trace contextRef="#ctx0" brushRef="#br0" timeOffset="294582.6507">9722 5992 174,'0'0'190,"0"0"-69,0 0-7,0 0-50,0 0-40,0 0-19,39-11 5,-6 0 4,6 1-8,6-1-6,4-1 2,0 2-7,0-1-5,-7 3-9,-6 2 6,-5 5 2,-8 1-9,-5 0-8,-5 0-62,-4 0-55,-6 0-46</inkml:trace>
  <inkml:trace contextRef="#ctx0" brushRef="#br0" timeOffset="296054.9511">10367 6053 151,'0'0'172,"0"0"-106,0 0 23,0 0 2,0 0-73,0 0 1,-24-11-19,11 11 0,2 0 8,-2 9-5,-3 11 1,-1 2 0,1 7-2,2 1 10,2-3-8,5-1-4,2-5 0,4-3 0,1-3-2,0-3-2,1-3-2,11-3 6,5-4-3,-1-2 3,2 0 6,6 0-2,-3-8 1,1-6-5,-1 3-1,-4-5-12,-3 0-15,-3-1-1,-5-1-16,-6 0 27,0-1 4,0-1 8,0 2 3,-11 2 2,-1 3 1,-4 6 3,4 2 14,-3 4-11,2 1-6,-1 0-3,2 0 3,3 6 5,2-1 10,4-3 1,3 0 2,0-1-15,0 2-3,0 0-5,5 1 5,9-3 2,0-1 6,5 0 8,3 0-2,0-9 0,1 0-3,0-2-7,-5 1 1,1 1 0,-1-1 0,-2-1 0,1-1-1,-5 0-2,-3-2 1,-1-1-2,-3-1 3,-5-2-2,0 0 0,0 2 0,0 3 2,-15 2-3,-1 4 13,-5 1-13,-1 4-1,-1 2 0,2 0 0,5 0 6,4 0-6,6 0-1,4 0-4,2 0 4,0 0-3,0 0-8,0 0 3,8 0-5,11 0 14,4 0 4,7 0-1,1 0 3,0 3 6,5 3-1,-5 2-2,0 2-8,-2 4-1,-8 3 4,0 4-3,-6 1-2,-2 2 2,-2 4-1,-4 0 0,0-1 1,-1-1 1,2-4 4,-2-4-6,9-3 1,1-3-1,2-4 1,7-7 0,-2-1-2,5 0-14,-2 0-50,-4-4-98,-7-4-194</inkml:trace>
  <inkml:trace contextRef="#ctx0" brushRef="#br0" timeOffset="485034.8098">12815 5956 24,'0'0'86,"0"0"-36,0 0 45,0 0-32,0 0-2,0 0-1,0 0-12,-20-52-11,12 43-1,-1 0-16,1 1 16,-2 1-21,1 1 0,-1-1-3,-4 3-1,1 3-10,-2-1 1,0 2-2,0 0 0,3 0 0,0 0 2,0 0-3,2 0 3,-1 0 1,1 0-3,1 5 0,1 1-1,1 4-1,0 4 0,-1 4-1,2 5-1,0 0 4,2 4-1,1 2 1,3 1-3,0 0 3,0-1 1,7-2-1,4-4 0,2-4-3,2-4 3,3-4 0,0-4 0,0-4 0,-2-3 0,3 0 0,1 0 2,2-9-2,-1-4-2,-1-5-9,-4-3-8,-1-2 3,-3-3-9,-5 4 11,-1 1 1,-3 3 11,-1 7 2,-2 2 0,0 5 10,0 1 16,0 1 0,0 2 1,0 0-25,0 2-2,0 13-13,0 4 13,-2 4 0,1-2 1,1-3-1,0-1 0,0-4 0,0-2 0,3-4-2,6-2 2,3-2-2,4-3 1,5 0-11,4-3-10,2-11-22,0-1-10,3-2 21,-3 1 30,-3-2 3,0 1 0,-2 4 0,-3 4 0,-5 4 1,-7 4-1,-1 1 7,0 0 1,-3 0 3,0 15 2,0 5 0,-3 2 2,0 2-3,0-2-9,0 0 1,-3-5-2,0-3-1,0-3 1,1-4-1,1-2-1,1-2 0,0-3-1,0 0 1,0 0 8,0-17-4,4-7-4,7-6-1,1 0 1,1 0-2,-2 4 2,2 7 2,-5 2 2,-1 5 6,2 4 8,-2 4 3,1 0-5,1 4-11,4 0-3,1 0-2,2 0-1,-1 12 1,0 4 5,-1 4 5,-1 1-2,0-2 0,-1 1-1,0-2-7,-1 2 2,-1-2-2,2-3-3,0 0-39,3-5-39,0-4-70,3-6-113</inkml:trace>
  <inkml:trace contextRef="#ctx0" brushRef="#br0" timeOffset="485667.1209">13742 5995 251,'0'0'66,"0"0"-38,0 0 28,0 0 50,0 0-91,0 0 45,-57-40-24,44 40-9,-2 0 6,3 0-23,0 0-5,-4 14-5,0 7-3,0 6 3,1 3 0,3-2-1,8 0 1,4-7 0,0-3-1,0-5-1,16-4 1,2-5-2,6-4 3,3 0 2,1-2-2,-1-13-5,0-7 5,-6-2 0,-2-2-1,-5-5 1,-1-4 6,-1-2 4,-3-7-2,-2-2-3,-2-4 9,-2 0-5,-3 1 21,0 4 5,0 9-5,0 8 4,-5 12 8,2 8-10,2 7-3,-2 1-18,2 0-11,-2 32-21,0 20 7,1 16 14,2 4 5,0-9-5,0-11 0,12-9 0,0-8 2,0-5-2,4-3 0,-1-6-2,5-4-9,-1-7-19,2-9-30,1-1-17,-3-2-98,-5-14-336</inkml:trace>
  <inkml:trace contextRef="#ctx0" brushRef="#br0" timeOffset="486781.804">15047 5847 124,'0'0'26,"0"0"17,0 0 30,0 0-21,0 0 1,0 0 18,67-74-7,-55 74-23,3 0-20,0 7 13,1 14 0,-3 2-19,-3 3-4,-1-2-6,-6-2 1,0-1-2,-3-1 0,0-4 0,0-2-4,-2 0 1,-7-4-1,1-1 6,2-4-6,4-5-3,2 0-1,0-6-3,0-17-13,0-7-18,12-5 25,3-1 12,2 0 1,0 3 2,-2 4 13,2 5 3,-4 8 3,-1 5-5,-2 7 6,0 4-6,0 0-14,2 12 16,1 7-5,-1 4-1,-1 2-8,-1 3 3,-3-1-3,-2-2-2,-2 0-2,-2-3 0,-1-2 3,0-2-3,0-2-12,3-4-25,5 0 0,4-9-126,4-3-17</inkml:trace>
  <inkml:trace contextRef="#ctx0" brushRef="#br0" timeOffset="487108.8723">15734 5824 49,'0'0'546,"0"0"-512,0 0-26,0 0 18,0 0-26,0 0 0,28 0 7,-7 0-2,4-2-2,1-1-3,-1-1-29,-1 0-66,-5 1-100,-2 1-102</inkml:trace>
  <inkml:trace contextRef="#ctx0" brushRef="#br0" timeOffset="488126.7301">16859 5520 287,'0'0'56,"0"0"27,0 0 5,0 0-33,-81-40-24,59 38-9,1 2-8,-2 0 0,1 0-6,-2 12-7,0 9 6,3 9-7,-3 11 1,2 8 4,2 5 4,4 2 4,9-6-5,4-6-2,3-8-6,1-6 0,16-7 0,7-7 2,5-7-1,10-6-1,6-3 1,7-2-1,5-13-3,-2-3-27,-4 0-39,-14 2-117,-13 2-178</inkml:trace>
  <inkml:trace contextRef="#ctx0" brushRef="#br0" timeOffset="488628.0769">17270 5505 342,'0'0'153,"0"0"-74,0 0 17,0 0-48,0 0-34,0 0-14,-92-20-2,60 52-1,2 10 3,1 9 4,6 5 6,4-3 2,9-3-9,4-11-2,6-8 2,0-5-3,12-7-3,10-4 3,2-8 0,5-6 0,9-1 1,4-8-1,2-13 0,-3-4-4,-7-7-5,-9-1 3,-5-4 6,-10-4 0,-4 2-2,-6-1-5,0 6 7,0 4-4,-13 4 1,-4 7-2,-1 3-25,-1 8-79,-2 4-82,3 4-153</inkml:trace>
  <inkml:trace contextRef="#ctx0" brushRef="#br0" timeOffset="489098.1252">17607 5478 92,'0'0'197,"0"0"-88,0 0 7,0 0 11,0 0-76,0 0-35,0 13-16,0 16 1,0 12 23,-4 2-10,-2 2 1,5-4-10,-1-3-3,1-4 2,-1-3-4,1-3 2,-2-2-2,0-4 1,0-4-1,1-3-1,0-6-26,2-6-46,0-3-149,0 0-89</inkml:trace>
  <inkml:trace contextRef="#ctx0" brushRef="#br0" timeOffset="489530.4697">17622 5587 302,'0'0'75,"0"0"-32,0 0 90,-3-81-100,3 74 2,0 1 3,0 4-27,0 2 3,2 0-10,7 8 1,6 18 19,0 10 6,3 6-15,-2 3-2,-1-1-10,3-5-2,-3-5 1,2-4 0,-1-6-1,-2-4-1,-2-5 0,-2-6 0,-2-3-1,0-6 2,1 0 0,0 0 0,-1-16 5,0-7-2,-5-3 6,-1-4-4,-2-4 2,0 0 7,0 0-2,0 2-13,-2 5 0,-4 5-15,0 5-7,-1 2-17,2 2-11,1 0-86,1 2-280</inkml:trace>
  <inkml:trace contextRef="#ctx0" brushRef="#br0" timeOffset="489984.7824">18045 5512 489,'0'0'43,"0"0"-36,0 0 2,0 0 17,109-25 17,-71 18 4,1-1-27,0 2-3,2 2-16,0-3 7,-7 4-8,-2 0-6,-9 3-24,-7 0-52,-3 0-28,-9 0-90</inkml:trace>
  <inkml:trace contextRef="#ctx0" brushRef="#br0" timeOffset="490232.1674">18298 5458 245,'0'0'175,"0"0"-167,0 0-2,0 0 29,-18 79 47,14-45-32,3 1-1,-1-1-27,1 4-12,-1 0-7,2-1-2,-2 0 5,2-6-4,0-5-2,0-5-2,0-8-37,0-4-103,4-9-176</inkml:trace>
  <inkml:trace contextRef="#ctx0" brushRef="#br0" timeOffset="491272.5403">18670 5452 362,'0'0'107,"0"0"-35,0 0-12,0 0-44,0 0-16,0 0 28,0 88 12,0-46-13,-5 3-1,-1-5-11,2-2-1,1-3-9,0-5-4,0 0 1,2-1-2,-1-4-28,2-7-9,0-7-72,0-11-199</inkml:trace>
  <inkml:trace contextRef="#ctx0" brushRef="#br0" timeOffset="491763.1243">18698 5452 311,'0'0'81,"0"0"-30,0 0 33,0 0-5,48-85-48,-30 69-12,0 7 4,-2 3 1,2 5-9,-4 1-3,0 0-2,-5 11-2,-3 8-7,-6 5-1,0 3-3,-4 2-5,-14-4-8,-3-2 1,-1-5-5,0-3 6,3-4 6,5-4-12,3-3 12,3-1 8,5 1 1,2-3-1,1-1 3,0 3-3,0 3-3,3 5-10,14 4 13,6 4 6,4 2 11,0 1 9,-3 0-6,-6 2-3,0 0-5,-6 2-10,-1 2 2,-3 3-3,-1-4-1,0-2-11,-1-5-33,1-8-68,-1-7-114</inkml:trace>
  <inkml:trace contextRef="#ctx0" brushRef="#br0" timeOffset="492242.3395">19340 5401 406,'0'0'66,"0"0"4,0 0 43,0 0-83,0 0-19,0 0-11,-108 24 0,81 14 8,2 4 4,4 1-9,7 3 2,6-2-5,6-4 0,2-5 1,6-6-1,11-6 0,6-6 0,7-6 0,6-10 0,12-1 4,-2-6 0,2-15-1,-9-4-3,-13-1 2,-7-3-2,-8 1 14,-6-4 10,-4 0-7,-1 2-8,0 2-3,-1 3-6,-14 6-6,-3 4-25,-3 6-39,-1 4-186</inkml:trace>
  <inkml:trace contextRef="#ctx0" brushRef="#br0" timeOffset="492696.8101">19817 5368 524,'0'0'138,"0"0"-84,0 0 6,0 0-41,0 0-19,0 0-4,0 44 4,-7 2 6,-7 5 6,1 2-2,2-2-4,2-1-3,5-5 0,0-6-3,4-6 0,0-7 0,0-3 0,11-7 0,7-4 2,8-9-1,5-3 0,5 0 0,4-6-1,-3-8-3,-4 1-4,-3 1-19,-9 1-33,-8 4-73,-7 1-201</inkml:trace>
  <inkml:trace contextRef="#ctx0" brushRef="#br0" timeOffset="493884.7244">21731 5317 349,'0'0'106,"0"0"-25,0 0-10,0 0-23,0 0-38,0 0-8,-73-24 2,48 45-3,-2 11 1,-3 5-1,2 4-1,2 2 4,7-1-2,10 2 1,6-3-2,3-4-1,6-4 0,13-5 0,2-6-1,5-5 2,2-10-1,5-7 2,6 0 0,8-14 12,0-14-7,0-7 1,-6-2-4,-7-1 1,-9-2 0,-7-1 2,-9 2 7,-7 0 8,-2 3 8,-2 2-1,-15 6-10,-5 6-18,-5 3-1,-2 7-8,-3 11-41,-2 1-58,3 2-142</inkml:trace>
  <inkml:trace contextRef="#ctx0" brushRef="#br0" timeOffset="494163.3836">21677 5473 249,'0'0'76,"0"0"-65,0 0 30,0 0 34,0 0-16,99 88 0,-75-63-21,-8 4-17,1 2-15,-2 3 1,-2 0-7,1-2 0,-1-4-5,-1-4-65,1-6-50,1-7-79</inkml:trace>
  <inkml:trace contextRef="#ctx0" brushRef="#br0" timeOffset="494846.1524">22268 5339 486,'0'0'35,"0"0"-22,0 0 38,0 0 28,0 0-51,0 0-28,0 2-5,0 28 5,-4 8 10,1 2 14,1-2-6,2 2-10,0-3-5,2-3-3,7-4 2,4-7-1,-1-5-1,5-9 0,5-7 1,6-2 2,5-6 5,2-17 2,-3-3-10,-5-2 0,-6-4-7,-7 2 2,-6-1 2,-6 2 3,-2 2-2,0 1 2,0 5-9,-9 2-15,3 4-51,0 2-158</inkml:trace>
  <inkml:trace contextRef="#ctx0" brushRef="#br0" timeOffset="495243.6232">22840 5328 470,'0'0'57,"0"0"-17,0 0 10,0 0-35,0 0-8,0 0-2,-18 73 46,12-39-23,1 0-14,4-1-10,-2-3-1,3 2 0,-3-2-2,0-2 0,0-2-1,2-5-7,1-6-26,0-6-97,0-9-200</inkml:trace>
  <inkml:trace contextRef="#ctx0" brushRef="#br0" timeOffset="495752.008">22831 5382 343,'0'0'36,"0"0"-25,12-77 19,0 56 55,-2 4-41,2 4 8,-3 3 17,2 3-20,0 4-19,3 3-15,2 0-10,1 15 5,0 8-2,-1 3-3,-6 2-2,-9 2-1,-1-1-2,-1-2-1,-17-4-7,-4-1 5,2-3-1,1-5-8,4-3 5,6-8 3,5-2 1,4-1 3,0 0 5,0-3-5,1-8-21,14 4 4,1 3 6,4 4 9,-1 0 1,-1 3 1,0 12 0,-2 2 7,1 5-4,-4-1 2,0 1 9,-5-1-3,-5 2 2,-3-1-1,0 3-2,-8-1 2,-11-3-7,-3-3-4,-2-3-1,-2-5-5,3-5-38,-3-5-13,5 0-129,0 0-214</inkml:trace>
  <inkml:trace contextRef="#ctx0" brushRef="#br0" timeOffset="496137.2603">23341 5342 460,'0'0'19,"0"0"-16,0 0 30,0 0 3,0 0-6,0 0 18,-5-12-4,21 10-25,9-5 6,9 0 6,5 0-23,3-3-3,1 3-4,-6 1-1,-4 1-10,-7 5-57,-10 0-130,-10 0-104</inkml:trace>
  <inkml:trace contextRef="#ctx0" brushRef="#br0" timeOffset="496369.042">23498 5308 334,'0'0'12,"0"0"5,0 0 67,0 0-16,-35 98 13,34-76-22,-1 3-24,2 0-8,0 3-5,0 1-9,0 0-7,0 1-2,0-2-2,0-1-2,-1-2-10,-4-4-38,-2-6-90,0-6-143</inkml:trace>
  <inkml:trace contextRef="#ctx0" brushRef="#br0" timeOffset="496538.334">23339 5728 487,'0'0'159,"0"0"-156,0 0 5,0 0-8,0 0-2,0 0 2,57-8 7,-26 8-5,7-3-1,2 0 0,3 0-1,-1-2-77,-4 2-99,-7 1-95</inkml:trace>
  <inkml:trace contextRef="#ctx0" brushRef="#br0" timeOffset="496939.2521">23877 5375 419,'0'0'92,"0"0"-68,0 0 66,0 0-57,0 0-20,0 0-12,69-25 1,-34 19 8,2 0 5,4 1 2,0 0-8,-2-2-8,-2 3-1,-1-1 0,-6 2-20,-3 1-103,-8 0-160</inkml:trace>
  <inkml:trace contextRef="#ctx0" brushRef="#br0" timeOffset="497193.1879">24100 5314 685,'0'0'7,"0"0"-7,0 0-6,0 0 6,0 0 0,-28 100 15,25-71-1,-3 0-3,2 3 4,-1-1-3,2 2-11,2-3 0,1 0 2,0-2-3,0-6 2,0-2-2,0-4-11,1-4-39,4-3-76,-1-4-153</inkml:trace>
  <inkml:trace contextRef="#ctx0" brushRef="#br0" timeOffset="497925.9517">24728 5277 362,'0'0'68,"0"0"-18,0 0 40,0 0-56,0 0-7,0 0-9,-80-46-3,59 46 3,-1 0-10,-1 9 2,4 9-6,-1 3 1,4 5-4,4 2 4,6 3-5,6 0-3,0-1 2,8-2 1,14 0 0,3-1-1,1-2 2,-1 1 2,-3-2-2,-5 0 0,-8-3-1,-6 0 0,-3-1 1,0 0 0,-18-4 3,-9-1 4,-4-4-7,-3-5 0,1-6-1,0 0-17,5 0-77,2-15-169,7-2-95</inkml:trace>
  <inkml:trace contextRef="#ctx0" brushRef="#br0" timeOffset="499746.1443">25355 5618 611,'0'0'146,"0"0"-134,0 0 16,0 0-28,0 0-21,0 0-116,-39-8-280</inkml:trace>
  <inkml:trace contextRef="#ctx0" brushRef="#br0" timeOffset="513732.7744">26530 5171 243,'0'0'146,"0"0"-106,0 0 29,0 0-27,0 0-33,0 0 0,0 0 9,0 0 7,83-12 1,-56 9-17,3-2 0,1 2-6,3-2 0,-2 4-3,-3 1-3,-5 0-65,-6 0-52,-6 0-69</inkml:trace>
  <inkml:trace contextRef="#ctx0" brushRef="#br0" timeOffset="514017.9551">26738 5168 195,'0'0'186,"0"0"-166,0 0-15,0 0 13,0 0-9,0 0 58,-18 94-13,13-60-9,0 0-5,2-2-10,0-2-13,1 0-7,1 0-4,-2 2-5,-2-1 2,-1 0-2,-1-3-1,1-1-1,0-1-9,1-4-29,-2 0-77,0-9-91</inkml:trace>
  <inkml:trace contextRef="#ctx0" brushRef="#br0" timeOffset="514234.1892">26568 5699 481,'0'0'84,"0"0"-70,0 0 28,0 0-34,0 0 5,0 0 17,88-4-13,-67 1-11,0 1-6,0 2-17,-3 0-85,-2 0-92,-2 0-65</inkml:trace>
  <inkml:trace contextRef="#ctx0" brushRef="#br0" timeOffset="515221.2883">27141 5651 583,'0'0'40,"0"0"-10,0 0-12,0 0-17,0 0-1,0 0-2,-1-6 2,1 6 1,11 0 7,4-5 20,6-2-8,3-5-1,0-3-9,4-5-4,1-2-3,-1-5 1,-1-4 3,-2-2-2,-4-1-3,0-2-1,-5 0 1,-2-2-1,-5 5 3,-2 3-3,-4 2 0,-3 9 3,0 2 1,0 7 4,0 2 7,0 5-7,0 2-5,0 1 0,0 0-4,0 0-4,-3 15-7,-6 18-2,-1 16 11,-4 12 2,1 7 3,2 4 4,1 3-4,3 2 1,-1-2 1,2-3 6,0-7-5,2-5 0,1-6-3,-2-4-3,2-5 2,-1-7-2,1-5 0,0-8-1,1-4 1,1-5-3,1-7-1,0-3-10,0-5-12,0-1-22,0-1 11,0-20-1,1-10-93,2-1-28,-3-4 3,0 2 45,-3 6 111,-8 3 56,-1 7 45,2 4 65,3 2-66,6 1-48,1 1-22,0-1-2,13-1-20,12-2-8,10-2-2,4-2 2,1 2-10,0 2-34,-4 2-14,-2 2 13,-1 0-10,-3 2-24,-2 2-32,-3 0 13,-5 1-43</inkml:trace>
  <inkml:trace contextRef="#ctx0" brushRef="#br0" timeOffset="517177.3826">28309 5475 122,'0'0'110,"0"0"-71,0 0 67,0 0-63,0 0-34,0 0-1,0 0 11,29-54-12,-19 46 15,3 2 9,-1 2 18,-1 2-14,-2 2-24,1 0-1,0 5 10,3 10-3,0 4-8,-1 4-4,-3-1 3,-3 1-3,-3-1-2,-3-1 5,0-1-4,0-4-4,0-2 6,0-5-3,0-1-2,0-5 4,0-3-2,0 0 1,0 0 3,0-9-7,6-14-11,6-7 2,3 1 6,1 3 3,-1 5 0,-2 2 1,1 4 21,2 3-15,-1 3 2,2 3-1,-2 6-3,2 0 2,-1 0 1,1 6-3,-1 3-2,-3 3-3,-3 2-1,-1 1 0,-3 1 1,-3 4-6,-3 1-4,0 2-15,0 1-39,0-5-92,3-5-88</inkml:trace>
  <inkml:trace contextRef="#ctx0" brushRef="#br0" timeOffset="517447.9671">28971 5485 427,'0'0'190,"0"0"-184,0 0 28,0 0-16,0 0-14,0 0 2,36-12 3,-15 9-2,-1 2-5,1 1-2,-1 0-59,-3 0-116,-5 0-143</inkml:trace>
  <inkml:trace contextRef="#ctx0" brushRef="#br0" timeOffset="518412.8312">29760 5104 328,'0'0'51,"0"0"-16,0 0 38,0 0-16,0 0-32,0 0-13,-29-7-6,9 25-5,-6 8-1,-1 8 13,0 6 2,3 3 10,5 1-6,4-2-9,7-4 2,7-4-4,1-7-6,0-3-4,18-4 2,4-6-1,7-4 2,5-7 3,9-3 4,3 0 8,2-9-2,-3-8-10,-8-2 5,-7-1-2,-6-4 2,-8-1 10,-5-5 10,-5-2 9,-6-3-10,0 1-1,0-2-8,-11-1-9,-3 1-10,-3 3 0,-2 3-9,-1 4-10,-5 7-22,-4 6-16,-4 6-32,-2 7-93,2 0-136</inkml:trace>
  <inkml:trace contextRef="#ctx0" brushRef="#br0" timeOffset="518666.7931">29604 5195 199,'0'0'24,"0"0"42,0 0-19,0 0 30,0 0 19,104 72-29,-79-48-16,-2 3-29,-2 2-11,0 1-4,-1 2 1,-3-2-1,2-3-2,-3-3-5,-1-2-2,3-5-44,1-8-59,0-4-59,2-5-128</inkml:trace>
  <inkml:trace contextRef="#ctx0" brushRef="#br0" timeOffset="519136.8005">30168 5210 180,'0'0'170,"0"0"-72,0 0-12,0 0-79,0 0-2,0 0-5,-16 83 6,10-47 7,3-3 16,3-2-13,0 0-9,1-6-4,11-2-1,8-2 3,2-3-4,0-3 1,5-8 0,2-3 4,-1-4 0,-1 0 1,-4-4-3,-4-9-3,-5-3 3,-5-4 5,-1-4 3,-2-2 19,0-1 7,-5-3-4,-1-1-17,0 0-12,0 0-5,0 5-1,0 4-20,0 3-23,-3 6-53,-1 3-145</inkml:trace>
  <inkml:trace contextRef="#ctx0" brushRef="#br0" timeOffset="519499.909">30671 5198 556,'0'0'81,"0"0"-48,0 0 4,0 0-36,0 0-1,0 0-7,-11 15-12,7 12 19,-2 8 14,-1 1 2,-1 0-10,3-3-5,0 0 4,3-4-5,2-5-1,0-3-4,0-6-24,0-3-51,2-6-80,9-6-96</inkml:trace>
  <inkml:trace contextRef="#ctx0" brushRef="#br0" timeOffset="520085.8994">30714 5201 179,'0'0'199,"0"0"-89,0 0 26,0 0-49,0 0-40,0 0-12,5-32-25,11 23-4,5 0-6,2 3-1,0 3-1,0 3 2,-4 0-3,-3 3 0,1 12 3,-8 2-2,-5 5-5,-4 2-3,0 2-3,-19-2-8,-5-1 3,-3-5-8,2-6 12,6-3 10,5-5 1,6-2 3,4-1 0,4-1 2,0 0 0,0 0-2,16 0-11,2-3-22,3 3 21,2 0 6,-4 5-8,2 10 1,-2 1 6,-4 4 7,-1 1 6,-7 0 8,-5-1 10,-2-2-2,0 0-1,-6 1 1,-12-2 0,-3 0-4,-3-4-8,-1-1-6,-1-4-3,4-4-1,-2-4-21,-1 0-56,2 0-40,4-7-178</inkml:trace>
  <inkml:trace contextRef="#ctx0" brushRef="#br0" timeOffset="520618.3222">31205 5238 285,'0'0'206,"0"0"-130,0 0-18,0 0-37,0 0-8,0 0-12,52-5 5,-22 3-5,3-1 1,1 2 3,-1-1-5,-3 0 0,-2 1-4,-4-1-64,-7 2-100,-6 0-94</inkml:trace>
  <inkml:trace contextRef="#ctx0" brushRef="#br0" timeOffset="520872.2486">31366 5213 159,'0'0'109,"0"0"-92,0 0 22,0 0 9,0 0 1,-39 78 12,33-52-27,3 1-1,0 0 5,0-2-8,2 3-9,-1-4-11,2-2-5,0-1-1,-1 2-1,-1 1-3,-2-1-15,1-5-30,2-5-145,-5-5-135</inkml:trace>
  <inkml:trace contextRef="#ctx0" brushRef="#br0" timeOffset="521057.0252">31192 5610 339,'0'0'163,"0"0"-48,0 0-29,0 0-62,0 0-20,0 0-2,79-24 1,-36 15-1,0 0-2,2 2 2,0 1-2,1-2-6,-1 1-71,-3 0-104,-5 1-107</inkml:trace>
  <inkml:trace contextRef="#ctx0" brushRef="#br0" timeOffset="521420.2568">31693 5237 364,'0'0'104,"0"0"3,0 0-22,0 0-73,0 0-11,0 0 1,92-28 1,-47 23 6,3-3-4,-1 4 9,-3-2-5,-1 0 0,-3 3-6,-7 0-3,-4 2-2,-11 1-45,-7 0-109,-8 0-106</inkml:trace>
  <inkml:trace contextRef="#ctx0" brushRef="#br0" timeOffset="521758.8696">31908 5213 79,'0'0'99,"0"0"-6,0 0 0,0 0-53,0 0-23,0 0-3,-11 57 63,5-27-3,-1 2-32,2 0-10,-2-3-19,4-3-2,0-2-2,0-1-9,3-2 2,-2-3-1,2-1 0,0-4-1,0-2 0,-2-1-34,2-1-71,0-3-53,0-3-126</inkml:trace>
  <inkml:trace contextRef="#ctx0" brushRef="#br0" timeOffset="522360.1959">32469 5223 188,'0'0'57,"0"0"31,0 0 35,0 0-37,0 0-12,0 0-23,24-66-3,-24 62-21,0-1 17,0 2-43,-8-1-1,-7 1-10,-1 3 6,-4 0-7,4 0-1,0 0 2,3 12 7,3 4-8,1 5 8,5 4 1,2 0 0,2 0-1,0 1 1,9 0-1,4-4 3,1-1 0,-2 0 0,1-3 1,-4 0-1,-1-1 0,-1 1 3,-5-1 1,-1 1 3,-1-1-1,0 1-1,-13-2-2,-10-1-1,-11 2 0,-3-2 4,-5-3-6,-4-3-26,0-6-63,0-3-150</inkml:trace>
  <inkml:trace contextRef="#ctx0" brushRef="#br0" timeOffset="556262.934">10145 3168 48,'0'0'36,"0"0"-21,0 0 56,0 0-9,0 0-37,0 0-13,0-5 8,0 3 11,0 2-8,4 0-7,-4 0-7,0-1-3,6-4-2,3-1 2,2-1-3,2-1-1,4-1 1,-4 1-1,-1 1-1,-3 3-1,6-3 0,-3 4 0,4-1 1,-1 0-1,4 1 2,4-2-2,3 1 0,4-2 2,6-2-1,3 1-1,1-3 1,5 1-1,0 1 0,1-2-1,-3 3 1,2 1 3,3-2-1,4 1 13,-1 0 10,6 2-12,-4-1-2,-1 3-7,-2-1 3,2 1-7,-2 2 4,0 0-4,5-4 1,6 1 0,6-4-1,8-2 6,3-1-3,5-1 8,8 0-4,3 0-5,0-2 4,-3 0-2,3-2-4,-3 1 0,3 2 1,-8 1 3,-3 2-3,-7 2 7,-3 2-4,-3-1 1,-2 3-2,3-2-1,2-2-1,6 2-1,4-1 1,5-1 3,-1 2-1,1-1 10,2 1-1,-4 0-8,-1 3-4,-1-2 0,1 0 2,-2 1 10,-1 0-7,-9 2-3,-2 2-2,1-1 2,3-1 3,4 1-5,0-1 0,-3 1-2,-4-1 2,0 0 0,1 0 0,-3 2 2,-1 0-2,-8 0 1,-5 0-1,1 0 0,1 0 0,3 0 1,6 0-1,2 0 1,0 0 0,1 0 0,-2-2-1,7 1 4,1-1-4,-1 2-1,-3 0 1,0-1 0,6-4 0,7 0-1,8-2 1,1 1 3,1 0-3,2 0 0,1-1 5,1 0-2,6 0 0,5-2-2,2 0-1,6-3 2,0 0-1,-4 1-1,3-1-2,-5 3 2,0 0 3,-6 1-3,1 1 3,-3 3-3,8-1 2,4 0 0,1 3 0,6-3-2,-4 1 0,-1 0 0,-1 1 0,-3 2 0,-5-1 0,-5 1 3,1 1-3,1 0 1,-1 0 0,1 0 1,2 0-1,-4 0-2,1-1-1,-1-1 2,-2-1 2,-2 0-1,-2 0 0,-7 0-1,-3 0 1,-1 2-1,-1-1 0,4 2 1,-2-1-1,1-1 0,-1-3 0,0 1 0,3-1-1,-3 1 1,-1-1 1,-5 4-1,-4-1 1,-1-1 1,1 2-2,1-2 0,0 0 0,7 0 1,4-2-1,4 2 0,1-3-1,6 0 1,3-2 0,3 1-2,2 0 2,0 0 2,3 0-2,-2 1 0,5-2 1,3 3 0,3-2-1,1 0 0,2 0-2,-3 2 3,3-1-2,-2 0-1,0 3 2,-4-2 2,0 2 1,1 0-2,1-1 1,2 1 0,5-2-2,-6-1 3,0 2-2,-6 0-1,-7 0 1,-9 3 2,-11 1-3,-13 0 0,-14 0-1,-11 0 1,-12 0 2,-15 0-2,-10 3-6,-12 0-95,-1 0-99,-12-2-19</inkml:trace>
  <inkml:trace contextRef="#ctx0" brushRef="#br0" timeOffset="568199.5638">3267 8048 28,'0'0'192,"0"0"-152,0 0 55,0 0-29,0 0 31,0 0-32,0 0-6,0 0-27,-6-52-3,3 43-16,-3 1 1,-1 1-8,-1-2 20,-1 0-25,-4 0 0,2 1 0,-1-1 1,-1 3-1,-1 2 3,0-1-4,-3 4 0,4-1-1,-2 2-2,-3 0-2,6 0 4,-3 0-9,0 0 3,2 2 0,-1 7 3,-1 2 1,-1 0 1,4 4-4,-3 3 6,3 5-6,-1 4-8,5 4 11,2 4 2,2 0-2,2-2 2,2-1 1,0-7 0,0-2-1,6-5-4,8-3 1,2-3 1,2-1-4,0-2 1,6-4-6,-6-1 1,7-4 4,-4 0-3,1 0-8,-2-8 6,4-7-8,-2-5 10,-1-4 1,0 0 3,-2-3-7,-4 2 4,-3-1 4,-6 4 3,0 4 2,-6 4 1,0 2 1,0 4-2,0 4 20,0 2 4,0 1 7,0 1-10,-3 0-9,3 0-10,-5 0-4,2 4-11,-2 11 12,0 7-1,2-3 0,2 2 1,1 0 1,0-1 0,0-2-4,3-1 2,7-4 2,2-1-1,2-2 1,2 2 0,-1-1 1,4-2-1,-1 0 0,0-3 0,1-2 0,-2-2-3,4-2 2,-1 0 0,2-2-4,0-9 5,-3-6-1,-2-2 1,-1-2 0,-7-2 1,0-1 1,-3 0-1,-6-2 2,0-1-2,0-1 1,0-2 1,0 2-6,-2 2 3,-5 4-11,-2 5-12,-2 6 9,0 3 14,0 5 23,2 0-21,-4 3-2,4 0-25,0 0 3,0 4 13,6 3 6,0-2-6,3 1 1,0 2-1,0-2 7,12 1-2,1 1 4,5-3-1,5-3 1,2-2 4,9 0 3,1 0 1,2-2 2,-3-8 0,-3 3-9,-2 3 4,-5 1-1,-5 1-3,0 2-1,-5 0 0,2 0 0,-2 5 1,-5 5-2,4 1 1,-4 2-1,0 2 1,0 1 0,-3 6 0,-3 0 0,3 3 3,-3 0 13,3-1-6,1-6-3,1 0-5,-1-6-1,1-5-1,7 0 0,-2-7 4,5 0-2,6 0 24,0-7-10,1-7-9,-1-4-3,1-3-2,-4-4-2,0-1 0,-3-2 0,-3 3-9,-5 1-8,-4 1-6,-6 7 21,0 0 2,0 6 6,-6 4 9,-7 1 26,1 4-2,-1 1-9,-1 0-27,-2 10-3,5 10-8,1 3 7,1 1 2,3 1-2,6-1 1,0 1-2,0-4 1,15 0 0,-2-2 1,2-2 0,5-4 0,-1-2-4,6-4-41,-2 0-74,1-5-138</inkml:trace>
  <inkml:trace contextRef="#ctx0" brushRef="#br0" timeOffset="569202.2432">5921 7638 254,'0'0'179,"0"0"-158,0 0 26,0 0 14,0 0-1,0 0-43,-73-56-1,51 53-9,-2 3-4,0 0-1,-2 0 1,0 3-2,-1 10 1,-3 4-4,6 1 2,3 0-4,5 5 4,8 1-1,8 5-5,0-1 3,9 4-3,15 0 6,3-3 0,4-3 0,1-3 0,-1-5 0,2 0 2,-2-2-2,-1 1 0,-3 1 2,-6-2-1,0 1-1,-5 3 0,-7-4 1,-6 1-1,-3-1 1,0-2 0,-3-2-1,-12-5 0,-3-2 11,-4-5-8,-5 0 2,-1-2-5,-2-8-6,-1 1-16,1 3-60,0 3-69,4-1-93</inkml:trace>
  <inkml:trace contextRef="#ctx0" brushRef="#br0" timeOffset="569618.9802">6199 7654 39,'0'0'400,"0"0"-390,0 0-5,0 0 9,0 0 3,0 0 20,107-36 22,-73 23-31,-2 3-19,-4 3-3,-4 3-6,-6 2-27,-2 2-103,-5 0-92</inkml:trace>
  <inkml:trace contextRef="#ctx0" brushRef="#br0" timeOffset="569872.9128">6306 7618 201,'0'0'183,"0"0"-148,0 0 60,0 0-24,0 0-55,0 0-9,-24 71 23,23-38 9,1 0-22,0 2 6,0 1-9,0-1-9,0-4-2,-3 2-1,-2-4 1,2 1-3,-4 0-4,2-3-36,-1-4-93,2-8-134</inkml:trace>
  <inkml:trace contextRef="#ctx0" brushRef="#br0" timeOffset="570073.1457">6176 8103 375,'0'0'0,"0"0"1,0 0-1,0 0 7,0 0 39,0 0 5,87 2-4,-53-2-13,2 0-22,0 0-12,-5-4 0,2 0-73,-5 1-67,-7-2-140</inkml:trace>
  <inkml:trace contextRef="#ctx0" brushRef="#br0" timeOffset="570690.3936">6688 7728 321,'0'0'49,"0"0"-2,0 0 17,0 0-56,0 0-5,0 0 13,0 84 46,0-48-24,0-1-7,5-2-15,-2-4-2,1-2-9,-3-2-2,1-4-2,-1-2-1,-1-3-5,2-5-59,-1-5-87,2-6-158</inkml:trace>
  <inkml:trace contextRef="#ctx0" brushRef="#br0" timeOffset="571253.962">6696 7690 244,'0'0'49,"0"0"20,0 0 8,0 0-10,0 0-25,0 0 9,49-73-36,-36 73-2,8 15 2,3 6-6,-2 5-2,-1-2-3,0 1-2,-6-1-1,-2-1 0,-5 0-1,-4-1-1,-4 0 0,0-2-3,0-3-18,0-7 4,0-2-17,0-7 22,0-1-12,2 0-9,8-14 13,2-14 10,4-9-20,1-5 13,2 1-23,-2 3 29,-1 6 12,-5 10 16,-2 7 36,-2 7 2,-4 5 15,0 3-22,0 0-34,6 0 0,3 12 6,1 11-9,2 3-4,-3 2-2,-3 5 8,0-3-7,-3 3 0,0-2 8,0-3-4,-1 1-9,-1-4 3,2-2-2,0-1-1,3-2-27,0-2-6,3-1-31,-2-2-29,1-3-33,-1-6-114</inkml:trace>
  <inkml:trace contextRef="#ctx0" brushRef="#br0" timeOffset="572109.3022">7497 7633 125,'0'0'108,"0"0"-21,0 0 8,0 0-10,0 0-22,0 0-27,-30-12-14,22 23-16,1 13 6,-1 7-8,4 9 6,-2 6-8,6 1 1,0-4 3,0-4-5,13-5-1,4-9 1,2-2-1,3-7 0,0-5 0,1-4 1,0-5 4,0-2-5,2 0 2,0-4 3,3-10-5,-1-4 3,-2-3 1,-4-5-3,-7 1 1,-5-3 1,-5 0 6,-1-2-2,-3 0-1,0 1 9,0 2-12,-6 1-3,3 5-8,0 7-27,0 4-25,2 7-58,-2 3-110</inkml:trace>
  <inkml:trace contextRef="#ctx0" brushRef="#br0" timeOffset="572996.1478">8131 7549 23,'0'0'345,"0"0"-264,0 0-25,0 0 41,0 0-51,0 0-28,0-4 0,0 4-6,0 0-9,0 8-3,0 15 0,-8 10 7,-2 3 1,2 4-1,1 0-6,-2-2 3,2-2-3,4-5 1,0-5-2,3-5 0,0-1 0,0-1-2,1-1 1,9 2 1,1 0 0,1-4 0,6-3 0,1-2 0,2-5 1,6-5 1,3-1-2,1 0 4,5-5-4,-2-4-8,-4-1-27,-3 5-62,-5 0-33,-7 5-92</inkml:trace>
  <inkml:trace contextRef="#ctx0" brushRef="#br0" timeOffset="573813.9596">8550 7569 302,'0'0'122,"0"0"-118,0 0-3,0 0 15,0 0 15,98-24 34,-62 13 0,0 0-20,0-1-22,4 2-11,-7-1-9,0 4-3,-4 2-2,-3 4-43,-5 1-65,-3 0-50,-8 0-77</inkml:trace>
  <inkml:trace contextRef="#ctx0" brushRef="#br0" timeOffset="574098.6671">8808 7481 94,'0'0'170,"0"0"-62,0 0 1,0 0-63,0 0-35,0 0 23,-16 100 37,13-60-26,1 0-25,1-1-5,-1-5-2,2 0-4,0-2-5,0 0-4,0 1 0,0 0-1,0-3 0,0-3-40,0-4-65,0-11-117</inkml:trace>
  <inkml:trace contextRef="#ctx0" brushRef="#br0" timeOffset="574499.7422">9318 7493 298,'0'0'119,"0"0"-108,0 0 47,-73 107 28,55-63-34,0-3-17,8-2-10,1-5-17,6-2-8,0 1 2,0-4 0,0-1-1,-3-3-1,4-3-7,-2-6-9,2-2-7,1-7-46,1-5-43,0-2-97,0-2-52</inkml:trace>
  <inkml:trace contextRef="#ctx0" brushRef="#br0" timeOffset="574816.1784">9274 7528 302,'0'0'74,"0"0"-3,0 0 43,0 0-26,0 0-68,0 0-20,25-11 0,-6 17 6,5 11 14,-3 4-11,3 5 3,-9 0-1,1 6-4,-5 0-4,-4 1 1,0 2-1,-2-1 0,-2-1 3,0-3-5,-3-2-1,0-4 0,0-5 0,0 0-8,0-8-9,0 0-16,3-7-70,-3-4-165</inkml:trace>
  <inkml:trace contextRef="#ctx0" brushRef="#br0" timeOffset="575016.7154">9217 7790 513,'0'0'0,"0"0"-78,0 0 78,0 0 7,0 0-6,109-18-1,-84 13-2,1 1-61,-3 1-112</inkml:trace>
  <inkml:trace contextRef="#ctx0" brushRef="#br0" timeOffset="575633.5515">9832 7527 109,'0'0'111,"0"0"-64,0 0 63,0 0-18,-19 97-19,12-60-5,3-1-19,1-4-27,3-1-17,0-6-1,0-1 0,0-1-3,0-2 0,0 0 0,0-1 1,0-4-2,0-5-22,0-5-46,0-6-87,0 0-149</inkml:trace>
  <inkml:trace contextRef="#ctx0" brushRef="#br0" timeOffset="576489.0515">9827 7517 230,'0'0'102,"0"0"-59,0 0 61,0 0 44,0 0-88,0 0-32,0-21-21,0 21-3,0 10-4,8 12 0,8 6 5,-1 6-3,6-3 4,-2 1-4,1-5-2,0-3 1,3 0 1,-4-3-1,2-2-1,-2 0 0,-2-3 2,-2-3-2,-3-5 0,-5-3 1,-1-2-2,0-1 0,-5-2 0,1 0 0,1 0 1,5-7 0,-1-6 3,3-5 0,-4-3-3,2-5 3,-5-2-3,0-4 2,0 0-1,-3 4 0,0 4-1,0 4 5,0 7-3,-3 2 12,-3 6-14,1 4-13,4 1-27,-1 0-77,2 0-157</inkml:trace>
  <inkml:trace contextRef="#ctx0" brushRef="#br0" timeOffset="576852.3638">10442 7443 203,'0'0'191,"0"0"-157,0 0-32,0 0 23,-6 77 73,-2-34-12,-2-3-44,5-2-2,1-2-23,1-3-13,1-1-1,1-6-2,-1-1-1,1-6-1,1-4 0,0-1-2,0-5-9,0-3-15,0-1-58,0-5-123,0 0-113</inkml:trace>
  <inkml:trace contextRef="#ctx0" brushRef="#br0" timeOffset="577106.2072">10407 7448 499,'0'0'96,"0"0"-71,0 0 39,0 0-41,0 0-23,0 0-1,47-40 1,-22 36-6,-1 4 5,1 0 1,0 0 1,0 0-1,0 0-35,-3 5-63,-6 4-92,-5 2-145</inkml:trace>
  <inkml:trace contextRef="#ctx0" brushRef="#br0" timeOffset="577306.6635">10384 7659 402,'0'0'38,"0"0"-38,0 0-4,0 0-15,0 0 19,0 0 2,40 9 99,-10-20-49,4 1-34,-3 4-8,-1 3-10,-6 1-40,-3 2-64,-9 0-119</inkml:trace>
  <inkml:trace contextRef="#ctx0" brushRef="#br0" timeOffset="577522.827">10400 7882 546,'0'0'77,"0"0"-77,0 0-12,0 0 8,0 0 4,0 0 56,85-6-25,-55-2-17,1 1-10,-1 2-4,-5 1 0,-2 4-38,-4 0-71,-4 0-168</inkml:trace>
  <inkml:trace contextRef="#ctx0" brushRef="#br0" timeOffset="578440.4857">11255 7458 124,'0'0'105,"0"0"-83,0 0 23,0 0 41,0 0-45,-81-11 2,63 11 5,2 3-7,-5 7-21,0 8 7,2 6-11,-2 8-16,0 6 0,1 3 0,3 5 2,2-1 0,3-2 0,6-5 3,6-3-3,0-8-2,6-6 0,15-5-1,7-6 0,5-7 1,6-3 1,4 0 0,0-15 2,1-6-1,-3-5-2,-5 0 0,-8 1 1,-7 1-1,-9-2 1,-7 0 4,-4-2-3,-1-1 8,0-1-2,-6 0-4,-10-2-4,1 5-1,-4 6-29,2 6-24,-1 9-39,2 6-59,-2 0-125</inkml:trace>
  <inkml:trace contextRef="#ctx0" brushRef="#br0" timeOffset="579026.5213">11604 7404 391,'0'0'95,"0"0"29,0 0-37,0 0-11,0 0-40,0 0-31,-16-13-5,11 40-9,-1 15 9,3 7 4,1 1-2,2-3-1,0-3-1,0-7 0,11-3 0,4-8-1,0-1 2,3-7-1,0-2 4,1-2-4,5-10-5,6-2 5,4-2 2,2 0-2,0-15-1,-3-3-1,-7-3 2,-3-5 2,-5-1 0,-2-6 9,-2-5-6,-1-2 0,-3-2-5,-5 1 0,-2 6-2,-3 8-2,0 6-7,0 8-14,0 5-15,-3 5-34,-6 3-130,0 0-176</inkml:trace>
  <inkml:trace contextRef="#ctx0" brushRef="#br0" timeOffset="579527.4974">12422 7375 401,'0'0'73,"0"0"-38,0 0 52,0 0-60,-80-43 14,60 42-20,-3 1 8,-1 0-6,-3 9-23,-6 10-3,2 5 3,6 4-2,6-2 1,8 3-3,11 0-4,0-1 3,8 0 0,14-5 4,6 0 0,5-3-2,1-4 3,2-1 2,-3-1 0,-3-2 2,-5-1 18,-4-1-10,-7 1-3,-5 1-4,-5-2-3,-4 2-1,0-2 0,0 3 6,-10 1-3,-11-3-2,-3 1-1,-8-1-1,-1-1-18,-5 1-32,5-2-87,-1 0-123</inkml:trace>
  <inkml:trace contextRef="#ctx0" brushRef="#br0" timeOffset="580075.719">12720 7388 636,'0'0'50,"0"0"-29,0 0 14,0 0-4,0 0-20,0 0 7,-3-27-8,3 36-10,0 19-16,0 14 16,-3 10 7,-3 5 4,-4-1-6,1-5 6,1-3-4,2-6 7,2-9-14,4-3 0,0-4-1,0-6 1,4-5-3,8-5 3,7-6 4,7-4-2,12 0 4,3-2-2,1-12-3,-1-1-2,-3 2 1,-2 0-2,-2 5-8,2 1-21,-2 3-35,2 1-60,-5-2-177</inkml:trace>
  <inkml:trace contextRef="#ctx0" brushRef="#br0" timeOffset="580699.361">13788 7319 372,'0'0'98,"0"0"35,0 0-29,0 0-43,0 0-26,0 0-7,1-8-17,-5 32-8,-12 13-3,-8 9 10,1 5-1,-4-1-1,1-2-8,-1-2 3,2-3-1,-2-2-4,4-6-14,-2-1-29,4-6-2,6-6 2,5-9-7,8-8-132,2-5-152</inkml:trace>
  <inkml:trace contextRef="#ctx0" brushRef="#br0" timeOffset="581000.1679">13422 7316 387,'0'0'96,"0"0"-87,0 0-9,0 0 0,0 0 21,0 0-5,68 82-9,-52-59-3,-2-2-2,-2-2-2,-1-1-3,0-2-58,0-4-65,2-3-142</inkml:trace>
  <inkml:trace contextRef="#ctx0" brushRef="#br0" timeOffset="582441.2498">14992 7296 567,'0'0'58,"0"0"-55,0 0 3,0 0 3,0 0-9,0 0 0,0 10 1,0-10 3,0 0 7,8 0 19,5-1 7,3-14-17,4-5-18,-4-2-1,-1-2 2,-4-1-3,-2-3 1,-2 1 1,-1-2-2,-2 2 1,-1 4 0,0 6 0,-3 4 3,0 8 5,0 3 25,0 2-4,0 0-30,0 18-9,0 15 9,-4 14 2,-1 3 3,5 4 0,0-2 10,0 0-5,-1-4 0,-2 2-1,1-1 3,-2 1 7,1-4-15,0-5-3,2-5-1,-1-4 0,-1-7 1,2-2 0,-2-7-1,-1-5-1,3-4 1,-2-3-6,3-4-15,0 0 2,-3 0 18,-3 0-1,-3-12-20,-3-1 18,-6 3 0,-1 2 1,-2 3 1,0 3 1,1 2-2,4 0-2,3 0 1,4 0 2,6 0 0,3 0 0,0 0-3,0 0-2,0 5 4,13 0 3,15 0 0,10-5 7,10 0 5,4 0-3,2-9-4,-8 0-4,-1 0-1,-11 3-6,-6 2-13,-8 2-30,1 1-35,-9-1-150,-2 0-114</inkml:trace>
  <inkml:trace contextRef="#ctx0" brushRef="#br0" timeOffset="583275.3672">15954 7697 516,'0'0'59,"0"0"-55,0 0 5,0 0-3,0 0-4,0 0 6,-1 35 2,-13-15-4,-3 5-6,-6 1-27,1 0-140,-2-2-170</inkml:trace>
  <inkml:trace contextRef="#ctx0" brushRef="#br0" timeOffset="604414.8295">17328 7115 283,'0'0'96,"0"0"-32,0 0 46,0 0-17,0 0-57,0 0-10,-30-75-3,17 69-12,1 3 12,-1 2-5,-2 1-18,-6 0-5,-4 14 5,-2 9 0,-3 7-3,3 6 0,3 7 2,3 3 2,6 6-4,4 2 5,3-3-2,5-4 1,3-5 2,0-8-3,18-5-3,6-5 3,6-9 0,10-6 0,2-9 0,5 0 0,1-6 3,0-14-2,-5-2-1,-5-5 0,-8-3 1,-7-2 0,-4-4-1,-6-2 2,-6-2 1,-4-1-2,-3 3 2,-1 4 8,-19 4 1,-5 6-2,-2 4-10,-1 5-1,2 6-23,2 6-39,2 3-123,1 0-140</inkml:trace>
  <inkml:trace contextRef="#ctx0" brushRef="#br0" timeOffset="604786.4427">17652 7130 315,'0'0'146,"0"0"-126,0 0 51,0 0 15,0 0-42,0 0-9,2-21-4,-2 27-27,0 19-2,0 9 0,0 9 11,0-1-7,0-2-3,3-2-3,0-3 0,4-6 5,-2 0-5,-2-5-29,0-1-21,-2-7-43,1-5-51,-1-8-78</inkml:trace>
  <inkml:trace contextRef="#ctx0" brushRef="#br0" timeOffset="605149.774">17737 7132 478,'0'0'31,"0"0"-24,0-87 29,8 63 16,5 6-38,-2 6 0,-2 2 24,-1 4 3,1 6-23,3 0-13,6 10-1,2 11 11,1 4-12,-2 2 1,-6 2-2,-5-2-2,-6-1 0,-2-1 0,-2-1 1,-16 0 1,-6 1 4,-1-3-5,-2-4-2,4-6-5,3-3-12,2-6-19,4-3-27,2 0-123,2 0-129</inkml:trace>
  <inkml:trace contextRef="#ctx0" brushRef="#br0" timeOffset="605550.9028">18054 7075 415,'0'0'141,"0"0"-47,0 0 2,0 0-40,0 0-53,0 0-3,-11 16 0,8 18 0,0 3 14,0 2-8,0-1-5,3 0-1,-1-5 0,1-2 3,-2-2-2,2-3-1,0-4 0,0-4-17,0-6-32,0-4-36,6-8-147,6 0-62</inkml:trace>
  <inkml:trace contextRef="#ctx0" brushRef="#br0" timeOffset="605788.5333">18113 7081 349,'0'0'71,"0"0"-33,0 0 12,39-93-10,-15 73-26,3 2 3,-3 3 7,-1 6-3,-3 3-11,-1 6-8,-2 0 1,-1 0-3,1 12-43,-3 5-37,-5 1-42,-5 1-46,-4 2-58</inkml:trace>
  <inkml:trace contextRef="#ctx0" brushRef="#br0" timeOffset="606004.7186">18126 7201 45,'0'0'226,"0"0"-141,0 0-2,0 0-6,0 0-57,0 0-8,39-1 44,-9-5-40,-2 2-8,1 2-4,-6 2-4,-4 0-29,-7 0-42,-5 12-53,-7 3-65,0 5-30</inkml:trace>
  <inkml:trace contextRef="#ctx0" brushRef="#br0" timeOffset="606205.2146">18095 7445 249,'0'0'126,"0"0"-109,0 0-15,0 0 1,0 0 14,0 0 35,47 24 20,-16-28-34,5-8-6,-2-1-22,3 3-7,-3-1-3,-1 3-42,-1 0-52,2 2-39,3 0-9,4 1 44,2-1-2</inkml:trace>
  <inkml:trace contextRef="#ctx0" brushRef="#br0" timeOffset="606521.6517">18634 7067 435,'0'0'56,"0"0"-35,0 0 42,0 0 22,0 0-53,0 0-30,-3 23 11,3 12 30,-3 4-1,0 0-21,0-1-5,3-2-11,0 0-3,0-5-1,0-2-1,0-6-6,0-8-24,0-4-24,7-7-52,4-4-180,2-2-65</inkml:trace>
  <inkml:trace contextRef="#ctx0" brushRef="#br0" timeOffset="606975.784">18722 7025 372,'0'0'111,"0"0"-34,24-99-37,-9 67 26,4 7-43,-1 7-12,-2 4-8,-7 8 3,-2 6 0,0 0-6,-3 2 2,2 16 0,-3 9-2,-3 5 0,0-1-10,-6 2-7,-11-4-18,-6-1-4,-1-4-14,-1-4 2,3-7 51,6-4 4,5-4-1,5-3 30,4-1-14,2-1-6,0 0-3,0 0-6,0 3 0,0 3-2,5 3 8,9 5 38,2 2-11,1 2-21,0 1-9,-1 4-1,-1 2-2,-2 0-1,-2-1-1,-2 0-1,0-1 0,-5-3-2,2-2 1,0-4-7,3-3-39,2-4-86,4-2-130</inkml:trace>
  <inkml:trace contextRef="#ctx0" brushRef="#br0" timeOffset="607323.49">19272 7028 659,'0'0'4,"0"0"-2,0 0 35,0 0-8,0 0-29,0 0 0,-37 74 16,21-33 15,1-1-15,-2 1-4,4-3-5,1-4 0,5-4-6,1-4-1,2-5 0,1-6-3,2-3-26,1-8-10,0-2-58,0-2-90,1-5-56,12-17 112</inkml:trace>
  <inkml:trace contextRef="#ctx0" brushRef="#br0" timeOffset="607570.9089">19256 7122 87,'0'0'155,"36"-100"-42,-17 55 6,-3 10 18,-5 11-34,-5 9-26,-1 9-18,-4 5-10,1 1-37,5 0-12,3 15-15,7 12 15,4 10 6,-4 4 3,-3 3-4,-6 1 4,-3-3-6,-3 1 2,-2 0 3,0-4-4,0-3-4,0-3 0,-3-6-25,-9-5-39,0-9-32,-3-7-152</inkml:trace>
  <inkml:trace contextRef="#ctx0" brushRef="#br0" timeOffset="607755.8363">19256 7287 650,'0'0'0,"0"0"-35,0 0 34,0 0 1,81-46 0,-44 33-39,-3 2-84,-5 3-161</inkml:trace>
  <inkml:trace contextRef="#ctx0" brushRef="#br0" timeOffset="608056.6623">19671 6996 461,'0'0'24,"0"0"-18,0 0-6,0 0 0,0 0 2,0 0-2,-18 0 84,23 0-24,15-3-30,13-4 20,13-4-28,10-5-15,6-4-1,0 1-6,-3-1-3,-10 4-34,-10 4-44,-11 6-54,-7 1-75</inkml:trace>
  <inkml:trace contextRef="#ctx0" brushRef="#br0" timeOffset="608326.2382">19899 6939 368,'0'0'51,"0"0"-46,0 0 0,0 0 28,0 0 79,-9 92-30,3-54-27,0 0-16,0-1 0,2-1-14,1-1-19,1-2-1,2 0-5,0-6 0,0-3-3,0-4-17,0-7-36,0-3-56,0-8-133,9-2-119</inkml:trace>
  <inkml:trace contextRef="#ctx0" brushRef="#br0" timeOffset="609075.0215">20638 6991 128,'0'0'136,"0"0"-5,0 0-15,0 0-42,0 0-38,-84-16-8,63 19-13,-1 15-8,0 8 0,0 7-3,-1 9 18,-4 8 8,3 2-20,4 0 0,3-2-4,6-4-5,5-7-1,6-4 0,0-9 0,6-5 0,14-6 0,8-9-1,8-6 1,8 0 2,3-20 3,3-7-5,-5-3 1,-5-5-1,-13-2 3,-12-1-3,-10-1 5,-5 0-4,-3 0 3,-19 1-1,-4 2-3,-4 6 0,2 7-7,-1 11-40,6 8-81,0 4-182</inkml:trace>
  <inkml:trace contextRef="#ctx0" brushRef="#br0" timeOffset="609397.985">20956 7013 508,'0'0'105,"0"0"-75,0 0 37,0 0-21,0 0-11,0 0-21,0 8-13,-6 25-1,-5 9 20,-2 5-6,5-2-7,2-3-7,3-2 1,0 0-3,0-6-4,3-3-9,0-10-29,0-6-6,0-8-24,5-7-137,10 0-88</inkml:trace>
  <inkml:trace contextRef="#ctx0" brushRef="#br0" timeOffset="609830.0839">20956 7035 286,'0'0'181,"-3"-78"-124,8 42 1,13 6-13,5 6-16,0 6-6,-3 7 13,-2 9-4,-5 2-18,1 5-14,-2 20 11,1 6 4,-7 7-10,-6 1-2,0 1-3,-9-2 0,-15-3-11,-4-5-9,-1-7-3,4-7 13,9-7 10,5-5 2,7-2 1,2-2-1,1 1-1,1 1 2,0-2-3,0 5-2,0 1-8,3 3 10,10 4 4,8 1 11,0 1-2,3 0-2,-2 1-5,1-1-1,-3 4-5,0-1 0,2 0-1,-1 1-10,-1 0-29,0-3-55,-3-1-47,-2-6-115</inkml:trace>
  <inkml:trace contextRef="#ctx0" brushRef="#br0" timeOffset="610701.1914">22462 6911 505,'0'0'106,"0"0"-28,0 0-6,0 0-40,0 0-1,0 0-16,-10-33-2,10 33-13,-3 13-2,-2 17-9,1 13 11,-3 5 11,4-3-6,3-3-3,0-1 3,3-7-5,13-1 0,3-4 1,1-2 0,0-3-1,1-5 0,-4-3 1,2-7-1,-1-6 1,3-3-2,3 0-1,2-15 0,4-9 2,-4-7 0,1-2 1,-3-1 0,-4-2 2,-4-2 3,-6 1-1,-7-1 2,-3 3-5,0 0-2,0 4-6,0 5-19,0 2-12,0 6-17,0 5-80,3 1-219</inkml:trace>
  <inkml:trace contextRef="#ctx0" brushRef="#br0" timeOffset="611677.392">24190 7040 473,'0'0'150,"0"0"-141,0 0 29,0 0 8,0 0-35,0 0-4,-37 51 0,37-46-7,0-2 1,0 0-1,0-3-1,0 0 1,10 0 3,10-5-3,8-11 0,5-8-6,-2 0-11,-1 0-27,-6 3 5,-7 3 10,-5 5 16,-4 6 12,-5 3 1,-3 4 4,0 0 21,0 0-6,0 1-19,0 16-8,0 7 8,0 2 2,0 5 3,0-4 8,0-2-5,0-3-4,0-4 0,5-5-3,3-1-1,4-3 2,8-4-1,5-4-2,6-1 0,4 0-13,0-9-35,1-9 4,0-5-18,-1-5 34,-3-4 10,1-2 7,-4 2 11,-7 6 2,-6 10 35,-8 9 61,-5 4 16,-3 3-53,1 0-43,2 0-6,3 0-9,7 1 7,1 11 9,1 3-3,-2 3 4,-1 0-6,0 2 3,-3-1-10,-1 1-2,-4-1-3,-4 1-1,0-2 0,-13-1-20,-11-4-27,-6-4-27,-1-9-149</inkml:trace>
  <inkml:trace contextRef="#ctx0" brushRef="#br0" timeOffset="611866.6908">24514 6744 816,'0'0'0,"0"0"-28,0 0 2,0 0-13,0 0-63,0 0-82,17-27-55</inkml:trace>
  <inkml:trace contextRef="#ctx0" brushRef="#br0" timeOffset="613122.6956">26689 6857 428,'0'0'126,"0"0"-10,0 0-25,0 0-55,0 0-21,0 0 2,-60-68-13,38 68-4,-6 0-4,-8 12 2,-3 13 1,-4 10-1,4 4 4,3 0-1,8-3 0,5-2-1,11-6-1,6-4 1,6-4 0,0-4 0,0-4-5,17-2 2,4-6 2,8-4-11,6 0-5,7-6-7,2-14-3,-2-2 6,-4-4 1,-12 2 4,-6-2 16,-10 4 0,-2 2 11,-5 4 21,-2 4 8,-1 6-6,0 3 1,0 3-11,0 0-13,0 0-11,0 0-9,0 11-8,3 7 3,0 3 14,3-2 1,3-1-1,0-1 0,4-6 1,2 0-1,6-3 1,4-5-1,5-3 0,2 0-2,0 0-6,-5 0-2,-3-8 5,-4-4 1,-1-6 4,-1-6 3,1-7-2,1-7 2,-4-4-2,2-4 3,-7 3 2,-4 3 7,0 5 2,-5 6 5,-1 6-13,-1 5-2,2 8 3,-2 4 11,0 3 2,0 3 9,0 0-16,0 0-14,0 19-10,0 17 0,-3 19 10,-4 11 5,1 3 0,0 2-3,1-6 1,0-7-1,4-5-1,-2-5 0,0-4 0,0 0 0,-1-7-1,1-5-14,0-6-39,3-10-22,0-9-37,0-7-206</inkml:trace>
  <inkml:trace contextRef="#ctx0" brushRef="#br0" timeOffset="614858.554">27193 6755 56,'0'0'108,"0"0"16,0 0-16,0 0-43,91-30-13,-76 30 15,0 3-30,-4 15-3,-3 5-18,-6 6-2,-2 1-1,0 3-3,-13 0-3,-8-3-2,0-2 2,-3-8-7,-3-1 4,2-4-4,2-4-1,2-3-14,4-5-1,5-3 1,4 0 7,3 0-1,1 0-1,3 0 10,1-1 0,0-5 0,8-1-3,9 2-4,5-3 6,8 2 0,5-3 1,6 0 3,7-1 8,0-1-3,-2 2 3,-7 1-5,-8 1-2,-2-2-1,-9 0 0,0-5 1,-4-1 9,-2-4-3,-3-6 4,-3-1 1,-2-3-7,-1 2-2,-4 1-2,-1 7 18,0 1-4,0 3-3,0 4-8,0 2-6,0 6 12,0 0 11,0 3 5,0 0-7,0 0-22,0 5-2,0 18-17,0 14 19,-3 9 8,0 7-1,0 1 8,2-1-6,1-2 5,-2-4-8,2-5-1,-1-4-2,-4-4-1,0-1 2,-3-5-4,0-3 2,-1-6-1,3-5-1,2-5-9,1-6-31,3-3-25,0 0 1,0 0 10,3-18-24,6-6-62,0-3 89,-2-2 32,0-2 19,-1-2 0,1-7 11,0-3-2,5-7 4,3-6 3,3 0-14,4 4 12,2 7-14,1 8-6,1 11 6,-7 7 4,-2 9 17,-10 5 47,-1 5-6,1 0-39,2 3 4,2 17 4,1 4-11,-5 2-8,-2 1-1,-5 0-3,0 3-2,-5 0 1,-17 0-2,-3-1-3,-5-5 2,4-5-3,2-8-1,8-5 0,6-3-5,3-2-8,6-1 1,-1 0-3,2 0-6,0 0 2,0 0 4,0 0 2,0 0 6,11 0 7,7 0 0,1 0 1,4-7 7,2-2 11,3-1-12,4-3 1,0 0-6,1-3 1,-1-3 0,-6 0-1,-3-1-1,-2-1 6,-3-2 7,-5-1 6,-4-1 1,0-4 0,-3 1 6,0-4-17,-1-3-3,3-1-3,-2 2-2,-1 2-2,-1 4 0,-2 3-2,-2 6 2,0 2-2,0 7-3,0 4 1,0 4 4,0 2-2,0 0 0,0 0-8,0 10-12,0 21 1,-2 12 21,-2 10 1,-1 5 2,-3-1 0,3 0 10,4-5-7,1-2 0,0-5-4,0-6-1,3-7 0,8-8 0,3-6 0,4-7 0,1-7 1,8-4 0,3 0-2,4-12-5,2-8 4,-5-6-1,-2-6-6,-5-1-4,-7 1 7,-5 8 4,-1 10 1,-8 10 1,-3 3 8,0 1-6,0 0-3,0 0-9,0 7-2,0 7 3,0 5 7,0 1 2,0-4-2,0 1 2,1-7-2,11-1 1,7-5-48,1-4-90,-2 0-276</inkml:trace>
  <inkml:trace contextRef="#ctx0" brushRef="#br0" timeOffset="615074.7148">28449 6629 758,'0'0'13,"0"0"-12,0 0 13,0 0 1,0 0-15,0 0-9,-11-15-19,11 12-24,0 2-84,0-2-207</inkml:trace>
  <inkml:trace contextRef="#ctx0" brushRef="#br0" timeOffset="615898.772">28743 6766 191,'0'0'47,"0"0"-41,0 0 39,0 0-1,0 0-9,0 0 47,4 12-18,9-12 4,2 0 0,6 0-26,2 0-15,3-5-7,-2-6-13,0 0-6,-7-1 7,-5 3-1,-7-1 2,-2-1-2,-3 2 0,0 0-1,0 3 1,-12 0-5,-6 3-2,-5 3-6,-3 0 1,-4 3 5,-3 17 0,2 6-1,1 5 1,3 3 0,5-1 1,5-4 4,4-3-1,8-7 1,5-4-5,0-3-2,8-3 2,14-1 0,10-5 2,8-3 0,8 0-2,2 0-40,0-9-114,-4-2-234</inkml:trace>
  <inkml:trace contextRef="#ctx0" brushRef="#br0" timeOffset="616462.6723">29354 6720 336,'0'0'145,"0"0"-63,0 0 28,0 0-43,0 0-35,0 0-8,-65-20-19,36 27-3,-4 14 3,1 6 0,6-1 6,5 1-4,7-4 1,7 0-8,4-5-1,3-3-1,0-1 2,3-4 1,10-6-1,8-2 0,6-2-2,3-3 0,2-14-9,0-5 8,-1-7-10,-3-4 3,-2-3 6,-4-3 1,1-3 3,-4-4 0,-4 1 9,-6 0 9,-2 3 6,-4 11 0,-1 6 2,-1 13 8,-1 6-11,2 5-4,-2 1-14,0 0-5,0 0-9,0 27-15,0 12 19,-11 11 5,1 1 2,7-1-1,3-6-2,6-3 1,22-3-2,8-6-37,6-6-12,1-6-13,2-6-72,-6-10-200</inkml:trace>
  <inkml:trace contextRef="#ctx0" brushRef="#br0" timeOffset="617549.6689">30577 6668 337,'0'0'58,"0"0"58,0 0-10,0 0-49,0 0-12,0 0-16,-30-6-28,11 22 4,-2 3 5,0 7 3,2 1-7,5 0-1,5-2-2,3-2-6,6-4 3,0-2-1,0-3 0,12-2 1,5-6 0,8-5 1,6-1 5,2 0-6,3 0-2,-5-7-13,-2-5 7,-9-2-4,-6-4 6,-4-2 4,-8-1 2,-2-3 0,0 1-1,-8 1 0,-5 1 0,1 3-2,2 3-5,4 1 7,4 6 2,2-2-1,0 2 6,0 0-1,0-1-5,9 3-5,4 0 2,3 4 2,1 1-5,2 1 6,1 0-1,2 7 1,2 8 4,-1 3 0,-2 2 0,-2 1 0,-3 0-3,1-2-1,-7-1 3,-2-2-3,-3-1-1,-5-3 1,0-3 2,0-2 0,0-2-1,0-3 0,0-2 2,0 0 1,0 0 4,6-11-8,4-12-2,6-5-23,3 2 15,4 2 3,-1 6-1,-1 6 7,1 4 1,-4 7 0,-3 1 1,0 0 0,-1 7 8,-2 10 6,1 2-2,-3 2-6,4 2 3,-1-2-5,3 0-1,0-1-4,3-2-2,-1-3-38,3-3-62,-4-6-240</inkml:trace>
  <inkml:trace contextRef="#ctx0" brushRef="#br0" timeOffset="619169.0838">3043 10333 466,'0'0'15,"0"0"-10,0 0-5,0 0 1,0 0 1,11 79 0,2-66 0,-1-2 10,6-3-8,0-4 2,-2-4 6,7 0 10,-1 0 1,5-14-5,3-5-2,-2-4-11,2-2 6,-2-7-6,-1-4 3,-4-5 2,-1-5 10,-3-7-6,1-4 1,-4-9-9,-4-4 1,0-4-6,-8 1-1,-4 7 1,0 4 4,-4 9 12,-17 8 14,-4 6-4,-5 9-11,3 7-3,6 13 2,0 10-14,2 1-1,4 35-3,0 21-6,9 25 9,6 13 0,0 6-2,15-1 3,3-11-1,6-12 3,4-12 0,3-14-3,5-9 0,5-11 0,0-6-1,4-14-56,1-11-64,2 0-181</inkml:trace>
  <inkml:trace contextRef="#ctx0" brushRef="#br0" timeOffset="620603.301">4059 10083 79,'0'0'126,"0"0"-17,0 0 5,0 0-27,0 0-39,0 0-3,-88-60-4,66 60-26,-2 0 8,0 19-9,-3 8-9,0 4-4,2 7 2,10 0-3,2-5 0,7-2 1,4-5-1,2-5-1,0-6-1,3-6 2,13-6-4,1-3 4,10 0 2,1-14 1,5-10 2,0-3-5,-2-2-8,-1 1-4,-6-1-5,-3 4 6,-5 2 10,-4 7 1,-5 5 1,-5 6-1,-2 5 3,0 0 17,0 7-20,0 14-10,0 7 10,-3 3 0,3-3 0,0-6-1,0-2 1,0-6 0,12-7-3,7-5 1,4-2 2,11 0-2,5-18-6,-2-7-21,-1-4-33,-3-6 30,-5 0-5,-4-1 29,-6 2 7,0 2 1,-9 5 9,1 7 19,-4 10 26,-4 6-9,-2 4 6,3 0-32,3 0-18,7 13-1,5 5 1,3 0 8,1 1-6,-1-2 0,-3 1 9,-1-1-9,-6 2 2,-6 1 0,-5 2 1,0 2-1,-8 1 2,-11 0-6,-3-2-1,-1-2-12,4-3-10,0-4 16,2-4 6,7-4 1,1-1 1,4-4 7,4-1 13,1 0-5,0 0-6,0-11-3,19-8-8,5-7-4,9-4 3,7 0-4,-1 0 2,0 0 1,-3 3 2,-5 1 1,0-1-1,-4 0 1,-3-3-1,0-5 2,-2-4-2,-4-6 0,0-5 1,-6-4 2,-6 5-1,-3 3 1,-3 8 11,0 10 23,-3 7 6,-2 7-2,1 10 21,2 4-27,-1 0-2,-1 3-33,-5 29-4,-3 17-8,3 14 9,4 7 3,5-4 0,0-4-4,0-6 4,8-7 0,1-7 0,6-6 0,0-5 0,1-8-2,7-3 0,4-8-45,2-7-40,1-5-5,0 0-6,-6-8-178</inkml:trace>
  <inkml:trace contextRef="#ctx0" brushRef="#br0" timeOffset="620880.7378">4548 9834 0,'0'0'541,"0"0"-510,0 0-13,0 0-1,0 0-6,0 0 2,117-27 2,-62 12-8,2-2 0,-2 4-4,-3 2 0,-4 2-3,1 3-31,-1-1-68,-5 0-112</inkml:trace>
  <inkml:trace contextRef="#ctx0" brushRef="#br0" timeOffset="622112.7333">6425 9939 320,'0'0'8,"0"0"6,0 0 33,0 0 4,0 0-16,0 0 28,86 41 28,-60-47-41,4-14-33,3-4-5,3-4-6,1-6-2,-1-3 0,-3-4-2,-5-2-2,-6-1-2,-8 1 2,-8 6 1,-6 1-1,0 3 1,0 3-1,-6 6 1,-5 4 3,1 8-4,1 5 3,6 7 32,-2 0-6,-1 22-28,-1 19 2,4 12-3,3 7 11,0-2-1,0 0-2,0-6 2,6-7-6,1-6 0,1-4 1,-2-5-1,2-4-3,0-4 1,-2-6-1,-1-6 0,-2-4-2,0-3 1,-2-3-1,-1 0-7,2 0-1,1-8 7,0-11 1,-3-7 1,4-4-2,-4 0-6,0 0 0,3 2 8,5-1-1,1 0 1,4 4-1,-1 2 1,0 5-1,-2 3 1,-4 6 0,-3 3 0,0 5 0,-3 1-2,0 0-2,0 0-22,0 0-15,0 4 19,0 8 16,0 0-3,0-1-5,0-3 9,-6 0-19,2-3 24,-1-1 0,2-3 7,-1-1-5,1 2 1,2-2 15,1 0 16,0 0-13,0 0-15,0 5-6,3 1-8,11 4 8,7 4 12,3-1 1,3 4-1,-2-2-4,1 1-5,-4 1-1,-1 1 1,1 0-3,1-1 0,-1-2-7,2-5-51,1-2-32,1-6-136,-1-2-178</inkml:trace>
  <inkml:trace contextRef="#ctx0" brushRef="#br0" timeOffset="622360.1533">7386 9662 398,'0'0'147,"0"0"-147,0 0-13,0 0 13,0 0 7,0 0 8,102 0-14,-77 0-1,-1 0-21,-6 0-164</inkml:trace>
  <inkml:trace contextRef="#ctx0" brushRef="#br0" timeOffset="623130.6128">8426 9440 276,'0'0'120,"0"0"-60,0 0 4,0 0-15,0 0-21,0 0-15,-70-21-1,52 37-4,-3 8 21,-1 9-7,4 11-8,-3 5 5,9 5 0,2-1-12,8-5-5,2-7 0,12-9-2,18-13 0,9-9-2,7-10 2,6 0 0,0-18 6,-4-12-2,-2-2-4,-7-6 4,-7 1-3,-7 0 3,-13 1-2,-2 1 2,-10 1 14,0-2 1,-13-4-6,-7 1-9,-8 2-4,-5 1-1,-1 8-17,-2 12-23,2 13-21,1 3-34,0 26-132,-1 9-147</inkml:trace>
  <inkml:trace contextRef="#ctx0" brushRef="#br0" timeOffset="623378.0234">8380 9557 287,'0'0'69,"0"0"-23,0 0 81,0 0-68,82 50-27,-54-28-8,-4 2-3,-1 0-8,-3 4-5,-3 0 1,2 2-8,-3 0 0,-2 1-1,1-5-49,0-3-94,0-8-88</inkml:trace>
  <inkml:trace contextRef="#ctx0" brushRef="#br0" timeOffset="623816.8794">8874 9409 403,'0'0'60,"0"0"-9,0 0 73,0 0-51,0 0-31,0 0-40,-17-4-2,13 42 0,1 10 0,3 4 3,0-2 16,0-5-11,0-7-2,16-8-6,-1-9 4,3-8-3,6-6-1,1-7 0,5 0 5,3-15 0,1-11 9,0-6-12,-1 2 3,-7-1-4,-10-1 2,-6 0 1,-7-1 0,-3-3-3,0 0-1,0 0-10,-4 3-12,-3 6-28,1 7-46,0 10-147,-2 8-173</inkml:trace>
  <inkml:trace contextRef="#ctx0" brushRef="#br0" timeOffset="624117.6782">9397 9267 488,'0'0'122,"0"0"-111,0 0 18,0 0-14,-7 97 17,1-42 15,-1-3-7,2-4-10,2-4-13,0-4-6,0-4-11,0-1 1,3-4-1,0-6-8,0-7-41,0-9-43,12-9-148,1 0-170</inkml:trace>
  <inkml:trace contextRef="#ctx0" brushRef="#br0" timeOffset="624612.4402">9405 9343 472,'0'0'72,"0"0"-33,-5-99 21,5 76-13,14 4-31,2 7-3,5 4-1,7 8-9,-1 0 7,3 13 6,-4 15-7,-3 3-3,-3 5-6,-10 2 0,-8 3-2,-2-1-9,-9-2-3,-14-3-10,-2-7 8,5-5-14,3-8 22,3-7 4,4-6 4,5-2 3,2 0 7,3 0 13,0 0-1,0 0-10,0 0-12,3 0-11,14 2 1,5 4 10,1 3 1,2 5 0,-1-1-1,-2 2 0,-4 0 12,-5 2-3,-5 3-1,-5 1 3,-3 1-5,0 2-5,-18-2 7,-2 3-8,-5-4 0,-3-3-5,-2-5-9,0-1-8,-1-7 6,1-4-2,0-1-40,5 0-177</inkml:trace>
  <inkml:trace contextRef="#ctx0" brushRef="#br0" timeOffset="624935.338">9915 9246 476,'0'0'109,"0"0"-100,0 0-9,0 0 16,0 0-4,83-7-4,-60 3 0,-1-1-8,-1 1 1,-3 1-1,-3 1-62,-1 1-138,-6-1-155</inkml:trace>
  <inkml:trace contextRef="#ctx0" brushRef="#br0" timeOffset="625151.5076">9998 9267 379,'0'0'28,"0"0"-26,0 0 24,-16 87-11,13-47 23,-1 3 57,-1 0-18,-1-2-42,-1-2 9,4-3-27,-2-3-8,1-3-6,1-1-2,1-4-2,2-5-37,0-5-139,0-6-141</inkml:trace>
  <inkml:trace contextRef="#ctx0" brushRef="#br0" timeOffset="625336.4322">9890 9763 391,'0'0'177,"0"0"-137,0 0-4,0 0-22,0 0-14,0 0 1,59-26 6,-24 11-2,-1-1-5,-1 1 0,-2 1-58,-2 4-100,-9-1-149</inkml:trace>
  <inkml:trace contextRef="#ctx0" brushRef="#br0" timeOffset="625953.1845">10578 9324 162,'0'0'18,"0"0"31,0 0 86,0 0-53,0 0-19,95-34-2,-55 19-23,12-3-9,5-3-20,3 0 5,-2 1-14,-12 5 0,-13 5-50,-13 4-102,-10 1-84</inkml:trace>
  <inkml:trace contextRef="#ctx0" brushRef="#br0" timeOffset="626200.6026">10776 9188 308,'0'0'37,"0"0"-36,0 0 122,0 116-6,0-68-55,0-1-11,0-5-19,0-6-23,3-6-5,3-4-3,0-3 2,1-4-3,-1-1-9,0-1-48,2-4-107,-2-2 37</inkml:trace>
  <inkml:trace contextRef="#ctx0" brushRef="#br0" timeOffset="626686.2119">11392 9161 262,'0'0'157,"0"0"-50,0 0 30,0 0-100,-85-42-3,51 42-18,1 3-14,0 10-2,11 3 0,5 3-2,7 5 2,7 7-9,3 1 8,0 6 0,15 1 1,4-3 0,7-3 1,0-7 0,4-7-1,-3-4 1,0-2-1,-6-2 0,-5-3 0,-7 2 0,-6 1 0,-3 1-11,-4 3 6,-20 0 3,-3-1 1,-7-2-12,-4 0 5,-2-1-19,0-1-30,-2-1-89,2-1-166</inkml:trace>
  <inkml:trace contextRef="#ctx0" brushRef="#br0" timeOffset="628864.392">9341 11633 182,'0'0'6,"0"0"-3,0 0 4,0 0 1,83-7 14,-59 7 23,9-1 29,3 1-20,6-2-32,7 1-4,6-2-6,6 2-5,2-2-5,4-1 4,-1 0-2,1 1-2,0 0-2,9 2 0,2-1 1,11 2 2,14 0-3,9 0 2,10 0-2,11 0 1,4 3-1,11 1 1,15 1-1,9-4 0,21 1 4,16-2 4,12 2-4,10 2-4,-1 2 10,4 2 1,2 1 5,10-2 14,8-1 6,0 2-12,0-1-1,0 1-11,8 0-6,4 2 1,0-3-7,5 6 4,-1-5 0,3 3 4,5-5-8,-2-3 8,3-3-5,2 0-1,1-6-1,-3-12 2,-9 1-2,-13-1-1,-9 0 0,-18 3 0,-24 2 0,-32 3 0,-33 4 0,-30 2-3,-24 4-17,-28 0-64,-26 0-110,-28 0-162</inkml:trace>
  <inkml:trace contextRef="#ctx0" brushRef="#br0" timeOffset="629963.9538">8857 13118 37,'0'0'76,"0"0"23,0 0-22,0 0-34,0 0-6,84-36-11,-57 33-2,3 0 20,7-2-15,9 0-20,17-5-4,8 0-2,11-2 1,2 1-1,-5 4-3,0 2 2,2 1-2,11 2 0,12 2 1,9 0-1,9 0 0,12 0 0,15 0 1,15 0 1,20 0-2,16 0 0,4 0 0,3 2 2,8 2 3,6 1 12,12-4 2,9 2-1,1-3-8,5 3-3,-1 2 2,10-4 0,4 2 2,1-3-3,7 0 6,9 0-7,6 0-5,6 0 3,-7 0-5,-2 0 0,-4 0 1,-5 0 7,-5 6 2,-7 4 0,-8 0-5,-3 1 3,-7-1-7,-14 1 1,-21 1 0,-15 1 4,-20-1-3,-21 0 0,-20-3-2,-26 0-2,-34 0 0,-25-3-14,-29 1-36,-17-3-97,-6-1 52,-27-2-37</inkml:trace>
  <inkml:trace contextRef="#ctx0" brushRef="#br0" timeOffset="631170.0513">9345 14073 164,'0'0'65,"0"0"-63,0 0 52,0 0 29,0 0-45,109-2-21,-73-4-4,10-2 18,5 1-18,10-1-12,5 2 3,4-1-3,3 1 0,6-2-1,2 1 0,5-2 2,-1 0 0,4 4-1,7 3 0,12 2-1,9 0 0,16 0 0,10 4-1,2 2 1,13 0 2,2-2-2,14-1 0,16-3 0,19 0 0,10 0 0,5-3 2,-3-4-2,-2 2 2,-4 2-1,0 3 7,-3 0 32,-8 0-5,-4 0 6,12 0-18,4 0-3,14 0-9,4-3-9,-1-3 0,-3-1 1,1 0-2,-1 0-1,2 0 1,-6-1-1,-13 1 1,-6 0-1,-13 1 0,-12 2 1,-9 0-1,-18 1-1,-16 1 1,-16-1 0,-16 1 0,-18 1-10,-17-2-37,-18 1-17,-23 1-14,-17-2-68,-14 0-80</inkml:trace>
  <inkml:trace contextRef="#ctx0" brushRef="#br0" timeOffset="632319.652">13809 14467 552,'0'0'126,"0"0"-122,0 0 14,0 0 9,0 0-27,0 0-11,0 15-2,-4-11-3,2 4-22,2-1-59,0-1-129,0 1-47</inkml:trace>
  <inkml:trace contextRef="#ctx0" brushRef="#br0" timeOffset="632520.1892">13812 14775 277,'0'0'11,"0"0"-1,0 0 35,0 0-45,0 0-16,0 0-64,0 5-154</inkml:trace>
  <inkml:trace contextRef="#ctx0" brushRef="#br0" timeOffset="632689.4817">13812 14775 404,'-31'103'0,"31"-103"-15,0 0 11,0 0-157</inkml:trace>
  <inkml:trace contextRef="#ctx0" brushRef="#br0" timeOffset="634478.4125">9329 15516 56,'0'0'160,"0"0"-146,0 0 11,0 0 46,0 0-35,0 0-10,28-1 23,-22-1-12,0 2 0,2 0-9,3-2-8,3 1-9,8-1-7,5-1 2,7 0-4,5 2 1,6 1-2,0 0 0,1 0-1,-3 0 1,2 0-1,-2 0 0,1 1-1,5 1 0,-3-2 1,2 1-7,-3-1 4,-1 0 1,0 3-4,0 0 0,6 1-1,6 0-6,5-1 3,10-2 7,6 2-1,3 2-2,3 0 2,2-1 3,1-1 0,5 0 0,3 0 1,3 0 0,0-1 2,2 2 2,0-4 0,3 2-1,6-2-2,8 0-1,6 0 2,5-8 2,3-3-2,-1 1-1,-3-1 12,-5 2-2,-6 2 0,-3 0 4,-2-1-4,5 0 10,9 1-1,7-2-6,5-2-12,0-2 5,4-2-7,0-1 0,-4 0 2,-2 0-1,6 1-1,1-1 1,0 4 2,2 3-3,-5 0 0,-1 2 12,-3-1 1,1-1-1,0 0-7,9 0-2,8-1-3,6-3 2,12-2-2,-1 2 0,2 1 0,-4 3 0,-1 1 2,2 2 4,1 2 3,0-2-6,-3 0 0,-9 0 0,-6-2-1,-15 2 0,-15-1-1,-14-1 0,-10 2 0,-15-1-1,-15 0-1,-16 3-1,-24 0-8,-14 2 5,-10-1-5,-3 1 7,-1 1-1,-19-4-83,-13-2-132</inkml:trace>
  <inkml:trace contextRef="#ctx0" brushRef="#br0" timeOffset="635380.802">13894 15061 577,'0'0'148,"0"0"-116,0 0 47,0 0-45,0 0-34,0 0-2,0-10-10,-9 8-47,1 1 11,-3 1-112,0-5-213</inkml:trace>
  <inkml:trace contextRef="#ctx0" brushRef="#br0" timeOffset="639205.1222">13957 11577 274,'0'0'64,"0"0"-34,0 0 19,0 0-34,0 0-5,0 0 9,-27 7 12,21 2-1,0 2 1,0 3-8,0 1-10,2-2-8,4 1-3,0-4 2,0-1-4,0-2-4,0-2 4,8-3 4,4-2 6,1 0 7,4-7-6,2-6 4,0-3-2,0-2-9,-6 0-2,-1 0-1,-4-1 12,-5 4-4,-2 0-1,-1 5 1,0 2-2,0 2 1,-7 6 5,-8 0-12,0 0-1,-4 12-2,-1 8 2,2 2 0,5 1 0,4-2 3,4-5-4,5-2 1,0-5-7,0-3 6,0-4-1,12-2 2,5 0 3,3-3 1,2-9-1,-2-2-2,0 1 1,-7 1-1,-4-1-1,0 5 1,-6-2 2,-3 2 5,0 0-1,0 0 15,0 3-17,-2 1-3,-5 4-2,-3 0-6,-1 0-3,-5 14 9,5 4-1,-1 6 1,2-1 0,7-2-4,3-3 0,0-8 4,0-2-7,0-4 7,2-4-5,4 0 5,2 0 4,1 0 0,0-11-1,2 0 1,-7 1 0,1 0-3,-5 1 1,0 2-2,0 1-4,0 4-32,-5 2-134,-8 0-193</inkml:trace>
  <inkml:trace contextRef="#ctx0" brushRef="#br0" timeOffset="642745.6496">14013 11649 19,'0'0'24,"0"0"-18,0 0-2,0 0-1,0 0 2,0 0 22,84-57-4,-78 52 0,-2 2 9,-4 2 14,0 0 34,0 1-13,0 0-67,-6 0-16,-3 0 9,-2 0-2,-3 0 7,1 0 2,-1 0 2,-2 2-2,1 6 12,-3 1-11,1 0 4,1 0-5,3-3-6,-2 0 6,7-1 5,4-2 3,4-3 0,0 0-5,0 0-3,0 0-11,15 0 11,7 0 24,7 0-4,-1-10-7,0 0-6,-3-1-4,-2 3-1,-5-2 5,-2 4-5,-5 1 0,-4 0-1,-1 0-1,-4 2 2,-2 2-1,0-1 8,0 2 9,0-1 8,-12 1-22,-2 0-8,-2 0 0,1 0 0,0 4 1,4 2-13,1 2 16,6-1 0,1-1-2,0 1 0,3-3-7,0 0-5,4 1 12,15 0 2,7-5 4,5 0 4,2 0-1,3 0-3,-2 0 0,-7-2-2,-2-1-1,-11 3 1,-8 0-1,1 0-2,-7 0-4,0 0-14,0 0 10,0 0-2,0 0 11,-9 0 7,-3 0 5,-4 0 7,1 0 0,-1-2-14,2 1-2,0 1-6,1 0 1,1 0-11,1 0-9,-3 0 3,6 0-27,1 0 46,3 1 3,2 1 13,1 0-12,1-1-4,0 2-2,0 0 2,0 3 0,7-1 5,8-2 8,7-2 0,2 2-9,2-1 5,1-1-9,-2 0-9,-3-1-77,-5 0-197</inkml:trace>
  <inkml:trace contextRef="#ctx0" brushRef="#br0" timeOffset="644048.9003">15321 11691 4,'0'0'159,"0"0"-133,0 0 37,0 0 22,0 0-14,0 0 4,0 0 7,10-16-22,-10 16-15,0 0-3,0 0-20,0 0-6,0 0-10,0 0-6,0 0-1,0 0-5,0 0 1,0 0 0,0 0 0,0 0 2,0 0 2,0 0 1,0 0-3,0 0-15,0 0 4,0 0 9,0 3 0,0-2 5,0 1 0,3-2 0,0 0 1,-2 0-1,1 0 0,1 0 1,1 0 4,2-8-3,-2-1-1,-2 2 3,-2 0-1,0 4 1,0-1-1,-5 1 0,-5 3-3,-2 0-12,-4 3-1,2 14 13,0 2 5,3 4-3,5-2-2,1-2 1,4-3-1,1-6 2,0-1-2,0-3 3,6-3-3,6-3 1,3 0 8,1 0 6,5-12-6,-2-4-4,0-4-2,-5 0-3,-3-1 5,-5 2-3,-5 2 2,-1 2 3,0 5 1,0 3 0,-4 6 1,-7 1-6,-2 0-3,-2 5-8,-1 11 6,1 5 3,3 0-2,4-3 1,5-3-6,3-2 2,0-8-2,0-2 2,2-1-1,11-2 5,4 0 1,5-10 2,-2-6-3,0-2-8,-5 1-3,-4 3 5,-5 0 6,-3 0 0,-2 3 1,-1-1 7,0 1 4,0 4-3,-4 2 12,-4 4-20,-1 1-1,-3 0-3,2 0 0,1 11 2,-1 2-1,5 0 2,1 0-3,0 1-9,3 1-25,1-1-58,0-5-171</inkml:trace>
  <inkml:trace contextRef="#ctx0" brushRef="#br0" timeOffset="645051.2653">15405 11734 51,'0'0'112,"0"0"-1,0 0 4,0 0-23,0 0-15,0 0-21,0-2-26,0 2-12,0 0-3,0 0-10,0 0-1,0 0-3,0 0 6,0 0-4,0 3 7,0 4 7,-3 1-5,2 0-10,-1-1-1,1 4-1,1 2 0,0 2 1,0 3 1,0 3 6,0 0 3,0 4-1,-2 0 2,-1 0-6,-1 4-3,1 0-2,-1 1 0,2 0 1,1 0-2,1 2 0,0-2 2,-2 0-2,2 1 0,0 2-1,-1-1 2,-1 0 1,2-2-1,-1-1-1,1-1 3,0-3-2,0-2 0,0 0-1,0-5 0,0-2-2,0-1 2,0-1 0,0 1 2,0 3-2,0 2 2,0 3-2,0-2 0,0 1 0,-2-2 0,-1-1 1,2-1-1,-1-1 1,2 0-1,0-4-1,0 2 1,0 0 0,0 0 1,0 0-1,0-2 1,0 0-1,-2-1 0,2-3 0,0-2 1,0-2-1,0-2-1,0-3-2,0 0-1,0 0 4,0 0-4,0 0-4,0 0 7,0 0 1,0 0 0,0 0 1,0 0 0,0 0 0,0 0-2,0 0 1,0 0-5,0 0-65,0 0-67,5 0-54,1-3-160</inkml:trace>
  <inkml:trace contextRef="#ctx0" brushRef="#br0" timeOffset="645590.0702">15419 12861 1,'0'0'103,"0"0"-69,0 0 75,0 0 23,0 0-43,0 0 8,-2-15-16,2 15-32,0 0-17,-1 0-19,1 0-12,0 0-1,0 0-10,0 0 2,0 10 6,-3 6 2,2-2 6,-3 1-4,4 2-2,-1-2 5,-1 0-3,2-3 2,0-1-4,0-3 0,0-1 1,0-3-1,0-2-5,0-2-17,0 0-39,0 0-51,0 0 14,0 0 39,0 0-99,2-3-26</inkml:trace>
  <inkml:trace contextRef="#ctx0" brushRef="#br0" timeOffset="646338.6858">15423 12903 203,'0'0'104,"0"0"-46,0 0 22,0 0-46,0 0-18,0 0 0,-86 12 27,68 5-18,1 4 6,3 1 2,2 1-10,4-1-11,3-4-12,5-3-4,0-2 3,0-5 1,3-1-3,7-4 2,3-3 1,5 0 0,3 0 10,0-11-4,0-3-2,-2 1-4,-6-1-3,-2 2 2,-4-1 1,-1-1 2,-4-1 7,-2 5-4,0 3-4,0 2 9,-2 3 14,-7 1-15,-4 1-5,1 0-7,-4 1 5,0 11-4,2 5 2,2-1-4,3 1 2,0-1 1,9-5 1,0-1-2,0-2-6,0-5 6,16-3-3,5 0 5,3-8 4,4-10-4,1-3-9,-2-3-6,-7 0 12,-3 3 3,-7 2 0,-7 4 7,-3-2 4,0 5 4,-3 1-2,-12 7 0,0 2-6,-4 2-7,-2 0-3,0 8 3,3 6 2,3 2-2,2 2-12,7-2-4,4-2-1,2-3-18,0-7-86,5-4-67</inkml:trace>
  <inkml:trace contextRef="#ctx0" brushRef="#br0" timeOffset="647378.8822">15410 13099 201,'0'0'76,"0"0"-52,0 0 50,0 0-19,0 0-11,0 0-4,0 3-19,-9 13 13,0 4-2,-1 4-5,1 3 0,3 3-15,1 3-5,2 2-1,1 2-2,2 1 0,0 0-3,0-1 0,0 1-1,0-2 4,0 0-4,0 0 2,0-1 1,0 1-1,0-3-1,0-1 1,0-1 1,0-2 0,0-2-3,0-1 0,2-2 0,-2-4 2,0-4-2,0-3 0,1-3 0,1-6 0,-1-1-4,1-2 4,-2 1-1,0-2 2,0 0-2,0 0 1,0 0-5,2 0-1,-2 0-5,0 0 1,0 0 5,0 0 5,0 0 32,0 0-1,0 1-1,0 1-8,0-1-1,0 1 0,0 0-18,0-2 3,0 0-6,0 0-14,0 0-35,0 0-30,6-7-121,1-4-139</inkml:trace>
  <inkml:trace contextRef="#ctx0" brushRef="#br0" timeOffset="648180.9794">15426 13839 128,'0'0'130,"0"0"-63,0 0 37,0 0-74,0 0-26,0 0 5,-88 7-5,75 7 3,1 0-1,3 1 20,3-2 8,3 1-15,3-5-1,0-1-15,0-2-3,4-5-6,10-1 6,7 0 11,4-6 24,2-9-8,3-3-24,-5-2 0,-2 4 1,-7-1-3,-9 5 3,-5 1 0,-2 3 37,0 0-27,0 5 4,-5 3 1,-9 0-14,-2 0-5,-6 12-8,-2 5 1,3 2-11,2 1 13,5-2 5,4-3 0,4-3 0,6-5-2,0 0-4,0-6 3,6-1-1,10 0 4,1 0 2,4-8 1,-2-2-2,-2-1-2,-3 3 1,-4-2 0,-4 0 2,-5 0 4,-1 0 6,0 1-3,0 0 6,-11 3 2,-5 3-13,-3 3 0,-2 0-4,-3 6 2,3 9-4,2 0 4,6 2-2,3-2 0,7-3-2,2-2-2,1-2 4,0-3-5,0-2 0,9-2 5,1-1-1,1 0 0,1 0-15,1 0-24,-1-6-16,-2 1-81,-5 1 7,-2 2 44,-3 1-39,0 0-2</inkml:trace>
  <inkml:trace contextRef="#ctx0" brushRef="#br0" timeOffset="649283.4481">15458 13933 45,'0'0'108,"0"0"-7,0 0-17,0 0-8,0 0-22,0 0 20,-10-11-8,10 11-25,-1 0-13,-3 0-11,-1 6-17,-2 17 2,-1 6 5,1 6 2,1 6-2,1-2 1,4 3 1,-2-1-4,1-2-1,2-3-3,-1 0 2,-1-4-3,2-1 4,-1-3-4,-2-4 1,1-5 0,-1-4-1,2-4 1,1-2-1,0-3 0,0-2 0,0 4 0,0-2 1,0 1 0,0 1 1,0-1-1,0 1 0,-2-2 0,0-2 0,2-2 0,-2-1-2,2-1 1,0 0-19,0 0-29,0-4-53,0-8-53,0 0-22</inkml:trace>
  <inkml:trace contextRef="#ctx0" brushRef="#br0" timeOffset="649847.4044">15423 14427 60,'0'0'164,"0"0"-77,0 0 64,0 0-58,0 0-46,0 0-6,-6-4-21,-1 4-20,-1 0-6,2 0 6,-3 9 13,-1 6-10,3 2 10,2-1-3,2 0 4,3-1-14,0-4 2,0-3-2,6-2-3,6-6 1,4 0 2,5 0 7,2-12 2,-1-5-5,-1 1-2,-6 0-2,-5 2-2,-7 2 1,-3-2 1,0 1 5,-4 2 1,-10 2-6,1 6-3,-3 3 1,-1 0 2,-4 10-1,2 8-3,4 0 4,3-2 0,9-2 0,2-7-4,1-1 3,0-1-2,0-4 1,0-1-9,10 0 11,5 0 4,1-6 1,-1-3-3,0 0-2,-6 3-11,-1 0-14,-5 2-24,-2-1-13,-1 0-78,0 2-171</inkml:trace>
  <inkml:trace contextRef="#ctx0" brushRef="#br0" timeOffset="650654.8802">15435 14476 170,'0'0'200,"0"0"-156,0 0 51,0 0 18,0 0-57,0 0-9,2-26-9,-2 26-12,0 0-12,0 0-14,0 9-7,-5 14 7,-1 7 4,3 0 0,-1 0 1,1-3-4,-1 1-1,0-6 1,1-1 0,0-3 0,2-4-1,1-2-1,0-5-16,0-2-28,3-2-17,9-3-54,0 0-28,-3 0-87</inkml:trace>
  <inkml:trace contextRef="#ctx0" brushRef="#br0" timeOffset="651240.9362">15440 14768 87,'0'0'11,"0"0"8,0 0 94,0 0-85,0 0 41,0 0-20,-11 25-5,11-25-24,0 0 1,0 0-9,0 0-2,0 0-8,0 0-1,0 0 13,6-4 14,0-3-1,1-3-10,-4 3-1,-3-1 23,0 1-25,0-1-14,0 2-13,-4 3-12,-6 3 3,-1 0 16,-3 0 6,-2 9 11,0 8-7,3 2 0,2-1-4,4-3 0,4-2 1,3-6-2,0-2-5,0-2-6,1-3 5,14 0 7,7-7 31,6-9-1,1-4-16,1 1-10,-6 1 4,-6 6-8,-9 3 6,-6 1-3,-3 4 5,0 1 1,-6 0-9,-9 3-3,0 0-3,-4 0-12,0 1-21,2 8-45,0 0-40,5-3-128</inkml:trace>
  <inkml:trace contextRef="#ctx0" brushRef="#br0" timeOffset="652296.044">15465 14942 326,'0'0'57,"0"0"19,0 0-30,0 0-46,0 0-4,0 0-48,-6-1-25,6 1-41,0 0-27</inkml:trace>
  <inkml:trace contextRef="#ctx0" brushRef="#br0" timeOffset="652496.3421">15465 14942 107,'-11'53'0,"11"-53"-23,-3 2-19</inkml:trace>
  <inkml:trace contextRef="#ctx0" brushRef="#br0" timeOffset="652696.9267">15453 15049 218,'0'0'42,"0"0"-34,0 0 1,0 0-9,0 0-139</inkml:trace>
  <inkml:trace contextRef="#ctx0" brushRef="#br0" timeOffset="656977.25">15542 15349 32,'0'0'6,"0"0"69,0 0-12,0 0-1,0 0 9,0 0 8,-1-3-17,1 3-16,0 0-3,-2 0-9,2-2-12,0 2-1,0 0-9,0 0-8,0 5-4,0 17 3,0 12 1,0 6 7,-1 4 13,-3 3-2,1-1-14,1 1 4,1 1-6,1-1-5,0-2 1,0-2-3,0-6 2,1-4-1,4-5 4,-1-4-4,-3-3 0,-1-3 1,0-6-4,0-2 3,0-4-5,0-5-28,0-1-98,0 0-84,5-4-56</inkml:trace>
  <inkml:trace contextRef="#ctx0" brushRef="#br0" timeOffset="658887.7141">14576 16079 36,'0'0'98,"0"0"1,0 0 1,0 0-4,0 0-13,0 0-9,0-17-10,0 17-18,0 0-10,0-1-6,1 1-9,-1 0-6,0 0-1,0 0-2,0 0-5,0 0 0,0 0-1,0 0 1,2-2-5,-2 2-2,0 0-2,0 0 2,0 0 2,2 0-2,-2 0 0,0 0-2,0 0 5,0 0-5,0 0 2,0 0 0,0 0 0,0 0 2,2 0-2,-2 0-1,0 0 1,0 0 3,0 0-3,0 0-3,0 0 3,0 0 1,0 0 2,0 0-1,0 0-2,0 0 0,0 0 1,0 0 0,0 0-1,0 0 1,0 0-1,0 0 0,0 0-1,0 0 0,0 0-3,0 0 3,0 0-2,0 0-3,0 8-2,0 11 5,0 7 3,0 1 0,2 6 0,1 0-1,1 6 1,-1 4 3,0-3-3,0 2 0,0 2-3,2 1 3,0 9 0,-2 8 0,0 4-1,-3 4 1,0-7-3,0-4 6,0-5-6,0 0 6,0-3-7,0-1 5,0-1-1,0-3 0,0-1 0,-4-5 1,-2-2-1,2-2-2,-1-1 2,1-4 0,-2 1 1,1-2 0,-4-1-1,3-2 0,2-5 3,-1-4-2,-1-1-1,-1-2 1,1-1-1,-3 1 0,0 1 0,-1-1-1,1 0 2,0 0-1,-3-1 1,6-2 0,1-3-1,2-3-2,0-3-4,3-3-20,0 0-14,0 0-9,0-14-105,8-10-213</inkml:trace>
  <inkml:trace contextRef="#ctx0" brushRef="#br0" timeOffset="660607.2487">14601 16150 23,'0'0'20,"0"0"6,0 0 46,0 0 4,0 0 7,0 0-7,0-17-33,0 17-16,0-1-10,0 1-4,0-2-6,0 1-2,0-3-4,5 1 8,6-1 12,6 0 8,7 1 0,7-2-11,5 0-7,10 1-2,5-2-4,7 0-3,6 0 5,4 0 3,0 1 9,-2-1-8,-2 2-6,0-2-5,6 1 3,6 1-1,3 1-1,0 0 0,-7 3-1,-11 0 3,-6 0-2,-3 0 2,-2 0-3,5 1 4,6 5-4,3 0 2,4-1-4,-3-5 4,-5 0-2,-5 0 0,-4 0 0,-8 0 3,-1 0-3,-5 0 0,-4 0 0,-8 0 0,-5 0 0,-7 0 0,-4 0 0,-1 0 0,-2 0 0,1 0 2,-1 0-2,1 0 0,-1 0 0,-1 0 0,-1 0 1,-2-2 0,-2 2-1,0-1 6,0-1 33,0 1 4,0 1-13,0-2-7,0 2-5,0 0-9,0 0-3,0 0-4,0 0 2,0 0-1,0 0-1,0 0 0,0 0-1,0 0 0,0 0 0,0 0-1,0 0 2,0 0-1,0 0 3,0 0 0,0 0-4,0 0-9,0 0-1,0 14 2,-7 5 8,-3 7 3,1 3-3,3 2 3,-1 4-2,1 1-1,3 1 1,0 4-1,2 1 0,1 2 1,-2 3 1,1 4 0,1 5-2,0 5 0,0 0 4,0-1-3,0-3 4,0-4-3,0-3 1,0-1 0,0-4-3,0-1 0,0-4 1,0 1 1,0-5-2,0-3 0,0-3-1,0-1 3,0-2 0,-4 0-2,1-1 1,0-4-1,-1 0 0,1-4 0,0 1 0,2 1 0,-1-1-1,1 1 1,-2-4 1,0 1-1,1-2 0,1-2 0,-1-2 0,2-5-3,0-2 2,-1-1-3,1-1-5,0-1 2,0-1-8,0 0-6,0 0-7,0 0 4,0 0 3,-3 3 12,-3 2-5,-2 1 14,-2 0 1,2 0 1,0-1 1,3-2-3,2-2 0,0 0-37,0-1-151,-2 0-250</inkml:trace>
  <inkml:trace contextRef="#ctx0" brushRef="#br0" timeOffset="661632.0741">14346 17696 161,'0'0'186,"0"0"-168,0 0 13,0 0 32,0 0-47,0 0-13,14 0 12,-8 1 31,2 2-10,3 0 5,4 3-16,4-5-10,7 1-7,5-2 0,5 0-6,5 0 2,4-2-3,6-5 0,1 0 4,3-1-5,-1 3 2,-2 2-2,1 2 1,-1 1-1,3 0 2,-4 0-2,2 0 0,-1 0 3,2 0-3,-1 0-3,2 0 3,0 0 2,1 0-2,10 0 1,4 0-4,5 0 5,-3 0-5,-5 0 2,-8 1 1,-2 4 1,-5-1-1,-2 3 1,-1-3-2,-3-1 1,0-2 0,-1-1 0,1 0 3,-2 0-5,2-3 5,-6-4 1,-4 1 1,-6 1 2,-8 2-4,-7 2-3,-5 0 2,-5-1-1,-2 1 2,0-3-6,0-2-4,1 2-23,1-7-71,0 4-42,-1-1-11,-4 3-3,0 1 46</inkml:trace>
  <inkml:trace contextRef="#ctx0" brushRef="#br0" timeOffset="663028.8648">15255 16487 325,'0'0'41,"0"0"39,0 0 9,0 0 41,0 0-89,0 0-18,-20-20-6,20 20-1,0 0-2,0 0-11,0 0-3,0 12-1,-1 15 1,-1 11 1,2 7 7,0 5-7,0-1-1,0 1-1,0-2 1,0-4 1,0 0-1,2-1 0,7-1 0,1-1 1,3-3-1,1-6 0,2-1-1,1-4 1,-1-1-1,1-2 1,2-2 0,0-2-1,2-2 1,3-3-1,3-5 1,1-5-4,1-2 3,0-3 1,3 0-1,-2-5 2,-5-8-1,-1-4 0,-5-1 4,-2-4 4,1-6-2,-1-6 15,2-7-11,3-7 1,2-8-8,0-2-1,-3-1-1,-2 3 0,-7 4 2,-4 4 1,-3 4 5,-5 5 6,0 7-4,0 5-8,-9 4-1,0 7-2,2 3-14,2 2-28,1 2-15,4 4-36,0 2-205</inkml:trace>
  <inkml:trace contextRef="#ctx0" brushRef="#br0" timeOffset="665140.6054">8211 11547 343,'0'0'12,"0"0"-11,0 0 43,0 0-3,0 0-34,-89-8 7,68 7 48,0-1-20,3-1-20,-4 0-10,1 3-6,-3 0-5,-5 0 2,1 0-3,0 0 0,1 5 4,3 4-3,-1 4 0,4 4 0,-3 1-1,5 5 0,1 5 1,3 8-2,4 9 0,4 5 0,1 3 1,5 2 2,1 4 1,0 7 2,4 5-1,5 4 1,1-1-2,2-3-1,3-8-2,1-6 3,1-4-3,7-3 0,-2 1 1,5 2-1,0 4 0,-2 4 0,1 7 1,-6 7-1,-6 4 1,-1-3 0,-7-5 3,-1-14 2,-2-8-2,-2-7-4,-1-6 0,0-3 0,0-4 0,-15-4 3,-9-3 3,-8-2-3,-7-3-3,0-4 0,0-2 2,5-3 1,7-3-1,3-3 0,8-2-2,1 0 0,4 0-1,4 0 2,1-7-2,5-1 2,1 0 2,0 1 8,0-1 2,3-1-5,10-2-7,5 4-1,3 1 2,1 5 2,0 1-4,4 0 7,4 1 0,7 12-3,-3 4 0,2 4-1,-3 8 1,-2 10 0,-2 9-3,-4 6 6,-1 4 0,0 2-2,0 3-5,-2 3 1,-2 2 0,-3 6-2,-3 2 4,-2 7-3,-6 5 3,-3-1-2,-3 0 0,0-3-1,0 0 6,-3-3-5,-8-2 3,1-3 1,1-4 4,0-5-3,2-2-5,4-3 4,0-3 2,1-2-6,2 2 2,-1-1-1,1 1-1,0-4 0,0-8 0,4-6 1,6-6-2,1-8-3,1-1 3,1-6 2,-1-3-2,3 0 0,-3-6-2,6-1 2,0-6 0,4-2 1,5-2-1,6 0 6,0 0 3,-2-8-6,-1 2 0,-6 1-2,-5 0-1,2-6 0,6-7 0,7-10-24,4-12-26,3-11-49,-4-8-201</inkml:trace>
  <inkml:trace contextRef="#ctx0" brushRef="#br0" timeOffset="666444.0824">5961 13490 174,'0'0'90,"0"0"-39,0 0 10,0 0 3,0 0-11,38-80 5,-28 62 0,1 0-24,-3 6-3,-3 3-11,1 6-6,-3 1-11,6 2-3,4 0 3,4 8-3,2 10 0,2 8 2,-3 1-2,-3 1 2,-6-1-2,-5-1 0,-2-3-6,-2-4 4,0-2 0,0-2 2,0-5 0,0-2 0,0-5-5,0-1-5,0-2-2,0 0 4,0 0 4,0 0-1,0-2 1,0-12 4,3-7 3,4-4-3,2-8 0,5-5 2,2-1 4,6 0-3,1 5-3,-1 9 1,0 9 1,-5 8 6,-2 8 4,-5 0-6,2 19 5,-4 9-3,-2 3-5,0 1 4,-2 0-2,3-6 23,1-3-14,1-4-13,9-4 5,-3-2-5,4-6 0,2-4-1,5-3-47,0 0-92,3-7-278</inkml:trace>
  <inkml:trace contextRef="#ctx0" brushRef="#br0" timeOffset="668849.1884">12047 16527 43,'0'0'69,"0"0"0,0 0 12,0 0-6,0 0-12,0 0-10,-3-4-15,3 4-16,0 0-1,0 0-11,0 0-8,0 0-2,0 0-1,6 0 0,7 6 2,4 2 0,7-2 5,4-1 15,6-3 17,7-2-14,3 0-15,7 0-3,9-3 0,13-9-5,6-3 1,8 0 3,-4 1-4,-1 5-1,-6 2 1,-4 1 0,-1 0-1,-2 0 3,0-1-3,-5 0 0,-6 3-1,-4 0 1,-6 3 1,-2 1 0,-1 0-1,-2 0 0,-1 0-2,-5 0 3,4 0-1,-3 0 0,-1 0-3,-1 0-5,-3-5 2,-2 1 2,-2 0 3,-6 0 1,0 3 0,-4-1-2,4 1 2,-1-1 0,0 0 0,1-1 0,2-3 0,0-1 0,-1 2-1,-1 0-1,-2 0 2,-2 4 0,-1-2-1,4 1 1,-3 1-1,1-1 1,1 0 0,1-1 0,2-1 2,3 0-2,-2-1 0,2 2 0,-3 1 0,-4 0 0,0 2 0,-3 0-1,1 0 0,-1 0-2,2 0 3,0 0-2,-4 0-23,-3 0-7,-5 0-75,-2 0 11,2 0-25,-6 0-71</inkml:trace>
  <inkml:trace contextRef="#ctx0" brushRef="#br0" timeOffset="670052.3334">12159 16985 6,'0'0'32,"0"0"9,0 0-14,0 0 20,0 0 18,0 0-15,28 7 12,-11-5 5,5-1 2,2-1-29,6 2 3,2-2-10,7 0-6,5 0-6,5 0-14,4-6-2,7 0-3,1-2 2,2-1 1,-2 0 5,-1 2-9,-5 2 4,2 0 0,9-2-4,3 1 1,6-4-1,6-2-1,5-3 0,1-1 3,1 0-3,-3 1 4,-6 3-2,-11 0 8,-8 4-7,-9 3-1,-5 1-2,-5 3 1,-4 1 0,3 0 1,3 0-2,5 0 0,3 0 1,7 0 2,5 0-4,1 0 2,-1-2-1,-1-2 0,-7-1 0,-4 3-6,-5-3 5,-6 2-6,-8 0-9,-13 1-22,-7 2-30,-10 0-12,-2 0 13,0 0-36,0 0 11,-6 0 33,-2 0-40,4 0 60,-1 0 10,1 0 23</inkml:trace>
  <inkml:trace contextRef="#ctx0" brushRef="#br0" timeOffset="670547.1674">13408 17060 419,'0'0'170,"0"0"-143,0 0-11,0 0-12,0 0-4,0 0-80,-9 0-50,9 0-51,0 0-23</inkml:trace>
  <inkml:trace contextRef="#ctx0" brushRef="#br0" timeOffset="670770.2236">13415 17214 228,'0'0'129,"0"0"-128,0 0 9,0 0-10,0 0-4,0 0-33,3 9-43,-3-5-1,0-2-85</inkml:trace>
  <inkml:trace contextRef="#ctx0" brushRef="#br0" timeOffset="670986.3872">13464 17324 73,'-1'0'75,"-1"0"-75,1 0-31</inkml:trace>
  <inkml:trace contextRef="#ctx0" brushRef="#br0" timeOffset="671202.5586">13439 17381 126,'0'0'124,"0"0"-124,0 0-74</inkml:trace>
  <inkml:trace contextRef="#ctx0" brushRef="#br0" timeOffset="672205.2174">12250 17823 17,'0'0'34,"0"0"7,0 0-8,0 0-1,0 0 0,0 0 5,-9 8-8,9-8-4,0 0 8,0 0-2,0 0-7,6 0-5,4 0-3,4 0-4,2 0-6,3 0 1,0 0 2,1 0 6,4 0-1,-1 0 1,7-5-4,7-4-4,1 0-6,7-3 4,3 0-4,0-4 0,3 2-1,1 2-4,-1 0 3,1 2 1,-2-1 3,-2 1-3,4-1-4,2-1 4,0 0 0,1 0 4,-3 0-6,-4 1 4,1 4-2,0 4 0,1 0-2,0 1 2,-2 2 2,-3 0-2,-3 0 0,-2 0-2,-1 5 2,0-2 2,1-3-1,3 0 0,0 0-1,0 0 2,-4 0-2,-4 0 0,-7 0 0,-6 0 0,-4 0 2,-1 0-2,-2-3 0,1 0 1,-1-2-1,3-2 0,0-1 0,4-1 3,-1 2-3,1-1 0,-1 2-1,2-1 0,2-1-12,3 1 2,-1-1 11,-1 3 0,-4 1 3,-4 1-6,-6 2 3,-5-3-1,2 3 0,0-2 0,2 0-13,2 0-24,-1-3-24,-1 1-30,-1-1-100</inkml:trace>
  <inkml:trace contextRef="#ctx0" brushRef="#br0" timeOffset="673276.1431">16590 16312 73,'0'0'188,"0"0"-93,0 0 16,0 0-13,0 0-45,0 0-28,0-1-2,0-1-2,0 2-11,0 0-5,1 0-5,8 0 2,8 0-2,5 0 12,8-1-5,6-2-1,7 1-4,0 1-1,5 1 0,0-2-1,3 2 4,1 0-4,2-2-1,4 1 1,3 1 1,5-2-1,8 1 1,7 0 0,11-2-1,13-2 1,2-1 4,2 0-2,-1 3-3,3 2 0,5 1 0,10-2 4,5-3-4,8 1 9,-6 0 9,-6-2-8,-14 2-4,-21 3-6,-20 1 1,-20 0-1,-19 0-1,-18 0-38,-13 0-33,-2 5-124,-14-4-40</inkml:trace>
  <inkml:trace contextRef="#ctx0" brushRef="#br0" timeOffset="674270.7178">16555 16812 194,'0'0'72,"0"0"-17,0 0 1,0 0-32,0 0-17,0 0 2,0 0 14,16 0 26,4 0 13,7 0-20,7 0-4,11 0-14,15 0-8,9 0 8,11 0-12,7-1-8,4-4 2,9-3-6,6 1 7,6-4 0,2 1-2,-1-2-3,-3 0 0,1 0-2,6 2 0,1 0 0,1 1 0,-4 2 1,-16 1-2,-16 2 2,-17 4-3,-17 0 2,-10 0 0,-11 0-3,-8 0-16,-6 0-33,-8 0-51,-6 0-76,0 0-62</inkml:trace>
  <inkml:trace contextRef="#ctx0" brushRef="#br0" timeOffset="674849.5217">17640 16925 526,'0'0'133,"0"0"-122,0 0-8,0 0-3,0 0-48,0 0-135,-14 0-46,14 3 79</inkml:trace>
  <inkml:trace contextRef="#ctx0" brushRef="#br0" timeOffset="675072.2185">17661 17116 315,'0'0'187,"0"0"-181,0 0 5,0 0-11,0 0-54,0 0-54,-15 7-77</inkml:trace>
  <inkml:trace contextRef="#ctx0" brushRef="#br0" timeOffset="675288.3989">17643 17244 388,'0'0'74,"0"0"-69,0 0-10,0 0-133</inkml:trace>
  <inkml:trace contextRef="#ctx0" brushRef="#br0" timeOffset="676190.569">16442 17608 11,'0'0'83,"0"0"-21,0 0 46,0 0-35,0 0-42,0 0-20,-6 0 4,6 0 33,3 1-7,5 2-6,5 4 0,8-6 4,9-1-7,9 0 2,5 0-19,7 0-3,4-1-10,5-10 4,4 4-4,9-3-1,3 0-1,6-2-2,8-2-5,1 1-2,6-1 2,1-1 6,4 2-3,1 4 4,-3 4 0,1 5 3,3 0-3,3 0 1,1 6 1,0 0 3,4-1-1,3-2-3,4-3 6,4 0-3,-1 0-1,-6-6 2,-10 1 0,-3-1-4,-12 3 0,-12 2-1,-13 1 0,-19 0-7,-20 0-14,-15 0-45,-12 0-81,0 0 26,-16 0 50,-11 0-155</inkml:trace>
  <inkml:trace contextRef="#ctx0" brushRef="#br0" timeOffset="679313.6808">9879 17098 179,'0'0'41,"0"0"-33,0 0 6,0 0 33,100 25 4,-59-32 4,3-12 0,-3-3-40,-6-2-10,-5 3 19,-6-4-19,-2-1-3,-5-3-1,2-1 0,-4 0 1,-2-2-2,-3 3-5,-7 3 4,-3-1 1,0 1 0,0 2 1,-2 1-1,-7 7 0,3 6 7,-3 5 21,3 5 33,-1 0-18,-2 0-23,-3 13-4,3 12-13,1 7 1,2 11 4,1 4 9,2 7 6,0 0-8,-2 1-6,2-3-5,-3-2 0,3-5-2,0-5 1,3-4-2,0-9 0,0-7-1,0-8 0,0-6-1,0-5 0,0-1 1,0 0 0,4 0-2,1-14 2,1-6 0,3-1 3,0 1-3,-2-1 1,4-2 1,-2 1-2,6-2 4,-3 3-4,-1 2 1,-3 2-1,-2 6-5,-3 5 5,-3 5 5,0-1-5,0 2 0,0 0 0,0 0 0,2 0-3,-2 0-1,0 0-7,0 0-8,0 0-6,0 0-20,0 0-25,0 0-18,0 0 6,0 0 31,0 0 38,0 0 13,-2 0 48,-7 0 21,4 0-23,-1 0 13,2 0-17,1 0 16,2 0-41,-1-1 13,1 1-6,-1 0-11,2 0 8,0 0-9,-1 0 1,-1 0-9,1 0 3,-1 0-5,1 0 1,1 0-3,0 0-5,0 0-1,0 0-5,0 0-12,0 0 0,0 0 4,0 0 5,0 0 7,0 0 0,0 0 4,3 0 6,3-6-6,-2-2 5,5-4-2,-3-3 1,3-3 0,-3-1-1,3-1 2,0 2 0,0 3-4,4 2 0,-1 5 1,0 0 1,0 3 0,0 5-2,-2 0-2,-2 0-1,-5 13-6,-2 5 0,-1 4 11,0 2-3,-10 0 3,-5-1-11,1-2-42,0-4-16,2-4 20,0-5-32,6-7 72,1-1 9,-1 0-6,2 0-6,-1-3 11,0-5 1,0 1 3,4 3 16,-1 1 44,2 1 0,0 2-19,0 0-35,8 0-4,14 3 34,3 10 0,2 6-11,1 2-9,1 1-9,0 1-9,1 1 3,0-1-1,-4-2-3,-5-2 0,-2-2-6,-3-5-11,1-5-40,-1-5-55,-1-2-314</inkml:trace>
  <inkml:trace contextRef="#ctx0" brushRef="#br0" timeOffset="680432.2948">11671 16385 182,'0'0'125,"0"0"-18,0 0 21,0 0-24,0 0-63,0 0-27,-60-48 1,47 41 27,-3 0-37,-5-1-1,0 2 8,-6 3 1,-3 2-12,-3 1-1,3 0-2,2 7-9,3 11 10,1 6-2,10 8 3,0 4 0,6 3 0,5 3 0,3-1 0,0 1 0,0-2 0,9-5 0,6-3-3,0-6 1,9-4-4,-2-4 2,5-1 0,1-2 2,-5 0 2,1 3 1,-7 2 0,-3 2-2,-5 2 0,-3-1-7,-5-1-3,-1-1-11,0 0 11,0-1-2,-1 0 9,-13-2-3,-2 0 0,-8-3-35,3-2 23,3-5 19,2-7 2,8-1 20,4 0-7,1 0-5,3-3 8,0-1-9,0 0-3,0 0-5,0 1 7,3 1-7,10 2 0,5 0 5,3 0 8,2 16-13,-4 11 8,-4 12-9,-2 9 2,-7 7 14,-1-3-15,-2-4 6,0-1-3,0-6-3,0-4 3,-2-1-4,-1 2-1,0-2 0,0 3 1,-4-1 6,1-2-6,3 3 0,0-10 0,0-5-2,6-14-4,10-10 3,9 0-2,10-24-11,10-14 7,10-14-102,3-2-76</inkml:trace>
  <inkml:trace contextRef="#ctx1" brushRef="#br0">6747 15954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43:54.1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3494 7006 48,'0'0'45,"0"0"-24,0 0 44,101-32-2,-74 26-25,-1 0-6,-1 3 5,3 1-5,-4 2-15,3 0 6,-9 0-20,1 0-1,-4 2-4,-6 7-9,0 0-90,-6 0-30,-3-2-25</inkml:trace>
  <inkml:trace contextRef="#ctx0" brushRef="#br0" timeOffset="332.0728">3653 6991 311,'0'0'84,"0"0"-72,0 0 13,0 0-2,0 0 21,0 0 43,0 103-34,0-62-11,0-2-16,0 0-12,0-1 6,0-4-16,0 1 1,-1-1-5,-1-6 7,0-1-10,0-3 3,-4-3-20,3-3-15,-3-2-46,0-3 10,-3-1-15,-3-3-90,-3-3-6</inkml:trace>
  <inkml:trace contextRef="#ctx0" brushRef="#br0" timeOffset="541.4623">3510 7534 276,'0'0'134,"0"0"-42,0 0-9,0 0-11,0 0-42,0 0-30,8 0 0,8 0 13,9 0 9,1 0-14,4-2 3,5-2-4,-2 1-7,3 1 0,-2 2-67,-1 0-17,-3 0-80,-3 0-62</inkml:trace>
  <inkml:trace contextRef="#ctx0" brushRef="#br0" timeOffset="1118.4081">3947 7292 256,'0'0'179,"0"0"-134,0 0-26,0 0 23,0 0-11,0 0-3,49 9 22,-35 10-13,2 5-13,-7 2 6,-1-2-4,-2-1-8,-2-5-18,-4 0 8,0-5-4,0-1-1,0-2-2,0-6 11,0-1-11,0-3 6,0 0 2,0-2-5,0-14 27,0-7-31,0-1 1,8 0-4,2 3-1,3 4 0,-2 5 4,3 5-1,0 4-2,3 3 3,2 0 0,2 0-8,0 10 7,1 1 1,1 2 0,-1 3 2,-7-1 1,1 0-3,-2 2 0,-5 1-5,1-1-9,-2-2-18,-2-2-55,0-9-113,2-4-128</inkml:trace>
  <inkml:trace contextRef="#ctx0" brushRef="#br0" timeOffset="1635.1108">5321 6926 306,'0'0'188,"0"0"-99,0 0-13,0 0-6,0 0-14,0 0-46,6 18-8,2 16 3,-2 12 9,1 0 23,-2-1-34,-4-4 10,2-2-12,2-4 8,1-5-10,4-5 1,2-2 0,-1-3-7,2-7-12,-1 0-24,1-5-57,2-6-202,-2-2-105</inkml:trace>
  <inkml:trace contextRef="#ctx0" brushRef="#br0" timeOffset="2506.2786">5594 7350 453,'0'0'249,"0"0"-247,0 0 1,0 0-1,0 0 26,0 0 8,38 2-15,-20-8 1,-2-2-19,-1-1 3,3-3-6,-2-2 1,1 1 2,0-3-3,-3-1 7,-1 2-10,-5 3 3,-4 2 0,-1 2 1,-1 3-1,-1 1 0,1 1 2,-2 2 0,1 1-4,1 0 1,1 0-14,9 5 1,1 11 14,3 5 0,-2 1 12,1-1-11,-6 0 6,-5-2 0,-1 0-6,-3-1 5,0-2-6,-6 1 0,-11-2-1,-3-2 9,-1-3-15,3-3 7,2-4-5,5-3-1,3 0 6,5 0 0,-2 0 0,5 0 0,0 0 0,0 0-7,0 0-13,15 0 18,6 0-1,6 0 3,9 0 7,2-10-5,1-10 3,3-4-5,-8-3-7,-1-3 4,-6-2-3,-3-1-3,-2-2 8,-4-4-17,-5 0 18,-4-5-6,-7 5 6,-2-1 1,0 1 8,0 2 24,0 3-9,0 10-12,0 6 14,0 9 1,-2 6-10,2 3 0,0 0-17,0 7-6,0 25-16,2 15 16,4 8 6,1 5 8,-4-4-6,5-8 10,-1-7-7,6-8-4,1-3-1,5-4 3,1-5-8,5-6 1,2-8-2,4-7-14,2 0-16,0-4-29,0-13-110,-9-1-105</inkml:trace>
  <inkml:trace contextRef="#ctx0" brushRef="#br0" timeOffset="2806.917">5881 7094 505,'0'0'6,"0"0"5,95 0-8,-49 0 31,5 0 14,6-1-16,6-9 10,-2-3-11,-3 3-31,-9 1 5,-12 2-5,-8 3-47,-13 3-129,-8 1-127</inkml:trace>
  <inkml:trace contextRef="#ctx0" brushRef="#br0" timeOffset="3593.3056">7437 6876 273,'0'0'38,"0"0"-5,0 0 53,0 0 8,0 0-56,0 0-18,15 45 48,-11-9-16,-1 3-15,-1 0-7,-2-4-4,0-3-8,0-5-15,0-1 0,0-4-1,0 1 1,0-3 1,0-2-3,0-5-2,-2-5-25,1-7-39,1-1-100,0-4 6,0-16-179</inkml:trace>
  <inkml:trace contextRef="#ctx0" brushRef="#br0" timeOffset="4072.5266">7458 6939 247,'0'0'62,"0"0"-8,0 0 15,22-87 6,-11 73-14,3 2-43,3 8 10,2 4-11,2 0 9,2 9 3,-1 15-25,0 8 21,-2 2-9,-2 4-8,-8-5 7,0-3-12,-4-4-2,-4-5 1,1-4 9,0-7-15,0-4 4,-1-3 0,-2-3 4,3 0 0,0-12-8,7-14-4,0-11-43,1-2 23,4 1 4,-8 3 24,2 5-11,1 6 20,-2 4-9,6 4 15,-3 4-6,0 1 17,2 5-9,-1 4-8,3 2 6,0 0-11,4 19-4,-4 9 11,-4 12-7,-2 4 32,-6 2-15,-3-1-6,0-1 9,0-6-23,0-6 3,0-3-4,0-8 0,0-5-8,1-8-8,10-8-51,5 0-79,4-10-130</inkml:trace>
  <inkml:trace contextRef="#ctx0" brushRef="#br0" timeOffset="4411.0393">8201 6794 97,'0'0'443,"0"0"-421,0 0-1,0 0-17,0 0 2,0 0 70,0 99-9,0-53-12,0 0-9,0-4-44,0-4 5,0-6 1,0-2-5,0-2 1,0-6 0,0-4-4,0-4 0,0-5-20,0-3-11,0-6-71,3 0-156,1-7-15</inkml:trace>
  <inkml:trace contextRef="#ctx0" brushRef="#br0" timeOffset="4685.8437">8204 6755 378,'0'0'95,"0"0"-37,0 0 13,0 0-25,0 0-10,0 0 3,83-72-24,-60 71-5,0 1-5,0 0-1,-1 0-7,-2 6 3,-4 5-16,-3 0-34,-5 3-82,-5 0-21,-3 1-57</inkml:trace>
  <inkml:trace contextRef="#ctx0" brushRef="#br0" timeOffset="4912.0371">8223 6983 369,'0'0'40,"0"0"-28,0 0 46,0 0 4,84-2-18,-56 1-6,-1 1-17,-3 0-19,-2 0 9,-6 0-10,-2 6-1,-6 9-2,-7 5-120,-1 3-50,-9 2-97</inkml:trace>
  <inkml:trace contextRef="#ctx0" brushRef="#br0" timeOffset="5112.5794">8247 7238 231,'0'0'373,"0"0"-367,0 0-6,0 0 32,0 0 4,0 0 10,103-14-28,-73 8-13,-5 3 1,-1 0-6,-6 3-5,3-2-32,-2-1-72,1 0-133</inkml:trace>
  <inkml:trace contextRef="#ctx0" brushRef="#br0" timeOffset="5513.6651">8632 6750 328,'0'0'47,"0"0"23,0 0 9,97 5 12,-63-4-13,3-1-33,-1 0-6,-3 0-37,-3 0 7,-3-1-9,-9-3 3,-2 3-6,-7 1 3,0 0-12,-5 0-34,-4 0-144,0 0-39</inkml:trace>
  <inkml:trace contextRef="#ctx0" brushRef="#br0" timeOffset="5759.0961">8839 6777 332,'0'0'251,"0"0"-200,0 0-41,0 0 57,0 0 11,0 110-45,0-71-9,0 5 1,0-4-15,0-2 1,0-2-11,0-5 6,2 0-6,1-6 4,-2-6-8,4 0 4,-2-7-64,1-6-114,1-6-327</inkml:trace>
  <inkml:trace contextRef="#ctx0" brushRef="#br0" timeOffset="6315.3438">9199 6693 586,'0'0'104,"0"0"-90,0 0 9,0 0-20,0 0 55,-2 94-17,2-51-28,0 2 16,0 0-11,0-1-6,0-2-5,3-2-3,0-5-4,0-4 0,2-3 0,-4-4-6,2-6-19,-1-8-44,1-7-143,-3-3-269</inkml:trace>
  <inkml:trace contextRef="#ctx0" brushRef="#br0" timeOffset="6747.3147">9235 6950 646,'0'0'3,"0"0"-2,0 0-2,0 0 2,0 0 8,0 0-5,100-21 8,-72 18 1,2 0-6,-2-3-7,-1-5 0,1-1-22,-8-4-1,2-1-37,-6-1 19,-5-3 18,-5 0-2,-4 0 23,-2 1-2,0 1 4,0 2 49,-2 7 30,-1 2 2,0 5 2,0 2-32,3 1-8,0 0-43,0 8-10,0 17 10,0 13 0,0 4 12,0 5 6,0 3-11,0-3 5,0-2-12,3-7 0,6-7-1,1-3 1,-2-7-7,4-10-24,4-4-52,2-7-107,0 0-157</inkml:trace>
  <inkml:trace contextRef="#ctx0" brushRef="#br0" timeOffset="7201.7453">9915 6721 482,'0'0'110,"0"0"-64,0 0 41,0 0-14,0 0-63,0 0-4,-58 12-4,39 26 4,2 8 3,6 9 3,6-1-2,5-2 15,0-3-24,3-7 12,13-6-13,3-8 9,-1-5-11,5-7 2,-3-6 0,3-7 1,2-3 7,5-6 0,2-18-5,-4-6 6,-4-5-5,-8-3-4,-6-5 4,-5-7-1,-5-1 5,0 0-7,-3 6-1,-15 4-2,-4 6-11,-1 3 13,-5 4-33,1 9-12,-6 6-85,2 9-295</inkml:trace>
  <inkml:trace contextRef="#ctx0" brushRef="#br0" timeOffset="7950.2031">10757 6681 383,'0'0'102,"0"0"-82,0 0 11,0 0 15,0 0 17,0 0-5,0 0 2,-14 63-22,11-38-15,-2 4 10,1-2-21,1 3 1,0 0-7,2 2-5,-2 1 2,0-3-3,-3 0 0,0-6-2,0-1 1,1-5 0,1-3-30,-1-4-38,2-7-78,-1-2-156</inkml:trace>
  <inkml:trace contextRef="#ctx0" brushRef="#br0" timeOffset="8398.1511">10410 6662 474,'0'0'17,"0"0"4,14-84 18,5 60 0,5 3 6,4 4 12,8 3-26,6 3 3,7 8-11,2 3-20,1 4 14,0 23-15,0 9 6,-5 7 11,-3-1-19,-5 0 14,-6-1-11,-6-1 7,-9 2-5,-3 2-2,-9 0-2,-6-4 13,0-2-10,-3-6 6,-19-4-1,-10-2-8,-7-2 17,-7-3-6,-2-4 7,1-7-8,0-4 0,-2-6-8,0 0-3,-2-3-29,6-12-22,8-1-17,9 1-34,13 2-116,6 5-200</inkml:trace>
  <inkml:trace contextRef="#ctx0" brushRef="#br0" timeOffset="8798.7995">11423 7055 486,'0'0'206,"0"0"-204,0 0-2,0 0 0,0 0 16,0 0-1,9 33-4,-9-16 6,0 3-14,-4 2 1,-15 2-4,-4-1-11,-5 1-67,-4-6-238</inkml:trace>
  <inkml:trace contextRef="#ctx0" brushRef="#br0" timeOffset="24121.0335">12815 6819 320,'0'0'80,"0"0"-17,0 0 34,0 0 0,0 0-42,0 0-11,0 0-9,0-6-26,0 6 7,0 0-15,0 0 3,0 0-4,0 3-9,0 15 9,0 9-2,0 8 6,0 0 0,2-2-1,2-4-3,4-3 0,-1-3 0,2-4-5,2-1 5,0-4 0,2-3-6,0-6 9,2-5-3,6 0 0,2-5 5,2-16-12,-2-4 0,3 0-8,-7-2 11,-5 2-8,-2 4 12,-5 2-13,-4 4-2,-2 1 12,-1 2 3,0 3 0,0 2 0,0 2 8,0 2-8,0 2 5,0 1-3,0 0 2,0 0-4,0 5 0,5 12-11,4 0 21,3 1-10,-2 0 0,2-1 7,3-1-11,3-1 8,1 0-3,2-3 23,-1 0-24,1-3 5,-2-1-5,-1-4 1,-2-2-2,-1-2 1,1 0 0,-2 0-6,-1-2 6,-2-8-3,-2-5-1,3-4-19,-5 0 22,-4-2-7,-1 1 8,-2-1-4,0 2 11,0 2-7,0 0 0,0 6 6,-2 0-7,1 5 2,1 0-1,0 4 10,0 1-10,0-1-4,10 1 4,8-1 0,7 0-4,2-1 4,0 1 0,2-1 4,-1 0-2,0 0-2,1-3 0,-3 0 2,-2 0-5,-6-3 3,-5 3 0,-5-2 0,-8-2 0,0-1-1,0-3-1,-8 4-1,-6 1 1,0 3 4,-2 3 7,2 2 22,0 1-23,0 0 11,0 0-15,0 19-1,0 8 11,1 9-10,5 2 10,7 0 7,1-5-19,0-3-1,17-3-1,5-6 4,3-4-3,3-8-1,5-8-1,5-1-2,1 0-54,5 0-22,1-1-86,1-4-101</inkml:trace>
  <inkml:trace contextRef="#ctx0" brushRef="#br0" timeOffset="25324.2705">14692 6918 273,'0'0'96,"0"0"18,0 0-23,0 0-15,0 0-39,0 0-13,79 60-6,-59-60-5,5 0 24,3-4-20,5-14 9,2-6-21,-3-7-4,-2 2 0,-4-3-1,-7 2 0,-7 3-2,-6 3-6,-3 0 5,-3 3 1,0 4-12,0 2 14,0 3 0,0 4 4,0 3 1,0 3 3,0 2-4,0 0-1,0 0-3,0 15-4,7 6 4,8 5 11,3 1 4,0 0-7,3 0-2,-4-2-6,-1 1 11,-4 0-13,-4-4 2,-3-2 0,-5-4-3,0-2 3,0-2 0,-10-4 0,-2-4 4,-2-3 7,1-1-6,4 0-5,3 0 17,3 0-13,1 0 17,2 0-18,0 0 4,0 0-14,0 0 6,5 0 1,13-12-8,13-9 18,9-6-10,7-7 0,-3-1-1,-5 2-5,-9 3-7,-8 3 12,-8-2-7,-2-2 2,-2-5 3,-4-5-3,-3 3-9,-3 1 14,0 3 1,0 6 0,-1 4 9,-5 4-2,1 7 5,0 4 5,1 6-13,1 3 23,2 0-18,1 0-9,0 21-5,0 15-16,12 18 21,1 8 10,1 4 1,-1-1 11,-2-5-13,-1-4 0,-1-7 0,-2-7-4,1-7-5,-2-10 0,-2-11 2,-1-5-2,-1-7 0,-2-2 0,0 0 4,0-7 0,0-12-8,0-8-10,0-3-20,0 1 31,3 5-8,6 3 11,4 5-8,5 2 15,1 7-9,4 0 2,-2 6-6,6 1 4,-1 0 2,1 0 0,-3 1-7,-4 10 11,-3 1-10,-3 1 5,1 4-18,-5 0 5,1-5-60,-1-3-103,-2-8-200</inkml:trace>
  <inkml:trace contextRef="#ctx0" brushRef="#br0" timeOffset="26380.3349">16150 6797 72,'0'0'334,"0"0"-301,0 0 22,0 0 26,0 0-5,0 0-43,-15-76 16,4 73-20,-2 3-3,-1 0-26,-3 2 1,0 14 2,-1 5-3,2 6 5,4 4 16,3 2-12,6-3 11,3-2-13,0-2-4,0-6-5,6-7 2,5-4 0,3-8 7,3-1-5,5-8 2,2-13-4,-3-7-18,0 3 2,-8 1-7,-2 3-1,-5 7 22,-3 5-3,-2 3 5,-1 4 9,0 2 3,0 0 11,0 0-23,3 0 0,4 11-3,1 2 8,1 0-1,2-1-4,2-2 9,0-1-9,4-3 0,-1-1 1,4-2 4,-1-3 0,0 0-5,1-2 0,-2-13 1,1-5-2,-4-4 1,-2-4 0,0-6 3,0-10-2,-1-10-1,2-5 0,0-5-6,-1 3 2,-7 2 4,-3 6 0,-3 7 13,0 10-11,-3 6 13,-7 7 9,1 10-21,3 3 13,1 9-16,4 1-4,-2 14 2,-4 26-17,-1 20 19,-1 17 0,2 9 6,1-2 3,6-4-7,0-8-1,3-10-1,13-9 5,3-8-9,3-9 4,1-11 0,3-7-3,4-13 3,7-5 0,6-2-2,2-20 2,2-6-14,-3-4-15,-4-3 6,-7 0 12,-8 1-23,-5-2 34,-13 4-8,-5-3 13,-2-1-5,0-3 8,-5-6 2,-4 2 13,-3-3-12,3 5-7,0 10 13,1 10-16,3 10 2,2 11 6,-3 2-4,0 31-5,-6 20 0,-3 17 5,-1 10 16,1 0-19,4-6 13,7-6-15,4-14-1,4-9-7,17-12-26,9-18-43,2-10-149</inkml:trace>
  <inkml:trace contextRef="#ctx0" brushRef="#br0" timeOffset="27667.7774">17960 6933 487,'0'0'1,"0"0"2,0 0 9,0 0 7,0 0 19,83-33 5,-55 11-42,-1-5 8,-3-1-5,-1 2-4,-7-2 15,-4 3-10,-4 4-5,-1 4 0,-4 7 4,-2 3-4,-1 6 1,0-1 2,0 2 21,0 0-19,0 0-5,3 3-2,6 14 2,2 4 12,2 3 5,1 2 3,0 1 4,0 0-23,-1 0 10,-5-1-8,-5-2 5,-3-3-5,0-6-3,0-3 1,-9-4 11,-3-4-10,1-2 5,1-2-7,1 0 8,6 0-3,0 0 18,3 0-4,0 0 4,0 0-16,0 0-6,8-8-1,12-5-6,13-5-2,12-7 8,4-5-9,6-3 7,-1-2-27,-4 0 16,-9 1-3,-10-1-17,-11 1 33,-8-1-16,-9-1 13,-3-1-4,0-4 10,0 0-3,0 0 0,-3 2 0,-2 3 13,-2 6-2,1 8 4,1 5 22,2 8-24,2 7 19,-1 2-16,2 8-16,0 27-6,0 14 6,2 14 19,2 5 12,2 0-22,2-3 12,2-3-4,1-7-10,-2-7 12,3-4-18,-3-8 0,-2-6-1,0-6 6,-2-10-6,-2-8 0,0-6-16,-2 0 15,4-18-3,3-22-3,3-6-9,1-1-17,4 7 20,-3 10 7,-1 10 6,-1 6-1,-2 7 3,-1 6-1,4 1 1,3 0 5,6 0-7,1 4 0,2 10 4,0 2-3,0 2-1,1 2 0,0-1 0,1-1-3,-2-3 2,-1-4-26,1-9-37,-3-2-83,0 0-410</inkml:trace>
  <inkml:trace contextRef="#ctx0" brushRef="#br0" timeOffset="28955.0569">19399 6671 362,'0'0'47,"0"0"-35,0 0 41,0 0 26,0 0 3,0 0-7,-67-34-38,48 34-35,2 16 16,1 7-16,4 5 20,2 6 12,5-3-23,5 1 5,0-5-6,0-3-4,8-3-8,6-4 7,3-7-5,4-4 2,4-6 4,3 0-8,2-5 2,-3-11-15,-9-3 14,-2-3-29,-8-3 18,-4-4-6,-2-1-20,-2 2 25,0 5 11,0 2 2,0 4 21,0 4 5,0 2 5,-2 4-15,2 2-14,0 2 11,0 3-13,0 0-1,12 0-4,5 0-1,4 10 6,-2 5 0,-1-1 3,0 0-3,-3 1 0,-3-1 2,1-3-2,-2 0 7,-1-3-7,-1-2 0,-3-5 3,-2 1-8,3-2 5,-2 0 0,1 0 6,3-5-2,-1-4-1,2 3-3,-5 1 0,-1 4-5,-1 1 5,-1 0 0,2 0-11,2 0 13,1 11-2,1-3 8,-1 3-6,0-2 16,0-2-18,0-3 0,2 0 6,0-4-1,5 0-5,-4 0 0,2 0-2,-3 0-6,0-8 4,0-6 4,0-4-7,-2-5-10,-1-2 9,-1-3-17,-4 3-18,1 2 37,-2 5-3,0 5 9,0 4 13,0 2-11,0 5 23,0 2-12,0 0-6,0 0 9,0 0-16,0 0-3,0 5-3,7 11 8,-1 0-2,2 2 0,2 1 3,-1-3 11,1-3-9,0 1-4,0-3 6,-1-3 0,0 0-7,-1 0 0,0-1 0,-2-1-2,0 0 2,-3-3 0,0 0 1,-3-3 1,2 0-2,-2 1 0,0-1 2,0 0-2,1 0 0,-1 0 0,0 0 2,3 0 3,1-1-5,2-6 0,0-3-5,-1 3 5,-2 3-18,-3 1 18,0 3-6,0 0 12,0 0-6,0-2 13,0 0-10,0 1 25,0-2-16,0-1-10,0-2-4,0 1 6,0 0-5,0 2 1,0 2 0,0 0 1,0 1-1,0 0 0,0 0-2,0 0-27,0 0 0,0-3-14,0 0-37,0-4-77,0 0-92</inkml:trace>
  <inkml:trace contextRef="#ctx0" brushRef="#br0" timeOffset="29757.2871">20366 6756 312,'0'0'76,"0"0"-67,0 0 59,0 0-24,0 0 13,0 0-6,10 41-17,-10-25 0,-3 4-32,-13 2 4,-5 2-6,-5 0-167,-2-1-229</inkml:trace>
  <inkml:trace contextRef="#ctx0" brushRef="#br0" timeOffset="31678.6607">21063 6745 187,'0'0'334,"0"0"-319,0 0-15,0 0 0,0 0 2,0 0 30,25 14 4,-11-13 8,3-1 1,2 0-22,3 0-8,0 0-6,2-7-6,2-10 6,0-4-7,0-6 4,-3-4-3,-4-4 4,-5-3-8,-5-1 1,-4-1 0,-2-4 2,-1 1 3,-2 0-3,0 1-1,0 0 3,0 1-2,0 5-2,0 6 0,0 9 19,-5 7 0,2 8 7,1 5 11,1 1-25,1 0-12,-3 28-12,-2 19 12,-1 19 5,-2 11-2,0 1 8,2-1 2,1-1-12,4-2 13,1-1-8,0-3 6,1 0 16,10-4-25,2-6 8,-2-6-11,-2-7 1,1-5-4,-1-6 3,-1-6 0,1-7 0,-2-8 0,-1-7-2,-3-7-5,0-1-36,0-6 42,-1-17-6,-2-8-15,0-2 14,-4-7-30,-12 0 33,-5-2 4,0 0-4,2 1 2,-1 5 3,1 3 0,6 2 1,-1 7 3,8 5-4,5 4 0,1 1 4,0 5-9,10 1 5,11 0 0,6 0-2,7-1 6,4 2-4,2-2 0,0-2-2,1 4-7,0-3 9,-4 2-1,-2-2-8,-7 0 6,-3-2 3,-5-2 0,-2 3 0,-8 0-5,-1 2 5,-6 4 0,-3 1 8,0 2-4,0 1 17,0 1-21,-12 0-7,-1 0 4,-3 4-1,0 11 4,6 6 3,1 2 7,6-2-10,3-2 0,0-2 4,0-5-8,6-1 4,7-2 0,0-6 3,1-2 3,3-1-6,2 0 0,3-3 5,-3-7-8,-5-4 3,-3 1-1,-5-4-3,-6-1-8,0 0 8,0 1 0,0 3 1,-11 0 3,-2 3 0,-1 5 8,2 0 9,1 3-13,5 2 5,4 1 1,2 0-9,0 0-2,0 0-8,3 0 9,11 0-5,7 0 9,1 0-4,5 0 0,1 0 3,0 0 1,-1-9-4,0-2 0,-3-1 1,-3 0-1,-8 2 0,-5 3-3,-4 0 7,-4 1 2,0-2-4,-3-2 6,-9 1 3,-1-1-7,-5-1-4,1 1 0,0-1 5,-1 3 0,6 2 3,1 1-2,3 3 5,5 0-1,3 2-9,0 0-1,0 0-6,0 0 1,0 0-5,16 0 5,7 0-4,10 0 10,5 6-1,1 6 0,-5 5 0,-6 3-4,-5 5 4,-8 2 0,-4 0-2,-2 3 11,-1-4-8,1-4-1,0-1 3,1-5-1,8-4-2,6-6 0,9-6 0,7 0-2,9-6-10,-1-8-53,-6 0-66,-12 2-239</inkml:trace>
  <inkml:trace contextRef="#ctx0" brushRef="#br0" timeOffset="32696.6719">23366 6166 211,'0'0'63,"0"0"-51,0 0 81,0 0 19,0 0-13,0 0 21,0 0-70,-19-37-30,16 37-20,-3 16 4,0 11-4,-1 12 0,7 9 7,0 6 2,0 4-5,17-1 11,9-1-4,4-6-7,7-1-4,5-7 0,2-6 3,3-6 2,-1-7-3,-4-5-2,-3-9 0,-2-5 6,-6-4-1,-1 0-5,-4-12 2,0-14 11,3-8-13,-1-10 0,-1-7 8,-2-3-5,-1-2-6,-7 1 3,-7-1 0,-1 0 5,-9 2-5,0 2 0,0 2-1,0 6 0,-5 6-7,-2 10-17,1 8-17,1 13 1,2 7-29,0 0-110,2 16-122</inkml:trace>
  <inkml:trace contextRef="#ctx0" brushRef="#br0" timeOffset="33166.6411">25027 6101 370,'0'0'254,"0"0"-220,0 0-22,-91-33 29,58 33-18,-6 0 4,-3 9-9,-5 14-9,-3 11 6,0 10-14,3 9 5,6 4 17,11 1-19,12 0 12,10-7-6,8-4-9,2-8 6,22-5-7,15-7 0,7-10 0,14-10 3,11-7 1,7-3-4,2-18-30,-5-3-9,-12-2-14,-11 1-95,-19-4-186</inkml:trace>
  <inkml:trace contextRef="#ctx0" brushRef="#br0" timeOffset="33445.3013">24497 6339 440,'0'0'3,"0"0"22,81 12 88,-29-8-21,9-1-26,9-3-24,5 0-29,1 0 3,-4-4-10,-8-4-12,-10 1-1,-16 4-87,-12 0-91,-17 0-114</inkml:trace>
  <inkml:trace contextRef="#ctx0" brushRef="#br0" timeOffset="34034.6868">26140 5960 286,'0'0'111,"0"0"-66,-85-33-4,46 31-32,-9 2 21,2 0 13,-6 17 14,1 8-13,2 11-9,-2 11 3,5 7-6,3 8 1,5 4-7,12 0-16,9 2 5,11-6-8,6-6-3,15-9 1,22-6-5,18-8 0,16-12 0,9-12 4,10-9-4,5-9 0,-5-18-48,-11-6-34,-21 0-145,-27 0-162</inkml:trace>
  <inkml:trace contextRef="#ctx0" brushRef="#br0" timeOffset="34447.9125">25721 6115 390,'0'0'115,"0"0"-98,0 0-12,0 0 10,13 85 75,-10-38 7,0 1-48,0-4-2,2-2-37,1-5-6,1 0 2,-1-5-3,0-4 0,-2-6-3,-1-5-7,2-6-44,5-11-166,-1 0-247</inkml:trace>
  <inkml:trace contextRef="#ctx0" brushRef="#br0" timeOffset="35219.0863">26319 5749 136,'0'0'125,"0"0"-93,0 0 32,0 0 11,0 0-19,0 0 14,58 7-34,-37 22-3,-2 4-16,-4 2-8,-1-1 26,-7-5-19,-2-5-6,-2-4 15,-3-4-23,0-5 11,0-6-7,0 0-4,0-5 12,1 0-4,2-2 0,6-17-10,0-9-7,2-6-1,2 0 3,0-2-10,-2 4 15,2 2 0,-1 9 0,1 7 2,-3 5 2,-1 6-4,2 3 0,4 0-6,3 11 3,2 10 6,-1 3-3,-3 1 0,-4-1 2,-1-1-4,-1-2 2,-4 1-30,0-6-36,3-3-73,1-2-11,4-7-189</inkml:trace>
  <inkml:trace contextRef="#ctx0" brushRef="#br0" timeOffset="35535.5201">27104 5677 163,'0'0'279,"0"0"-146,0 0-108,0 0-18,0 0 15,-26 81 35,7-46-7,-5 2-11,0-2-18,0-5-5,3-3-12,2-4-4,3-5 0,5-4-16,5-3-24,0-4-109,0-2-80,-3-5-68</inkml:trace>
  <inkml:trace contextRef="#ctx0" brushRef="#br0" timeOffset="35820.7358">26878 5663 450,'0'0'146,"0"0"-85,0 0-52,0 0-3,0 0-3,0 0 21,75 83 8,-44-56-22,-1-3-7,-1 0 9,-3-1-10,-2-1 1,-3 1-3,2-2-5,-3 0 4,-1-3-46,0-1-68,1-2-43,-1-6-80</inkml:trace>
  <inkml:trace contextRef="#ctx0" brushRef="#br0" timeOffset="36406.3581">27459 5659 228,'0'0'202,"0"0"-92,0 0-49,0 0 4,0 0-37,0 0-26,19 0 8,-6 21-9,1 4 18,-1 4-13,-5-1 2,-5-4-3,-2-2-4,-1-6 5,2-5-4,-2-4 1,0-1-3,0-4 0,0-2 7,1 0-4,2 0 2,3-15-2,5-9-3,-1-10-31,4-1 11,-1-2 8,-1 4 2,1 4 8,-2 10 2,-1 4 0,1 9 4,-2 6 3,1 0-7,5 10 5,0 15 1,-2 4-2,-1 3-1,-2 0 5,-3-5 10,-3-3-13,1-3 0,-2-2-5,-2-5 2,-1-3-9,2-4 7,-1-4-154,-1-3-229</inkml:trace>
  <inkml:trace contextRef="#ctx0" brushRef="#br0" timeOffset="37762.9985">28594 6131 219,'0'0'146,"0"0"-107,0 0 35,0 0 9,0 0-57,0 0-16,-87 20 4,70 4-14,3 6 20,6 3 15,4 3-13,4-3 5,0-1-20,11-5-2,4-3-5,2-6 14,5-1-22,1-7 8,6-6 0,1-4 13,2 0-13,3-7 4,-7-10-4,-6-1-21,-10-1 16,-7-5-3,-5-2-15,0-1-6,-17-1-41,-5-1 28,-2 2 18,3 3 9,3 3 15,8 3 0,5 3 2,4 5 29,1 5-25,0 2 19,0 1-25,7-1 4,13 3-6,8 0 2,4 0 0,-1 6 3,-1 8 1,0 1-1,-4 4 16,0 1-3,-6-1 29,-3 1-29,-5-2 0,-8-2 17,-4 2-26,0-4 24,0-2 1,0-1-31,0-7 14,0 1-15,0-5 0,0 0 1,0 0-1,11-14 0,8-8 0,4-9-20,4 0 10,-4 2-10,-2 7 20,-4 7 13,-3 4-12,0 6 10,-2 5-7,0 0 1,2 8-1,-1 10-1,-1 4 14,-1-1 10,-3 0-26,1-2 14,0 1-15,4-4 7,-1-1-14,3-3 7,0-3-37,5-5-35,2-4-250</inkml:trace>
  <inkml:trace contextRef="#ctx0" brushRef="#br0" timeOffset="38665.118">30146 6190 122,'0'0'187,"0"0"-106,0 0 16,0 0-7,-88-17-43,64 17-18,0 8-25,0 8-2,0 4 5,5 2 2,5 1 19,5-1-25,5 0-2,4-3-2,0-1-1,0-4 1,6-3 1,10-4-13,7-6 4,2-1-43,3 0-31,-5-1-21,-1-11 5,-3-1 22,-3-3 29,-2-2 3,-3 2 9,-5 2 22,0 4 14,-4 2 100,-1 5 98,-1 1-51,0 2-53,0 0-62,0 0-32,4 16 14,1 0-14,4 2 7,1-1-1,7-2-5,2-3-1,7-5-5,6-3-19,7-4-19,0 0-73,-6 0-230</inkml:trace>
  <inkml:trace contextRef="#ctx0" brushRef="#br0" timeOffset="40801.8165">4043 8770 342,'0'0'146,"0"0"-146,0 0-15,0 0 15,0 0 19,82 1 9,-46-1 10,3 0-30,-1-7 6,-2 1-14,-6-1-3,-5 3-71,-4 3-150,-8 1-55</inkml:trace>
  <inkml:trace contextRef="#ctx0" brushRef="#br0" timeOffset="42189.0828">5399 8665 214,'0'0'92,"0"0"-19,0 0 36,0 0-4,0 0-41,0 0 18,-76-44-33,61 40-26,0 4 9,0 0-31,-1 0-1,-2 13 0,0 8 0,0 6-5,7 2 5,0 2 0,6 1-2,5 0 4,0-4-2,0-2 0,2-5-3,12-3-2,0-5 5,4-2 0,-3-5 3,6-5-3,-2-1-1,-1 0-3,1-3-11,-2-11 11,1-3 4,-5-5-1,0-3-5,-5-5 4,1-4 2,0-4 0,-5-1-5,2-4 3,-4 1 3,-2 0-1,0 1 0,0 2 5,-2 2-5,-5 2 0,2 2 3,-2 3-6,4 6 6,-3 4-2,3 8 21,3 5-15,-3 4 10,1-1-2,2 4-12,0 0 0,0 2-3,0 27-7,0 13 5,2 13 4,10 10 14,3 2-12,-3-2-2,4-3 17,2-9-18,0-8 0,2-6 4,0-6-5,-2-5 0,2-6 0,2-5 0,-3-4 7,1-5-6,2-7-1,-3 1 1,-2-2 3,2 0-5,-7-6 1,3-9 0,-4-6 0,-2-5 2,1-4-2,-4-2 0,0 3-19,2 2 18,-5 11-3,-3 6 4,0 7 1,0 1 1,0 2 12,0 0-14,0 0 0,0 9-4,0 13-5,0 6 9,1 0 15,6-2-7,4-3-6,5-5-2,5-3 4,3-8-4,3-5 0,4-2-6,5-11-2,3-15-44,-3-4-55,-6 0-289</inkml:trace>
  <inkml:trace contextRef="#ctx0" brushRef="#br0" timeOffset="42505.5385">5699 8479 560,'0'0'139,"0"0"-120,0 0-19,0 0 1,0 0-1,0 0-26,-11-9-65,11 9-39,0 0-151</inkml:trace>
  <inkml:trace contextRef="#ctx0" brushRef="#br0" timeOffset="44780.0701">6008 8673 63,'0'0'274,"0"0"-213,0 0 20,0 0 1,0 0-2,0 0-47,46-30-32,-25 30 23,9 0-14,-2 2-2,0 14 17,-2 4-23,-6 1 6,-6 3 3,-2 0-9,-5-2 16,-5 3-18,-2-6 3,0 1-3,0-7 12,-2-3-12,-1-5 3,1-5 2,2 0 8,0 0-7,0 0-2,0-12 4,0-9-7,0-3-2,0-2-5,8-2-9,6 5 11,-1 4-2,2 1 6,1 6-3,-2 3-2,1 6 5,-3 3-1,0 0-4,1 7 0,-1 10 6,0 1-1,-3-1 7,0 1-2,0-2 0,-2-2-1,-4-2-1,-1-5 4,-1-2-4,-1-5-3,2 0 8,-2 0 0,0 0 0,0-9-8,0-6-11,0-5 1,3 0-2,3-1-7,0 2 5,4-1-26,-1 1 23,5 2 11,-1 1-3,2 4 5,3 1-7,-3 4 8,1 4 1,2 3-4,-3 0 6,4 0-1,-2 15 1,-1 3 4,1 1 1,2 1 14,2-2 18,-2-5-33,2 0 14,0-6-13,-6-3 0,7-4 5,-5 0-9,7 0 2,-4-10 5,-1-4-6,-2-2-2,-6-2 0,-5-2 0,-2-3-8,-4 1 7,0-2-5,0 0 6,-12 3-24,-3 5 24,-7 5-3,6 4 3,2 3 11,2 4-7,2 0-6,5 8 2,1 14 0,-1 10 10,5 1-6,0 0 2,2 0 14,10-3-7,9-5-6,-2-6-7,-4-6 7,7-5-9,-2-6 2,4-2 0,1-8-2,5-15-9,-2-2-11,-1 1-9,-6 0 3,-2-1 26,1 3-3,-5 1 5,1 1 0,-4 7 3,3 3-3,-3 5 9,0 3-8,3 2 16,-2 0-15,2 2 7,-3 11 15,1 4-24,-5 1 18,1 2-7,-6 2-8,0 0 13,0 5-9,-3-2 0,0 0 10,0 0-10,0-6-5,0-2-2,0-7-6,0-5 0,0-4 6,-3-1 0,-5 0-14,-2-4 6,-2-12-17,6-3 18,3-4-25,3 0 18,0-1-4,0-1 13,9 4-3,4 1 3,-1 7 5,0 1-1,0 5-2,0 2-2,3 3 5,0 2 0,1 0-4,-2 2 4,2 9 0,-4 2 8,1-1-7,-2 0 10,-2 0-10,3-1 1,-3-1 9,0-1-5,7 2-4,-4-2 23,4-2-8,-2 0-2,1-6-15,0-1 0,1 0 5,-1 0-2,0-8-3,-3-2 0,-3-4-15,-2-1 15,-4-5-8,-3-1-9,0-4-10,0-2-4,0 1 19,0 4 4,0 4 8,0 6 6,0 4 18,0 5 4,0 2 21,0 1-34,0 0-15,0 0-1,11 12 1,4 4 7,4 2-2,0 3 1,0 0 6,-3-3-10,-4 2-2,-2-4 0,-4 0 4,-3-1 2,-3-2-5,0-1 1,0-1 2,0-1-2,-16 0-2,-1-2 0,1-2 6,2 1-12,4-6 12,6-1-5,1 0-1,1 0 3,2 0-6,0 0 3,0 0-15,0 0 11,0 0-2,12 0 6,0 0 3,7 0-3,-4-4 0,3-6-1,-3-1 4,4-4-7,3-6 4,1-1 0,0-4-1,-7 3-10,-4-1 10,-6-1 1,-1 6 0,-5 3 0,0 5 2,0 6 10,0 4 32,0 1-25,0 0-19,0 3-4,0 15-9,4 6 13,5 1 9,1-3-2,1-3-4,1-4-2,-3-3-2,3-5-1,1-3-38,4-4-26,-3 0-203</inkml:trace>
  <inkml:trace contextRef="#ctx0" brushRef="#br0" timeOffset="44990.1312">7910 8339 529,'0'0'41,"0"0"-41,0 0-10,0 0 10,0 0 2,0 0-2,-12-24-115,12 24-44,0 0 35</inkml:trace>
  <inkml:trace contextRef="#ctx0" brushRef="#br0" timeOffset="46283.6611">8223 8460 134,'0'0'127,"0"0"-50,0 0 27,0 0 1,0 0-30,0 0-22,-53-17-13,39 17-11,-4 6-15,2 14-4,-4 4-6,5 3 17,5 3-10,4 0-3,6-1 15,0-4-19,0-1-4,16-6 7,-1-3-3,5-2-6,-1-8 2,2 0 0,3-5 0,-2 0 2,1 0-2,-4-9 0,-2-5-17,-6-1 1,-6 0-8,-5-4-2,0-1 19,0-3-24,-6-1 11,-4 1 19,-1 2-15,2 1 14,3 5 2,0 1 0,6 2 24,0 0-8,0 0-6,12-1 3,5 2-11,5 5 1,3 6 3,3 0-1,1 4 9,-1 15-6,-5 0 5,-7 4 8,-1 2-17,-6 0 5,-6-2-9,-3 0 2,0-4 5,0 1-2,-2-8 4,-1-3-4,2-4-1,1-5-4,0 0 0,0 0 0,0 0 9,0-2-6,0-11 3,0-8-6,0-4-10,3 0 6,6-4-7,1 4 0,2 4 7,-1 4 4,-1 5 0,0 3 0,1 5-2,0 1 0,3 3-4,3 0 6,1 5-7,-3 11 10,-2 3-3,1 4 13,-6-1-12,1 1 5,-3 0 2,-1-4-7,5-1 2,-2-3-3,4-6-21,5-6-56,2-3-167,0 0-136</inkml:trace>
  <inkml:trace contextRef="#ctx0" brushRef="#br0" timeOffset="46947.7117">8956 8399 384,'0'0'124,"0"0"-17,0 0 7,0 0-52,0 0-56,-99 20 34,83 0-21,2 1-9,3 1 20,3 1-30,5-1 7,3 0-7,0-3 4,0-2-10,3-7 6,8-2 0,3-7-9,3-1 9,4 0-12,-1-13-3,-3-4-15,-2 0 26,-6 1-11,-3 1 9,-3 0 0,0 6-5,-3 4 11,0 4 7,0 1 5,0 0 3,4 0-15,-4 7 0,6 7 4,0 1 0,2-2 6,3-2-10,0-2 7,4-4-8,4-5 1,4 0 0,-1-11 5,7-9-5,-3-2-2,0-1-6,-4-2 2,-4-5 6,-2-8 0,-2-5 3,-2-10-6,-8-6 2,-4 2 1,0-1 0,-1 9 1,-14 13 19,3 11 1,3 12 13,2 8 29,2 5-27,2 4-36,0 32-2,-3 18 2,6 18 4,0 6 4,0-5 0,12-10 4,9-10-10,4-10-4,5-9 0,3-14-60,1-9-18,-1-11-62,-5 0-482</inkml:trace>
  <inkml:trace contextRef="#ctx0" brushRef="#br0" timeOffset="47602.6527">10327 7932 328,'0'0'248,"0"0"-182,0 0-66,0 0 0,3 88 77,4-31-15,-1 3-6,-1-3-12,1-5-29,-2-10 13,2-7-28,-2-7 1,1 1 4,1-5-2,0-3-3,-3-6 0,-1-8-20,-1-3-28,-1-4-44,0 0-105,0-7-163</inkml:trace>
  <inkml:trace contextRef="#ctx0" brushRef="#br0" timeOffset="48019.3785">10371 8260 343,'0'0'32,"0"0"0,0 0 57,0 0-20,0 0-51,96-49-1,-63 42-14,-2-4 5,-4 5-9,-5-1 5,-2-1-4,-2-1 4,-3-6 5,-1-3-9,-1-3 0,-3-3 2,-1 0-1,-5 0 4,-2 4-4,-2 3 13,0 4 6,0 2 57,0 6-8,0 2-29,-2 3 19,1 0-27,1 0-28,0 21-4,0 13-4,0 11 4,0 6 1,1-2 8,4-3-7,1-4 1,0-7-3,3-2 2,1-4 0,2-6-4,0-7 2,2-6-52,0-4-1,-2-6-48,0 0-136,2 0-209</inkml:trace>
  <inkml:trace contextRef="#ctx0" brushRef="#br0" timeOffset="48350.9879">10995 7996 313,'0'0'176,"0"0"-162,0 0-10,0 0-4,0 0 25,0 0 45,79-3-19,-53 3-12,2 0-13,-3 0-25,-2 0 9,-5 0-10,-5 0 5,1 0-5,-6 0 0,-3 0-23,-4 0-30,-1 0-45,0-1 7,0-1-63</inkml:trace>
  <inkml:trace contextRef="#ctx0" brushRef="#br0" timeOffset="48736.4552">11137 7985 211,'0'0'157,"0"0"-19,0 0-48,0 0-29,0 0 13,0 0-27,-21 95-17,21-65-12,0 4-17,0 0 17,0 2-17,5 0 6,-2-1 4,-2-2-11,-1-3 7,0-4-7,0-3-8,-3-7 6,-6-3-38,-3-5-35,2-3-56,-1-4-47,1-1-3,1 0 124,0 0 57,3 0 0,-1-3 11,5 0 99,1 0 53,1 3 5,0-1-61,0 1-85,0-2-22,14 0 0,10-1 6,6 2 6,3-2-1,0 2-8,1-4-1,-1 0-2,1-1-5,2-1-15,-3-1-135,-5 2-223</inkml:trace>
  <inkml:trace contextRef="#ctx0" brushRef="#br0" timeOffset="49168.7837">11616 7923 419,'0'0'80,"0"0"-79,0 0 40,0 0-13,0 0 6,-14 88 55,8-34-56,1 8 11,-3 0-11,-1-2-15,6-9 31,0-13-35,3-10-4,0-8-2,3-8-8,12-6 0,9-6-1,6 0 4,6-3 7,1-11-10,-3 1-8,-2 2 2,-7 2-38,-3 2 16,-1 1-39,-6-2-125,-2 2-131</inkml:trace>
  <inkml:trace contextRef="#ctx0" brushRef="#br0" timeOffset="49908.1688">12102 7976 428,'0'0'94,"0"0"-82,0 0 77,6 92 19,-6-42-45,2 0-19,1-4-8,0-4-22,1-9 9,-1-2-21,0-6 1,0-3 1,0-5 2,-3-4-12,3-8 4,0-3-41,-1-2-19,4 0-108,2-10-47</inkml:trace>
  <inkml:trace contextRef="#ctx0" brushRef="#br0" timeOffset="50440.5465">12113 7974 324,'0'0'79,"0"0"-19,0 0 16,0 0 10,85-72-5,-62 68-46,3 1-7,1 3 5,-3 0-30,-2 15 9,-4 8-3,-11 4-8,-7 8 7,0 2-3,-20 4 1,-9 1-6,-2-7 5,1-5-3,5-9-2,8-10 0,8-6-3,6-5 3,-1 0 0,4-5-6,0-8-13,0 0 13,16 2 0,6 4 6,3 5-5,3 2 8,0 2-3,1 16 0,-3 3 1,-2 1 1,-4 1-2,-4-1 0,-4 0 11,-3-3-7,-8 2 17,-1-1-20,0-4 9,-17 1-2,-7-2-7,-6-3 1,3-5 6,-2-2-5,4-5-6,0 0-6,1 0-24,0 0-1,5-6-55,1-4-90,7 0-108</inkml:trace>
  <inkml:trace contextRef="#ctx0" brushRef="#br0" timeOffset="50825.9974">12607 7968 476,'0'0'191,"0"0"-185,0 0 3,0 0-4,17 84 47,-11-44-11,-3 2-12,2-4-18,1 1 6,-5-3-14,2-4 0,-3 1-3,0-7 3,0-4 3,0-2-6,0-8-6,0-3-18,0-6-68,0-3-123,0 0-100</inkml:trace>
  <inkml:trace contextRef="#ctx0" brushRef="#br0" timeOffset="51073.415">12633 7942 478,'0'0'144,"0"0"-116,0 0-12,0 0-1,48-83-9,-23 71-5,1 2-1,8 3 2,-7 7-2,-2 0 0,-4 0-3,-4 10-5,-4 3-56,-1 0-26,-3 3-45,-9-1-112</inkml:trace>
  <inkml:trace contextRef="#ctx0" brushRef="#br0" timeOffset="51292.5929">12660 8159 410,'0'0'104,"0"0"-100,0 0 17,0 0 23,0 0 12,0 0-26,103-8-26,-76 4 8,-2 1-12,-5 3-5,-5 0-41,-8 6-79,-3 9-84</inkml:trace>
  <inkml:trace contextRef="#ctx0" brushRef="#br0" timeOffset="51527.849">12696 8389 225,'0'0'179,"0"0"-157,0 0 7,0 0 32,0 0 6,0 0 7,51 3-28,-23-3-43,5 0 20,1-5-23,2-1 2,0 1-4,2-2-3,-2 3-69,-1-2-52,-4 0-102</inkml:trace>
  <inkml:trace contextRef="#ctx0" brushRef="#br0" timeOffset="51875.5287">13151 7904 314,'0'0'188,"0"0"-161,0 0-15,0 0 91,-1 91-40,1-52 5,0 4-37,0-1-15,0-2 2,1-3-11,1-4-3,-1-6-4,-1-4 4,2-5-8,-2-5 4,1-5-15,1-3-42,-1-4-137,2-1-110</inkml:trace>
  <inkml:trace contextRef="#ctx0" brushRef="#br0" timeOffset="52360.7215">13142 7972 443,'0'0'103,"0"0"-48,0-81 8,8 55-10,4 3-5,2 4-22,3 2 2,7 5-27,1 5 4,0 1-4,1 6 8,-4 0-6,1 3-3,-4 12 0,-4 5-1,-9 2 1,-6 3 0,0 1-4,-11 1-2,-15-1 3,-7-2-1,0-1 2,2-5-6,7-5 15,12-5-12,6-5 5,3 0 0,3-2 5,0-1-5,0 3 0,0 2-7,6 2 2,9 4 5,4 1 4,5 1 3,-3 1 21,1 2-21,0 1-3,4 2 16,2 2-17,-2 1-1,2-1-2,-3-1 2,-2-1-1,-5 1-1,-2-6 0,-4 0-6,0-3-11,-3-4-23,0-1-11,-2-6-112,1 0-168</inkml:trace>
  <inkml:trace contextRef="#ctx0" brushRef="#br0" timeOffset="52761.8143">13667 7785 467,'0'0'200,"0"0"-152,0 0-34,0 0-3,0 0 2,0 0 25,57-4-13,-36 4-3,3 4-13,-1 1-9,1-1 13,-1 0-9,-1-2-4,-1-2 0,-3 0 8,1 0-18,-3 0 10,0 0-16,-4 0 4,-4-1-80,-5-7-73,-3-1-184</inkml:trace>
  <inkml:trace contextRef="#ctx0" brushRef="#br0" timeOffset="53000.155">13851 7800 351,'0'0'190,"0"0"-190,0 0 8,0 0 65,-2 101 8,2-60-23,0 2 16,-1 1-57,-1-2-7,2-3-10,0-4 15,0-5-20,0-4 5,0-4 0,3-2-1,-1-2-13,1-3-21,-3-5-60,0-2-215</inkml:trace>
  <inkml:trace contextRef="#ctx0" brushRef="#br0" timeOffset="54096.2658">13930 7814 16,'0'0'62,"0"0"8,0 0-7,0 0-19,0 0 6,0 0-2,0-2-5,0 2-7,0 0-21,15 0 25,0 0 0,4 0-19,2 0-6,0 0 5,-2-1-9,-1-2 13,0-3-22,-2 2 2,-2-3-1,-5 3-3,0-1-12,-6 1-76,-3-1-67,0 4-50</inkml:trace>
  <inkml:trace contextRef="#ctx0" brushRef="#br0" timeOffset="54766.6505">14849 7758 463,'0'0'13,"0"0"4,0 0 42,0 0 25,0 0 7,0 0-31,-34-57-31,34 57-18,0 0-11,-2 5 0,2 16 0,0 6 2,0 6 3,3 1-5,9 0 1,4-1 4,2-2 1,2-4-6,-1 2 0,-1-5 5,1-5-11,-4 1 8,-4-1-2,-4 1 0,-4 0 7,-3-2-7,0-2 0,0-3 0,0-5-1,-13 2 1,-5-6 0,-2 2 3,-4-5 3,-1-1-6,-3 0 0,1 0-14,0-1 10,5-8-21,5 0-36,5-1-31,5-1-54,6 1-78</inkml:trace>
  <inkml:trace contextRef="#ctx0" brushRef="#br0" timeOffset="55321.9192">14807 7718 88,'0'0'128,"0"0"-63,0 0-3,0 0-1,0 0 5,0 0-18,63-47-10,-41 40-8,-2 0-22,0 4 4,1 3-12,0 0 4,2 0 1,-1 0-5,-1 10-7,-3 0 1,-2 1-51,-2-1-43,-7-2-119</inkml:trace>
  <inkml:trace contextRef="#ctx0" brushRef="#br0" timeOffset="55707.273">15286 7710 416,'0'0'119,"0"0"-84,0 0-2,0 0-25,0 0 37,3 90 62,4-43-51,-1-2-30,-1-3 3,-1-2-29,1-3 4,0 0-4,-3 0 8,0-6-15,-2-3 7,0-10-5,1-8-8,4-7-93,-1-3-130,2-3-90</inkml:trace>
  <inkml:trace contextRef="#ctx0" brushRef="#br0" timeOffset="56039.3667">15331 7746 280,'0'0'69,"0"0"6,0 0 14,19-82 25,-7 71-46,0 2-24,4 4-16,2 5-24,8 0 18,2 8-17,2 14-1,0 6 16,-5 2-18,-3-2-2,-10 2 0,-7-3-3,-5-1-5,-9-1 1,-18-4 7,-3-3 7,-1-2 1,1-7-13,6-4 5,5-3-39,2-2-11,8 0-124,1 0-144</inkml:trace>
  <inkml:trace contextRef="#ctx0" brushRef="#br0" timeOffset="56672.1042">15831 7692 525,'0'0'124,"0"0"-66,0 0-8,0 0-3,0 0-31,0 0-15,0 48-1,-2-3 10,-7 4-8,-1-3 24,-1-1-21,1-4-4,1-5 12,3-6-9,3-6-3,0-3-1,3-4-2,0-3 1,-2-7 1,2-4-11,0-3-2,0 0-22,0-2 26,0-17 9,0-10-18,12-8 17,3-5 0,0-7 1,-2-2 0,0 0 2,-4 3-2,-2 4 0,-1 8 3,-3 9 14,1 9 6,-1 10 2,-1 4 16,1 4-25,6 0-16,7 4 0,10 21-7,3 7 6,1 8 2,-8 5 7,-3 0 4,-6-1-8,-4-5 0,-3-3-2,0-4 3,0-2 4,-3-5-9,1-4 0,-1-3 0,2-4-63,-1-5-3,-2-5 19,-2-4-193</inkml:trace>
  <inkml:trace contextRef="#ctx0" brushRef="#br0" timeOffset="56903.8828">15856 7891 638,'0'0'167,"0"0"-167,0 0 6,0 0-7,0 0 1,116-47 0,-74 41-8,-2 3-5,-5 3-49,-8 0-76,-7 0-82,-4 0-86</inkml:trace>
  <inkml:trace contextRef="#ctx0" brushRef="#br0" timeOffset="57258.0249">16408 7690 363,'0'0'2,"0"0"15,0 0 67,0 0 17,0 0-47,-96-10-38,66 40 31,1 9-14,2 8 4,5 2 33,8 0-44,5-1 3,9-8 3,0-2-23,6-5-9,14-7 0,5-8 0,6-6-1,5-11 1,7-1-7,-1-12-5,0-12-52,-4-1-39,-9 4-155,-11-2-156</inkml:trace>
  <inkml:trace contextRef="#ctx0" brushRef="#br0" timeOffset="57595.3738">16682 7707 636,'0'0'86,"0"0"-86,0 0 0,0 0 9,0 0-3,8 105 24,-7-67-4,1 0-11,1-4 15,-2-1-16,2-1-5,-1-5-5,0-2 4,-1 0-8,-1-4 0,3-3-9,-2 0-7,2-5-61,2-3-95,-2-4-102,1-6-50</inkml:trace>
  <inkml:trace contextRef="#ctx0" brushRef="#br0" timeOffset="57912.8298">16740 7674 489,'0'0'104,"0"0"-104,0 0 14,0 0 11,0 0 36,0 0-15,93-50-30,-75 50-3,4 0-4,-1 0-3,-1 5-6,-1 5 0,-1-1 2,-2 2-14,-3-4-4,0 1-12,-4 0-21,-5-4-39,-2 0-4,-2 1-43,0-2-89</inkml:trace>
  <inkml:trace contextRef="#ctx0" brushRef="#br0" timeOffset="58160.2552">16742 7882 63,'0'0'416,"0"0"-368,0 0-41,0 0 18,0 0 34,0 0 5,36 1-4,-16-1-39,-1 0-20,-2 0 14,0 0-15,-4 0 2,1 0-2,2 1-29,-4 4-15,2 1-28,-4 0-99,-5 0-112</inkml:trace>
  <inkml:trace contextRef="#ctx0" brushRef="#br0" timeOffset="58426.6399">16723 8169 51,'0'0'110,"0"0"-93,0 0 44,0 0 57,0 0-26,0 0-15,94 2 22,-66-2-49,0-3-14,-1-2-21,1 1-10,-5-1-5,1 2 0,-3 2-10,-3 1-53,3 0-93,2 0-7,3 0-64</inkml:trace>
  <inkml:trace contextRef="#ctx0" brushRef="#br0" timeOffset="65079.3431">18941 7921 136,'0'0'24,"0"0"21,0 0 36,0 0-10,0 0 1,0 0-20,0 0-28,82-53 2,-65 47-5,1 5-13,0 1 20,2 0-13,4 5 6,0 13 11,-1 8-16,-3 4-1,1 2 9,-6-2-10,-2 0 2,0-1-8,-3-3 1,-1-4 11,-3-5-17,-3-9 12,-2-1-11,-1-7-4,0 0 19,0 0-12,0 0 6,0 0 11,0-11-21,-3-6 1,-3-4-4,3-3 0,2-1-8,1-2 9,0-2-1,1 0 0,11 1-10,2 2 9,7 4-1,-2 2 0,1 5 1,-1 5 1,0 3 0,-1 7-4,0 0-1,0 10 0,1 11 3,-1 2 4,-1 2-2,-3 0 3,-1-2-2,-1-2 13,-1 0-9,-3-3-4,-2-3-1,-1 2 4,-2-2-4,1-3 1,-1 0-2,-2-3-1,1-3-41,-1-3 4,-1-1-53,2-2-66,-2 0 10,0-2-32</inkml:trace>
  <inkml:trace contextRef="#ctx0" brushRef="#br0" timeOffset="65395.764">19945 7928 139,'0'0'157,"0"0"-120,0 0-34,0 0-6,0 0-10,0 0-137</inkml:trace>
  <inkml:trace contextRef="#ctx0" brushRef="#br0" timeOffset="65881.2657">19564 8023 99,'0'0'50,"0"0"-43,0 0 62,0 0 2,0 0-9,-2-84-1,14 68-31,1 2 13,5 2-21,-1 1-16,0 1 35,0 4-14,2 1-1,-1 3 13,3 2-35,4 0 4,4 0-4,-2 5 2,-1 11 11,-3 5 9,-5 6-8,-5-1 25,-3 3-22,-5-3 0,0-1-15,-2-2-5,1-2 7,2-3-8,3-5 0,-2-2 0,3-4-35,0-4-34,0-3-101,2 0-83</inkml:trace>
  <inkml:trace contextRef="#ctx0" brushRef="#br0" timeOffset="67053.2824">20223 7868 407,'0'0'74,"0"0"-1,0 0-3,0 0-4,-91-7-18,70 7-26,0 0 7,5 4-17,1 10 5,1 4-17,1 7 6,2 7-6,2 1 13,5 0-8,4-1 6,0-4-9,0-3 0,9-7-2,6-5-2,4-7 1,5-6-2,4 0 3,4-9 5,-1-12-5,-1-6-12,-6-1 3,-6 2-17,-8 2 22,-6-1 0,0 3 4,-3 2-1,1 7 2,-2 4-1,0 4 28,0 2-7,0 3-3,0 0 2,0 0-20,0 0 1,3 0-1,4 9-6,5 6 0,-2 2 11,4-2-10,-1-2 5,-1 0 0,3-5 6,-1-1-3,0-6-3,1-1 0,2 0-7,-2 0-1,2-6-6,-3-6-9,1-2 14,-3-4-15,-3 2 19,6-3-5,-5 6-5,-1 1 11,3 6 6,-7 2-2,-2 4 17,-2 0-8,-1 0 7,3 0-16,3 6-6,3 9 6,0 1 15,2 1-9,0-2 6,0-1-4,-2-3-7,2-1-1,-1-5-3,0 1-2,5-4 5,-1 1 0,6-1 6,5-2-3,4 0-3,4 0 0,0 0 4,-1-13-4,0-3 0,-2-2 2,-5 0-1,-9 1 0,-6 2-1,-5 3 0,-5 2 8,0 2-6,0 5-2,0 2 5,0 1 29,0 0-32,0 0-4,0 0 2,0 4-23,3 15 16,5 12 7,-2 7 5,-3 9 17,0 8-21,-2 6 13,1 4-2,-2 3-4,0 1-3,0 2-5,-5-3 0,-14-4-2,-8-9 2,-3-11-1,-1-6 1,1-12-36,5-11 34,4-10-15,4-5 17,4-7-4,7-15 8,6-6-4,0-9 0,15-3 2,11-6-8,10 1 6,6 2 0,7 1-2,2 6-21,0 2-22,-6 4-158,-7 3-251</inkml:trace>
  <inkml:trace contextRef="#ctx0" brushRef="#br0" timeOffset="68434.9017">22043 7493 78,'0'0'346,"0"0"-298,0 0-5,0 0-16,0 0-24,0 0 26,28 73 34,-14-31-20,-1 4 7,-2 1-26,-1 1 2,-2-3 3,-3-1-29,-2-8 5,-1-3-3,-2 0 2,0-4-2,0-3-2,0-8 2,0-8 1,1-5-2,1-4-2,-1-1-5,1 0 6,-1 0 14,-1-15-10,0-4 0,0-4-4,7 1 0,6-5-5,2 2 3,4 1 2,1 3 4,0 5-1,0 2-2,-2 5-1,1 4-1,2 4-5,0 1 6,0 3 0,-2 12-4,-5 4 6,-7 4-2,-7 1 0,0 3-6,-7-1 6,-14 1 0,-3-4 0,1-4-5,3-5-14,3-7-1,2-4-9,2-3-8,1 0 32,0-6-7,1-6 12,3 2 8,2 0-8,4 3 27,2 4 15,0 2-21,0-1-1,2 2-20,15 0 0,12 0-6,5 0 14,5 0-3,1 0-5,6 0 7,2 0-4,6 0-3,3-8 0,1 0 1,-3-3-1,-7-3 0,-8 1-3,-10-4-12,-9-2 12,-8-5-11,-7-5 14,-6 2-9,0 0 6,-10 5 3,-7 8 10,0 5 1,0 4 36,2 5-31,2 0-9,-2 12 2,4 14-8,4 4-1,4 0 8,3-3-2,3-1 7,15-4-13,7-3 0,7-8 5,3-3-2,7-6-6,3-2-2,2 0-68,-3 0-44,-7 0-233</inkml:trace>
  <inkml:trace contextRef="#ctx0" brushRef="#br0" timeOffset="71495.9663">24194 7791 256,'0'0'227,"0"0"-203,0 0-22,0 0-2,0 0 12,0 0 21,-5 85 6,5-60-28,0-1 7,8-3 17,1-1-25,2-4 18,-1-1-24,1-2 3,1-6-14,4-4 5,5-3 2,3 0 7,3-10-7,-3-8-19,-7-2-4,-5-1-15,-6 2 29,-3-3 2,-3 1 7,0 2 0,0 2 2,0 4-1,0 5 16,0 2 27,-1 6 22,-1 0-16,2 0-19,0 0-31,0 8-9,0 10 9,0 1 3,5-1-3,8-2 18,-1 0-16,3-3 1,2-2-3,0-2 3,0-3-6,4-2-2,-1-2 5,-1-2 8,1 0-3,-1 0-1,-3 0-4,-3-5-4,0-5 3,0-2 1,-5-2-5,0-2-6,-5-1 13,-3-1-2,0 0 0,-3 3 4,-10 0-8,2 3 8,0 4 3,3 1 13,2 1-16,1 3-4,5 0 0,0 3 4,0-2-8,0 2 4,0 0-7,0 0 3,12 0-2,6 0 6,4 0 0,-1 0 3,2 2-5,-3 1 2,-1-3 0,0 1 0,0-1 3,-2 0-3,2 0 0,-1-7 3,-2-4-3,-4-4 0,-3 0 2,-7-3 8,-2-1-5,0-4-5,-8 1 0,-7-1 12,-2 0-15,-2 3 3,-1 2 0,2 5 8,0 1 0,2 5-8,4 0 0,2 6-8,6-1 0,2 2 8,0 0 0,2 0-1,0 0 0,0 0 0,0 0-1,0 0-2,5 10-3,4-3 7,5 0 0,5 3-1,2-5 6,2 2-5,4-3 0,-1-1 1,1 1 1,-2 3-2,1-1 0,-2 0 1,-2 1 5,-1 1-6,-4 0 0,-3 6 0,-3 2-5,1 5 5,-3 2 0,-2 3 7,-1 1-3,-3 0 3,3-1-7,0-2 6,0-3 0,3-3-4,1-3 1,2-5-2,2-5 2,4-5-3,1 0 1,1 0 4,0-13-7,1-5 2,-4-5 0,-1 0-7,-4-1 10,-1-3-3,-3 0 0,-3-1 0,-2 4-1,-3 6 1,0 4 0,0 7 8,0 5-6,0 2 10,0 0-12,0 3-21,0 14 14,0 5 7,0 4 0,0-1 0,4 0 8,4-3-11,2-2 3,1-4 0,5-1 3,1-3-3,2-3 0,0-4-1,2-4-8,0-1 6,-1 0-1,-3 0-9,3-7 10,-5-10 3,-3-4 0,1-5 3,-1-5 7,0-7-11,0-4 1,0-5-2,1-1 2,-5-1 0,-1 0 1,-1 4 7,-6 2-4,0 4 2,0 4 12,0 3-17,-3 6 21,-1 6-8,-1 4 4,-1 8 9,3 5-26,0 3 14,0 0-15,3 0-13,-1 14-1,1 22-5,0 19 19,0 9 3,0 4 5,0-5-11,0-7 3,13-4 0,2-10-1,-1-6 1,2-5 0,-3-6-2,2-3 2,5-5-2,2-6-14,6-3 4,5-5 9,0-3-20,1 0 8,1-15 11,-2-5-23,-2-2 19,-4-2 3,-4-4-3,-7-1 3,-2-3 10,-3-6-3,-4-1-1,1-4 1,-1-7-2,-1-1 8,2-2-7,0 0 5,0 8 3,-4 8-9,1 9 9,-3 14-7,-1 6 15,-1 6 7,0 2-13,0 0-11,0 0-1,0 26-12,3 13 11,2 17 0,0 6 0,1 4 2,0-3 0,2-6 4,2-6 0,1-4-4,4-8 0,6-7-2,4-7-2,3-8 4,5-8 0,3-9-2,3 0-21,1-9 4,-4-11-10,-5-2-29,-9-2 40,-7-7-11,-6 2 10,-5-3 17,-4 2-4,0 4 6,-4 6 11,-6 8 11,-1 5 41,1 5-39,3 2-24,-1 0 2,-1 19 0,0 4-2,2 6 0,2 0 3,5 0-3,0-4 0,0-1 0,5-3 0,5-5 4,3-2-4,3-3 0,1-8-9,2-3 2,3 0 0,1-7-22,0-7 17,-1-3-18,2-1 23,0 2-9,3-1 3,-2 5 13,-1 2 15,-1 2 10,-4 3 12,-4 4-12,1 1 2,-4 0-23,0 0 3,-2 6 12,-2 3-17,-2 3 0,-1 0 12,-1 2-9,-4 1 4,0-2-9,0 1 11,0-4-12,0-2 1,0-5 0,0-3 7,0 0 0,0 0-1,0-9-2,4-8-4,1-7-3,4-3-15,1 2 8,1-3 10,2 5-24,0 5 23,0 8 1,-4 2 0,-1 4-2,3 4 2,1 0 0,4 1-2,3 15-1,0 5 3,-2 1 9,1 1-8,3 0 14,1-2-5,4-5-7,-2-3 6,1-2-4,2-8-10,3-3-18,-2 0-49,-1-11-165</inkml:trace>
  <inkml:trace contextRef="#ctx0" brushRef="#br0" timeOffset="72166.5595">25403 7456 186,'0'0'204,"0"0"-121,0 0-21,0 0-12,0 0-29,0 0 2,45-2-2,-7 2 23,12 0-7,12 0-18,14 0-1,10 3 6,5-3-24,1 0 0,2 0 0,-3 0 0,-3 0 2,-9 0 0,-10 0-4,-13 0-8,-11 0-24,-5 0 1,-7 0-55,-9 0-10,-9 0-6,-10 0-95</inkml:trace>
  <inkml:trace contextRef="#ctx0" brushRef="#br0" timeOffset="72614.5177">25334 7308 294,'0'0'52,"0"0"-16,0 0 43,0 0 14,0 0-11,0 0-63,0-6-10,6 3-9,3-3-41,4-3-141</inkml:trace>
  <inkml:trace contextRef="#ctx0" brushRef="#br0" timeOffset="74202.7103">28734 7573 186,'0'0'133,"0"0"-88,0 0 46,0 0-14,0 0-21,-95-27-21,65 27-8,0 0-18,2 7 11,1 13 1,2 4-13,5 3 24,2 3-22,8-2 2,2-4-12,4-2 13,4-3-16,0-3 3,0-4 0,12-3-3,3-5-5,9-4 8,-1 0 10,6-3-6,-2-10 2,-6-4-6,-5 1 0,-4-2 0,-2-2 0,-2 1-1,-1 1 0,-2 4-3,0 2 4,-2 3 0,-1 4 0,-2 4 6,0 1-6,2 0-1,1 10-10,1 7 11,1 2 7,1-1-5,1-1 1,3 0 7,3-6-4,3 0-5,3-4-1,4-5 5,2-2-6,-1 0 1,-3 0 0,-2-7 2,-4-6-2,0-1-7,-1-6-2,0-4-29,0-5 27,2 1-13,-2 1 24,0 3-6,-3 9 12,-6 5-6,-4 7 15,-1 3 15,0 0-27,6 18 2,3 7-5,1 3 29,1-1-24,1 1 1,-5-5-4,1-2 6,-4-2-6,-1-3-2,-3-1 0,0-1 0,-18-1-19,-6-2-53,-5-5-240</inkml:trace>
  <inkml:trace contextRef="#ctx0" brushRef="#br0" timeOffset="75073.5154">30353 7579 179,'0'0'231,"0"0"-180,0 0 30,0 0 14,0 0-21,-83-77-43,65 71-8,0 3-4,-3 3-14,-1 0-5,0 9 0,-1 16 3,0 3-3,1 5 8,6-1-7,2-2 22,8-3-20,5-3-1,1-4-2,0-4-2,7-4 1,10-4 1,2-4 0,4-4 11,6 0-10,4-7-1,-1-7-4,-4-2-16,-3-2 16,-6-2-11,-4 0-4,-3 2 14,-4 2 9,-5 4-4,-2 3 9,-1 6 11,0 3 14,0 0-18,0 0-4,0 1-12,0 14-9,0 8 9,0 4 0,3 0 3,5-1-2,2-1-1,4-5 0,3-4-2,5-2-20,3-7-28,5-5-91,-1-2-216</inkml:trace>
  <inkml:trace contextRef="#ctx0" brushRef="#br0" timeOffset="76909.6885">3585 10240 304,'0'0'148,"0"0"-133,0 0 11,0 0-17,0 0 9,0 0 55,0 85-4,10-42-5,2 2-23,-3 1-15,1-1 8,-2-3-31,-2-2 2,4-4-1,-2-2 2,-5-1-6,-2 0 0,-1-4 0,0-4-10,0-5-14,0-8-53,0-6-72,0-5-105,0-1-49</inkml:trace>
  <inkml:trace contextRef="#ctx0" brushRef="#br0" timeOffset="77310.7885">3552 10308 225,'0'0'96,"0"0"-3,0 0-40,0 0 2,-3-83 6,18 67-12,-2 1-11,5 1-26,0 4 14,6 0-10,3 7-3,3 3 7,1 0-5,5 19-3,-5 4 13,-4 3-25,-8 0 9,-8-1-9,-8 1 0,-3 0-2,-2 2 7,-18-1 2,-2-1 4,-1-7-3,0-3-15,7-6 7,-2-4-23,-1-3-37,-1-3-91,1 0-93,-1 0-115</inkml:trace>
  <inkml:trace contextRef="#ctx0" brushRef="#br0" timeOffset="80333.8563">4195 10188 420,'0'0'79,"0"0"-6,0 0 17,0 0-16,0 0-13,0 0-52,0 0 2,5 13-11,3 14 0,0 8 21,-1 1-12,1 1-1,-1 0 5,4-3-9,-4 0-6,-1 0 2,3 5 0,-6 0 3,0 1-3,0-4 1,-3-6-9,6-9-20,0-5-13,1-10-40,-2-6-133,-1 0-131</inkml:trace>
  <inkml:trace contextRef="#ctx0" brushRef="#br0" timeOffset="80835.2575">4171 10085 359,'0'0'88,"0"0"-37,0 0 5,0 0-2,0 0-17,0 0 0,112-6 13,-66 20-35,-7 2 7,-5 7-8,-10 1-9,-10 3-4,-10 3-1,-4 4 0,-3 0-3,-25-3 2,-5 1 1,-3-6 0,0-8-14,2-8 6,12-8 2,4-2-1,7 0 6,8 0 2,2 0 16,1 0 26,0 0-40,6-2 2,21 1-5,12 1 6,5 0-3,1 0-2,1 6-1,-4 7 16,-3 2-13,1 5-3,-4 2 0,0 3 1,-5 0-2,-1 2 1,-11-1-27,-4-1-2,-6-2-80,-3-5-85,-3-9-197</inkml:trace>
  <inkml:trace contextRef="#ctx0" brushRef="#br0" timeOffset="81289.6816">4978 10132 372,'0'0'217,"0"0"-164,0 0 14,0 0-26,-101 0-4,83 24 7,0 11-41,4 8 10,6 4 9,5 3-22,3-1 22,0-1-22,8-3 2,12-4-1,8-6-1,7-9 0,5-8 0,2-14 4,-2-4-4,3-11 2,-7-18 1,0-6 2,-6-4-5,-8 0 0,-7 1-2,-9 0 4,-6 1 5,0-1-7,-18 0 1,-7 3 0,-7 4-1,-2 2 0,3 7 0,-2 7-23,1 5-15,1 8-68,1 2-260</inkml:trace>
  <inkml:trace contextRef="#ctx0" brushRef="#br0" timeOffset="81767.663">5406 10121 229,'0'0'79,"0"0"-42,0 0 8,0 0 4,0 0 15,0 0 2,21 31 46,-1-5-44,-2 5-37,-2 3 5,-2 1-12,-4-2-20,-3-3 12,-4-3-16,-1-4 3,1-2-3,-3-3 0,0-3-37,0-6-62,0-9-214</inkml:trace>
  <inkml:trace contextRef="#ctx0" brushRef="#br0" timeOffset="82107.4327">5396 10064 424,'0'0'52,"0"0"-33,0 0 30,0 0 3,88-48 16,-34 48-21,7 10-12,3 18 6,-1 6-27,-2 5-1,-5 2 8,-9 1-11,-6 0 13,-15-3-12,-7-4-6,-8-2 18,-4-3-22,-7-1 11,0-3-12,-7-3 0,-14-2-2,-11-1 2,-6-5-8,-1-1 5,-4-8-11,-2-3 9,2-3-12,-3-3-17,4-15-10,4-5-108,4-1-152</inkml:trace>
  <inkml:trace contextRef="#ctx0" brushRef="#br0" timeOffset="82940.3988">6212 10029 296,'0'0'165,"0"0"-127,0 0 29,0 0-23,0 0-29,0 79 47,0-30-22,3 4-6,9-2 0,4-4-25,-1-8 15,3-6-21,-1-9 1,2 0 5,2-4-8,0-5-1,6-5 7,1-8-6,0-2 10,2-6-11,-3-15 0,-2-4 7,-5-5-1,-1-1-6,-7-2 5,-3-5 1,-8 1 0,-1-1-6,0 0 0,-4 4 0,-8 5 0,5 5-11,-1 8-3,-2 6-44,8 8-29,2 2-96,0 0-106</inkml:trace>
  <inkml:trace contextRef="#ctx0" brushRef="#br0" timeOffset="83325.8539">7219 10002 363,'0'0'178,"0"0"-68,0 0-22,-88-15-44,51 17-2,-2 19-22,2 8-12,-1 8 5,4 7-10,4 3 16,11 1-1,10 0-7,7-3 12,2-4-14,3-2-1,17-4-8,5-7-5,8-4 5,3-8 0,5-9 4,7-7-10,3-2-3,1-19-38,2-5-4,-8 0-135,-10 1-230</inkml:trace>
  <inkml:trace contextRef="#ctx0" brushRef="#br0" timeOffset="83711.3361">7543 9949 441,'0'0'176,"0"0"-152,0 0-24,0 0 0,0 0 12,0 0 35,94 4-3,-52-3-9,-2-1-27,-3 0 10,-4 0-13,-2 0-4,-1 0 10,0-1-11,-2-4-2,-8 2-29,-7 2-91,-8 1-86,-5 0-92</inkml:trace>
  <inkml:trace contextRef="#ctx0" brushRef="#br0" timeOffset="83942.8651">7758 9989 468,'0'0'183,"0"0"-157,0 0 3,0 0 19,-8 92 20,5-55-28,-1 2-23,4-2 17,0-3-31,0-1-3,0-4 1,0-4 1,0-5-4,0-6-32,0-7-57,7-5-167,-4-2-256</inkml:trace>
  <inkml:trace contextRef="#ctx0" brushRef="#br0" timeOffset="85431.1633">9633 9842 302,'0'0'135,"0"0"-107,0 0 53,0 0-11,0 0-23,0 0 0,-88 4-42,77 10 21,1 7-6,3 6-10,-1 7 24,-2 5-2,5 2-16,4-2 11,1-3-25,0-4 0,10-6 0,5-4 1,4-2 1,4-7-4,2-3 0,4-5 0,1-5 9,-1 0-9,0-12 4,-4-7 3,-7-7 1,-3-4-8,-9-2 0,-6-1-1,0-1-11,-8-1 11,-14 0-14,-3 2-2,-2 6 16,1 3 2,4 7-1,6 5 14,7 5-11,4 4 12,4 3-9,1-1-4,0 1 7,0 0-9,0 0 0,0 0-3,7 0-15,12 0 13,11 0 4,3 0 1,6-2 5,0-6-5,1 1-1,-6-2-2,-4 1-3,-9-1 3,-3-1 3,-3-7 0,-3-1 4,-2-7 2,-2-4-6,-1-4 0,-2-3 6,-4 0-13,-1 4 11,0 5-4,0 2 28,-3 6-21,-7 6 10,4 2 1,1 8-17,4 3 19,1 0-20,0 0-3,0 24 3,0 21-16,0 23 16,0 15 8,3 5-6,3 3 16,6-2-11,-3-3-1,0-8 26,4-4-27,-1-8 3,3-4-8,-2-5 6,-2-2-6,7 2 0,-5 4 0,0-4-2,0-4 2,-3-16 0,-1-13 0,-2-10-4,-1-11-2,3-3-18,0-9-14,3-21 38,1-11-39,-2-8 8,-8-3 2,-3 1-20,-9 3 36,-16 6-7,-8 6 17,-3 4-1,2 5 8,4 9 31,6 3 8,9 4-19,8 4 14,7-1-37,0-1 2,16-3-6,18-4-5,11-4 0,7 1-16,5 2-32,-2 3 4,-4 4-127,-5 2-139</inkml:trace>
  <inkml:trace contextRef="#ctx0" brushRef="#br0" timeOffset="86264.3968">11871 9724 282,'0'0'171,"0"0"-136,0 0-2,0-82 63,3 69 5,4 1-55,4 0-13,5 3-13,5 0-17,9 4 19,3 5-17,10 0 3,-3 23-1,-1 11 0,-6 12-7,-11 5 0,-14 7 2,-8 4-5,-15-1 6,-18-4-6,-10-10-1,3-8-6,-1-6 8,2-6 2,5-5 0,12-7 3,8-7-1,10-5 12,4-3-11,0 0-2,0 2-2,18-2-5,14 0 6,10 0 18,10 0-18,5-8 3,-4 2 0,-1 0-3,-6 1-1,-6 1-6,-4 1-25,-5 1-55,-4 1-222</inkml:trace>
  <inkml:trace contextRef="#ctx0" brushRef="#br0" timeOffset="86634.2138">12465 9918 482,'0'0'108,"0"0"-102,0 0 23,0 0-22,0 0 38,117-18-11,-70 12-26,2-1 12,-9 1-19,-5 1 0,-10 2-1,-4 1-30,-6-1-145,-3 1-218</inkml:trace>
  <inkml:trace contextRef="#ctx0" brushRef="#br0" timeOffset="87489.4633">13345 9546 236,'0'0'78,"0"0"-34,0 0 52,0 0-16,0 0-14,0 0-6,18-19-34,-14 20-4,1 24-6,-2 17 13,0 13 37,-3 10-40,-3 3-6,-9-5-2,1-10-18,4-11 3,7-6-3,0-11 5,0-4-7,2-7 2,8-5 0,2-3-1,6-6 10,4 0-9,7 0 0,2-3 1,2-6 2,1-2-3,-3 3 0,0 0 0,-3 3-19,0 4-7,0-1-33,-2 2-1,-3 0-122,0 0-102</inkml:trace>
  <inkml:trace contextRef="#ctx0" brushRef="#br0" timeOffset="89025.4208">13894 9868 210,'0'0'184,"0"0"-183,0 0 11,0 0 62,0 0-7,0 0 10,60 40-16,-38-38-31,2 1 8,0-3-17,3 0 2,-2 0-12,-1-8-9,-3-5 1,-5 3 1,-4-4-4,-3 1 13,-6 0-10,-3-3 1,0 1-4,0-3 2,-3 1-4,-9 4 0,0 3 2,-4 2 4,-1 5-4,-3 3 0,0 0-1,-2 0 4,-2 13-3,0 8 5,3 2-4,5 4 24,4 2-24,5 0 4,7-1 2,0 1-5,0-2 12,5-5-11,10-1 1,4-3 7,1-3-7,4-2-4,0-6 0,1-4 2,3-3 2,2 0-2,4-7-2,1-11 0,-1-3-4,-1-3-3,-2-1 3,-2 0-33,-4 2 37,-5 1-17,-6 1 17,-2 4-7,-4 0 10,-2 4-3,-3 3 0,-2 2 5,-1 3-4,0 4 9,2 1-8,1 0-4,4 3-8,3 13 10,3 5 5,-1 2-2,1 1 17,0-1-11,2-1-3,3-2 7,0-5-7,3-3-6,-2-6 0,1-4 0,-2-2 2,0 0 0,-1-10-2,-5-6 0,-3-4-5,-4-1 0,-5-1-1,0-2-20,0 1 21,0 2 0,0 5 5,-3 0-5,3 4 10,0 2-5,0 2 0,0 3-8,0 3 3,10 2 5,4 0 0,5 0-5,2 0 9,3 7-4,1 1 0,0-2 1,2-2-5,3-1 5,1-3-1,4 0 3,1 0 0,0-1-3,-5-7 0,-1 1 0,-8-1-3,-7 1 5,-6 1-2,-9-2 5,0-1 0,0 0-3,-10-1-2,-6 0 3,-1 2-9,-1 3 6,-3 5-3,0 0-2,1 3-1,1 15 6,4 9 0,2 3 2,5 2 12,7-2-4,1-2-6,0-2 6,7-5-3,10-1-6,-1-5-1,6-5 4,4-4 5,-2-3-9,4-3 2,1 0-1,0 0-1,3-9-1,2-7-3,6-5-3,-1-5 4,-2-6 3,-4-5-2,-4-7 1,-3-4-10,-3-6 11,-4-6 0,-1-5 0,0-9 1,-3-3-1,-8 0 2,-3 12-3,-4 12 7,0 15-6,-5 17 19,-3 11 1,4 8 42,-2 2-57,-6 23-5,0 26-2,-3 26-2,5 15 4,8 3 8,2-5-2,0-10 19,11-8-22,7-10 1,4-12-4,6-9-1,6-13-3,8-11-12,9-12-38,7-3-45,-4-19-369</inkml:trace>
  <inkml:trace contextRef="#ctx0" brushRef="#br0" timeOffset="90845.218">16743 9292 250,'0'0'69,"0"0"46,0 0-4,0 0-13,0 0-27,0 0-43,0 0-20,-17 6-8,17 24 0,0 9 12,0 10-2,0-2 3,4 2-3,11-3-3,2-4 2,3-1-4,4-5-3,-1-5 10,1-5-12,1-6 8,-1-5-8,2-6 2,4-6-7,3-3 5,0 0 0,0-10 8,-3-7-7,-4-4 2,-1-3-3,-6-3-1,-3-5 0,-5-2 0,-4-4 1,-1-4 8,-4-5-5,-2-2-1,0-4-2,0 0-9,-3 7 6,-6 5-9,-3 12-5,-2 9 17,5 10-22,2 6 13,5 4-20,2 0-114,0 3-102,2 8 2</inkml:trace>
  <inkml:trace contextRef="#ctx0" brushRef="#br0" timeOffset="92063.9958">17421 9507 137,'0'0'104,"0"0"-30,0 0 41,0 0-27,0 0-12,0 0-32,48-45-25,-26 45 8,3 4-7,2 14-9,-6 5 11,-1 1-19,-8 2 1,-5 1-3,-4-3 11,-3-1-15,0-4 6,0-2 2,-2-5-2,-3-3 4,0-3-11,4-5 4,-1-1 0,2 0 24,-1 0-10,-1-3-11,2-13 4,0-5-6,0-3-2,9-4-1,6 3 0,0 3-2,3 2 4,-3 5 0,0 4-3,0 4 3,1 7-1,-1 0-2,1 1-1,-2 17 2,-1 5 3,-2 1-1,-4 2 10,2-1-6,0-3 2,2 0-6,-1-7 0,-1-4 3,0-7-3,1-4 0,1 0 3,1-3 1,4-17-4,-4-1 0,1-1-6,-5-3-1,-2 1 8,-2 1-1,-1 0 0,0 6 5,-3 6-5,0 6 14,0 3 18,0 2 16,0 0-48,4 0-7,1 14 6,4 5 1,2 4-4,3 1 4,3-3 0,5-2-2,4 0 5,0-7-2,1-3-1,0-5-1,0-4 1,2 0-3,-1-7-19,-1-11 20,-4-3-10,-2-5 12,-4-7-1,-1-6 5,-5-8-5,-4-4 1,-2-5 0,-5-1 1,0 4-1,0 7 0,0 5 23,-5 14-16,1 6 18,1 11 0,-2 6 0,5 3 21,0 1-35,0 3-11,0 24-14,0 18 2,9 15 12,-1 7 0,2 0 6,-3-2-2,2-8-3,2-10 2,2-8-3,5-9-2,3-7 2,4-10 0,7-10-17,2-3-8,2-12-56,-3-13-84,-9-4-488</inkml:trace>
  <inkml:trace contextRef="#ctx0" brushRef="#br0" timeOffset="92349.0752">18126 9364 285,'0'0'35,"0"0"24,0 0 44,111 9-46,-66-9 1,1-13-31,6-2-9,-2-2-18,-4 3 3,-9 4-11,-10 4-2,-11 3-73,-8 1-45,-8-1-114</inkml:trace>
  <inkml:trace contextRef="#ctx0" brushRef="#br0" timeOffset="92596.4841">17891 9173 648,'0'0'44,"0"0"-5,0 0-34,0 0 12,0 0-17,0 0-97,4-14-112,13 18-143</inkml:trace>
  <inkml:trace contextRef="#ctx0" brushRef="#br0" timeOffset="94486.0591">18971 9396 275,'0'0'31,"0"0"20,0 0 1,0 0 14,0 0-1,0 0-33,-7-39 38,0 36-13,-3 3-35,-2 0-5,-5 0-17,-6 4 2,-6 11 5,1 6-6,1 2-1,4 3 0,5 0 5,6-1-3,6-4-2,3 0 0,3-3-1,0-3 3,0-2-2,3 0 0,7-6 0,6 1-1,3-5 3,1-3-2,4 0 0,-3 0-1,2-8 0,-6-5-4,-1-2 5,-5-2-6,-3-1 9,-4 0-3,-2 3 0,-2 3 7,0 4-7,0 3 13,0 5 13,0 0 8,0 0-34,0 0-8,0 8 1,0 7 6,4-1-1,2 0 2,3-4 0,2-1-3,3-5 14,7-1-11,3-3 0,2 0-5,-1-8 2,-2-9-3,-4-1-4,0-2 4,-5-1-1,-7-3 5,0 0 1,-7 1-11,0 1 12,0-1 0,-8 5 2,-4 3-5,-2 3 14,4 4-7,1 3 3,1 2 2,3 1-6,3 2-3,2 0 5,0 0-8,0 0 3,0 0-5,0 2-3,7 5 7,8 0-1,8-3 2,2 0 0,1 1 9,0-1-8,-3 2-1,0 3 0,-4 3-2,0 1-1,-2 4 3,-4 4 0,-1 2 0,-2 1 7,-1 0-7,-1-3 0,-1 2 10,3-5-3,-1-3-7,0-3 1,3-4 9,0-4-9,3-4-1,3 0 0,4-2 3,2-17-2,-3-6-1,0-1-2,-5 0-12,-5 1 13,-4 1 1,-4-1 0,0 6 6,-3 7-8,0 5 2,0 6 0,0 1 30,0 0-30,0 0-4,0 14-11,0 7 15,2 1 7,5 2 3,4-1-10,5-2 12,3-2-9,4-8 7,2-3-10,2-4 3,1-4-4,1 0 1,-1 0 0,-2-9-1,-6-5 1,-5-3 0,-3-1 0,-4-3 1,-5 4-2,-3 5 2,0 3-1,0 6 29,0 3-7,0 0 3,0 2-25,0 20-18,0 11 18,0 12 14,0 8 4,0 6 11,-6 4-21,-14 3 11,-1 2-15,-4-5 1,-2-3-4,0-7-1,0-10 0,2-11-2,5-9 3,6-12-5,6-9 2,2-2 0,2-2-8,-2-21 6,6-7-5,0-7 6,21-5-15,13-4 15,14-4-2,4-3-21,8-1 6,3 5-26,2 2-14,-8 7-111,-8 9-205</inkml:trace>
  <inkml:trace contextRef="#ctx0" brushRef="#br0" timeOffset="95858.374">21118 9295 139,'0'0'79,"0"0"-40,0 0 42,0 0-22,0 0 10,0 0-23,52-30 2,-35 30-4,-1 0-27,2 3-1,-2 12 13,-1 8-25,-3 0 25,2 3-18,-4 0-2,0-2 9,-4-2-15,0-1 2,-1 0-5,-3-3 8,-1-2-11,1-3 3,-2-5 0,0-2 0,0-5 0,0-1 0,1 0 13,-1 0-12,0-1 29,5-17-30,2-7 0,5-3-7,2-1-3,2 1 5,-3 1 2,3 6-3,1 3-3,-4 6 9,2 7 0,0 5 0,0 0 3,1 9-3,-2 9 5,-1 3-2,-1 3 15,-2-1-9,1 0-5,-2-4 19,-1-4-22,-3 0-1,-3-3 0,-1-5 7,-1 0-7,0-4 0,0-3 0,0 0 8,0 0-5,0 0 16,0-3 3,0-17-15,0-6-11,0-2 4,8-2 0,3 0 0,3 6 0,1 4 0,3 4 0,3 4 10,0 4-16,4 6 6,4 2 0,-3 8 0,1 10-4,-4 5 3,-1 2 1,0 1 0,1 1 1,-4-2-1,-1 0-12,-3-6-28,-2-4-84,-4-7-169</inkml:trace>
  <inkml:trace contextRef="#ctx0" brushRef="#br0" timeOffset="97308.438">22373 9260 519,'0'0'39,"0"0"13,0 0 47,0 0-54,-94-19 2,73 19-37,-2 16-8,3 10 1,2 5 0,0 4-3,7-2 0,1-1 8,4-5-8,6-6 0,0-1 0,0-5-2,0-7-3,15 1 4,3-9-7,9 0-5,3-4 8,1-14 3,-3-3-18,-3-2 17,-4-3-9,-6 2 10,-4 4-2,-2 5 4,-6 7 3,-3 7 23,0 1 19,0 0-32,0 0-13,0 3-10,4 10 3,2 5 7,0 3 9,6 2-5,2-2-3,3-1-1,3-2 0,5-5-1,0-5 1,5-6 0,0-2-3,0-5-14,-2-15 9,-4 0 4,-7-2-8,-4-5 12,-6-5 2,-2-8-2,-2-5 14,-1-2-11,-2-1 1,0-1-3,0 4 6,0 2 10,0 4-2,0 7-11,-5 8 21,2 9-23,0 6 11,1 6 16,2 3-29,0 0 0,0 15-16,0 19 16,0 11-1,0 10 6,0 2-5,0 0 0,2 2 4,4-3-6,2-7 2,2-6 0,0-7 0,1-8 3,5-7-3,-1-4 0,3-7-13,-1-4 8,-1-3-3,-4-3 8,1 0-8,-4 0 5,-1-5 3,-1-5-1,-4-1 5,1-5-5,-1 0 1,2-7 0,0-2 0,1-4-4,-1 0-7,-3 1-7,-2 2-4,0 8 16,-4 4 6,-7 9-9,0 0 5,0 3 1,6 2 3,2 0 0,3 0-3,0 0 0,0 0-8,0 10 11,12-2 6,4-1-1,7-3-3,0-4-2,2 0 6,-1 0-10,-5 0 4,-3 0 0,-1 0 1,-4-1 5,-2-1-8,-1 2 2,-3 0-5,1 7 5,0 7 5,3 0-1,-3 4 9,1 1-11,-1-1 7,3 2-2,6 0-4,4-3 10,7 0-11,4-6 5,1-4-1,2-6 0,-2-1-6,1 0 0,-5-11-15,-4-7 14,-5-2-16,-9-4 17,-4-5-2,-2-2 7,-2-4-6,1 2 1,-2 7 0,0 9 6,0 7 6,0 7 25,0 3 5,0 0-42,0 0-1,1 14-20,2 9 21,3 2-1,1 4 3,1-2-1,4-6-1,1-3 6,1-4-7,4-7 1,-1-1-29,2-4-8,-3-2-54,-6 0-249</inkml:trace>
  <inkml:trace contextRef="#ctx0" brushRef="#br0" timeOffset="97562.3843">23414 9014 57,'0'0'661,"0"0"-652,0 0 10,0 0-17,0 0 5,0 0-7,-9-13-15,9 13-48,0 0-89,0 0 11,3 0-12</inkml:trace>
  <inkml:trace contextRef="#ctx0" brushRef="#br0" timeOffset="97878.8096">22501 9114 359,'0'0'74,"0"0"-32,0 0 49,122-5-29,-69 3-8,8-1-30,3 0-13,4 0 3,-3-2-8,-6 3-12,-2-3-24,-3 2-111,-10-2-32</inkml:trace>
  <inkml:trace contextRef="#ctx0" brushRef="#br0" timeOffset="99082.3802">23784 9081 340,'0'0'113,"0"0"-79,0 0 28,0 0 16,0 0-46,0 0-3,-30-25-8,18 25-20,-4 1 12,-2 14-10,-6 6 13,0 5 21,5 1-20,-1 1 5,10 1-14,1 0-5,8-1 4,1-2-7,0-4 0,14-1 2,3-4 0,4-3-2,3-7 0,2-1 0,6-3 7,1-3-7,2 0 3,0 0-3,-1-3 9,-2-7-9,-1-5 0,-3-4 2,-4-2-10,-6-1 7,-2-4 1,-7-1-7,0 3 7,-6 2-3,-3 1 3,0 4 0,0 2 6,0 3-6,-9 3 7,0 5 13,-1 2-14,-2 2-6,0 2 0,1 17-1,0 8 1,2 5 2,6 2 5,1-1-2,2-1 1,0-4-7,2-3 1,10-6-1,7-7-6,6-7 13,8-5-6,3-2 0,3-19-29,2-6 5,-3-5-18,-4-1-13,-3-2 20,-4 0-48,-7 0 2,-2 5 45,-6 6 36,-5 7 0,-6 10 103,-1 4 12,0 3-16,0 0-91,3 6-3,2 12-10,4 7 10,4 1 1,-2-1 8,4 3-7,0 0 4,-5-1-10,3-1 6,-8-1-7,-5-1 4,0 1-10,-19-1 6,-13-2-6,-5-1 5,-6-7-30,1-4-52,6-8-173</inkml:trace>
  <inkml:trace contextRef="#ctx0" brushRef="#br0" timeOffset="99319.6909">24724 9384 786,'0'0'73,"0"0"-73,0 0-54,0 0-20,0 0-216</inkml:trace>
  <inkml:trace contextRef="#ctx0" brushRef="#br0" timeOffset="110047.7694">3134 8803 143,'0'0'43,"0"0"4,0 0 37,0 0 7,0 0-26,0 0-11,21-62 7,-15 56-24,-2 1-18,4-2 11,-2 1-26,6 0 4,-2 0 1,1 2-9,2 0 15,-1 4-15,1 0 1,1 0 9,4 4-4,1 7-6,2 6 0,0 3 3,-6 3-3,0 5 3,-9 0 1,-2 3-4,-4-3 5,0 2-5,0-3 0,-1-1 7,-7-2-7,1-4 1,1-7 10,3-2-9,0-7 7,3-3-8,0-1-1,0 0 0,0 0 13,0-3-2,0-10-2,0-3-7,0-2 1,0-3-3,0-1 0,0-3-1,0-5-4,12-3 5,3-4 0,3 1-1,3 1 1,-2 7-2,-4 6 1,1 5 1,-4 6-3,-1 4 6,2 3-4,-1 4 1,3 0-12,0 0 11,3 10-1,-3 6 2,4 5 6,-4 5-4,0 1 10,-3 0-7,0 1-2,-2-2 11,-2-2-14,2-1 2,2-2 12,0-3-9,3-3-3,6-4-2,0-7 3,4-4-11,5-1 7,6-24-47,-2-10-171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31:29.6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3452 1259 39,'0'0'99,"0"0"-34,0 0 3,0 0-1,0 0 10,0 0-14,0-13 13,0 13-1,0 0-34,0 0-10,0 0-31,-3 0 0,3 0-1,0 17-12,0 17 13,0 13 0,-6 15-1,0 10 1,-7 5 16,-4 1-6,2-5 19,2-9-15,-2-6-6,6-10-6,4-9 1,-1-7-4,-1-7 1,4-4-17,0-7 1,2-5-19,1-8-55,0-1-21,0-3-4,0-15-55</inkml:trace>
  <inkml:trace contextRef="#ctx0" brushRef="#br0" timeOffset="436.5492">3458 1202 185,'0'0'145,"0"0"-97,0 0-32,0 0 19,0 0-16,0 0-19,16 0 0,-2 5 15,5 15 31,5 4 21,3 11-36,0 5 6,3 7 5,-2 4-5,-3 0-12,-1 1-11,0-3 0,-3-2 12,0-5-16,-2-4-1,-2-3-5,-3-7 5,0-4-10,-1-4 1,-2-1 0,-5-4 2,-5-3-2,1-1-2,-2-6-9,0-2-47,0-3-17,0 0-114,-9 0-127</inkml:trace>
  <inkml:trace contextRef="#ctx0" brushRef="#br0" timeOffset="677.5338">3449 1686 514,'0'0'6,"0"0"-1,0 0-5,0 0 1,0 0 1,0 0-2,91-63 0,-60 54 0,-1 2 1,-3 4-2,1 1-72,-5 2-128</inkml:trace>
  <inkml:trace contextRef="#ctx0" brushRef="#br0" timeOffset="2947.8974">4178 1348 67,'0'0'149,"0"0"-72,0 0 0,0 0 5,0 0 0,0 0-22,0 0 11,-7-17-33,7 17-11,0 0-2,0 0-25,0 0 6,0 0-6,0 0-7,0 0 2,0 18-18,0 14 23,0 13-1,0 7 9,0 7-8,0 1 0,0-2 7,0-1-2,0-6 0,0-6-3,0-6-2,0-9 5,0-6-8,4-1 3,4-7 0,-2-2-2,3-2 2,0-3 0,0-3-5,1-3 3,5-3-1,6 0 5,8 0-2,5-10 13,6-7-8,3 0-5,-4-1 0,1 5-5,-5 1 5,-7 5-46,-4 7-93,-11 0-68,-8 0-153</inkml:trace>
  <inkml:trace contextRef="#ctx0" brushRef="#br0" timeOffset="3704.8459">4768 1308 375,'0'0'68,"0"0"-29,0 0 0,0 0-25,0 0-14,0 0-8,55-10 8,-22 4 7,6-3-1,4-1 23,5-4-15,4 0 0,0 1-8,3 1-1,-4 4-10,-11 5 3,-10 3-117,-9 0-52,-12 0-84</inkml:trace>
  <inkml:trace contextRef="#ctx0" brushRef="#br0" timeOffset="3985.8281">5089 1289 239,'0'0'257,"0"0"-208,0 0-46,0 0 8,-5 93 62,4-43-8,-1 4-41,1 2 13,1-7 14,0-3-36,0-7 6,0-3-15,0-5 2,0-2-8,6-2 1,1-6-2,2-3-13,0-4-67,3-10-72,3-4-178</inkml:trace>
  <inkml:trace contextRef="#ctx0" brushRef="#br0" timeOffset="4331.8054">5551 1199 507,'0'0'45,"0"0"-8,0 0 18,0 0-55,0 0 15,-1 77-15,1-23 52,4 3-16,3-2-5,-4-2 10,0-4-33,-1-6-4,-2-4-4,0-4 4,0-7-14,3-7-6,-3-7-57,3-11-98,0-3-237</inkml:trace>
  <inkml:trace contextRef="#ctx0" brushRef="#br0" timeOffset="4747.8549">5600 1482 191,'0'0'610,"0"0"-610,0 0-8,0 0 4,0 0 1,0 0-20,94-51 21,-59 44 2,-4 0 0,-1 1 2,-5 1 0,0-2-4,-3-2-7,-3-6-34,-7-2 20,-2-4-5,-2-4 28,-4-3-3,-1 1 11,-3 2-8,0 5 13,0 4 20,0 4 41,-1 4-15,-2 5-19,1 3-7,2 0-32,0 0-1,0 23-22,0 13 22,0 10 13,0 1-4,0 3 4,5-8-13,1-3 8,-2-1-10,3-5 2,-2 0-15,-2 0-7,3 0-39,0 0-24,0-1-77,-2-5-144</inkml:trace>
  <inkml:trace contextRef="#ctx0" brushRef="#br0" timeOffset="6779.7234">6560 1146 343,'0'0'66,"0"0"5,0 0 22,0 0-16,0 0-61,-91-29 11,65 29-11,1 0-4,-2 11-8,-3 3-4,3 4 5,-3 6-1,4 6 2,-1 7-4,3 7 8,2 5-6,7 6 3,1 2 2,7 2-6,7-4 11,0-5-5,7-6 2,14-9-2,6-7-2,9-6-7,1-4 12,5-7-12,3-11 14,4 0-14,0-11 5,3-14 7,-1-8-8,-6-5-3,-2-7-1,-10-2 1,-5-2 5,-4-6-4,-6 1-2,-7 2 7,-11 1 3,0 7-10,-14 2 4,-11 4 3,-8 4 10,-3 0-17,6 8-1,-1 3-12,4 6-54,5 11-18,-1 6-257</inkml:trace>
  <inkml:trace contextRef="#ctx0" brushRef="#br0" timeOffset="9014.7931">7137 1188 248,'0'0'66,"0"0"-24,0 0-6,0 0-2,0 0-24,0 0 33,-36 83 37,32-44-45,4 11 8,0 5-13,0 4-4,15-2 22,4-4-11,7-8-14,5-7-11,10-10-9,1-6-3,0-8 0,-2-7 2,-2-7 0,-4 0-2,2-13 6,1-12 6,0-10-6,-2-7-3,-4-6-3,-6-5 4,-5 1 4,-7-1-7,-7 0 3,-4 4 3,-2 0-6,0 6-2,0 5 0,0 5-15,0 7-8,0 5-46,-2 7-141,2 9-201</inkml:trace>
  <inkml:trace contextRef="#ctx0" brushRef="#br0" timeOffset="9673.7505">8275 1153 390,'0'0'123,"0"0"-76,0 0 44,0 0-33,0 0-49,0 0 31,-74-76-19,49 76-7,-3 0-14,-7 10-5,-4 16 4,5 10 1,-1 9 0,7 6-3,9 6 3,5 1 0,10-1 0,4-3 5,0-9-9,10-9 4,14-5 0,6-10-8,3-8 8,6-5 0,-7-5 1,0-3 8,-4 0-5,-7-11-3,-6-5 1,-2-2 6,-8-5-8,-5-1-4,0 0 0,-11 1-23,-5 4 25,4 1-7,0 5 9,6 3 15,6 1-14,0 0-1,8-2 0,15 2-12,9 2 9,2 7 3,2 0 0,2 3-4,-2 18 8,-3 3-4,-3 3 4,-9 5 11,-8-1-18,-5 1 3,-8 0 0,0-3-6,0 0-12,-3-3-67,-9-7-198</inkml:trace>
  <inkml:trace contextRef="#ctx0" brushRef="#br0" timeOffset="10197.7176">8908 1102 632,'0'0'104,"0"0"-102,0 0 15,0 0 1,0 0-4,0 0-14,-6 44 7,6 1 3,5 5 24,-2 3-9,0-3 17,1-6-22,-1-6-17,0-8-1,1-6 3,1-5-10,-2-5 5,0-6-33,0-8-14,4 0-55,2-11-140,-1-13-264</inkml:trace>
  <inkml:trace contextRef="#ctx0" brushRef="#br0" timeOffset="10568.6939">8939 1316 618,'0'0'165,"0"0"-162,0 0-6,0 0-5,0 0 8,0 0 3,93-3 0,-60 3-3,-3 0 0,1 0 3,3-8-1,-4 0-1,-5-5 0,-4 2-2,-7-3-3,-4-3 2,-4-1 0,-3-4 2,-3-1-2,0 4 3,0 2-1,-5 0 34,-1 7-18,1 4 26,3 3 0,1 3-12,1 0-16,0 7-14,0 19-7,0 9 0,7 7 8,2 1-1,3 2 0,-2-2 0,-2-3 0,-1-4 0,-1-4-36,3-5-31,-3-4-111,-3-5-359</inkml:trace>
  <inkml:trace contextRef="#ctx0" brushRef="#br0" timeOffset="12195.5878">11279 1207 298,'0'0'49,"0"0"40,0 0 64,0 0-42,0 0-69,0 0-16,0-10-18,0 18 2,0 10 2,0 4-5,0 4-7,0 0 9,0-3-6,1 0-3,9-2 0,1 0 3,4-3-9,1-1 6,2-4 0,2-5 3,-1-3-3,9-5-1,-1 0 1,-1-8-35,-1-10 18,-6-3-23,-5 0-22,-2-3 21,-8 4 21,-1 1 20,-3 1 3,0 2 2,0 3 48,0 1-5,0 2-27,-3 5 17,0 2-14,3 3 5,0 0-26,0 0-3,0 0-1,0 10-3,5 4 8,5 0 6,0-1-5,6 0-5,-2 3 0,3-1 5,2-2-5,1-1 0,5-1 1,2-5 2,4-3-3,1-3 0,0 0 0,0 0-6,-1-11 0,0-7 6,-5 0 0,-1-5-11,-3-2 5,-2-2-2,-2 1-2,-6 2 4,-3 3 4,-2 6 2,-6 2 0,1 2 1,-2 0 2,0 4-3,0 4 0,0-1 1,0 2-1,0-1 0,0 1 0,3 2-4,9 0-5,4 0 9,4 0-1,4 0 1,4 0-3,5 0 3,1 0 0,5 0 0,-3 0 4,-2-1-4,-4-4 0,-5 1 1,-5-2-3,-7-1 2,-7 2 0,-1-6 11,-5-4-6,0-1 6,-5-4 11,-8 1-18,-4 2 14,-4 2-4,2 4-2,-2 1-3,3 5-8,0 4-2,0 1 0,0 0-8,-1 11 4,1 19 5,3 7 0,-1 11 6,7 6 3,3 2-3,3 0 16,3-7-2,0-6-9,18-9-10,12-7-1,8-8 0,3-9 1,8-9-2,-1-1-27,4-6-46,-6-16-28,-4-2-297</inkml:trace>
  <inkml:trace contextRef="#ctx0" brushRef="#br0" timeOffset="13222.5228">14485 1005 189,'0'0'151,"0"0"-46,0 0 39,0 0-36,0 0-53,7-77 6,-14 62-29,-5 1-9,-6 5-2,-2 5-19,-5 4-2,-6 0 0,-7 9 1,-3 16-1,4 8 0,2 8 0,8-2 2,9 0 9,7-1-11,6-4 0,5 0 0,0-7-11,19-4 11,13-3 0,8-6 3,12-8 2,8-6-5,5-3 0,3-16-33,3-3-24,-2 1-123,-9 4-169</inkml:trace>
  <inkml:trace contextRef="#ctx0" brushRef="#br0" timeOffset="14204.4599">15103 913 344,'0'0'141,"0"0"-38,0 0-13,0 0-26,0 0-14,0 0-38,-72-45 18,58 45-16,-3 8-3,-3 16 2,-2 10-7,-1 2-6,1 3 6,8-6 8,4-6-15,9-3 1,1-4 0,0-7-7,13-2-1,4-4 8,5-7 0,5 0-10,4-4 8,-1-15-14,-3-1-11,-5-4 11,-7 1-16,-4 2 18,-1 1 10,-7 2 4,-2 5 0,1 1 1,-2 4 8,0 3 51,0 1-47,0 4-3,0-1-10,0 1-2,0 0-6,0 0 8,4 0-2,7 9-9,4 3 13,0 2-2,-1-6 0,2 0 1,-3-3-2,-1-4 1,3 0 0,-2-1 3,5 0-1,-1-13-2,2-8 0,-4 0-5,3 1 3,-3 1 2,-1 5 0,0 1 2,2-1-1,4 5-2,1 0 1,-1 6 0,0 3-3,-1 0 6,1 3-2,-5 9 15,-1 5-12,-3-1 6,0 4-4,-3-2-5,-5 1 17,-1-2-8,-2-4-8,0 3 9,0-6-8,0 1-3,-5-3 0,0-3 2,2 1-12,1-3 6,2-1-17,0-2 16,0 0-17,0-5 18,0-19-4,7-6-7,10-5 6,4 1 7,-2 7 2,4 3-1,2 3 5,0 3-4,2 4 0,-4 7 2,-4 5 3,-4 2-5,0 0 0,-3 15 23,-2 3-22,-2 1 20,-1 2-5,-2 4-16,3-4 20,-2 1-20,3-4 4,2-6-4,4-3 0,4-7 0,5-2-28,6 0-38,-2-2-82</inkml:trace>
  <inkml:trace contextRef="#ctx0" brushRef="#br0" timeOffset="14942.4134">17569 626 421,'0'0'99,"0"0"-64,0 0-35,0 0 7,0 0 34,104-5 13,-57-1 0,3 1-38,2-1-7,-4 3-9,-3 2-4,-2 1 3,-7 0-116,-8 0-151</inkml:trace>
  <inkml:trace contextRef="#ctx0" brushRef="#br0" timeOffset="15198.4133">17855 633 333,'0'0'61,"0"0"-3,0 0 57,0 0-106,0 0 23,-71 101 38,59-54-19,1 4 17,4 1-35,5-2-6,2-5-4,0-3-19,0-6 8,0-6-12,6-1 0,0-5-7,-1-4 6,1-5-47,-2-5-76,-1-6-261</inkml:trace>
  <inkml:trace contextRef="#ctx0" brushRef="#br0" timeOffset="15379.4013">17576 1196 693,'0'0'141,"0"0"-113,0 0-22,0 0-6,0 0 0,0 0 5,130-5-1,-64-4 0,2-2-4,0 3-18,-7 0-69,-6 5-136,-8 0-316</inkml:trace>
  <inkml:trace contextRef="#ctx0" brushRef="#br0" timeOffset="16612.3609">18352 544 64,'0'0'190,"0"0"-108,0 0-35,0 0-15,0 0 65,0 0-14,-9 117-1,9-70-30,0 1 4,0-4-31,3-1-23,0 0 12,0-3-13,0 0 2,-2-8-3,1-1 1,1-8-1,0-7 0,2-6-17,0-5-30,0-5-79,1 0-28,1-10 97,-1-9-54,-2-4 61,-2-3 37,-2-8 13,0-1 11,0-1 9,-7-1 37,1-1-9,1 1-6,4 1 3,1 4-5,0 2-6,0 6 29,0 4-16,7 3-9,8 6-15,2 1-22,2 5 8,-1 3-9,4 2 2,1 15-7,2 20 10,-2 9 22,-4 3 20,-5 0-44,-6-3 12,-3-3-10,-4-5-3,1-6 6,-2-6-8,0-12 0,0-4 0,0-7 0,3-1-7,0-3-13,4-24 14,3-12 0,2-6-4,5 1 10,-4 3-6,2 4 6,-1 4 0,2 5 3,-3 9-2,-2 7 28,-2 6-20,-3 4-2,3 2-7,4 0-6,5 12 5,1 12 1,0 7-1,-5 3-3,-5 8 6,-4 3-2,-4 4 8,-1-1-6,0 0-2,0-6 0,0-6 2,2-7-11,5-10-16,2-11-86,3-8-155,3 0-145</inkml:trace>
  <inkml:trace contextRef="#ctx0" brushRef="#br0" timeOffset="16937.341">19168 587 617,'0'0'73,"0"0"-62,0 0-11,0 0 10,0 92 19,0-45 22,0 3-34,0-4-1,0 1-6,0-2-5,0-6 4,0-1-5,0-8-4,0-6 0,2-7-7,2-7-36,-1-9-92,1-1-226</inkml:trace>
  <inkml:trace contextRef="#ctx0" brushRef="#br0" timeOffset="17220.3224">19141 571 495,'0'0'91,"0"0"-13,-7-95-42,7 74-9,13 6-10,5 3-13,9 6 1,6 6-5,4 0 2,5 15-3,-8 12 2,-4 6-1,-13 5 0,-12-1 0,-5 2 0,-8-3 2,-17-2-2,-5-6 0,-2-5-19,3-6-20,4-5-70,3-7-131,4-3-66</inkml:trace>
  <inkml:trace contextRef="#ctx0" brushRef="#br0" timeOffset="17684.2946">19608 517 424,'0'0'156,"0"0"8,0 0-96,0 0-68,0 0-11,0 0 11,-12 116 12,5-61-3,-2 6 13,-1 1 13,-1 1-33,0-2 17,5-8-19,2-7 3,4-9-5,0-12 2,0-4 0,10-9-4,9-6 1,9-4 3,8-2 0,8 0 7,3-11-11,3-5 4,-5-4-35,-2 2-1,-7 0-63,-3 0-102,-8 0-168</inkml:trace>
  <inkml:trace contextRef="#ctx0" brushRef="#br0" timeOffset="18095.826">20117 589 400,'0'0'95,"0"0"-37,0 0 18,0 0-34,0 0-42,0 0-41,-5 42 41,5 2 44,2 1 15,-1-2-17,1 5-14,0-4-6,-1 3-18,1-2 1,-1-4-5,-1-6 2,2-6-9,0-8 4,0-4-59,4-9-60,1-8-114,2 0-104</inkml:trace>
  <inkml:trace contextRef="#ctx0" brushRef="#br0" timeOffset="18338.8092">20151 544 805,'0'0'6,"0"0"-6,0 0 0,0 0 0,0 0-2,0 0 3,105-65-3,-70 64 2,1-1 0,-3 2-2,-3 0 2,-5 2-31,-3 10-86,-8 3-202,-9 3-6</inkml:trace>
  <inkml:trace contextRef="#ctx0" brushRef="#br0" timeOffset="18568.7993">20161 840 611,'0'0'86,"0"0"-83,0 0-3,0 0 30,99-8-21,-62 1 6,-1 3-2,-4 2-9,-6 2-4,-3 0 0,-8 2-9,-5 13-16,-8 6-142,-2 3-166</inkml:trace>
  <inkml:trace contextRef="#ctx0" brushRef="#br0" timeOffset="18751.783">20232 1108 669,'0'0'84,"0"0"-84,0 0 0,0 0-13,0 0 13,0 0 38,95 2-18,-54-10-12,-3-3-6,-2 4 1,-3 1-6,-2 0-33,-4 0-73,-7 0-275</inkml:trace>
  <inkml:trace contextRef="#ctx0" brushRef="#br0" timeOffset="19449.7378">21002 600 306,'0'0'161,"0"0"-140,0 0-15,0 0 103,0 119-50,0-67-4,0 4-27,0-1-16,0 1 14,0-5-25,0-6 10,0-8-11,0-8-1,0-7-7,4-5 8,2-10-74,0-7-138,1 0-156</inkml:trace>
  <inkml:trace contextRef="#ctx0" brushRef="#br0" timeOffset="19955.7046">21072 667 23,'0'0'285,"0"0"-275,37-81 22,-22 67-6,-4 6 35,-1 3-20,-1 5-4,4 0-5,5 3-30,4 21 21,0 12 22,-3 8 9,-6 3-6,-6-4-31,-2-2 7,-5-4-1,2-3-19,-1-6-4,2-6 0,0-6 6,0-9-10,0-5 4,3-2-3,6-11 0,2-16 6,5-7 2,-3-7-5,2-1 0,0-2-2,-2 2 2,4 3 0,-4 5 6,-1 9 4,-6 10-10,-4 9 17,-4 6-8,1 0-4,5 15-5,2 15-2,3 12-4,1 8 12,-2 0-6,1 5 4,0-1-4,-2 1 18,1-5-14,-1-7-4,-1-5 1,-3-8-1,-1-9-7,3-6-53,-2-9-161,3-6-324</inkml:trace>
  <inkml:trace contextRef="#ctx0" brushRef="#br0" timeOffset="20246.686">21895 598 281,'0'0'326,"0"0"-326,0 0-18,0 0 18,0 107 31,0-57 13,0 4 13,0 0-18,-1 0 4,-8-4-35,2-8-3,1-7-1,1-7-4,5-9 0,0-8-1,0-6-78,1-5-100,9 0-38</inkml:trace>
  <inkml:trace contextRef="#ctx0" brushRef="#br0" timeOffset="20498.6731">21907 547 588,'0'0'53,"0"0"-29,0 0 3,0 0-12,0 0-10,87-84-5,-53 76 0,-1 6 5,1 2 1,-4 0-6,-1 7 0,-4 6-1,-4 4-15,-5-1-94,-1 1-62,-6 0-80</inkml:trace>
  <inkml:trace contextRef="#ctx0" brushRef="#br0" timeOffset="20729.6538">21949 780 364,'0'0'0,"0"0"-13,0 0 13,0 0 24,0 0 50,79 1 16,-44-1-57,-3 0-24,-5 0 7,-5 0-14,-1 0-4,-4 14-6,-4 6-101,-7 4-56,-6 1-143</inkml:trace>
  <inkml:trace contextRef="#ctx0" brushRef="#br0" timeOffset="20932.6411">21878 1144 478,'0'0'18,"0"0"-6,0 0-12,0 0 54,0 0 9,0 0 11,110 8-48,-67-11-6,2-4-7,-2-1-11,-4 2-1,-2 3-1,-3 1-8,-4 2-9,-5 0-142,-6 0-226</inkml:trace>
  <inkml:trace contextRef="#ctx0" brushRef="#br0" timeOffset="21330.0787">22556 619 441,'0'0'60,"0"0"-17,0 0-1,0 0-42,0 0 3,0 0 1,-13 86 65,8-42-20,1-1-14,-1 2-21,-2-1 21,3-3-24,-1-6-4,2-5-1,0-8 0,1-5-12,2-12 1,0-2-75,0-3-114,0-3-174</inkml:trace>
  <inkml:trace contextRef="#ctx0" brushRef="#br0" timeOffset="21714.0546">22511 601 623,'0'0'37,"0"0"-8,0 0-17,0 0-9,0 0-3,0 0-18,57 2 18,-32 35 6,-5 7 9,-1 4 27,-2 1-13,1 3-14,1-4 13,2-6-25,1-4 0,1-11-3,-4-6 2,0-7 2,-5-7-2,-1-4-2,-2-3 2,-1 0 8,-1-13-7,2-12 0,-1-9 1,-1-5 7,-5-5-11,-1 0 0,-3 4 2,0 2 1,0 2-3,0 1 0,-9 1 1,-1-1-6,3 4 5,4 0-36,3 6-16,0 7-153,0 7-180</inkml:trace>
  <inkml:trace contextRef="#ctx0" brushRef="#br0" timeOffset="22102.0312">23013 533 327,'0'0'419,"0"0"-372,0 0-46,0 0-2,0 0-5,0 0 6,36 0-3,-1 0 12,4 0-9,2 0 0,-3 2 2,1-2 4,-2 0-4,-1 0-2,0 0 0,-2 0-1,-4-3-3,-3-5-29,-3 2-50,-8-1-80,-5 1-98</inkml:trace>
  <inkml:trace contextRef="#ctx0" brushRef="#br0" timeOffset="22353.0147">23214 622 330,'0'0'60,"0"0"-26,-22 78 61,13-40-5,3 3-22,0 1-48,5-2 30,1-1-24,0-3-4,0-2-12,0-6-1,0-2-9,0-8 0,0-1-11,0-5-20,0-10-132,0 0-332</inkml:trace>
  <inkml:trace contextRef="#ctx0" brushRef="#br0" timeOffset="23571.937">24800 393 512,'0'0'101,"0"0"-43,0 0 2,0 0-38,0 0 6,0 0-28,-16-15 2,11 51-4,-4 19 4,-1 12 12,-4 10-10,-4 1 3,4 7-1,3-4-6,8-3 0,3-5-1,8-13-2,19-7 3,8-11 0,8-8-2,4-4 2,2-7 0,0-4 5,1-8-5,-3-7 4,-2-4-4,-2 0 0,-1-13 0,-2-13 4,-1-10-1,3-6-2,-3-12 21,-3-9-18,-7-8 8,-3-3 4,-11 5-9,-5 4 25,-6 7-15,-2 3-13,-2 5-4,0 11-7,0 11-24,0 13-27,3 13-76,2 2-270</inkml:trace>
  <inkml:trace contextRef="#ctx0" brushRef="#br0" timeOffset="24087.9028">25572 1305 318,'0'0'223,"0"0"-223,0 0 0,0 0 27,0 0-19,0 0 3,10 0 47,3-6-4,4-4-31,-1-2-20,3-6 2,0 0 5,0-3-10,-6 3 1,-1 5-2,-7 8 6,-5 3-5,0 2 0,0 0-1,0 15 1,0 8 2,0 1-1,0 1 12,0-2-8,0-2 9,0-1-9,4-4-2,7-4 5,3-1-8,2-5 0,3-5-18,2-1-74,-2-4-197</inkml:trace>
  <inkml:trace contextRef="#ctx0" brushRef="#br0" timeOffset="24260.8931">25715 956 757,'0'0'5,"0"0"10,0 0-29,0 0 14,0 0-89,0 0-238</inkml:trace>
  <inkml:trace contextRef="#ctx0" brushRef="#br0" timeOffset="24851.8551">26031 125 440,'0'0'231,"0"0"-196,0 0-35,0 0-6,0 0-21,0 101 27,0-44 44,0 2 19,0 1-37,-1-2-12,-4-3 2,0-2-13,2-6 12,3-5-15,0-8 1,0-6-8,3-12-89,8-10-216</inkml:trace>
  <inkml:trace contextRef="#ctx0" brushRef="#br0" timeOffset="25149.8354">25765 342 315,'0'0'230,"0"0"-210,0 0 3,0 0-21,0 0 8,0 0 41,135 0-31,-56-7 23,6-7-21,0 1-14,-13 2 1,-14 7-9,-15 2-5,-16 2-26,-14 0-194,-13 0-175</inkml:trace>
  <inkml:trace contextRef="#ctx0" brushRef="#br0" timeOffset="28364.7001">26904 931 198,'0'0'127,"0"0"-12,0 0 3,0 0-27,0 0-59,0 0-32,-9 13-1,9 9 1,0 4 13,0-2 4,0 4-12,0-7 12,3-3-11,6-1-6,1-7 2,2-1-2,6-3 0,0-3-1,4-3 0,5 0 0,3-3-62,1-11 19,-2-1 20,-9 0-53,-4 0 37,-9-1 38,-1 3 2,-5 3 1,1 3 12,-2 2 47,0 3 45,0 2-48,0 0-23,0 0-34,0 0-3,1 0-3,4 7-1,2 6 7,4 1 0,2-2 4,-1 0-4,6-3 0,1 0 1,4-3-3,7-1 3,4-4-1,3-1 0,-3 0-3,-5 0-15,-8-5-21,-5-4-21,-10-3 35,-3-1-6,-3-2 23,0-2 5,0 0-8,-7 4 11,-1 0 55,1 0 21,1-4-44,0 1-13,0 1-12,3 2 4,1 4-10,2 1 1,0 1-2,0 0 6,18 0-9,8-2 3,2 0 0,3-3 0,1-1 0,-1-6 0,-1 0 0,-2-2-7,-4-5 3,-3-1 4,-5-2 0,-4-1-2,-4 3 9,-7 3-7,-1 4 9,0 7 4,0 7 16,0 3 11,0 3-7,0 0-33,-1 18-8,-3 17 0,2 10 4,-1 6 8,1 0 2,2 0-5,0-1-1,0-5 6,0-4-1,0-5-5,0-12 0,0-5 0,0-8-8,0-6 8,0-4-21,2-1-14,4-3 1,4-14 31,2-5-19,0-2-7,-3 1 26,2 4-3,0 4 6,0 5-2,-1 6-1,2 1 0,-1 3-4,-1 0-2,2 0 3,0 9 6,3 3 0,1 3-1,2 0 5,0 0-4,5 0 0,-1-4 2,2-4 1,1-1-3,1-2 4,-1-3-3,-1-1 4,-5 0-6,1 0 1,-3-11 0,-5-2-7,-3-7 0,-4 0 7,-5 1-1,0 1 7,0 6 4,-3 3 39,-8 5-14,-1 1-11,-1 3-24,1 0 1,4 0-4,3 0 1,5 10 0,0 4-7,0 5 2,7 2 4,5-1 4,6-4-1,-2 0 3,2-6-1,0-2-2,0-3 0,-1 0 2,0-4-5,-1-1 3,0 0-4,1-1 3,0-12-21,1-7 15,-5-1-17,-3-6 15,-3-2 3,-6 0 12,-1 1-6,0 7 16,-4 3 1,-10 1 21,2 4-37,4-1 4,3 5-10,2 3-1,3 3 0,0 1 3,2 2-20,11 0 20,2 0-3,1 2 1,1 10 2,-1 0 3,1 3 0,3-1 2,3 1 3,-1-1-5,4-4 0,-6 5-1,0-1-2,-5 1 4,-5 4-1,2-1 0,-6 2-8,0 3 8,2-2 0,-1-3 0,3-4 2,4-1-1,5-4-1,5-5 4,6-4 2,4 0-6,-1-8 0,1-13 2,-5-5-9,-6-5-2,-6-3 0,-7 1-14,-7 2 2,-3 9 21,0 8 0,0 4 47,0 9 62,-1 1-72,-4 0-29,-3 5-8,3 16-12,4 5 11,1 3-4,0-2 3,7-3-8,11-8-1,4-5-5,1-8-6,4-3-62,-5 0-140</inkml:trace>
  <inkml:trace contextRef="#ctx0" brushRef="#br0" timeOffset="28964.6914">26923 503 138,'0'0'11,"0"0"8,-101 48 24,62-10 52,0 9 6,5 13-12,1 18 40,5 12-60,5 13-22,8-1-27,14-4-14,1-10 7,22-12-13,20-10 0,21-13-8,22-9 4,16-16 4,14-10-28,3-13-64,-6-5-214</inkml:trace>
  <inkml:trace contextRef="#ctx0" brushRef="#br0" timeOffset="29817.8295">29443 1039 220,'0'0'206,"0"0"-193,0 0 2,0 0 27,0 0-38,0 0 21,61-16-2,-40 3-16,-6 0 19,0-4-20,-5-4 6,1-6-5,1-1 0,-5 0-12,-1 9 5,-3 5 0,-1 8 1,-2 3-1,0 3 30,0 0-26,0 12 11,0 14-15,-8 9 13,4 4-4,2-3 25,2-2-6,0-2-8,6-8-17,6-3 4,6-4-7,1-5 0,4-6-8,4-6-11,0 0-104,-4-14-157</inkml:trace>
  <inkml:trace contextRef="#ctx0" brushRef="#br0" timeOffset="30001.8192">29665 646 724,'0'0'15,"0"0"-15,0 0-37,0 0-9,0 0-148,0 0-88</inkml:trace>
  <inkml:trace contextRef="#ctx0" brushRef="#br0" timeOffset="30485.7869">30113 693 436,'0'0'125,"0"0"-36,0 0-14,0 0-66,0 0-7,0 0-4,-3 18-5,23 3 7,8-1 14,6-2-8,8-2-1,1-4-4,3 2 6,-5-5 2,-6 0-9,-6-2 0,-6 2 4,-7-1-2,-8-1-2,-6 3 0,-2-3-20,0 1 19,-2 2-4,-17 4 5,-6 4 14,-5 9-5,-7 3-9,-9 3 0,-6 1 9,0-2-3,3-2-6,9-5-11,10-6-28,13-4-142,9-7-79,8-3 2</inkml:trace>
  <inkml:trace contextRef="#ctx0" brushRef="#br0" timeOffset="30768.7696">30655 1042 519,'0'0'177,"0"0"-102,0 0-21,0 0-52,0 0 13,-94 36-14,52-12-1,1 2 7,0-1-5,-3 3-4,0-2 2,3 0-14,6-3 9,8-3-62,15-9-120,9-1-160</inkml:trace>
  <inkml:trace contextRef="#ctx0" brushRef="#br0" timeOffset="31745.7072">31132 615 317,'0'0'136,"0"0"-60,0 0-18,0 0 6,0 0-20,0 0-17,0-15-27,0 36-11,0 10 11,0 10 36,0 4 1,-5 1-1,-2 3-32,3-1 2,-1 3-6,1-3 1,1-4 4,-2-8-5,2-9-2,3-4-11,0-8-69,0-9-121,9-6-128</inkml:trace>
  <inkml:trace contextRef="#ctx0" brushRef="#br0" timeOffset="32308.5027">31529 309 493,'0'0'99,"0"0"-75,0 0-24,0 0 1,0 0-4,0 0 6,13 63 14,3-18 46,3 9-52,-2 5 2,4 4-1,-6 1-12,1 2 62,-6 0-47,-10 2-7,0 0-6,-15-4-1,-18-2-1,-7-5 0,-8-5-3,-4-7-3,-1-6-29,-2-6-85,3-9-188</inkml:trace>
  <inkml:trace contextRef="#ctx0" brushRef="#br0" timeOffset="36645.7423">1450 3675 173,'0'0'106,"0"0"-16,0 0-16,0 0 21,0 0-17,0 0-7,0 0-33,-9-20 15,9 19-29,-2 1 1,2 0-1,-1 0-24,-1 0 0,1 4-24,-1 15 18,-2 7 6,4 7 4,0 2-2,0-5-2,0 0 0,7-3-1,2-4 1,2-5 0,2-5-9,-1-3 3,4-6 0,1-4 5,4 0-19,4 0 19,2-15 1,-3-5 0,3 1-5,0-4-1,-5 1-14,-2-1 17,-3 1-7,-9-4 4,-2 3 5,-2 1-2,-1 5-5,-3 7 1,3 2 7,-3 8-2,0 0 14,0 0 3,0 0-15,0 0-5,0 12 0,0 7 3,0 4 2,3 3 0,5-2 4,5-3-6,2-1 2,4-2 0,1 0-6,5-3 13,-1-2-7,3 0 0,-6-5 1,4-2-1,-4-2 1,1-4 1,1 0-4,2 0 7,-1-14-6,-3-6 1,-8-4-2,-5-3 0,-1-3 2,-7-2 0,0 2-8,-7 2 1,-7 2 6,0 4 1,0 5-1,3 4 0,0 5 2,3 5 6,-1 0 16,6 3-21,0 0 0,3 0-2,0 0-16,0 0 9,12 0-16,9 1 23,3 2-1,6-3 1,-2 0 0,2 0 0,1-3 5,-1-5-8,0-2 6,0 1-3,-3 0 0,-5 2-3,-10 4 2,-4 0-1,-4 3-9,-3 0 7,-1 0-16,0 15 20,2 4 8,-1 3-4,2 2 6,2 0 2,2-2-9,1-3 18,5 1-14,2-5-7,0-4 13,5-5-7,0-6-2,6 0-4,-1-1 1,3-16 8,-1-6-5,-1-4-4,-4-1 0,-1-1-1,-6-4 1,-2 0 0,-5-6 1,-2-6 3,-5-5-3,-1-5 2,0 0 22,-1-1-15,-7 4 13,-5 0-1,4 3-22,0 3 17,-2 7-16,1 10 3,4 9-4,0 9 3,1 8-3,2 3 0,3 3-12,0 31 11,0 16 1,0 20 0,3 14 7,11 6 2,2 1 0,2-6 3,5-16-8,0-14 8,3-11-12,-2-13 0,6-5-2,-2-11 1,3-8 1,2-7 0,0-4 3,-3-22-11,4-11 8,-5-4-19,-9-1 2,-2-3-13,-6 0 23,-4-4-3,-2 3 5,-2 3 2,-4 4 5,0 7-2,0 1 9,-7 7-3,-1 5 0,2 5-4,3 7 2,0 2 6,3 5 0,0 0-2,0 8-8,0 22-24,0 19 24,9 13 2,0 6 1,3-4 20,-3-5-9,-3-10-8,0-9-6,-3-9 6,1-6-9,-4-4 3,0-10 0,0-4 1,0-4 2,0-3 0,0 0 2,0-11-5,0-11-37,0-4-13,0 0 13,2 5 35,4 5-6,1 5 8,1 2-1,2 4-2,4 5-2,2 0-10,2 0 9,6 13 6,-2 5 1,5 2 13,-3-2 12,3 0-26,-3-5 11,1 1-11,-4-5 2,-3-5-2,1-4 0,-4 0-46,-2-7-120,-10-10-385</inkml:trace>
  <inkml:trace contextRef="#ctx0" brushRef="#br0" timeOffset="37041.7167">2381 3444 634,'0'0'48,"0"0"-33,0 0-3,0 0-7,0 0-5,0 0 7,107-45 2,-62 27 38,7-3-37,-1-1 4,1-4-13,2 0 11,1 2-18,3 3 6,-4 6-64,-9 6-106,-14 9-166</inkml:trace>
  <inkml:trace contextRef="#ctx0" brushRef="#br0" timeOffset="37262.7016">2184 3191 882,'0'0'24,"0"0"-24,0 0-18,0 0-24,0 0-54,0 0-350</inkml:trace>
  <inkml:trace contextRef="#ctx0" brushRef="#br0" timeOffset="38968.5926">5144 2806 629,'0'0'27,"0"0"-11,0 0-13,0 0 2,0 0-10,0 0 10,-33 109 3,27-59-4,4 2-2,2 2 23,0 0-13,0 2 18,2-2 2,7 0-32,6-1 12,0-8-12,1-6-2,2-7-1,1-10 3,-5-3 0,5-9-4,-2-8 12,8-2-4,8-14-3,7-18 2,8-13 6,7-9-5,0-5-4,-4-1 0,-9 6-24,-11 1 24,-11 4-13,-7-3 10,-1 0-2,-7-1 5,-5 2 0,0 5 6,0 1 0,-2 8-6,-10 8 4,6 8 11,-1 9 12,2 6-25,4 5 9,1 1-11,0 8 0,0 24-5,0 15 5,8 13 8,3 8 27,-2 1-24,0-1 20,-2-8-12,1-6-15,-4-7 3,1-6-7,-5-2 5,3-6-3,-3-6-2,0-7 0,0-7-1,0-7 3,0-6-9,7 0 6,-7 0-23,3-16 17,5-16-32,2-10-18,6 1 26,4 4-58,2 5 11,1 5 38,-3 6 36,0 6-6,-1 4 9,1 6 1,1 5 0,-1 0-23,3 5 21,-4 12 4,2 1 1,-1 1 36,-1 1-24,3-2 9,-2-2 10,5-2-22,2-4 12,4-2-9,4-3-13,1-5 10,-5 0-8,0 0-4,-5-5 0,-6-8-8,-6-6 5,-7-3-6,-2-5 9,-5-2-5,0 2-3,-12 3 8,-5 6 10,0 6 25,1 8 42,0 4-24,1 7-28,2 18-24,5 7 4,5 4-5,3-1 0,2-5 5,17-1-12,9-8 7,5-8 0,5-8-2,-4-5-19,5 0-17,-6-11-25,-2-7-154,-4-3-263</inkml:trace>
  <inkml:trace contextRef="#ctx0" brushRef="#br0" timeOffset="39508.6358">4747 3006 270,'0'0'128,"0"0"-113,0 0-11,99-4 70,-44 4 2,10 0-1,10 0-16,4-5-30,0 1 2,2-4-28,-4 1-2,-5 2-1,1 1-71,-15 0-164</inkml:trace>
  <inkml:trace contextRef="#ctx0" brushRef="#br0" timeOffset="40528.3978">7825 3010 428,'0'0'216,"0"0"-211,0 0 25,0 0-17,0 0-8,0 0 13,27 4 4,-8-4 12,5 0-3,6-8-22,7-8 5,0-4-8,1-2-6,-7-7 0,0-4 6,-2-5-14,-6-7 8,-3-5-20,-5 0 14,-6-2-30,-8 2 23,-1 5 11,0 5-2,-13 6 4,-2 10 4,1 6 6,3 8 42,2 7-46,3 3 5,3 0-11,0 12 8,3 25-8,0 18 5,0 14-2,0 4 33,0 3-25,0-4 32,0-4-17,0-9-21,0-7 13,4-8-18,4-8 3,-2-6-7,1-4 10,-4-7-6,0-1 0,-2-7 0,-1-5-1,0-3 2,2-3-1,-2 0 10,0 0-1,0 0-7,0 0-2,0 0 5,0 0-1,0 0-4,3 0 0,-3 0 5,0 0-3,0 0-2,0 0 0,0 0-25,0-7-21,0-7-63,0-6-47,3-7-466</inkml:trace>
  <inkml:trace contextRef="#ctx0" brushRef="#br0" timeOffset="41213.352">8201 2731 482,'0'0'26,"0"0"-19,0 0-7,0 0 21,0 0 28,97 14-10,-59-14 4,3 0-9,4 0-29,-1 0 4,-3-6-9,-1-2 0,-9 1 7,-2-1-6,-8 0-1,-5 3 3,-7-5 1,-3 0-4,-3-7 0,3-2 1,-2-7-1,-1-3 1,2-1-1,-2-3 2,-2 0 1,-1 5-3,0 6 1,0 9 6,0 7 32,0 6 8,0 0-4,0 1-43,0 27 0,0 12 0,0 17 5,0 9 0,0 1 21,0-3 4,0-2-13,0-6 3,0-6-16,0-6-7,0-1 3,3-6 0,0-5 0,2-5 0,3-9-22,0-6-41,9-9-32,-1-3-58,3-4-224</inkml:trace>
  <inkml:trace contextRef="#ctx0" brushRef="#br0" timeOffset="41540.3311">8954 2624 583,'0'0'114,"0"0"-112,0 0 2,0 0-8,0 0 13,0 95 29,0-44 34,0 0-30,0-4-2,0-5-29,2-6-7,-1-7 1,2-5 0,0-6-5,0-7 0,-1-5-10,1-6-39,0 0-38,4-3-53,-1-17-45,0-6-263</inkml:trace>
  <inkml:trace contextRef="#ctx0" brushRef="#br0" timeOffset="41799.3146">8941 2489 485,'0'0'159,"0"0"-91,0 0-53,0 0-11,0 0-8,0 0 10,103-61-6,-74 54 0,0 1 8,-7 1-5,2 4-3,-6 1 0,-3 0-7,-4 0-11,-3 7-76,-6 12-161,-2 2-108</inkml:trace>
  <inkml:trace contextRef="#ctx0" brushRef="#br0" timeOffset="42040.2994">8971 2832 168,'0'0'42,"0"0"44,0 0-10,0 0-3,0 0 43,0 0-28,79 6-55,-56-6-3,-1 0-21,0 1-3,-1 4-4,-5 1-2,-1 6-50,-12 3-126,-3 2-121</inkml:trace>
  <inkml:trace contextRef="#ctx0" brushRef="#br0" timeOffset="42246.2876">8975 3139 298,'0'0'331,"0"0"-328,0 0-3,0 0 33,0 0-13,90 0 29,-63-3-6,2-6-26,3-1-1,2 0-15,2-1 8,4 1-18,-3 0-11,-2-1-121,-2 1-228</inkml:trace>
  <inkml:trace contextRef="#ctx0" brushRef="#br0" timeOffset="42705.2554">9623 2490 758,'0'0'34,"0"0"-28,0 0-6,0 0-6,0 0 0,0 0 3,5 98 3,-5-42 23,0 4-10,0 0 33,-3-1-4,-5-6-27,2-7 16,4-7-26,2-8-2,0-8 0,0-3 1,8-5-6,5-3 2,2-3-6,7-3 6,7-5 1,5-1-1,8 0 16,2-13-16,0-5-6,-4-1-55,-4-1-51,-12 4-124</inkml:trace>
  <inkml:trace contextRef="#ctx0" brushRef="#br0" timeOffset="43378.2152">10246 2461 414,'0'0'127,"0"0"-8,0 0-70,0 0-49,0 0 23,-7 82 18,7-35 2,6 2 0,0-1-31,-2 0 20,1-1-22,1-2-4,-3-1 11,1-3-12,-1-4-5,-2-3 0,1-3 1,-1-6-6,-1-7 5,2-5-40,1-9-31,2-4-109,1-3-200</inkml:trace>
  <inkml:trace contextRef="#ctx0" brushRef="#br0" timeOffset="43700.1935">10254 2475 459,'0'0'3,"0"0"1,0 0 33,28-84-11,-11 72 21,3 1-5,6 6-7,2 5 0,5 0-27,0 20 3,-2 11 7,-3 3-14,-2 2 6,-14-3-10,-9 0 0,-3-4-2,-3-2 6,-18-4 2,1-2-6,-5-2 0,3-2-22,-2 0-54,4-7-112,4-4-55</inkml:trace>
  <inkml:trace contextRef="#ctx0" brushRef="#br0" timeOffset="44519.1448">12204 2395 338,'0'0'68,"0"0"-7,0 0 96,0 0-95,0 0-26,-99-32 20,74 32-50,0 10 6,-3 14-12,2 14 7,-1 9-4,3 9-1,6 1 8,6-1 15,11-8-23,1-5 8,6-7-10,16-7 0,9-6-4,8-8 9,7-7-5,5-8 12,6 0-8,0-23-2,-4-7-2,-8-7 5,-9-4-1,-3-6 3,-12-4-7,-5-4 2,-9-1 9,-7 0-14,0 3 3,-7 5 0,-17 6-7,-6 8 0,-3 8-19,0 12-20,5 13-72,6 1-250</inkml:trace>
  <inkml:trace contextRef="#ctx0" brushRef="#br0" timeOffset="44929.6542">12668 2232 680,'0'0'60,"0"0"-40,0 0-3,0 0 9,0 0-26,0 0-17,1 46 17,8 8 5,-3 6 34,2 4-23,-5-3 35,-2-1 5,-1-6-51,0-8 6,0-7-11,0-8-3,3-7-5,0-7-15,1-8-37,-1-3 4,0-6-60,0 0-126,0-6-20</inkml:trace>
  <inkml:trace contextRef="#ctx0" brushRef="#br0" timeOffset="45160.6393">12751 2242 689,'0'0'33,"0"0"-7,0 0-24,0 0 0,30-85-2,-5 71 3,2 3-6,4 5 3,-1 5 0,-1 1-2,-4 0 2,-5 14-23,-8 8-87,-8 3-119,-4 2-114</inkml:trace>
  <inkml:trace contextRef="#ctx0" brushRef="#br0" timeOffset="45344.6279">12741 2499 402,'0'0'209,"0"0"-185,0 0-22,0 0 0,0 0 10,0 0-8,76-7 43,-39-7-43,5 0 9,-3 6-13,-5 2-37,-4 2-63,-5 4-190</inkml:trace>
  <inkml:trace contextRef="#ctx0" brushRef="#br0" timeOffset="46100.5802">15217 2277 461,'0'0'61,"0"0"28,0 0 9,0 0-90,-79-40 17,45 40-3,-2 3-8,-6 18 11,-5 9-25,2 8 8,3 3 5,7 7-12,6 5 29,8 1-8,6 3-1,11-3 12,4-7-33,9-8 0,19-9-3,12-8-1,10-10 4,9-10 4,7-2-1,5-14-3,1-11-26,-8-8-82,-7 1-190</inkml:trace>
  <inkml:trace contextRef="#ctx0" brushRef="#br0" timeOffset="46421.5643">15552 2270 455,'0'0'37,"0"0"48,0 0 41,0 0-84,0 0-30,0 0 4,-29 82-16,23-33 24,0 3 3,5-2-26,-1-1 25,1-7-26,1-6 1,0-7-2,0-7-8,0-7-49,0-8-73,0-7-177,0 0-37</inkml:trace>
  <inkml:trace contextRef="#ctx0" brushRef="#br0" timeOffset="46814.5337">15523 2242 317,'0'0'165,"0"0"-45,0 0-50,0 0-42,0 0-28,0 0-15,21 35 15,0 8 31,3 8 14,3 3-29,-4-4 2,3-2 6,1-5-16,-5-9-9,1-4 1,-3-9 0,0-4 1,-2-5-1,-3-6 0,-1-3 3,-3-3 4,-2 0-7,0 0 1,-3-17 1,0-7 50,0-9-36,-3-6-4,1-5-4,-1-4-6,0 0-2,0 0 0,-3 4-27,0 3 17,0 8-10,0 3-15,0 9-11,0 6-79,0 4-219</inkml:trace>
  <inkml:trace contextRef="#ctx0" brushRef="#br0" timeOffset="47324.5013">16272 2135 501,'0'0'155,"0"0"-77,0 0-25,0 0-32,-89 11-21,65 17 0,-5 6 0,4 10-2,1 6 2,6 6 4,5 2-2,7-2 14,6-3-13,0-11 3,3-8 0,13-6-5,4-9-2,7-7 0,4-7 1,5-5 1,7-2 4,-1-19-1,0-6 4,-4-8-4,-8-4 3,-9-2-4,-6-1-2,-12-1 21,-3 1-10,0-5 1,-15 1-7,-3 2-6,-4 1-6,-2 7-33,0 2-44,-5 6-116,0 12-402</inkml:trace>
  <inkml:trace contextRef="#ctx0" brushRef="#br0" timeOffset="47881.4639">16605 2169 554,'0'0'128,"0"0"-108,0 0 34,0 0-33,0 0-17,0 0 12,86-23-11,-32 20 7,9-2-12,2-1 10,0-3-12,-6 1 2,-7 1-8,-5 3-10,-7 0-60,-8 1-91,-15 3-125</inkml:trace>
  <inkml:trace contextRef="#ctx0" brushRef="#br0" timeOffset="48128.4502">16950 2154 502,'0'0'147,"0"0"-99,0 0 4,0 0-47,-54 89 17,43-44-3,5 4 5,-1 5 16,2 0-18,1-3 4,0-1-24,4-8 7,0-6-8,0-6-1,0-7 0,0-6-18,0-4-59,4-12-106,6-1-405</inkml:trace>
  <inkml:trace contextRef="#ctx0" brushRef="#br0" timeOffset="49310.7149">19380 2618 360,'0'0'136,"0"0"16,0 0-35,0 0-61,0 0-56,0 0 8,-97 5 7,58-5-9,-1 0-1,-2 0 5,-1 0-9,-6-8 19,-6-10-17,-5-6-3,-7-8 0,1-7-10,5-9 3,6-8-20,13-7-4,12-3 20,11-5-13,11-1 24,8 2 1,0 7 8,2 5-9,14 5 4,5 7-4,4 6 4,4 10-4,0 13 0,1 14 0,-3 3-5,-6 35 0,-12 27 2,-9 30 3,-19 26-15,-25 11 10,-9-5 2,-4-11-2,7-19 5,9-17 0,10-17 25,9-17-15,11-15 9,11-14-18,0-7-2,19-7 0,25-5 1,24-24 51,17-10-17,15-9-31,-2-3 8,-8 2-10,-14 4-2,-15 8-27,-10 4-91,-11 4-267</inkml:trace>
  <inkml:trace contextRef="#ctx0" brushRef="#br0" timeOffset="50204.6576">21118 2085 408,'0'0'171,"0"0"-116,0 0 36,0-89-59,-18 70-8,0 2-14,-7 2-9,-4 3 17,-3 8-17,-10 2 1,2 2 3,-1 8 5,5 10-10,8 3 3,6 6 1,4 6 6,7 7-10,7 11 0,4-4 0,9 0-9,18-2 8,9-8 1,7-1 0,3-5 3,2-1-3,-5-3 0,-4 1 2,-11-3-2,-10 2 0,-10-3-4,-8 0 4,0-1 1,-9-5 1,-11-3 1,-5-5 5,-9-2-3,-8-6-10,-7-2 1,-5 0 1,-8 0-4,-1 0 5,-3 0-12,5-3 0,11-2-59,17 0-74,19-2-79,14-4-106</inkml:trace>
  <inkml:trace contextRef="#ctx0" brushRef="#br0" timeOffset="50603.633">21362 1930 296,'0'0'128,"0"0"-113,0 0-15,0 0 52,0 0 20,110 20-5,-66-20-26,1 0-23,0 0-17,-8-3 5,-6 0-5,-4-2-1,-7 4-2,-7-1-93,-8 1-171</inkml:trace>
  <inkml:trace contextRef="#ctx0" brushRef="#br0" timeOffset="50856.4869">21518 1944 566,'0'0'66,"0"0"-60,0 0 33,-27 94 14,19-41-7,0 4 24,2-1-50,1-3 11,2-7-7,3-4-23,0-3 18,0-2-19,-1-4 1,-1 0-6,-3-4 5,0-7-47,0-2-35,2-9-130,-1-7-162</inkml:trace>
  <inkml:trace contextRef="#ctx0" brushRef="#br0" timeOffset="51042.4718">21324 2580 48,'0'0'739,"0"0"-739,0 0-3,0 0 0,0 0 3,0 0 3,121-10 6,-68-5-5,0-1 11,-10 3-9,-7 3-12,-3 1-1,-5 4-67,-4-1-150,-5 2-283</inkml:trace>
  <inkml:trace contextRef="#ctx0" brushRef="#br0" timeOffset="51707.6908">21939 2077 404,'0'0'107,"0"0"-39,0 0-25,0 0-1,0 0-32,0 0-6,-6 35-4,6 10 52,1 6-7,4 2 0,-2-5-41,-1-2 15,0-4-15,1-3 5,1-6-5,2-3-4,2-11 0,-3-3-3,0-7 1,-2-4-10,-1-5-45,-1 0-25,1-13 28,-2-12-163,0-4-137</inkml:trace>
  <inkml:trace contextRef="#ctx0" brushRef="#br0" timeOffset="52094.6666">21980 2022 156,'0'0'180,"0"0"-25,0 0-57,0 0-27,0 0-45,0 0-20,36 21-6,-8 26 57,5 10-29,5 3-1,2-6-26,5-7 10,3-8 7,1-9-13,-4-4 13,-4-7-18,-7-4 6,-8-4-3,-10-5-3,-6-3 0,-5-3 6,-3 0 1,-2 0 15,0-11 57,0-11-56,0-7 1,0-5-24,-3-8 2,-6-5 1,0-4 2,-2-2-7,0 2 2,-3 4-5,-2 8 2,4 6-37,4 9 2,7 4-9,1 6-37,13 6-41,12 0-280</inkml:trace>
  <inkml:trace contextRef="#ctx0" brushRef="#br0" timeOffset="52754.5072">23105 1921 188,'0'0'121,"0"0"-30,0 0 11,-89-17-12,56 19-86,-3 16 23,-4 6-14,-5 9-5,0 10 3,2 6 1,6 8 7,9 3 22,9-2-22,8-5 3,9-12-15,2-3 5,3-6-13,16-8 1,4-6 0,0-8-2,-1-5 5,1-5-3,0 0 0,-4-5 6,1-13-15,-3-1-8,-5-2-16,-2-2 28,-4-2-12,-1-3 17,0 1-3,-2 5 4,-3 5-1,0 5 7,0 6 37,0 3 37,0 2-45,0 1-5,0 0-31,7 0-20,10 0 15,2 8 5,11 5 2,3 4-2,0 2 5,1 2-7,-9 1 2,-4 2-3,-9 2-4,-5 0 8,-4-1-1,-3 3 0,0-3 6,0-3-12,-3-2-19,-4-5-42,3-7-83,1-8-396</inkml:trace>
  <inkml:trace contextRef="#ctx0" brushRef="#br0" timeOffset="53407.4677">23639 1947 453,'0'0'122,"0"0"-69,0 0 19,0 0-34,0 0-32,0 0-6,0 45 3,0 6-3,-1 14 31,-9 1-21,-1-1 7,2-5-8,-3-7-3,6-7 2,2-4 2,2-7-2,2-7-7,0-5 6,2-8-9,10-4 2,8-5 0,9-6 3,11 0-2,8-5 5,4-10-6,2 0-5,-4 3-19,-3 1-44,-4 3-75,-6 0-183</inkml:trace>
  <inkml:trace contextRef="#ctx0" brushRef="#br0" timeOffset="53789.2745">24302 2046 653,'0'0'81,"0"0"-73,0 0 14,0 0-22,0 0 13,-9 86-12,9-33 27,0 1-22,0-3 26,0-6-21,0-3 3,-3-5-14,3-6 3,0-4-5,0-6 2,0-6-23,0-7-7,7-8-137,11 0-149</inkml:trace>
  <inkml:trace contextRef="#ctx0" brushRef="#br0" timeOffset="54010.2588">24335 1986 388,'0'0'20,"0"0"21,0 0-10,0 0 0,94-77 18,-64 66-37,-2 7 10,-3 1-2,-1 3-16,-4 0-8,2 2 0,-3 11-90,-8 2-135</inkml:trace>
  <inkml:trace contextRef="#ctx0" brushRef="#br0" timeOffset="54218.0685">24297 2254 181,'0'0'120,"0"0"-110,0 0-10,0 0 73,82-6-40,-40-3-7,-1 2-23,-7 4 3,-6 3-5,-5 0-1,-11 7-6,-7 6-110,-5 5-160</inkml:trace>
  <inkml:trace contextRef="#ctx0" brushRef="#br0" timeOffset="54422.0563">24244 2567 252,'0'0'12,"0"0"4,0 0 10,0 0 75,0 0-45,121 6-14,-77-15-2,1 0-30,-6 0 3,-3 1-9,-6 2-1,-1 2-6,-3-1-83,-7-1-184</inkml:trace>
  <inkml:trace contextRef="#ctx0" brushRef="#br0" timeOffset="55883.9649">26610 2009 267,'0'0'127,"0"0"-20,0 0-1,0 0-43,0 0-63,-94-55 12,69 55-4,-1 2-5,1 12 8,-2 8 0,1 8-8,4 15 4,3 9 0,4 10-7,6 0 10,6-7-6,3-5 7,0-9-6,13-5-2,5-6 10,5-8-8,5-8-4,6-9-1,11-7 2,5 0 10,2-22-7,-2-5 2,-8-3 0,-6-5 0,-11 1-7,-7-6 0,-11 1 4,-7-4 4,0-4-8,-9 3 0,-19-1-1,-6 5-4,-6 5-9,-1 7-22,-1 7-99,-1 5-228</inkml:trace>
  <inkml:trace contextRef="#ctx0" brushRef="#br0" timeOffset="56181.9438">26370 2190 479,'0'0'149,"0"0"-149,0 0-11,0 0 11,95 50 5,-52-30 19,-1 2 33,0-1-29,-3 0-10,-5 2 2,-6 0-18,-2 2 13,-7 4-15,-1 1 1,-4 3-4,0 0-14,1-3-23,3-7-49,6-6-77,2-9-83</inkml:trace>
  <inkml:trace contextRef="#ctx0" brushRef="#br0" timeOffset="56577.9181">27093 2088 600,'0'0'0,"0"0"-18,0 0 16,-6 118 2,6-74 30,0 1-5,9-5 20,0-2-16,6-5 0,-1-6 9,3-4-29,6-7-8,2-7 6,8-9 1,5 0-7,4-13 1,-1-12-2,-5-6 16,-5-4-16,-7-1 5,-5-6 1,-7-3-2,-4-3-4,-3-2 0,-3 5 0,-2 7-7,0 11 6,0 9-24,0 10-45,0 4-196,0 2-193</inkml:trace>
  <inkml:trace contextRef="#ctx0" brushRef="#br0" timeOffset="56962.8937">27866 1981 258,'0'0'264,"0"0"-259,0 0 34,-16 121 50,8-66-51,2-1 7,5-4-30,1-2-15,0-5 8,0-4-2,0-5-6,0-6 0,0-6-12,0-5 12,0-9-82,4-6-161,1-2-95</inkml:trace>
  <inkml:trace contextRef="#ctx0" brushRef="#br0" timeOffset="57493.8605">27864 2032 430,'0'0'89,"0"0"-19,0 0-17,42-81 7,-15 68-54,6 7 18,-3 6-12,1 0-7,-2 13 4,-7 14 0,-6 11-5,-9 4-2,-7 5 3,0 0-5,-20-4 0,-7-5-20,-1-8 15,1-7-11,3-8 16,4-7 8,3-2-1,5-6-10,3 0 3,6 0-13,1 0 13,2-7-13,0 1 13,5 1-1,14 4-3,8 1 1,3 0-2,4 8 5,4 8 0,-4 7 5,-3 3 7,-7 0 8,-9 1-18,-11 0 3,-4 1-5,-6 0 0,-18-2 19,-5-1-11,-6-4-1,-5-2-2,1-6-5,2-3-8,-2-5-16,-2-5-11,2 0-11,0 0-126,3-3-193</inkml:trace>
  <inkml:trace contextRef="#ctx0" brushRef="#br0" timeOffset="57921.3772">28336 2010 244,'0'0'172,"0"0"-142,0 0-30,0 0 4,0 0-2,0 0 25,69-3 26,-31 3-4,6 0-27,6 0 12,4-3-27,4-5-3,-1 0-8,-9 0-140,-13 2-247</inkml:trace>
  <inkml:trace contextRef="#ctx0" brushRef="#br0" timeOffset="58142.3599">28646 1998 422,'0'0'209,"0"0"-168,0 0-11,-45 92 22,35-47 0,3 3-36,-1-2 6,1-2 9,-2-3-12,4-3-2,2-2-17,3-5 0,-1 0-1,-1-7 0,2-2-25,0-4-53,0-4-107,-4-3-140</inkml:trace>
  <inkml:trace contextRef="#ctx0" brushRef="#br0" timeOffset="58330.3495">28341 2592 700,'0'0'68,"0"0"-32,0 0-26,0 0-2,0 0-9,0 0 8,114-15-7,-52 5 1,2-4 10,0 0-8,-3 1-3,-7 0-49,-9-1-42,-5 1-292</inkml:trace>
  <inkml:trace contextRef="#ctx0" brushRef="#br0" timeOffset="58711.3239">29140 2009 397,'0'0'285,"0"0"-265,0 0-7,0 0-11,0 0 11,110-16-6,-54 14 28,-1 0-29,2-1-4,-2-2 2,-8 1-4,-6-1-15,-10 3-119,-9-2-270</inkml:trace>
  <inkml:trace contextRef="#ctx0" brushRef="#br0" timeOffset="58973.3095">29368 2024 446,'0'0'174,"0"0"-145,0 0-6,-77 94 29,65-53-4,-1 1-24,2 0 13,3-1-17,0-2-14,2-1 15,1-4-20,2-1 2,2-1-3,1-5 7,0-6-14,-2 0-7,-1-6-73,-1-4-143,-8-5-310</inkml:trace>
  <inkml:trace contextRef="#ctx0" brushRef="#br0" timeOffset="59758.2586">27815 2392 42,'0'0'25,"0"0"31,0 0-4,0 0-27,0 0 14,0 0 28,33-15-9,-33 15-15,0 0-23,0 12 52,0 3-1,0 6-31,-1 5 13,-5 5-16,0 3-20,-2-2 22,-4-3-38,2 0 17,1-5-18,0-2 9,3-1-10,6-4 1,0 0-29,0-2-28,0-5-111,8 0 97,-1-6-148</inkml:trace>
  <inkml:trace contextRef="#ctx0" brushRef="#br0" timeOffset="61666.0591">31025 2314 249,'0'0'77,"0"0"-66,0 0 59,0 0 36,0 0-61,0 0 0,-54-69-11,36 67-12,-3 2 12,-2 0-32,-5 5-2,-5 11 0,-1 7 7,-1 4-1,2 1-6,6 1 2,10-2 9,7-4-11,8-2-4,2-5-3,2-2-6,11-4 13,8-3 3,2-3 5,0-4 3,7 0-7,0-3-4,0-12 0,-2 0 6,-2-3-9,-7 0 6,2 4-3,-6 1 5,-6 2 3,-2 4-8,-5 4 41,-2 1-20,0 1 27,0 1-21,0 0-18,0 1-9,4 20-32,-1 14 32,3 10 1,-3 9 7,-3 5 1,0 0-4,-5 1-3,-11-1 10,0-8-3,-4-3-5,1-9-4,1-6 0,0-8 4,3-8-4,2-8 0,5-5 2,2-4 7,2 0 5,1-10-14,-1-12 0,4-8 0,7-8 0,21-4-9,11-5 0,8 1-36,6-3 1,2 1-69,-4 3-268</inkml:trace>
  <inkml:trace contextRef="#ctx0" brushRef="#br0" timeOffset="63024.2094">31654 2324 254,'0'0'90,"0"0"-37,0 0-1,0 0-2,0 0-10,-91-5-17,58 18 45,-3 3-11,-2 4-25,5 0 3,3-1 6,10-1-31,7-1 20,6-3-30,7-2 1,0-2-2,0-1-17,4-1 18,14-3 2,3-2-1,6-1 13,1-2-10,2 0-3,-5 0-2,-1-10-10,-3-4 6,-4 1-4,-7 1 2,-4 6 7,-6 4 3,0 0 7,0 2 17,0 0-27,0 0-6,0 0-8,4 0 8,2 2-1,3 4 5,3 0 2,2-2-2,2 0 9,2-3-13,3-1 6,0 0-17,1 0 15,1 0-9,2 0 11,-4-9 0,-2 0-3,-1-3 2,-9-5 0,5-2 1,-1-8 3,2-8-2,0-3-1,-8-8 12,-4-3-7,-3 0 9,0-1-3,0 4-5,0 2 14,0 5-20,0 1 0,0 7 4,0 6 2,0 9-6,0 5 12,0 8 3,0 3 20,-1 0-35,1 0-6,0 23 5,-5 19-9,2 18 9,0 17 1,3-2 0,0-1 0,0-8 0,5-13 0,5-8 0,2-12-5,2-7 3,3-5 2,5-8 0,1-2-8,3-7 11,-3-4-3,-3 0 0,-2 0 8,-2 0-8,4-11 0,-1-7 1,2-4-7,0-2 6,-1-4-6,0-1-5,-4-2-21,-3 0 29,-9 6-11,-2 4 14,-2 9-13,0 4 10,-17 8-3,-4 0-1,-4 10 7,1 13 1,3 5-1,6 3 0,8 0-4,5 0 4,2-6 0,0-2-2,9-7 5,4 0-1,3-8-1,1-5 1,5-3 9,5 0-9,8-6-2,-1-13 0,0-4-1,-4-2-1,-3-5-5,-2-7 7,-2-5 1,-1 0 4,-3 5-5,-3 9 0,-5 12 0,-3 11-4,-4 5 4,1 7-8,3 15 7,2 5 1,-3 2 10,1-2-3,-4-2-6,1-2 18,-1-2-19,-4-3 0,0-3 0,-6-3-3,-10-1 1,-7-5-69,-5-5-276</inkml:trace>
  <inkml:trace contextRef="#ctx0" brushRef="#br0" timeOffset="63310.19">31666 2077 397,'0'0'162,"0"0"-152,0 0 4,110-32 39,-50 21 0,10 1-30,2-1-10,1-1 2,-6 2-15,-6 0-1,-7 3-15,-9 3-211,-14 2-258</inkml:trace>
  <inkml:trace contextRef="#ctx0" brushRef="#br0" timeOffset="64502.1139">32888 2373 499,'0'0'136,"0"0"-115,0 0 1,0 0 29,0 0-38,0 0 6,1 33-19,-7-7 24,-10 2-11,-4 4 8,-5-1-20,-2-1 3,-4-1-4,0-3-60,1-4-29,2-4-163,1-4-171</inkml:trace>
  <inkml:trace contextRef="#ctx0" brushRef="#br0" timeOffset="74639.2042">2038 5147 80,'0'0'271,"0"0"-164,0 0 15,0 0-22,0 0-54,0 0 5,0 0-27,0-4-8,0 4-16,-2 2-5,-4 13 5,-3 11 6,-3 7-5,2 5 8,-1 3-8,1 8-1,4 5 2,3 5 3,3 1-5,0 0 0,0-5 0,0-3-1,12-4 1,3-7 0,0-6-5,10-9 3,2-7 2,10-7-2,9-11 5,4-1-3,11-11 2,0-14-2,0-10 4,-4-4 5,-2 0-9,-7-1 0,-5 0 0,-7 3 4,-5 1 2,-7-1-5,-6 3 8,-6-5-1,-3 0 4,2-2-2,-4-1-8,-4-2 9,-2 1-6,-1 2-5,0 2 0,0 6 10,0 5-13,-1 7 3,-4 8 0,0 7 0,0 4 7,2 2-7,0 0 0,0 3-19,0 26 18,0 15 1,1 17 0,2 9 5,0 4-3,0-4-2,0-3 0,0-10 5,0-10-5,2-4 0,1-6 2,0-5-2,-3-5 2,3-6-2,0-10 0,-3-7 0,3-2-11,-3-2 11,0 0 0,0-3-9,0-16 6,0-4-2,3-6-5,3 0-4,-2 3 13,5 0-13,-1 2 14,5 3-9,2 3 7,1 1 1,-2 7 1,1 3-4,0 7-4,4 0 5,5 8 3,0 12-7,4 2 7,-4 2 0,3 2 0,0 1 5,-6-3-2,6-5-3,-5-2 0,6-8-1,2-6 8,0-3-7,4 0 0,4-18 2,1-6-2,-1-5 0,-2-5-10,-6 4 5,-12 1-26,-8 5 26,-10 5 4,0 3 1,-3 8 23,-12 0 20,-1 6 16,1 2-23,4 0-32,1 8-5,4 12 1,5 5-4,1 2-4,0 0 6,16-1 2,9-4-5,1-4 0,9-8 5,4-6-3,2-4 8,5 0-15,2 0 8,-1-15-44,-2-2-48,-6-4-264</inkml:trace>
  <inkml:trace contextRef="#ctx0" brushRef="#br0" timeOffset="75367.1539">1580 5498 87,'0'0'95,"0"0"-52,0 0 59,0 0 6,91-29-43,-45 18-2,5-1 36,7-3-66,3 2 14,2-1-47,-4 3 6,1 3-10,-2 1 4,2 0-30,1 1-46,-3-3-126,-3 0-66</inkml:trace>
  <inkml:trace contextRef="#ctx0" brushRef="#br0" timeOffset="92843.2364">3395 5222 334,'0'0'167,"0"0"-65,0 0-40,0 0 3,0 0-16,0 0-48,0 0 22,-1-6-23,-1 6-8,1 0 4,-1 0-76,1 3-79,1 3-154</inkml:trace>
  <inkml:trace contextRef="#ctx0" brushRef="#br0" timeOffset="93569.1908">4076 5300 369,'0'0'54,"0"0"43,0 0 13,0 0-48,0 0-5,0 0-43,-53-4 8,37 4-11,2 0-7,-3 0 13,-7 0-17,3 6 3,-3 1-3,2 1 13,1-2-13,6 0 0,-1 1 2,2 1-4,5 1 2,3 2 0,3 3-3,3 6-3,0 1 3,6 5 2,9-4-2,7-2-4,5-3 8,6-6-1,3-3 3,3-2 0,2-2-3,-5 1 0,-6 0 3,-9-1-1,-9 2-2,-8 0 0,-4 3-1,0 3-9,-19 3 10,-9 3 6,-10 0-4,-7-1 21,-2-2-23,-1-4 9,2-8-8,5-3-1,10 0-5,9-18-77,11-5-240</inkml:trace>
  <inkml:trace contextRef="#ctx0" brushRef="#br0" timeOffset="94797.9469">6093 4931 397,'0'0'161,"0"0"-85,0 0-35,0 0 7,0 0-46,0 0 2,7 50 36,-1-12-15,-3 1 0,3 0-6,-5-1-17,2-5 11,-1 0-11,-1-1-2,1 1 0,-2-3 2,0-2-4,0-2 2,0-5-27,0-6 17,3-3-13,-3-4-18,3-5-14,0-3-116,3 0-39,0-14-7</inkml:trace>
  <inkml:trace contextRef="#ctx0" brushRef="#br0" timeOffset="95409.9262">6148 4928 351,'0'0'75,"0"0"-28,0 0 56,0 0-20,0-81-53,9 67 4,3 1-13,3 0-11,1 2 5,2 7-9,4 4-10,-2 0 4,7 22 0,-5 10 15,0 6-13,-5 2 3,-8 2 7,-2-3-12,1-5 14,-5-6-14,1-6 1,-2-2 7,-1-7-8,1-2 0,-1-2-2,1-4 7,-2-4-11,1-1 6,3 0 0,1-7 3,1-14-3,3-10 8,3-5-4,0-3 2,0 0-6,3 3 0,-2 3 0,2 4-1,0 6 1,-2 9 0,-2 5 2,-2 6 2,1 3-7,5 0 3,4 15-1,5 10 1,-1 10 4,-1 4 0,-3 6-3,-5 5 7,-3 1-2,-3 0-6,-5 2 1,-3-5 6,0-4-7,0-5-6,0-11-9,0-7-42,2-10-27,8-8-153,5-3-41</inkml:trace>
  <inkml:trace contextRef="#ctx0" brushRef="#br0" timeOffset="95747.8834">7046 4766 625,'0'0'123,"0"0"-117,0 0-5,0 0-1,0 95 30,0-43-20,0 4 26,0-2-11,0-2 8,-2-7-20,2-8-6,0-5-8,0-5 1,0-3 0,0-3-7,-1-6-14,1-1-40,0-6-41,0-3-182</inkml:trace>
  <inkml:trace contextRef="#ctx0" brushRef="#br0" timeOffset="96050.8664">7052 4722 570,'0'0'18,"0"0"-18,21-84 1,-5 64-1,4 4 18,-1 7-7,5 1 31,3 7-10,3 1-9,1 0-7,0 0-10,1 12 4,-4 3-10,2 1 0,-5 2-1,-5-1-45,-7 2-52,-4 1-15,-9 1-38,0 2-15</inkml:trace>
  <inkml:trace contextRef="#ctx0" brushRef="#br0" timeOffset="96291.8529">7149 4978 255,'0'0'186,"0"0"-119,0 0 10,0 0-35,0 0-18,0 0-16,-6 23 4,30-23 50,4-5-27,5-5-8,1-1-27,-4 5 9,-2 3-7,-5 3-2,-4 0 0,-4 14-6,-12 11-62,-3 9-43,-3 2-64,-18 3-70</inkml:trace>
  <inkml:trace contextRef="#ctx0" brushRef="#br0" timeOffset="96485.8371">7149 5315 191,'0'0'156,"0"0"-16,0 0-53,0 0-47,0 0 8,0 0-25,-14 11-7,31-11 14,7 0 23,6-6-12,1-5-33,8-1 1,-3 0-5,1 4 0,-6 1-8,0 1 2,-1 3-37,-4 0-5,-1 3-75,-7 0-179</inkml:trace>
  <inkml:trace contextRef="#ctx0" brushRef="#br0" timeOffset="97379.6006">7722 4673 470,'0'0'217,"0"0"-187,0 0-18,0 0-4,0 0 0,0 0 14,124-46 28,-60 21-22,3 1-25,0 3 9,-3 1-11,-10 9-1,-5 4 0,-7 4-1,-8 3 1,-4 0-22,-6 7-55,-3 10-121,-9-2-261</inkml:trace>
  <inkml:trace contextRef="#ctx0" brushRef="#br0" timeOffset="97670.584">8059 4629 260,'0'0'291,"0"0"-229,0 0-39,0 0 41,-27 111-33,27-67 10,0 1-10,0 0-22,0 5 12,0-2-4,-3 2-13,0-1 3,-1-2-6,1-2-1,3-6 0,0-4-37,0-6-13,10-11-94,4-9-109,5-9-94</inkml:trace>
  <inkml:trace contextRef="#ctx0" brushRef="#br0" timeOffset="98014.5612">8593 4584 659,'0'0'73,"0"0"-55,0 0 40,0 0-58,0 0 9,0 0 17,6 107-18,-4-65 7,-2 3-7,0 0 0,0-1 12,0-1-17,0-4-1,0-4-2,0-6 0,-2-6-27,2-13-42,0-6-135,0-4-337</inkml:trace>
  <inkml:trace contextRef="#ctx0" brushRef="#br0" timeOffset="98408.5408">8586 4877 560,'0'0'56,"0"0"-48,0 0 32,0 0-17,0 0-14,0 0 9,100-60-16,-72 47 13,5-1-10,-5-1-2,-1 1 4,0 0-3,-9 3-4,-5-1 2,-5-3 3,-4 0-5,-4-5 0,0 5 3,0 1 5,0 3-1,0 3 52,-1 2 16,-2 2-51,1 2-6,2 2 2,-1 0-20,1 0 0,0 23-17,0 10 17,0 9 2,1 1 6,1 1 1,-2 0-7,0-1 4,0 1 0,0-5-6,-2-7-1,1-7-28,1-7-80,0-9-97</inkml:trace>
  <inkml:trace contextRef="#ctx0" brushRef="#br0" timeOffset="99106.9139">9443 4737 181,'0'0'278,"0"0"-171,0 0 20,0 0-52,0 0-54,0 0 9,-91-30-21,66 30 11,-2 6-11,-4 15-5,3 10-4,1 9 0,5 7 1,8 4-4,5 2 7,7-5-4,2-5 0,3-5 1,17-5-1,10-8 0,8-5 1,6-8 13,8-9-9,-1-3 12,4-10-6,0-17-3,-3-8-1,-7-4-7,-10-2 3,-13 1 4,-15 1 1,-7-2-6,0 5 3,-23 1 2,-9 5-9,-5 1 2,-2 4-29,2 4-17,1 6-55,4 9-167</inkml:trace>
  <inkml:trace contextRef="#ctx0" brushRef="#br0" timeOffset="99467.8919">10015 4547 746,'0'0'23,"0"0"18,0 0-6,0 0-34,0 0-1,0 0-4,-3 98 4,12-41 30,-2 2-30,-1-2 14,-4-4-14,-1-4 10,-1-10-10,0-7 0,0-7-13,0-9-26,0-5-63,0-11-187</inkml:trace>
  <inkml:trace contextRef="#ctx0" brushRef="#br0" timeOffset="99824.8698">9791 4618 722,'0'0'1,"0"0"10,30-95-9,4 70 1,5 7 2,7 10 12,5 8-16,6 5 20,3 28 6,-5 8-21,-5 5 32,-6 1-26,-10-3 0,-7-2 12,-6-3-20,-8-3-1,-7-1-3,-6-1 7,0 1-4,-12 1 0,-15 2 11,-7-3 11,-3-4-24,-6-4 16,2-6-17,-1-4 5,1-6-15,2-4-2,3-4-47,2-3 1,1 0-139,3-5-427</inkml:trace>
  <inkml:trace contextRef="#ctx0" brushRef="#br0" timeOffset="111141.3271">12083 4306 166,'0'0'178,"0"0"-160,0 0 7,0 0 29,0 0-16,0 0 32,68 0 13,-42-3-34,9-5-13,1-1-6,3-2-29,0 1 15,-3-1-13,5 2-3,-3 1 0,-2 3-36,-5 3-52,-9 2-128,-10 0-126</inkml:trace>
  <inkml:trace contextRef="#ctx0" brushRef="#br0" timeOffset="111396.3112">12351 4311 369,'0'0'59,"0"0"13,0 0 62,0 0-68,0 0-51,0 0-14,-16 53 4,13-14 35,3 9-6,0 5-19,0 6 36,0 1-20,0-6-25,0-2-6,0-8 0,0-6-2,0-6-47,3-7-46,-2-5-76,-1-8-167</inkml:trace>
  <inkml:trace contextRef="#ctx0" brushRef="#br0" timeOffset="111609.2969">12165 4905 761,'0'0'76,"0"0"-59,0 0 32,0 0-49,0 0 3,0 0-7,89-11 8,-35 2-3,6-2-1,-2-1 0,-1 3 2,-7 2-2,-6 4-43,-6 3-25,-9 0-165,-8 0-240</inkml:trace>
  <inkml:trace contextRef="#ctx0" brushRef="#br0" timeOffset="112296.2532">13137 4287 208,'0'0'163,"0"0"-94,0 0 39,0 0 2,0 0-52,0 0-41,-66-30 22,36 30-32,-3 0 9,5 3-1,2 5-14,4-1 13,2 1-14,8-1 3,2 6-7,3 3 4,5 10 0,2 10-3,3 9 3,21 8-5,9 4 5,6-3 0,4-5 3,-3-7-3,-4-4 0,-3-6 0,-11-4 10,-7-2-12,-15-2 2,0-1 0,-9-5 10,-15-3-10,-10-6 25,-8-6 6,-4-3-30,-2-3-1,8-12 0,4-3-64,9 1-22,6 4-254</inkml:trace>
  <inkml:trace contextRef="#ctx0" brushRef="#br0" timeOffset="112995.2876">14858 4179 404,'0'0'117,"0"0"-42,0 0-22,0 0-9,-42 107-21,31-59 15,7 0-4,2 1-25,2 2 7,0-4-15,0-2 2,0-6-1,0-5-2,0-4-2,0-5-31,0-7-100,0-9-139</inkml:trace>
  <inkml:trace contextRef="#ctx0" brushRef="#br0" timeOffset="113421.2615">14822 4215 366,'0'0'28,"0"0"45,0 0 16,0 0 0,0 0-53,0 0-30,54-17 10,-29 53 33,5 11-13,0 4-15,2 4-19,3 2 6,1-4-6,0-6 10,-2-4 10,-3-9-20,-1-8 5,-5-5-3,-5-6 0,-8-7-6,-6-5 2,-2-3 0,-1 0 5,0-11 12,-2-15 36,3-10-26,-1-7-21,-3-7 17,0 2-17,1-2 0,-1 4-3,2 0-1,-2 3-2,0 3 0,0 6 6,0 7-12,0 6-5,0 9-37,1 7-14,8 5-83,3 0-306</inkml:trace>
  <inkml:trace contextRef="#ctx0" brushRef="#br0" timeOffset="113925.2273">15783 4185 628,'0'0'38,"0"0"-12,0 0 32,0 0-31,0 0-23,0 0 26,-88-38-29,67 71 4,-4 13-5,-4 9 3,1 9 1,5-1 0,7 1-4,10-5 0,6-11 3,9-9-5,13-12 2,5-4 0,0-8-8,3-7 14,6-7-6,0-1 2,2-12 4,7-16 5,-2-11-2,-2-5-8,-8-4 16,-10-1-10,-9-2 3,-11 4 9,-3 0-9,-3 3 4,-20 3-9,-5 4-3,-5 5 0,-1 8-2,1 10-43,5 13-18,4 1-103,8 4-254</inkml:trace>
  <inkml:trace contextRef="#ctx0" brushRef="#br0" timeOffset="114293.2028">16138 4074 630,'0'0'63,"0"0"-16,0 0-27,0 0-19,0 0 13,0 0-11,109 5 22,-71 1-12,3-1-13,-1-2 19,-3 0-19,1-1 0,-5-1 2,-5 2-2,-6 0-4,-7 3-36,-6 2-54,-7 1-91,-2-2-111</inkml:trace>
  <inkml:trace contextRef="#ctx0" brushRef="#br0" timeOffset="114508.1907">16360 4176 414,'0'0'239,"0"0"-234,0 0 21,0 0 7,-23 98 7,15-55 11,0 1-29,-1 3 10,1 1-25,0-2 1,1 3-5,0-5-3,-1-7-1,2-6-18,1-6-70,4-12-134</inkml:trace>
  <inkml:trace contextRef="#ctx0" brushRef="#br0" timeOffset="115451.1301">18261 4085 360,'0'0'165,"0"0"-87,0 0-37,0 0-23,0 0 15,0 113 25,0-63-25,0-3 14,0-4-43,0-2 6,0 3-10,0-1 8,-2 1-8,-4 0 0,2-5 2,0-8-14,1-5-38,3-9-70,0-13-186</inkml:trace>
  <inkml:trace contextRef="#ctx0" brushRef="#br0" timeOffset="115973.0975">18391 4028 283,'0'0'105,"0"0"-31,0 0 29,0 0-32,0 0-32,98-45 2,-74 45-34,1 17 20,-2 5-16,-5 7-3,-8 4-13,-9 6 10,-1 2-5,-14-2 0,-13-5-5,-1-3-1,-1-9-22,5-6 6,2-6 18,3-6 4,2-4 0,2 0 2,3-1-2,3-8 0,4 0 8,3 4-1,2 4 34,0 1-18,0 0-16,6 0-7,13 8 4,10 8-4,-1 3 0,0 3 8,1 0 2,-4 5-8,0 0 0,-2 5 1,1 1 2,-2 0-5,-4-2 0,-2-1-9,-4-7-5,0-2-42,-1-7-26,-1-8-77,2-6-122</inkml:trace>
  <inkml:trace contextRef="#ctx0" brushRef="#br0" timeOffset="116328.0731">18987 4140 544,'0'0'94,"0"0"-25,0 0-36,0 0-29,0 0 8,-2 90 13,2-46 4,-2-2-15,-1 0 14,2-1-24,-2-2 9,0-1-4,0-4-7,1-4-4,1-6 2,1-7-30,0-10-35,0-7-204,0-1-167</inkml:trace>
  <inkml:trace contextRef="#ctx0" brushRef="#br0" timeOffset="116544.0589">18980 4098 381,'0'0'29,"0"0"29,0 0 2,42-77 4,-21 65-40,7 3-8,2 1 19,1 5-22,2 3-5,-3 0-8,-2 0 0,-4 8-1,-9 9-51,-3 1-109,-11-1-56</inkml:trace>
  <inkml:trace contextRef="#ctx0" brushRef="#br0" timeOffset="116777.0437">18992 4306 283,'0'0'104,"0"0"-26,0 0 15,0 0-78,0 0-14,0 0 31,75 0 20,-41 0-26,-1 0 5,-3 0-30,-8 0-1,-3 0 0,-5 8-5,-7 7-46,-4 5-67,-3 2-200</inkml:trace>
  <inkml:trace contextRef="#ctx0" brushRef="#br0" timeOffset="116969.0362">18995 4631 261,'0'0'431,"0"0"-431,0 0 0,0 0 1,0 0 9,0 0 48,81 4-41,-46-4-1,6 0-2,2 0-9,1-3-1,1-5-4,-3 0-41,-8-3-136,-8 1-391</inkml:trace>
  <inkml:trace contextRef="#ctx0" brushRef="#br0" timeOffset="117688.9889">19965 4092 491,'0'0'71,"0"0"-2,0 0-13,0 0 3,0 0-48,0 0-8,-84-70 13,56 70-11,-1 0 2,1 0 7,4 0-7,5 0 2,5 8-9,5 1 4,1 6 4,3 10-8,4 9 0,1 6-2,3 2 2,17 2 0,7-3 0,8-4-10,2-4 9,2-2 2,-4-3 5,-7-4-2,-8-3-1,-7 1-3,-8-4 0,-5-1 0,0-2 0,-12-2 8,-7-5 0,-7-3 7,-3-5-8,-4 0-6,-2 0-1,2-8-7,1 0 5,3 0-24,7 2-34,4 2-91,9-3-289</inkml:trace>
  <inkml:trace contextRef="#ctx0" brushRef="#br0" timeOffset="118240.95">20282 4043 98,'0'0'604,"0"0"-567,0 0-4,0 0-16,0 0-12,0 0-1,56-33-4,-29 27 0,-1 2 0,1 1 3,-3 2-11,-6 1 8,-3 0-36,-4 0-35,-5 0-110,-5 0-61</inkml:trace>
  <inkml:trace contextRef="#ctx0" brushRef="#br0" timeOffset="118459.9354">20393 4003 123,'0'0'135,"0"0"15,0 0-40,0 0-47,0 0 16,-33 93-22,32-61-3,1 5-25,0 1-18,0-2 11,0 0-8,-2-4 5,1-1-13,-4 1 0,2-2-6,-2-1 0,0-7-17,0-5-13,2-6-68,-3-4-137,0-6 0</inkml:trace>
  <inkml:trace contextRef="#ctx0" brushRef="#br0" timeOffset="118644.9251">20263 4495 74,'0'0'221,"0"0"-63,0 0-19,0 0-72,0 0-67,0 0 11,2 0-7,17 0 37,5 0 4,6 0-16,3-3-27,2-6 5,-4 3-7,-2 0-5,-5 4 4,0 2-76,-5 0-153,-5 0-160</inkml:trace>
  <inkml:trace contextRef="#ctx0" brushRef="#br0" timeOffset="119340.8803">21100 4063 247,'0'0'241,"0"0"-202,0 0-1,0 0 29,0 0-42,0 0-18,-88-57 14,70 55 2,-1 2 1,0 0 15,-1 0-35,1 5 9,0 8-12,2 7 8,5 4-10,5 3 1,7 6 0,0 0-3,5 0 1,13-1 2,8 1 0,3-1 1,0-1 2,1-1-3,-7-1 8,-1-3 2,-6-4-3,-6-2-7,-7-4 0,-3 0 3,-3-3 6,-22 0 5,-6-5 7,-7-2-12,2-6 2,2 0-11,4 0 0,5-14-15,4 1-11,11 0-69,7 0-185,3-2-166</inkml:trace>
  <inkml:trace contextRef="#ctx0" brushRef="#br0" timeOffset="119691.8586">21418 4003 332,'0'0'348,"0"0"-310,0 0 17,0 0-12,0 0-43,0 0 0,7-11 0,17 13 2,9 5 2,-2 1 20,0-2-22,4-4 3,-2-2 1,0 0-2,-1 0-8,-2 0-18,-6 0-40,-6-2-109,-10 1-169</inkml:trace>
  <inkml:trace contextRef="#ctx0" brushRef="#br0" timeOffset="119925.8424">21599 4004 452,'0'0'162,"0"0"-146,0 0 61,0 0-50,-36 77-4,25-38 24,-1 3-8,3 1-9,0-1 19,0-4-49,2-4 21,1-1-21,4-3 0,1-3 0,1-3-2,0-6-22,0-4-51,0-11-75,9-3-276</inkml:trace>
  <inkml:trace contextRef="#ctx0" brushRef="#br0" timeOffset="120288.8183">21979 4049 812,'0'0'25,"0"0"-25,0 0-1,0 0 1,0 0 0,0 0 3,0 112 31,-13-70-25,-6 0 11,0 3 21,-2-7-32,2-5 13,1-3-22,6-7 4,0-7-10,6-5 6,6-8-13,0-2-24,0-1-41,0-7-11,15-19-34,5-5-64,2-7 28,0-2-72</inkml:trace>
  <inkml:trace contextRef="#ctx0" brushRef="#br0" timeOffset="120555.8016">21998 4075 56,'0'0'76,"21"-83"47,-13 52-13,-5 8 16,1 9 41,0 7-84,-2 4-18,1 3-55,4 0-6,6 16-8,4 13 13,-3 8 5,-2 4 33,-6 6-34,-2 0 27,1-4-22,-2-2-8,2-6 7,0-5-11,-1-6-6,1-4 0,-4-4 5,3-1-6,-1-4 1,-2-1-3,2-2-14,-3-3-51,0 2 2,0-1-60,-4-3-133,-13-3-164</inkml:trace>
  <inkml:trace contextRef="#ctx0" brushRef="#br0" timeOffset="120728.7903">21995 4234 355,'0'0'14,"0"0"9,0 0 48,0 0-38,82 5-17,-58-5-13,2 0-6,4-2-48,-2-11-268</inkml:trace>
  <inkml:trace contextRef="#ctx0" brushRef="#br0" timeOffset="121306.788">22392 4012 288,'0'0'182,"0"0"-35,0 0-52,0 0-32,0 0-41,0 0-21,0 3-1,0 24 6,0 9-4,5 6 20,-2 2-20,-2 0 8,-1-1 7,0-4-4,0-4 25,0-4-33,0-5-2,0-6-1,0-8-2,0-6 0,0-6-27,0 0-26,0-3 43,0-15-2,0-10-57,0-3-61,2-1-216</inkml:trace>
  <inkml:trace contextRef="#ctx0" brushRef="#br0" timeOffset="121708.7635">22379 3998 446,'0'0'148,"0"0"-58,0 0-45,0 0-35,0 0-10,0 0 0,65 2 14,-40 34 5,0 7 21,-1 6-25,-2-3 6,0 1-4,1-6-14,-1-7-1,0-3-2,-2-9 0,-2-5 2,-2-4 3,-4-7-3,-4-2 5,-1-4 0,0 0-8,-1 0 2,2-5-1,-1-15 31,2-4-17,-3-6 4,-4-5 5,-1-3-21,-1-4 2,0 0-4,0-1 0,0 0-6,0 4 6,0 2-10,2 7 3,-1 6-20,1 6 3,-2 8-13,0 6-10,0 4 11,0 0-82,0 3-279</inkml:trace>
  <inkml:trace contextRef="#ctx0" brushRef="#br0" timeOffset="122269.7244">23129 3977 607,'0'0'118,"0"0"-56,0 0-32,0 0 6,0 0-36,0 0 0,52-3 0,-8 2 6,6-4 1,1-1-7,3-1 5,-1-1-2,-2-1-3,-1 0 0,-10 0 0,-6 5-58,-14 0-54,-13 3-129,-7 1-192</inkml:trace>
  <inkml:trace contextRef="#ctx0" brushRef="#br0" timeOffset="122492.7113">23369 3992 309,'0'0'189,"0"0"-166,0 0 2,0 0 95,-20 92-61,15-56-21,2 3 2,0 0-39,0 0 26,1-1-23,2-3 6,0-5-7,0-4 1,0-4-8,0-2 4,0-8-94,0-5-236</inkml:trace>
  <inkml:trace contextRef="#ctx0" brushRef="#br0" timeOffset="123324.6882">25164 3857 356,'0'0'171,"0"0"-159,0 0-12,0 0 3,0 0 48,0 0 2,118 0-9,-70-6 12,7-4-45,5-4 7,-1 1-18,0 0 0,-6 2-8,-11 6-14,-6 0-54,-14 5-68,-16 0-117</inkml:trace>
  <inkml:trace contextRef="#ctx0" brushRef="#br0" timeOffset="123597.6744">25421 3860 376,'0'0'197,"0"0"-97,0 0-39,0 0-11,0 0-39,-30 81 2,20-39 32,0-3-28,3-1 10,0 0-25,4-5 5,-2 1-8,2-1 3,-3-2-2,2-2 0,-2-2 0,6-5-9,0-2-46,0-10-106,16-7-233</inkml:trace>
  <inkml:trace contextRef="#ctx0" brushRef="#br0" timeOffset="124199.634">26043 3807 496,'0'0'84,"0"0"5,0 0-22,0 0-14,0 0-50,-101-12 8,65 44-11,-5 10 1,1 6 21,-2 3-4,7-1-1,3-2 16,10-7-26,11-8 18,11-6-25,0-4-8,26-7 3,6-6 9,12-8-4,11-2 15,8-10-8,1-15-6,-4-2-1,-13-3 6,-16-1-1,-12-1 0,-11-1 0,-8-1 6,0-1-6,-13 0-8,-9 3 3,-4 2-12,1 3 3,3 6-25,-1 6-33,4 7-22,-2 7-222</inkml:trace>
  <inkml:trace contextRef="#ctx0" brushRef="#br0" timeOffset="124776.8665">27181 3848 468,'0'0'232,"0"0"-174,0 0 9,0 0-24,0 0-33,0 0-10,-9 16-3,8 19 3,-1 6 27,-1 1-19,2-3 20,-2 1-28,-2-1 4,1 1 0,-3-3-1,2-2-3,2-3 0,0-5 0,3-8-3,0-3-45,0-8-46,0-6-85,9-2-248</inkml:trace>
  <inkml:trace contextRef="#ctx0" brushRef="#br0" timeOffset="125042.8497">27234 3813 585,'0'0'89,"0"0"-84,0 0 16,0 0-2,36-80-14,-8 72 2,2 1 3,4 3-5,1-1 2,-2 5 3,-1-1-10,-4 1 0,0 0 0,-4 1-5,0 10-35,-6 5-104,-9 4-98,-9 1-9</inkml:trace>
  <inkml:trace contextRef="#ctx0" brushRef="#br0" timeOffset="125270.8357">27244 4015 155,'0'0'216,"0"0"-186,0 0-18,0 0 68,0 0-54,0 0-14,30 2 87,-5-2-19,5 0-40,0 0-21,-2 0-16,-2 1 5,-7 3-7,-4 4-2,-3 2-47,-9 3-177,-3-2-138</inkml:trace>
  <inkml:trace contextRef="#ctx0" brushRef="#br0" timeOffset="125474.8213">27181 4262 579,'0'0'92,"0"0"-92,0 0-2,0 0 2,0 0 24,0 0 31,100 4 11,-52-4-30,1-8-16,0-2-6,-2 1-7,-3-1-7,-2 0 0,-3 0-54,-5-1-29,-8-2-350</inkml:trace>
  <inkml:trace contextRef="#ctx0" brushRef="#br0" timeOffset="126005.4007">27929 3772 677,'0'0'91,"0"0"-91,0 0 4,-24 95 29,15-51-1,1 0-4,3-2 13,2-2-37,1 0 11,1-3-15,-2-2 1,1-2 3,2-6-4,0-7-4,0-7-3,0-5-84,9-8-29,7 0-140,1-17-129</inkml:trace>
  <inkml:trace contextRef="#ctx0" brushRef="#br0" timeOffset="126501.3685">28027 3801 156,'0'0'10,"0"0"48,0 0 78,52-92-63,-41 80 9,-2 5 0,-2 4-24,-2 3-6,-1 0-43,4 0-7,5 10-2,-1 13-6,0 8 6,-6 6 0,-6 2 3,0 0 15,-10-2-18,-9-3 0,-6-5 0,-6-4-26,-1-7 3,3-6-19,2-6 18,5-3 23,6-3-58,3 0 28,7 0 29,3 0 4,0 0 59,3 0 50,0 0-83,0 0-28,12 0 4,12 0-4,7 7 26,5 4-12,0-1 11,0 4-17,-2-1-3,-3 1 10,-1 3-12,-2-2-3,-5 3 0,-2 0-1,-2 3-11,-4-1-9,0-1-28,-3-6 7,-3-5-105,3-6-146</inkml:trace>
  <inkml:trace contextRef="#ctx0" brushRef="#br0" timeOffset="126820.3468">28518 3796 736,'0'0'74,"0"0"-53,0 0 10,0 0-28,0 0-3,0 0-6,-1 47 6,2-6 3,-1 2 14,0 1 4,0-3 10,-5-4-30,-1-2 13,1-6-14,2-5 4,3-6-7,0-4 3,0-6 0,0-3-12,0-2-62,0-3-16,0 0-153,0-3-141</inkml:trace>
  <inkml:trace contextRef="#ctx0" brushRef="#br0" timeOffset="127242.3831">28530 3807 382,'0'0'126,"0"0"-98,-4-84 30,4 55 7,14 4-18,4 2-7,5 7-26,0 3 5,1 10-5,-1 3-13,1 0 2,-1 16-3,-2 8 0,-7 4-4,-7 4 0,-7 2 4,0 1 0,-15 1 7,-13-3-6,-5-4-1,-3-5 0,5-5 0,3-3 0,5-6-1,9-2-7,6-5 8,5-2-4,3-1 4,0 2 0,0 2-4,5 5 1,14 3 3,6 2 8,8 0-5,4-1 17,5 2-17,3 0 2,-3-1-4,-5 1 3,-4-4-8,-5 2-21,-8-3-101,-8-4-151</inkml:trace>
  <inkml:trace contextRef="#ctx0" brushRef="#br0" timeOffset="127881.3434">29310 3788 460,'0'0'52,"0"0"-5,-80 5-19,53 13 6,6 7 15,3 6-26,6 5 8,5 5 13,7 0-23,0-1 0,0-4-15,16-4-4,6-5 2,8-4 4,4-5-4,5-7 15,8-10-10,0-1-2,2-4-3,-2-19 0,-7-6 10,-8-3-9,-7-4-5,-10-1 4,-11 1 7,-4-3-11,-4 1 0,-19 3 9,-3 3-19,-3 7-8,4 6-34,1 9-28,3 9-155,3 1-135</inkml:trace>
  <inkml:trace contextRef="#ctx0" brushRef="#br0" timeOffset="128235.3212">29879 3685 308,'0'0'93,"0"0"75,0 0 18,0 0-136,0 0-18,0 0-29,0 63 0,0-15 76,0 1-55,0 0 7,-2-2-15,1-2-11,-1-4-6,2-2 1,-3-5 0,2-5 0,-2-3 0,0-8 0,1-8-15,2-2-74,0-8-9,0 0-86,0-17-153</inkml:trace>
  <inkml:trace contextRef="#ctx0" brushRef="#br0" timeOffset="128706.29">29896 3703 340,'0'0'255,"0"0"-226,0 0-2,0 0 46,-1-86-39,21 78-12,5 0-22,5 6 5,-2 2 3,0 6-8,-1 19 0,-9 1 13,-1 6-9,-11 0-4,-6 1 0,0 0 2,-19 2-10,-9-5-4,-5-5-31,-4-7-10,5-6-61,2-4 41,5-5 65,8-1 8,5-2 76,5 0 34,2 0-36,3 0-9,2 0-52,0 4-5,5 7-8,14 3 0,8 6 26,6 1-11,0 2-5,4 0 7,-1 0-15,-2 3 5,0 0-7,-6-2 2,-3-2 1,-1-5-3,-2-5 0,2-3-13,0-9-67,6 0-26,1 0-177</inkml:trace>
  <inkml:trace contextRef="#ctx0" brushRef="#br0" timeOffset="129170.2596">30601 3822 359,'0'0'58,"0"0"-55,0 0 47,-18-84 101,3 64-93,-6 5 8,-3 3-39,-1 6-4,-5 6-17,-1 0-5,0 18-2,1 5-2,8-1 3,8 2-12,9 4 10,5 0-1,0 7-1,15 0 5,8-1-1,-3-2 0,9-5 0,-3-3 6,-1-6-2,0-2 3,-9-4 4,-7-1-1,-4-4-2,-5 3-5,-2 0-2,-20 5 17,-12 3-18,-8 1-33,-9-8-88,-1-4-342</inkml:trace>
  <inkml:trace contextRef="#ctx0" brushRef="#br0" timeOffset="132748.7845">14218 3783 138,'0'0'86,"0"0"-44,0 0 23,0 0-11,0 0-9,0 0-1,-18 20 13,15-12 19,-2 5-42,1 0 2,2 5-25,1 3-3,1 8 3,0 4-9,0 8 3,3 4 8,4 5-11,1 2-2,-2 4 0,0 1 10,-2-1-17,1-1 14,-2 1-7,1 3 1,2 2-1,-1 0 0,2-3-1,-1-1 2,0-2-5,0-2 4,-3-2 0,0 0-3,-3-1 3,0-4 0,0 3 0,0-7 0,0-3-2,0-4 2,0-4 0,-4-4 0,-4-1 3,0-6-3,2-4 0,-1-2 0,3-7-3,2-1 5,1-3-2,1 2 0,0-3-4,0 4 2,0 0-2,0 2 4,0-1 3,0 1-3,0 1 1,0-1-2,0-4-6,0 1-3,7-3-6,8-2 16,3 0 2,7 0-2,8 0 0,4-7-6,5-4 12,5-2-6,6-2 0,5-3 0,4 1 0,0-1 0,-2 4 0,-5 6 0,-5 2 5,-6 2-6,1 3 1,-2 1 0,2-2-2,7-2 2,5-3 0,5-3 0,4-1 6,3 0-6,1 0 0,6 2 1,-1 0 3,0 3 3,-6 3-3,-2-1 3,1 3 0,0-3-7,5-1 0,5 0 1,7-4-3,4-5 3,5-1-1,-1 1 6,-2 1 1,-3 2-7,-5 4 2,-2 2-2,-5 2 14,-12 2-14,-6 1 1,-8 0-1,-3 0 0,4 0 0,-2-2 0,4-2 1,0-2-1,0 0 0,-3 1 0,-2 2-1,-3 1 5,-2 0-7,-1 2 3,-3 0 0,-4 0 3,0 0-2,2 0-1,0 0 0,4 0 7,2 0-11,8-3 4,5-5 0,8 1-3,4-3 4,-1 2-1,-1 0 0,-5 3 6,-6 1-13,0 1 7,-3 3 0,1 0-1,2 0 5,1 0-4,4 0 0,1 0-3,3 0 3,5 0 0,5-4 3,0-1-2,0 0 2,2 1-3,1 0 0,3 1 4,-5 3-7,-4 0 3,-5 0 0,-4 0-3,1 0 3,3 0 0,3 0 0,5 0 4,2 0-6,3 0 2,3 0 0,3 0-3,3 0 8,3 0-5,8-4 1,3 0 10,5 1-11,-1-1 0,2 1 7,-1-2-6,3 3 0,1-1-1,-1 2 0,0 0 4,-4-1-4,6 1 1,-2-1 0,4 1-1,0-1 2,-3 2-2,-2 0 0,-2 0 0,1 0-2,-2 0 2,1-3 0,-5 0 0,-1-2 5,0 0-5,-2 3 0,-4-1 3,-5 0-7,-14 3 4,-8 0 0,-6 0 0,-4 0 2,-3 0-2,2 0 0,-2 0-1,3 0-10,0 0 10,2 0 1,0 0-2,1-3 4,1 1-2,3 2 0,0 0 1,6-1-3,3 1 2,4-3 0,2 2-1,-2-1 1,1 0-1,2-1 1,2-1 0,5-1-1,0 1 1,-2 1 0,-5 1 1,0 2-1,-4 0 0,1 0-2,1 0 4,5 0-1,5 0-1,7-1 0,-1-1 0,2 0 1,0 0-2,-5-1 1,-1 3 0,-7 0-6,-5 0 6,-4 0 0,1 0 0,-3 0 8,3 0-12,2 0 4,5 0 0,8 0 3,3 0-3,1 0 0,4-5-1,-2 1 2,2-1-1,-3 1 0,-3 1-2,-8 0-3,-3 3 8,-2-2-3,-5 2 3,3 0-1,-4 0-2,8 0 0,1-1-1,-1-1-2,1 0 3,-1 1 0,3-2 0,3 0 3,2-1-3,-1-1 0,2 0-1,-1 1 0,-1 0 1,4 1 0,5-4-2,7 4 10,10-1-12,4 0 4,8-1 0,1 0-2,4 1 2,3 0 0,-2-1-2,1 2 10,6 1-10,3 1 2,4-2 0,2-2-4,-3 3 5,-7-5-1,-5 7 0,-8-2 3,-13 2-9,-4 0 5,-2 0-11,-8 0 11,-7 0-19,-12 0 20,-19 4-6,-12-1 0,-13 1 5,-16-1-14,-11-1-62,-9-2-60,0 0-111,-12 0 25</inkml:trace>
  <inkml:trace contextRef="#ctx0" brushRef="#br0" timeOffset="136588.4042">14258 3839 32,'0'0'60,"0"0"-15,0 0 21,0 0-6,0 0 8,0 0-3,0 0-28,9 0-5,-7 0-12,2-2-2,3-1 31,4-3 0,5 0-11,2-3 10,6-1-41,3-1 10,3 1-17,4-3 4,0 3-3,4 1 1,1 3-2,2 3 0,1 1 4,6 1-5,1-1 1,6-2 0,5-2 0,3-2 1,2 1-1,3-2 0,-3-2 3,-3 1-4,-6-1 1,-2 0 0,-5 3-2,-3 2 2,2 1 0,-3 2-1,1 1-8,-1 1 5,2 0 4,4-4 0,6 0-2,8 1 2,10-5 0,6 0-3,7-1 6,-2 0-3,0 4 0,1 3 0,-3 1-4,-1-2 6,1 3-2,5-3 0,7 0 4,7-5-5,5-1 1,5-6 0,-2 0-1,3 0 3,-5-1-3,-9 2 1,-8 3-1,-7 2-3,-9 1 4,-10 7 0,-7-1 5,-6 1-5,-2-1 0,-1 0 0,-2-1 3,3 0-7,2-1 5,0-3-1,2 2 18,0-3-14,2 1-2,-2 0-2,-1 0 0,-2 0 3,-5 6-3,-5 0 0,-3 1 3,0 1-1,4-2-2,4-1 0,5-3 5,3-1-5,6-1 2,-1 0-2,1 1 2,2-1 2,1 4-4,4-1 0,1 1 1,2-1-5,-2-1 4,-2 2 0,4-2 3,3-1 0,1 3-3,4-2 0,0 0 0,0-1-3,0-1 3,0-1 0,-3 3 2,-3 2 5,-6 0-8,-1 1 1,-2 2 0,4 1-5,1-2 7,-1 0-2,0 0 1,1 1 2,1 1-3,-4 0 0,-1 0 0,-4 0-3,-4 0 3,0 0 0,-2 1-3,2 2 8,2 0-7,3-3 2,-1 0 0,0 0 5,-1 0-5,-1 0 0,1 0 0,1 3 5,-1 2-6,-1 1 1,-1 1-2,2-1 1,1 0 1,4-3 0,0 1-1,2 1 3,2 0-2,0-4 0,1 4 2,-2-4-2,0 5 0,-1 2 0,-1-1 0,2 3 2,5-3-2,8 2 0,5-3 0,8 0-4,6 0 8,2-3-2,-1 2-2,3-1-2,-4 3-2,-2 1 4,-6 2 0,-1 1-1,-3-2 6,6-1 1,3-1-6,5 1 3,2-2-4,-1 1 1,-2-2-1,2 1-7,-3-2 12,0-1-4,-3 3 0,0-4 3,-9 0-3,0-1 0,-3 0 1,3 1-1,0-1 0,-1 1 0,-5-1-1,-2 1 3,-2-1-4,3 1 2,0-1 0,0 1-3,0-2 4,-4 2-1,-1-2 0,-5 0 5,-7 1-5,-5 2 0,-5 1 0,-3 2-1,-2-1 1,3 0 0,3-3-1,1 0 6,2-2-8,0 0 3,0 0 0,-1 0-1,-2 0 1,-2 0 0,-4 0-4,-6 0 8,0 0-5,-3 0 1,5 0 0,0 0-1,5 0 1,3 0 0,1 0-2,2 0 13,1 0-12,-1 0 1,3-3 0,-4 3-2,2-1 2,5-1 0,1 1-2,3 1 8,2-2-14,1-1 8,4-2 0,6-1 2,3-1-2,3-1 0,-1-2-2,-2 2 4,-5 2-4,1 0 2,-5 0 0,-1 0 3,1 0 4,-3-2-7,9 4 0,2-5 0,-1 1-7,1 1 7,-8-2 0,-3 6 0,-4 0 3,-4 2-3,-2 1 0,-2-2 0,-3 2-4,-1-3 4,-3 0 0,-1 1 5,2-1-5,-5-1 0,2 0 0,-3-4 2,2 3-4,-3 1 3,1-2-1,-3 3 0,3 0 4,-2 1-4,-1 2 0,-3-1-3,-4-1 1,-1 1 2,0 1 0,3-2-1,3-1 3,3 3-2,2-1 0,2 0 2,1 1-3,-4 0 1,2 0 0,-3-2 8,-1 0-1,-1 1-7,-2 1 0,0 0 0,-2 0-3,-3 0 6,-2 0-1,-1 0-2,-4 0 3,-6 0-7,-5 0 4,-4 0 0,-5 0 4,-4 0-4,-2 0 0,-2 0-2,0 0 3,0 0-2,0 0 1,0 0-1,0 0-5,0 0 6,0 0 0,0 0-6,0 0-4,1 0 10,-1 0 0,0 0-2,0 0-6,0 0 5,0 1 3,0 1-5,0 1 4,0 3 0,0 3-2,0 3 3,0 2 5,0 4-4,0 3-1,0 4 3,-3 7-3,-4 4 0,-8 5-4,0 1 4,-1 3 8,2-1-6,1-1 1,5-4 5,1-1-4,2-3-4,2-3 0,1 0 0,1 0-1,1 1 6,-3 0-5,2 3 0,-2-1 3,0 1-3,0 2 0,3-2 2,0 0 10,0 0-10,0-1 4,0-2-2,0-2 2,4-2-8,-1-5 2,3 1 0,-3-2 2,0-2-2,-1-1 0,-1-4 0,-1-2 2,2 0-4,-2-1-3,0-3-19,0 1 10,0-2-33,0-1-122,-11 1-151</inkml:trace>
  <inkml:trace contextRef="#ctx0" brushRef="#br0" timeOffset="137886.3218">31698 4399 137,'0'0'106,"0"0"-55,0 0-13,0 0-31,0 0-2,0 0 4,0 0 3,0 21 50,0-6-17,-2 8-10,-3 2 12,-1 5 3,2 3-31,-3-1 6,2-2-24,2-4 6,3-4-4,0-2 4,0-4-7,0-2 0,0-5-16,0-4-27,2-1-49,-2-4-38,0 0-155</inkml:trace>
  <inkml:trace contextRef="#ctx0" brushRef="#br0" timeOffset="175757.8663">5699 7651 213,'0'0'175,"0"0"-135,0 0 19,0 0 26,0 0-34,0 0-7,0 0 0,0 0-21,0 0 12,0 0-8,0 0-14,-30-77 5,16 66-18,-2-1 0,-2-1-1,-1 5 0,0-2 0,-3 3-7,2 3 8,-3-1-5,1 5 5,-2 0 0,-6 0-7,5 2 7,-2 9 0,5 3 0,2 3-4,4 4 0,4 4 4,2 5 0,5 3-3,2 2 8,3 2-10,5 1 5,14 6-2,3 0 2,11-2 0,4 1 1,2-4-1,6-1 2,-6-2-2,-2 0 0,2 2 0,-4 1-3,-7 3 4,-5-3-1,-11-1 0,-6 0-3,-6-5 2,-10-2 0,-16-2 1,-9-4 14,-7-2 3,-3-4 4,-10-3 11,-3-9-30,-2-3 7,6-4-9,8 0 1,6-14-7,13-4-12,3-2-17,9-1-6,9 2-100,6-2-175</inkml:trace>
  <inkml:trace contextRef="#ctx0" brushRef="#br0" timeOffset="177079.8447">6014 8229 415,'0'0'41,"0"0"41,0 0 5,0 0-38,0 0-49,0 0 0,-14 21 11,5 0-8,2 5 19,4 1-14,0 2-1,1-2 8,2 0-9,0-6-5,0-2-1,5-2-5,8-2-1,-1-4 6,4-2 0,1-8 5,5-1 3,-2-3-5,4-13-3,-5-3 1,-2 1 6,-3-3-5,-5 3-2,-1-1 10,-4-1-7,-1 5-3,0 3 0,-3 3 1,0 3 23,0 5 14,0 1-4,0 0-28,0 0-6,0 1-9,0 13-4,3 4 13,5 2 3,2-2-2,5-2-1,2-1 0,2-1-1,5-4-1,1-2 2,3-7 0,2-1 3,0 0-3,-1-14 0,-4-4-5,-1-7-6,-8-4 11,-4-5-5,-1-5 5,-3-5-1,-5-7 1,0 1 0,-3-4 1,0 7 3,0 8-4,0 9 0,-3 9 3,-1 4 8,-2 10 2,0 2 3,6 5 15,-3 0-18,3 0-13,0 14-3,0 27 0,0 20 3,0 16 2,6 10 9,3-2 21,-3-3-19,0-2 24,1-8-21,-2-2-16,2-8 10,2-5-10,-1-5 0,-1-3-1,0-3 2,-1-6-3,-1-3-1,-5-8-19,0-7 22,0-7-17,0-9 8,0-5 2,0-1-6,0-5 12,0-20-41,0-10-45,0-11 8,0-5-282</inkml:trace>
  <inkml:trace contextRef="#ctx0" brushRef="#br0" timeOffset="177500.7118">6500 8318 48,'0'0'183,"0"0"-175,0 0 42,0 0 38,24-90 1,-9 76-17,7 3-3,2 4-13,3 7-42,1 0 3,5 9-5,-2 11-4,-8 2 12,-1 2-17,-6-1 8,-8 0 4,-8-4-11,0 3 5,-12 0 11,-18 0 10,-4-1-4,-2-4-25,3-6 0,5-4-1,4-5-12,6-2-19,2 0-34,7 0-78,4 0-101,5 0-59</inkml:trace>
  <inkml:trace contextRef="#ctx0" brushRef="#br0" timeOffset="177912.846">6975 7974 466,'0'0'52,"0"0"22,0 0 29,0 0-13,0 0-78,0 0-12,-20 7 5,20 33-5,0 16 34,3 11-31,3 5 13,3 0 9,-3-1-17,-2-2 22,-1-4-22,0-4-1,0-5-7,3-6 0,-1-8-2,2-6-12,1-7-56,-2-10 31,1-7-47,2-10-133,-5-2-92</inkml:trace>
  <inkml:trace contextRef="#ctx0" brushRef="#br0" timeOffset="178238.1638">7010 8255 609,'0'0'125,"0"0"-81,-3-92-44,14 70 0,4 8 19,4 11-15,9 3-2,4 10 8,-1 16-5,-1 4 4,-5 3-9,-5-3 3,-7 1-8,-4-3 5,-9-1 0,0 0 12,-3-4-6,-18 0-5,-7-7-1,-3-4 6,-2-6-8,-2-6 2,4 0-22,4 0-35,6 0-87,5-5-38,7 1-110</inkml:trace>
  <inkml:trace contextRef="#ctx0" brushRef="#br0" timeOffset="179270.3884">7459 8239 476,'0'0'96,"0"0"-64,0 0 23,0 0 12,0 0-9,-82-56-41,73 56 17,3 7-33,-1 15 10,-1 9-6,3 0-3,3 1 4,2-2 2,0-3-5,9-6-5,6-4 2,7-5-3,0-5 3,1-7 0,1 0 0,0-1-2,-2-17-6,-7-3 0,1-1-10,-11-3 12,-4 1 2,-1-1 5,0 1-1,-4-1 15,-8 7-14,0 4 25,-1 1 14,-1 4-28,2 3 10,2 2-17,7 2 0,1-1-3,2 3-1,0 0-2,0 0-12,15 0-8,11-1 17,8-2 5,0-5-1,2 1 0,-2-3-9,-7 0-1,-7-2-4,-4 0 14,-5-2-4,-1 1 8,-4 1-2,-3 4-2,0 4 8,-3 4-8,1 0 4,2 0-4,2 4 0,5 16-7,1 5 7,-2 5 17,1 7-17,-4-1 12,-3 0-12,-3-3 2,0-1 6,0-2-6,-11-3-2,-3-3 1,-3-5-1,1-6-16,2-5-2,1-1-8,2-3 22,5-1-3,1-2 7,3 2-2,2 2-6,0-2 5,2 2-3,11-5-2,11 0 3,0 0 7,7-3-2,8-12 12,4-6-5,8-3-5,5 1-2,0-3 0,-4 2-3,-10 2 0,-11-3-6,-10 0 6,-8-2-13,-10-3 11,-3 1-9,-1 5 14,-20 8 18,2 6 26,-4 5 31,1 5 10,1 0-49,4 8-34,3 21-2,6 7-1,8 4-13,2-5 7,23-5 7,6-4-3,7-11-24,1-4-18,2-8-23,-2-3-33,-3 0-239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31:29.6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3452 1259 39,'0'0'99,"0"0"-34,0 0 3,0 0-1,0 0 10,0 0-14,0-13 13,0 13-1,0 0-34,0 0-10,0 0-31,-3 0 0,3 0-1,0 17-12,0 17 13,0 13 0,-6 15-1,0 10 1,-7 5 16,-4 1-6,2-5 19,2-9-15,-2-6-6,6-10-6,4-9 1,-1-7-4,-1-7 1,4-4-17,0-7 1,2-5-19,1-8-55,0-1-21,0-3-4,0-15-55</inkml:trace>
  <inkml:trace contextRef="#ctx0" brushRef="#br0" timeOffset="436.5492">3458 1202 185,'0'0'145,"0"0"-97,0 0-32,0 0 19,0 0-16,0 0-19,16 0 0,-2 5 15,5 15 31,5 4 21,3 11-36,0 5 6,3 7 5,-2 4-5,-3 0-12,-1 1-11,0-3 0,-3-2 12,0-5-16,-2-4-1,-2-3-5,-3-7 5,0-4-10,-1-4 1,-2-1 0,-5-4 2,-5-3-2,1-1-2,-2-6-9,0-2-47,0-3-17,0 0-114,-9 0-127</inkml:trace>
  <inkml:trace contextRef="#ctx0" brushRef="#br0" timeOffset="677.5338">3449 1686 514,'0'0'6,"0"0"-1,0 0-5,0 0 1,0 0 1,0 0-2,91-63 0,-60 54 0,-1 2 1,-3 4-2,1 1-72,-5 2-128</inkml:trace>
  <inkml:trace contextRef="#ctx0" brushRef="#br0" timeOffset="2947.8974">4178 1348 67,'0'0'149,"0"0"-72,0 0 0,0 0 5,0 0 0,0 0-22,0 0 11,-7-17-33,7 17-11,0 0-2,0 0-25,0 0 6,0 0-6,0 0-7,0 0 2,0 18-18,0 14 23,0 13-1,0 7 9,0 7-8,0 1 0,0-2 7,0-1-2,0-6 0,0-6-3,0-6-2,0-9 5,0-6-8,4-1 3,4-7 0,-2-2-2,3-2 2,0-3 0,0-3-5,1-3 3,5-3-1,6 0 5,8 0-2,5-10 13,6-7-8,3 0-5,-4-1 0,1 5-5,-5 1 5,-7 5-46,-4 7-93,-11 0-68,-8 0-153</inkml:trace>
  <inkml:trace contextRef="#ctx0" brushRef="#br0" timeOffset="3704.8459">4768 1308 375,'0'0'68,"0"0"-29,0 0 0,0 0-25,0 0-14,0 0-8,55-10 8,-22 4 7,6-3-1,4-1 23,5-4-15,4 0 0,0 1-8,3 1-1,-4 4-10,-11 5 3,-10 3-117,-9 0-52,-12 0-84</inkml:trace>
  <inkml:trace contextRef="#ctx0" brushRef="#br0" timeOffset="3985.8281">5089 1289 239,'0'0'257,"0"0"-208,0 0-46,0 0 8,-5 93 62,4-43-8,-1 4-41,1 2 13,1-7 14,0-3-36,0-7 6,0-3-15,0-5 2,0-2-8,6-2 1,1-6-2,2-3-13,0-4-67,3-10-72,3-4-178</inkml:trace>
  <inkml:trace contextRef="#ctx0" brushRef="#br0" timeOffset="4331.8054">5551 1199 507,'0'0'45,"0"0"-8,0 0 18,0 0-55,0 0 15,-1 77-15,1-23 52,4 3-16,3-2-5,-4-2 10,0-4-33,-1-6-4,-2-4-4,0-4 4,0-7-14,3-7-6,-3-7-57,3-11-98,0-3-237</inkml:trace>
  <inkml:trace contextRef="#ctx0" brushRef="#br0" timeOffset="4747.8549">5600 1482 191,'0'0'610,"0"0"-610,0 0-8,0 0 4,0 0 1,0 0-20,94-51 21,-59 44 2,-4 0 0,-1 1 2,-5 1 0,0-2-4,-3-2-7,-3-6-34,-7-2 20,-2-4-5,-2-4 28,-4-3-3,-1 1 11,-3 2-8,0 5 13,0 4 20,0 4 41,-1 4-15,-2 5-19,1 3-7,2 0-32,0 0-1,0 23-22,0 13 22,0 10 13,0 1-4,0 3 4,5-8-13,1-3 8,-2-1-10,3-5 2,-2 0-15,-2 0-7,3 0-39,0 0-24,0-1-77,-2-5-144</inkml:trace>
  <inkml:trace contextRef="#ctx0" brushRef="#br0" timeOffset="6779.7234">6560 1146 343,'0'0'66,"0"0"5,0 0 22,0 0-16,0 0-61,-91-29 11,65 29-11,1 0-4,-2 11-8,-3 3-4,3 4 5,-3 6-1,4 6 2,-1 7-4,3 7 8,2 5-6,7 6 3,1 2 2,7 2-6,7-4 11,0-5-5,7-6 2,14-9-2,6-7-2,9-6-7,1-4 12,5-7-12,3-11 14,4 0-14,0-11 5,3-14 7,-1-8-8,-6-5-3,-2-7-1,-10-2 1,-5-2 5,-4-6-4,-6 1-2,-7 2 7,-11 1 3,0 7-10,-14 2 4,-11 4 3,-8 4 10,-3 0-17,6 8-1,-1 3-12,4 6-54,5 11-18,-1 6-257</inkml:trace>
  <inkml:trace contextRef="#ctx0" brushRef="#br0" timeOffset="9014.7931">7137 1188 248,'0'0'66,"0"0"-24,0 0-6,0 0-2,0 0-24,0 0 33,-36 83 37,32-44-45,4 11 8,0 5-13,0 4-4,15-2 22,4-4-11,7-8-14,5-7-11,10-10-9,1-6-3,0-8 0,-2-7 2,-2-7 0,-4 0-2,2-13 6,1-12 6,0-10-6,-2-7-3,-4-6-3,-6-5 4,-5 1 4,-7-1-7,-7 0 3,-4 4 3,-2 0-6,0 6-2,0 5 0,0 5-15,0 7-8,0 5-46,-2 7-141,2 9-201</inkml:trace>
  <inkml:trace contextRef="#ctx0" brushRef="#br0" timeOffset="9673.7505">8275 1153 390,'0'0'123,"0"0"-76,0 0 44,0 0-33,0 0-49,0 0 31,-74-76-19,49 76-7,-3 0-14,-7 10-5,-4 16 4,5 10 1,-1 9 0,7 6-3,9 6 3,5 1 0,10-1 0,4-3 5,0-9-9,10-9 4,14-5 0,6-10-8,3-8 8,6-5 0,-7-5 1,0-3 8,-4 0-5,-7-11-3,-6-5 1,-2-2 6,-8-5-8,-5-1-4,0 0 0,-11 1-23,-5 4 25,4 1-7,0 5 9,6 3 15,6 1-14,0 0-1,8-2 0,15 2-12,9 2 9,2 7 3,2 0 0,2 3-4,-2 18 8,-3 3-4,-3 3 4,-9 5 11,-8-1-18,-5 1 3,-8 0 0,0-3-6,0 0-12,-3-3-67,-9-7-198</inkml:trace>
  <inkml:trace contextRef="#ctx0" brushRef="#br0" timeOffset="10197.7176">8908 1102 632,'0'0'104,"0"0"-102,0 0 15,0 0 1,0 0-4,0 0-14,-6 44 7,6 1 3,5 5 24,-2 3-9,0-3 17,1-6-22,-1-6-17,0-8-1,1-6 3,1-5-10,-2-5 5,0-6-33,0-8-14,4 0-55,2-11-140,-1-13-264</inkml:trace>
  <inkml:trace contextRef="#ctx0" brushRef="#br0" timeOffset="10568.6939">8939 1316 618,'0'0'165,"0"0"-162,0 0-6,0 0-5,0 0 8,0 0 3,93-3 0,-60 3-3,-3 0 0,1 0 3,3-8-1,-4 0-1,-5-5 0,-4 2-2,-7-3-3,-4-3 2,-4-1 0,-3-4 2,-3-1-2,0 4 3,0 2-1,-5 0 34,-1 7-18,1 4 26,3 3 0,1 3-12,1 0-16,0 7-14,0 19-7,0 9 0,7 7 8,2 1-1,3 2 0,-2-2 0,-2-3 0,-1-4 0,-1-4-36,3-5-31,-3-4-111,-3-5-359</inkml:trace>
  <inkml:trace contextRef="#ctx0" brushRef="#br0" timeOffset="12195.5878">11279 1207 298,'0'0'49,"0"0"40,0 0 64,0 0-42,0 0-69,0 0-16,0-10-18,0 18 2,0 10 2,0 4-5,0 4-7,0 0 9,0-3-6,1 0-3,9-2 0,1 0 3,4-3-9,1-1 6,2-4 0,2-5 3,-1-3-3,9-5-1,-1 0 1,-1-8-35,-1-10 18,-6-3-23,-5 0-22,-2-3 21,-8 4 21,-1 1 20,-3 1 3,0 2 2,0 3 48,0 1-5,0 2-27,-3 5 17,0 2-14,3 3 5,0 0-26,0 0-3,0 0-1,0 10-3,5 4 8,5 0 6,0-1-5,6 0-5,-2 3 0,3-1 5,2-2-5,1-1 0,5-1 1,2-5 2,4-3-3,1-3 0,0 0 0,0 0-6,-1-11 0,0-7 6,-5 0 0,-1-5-11,-3-2 5,-2-2-2,-2 1-2,-6 2 4,-3 3 4,-2 6 2,-6 2 0,1 2 1,-2 0 2,0 4-3,0 4 0,0-1 1,0 2-1,0-1 0,0 1 0,3 2-4,9 0-5,4 0 9,4 0-1,4 0 1,4 0-3,5 0 3,1 0 0,5 0 0,-3 0 4,-2-1-4,-4-4 0,-5 1 1,-5-2-3,-7-1 2,-7 2 0,-1-6 11,-5-4-6,0-1 6,-5-4 11,-8 1-18,-4 2 14,-4 2-4,2 4-2,-2 1-3,3 5-8,0 4-2,0 1 0,0 0-8,-1 11 4,1 19 5,3 7 0,-1 11 6,7 6 3,3 2-3,3 0 16,3-7-2,0-6-9,18-9-10,12-7-1,8-8 0,3-9 1,8-9-2,-1-1-27,4-6-46,-6-16-28,-4-2-297</inkml:trace>
  <inkml:trace contextRef="#ctx0" brushRef="#br0" timeOffset="13222.5228">14485 1005 189,'0'0'151,"0"0"-46,0 0 39,0 0-36,0 0-53,7-77 6,-14 62-29,-5 1-9,-6 5-2,-2 5-19,-5 4-2,-6 0 0,-7 9 1,-3 16-1,4 8 0,2 8 0,8-2 2,9 0 9,7-1-11,6-4 0,5 0 0,0-7-11,19-4 11,13-3 0,8-6 3,12-8 2,8-6-5,5-3 0,3-16-33,3-3-24,-2 1-123,-9 4-169</inkml:trace>
  <inkml:trace contextRef="#ctx0" brushRef="#br0" timeOffset="14204.4599">15103 913 344,'0'0'141,"0"0"-38,0 0-13,0 0-26,0 0-14,0 0-38,-72-45 18,58 45-16,-3 8-3,-3 16 2,-2 10-7,-1 2-6,1 3 6,8-6 8,4-6-15,9-3 1,1-4 0,0-7-7,13-2-1,4-4 8,5-7 0,5 0-10,4-4 8,-1-15-14,-3-1-11,-5-4 11,-7 1-16,-4 2 18,-1 1 10,-7 2 4,-2 5 0,1 1 1,-2 4 8,0 3 51,0 1-47,0 4-3,0-1-10,0 1-2,0 0-6,0 0 8,4 0-2,7 9-9,4 3 13,0 2-2,-1-6 0,2 0 1,-3-3-2,-1-4 1,3 0 0,-2-1 3,5 0-1,-1-13-2,2-8 0,-4 0-5,3 1 3,-3 1 2,-1 5 0,0 1 2,2-1-1,4 5-2,1 0 1,-1 6 0,0 3-3,-1 0 6,1 3-2,-5 9 15,-1 5-12,-3-1 6,0 4-4,-3-2-5,-5 1 17,-1-2-8,-2-4-8,0 3 9,0-6-8,0 1-3,-5-3 0,0-3 2,2 1-12,1-3 6,2-1-17,0-2 16,0 0-17,0-5 18,0-19-4,7-6-7,10-5 6,4 1 7,-2 7 2,4 3-1,2 3 5,0 3-4,2 4 0,-4 7 2,-4 5 3,-4 2-5,0 0 0,-3 15 23,-2 3-22,-2 1 20,-1 2-5,-2 4-16,3-4 20,-2 1-20,3-4 4,2-6-4,4-3 0,4-7 0,5-2-28,6 0-38,-2-2-82</inkml:trace>
  <inkml:trace contextRef="#ctx0" brushRef="#br0" timeOffset="14942.4134">17569 626 421,'0'0'99,"0"0"-64,0 0-35,0 0 7,0 0 34,104-5 13,-57-1 0,3 1-38,2-1-7,-4 3-9,-3 2-4,-2 1 3,-7 0-116,-8 0-151</inkml:trace>
  <inkml:trace contextRef="#ctx0" brushRef="#br0" timeOffset="15198.4133">17855 633 333,'0'0'61,"0"0"-3,0 0 57,0 0-106,0 0 23,-71 101 38,59-54-19,1 4 17,4 1-35,5-2-6,2-5-4,0-3-19,0-6 8,0-6-12,6-1 0,0-5-7,-1-4 6,1-5-47,-2-5-76,-1-6-261</inkml:trace>
  <inkml:trace contextRef="#ctx0" brushRef="#br0" timeOffset="15379.4013">17576 1196 693,'0'0'141,"0"0"-113,0 0-22,0 0-6,0 0 0,0 0 5,130-5-1,-64-4 0,2-2-4,0 3-18,-7 0-69,-6 5-136,-8 0-316</inkml:trace>
  <inkml:trace contextRef="#ctx0" brushRef="#br0" timeOffset="16612.3609">18352 544 64,'0'0'190,"0"0"-108,0 0-35,0 0-15,0 0 65,0 0-14,-9 117-1,9-70-30,0 1 4,0-4-31,3-1-23,0 0 12,0-3-13,0 0 2,-2-8-3,1-1 1,1-8-1,0-7 0,2-6-17,0-5-30,0-5-79,1 0-28,1-10 97,-1-9-54,-2-4 61,-2-3 37,-2-8 13,0-1 11,0-1 9,-7-1 37,1-1-9,1 1-6,4 1 3,1 4-5,0 2-6,0 6 29,0 4-16,7 3-9,8 6-15,2 1-22,2 5 8,-1 3-9,4 2 2,1 15-7,2 20 10,-2 9 22,-4 3 20,-5 0-44,-6-3 12,-3-3-10,-4-5-3,1-6 6,-2-6-8,0-12 0,0-4 0,0-7 0,3-1-7,0-3-13,4-24 14,3-12 0,2-6-4,5 1 10,-4 3-6,2 4 6,-1 4 0,2 5 3,-3 9-2,-2 7 28,-2 6-20,-3 4-2,3 2-7,4 0-6,5 12 5,1 12 1,0 7-1,-5 3-3,-5 8 6,-4 3-2,-4 4 8,-1-1-6,0 0-2,0-6 0,0-6 2,2-7-11,5-10-16,2-11-86,3-8-155,3 0-145</inkml:trace>
  <inkml:trace contextRef="#ctx0" brushRef="#br0" timeOffset="16937.341">19168 587 617,'0'0'73,"0"0"-62,0 0-11,0 0 10,0 92 19,0-45 22,0 3-34,0-4-1,0 1-6,0-2-5,0-6 4,0-1-5,0-8-4,0-6 0,2-7-7,2-7-36,-1-9-92,1-1-226</inkml:trace>
  <inkml:trace contextRef="#ctx0" brushRef="#br0" timeOffset="17220.3224">19141 571 495,'0'0'91,"0"0"-13,-7-95-42,7 74-9,13 6-10,5 3-13,9 6 1,6 6-5,4 0 2,5 15-3,-8 12 2,-4 6-1,-13 5 0,-12-1 0,-5 2 0,-8-3 2,-17-2-2,-5-6 0,-2-5-19,3-6-20,4-5-70,3-7-131,4-3-66</inkml:trace>
  <inkml:trace contextRef="#ctx0" brushRef="#br0" timeOffset="17684.2946">19608 517 424,'0'0'156,"0"0"8,0 0-96,0 0-68,0 0-11,0 0 11,-12 116 12,5-61-3,-2 6 13,-1 1 13,-1 1-33,0-2 17,5-8-19,2-7 3,4-9-5,0-12 2,0-4 0,10-9-4,9-6 1,9-4 3,8-2 0,8 0 7,3-11-11,3-5 4,-5-4-35,-2 2-1,-7 0-63,-3 0-102,-8 0-168</inkml:trace>
  <inkml:trace contextRef="#ctx0" brushRef="#br0" timeOffset="18095.826">20117 589 400,'0'0'95,"0"0"-37,0 0 18,0 0-34,0 0-42,0 0-41,-5 42 41,5 2 44,2 1 15,-1-2-17,1 5-14,0-4-6,-1 3-18,1-2 1,-1-4-5,-1-6 2,2-6-9,0-8 4,0-4-59,4-9-60,1-8-114,2 0-104</inkml:trace>
  <inkml:trace contextRef="#ctx0" brushRef="#br0" timeOffset="18338.8092">20151 544 805,'0'0'6,"0"0"-6,0 0 0,0 0 0,0 0-2,0 0 3,105-65-3,-70 64 2,1-1 0,-3 2-2,-3 0 2,-5 2-31,-3 10-86,-8 3-202,-9 3-6</inkml:trace>
  <inkml:trace contextRef="#ctx0" brushRef="#br0" timeOffset="18568.7993">20161 840 611,'0'0'86,"0"0"-83,0 0-3,0 0 30,99-8-21,-62 1 6,-1 3-2,-4 2-9,-6 2-4,-3 0 0,-8 2-9,-5 13-16,-8 6-142,-2 3-166</inkml:trace>
  <inkml:trace contextRef="#ctx0" brushRef="#br0" timeOffset="18751.783">20232 1108 669,'0'0'84,"0"0"-84,0 0 0,0 0-13,0 0 13,0 0 38,95 2-18,-54-10-12,-3-3-6,-2 4 1,-3 1-6,-2 0-33,-4 0-73,-7 0-275</inkml:trace>
  <inkml:trace contextRef="#ctx0" brushRef="#br0" timeOffset="19449.7378">21002 600 306,'0'0'161,"0"0"-140,0 0-15,0 0 103,0 119-50,0-67-4,0 4-27,0-1-16,0 1 14,0-5-25,0-6 10,0-8-11,0-8-1,0-7-7,4-5 8,2-10-74,0-7-138,1 0-156</inkml:trace>
  <inkml:trace contextRef="#ctx0" brushRef="#br0" timeOffset="19955.7046">21072 667 23,'0'0'285,"0"0"-275,37-81 22,-22 67-6,-4 6 35,-1 3-20,-1 5-4,4 0-5,5 3-30,4 21 21,0 12 22,-3 8 9,-6 3-6,-6-4-31,-2-2 7,-5-4-1,2-3-19,-1-6-4,2-6 0,0-6 6,0-9-10,0-5 4,3-2-3,6-11 0,2-16 6,5-7 2,-3-7-5,2-1 0,0-2-2,-2 2 2,4 3 0,-4 5 6,-1 9 4,-6 10-10,-4 9 17,-4 6-8,1 0-4,5 15-5,2 15-2,3 12-4,1 8 12,-2 0-6,1 5 4,0-1-4,-2 1 18,1-5-14,-1-7-4,-1-5 1,-3-8-1,-1-9-7,3-6-53,-2-9-161,3-6-324</inkml:trace>
  <inkml:trace contextRef="#ctx0" brushRef="#br0" timeOffset="20246.686">21895 598 281,'0'0'326,"0"0"-326,0 0-18,0 0 18,0 107 31,0-57 13,0 4 13,0 0-18,-1 0 4,-8-4-35,2-8-3,1-7-1,1-7-4,5-9 0,0-8-1,0-6-78,1-5-100,9 0-38</inkml:trace>
  <inkml:trace contextRef="#ctx0" brushRef="#br0" timeOffset="20498.6731">21907 547 588,'0'0'53,"0"0"-29,0 0 3,0 0-12,0 0-10,87-84-5,-53 76 0,-1 6 5,1 2 1,-4 0-6,-1 7 0,-4 6-1,-4 4-15,-5-1-94,-1 1-62,-6 0-80</inkml:trace>
  <inkml:trace contextRef="#ctx0" brushRef="#br0" timeOffset="20729.6538">21949 780 364,'0'0'0,"0"0"-13,0 0 13,0 0 24,0 0 50,79 1 16,-44-1-57,-3 0-24,-5 0 7,-5 0-14,-1 0-4,-4 14-6,-4 6-101,-7 4-56,-6 1-143</inkml:trace>
  <inkml:trace contextRef="#ctx0" brushRef="#br0" timeOffset="20932.6411">21878 1144 478,'0'0'18,"0"0"-6,0 0-12,0 0 54,0 0 9,0 0 11,110 8-48,-67-11-6,2-4-7,-2-1-11,-4 2-1,-2 3-1,-3 1-8,-4 2-9,-5 0-142,-6 0-226</inkml:trace>
  <inkml:trace contextRef="#ctx0" brushRef="#br0" timeOffset="21330.0787">22556 619 441,'0'0'60,"0"0"-17,0 0-1,0 0-42,0 0 3,0 0 1,-13 86 65,8-42-20,1-1-14,-1 2-21,-2-1 21,3-3-24,-1-6-4,2-5-1,0-8 0,1-5-12,2-12 1,0-2-75,0-3-114,0-3-174</inkml:trace>
  <inkml:trace contextRef="#ctx0" brushRef="#br0" timeOffset="21714.0546">22511 601 623,'0'0'37,"0"0"-8,0 0-17,0 0-9,0 0-3,0 0-18,57 2 18,-32 35 6,-5 7 9,-1 4 27,-2 1-13,1 3-14,1-4 13,2-6-25,1-4 0,1-11-3,-4-6 2,0-7 2,-5-7-2,-1-4-2,-2-3 2,-1 0 8,-1-13-7,2-12 0,-1-9 1,-1-5 7,-5-5-11,-1 0 0,-3 4 2,0 2 1,0 2-3,0 1 0,-9 1 1,-1-1-6,3 4 5,4 0-36,3 6-16,0 7-153,0 7-180</inkml:trace>
  <inkml:trace contextRef="#ctx0" brushRef="#br0" timeOffset="22102.0312">23013 533 327,'0'0'419,"0"0"-372,0 0-46,0 0-2,0 0-5,0 0 6,36 0-3,-1 0 12,4 0-9,2 0 0,-3 2 2,1-2 4,-2 0-4,-1 0-2,0 0 0,-2 0-1,-4-3-3,-3-5-29,-3 2-50,-8-1-80,-5 1-98</inkml:trace>
  <inkml:trace contextRef="#ctx0" brushRef="#br0" timeOffset="22353.0147">23214 622 330,'0'0'60,"0"0"-26,-22 78 61,13-40-5,3 3-22,0 1-48,5-2 30,1-1-24,0-3-4,0-2-12,0-6-1,0-2-9,0-8 0,0-1-11,0-5-20,0-10-132,0 0-332</inkml:trace>
  <inkml:trace contextRef="#ctx0" brushRef="#br0" timeOffset="23571.937">24800 393 512,'0'0'101,"0"0"-43,0 0 2,0 0-38,0 0 6,0 0-28,-16-15 2,11 51-4,-4 19 4,-1 12 12,-4 10-10,-4 1 3,4 7-1,3-4-6,8-3 0,3-5-1,8-13-2,19-7 3,8-11 0,8-8-2,4-4 2,2-7 0,0-4 5,1-8-5,-3-7 4,-2-4-4,-2 0 0,-1-13 0,-2-13 4,-1-10-1,3-6-2,-3-12 21,-3-9-18,-7-8 8,-3-3 4,-11 5-9,-5 4 25,-6 7-15,-2 3-13,-2 5-4,0 11-7,0 11-24,0 13-27,3 13-76,2 2-270</inkml:trace>
  <inkml:trace contextRef="#ctx0" brushRef="#br0" timeOffset="24087.9028">25572 1305 318,'0'0'223,"0"0"-223,0 0 0,0 0 27,0 0-19,0 0 3,10 0 47,3-6-4,4-4-31,-1-2-20,3-6 2,0 0 5,0-3-10,-6 3 1,-1 5-2,-7 8 6,-5 3-5,0 2 0,0 0-1,0 15 1,0 8 2,0 1-1,0 1 12,0-2-8,0-2 9,0-1-9,4-4-2,7-4 5,3-1-8,2-5 0,3-5-18,2-1-74,-2-4-197</inkml:trace>
  <inkml:trace contextRef="#ctx0" brushRef="#br0" timeOffset="24260.8931">25715 956 757,'0'0'5,"0"0"10,0 0-29,0 0 14,0 0-89,0 0-238</inkml:trace>
  <inkml:trace contextRef="#ctx0" brushRef="#br0" timeOffset="24851.8551">26031 125 440,'0'0'231,"0"0"-196,0 0-35,0 0-6,0 0-21,0 101 27,0-44 44,0 2 19,0 1-37,-1-2-12,-4-3 2,0-2-13,2-6 12,3-5-15,0-8 1,0-6-8,3-12-89,8-10-216</inkml:trace>
  <inkml:trace contextRef="#ctx0" brushRef="#br0" timeOffset="25149.8354">25765 342 315,'0'0'230,"0"0"-210,0 0 3,0 0-21,0 0 8,0 0 41,135 0-31,-56-7 23,6-7-21,0 1-14,-13 2 1,-14 7-9,-15 2-5,-16 2-26,-14 0-194,-13 0-175</inkml:trace>
  <inkml:trace contextRef="#ctx0" brushRef="#br0" timeOffset="28364.7001">26904 931 198,'0'0'127,"0"0"-12,0 0 3,0 0-27,0 0-59,0 0-32,-9 13-1,9 9 1,0 4 13,0-2 4,0 4-12,0-7 12,3-3-11,6-1-6,1-7 2,2-1-2,6-3 0,0-3-1,4-3 0,5 0 0,3-3-62,1-11 19,-2-1 20,-9 0-53,-4 0 37,-9-1 38,-1 3 2,-5 3 1,1 3 12,-2 2 47,0 3 45,0 2-48,0 0-23,0 0-34,0 0-3,1 0-3,4 7-1,2 6 7,4 1 0,2-2 4,-1 0-4,6-3 0,1 0 1,4-3-3,7-1 3,4-4-1,3-1 0,-3 0-3,-5 0-15,-8-5-21,-5-4-21,-10-3 35,-3-1-6,-3-2 23,0-2 5,0 0-8,-7 4 11,-1 0 55,1 0 21,1-4-44,0 1-13,0 1-12,3 2 4,1 4-10,2 1 1,0 1-2,0 0 6,18 0-9,8-2 3,2 0 0,3-3 0,1-1 0,-1-6 0,-1 0 0,-2-2-7,-4-5 3,-3-1 4,-5-2 0,-4-1-2,-4 3 9,-7 3-7,-1 4 9,0 7 4,0 7 16,0 3 11,0 3-7,0 0-33,-1 18-8,-3 17 0,2 10 4,-1 6 8,1 0 2,2 0-5,0-1-1,0-5 6,0-4-1,0-5-5,0-12 0,0-5 0,0-8-8,0-6 8,0-4-21,2-1-14,4-3 1,4-14 31,2-5-19,0-2-7,-3 1 26,2 4-3,0 4 6,0 5-2,-1 6-1,2 1 0,-1 3-4,-1 0-2,2 0 3,0 9 6,3 3 0,1 3-1,2 0 5,0 0-4,5 0 0,-1-4 2,2-4 1,1-1-3,1-2 4,-1-3-3,-1-1 4,-5 0-6,1 0 1,-3-11 0,-5-2-7,-3-7 0,-4 0 7,-5 1-1,0 1 7,0 6 4,-3 3 39,-8 5-14,-1 1-11,-1 3-24,1 0 1,4 0-4,3 0 1,5 10 0,0 4-7,0 5 2,7 2 4,5-1 4,6-4-1,-2 0 3,2-6-1,0-2-2,0-3 0,-1 0 2,0-4-5,-1-1 3,0 0-4,1-1 3,0-12-21,1-7 15,-5-1-17,-3-6 15,-3-2 3,-6 0 12,-1 1-6,0 7 16,-4 3 1,-10 1 21,2 4-37,4-1 4,3 5-10,2 3-1,3 3 0,0 1 3,2 2-20,11 0 20,2 0-3,1 2 1,1 10 2,-1 0 3,1 3 0,3-1 2,3 1 3,-1-1-5,4-4 0,-6 5-1,0-1-2,-5 1 4,-5 4-1,2-1 0,-6 2-8,0 3 8,2-2 0,-1-3 0,3-4 2,4-1-1,5-4-1,5-5 4,6-4 2,4 0-6,-1-8 0,1-13 2,-5-5-9,-6-5-2,-6-3 0,-7 1-14,-7 2 2,-3 9 21,0 8 0,0 4 47,0 9 62,-1 1-72,-4 0-29,-3 5-8,3 16-12,4 5 11,1 3-4,0-2 3,7-3-8,11-8-1,4-5-5,1-8-6,4-3-62,-5 0-140</inkml:trace>
  <inkml:trace contextRef="#ctx0" brushRef="#br0" timeOffset="28964.6914">26923 503 138,'0'0'11,"0"0"8,-101 48 24,62-10 52,0 9 6,5 13-12,1 18 40,5 12-60,5 13-22,8-1-27,14-4-14,1-10 7,22-12-13,20-10 0,21-13-8,22-9 4,16-16 4,14-10-28,3-13-64,-6-5-214</inkml:trace>
  <inkml:trace contextRef="#ctx0" brushRef="#br0" timeOffset="29817.8295">29443 1039 220,'0'0'206,"0"0"-193,0 0 2,0 0 27,0 0-38,0 0 21,61-16-2,-40 3-16,-6 0 19,0-4-20,-5-4 6,1-6-5,1-1 0,-5 0-12,-1 9 5,-3 5 0,-1 8 1,-2 3-1,0 3 30,0 0-26,0 12 11,0 14-15,-8 9 13,4 4-4,2-3 25,2-2-6,0-2-8,6-8-17,6-3 4,6-4-7,1-5 0,4-6-8,4-6-11,0 0-104,-4-14-157</inkml:trace>
  <inkml:trace contextRef="#ctx0" brushRef="#br0" timeOffset="30001.8192">29665 646 724,'0'0'15,"0"0"-15,0 0-37,0 0-9,0 0-148,0 0-88</inkml:trace>
  <inkml:trace contextRef="#ctx0" brushRef="#br0" timeOffset="30485.7869">30113 693 436,'0'0'125,"0"0"-36,0 0-14,0 0-66,0 0-7,0 0-4,-3 18-5,23 3 7,8-1 14,6-2-8,8-2-1,1-4-4,3 2 6,-5-5 2,-6 0-9,-6-2 0,-6 2 4,-7-1-2,-8-1-2,-6 3 0,-2-3-20,0 1 19,-2 2-4,-17 4 5,-6 4 14,-5 9-5,-7 3-9,-9 3 0,-6 1 9,0-2-3,3-2-6,9-5-11,10-6-28,13-4-142,9-7-79,8-3 2</inkml:trace>
  <inkml:trace contextRef="#ctx0" brushRef="#br0" timeOffset="30768.7696">30655 1042 519,'0'0'177,"0"0"-102,0 0-21,0 0-52,0 0 13,-94 36-14,52-12-1,1 2 7,0-1-5,-3 3-4,0-2 2,3 0-14,6-3 9,8-3-62,15-9-120,9-1-160</inkml:trace>
  <inkml:trace contextRef="#ctx0" brushRef="#br0" timeOffset="31745.7072">31132 615 317,'0'0'136,"0"0"-60,0 0-18,0 0 6,0 0-20,0 0-17,0-15-27,0 36-11,0 10 11,0 10 36,0 4 1,-5 1-1,-2 3-32,3-1 2,-1 3-6,1-3 1,1-4 4,-2-8-5,2-9-2,3-4-11,0-8-69,0-9-121,9-6-128</inkml:trace>
  <inkml:trace contextRef="#ctx0" brushRef="#br0" timeOffset="32308.5027">31529 309 493,'0'0'99,"0"0"-75,0 0-24,0 0 1,0 0-4,0 0 6,13 63 14,3-18 46,3 9-52,-2 5 2,4 4-1,-6 1-12,1 2 62,-6 0-47,-10 2-7,0 0-6,-15-4-1,-18-2-1,-7-5 0,-8-5-3,-4-7-3,-1-6-29,-2-6-85,3-9-188</inkml:trace>
  <inkml:trace contextRef="#ctx0" brushRef="#br0" timeOffset="36645.7423">1450 3675 173,'0'0'106,"0"0"-16,0 0-16,0 0 21,0 0-17,0 0-7,0 0-33,-9-20 15,9 19-29,-2 1 1,2 0-1,-1 0-24,-1 0 0,1 4-24,-1 15 18,-2 7 6,4 7 4,0 2-2,0-5-2,0 0 0,7-3-1,2-4 1,2-5 0,2-5-9,-1-3 3,4-6 0,1-4 5,4 0-19,4 0 19,2-15 1,-3-5 0,3 1-5,0-4-1,-5 1-14,-2-1 17,-3 1-7,-9-4 4,-2 3 5,-2 1-2,-1 5-5,-3 7 1,3 2 7,-3 8-2,0 0 14,0 0 3,0 0-15,0 0-5,0 12 0,0 7 3,0 4 2,3 3 0,5-2 4,5-3-6,2-1 2,4-2 0,1 0-6,5-3 13,-1-2-7,3 0 0,-6-5 1,4-2-1,-4-2 1,1-4 1,1 0-4,2 0 7,-1-14-6,-3-6 1,-8-4-2,-5-3 0,-1-3 2,-7-2 0,0 2-8,-7 2 1,-7 2 6,0 4 1,0 5-1,3 4 0,0 5 2,3 5 6,-1 0 16,6 3-21,0 0 0,3 0-2,0 0-16,0 0 9,12 0-16,9 1 23,3 2-1,6-3 1,-2 0 0,2 0 0,1-3 5,-1-5-8,0-2 6,0 1-3,-3 0 0,-5 2-3,-10 4 2,-4 0-1,-4 3-9,-3 0 7,-1 0-16,0 15 20,2 4 8,-1 3-4,2 2 6,2 0 2,2-2-9,1-3 18,5 1-14,2-5-7,0-4 13,5-5-7,0-6-2,6 0-4,-1-1 1,3-16 8,-1-6-5,-1-4-4,-4-1 0,-1-1-1,-6-4 1,-2 0 0,-5-6 1,-2-6 3,-5-5-3,-1-5 2,0 0 22,-1-1-15,-7 4 13,-5 0-1,4 3-22,0 3 17,-2 7-16,1 10 3,4 9-4,0 9 3,1 8-3,2 3 0,3 3-12,0 31 11,0 16 1,0 20 0,3 14 7,11 6 2,2 1 0,2-6 3,5-16-8,0-14 8,3-11-12,-2-13 0,6-5-2,-2-11 1,3-8 1,2-7 0,0-4 3,-3-22-11,4-11 8,-5-4-19,-9-1 2,-2-3-13,-6 0 23,-4-4-3,-2 3 5,-2 3 2,-4 4 5,0 7-2,0 1 9,-7 7-3,-1 5 0,2 5-4,3 7 2,0 2 6,3 5 0,0 0-2,0 8-8,0 22-24,0 19 24,9 13 2,0 6 1,3-4 20,-3-5-9,-3-10-8,0-9-6,-3-9 6,1-6-9,-4-4 3,0-10 0,0-4 1,0-4 2,0-3 0,0 0 2,0-11-5,0-11-37,0-4-13,0 0 13,2 5 35,4 5-6,1 5 8,1 2-1,2 4-2,4 5-2,2 0-10,2 0 9,6 13 6,-2 5 1,5 2 13,-3-2 12,3 0-26,-3-5 11,1 1-11,-4-5 2,-3-5-2,1-4 0,-4 0-46,-2-7-120,-10-10-385</inkml:trace>
  <inkml:trace contextRef="#ctx0" brushRef="#br0" timeOffset="37041.7167">2381 3444 634,'0'0'48,"0"0"-33,0 0-3,0 0-7,0 0-5,0 0 7,107-45 2,-62 27 38,7-3-37,-1-1 4,1-4-13,2 0 11,1 2-18,3 3 6,-4 6-64,-9 6-106,-14 9-166</inkml:trace>
  <inkml:trace contextRef="#ctx0" brushRef="#br0" timeOffset="37262.7016">2184 3191 882,'0'0'24,"0"0"-24,0 0-18,0 0-24,0 0-54,0 0-350</inkml:trace>
  <inkml:trace contextRef="#ctx0" brushRef="#br0" timeOffset="38968.5926">5144 2806 629,'0'0'27,"0"0"-11,0 0-13,0 0 2,0 0-10,0 0 10,-33 109 3,27-59-4,4 2-2,2 2 23,0 0-13,0 2 18,2-2 2,7 0-32,6-1 12,0-8-12,1-6-2,2-7-1,1-10 3,-5-3 0,5-9-4,-2-8 12,8-2-4,8-14-3,7-18 2,8-13 6,7-9-5,0-5-4,-4-1 0,-9 6-24,-11 1 24,-11 4-13,-7-3 10,-1 0-2,-7-1 5,-5 2 0,0 5 6,0 1 0,-2 8-6,-10 8 4,6 8 11,-1 9 12,2 6-25,4 5 9,1 1-11,0 8 0,0 24-5,0 15 5,8 13 8,3 8 27,-2 1-24,0-1 20,-2-8-12,1-6-15,-4-7 3,1-6-7,-5-2 5,3-6-3,-3-6-2,0-7 0,0-7-1,0-7 3,0-6-9,7 0 6,-7 0-23,3-16 17,5-16-32,2-10-18,6 1 26,4 4-58,2 5 11,1 5 38,-3 6 36,0 6-6,-1 4 9,1 6 1,1 5 0,-1 0-23,3 5 21,-4 12 4,2 1 1,-1 1 36,-1 1-24,3-2 9,-2-2 10,5-2-22,2-4 12,4-2-9,4-3-13,1-5 10,-5 0-8,0 0-4,-5-5 0,-6-8-8,-6-6 5,-7-3-6,-2-5 9,-5-2-5,0 2-3,-12 3 8,-5 6 10,0 6 25,1 8 42,0 4-24,1 7-28,2 18-24,5 7 4,5 4-5,3-1 0,2-5 5,17-1-12,9-8 7,5-8 0,5-8-2,-4-5-19,5 0-17,-6-11-25,-2-7-154,-4-3-263</inkml:trace>
  <inkml:trace contextRef="#ctx0" brushRef="#br0" timeOffset="39508.6358">4747 3006 270,'0'0'128,"0"0"-113,0 0-11,99-4 70,-44 4 2,10 0-1,10 0-16,4-5-30,0 1 2,2-4-28,-4 1-2,-5 2-1,1 1-71,-15 0-164</inkml:trace>
  <inkml:trace contextRef="#ctx0" brushRef="#br0" timeOffset="40528.3978">7825 3010 428,'0'0'216,"0"0"-211,0 0 25,0 0-17,0 0-8,0 0 13,27 4 4,-8-4 12,5 0-3,6-8-22,7-8 5,0-4-8,1-2-6,-7-7 0,0-4 6,-2-5-14,-6-7 8,-3-5-20,-5 0 14,-6-2-30,-8 2 23,-1 5 11,0 5-2,-13 6 4,-2 10 4,1 6 6,3 8 42,2 7-46,3 3 5,3 0-11,0 12 8,3 25-8,0 18 5,0 14-2,0 4 33,0 3-25,0-4 32,0-4-17,0-9-21,0-7 13,4-8-18,4-8 3,-2-6-7,1-4 10,-4-7-6,0-1 0,-2-7 0,-1-5-1,0-3 2,2-3-1,-2 0 10,0 0-1,0 0-7,0 0-2,0 0 5,0 0-1,0 0-4,3 0 0,-3 0 5,0 0-3,0 0-2,0 0 0,0 0-25,0-7-21,0-7-63,0-6-47,3-7-466</inkml:trace>
  <inkml:trace contextRef="#ctx0" brushRef="#br0" timeOffset="41213.352">8201 2731 482,'0'0'26,"0"0"-19,0 0-7,0 0 21,0 0 28,97 14-10,-59-14 4,3 0-9,4 0-29,-1 0 4,-3-6-9,-1-2 0,-9 1 7,-2-1-6,-8 0-1,-5 3 3,-7-5 1,-3 0-4,-3-7 0,3-2 1,-2-7-1,-1-3 1,2-1-1,-2-3 2,-2 0 1,-1 5-3,0 6 1,0 9 6,0 7 32,0 6 8,0 0-4,0 1-43,0 27 0,0 12 0,0 17 5,0 9 0,0 1 21,0-3 4,0-2-13,0-6 3,0-6-16,0-6-7,0-1 3,3-6 0,0-5 0,2-5 0,3-9-22,0-6-41,9-9-32,-1-3-58,3-4-224</inkml:trace>
  <inkml:trace contextRef="#ctx0" brushRef="#br0" timeOffset="41540.3311">8954 2624 583,'0'0'114,"0"0"-112,0 0 2,0 0-8,0 0 13,0 95 29,0-44 34,0 0-30,0-4-2,0-5-29,2-6-7,-1-7 1,2-5 0,0-6-5,0-7 0,-1-5-10,1-6-39,0 0-38,4-3-53,-1-17-45,0-6-263</inkml:trace>
  <inkml:trace contextRef="#ctx0" brushRef="#br0" timeOffset="41799.3146">8941 2489 485,'0'0'159,"0"0"-91,0 0-53,0 0-11,0 0-8,0 0 10,103-61-6,-74 54 0,0 1 8,-7 1-5,2 4-3,-6 1 0,-3 0-7,-4 0-11,-3 7-76,-6 12-161,-2 2-108</inkml:trace>
  <inkml:trace contextRef="#ctx0" brushRef="#br0" timeOffset="42040.2994">8971 2832 168,'0'0'42,"0"0"44,0 0-10,0 0-3,0 0 43,0 0-28,79 6-55,-56-6-3,-1 0-21,0 1-3,-1 4-4,-5 1-2,-1 6-50,-12 3-126,-3 2-121</inkml:trace>
  <inkml:trace contextRef="#ctx0" brushRef="#br0" timeOffset="42246.2876">8975 3139 298,'0'0'331,"0"0"-328,0 0-3,0 0 33,0 0-13,90 0 29,-63-3-6,2-6-26,3-1-1,2 0-15,2-1 8,4 1-18,-3 0-11,-2-1-121,-2 1-228</inkml:trace>
  <inkml:trace contextRef="#ctx0" brushRef="#br0" timeOffset="42705.2554">9623 2490 758,'0'0'34,"0"0"-28,0 0-6,0 0-6,0 0 0,0 0 3,5 98 3,-5-42 23,0 4-10,0 0 33,-3-1-4,-5-6-27,2-7 16,4-7-26,2-8-2,0-8 0,0-3 1,8-5-6,5-3 2,2-3-6,7-3 6,7-5 1,5-1-1,8 0 16,2-13-16,0-5-6,-4-1-55,-4-1-51,-12 4-124</inkml:trace>
  <inkml:trace contextRef="#ctx0" brushRef="#br0" timeOffset="43378.2152">10246 2461 414,'0'0'127,"0"0"-8,0 0-70,0 0-49,0 0 23,-7 82 18,7-35 2,6 2 0,0-1-31,-2 0 20,1-1-22,1-2-4,-3-1 11,1-3-12,-1-4-5,-2-3 0,1-3 1,-1-6-6,-1-7 5,2-5-40,1-9-31,2-4-109,1-3-200</inkml:trace>
  <inkml:trace contextRef="#ctx0" brushRef="#br0" timeOffset="43700.1935">10254 2475 459,'0'0'3,"0"0"1,0 0 33,28-84-11,-11 72 21,3 1-5,6 6-7,2 5 0,5 0-27,0 20 3,-2 11 7,-3 3-14,-2 2 6,-14-3-10,-9 0 0,-3-4-2,-3-2 6,-18-4 2,1-2-6,-5-2 0,3-2-22,-2 0-54,4-7-112,4-4-55</inkml:trace>
  <inkml:trace contextRef="#ctx0" brushRef="#br0" timeOffset="44519.1448">12204 2395 338,'0'0'68,"0"0"-7,0 0 96,0 0-95,0 0-26,-99-32 20,74 32-50,0 10 6,-3 14-12,2 14 7,-1 9-4,3 9-1,6 1 8,6-1 15,11-8-23,1-5 8,6-7-10,16-7 0,9-6-4,8-8 9,7-7-5,5-8 12,6 0-8,0-23-2,-4-7-2,-8-7 5,-9-4-1,-3-6 3,-12-4-7,-5-4 2,-9-1 9,-7 0-14,0 3 3,-7 5 0,-17 6-7,-6 8 0,-3 8-19,0 12-20,5 13-72,6 1-250</inkml:trace>
  <inkml:trace contextRef="#ctx0" brushRef="#br0" timeOffset="44929.6542">12668 2232 680,'0'0'60,"0"0"-40,0 0-3,0 0 9,0 0-26,0 0-17,1 46 17,8 8 5,-3 6 34,2 4-23,-5-3 35,-2-1 5,-1-6-51,0-8 6,0-7-11,0-8-3,3-7-5,0-7-15,1-8-37,-1-3 4,0-6-60,0 0-126,0-6-20</inkml:trace>
  <inkml:trace contextRef="#ctx0" brushRef="#br0" timeOffset="45160.6393">12751 2242 689,'0'0'33,"0"0"-7,0 0-24,0 0 0,30-85-2,-5 71 3,2 3-6,4 5 3,-1 5 0,-1 1-2,-4 0 2,-5 14-23,-8 8-87,-8 3-119,-4 2-114</inkml:trace>
  <inkml:trace contextRef="#ctx0" brushRef="#br0" timeOffset="45344.6279">12741 2499 402,'0'0'209,"0"0"-185,0 0-22,0 0 0,0 0 10,0 0-8,76-7 43,-39-7-43,5 0 9,-3 6-13,-5 2-37,-4 2-63,-5 4-190</inkml:trace>
  <inkml:trace contextRef="#ctx0" brushRef="#br0" timeOffset="46100.5802">15217 2277 461,'0'0'61,"0"0"28,0 0 9,0 0-90,-79-40 17,45 40-3,-2 3-8,-6 18 11,-5 9-25,2 8 8,3 3 5,7 7-12,6 5 29,8 1-8,6 3-1,11-3 12,4-7-33,9-8 0,19-9-3,12-8-1,10-10 4,9-10 4,7-2-1,5-14-3,1-11-26,-8-8-82,-7 1-190</inkml:trace>
  <inkml:trace contextRef="#ctx0" brushRef="#br0" timeOffset="46421.5643">15552 2270 455,'0'0'37,"0"0"48,0 0 41,0 0-84,0 0-30,0 0 4,-29 82-16,23-33 24,0 3 3,5-2-26,-1-1 25,1-7-26,1-6 1,0-7-2,0-7-8,0-7-49,0-8-73,0-7-177,0 0-37</inkml:trace>
  <inkml:trace contextRef="#ctx0" brushRef="#br0" timeOffset="46814.5337">15523 2242 317,'0'0'165,"0"0"-45,0 0-50,0 0-42,0 0-28,0 0-15,21 35 15,0 8 31,3 8 14,3 3-29,-4-4 2,3-2 6,1-5-16,-5-9-9,1-4 1,-3-9 0,0-4 1,-2-5-1,-3-6 0,-1-3 3,-3-3 4,-2 0-7,0 0 1,-3-17 1,0-7 50,0-9-36,-3-6-4,1-5-4,-1-4-6,0 0-2,0 0 0,-3 4-27,0 3 17,0 8-10,0 3-15,0 9-11,0 6-79,0 4-219</inkml:trace>
  <inkml:trace contextRef="#ctx0" brushRef="#br0" timeOffset="47324.5013">16272 2135 501,'0'0'155,"0"0"-77,0 0-25,0 0-32,-89 11-21,65 17 0,-5 6 0,4 10-2,1 6 2,6 6 4,5 2-2,7-2 14,6-3-13,0-11 3,3-8 0,13-6-5,4-9-2,7-7 0,4-7 1,5-5 1,7-2 4,-1-19-1,0-6 4,-4-8-4,-8-4 3,-9-2-4,-6-1-2,-12-1 21,-3 1-10,0-5 1,-15 1-7,-3 2-6,-4 1-6,-2 7-33,0 2-44,-5 6-116,0 12-402</inkml:trace>
  <inkml:trace contextRef="#ctx0" brushRef="#br0" timeOffset="47881.4639">16605 2169 554,'0'0'128,"0"0"-108,0 0 34,0 0-33,0 0-17,0 0 12,86-23-11,-32 20 7,9-2-12,2-1 10,0-3-12,-6 1 2,-7 1-8,-5 3-10,-7 0-60,-8 1-91,-15 3-125</inkml:trace>
  <inkml:trace contextRef="#ctx0" brushRef="#br0" timeOffset="48128.4502">16950 2154 502,'0'0'147,"0"0"-99,0 0 4,0 0-47,-54 89 17,43-44-3,5 4 5,-1 5 16,2 0-18,1-3 4,0-1-24,4-8 7,0-6-8,0-6-1,0-7 0,0-6-18,0-4-59,4-12-106,6-1-405</inkml:trace>
  <inkml:trace contextRef="#ctx0" brushRef="#br0" timeOffset="49310.7149">19380 2618 360,'0'0'136,"0"0"16,0 0-35,0 0-61,0 0-56,0 0 8,-97 5 7,58-5-9,-1 0-1,-2 0 5,-1 0-9,-6-8 19,-6-10-17,-5-6-3,-7-8 0,1-7-10,5-9 3,6-8-20,13-7-4,12-3 20,11-5-13,11-1 24,8 2 1,0 7 8,2 5-9,14 5 4,5 7-4,4 6 4,4 10-4,0 13 0,1 14 0,-3 3-5,-6 35 0,-12 27 2,-9 30 3,-19 26-15,-25 11 10,-9-5 2,-4-11-2,7-19 5,9-17 0,10-17 25,9-17-15,11-15 9,11-14-18,0-7-2,19-7 0,25-5 1,24-24 51,17-10-17,15-9-31,-2-3 8,-8 2-10,-14 4-2,-15 8-27,-10 4-91,-11 4-267</inkml:trace>
  <inkml:trace contextRef="#ctx0" brushRef="#br0" timeOffset="50204.6576">21118 2085 408,'0'0'171,"0"0"-116,0 0 36,0-89-59,-18 70-8,0 2-14,-7 2-9,-4 3 17,-3 8-17,-10 2 1,2 2 3,-1 8 5,5 10-10,8 3 3,6 6 1,4 6 6,7 7-10,7 11 0,4-4 0,9 0-9,18-2 8,9-8 1,7-1 0,3-5 3,2-1-3,-5-3 0,-4 1 2,-11-3-2,-10 2 0,-10-3-4,-8 0 4,0-1 1,-9-5 1,-11-3 1,-5-5 5,-9-2-3,-8-6-10,-7-2 1,-5 0 1,-8 0-4,-1 0 5,-3 0-12,5-3 0,11-2-59,17 0-74,19-2-79,14-4-106</inkml:trace>
  <inkml:trace contextRef="#ctx0" brushRef="#br0" timeOffset="50603.633">21362 1930 296,'0'0'128,"0"0"-113,0 0-15,0 0 52,0 0 20,110 20-5,-66-20-26,1 0-23,0 0-17,-8-3 5,-6 0-5,-4-2-1,-7 4-2,-7-1-93,-8 1-171</inkml:trace>
  <inkml:trace contextRef="#ctx0" brushRef="#br0" timeOffset="50856.4869">21518 1944 566,'0'0'66,"0"0"-60,0 0 33,-27 94 14,19-41-7,0 4 24,2-1-50,1-3 11,2-7-7,3-4-23,0-3 18,0-2-19,-1-4 1,-1 0-6,-3-4 5,0-7-47,0-2-35,2-9-130,-1-7-162</inkml:trace>
  <inkml:trace contextRef="#ctx0" brushRef="#br0" timeOffset="51042.4718">21324 2580 48,'0'0'739,"0"0"-739,0 0-3,0 0 0,0 0 3,0 0 3,121-10 6,-68-5-5,0-1 11,-10 3-9,-7 3-12,-3 1-1,-5 4-67,-4-1-150,-5 2-283</inkml:trace>
  <inkml:trace contextRef="#ctx0" brushRef="#br0" timeOffset="51707.6908">21939 2077 404,'0'0'107,"0"0"-39,0 0-25,0 0-1,0 0-32,0 0-6,-6 35-4,6 10 52,1 6-7,4 2 0,-2-5-41,-1-2 15,0-4-15,1-3 5,1-6-5,2-3-4,2-11 0,-3-3-3,0-7 1,-2-4-10,-1-5-45,-1 0-25,1-13 28,-2-12-163,0-4-137</inkml:trace>
  <inkml:trace contextRef="#ctx0" brushRef="#br0" timeOffset="52094.6666">21980 2022 156,'0'0'180,"0"0"-25,0 0-57,0 0-27,0 0-45,0 0-20,36 21-6,-8 26 57,5 10-29,5 3-1,2-6-26,5-7 10,3-8 7,1-9-13,-4-4 13,-4-7-18,-7-4 6,-8-4-3,-10-5-3,-6-3 0,-5-3 6,-3 0 1,-2 0 15,0-11 57,0-11-56,0-7 1,0-5-24,-3-8 2,-6-5 1,0-4 2,-2-2-7,0 2 2,-3 4-5,-2 8 2,4 6-37,4 9 2,7 4-9,1 6-37,13 6-41,12 0-280</inkml:trace>
  <inkml:trace contextRef="#ctx0" brushRef="#br0" timeOffset="52754.5072">23105 1921 188,'0'0'121,"0"0"-30,0 0 11,-89-17-12,56 19-86,-3 16 23,-4 6-14,-5 9-5,0 10 3,2 6 1,6 8 7,9 3 22,9-2-22,8-5 3,9-12-15,2-3 5,3-6-13,16-8 1,4-6 0,0-8-2,-1-5 5,1-5-3,0 0 0,-4-5 6,1-13-15,-3-1-8,-5-2-16,-2-2 28,-4-2-12,-1-3 17,0 1-3,-2 5 4,-3 5-1,0 5 7,0 6 37,0 3 37,0 2-45,0 1-5,0 0-31,7 0-20,10 0 15,2 8 5,11 5 2,3 4-2,0 2 5,1 2-7,-9 1 2,-4 2-3,-9 2-4,-5 0 8,-4-1-1,-3 3 0,0-3 6,0-3-12,-3-2-19,-4-5-42,3-7-83,1-8-396</inkml:trace>
  <inkml:trace contextRef="#ctx0" brushRef="#br0" timeOffset="53407.4677">23639 1947 453,'0'0'122,"0"0"-69,0 0 19,0 0-34,0 0-32,0 0-6,0 45 3,0 6-3,-1 14 31,-9 1-21,-1-1 7,2-5-8,-3-7-3,6-7 2,2-4 2,2-7-2,2-7-7,0-5 6,2-8-9,10-4 2,8-5 0,9-6 3,11 0-2,8-5 5,4-10-6,2 0-5,-4 3-19,-3 1-44,-4 3-75,-6 0-183</inkml:trace>
  <inkml:trace contextRef="#ctx0" brushRef="#br0" timeOffset="53789.2745">24302 2046 653,'0'0'81,"0"0"-73,0 0 14,0 0-22,0 0 13,-9 86-12,9-33 27,0 1-22,0-3 26,0-6-21,0-3 3,-3-5-14,3-6 3,0-4-5,0-6 2,0-6-23,0-7-7,7-8-137,11 0-149</inkml:trace>
  <inkml:trace contextRef="#ctx0" brushRef="#br0" timeOffset="54010.2588">24335 1986 388,'0'0'20,"0"0"21,0 0-10,0 0 0,94-77 18,-64 66-37,-2 7 10,-3 1-2,-1 3-16,-4 0-8,2 2 0,-3 11-90,-8 2-135</inkml:trace>
  <inkml:trace contextRef="#ctx0" brushRef="#br0" timeOffset="54218.0685">24297 2254 181,'0'0'120,"0"0"-110,0 0-10,0 0 73,82-6-40,-40-3-7,-1 2-23,-7 4 3,-6 3-5,-5 0-1,-11 7-6,-7 6-110,-5 5-160</inkml:trace>
  <inkml:trace contextRef="#ctx0" brushRef="#br0" timeOffset="54422.0563">24244 2567 252,'0'0'12,"0"0"4,0 0 10,0 0 75,0 0-45,121 6-14,-77-15-2,1 0-30,-6 0 3,-3 1-9,-6 2-1,-1 2-6,-3-1-83,-7-1-184</inkml:trace>
  <inkml:trace contextRef="#ctx0" brushRef="#br0" timeOffset="55883.9649">26610 2009 267,'0'0'127,"0"0"-20,0 0-1,0 0-43,0 0-63,-94-55 12,69 55-4,-1 2-5,1 12 8,-2 8 0,1 8-8,4 15 4,3 9 0,4 10-7,6 0 10,6-7-6,3-5 7,0-9-6,13-5-2,5-6 10,5-8-8,5-8-4,6-9-1,11-7 2,5 0 10,2-22-7,-2-5 2,-8-3 0,-6-5 0,-11 1-7,-7-6 0,-11 1 4,-7-4 4,0-4-8,-9 3 0,-19-1-1,-6 5-4,-6 5-9,-1 7-22,-1 7-99,-1 5-228</inkml:trace>
  <inkml:trace contextRef="#ctx0" brushRef="#br0" timeOffset="56181.9438">26370 2190 479,'0'0'149,"0"0"-149,0 0-11,0 0 11,95 50 5,-52-30 19,-1 2 33,0-1-29,-3 0-10,-5 2 2,-6 0-18,-2 2 13,-7 4-15,-1 1 1,-4 3-4,0 0-14,1-3-23,3-7-49,6-6-77,2-9-83</inkml:trace>
  <inkml:trace contextRef="#ctx0" brushRef="#br0" timeOffset="56577.9181">27093 2088 600,'0'0'0,"0"0"-18,0 0 16,-6 118 2,6-74 30,0 1-5,9-5 20,0-2-16,6-5 0,-1-6 9,3-4-29,6-7-8,2-7 6,8-9 1,5 0-7,4-13 1,-1-12-2,-5-6 16,-5-4-16,-7-1 5,-5-6 1,-7-3-2,-4-3-4,-3-2 0,-3 5 0,-2 7-7,0 11 6,0 9-24,0 10-45,0 4-196,0 2-193</inkml:trace>
  <inkml:trace contextRef="#ctx0" brushRef="#br0" timeOffset="56962.8937">27866 1981 258,'0'0'264,"0"0"-259,0 0 34,-16 121 50,8-66-51,2-1 7,5-4-30,1-2-15,0-5 8,0-4-2,0-5-6,0-6 0,0-6-12,0-5 12,0-9-82,4-6-161,1-2-95</inkml:trace>
  <inkml:trace contextRef="#ctx0" brushRef="#br0" timeOffset="57493.8605">27864 2032 430,'0'0'89,"0"0"-19,0 0-17,42-81 7,-15 68-54,6 7 18,-3 6-12,1 0-7,-2 13 4,-7 14 0,-6 11-5,-9 4-2,-7 5 3,0 0-5,-20-4 0,-7-5-20,-1-8 15,1-7-11,3-8 16,4-7 8,3-2-1,5-6-10,3 0 3,6 0-13,1 0 13,2-7-13,0 1 13,5 1-1,14 4-3,8 1 1,3 0-2,4 8 5,4 8 0,-4 7 5,-3 3 7,-7 0 8,-9 1-18,-11 0 3,-4 1-5,-6 0 0,-18-2 19,-5-1-11,-6-4-1,-5-2-2,1-6-5,2-3-8,-2-5-16,-2-5-11,2 0-11,0 0-126,3-3-193</inkml:trace>
  <inkml:trace contextRef="#ctx0" brushRef="#br0" timeOffset="57921.3772">28336 2010 244,'0'0'172,"0"0"-142,0 0-30,0 0 4,0 0-2,0 0 25,69-3 26,-31 3-4,6 0-27,6 0 12,4-3-27,4-5-3,-1 0-8,-9 0-140,-13 2-247</inkml:trace>
  <inkml:trace contextRef="#ctx0" brushRef="#br0" timeOffset="58142.3599">28646 1998 422,'0'0'209,"0"0"-168,0 0-11,-45 92 22,35-47 0,3 3-36,-1-2 6,1-2 9,-2-3-12,4-3-2,2-2-17,3-5 0,-1 0-1,-1-7 0,2-2-25,0-4-53,0-4-107,-4-3-140</inkml:trace>
  <inkml:trace contextRef="#ctx0" brushRef="#br0" timeOffset="58330.3495">28341 2592 700,'0'0'68,"0"0"-32,0 0-26,0 0-2,0 0-9,0 0 8,114-15-7,-52 5 1,2-4 10,0 0-8,-3 1-3,-7 0-49,-9-1-42,-5 1-292</inkml:trace>
  <inkml:trace contextRef="#ctx0" brushRef="#br0" timeOffset="58711.3239">29140 2009 397,'0'0'285,"0"0"-265,0 0-7,0 0-11,0 0 11,110-16-6,-54 14 28,-1 0-29,2-1-4,-2-2 2,-8 1-4,-6-1-15,-10 3-119,-9-2-270</inkml:trace>
  <inkml:trace contextRef="#ctx0" brushRef="#br0" timeOffset="58973.3095">29368 2024 446,'0'0'174,"0"0"-145,0 0-6,-77 94 29,65-53-4,-1 1-24,2 0 13,3-1-17,0-2-14,2-1 15,1-4-20,2-1 2,2-1-3,1-5 7,0-6-14,-2 0-7,-1-6-73,-1-4-143,-8-5-310</inkml:trace>
  <inkml:trace contextRef="#ctx0" brushRef="#br0" timeOffset="59758.2586">27815 2392 42,'0'0'25,"0"0"31,0 0-4,0 0-27,0 0 14,0 0 28,33-15-9,-33 15-15,0 0-23,0 12 52,0 3-1,0 6-31,-1 5 13,-5 5-16,0 3-20,-2-2 22,-4-3-38,2 0 17,1-5-18,0-2 9,3-1-10,6-4 1,0 0-29,0-2-28,0-5-111,8 0 97,-1-6-148</inkml:trace>
  <inkml:trace contextRef="#ctx0" brushRef="#br0" timeOffset="61666.0591">31025 2314 249,'0'0'77,"0"0"-66,0 0 59,0 0 36,0 0-61,0 0 0,-54-69-11,36 67-12,-3 2 12,-2 0-32,-5 5-2,-5 11 0,-1 7 7,-1 4-1,2 1-6,6 1 2,10-2 9,7-4-11,8-2-4,2-5-3,2-2-6,11-4 13,8-3 3,2-3 5,0-4 3,7 0-7,0-3-4,0-12 0,-2 0 6,-2-3-9,-7 0 6,2 4-3,-6 1 5,-6 2 3,-2 4-8,-5 4 41,-2 1-20,0 1 27,0 1-21,0 0-18,0 1-9,4 20-32,-1 14 32,3 10 1,-3 9 7,-3 5 1,0 0-4,-5 1-3,-11-1 10,0-8-3,-4-3-5,1-9-4,1-6 0,0-8 4,3-8-4,2-8 0,5-5 2,2-4 7,2 0 5,1-10-14,-1-12 0,4-8 0,7-8 0,21-4-9,11-5 0,8 1-36,6-3 1,2 1-69,-4 3-268</inkml:trace>
  <inkml:trace contextRef="#ctx0" brushRef="#br0" timeOffset="63024.2094">31654 2324 254,'0'0'90,"0"0"-37,0 0-1,0 0-2,0 0-10,-91-5-17,58 18 45,-3 3-11,-2 4-25,5 0 3,3-1 6,10-1-31,7-1 20,6-3-30,7-2 1,0-2-2,0-1-17,4-1 18,14-3 2,3-2-1,6-1 13,1-2-10,2 0-3,-5 0-2,-1-10-10,-3-4 6,-4 1-4,-7 1 2,-4 6 7,-6 4 3,0 0 7,0 2 17,0 0-27,0 0-6,0 0-8,4 0 8,2 2-1,3 4 5,3 0 2,2-2-2,2 0 9,2-3-13,3-1 6,0 0-17,1 0 15,1 0-9,2 0 11,-4-9 0,-2 0-3,-1-3 2,-9-5 0,5-2 1,-1-8 3,2-8-2,0-3-1,-8-8 12,-4-3-7,-3 0 9,0-1-3,0 4-5,0 2 14,0 5-20,0 1 0,0 7 4,0 6 2,0 9-6,0 5 12,0 8 3,0 3 20,-1 0-35,1 0-6,0 23 5,-5 19-9,2 18 9,0 17 1,3-2 0,0-1 0,0-8 0,5-13 0,5-8 0,2-12-5,2-7 3,3-5 2,5-8 0,1-2-8,3-7 11,-3-4-3,-3 0 0,-2 0 8,-2 0-8,4-11 0,-1-7 1,2-4-7,0-2 6,-1-4-6,0-1-5,-4-2-21,-3 0 29,-9 6-11,-2 4 14,-2 9-13,0 4 10,-17 8-3,-4 0-1,-4 10 7,1 13 1,3 5-1,6 3 0,8 0-4,5 0 4,2-6 0,0-2-2,9-7 5,4 0-1,3-8-1,1-5 1,5-3 9,5 0-9,8-6-2,-1-13 0,0-4-1,-4-2-1,-3-5-5,-2-7 7,-2-5 1,-1 0 4,-3 5-5,-3 9 0,-5 12 0,-3 11-4,-4 5 4,1 7-8,3 15 7,2 5 1,-3 2 10,1-2-3,-4-2-6,1-2 18,-1-2-19,-4-3 0,0-3 0,-6-3-3,-10-1 1,-7-5-69,-5-5-276</inkml:trace>
  <inkml:trace contextRef="#ctx0" brushRef="#br0" timeOffset="63310.19">31666 2077 397,'0'0'162,"0"0"-152,0 0 4,110-32 39,-50 21 0,10 1-30,2-1-10,1-1 2,-6 2-15,-6 0-1,-7 3-15,-9 3-211,-14 2-258</inkml:trace>
  <inkml:trace contextRef="#ctx0" brushRef="#br0" timeOffset="64502.1139">32888 2373 499,'0'0'136,"0"0"-115,0 0 1,0 0 29,0 0-38,0 0 6,1 33-19,-7-7 24,-10 2-11,-4 4 8,-5-1-20,-2-1 3,-4-1-4,0-3-60,1-4-29,2-4-163,1-4-171</inkml:trace>
  <inkml:trace contextRef="#ctx0" brushRef="#br0" timeOffset="74639.2042">2038 5147 80,'0'0'271,"0"0"-164,0 0 15,0 0-22,0 0-54,0 0 5,0 0-27,0-4-8,0 4-16,-2 2-5,-4 13 5,-3 11 6,-3 7-5,2 5 8,-1 3-8,1 8-1,4 5 2,3 5 3,3 1-5,0 0 0,0-5 0,0-3-1,12-4 1,3-7 0,0-6-5,10-9 3,2-7 2,10-7-2,9-11 5,4-1-3,11-11 2,0-14-2,0-10 4,-4-4 5,-2 0-9,-7-1 0,-5 0 0,-7 3 4,-5 1 2,-7-1-5,-6 3 8,-6-5-1,-3 0 4,2-2-2,-4-1-8,-4-2 9,-2 1-6,-1 2-5,0 2 0,0 6 10,0 5-13,-1 7 3,-4 8 0,0 7 0,0 4 7,2 2-7,0 0 0,0 3-19,0 26 18,0 15 1,1 17 0,2 9 5,0 4-3,0-4-2,0-3 0,0-10 5,0-10-5,2-4 0,1-6 2,0-5-2,-3-5 2,3-6-2,0-10 0,-3-7 0,3-2-11,-3-2 11,0 0 0,0-3-9,0-16 6,0-4-2,3-6-5,3 0-4,-2 3 13,5 0-13,-1 2 14,5 3-9,2 3 7,1 1 1,-2 7 1,1 3-4,0 7-4,4 0 5,5 8 3,0 12-7,4 2 7,-4 2 0,3 2 0,0 1 5,-6-3-2,6-5-3,-5-2 0,6-8-1,2-6 8,0-3-7,4 0 0,4-18 2,1-6-2,-1-5 0,-2-5-10,-6 4 5,-12 1-26,-8 5 26,-10 5 4,0 3 1,-3 8 23,-12 0 20,-1 6 16,1 2-23,4 0-32,1 8-5,4 12 1,5 5-4,1 2-4,0 0 6,16-1 2,9-4-5,1-4 0,9-8 5,4-6-3,2-4 8,5 0-15,2 0 8,-1-15-44,-2-2-48,-6-4-264</inkml:trace>
  <inkml:trace contextRef="#ctx0" brushRef="#br0" timeOffset="75367.1539">1580 5498 87,'0'0'95,"0"0"-52,0 0 59,0 0 6,91-29-43,-45 18-2,5-1 36,7-3-66,3 2 14,2-1-47,-4 3 6,1 3-10,-2 1 4,2 0-30,1 1-46,-3-3-126,-3 0-66</inkml:trace>
  <inkml:trace contextRef="#ctx0" brushRef="#br0" timeOffset="92843.2364">3395 5222 334,'0'0'167,"0"0"-65,0 0-40,0 0 3,0 0-16,0 0-48,0 0 22,-1-6-23,-1 6-8,1 0 4,-1 0-76,1 3-79,1 3-154</inkml:trace>
  <inkml:trace contextRef="#ctx0" brushRef="#br0" timeOffset="93569.1908">4076 5300 369,'0'0'54,"0"0"43,0 0 13,0 0-48,0 0-5,0 0-43,-53-4 8,37 4-11,2 0-7,-3 0 13,-7 0-17,3 6 3,-3 1-3,2 1 13,1-2-13,6 0 0,-1 1 2,2 1-4,5 1 2,3 2 0,3 3-3,3 6-3,0 1 3,6 5 2,9-4-2,7-2-4,5-3 8,6-6-1,3-3 3,3-2 0,2-2-3,-5 1 0,-6 0 3,-9-1-1,-9 2-2,-8 0 0,-4 3-1,0 3-9,-19 3 10,-9 3 6,-10 0-4,-7-1 21,-2-2-23,-1-4 9,2-8-8,5-3-1,10 0-5,9-18-77,11-5-240</inkml:trace>
  <inkml:trace contextRef="#ctx0" brushRef="#br0" timeOffset="94797.9469">6093 4931 397,'0'0'161,"0"0"-85,0 0-35,0 0 7,0 0-46,0 0 2,7 50 36,-1-12-15,-3 1 0,3 0-6,-5-1-17,2-5 11,-1 0-11,-1-1-2,1 1 0,-2-3 2,0-2-4,0-2 2,0-5-27,0-6 17,3-3-13,-3-4-18,3-5-14,0-3-116,3 0-39,0-14-7</inkml:trace>
  <inkml:trace contextRef="#ctx0" brushRef="#br0" timeOffset="95409.9262">6148 4928 351,'0'0'75,"0"0"-28,0 0 56,0 0-20,0-81-53,9 67 4,3 1-13,3 0-11,1 2 5,2 7-9,4 4-10,-2 0 4,7 22 0,-5 10 15,0 6-13,-5 2 3,-8 2 7,-2-3-12,1-5 14,-5-6-14,1-6 1,-2-2 7,-1-7-8,1-2 0,-1-2-2,1-4 7,-2-4-11,1-1 6,3 0 0,1-7 3,1-14-3,3-10 8,3-5-4,0-3 2,0 0-6,3 3 0,-2 3 0,2 4-1,0 6 1,-2 9 0,-2 5 2,-2 6 2,1 3-7,5 0 3,4 15-1,5 10 1,-1 10 4,-1 4 0,-3 6-3,-5 5 7,-3 1-2,-3 0-6,-5 2 1,-3-5 6,0-4-7,0-5-6,0-11-9,0-7-42,2-10-27,8-8-153,5-3-41</inkml:trace>
  <inkml:trace contextRef="#ctx0" brushRef="#br0" timeOffset="95747.8834">7046 4766 625,'0'0'123,"0"0"-117,0 0-5,0 0-1,0 95 30,0-43-20,0 4 26,0-2-11,0-2 8,-2-7-20,2-8-6,0-5-8,0-5 1,0-3 0,0-3-7,-1-6-14,1-1-40,0-6-41,0-3-182</inkml:trace>
  <inkml:trace contextRef="#ctx0" brushRef="#br0" timeOffset="96050.8664">7052 4722 570,'0'0'18,"0"0"-18,21-84 1,-5 64-1,4 4 18,-1 7-7,5 1 31,3 7-10,3 1-9,1 0-7,0 0-10,1 12 4,-4 3-10,2 1 0,-5 2-1,-5-1-45,-7 2-52,-4 1-15,-9 1-38,0 2-15</inkml:trace>
  <inkml:trace contextRef="#ctx0" brushRef="#br0" timeOffset="96291.8529">7149 4978 255,'0'0'186,"0"0"-119,0 0 10,0 0-35,0 0-18,0 0-16,-6 23 4,30-23 50,4-5-27,5-5-8,1-1-27,-4 5 9,-2 3-7,-5 3-2,-4 0 0,-4 14-6,-12 11-62,-3 9-43,-3 2-64,-18 3-70</inkml:trace>
  <inkml:trace contextRef="#ctx0" brushRef="#br0" timeOffset="96485.8371">7149 5315 191,'0'0'156,"0"0"-16,0 0-53,0 0-47,0 0 8,0 0-25,-14 11-7,31-11 14,7 0 23,6-6-12,1-5-33,8-1 1,-3 0-5,1 4 0,-6 1-8,0 1 2,-1 3-37,-4 0-5,-1 3-75,-7 0-179</inkml:trace>
  <inkml:trace contextRef="#ctx0" brushRef="#br0" timeOffset="97379.6006">7722 4673 470,'0'0'217,"0"0"-187,0 0-18,0 0-4,0 0 0,0 0 14,124-46 28,-60 21-22,3 1-25,0 3 9,-3 1-11,-10 9-1,-5 4 0,-7 4-1,-8 3 1,-4 0-22,-6 7-55,-3 10-121,-9-2-261</inkml:trace>
  <inkml:trace contextRef="#ctx0" brushRef="#br0" timeOffset="97670.584">8059 4629 260,'0'0'291,"0"0"-229,0 0-39,0 0 41,-27 111-33,27-67 10,0 1-10,0 0-22,0 5 12,0-2-4,-3 2-13,0-1 3,-1-2-6,1-2-1,3-6 0,0-4-37,0-6-13,10-11-94,4-9-109,5-9-94</inkml:trace>
  <inkml:trace contextRef="#ctx0" brushRef="#br0" timeOffset="98014.5612">8593 4584 659,'0'0'73,"0"0"-55,0 0 40,0 0-58,0 0 9,0 0 17,6 107-18,-4-65 7,-2 3-7,0 0 0,0-1 12,0-1-17,0-4-1,0-4-2,0-6 0,-2-6-27,2-13-42,0-6-135,0-4-337</inkml:trace>
  <inkml:trace contextRef="#ctx0" brushRef="#br0" timeOffset="98408.5408">8586 4877 560,'0'0'56,"0"0"-48,0 0 32,0 0-17,0 0-14,0 0 9,100-60-16,-72 47 13,5-1-10,-5-1-2,-1 1 4,0 0-3,-9 3-4,-5-1 2,-5-3 3,-4 0-5,-4-5 0,0 5 3,0 1 5,0 3-1,0 3 52,-1 2 16,-2 2-51,1 2-6,2 2 2,-1 0-20,1 0 0,0 23-17,0 10 17,0 9 2,1 1 6,1 1 1,-2 0-7,0-1 4,0 1 0,0-5-6,-2-7-1,1-7-28,1-7-80,0-9-97</inkml:trace>
  <inkml:trace contextRef="#ctx0" brushRef="#br0" timeOffset="99106.9139">9443 4737 181,'0'0'278,"0"0"-171,0 0 20,0 0-52,0 0-54,0 0 9,-91-30-21,66 30 11,-2 6-11,-4 15-5,3 10-4,1 9 0,5 7 1,8 4-4,5 2 7,7-5-4,2-5 0,3-5 1,17-5-1,10-8 0,8-5 1,6-8 13,8-9-9,-1-3 12,4-10-6,0-17-3,-3-8-1,-7-4-7,-10-2 3,-13 1 4,-15 1 1,-7-2-6,0 5 3,-23 1 2,-9 5-9,-5 1 2,-2 4-29,2 4-17,1 6-55,4 9-167</inkml:trace>
  <inkml:trace contextRef="#ctx0" brushRef="#br0" timeOffset="99467.8919">10015 4547 746,'0'0'23,"0"0"18,0 0-6,0 0-34,0 0-1,0 0-4,-3 98 4,12-41 30,-2 2-30,-1-2 14,-4-4-14,-1-4 10,-1-10-10,0-7 0,0-7-13,0-9-26,0-5-63,0-11-187</inkml:trace>
  <inkml:trace contextRef="#ctx0" brushRef="#br0" timeOffset="99824.8698">9791 4618 722,'0'0'1,"0"0"10,30-95-9,4 70 1,5 7 2,7 10 12,5 8-16,6 5 20,3 28 6,-5 8-21,-5 5 32,-6 1-26,-10-3 0,-7-2 12,-6-3-20,-8-3-1,-7-1-3,-6-1 7,0 1-4,-12 1 0,-15 2 11,-7-3 11,-3-4-24,-6-4 16,2-6-17,-1-4 5,1-6-15,2-4-2,3-4-47,2-3 1,1 0-139,3-5-427</inkml:trace>
  <inkml:trace contextRef="#ctx0" brushRef="#br0" timeOffset="111141.3271">12083 4306 166,'0'0'178,"0"0"-160,0 0 7,0 0 29,0 0-16,0 0 32,68 0 13,-42-3-34,9-5-13,1-1-6,3-2-29,0 1 15,-3-1-13,5 2-3,-3 1 0,-2 3-36,-5 3-52,-9 2-128,-10 0-126</inkml:trace>
  <inkml:trace contextRef="#ctx0" brushRef="#br0" timeOffset="111396.3112">12351 4311 369,'0'0'59,"0"0"13,0 0 62,0 0-68,0 0-51,0 0-14,-16 53 4,13-14 35,3 9-6,0 5-19,0 6 36,0 1-20,0-6-25,0-2-6,0-8 0,0-6-2,0-6-47,3-7-46,-2-5-76,-1-8-167</inkml:trace>
  <inkml:trace contextRef="#ctx0" brushRef="#br0" timeOffset="111609.2969">12165 4905 761,'0'0'76,"0"0"-59,0 0 32,0 0-49,0 0 3,0 0-7,89-11 8,-35 2-3,6-2-1,-2-1 0,-1 3 2,-7 2-2,-6 4-43,-6 3-25,-9 0-165,-8 0-240</inkml:trace>
  <inkml:trace contextRef="#ctx0" brushRef="#br0" timeOffset="112296.2532">13137 4287 208,'0'0'163,"0"0"-94,0 0 39,0 0 2,0 0-52,0 0-41,-66-30 22,36 30-32,-3 0 9,5 3-1,2 5-14,4-1 13,2 1-14,8-1 3,2 6-7,3 3 4,5 10 0,2 10-3,3 9 3,21 8-5,9 4 5,6-3 0,4-5 3,-3-7-3,-4-4 0,-3-6 0,-11-4 10,-7-2-12,-15-2 2,0-1 0,-9-5 10,-15-3-10,-10-6 25,-8-6 6,-4-3-30,-2-3-1,8-12 0,4-3-64,9 1-22,6 4-254</inkml:trace>
  <inkml:trace contextRef="#ctx0" brushRef="#br0" timeOffset="112995.2876">14858 4179 404,'0'0'117,"0"0"-42,0 0-22,0 0-9,-42 107-21,31-59 15,7 0-4,2 1-25,2 2 7,0-4-15,0-2 2,0-6-1,0-5-2,0-4-2,0-5-31,0-7-100,0-9-139</inkml:trace>
  <inkml:trace contextRef="#ctx0" brushRef="#br0" timeOffset="113421.2615">14822 4215 366,'0'0'28,"0"0"45,0 0 16,0 0 0,0 0-53,0 0-30,54-17 10,-29 53 33,5 11-13,0 4-15,2 4-19,3 2 6,1-4-6,0-6 10,-2-4 10,-3-9-20,-1-8 5,-5-5-3,-5-6 0,-8-7-6,-6-5 2,-2-3 0,-1 0 5,0-11 12,-2-15 36,3-10-26,-1-7-21,-3-7 17,0 2-17,1-2 0,-1 4-3,2 0-1,-2 3-2,0 3 0,0 6 6,0 7-12,0 6-5,0 9-37,1 7-14,8 5-83,3 0-306</inkml:trace>
  <inkml:trace contextRef="#ctx0" brushRef="#br0" timeOffset="113925.2273">15783 4185 628,'0'0'38,"0"0"-12,0 0 32,0 0-31,0 0-23,0 0 26,-88-38-29,67 71 4,-4 13-5,-4 9 3,1 9 1,5-1 0,7 1-4,10-5 0,6-11 3,9-9-5,13-12 2,5-4 0,0-8-8,3-7 14,6-7-6,0-1 2,2-12 4,7-16 5,-2-11-2,-2-5-8,-8-4 16,-10-1-10,-9-2 3,-11 4 9,-3 0-9,-3 3 4,-20 3-9,-5 4-3,-5 5 0,-1 8-2,1 10-43,5 13-18,4 1-103,8 4-254</inkml:trace>
  <inkml:trace contextRef="#ctx0" brushRef="#br0" timeOffset="114293.2028">16138 4074 630,'0'0'63,"0"0"-16,0 0-27,0 0-19,0 0 13,0 0-11,109 5 22,-71 1-12,3-1-13,-1-2 19,-3 0-19,1-1 0,-5-1 2,-5 2-2,-6 0-4,-7 3-36,-6 2-54,-7 1-91,-2-2-111</inkml:trace>
  <inkml:trace contextRef="#ctx0" brushRef="#br0" timeOffset="114508.1907">16360 4176 414,'0'0'239,"0"0"-234,0 0 21,0 0 7,-23 98 7,15-55 11,0 1-29,-1 3 10,1 1-25,0-2 1,1 3-5,0-5-3,-1-7-1,2-6-18,1-6-70,4-12-134</inkml:trace>
  <inkml:trace contextRef="#ctx0" brushRef="#br0" timeOffset="115451.1301">18261 4085 360,'0'0'165,"0"0"-87,0 0-37,0 0-23,0 0 15,0 113 25,0-63-25,0-3 14,0-4-43,0-2 6,0 3-10,0-1 8,-2 1-8,-4 0 0,2-5 2,0-8-14,1-5-38,3-9-70,0-13-186</inkml:trace>
  <inkml:trace contextRef="#ctx0" brushRef="#br0" timeOffset="115973.0975">18391 4028 283,'0'0'105,"0"0"-31,0 0 29,0 0-32,0 0-32,98-45 2,-74 45-34,1 17 20,-2 5-16,-5 7-3,-8 4-13,-9 6 10,-1 2-5,-14-2 0,-13-5-5,-1-3-1,-1-9-22,5-6 6,2-6 18,3-6 4,2-4 0,2 0 2,3-1-2,3-8 0,4 0 8,3 4-1,2 4 34,0 1-18,0 0-16,6 0-7,13 8 4,10 8-4,-1 3 0,0 3 8,1 0 2,-4 5-8,0 0 0,-2 5 1,1 1 2,-2 0-5,-4-2 0,-2-1-9,-4-7-5,0-2-42,-1-7-26,-1-8-77,2-6-122</inkml:trace>
  <inkml:trace contextRef="#ctx0" brushRef="#br0" timeOffset="116328.0731">18987 4140 544,'0'0'94,"0"0"-25,0 0-36,0 0-29,0 0 8,-2 90 13,2-46 4,-2-2-15,-1 0 14,2-1-24,-2-2 9,0-1-4,0-4-7,1-4-4,1-6 2,1-7-30,0-10-35,0-7-204,0-1-167</inkml:trace>
  <inkml:trace contextRef="#ctx0" brushRef="#br0" timeOffset="116544.0589">18980 4098 381,'0'0'29,"0"0"29,0 0 2,42-77 4,-21 65-40,7 3-8,2 1 19,1 5-22,2 3-5,-3 0-8,-2 0 0,-4 8-1,-9 9-51,-3 1-109,-11-1-56</inkml:trace>
  <inkml:trace contextRef="#ctx0" brushRef="#br0" timeOffset="116777.0437">18992 4306 283,'0'0'104,"0"0"-26,0 0 15,0 0-78,0 0-14,0 0 31,75 0 20,-41 0-26,-1 0 5,-3 0-30,-8 0-1,-3 0 0,-5 8-5,-7 7-46,-4 5-67,-3 2-200</inkml:trace>
  <inkml:trace contextRef="#ctx0" brushRef="#br0" timeOffset="116969.0362">18995 4631 261,'0'0'431,"0"0"-431,0 0 0,0 0 1,0 0 9,0 0 48,81 4-41,-46-4-1,6 0-2,2 0-9,1-3-1,1-5-4,-3 0-41,-8-3-136,-8 1-391</inkml:trace>
  <inkml:trace contextRef="#ctx0" brushRef="#br0" timeOffset="117688.9889">19965 4092 491,'0'0'71,"0"0"-2,0 0-13,0 0 3,0 0-48,0 0-8,-84-70 13,56 70-11,-1 0 2,1 0 7,4 0-7,5 0 2,5 8-9,5 1 4,1 6 4,3 10-8,4 9 0,1 6-2,3 2 2,17 2 0,7-3 0,8-4-10,2-4 9,2-2 2,-4-3 5,-7-4-2,-8-3-1,-7 1-3,-8-4 0,-5-1 0,0-2 0,-12-2 8,-7-5 0,-7-3 7,-3-5-8,-4 0-6,-2 0-1,2-8-7,1 0 5,3 0-24,7 2-34,4 2-91,9-3-289</inkml:trace>
  <inkml:trace contextRef="#ctx0" brushRef="#br0" timeOffset="118240.95">20282 4043 98,'0'0'604,"0"0"-567,0 0-4,0 0-16,0 0-12,0 0-1,56-33-4,-29 27 0,-1 2 0,1 1 3,-3 2-11,-6 1 8,-3 0-36,-4 0-35,-5 0-110,-5 0-61</inkml:trace>
  <inkml:trace contextRef="#ctx0" brushRef="#br0" timeOffset="118459.9354">20393 4003 123,'0'0'135,"0"0"15,0 0-40,0 0-47,0 0 16,-33 93-22,32-61-3,1 5-25,0 1-18,0-2 11,0 0-8,-2-4 5,1-1-13,-4 1 0,2-2-6,-2-1 0,0-7-17,0-5-13,2-6-68,-3-4-137,0-6 0</inkml:trace>
  <inkml:trace contextRef="#ctx0" brushRef="#br0" timeOffset="118644.9251">20263 4495 74,'0'0'221,"0"0"-63,0 0-19,0 0-72,0 0-67,0 0 11,2 0-7,17 0 37,5 0 4,6 0-16,3-3-27,2-6 5,-4 3-7,-2 0-5,-5 4 4,0 2-76,-5 0-153,-5 0-160</inkml:trace>
  <inkml:trace contextRef="#ctx0" brushRef="#br0" timeOffset="119340.8803">21100 4063 247,'0'0'241,"0"0"-202,0 0-1,0 0 29,0 0-42,0 0-18,-88-57 14,70 55 2,-1 2 1,0 0 15,-1 0-35,1 5 9,0 8-12,2 7 8,5 4-10,5 3 1,7 6 0,0 0-3,5 0 1,13-1 2,8 1 0,3-1 1,0-1 2,1-1-3,-7-1 8,-1-3 2,-6-4-3,-6-2-7,-7-4 0,-3 0 3,-3-3 6,-22 0 5,-6-5 7,-7-2-12,2-6 2,2 0-11,4 0 0,5-14-15,4 1-11,11 0-69,7 0-185,3-2-166</inkml:trace>
  <inkml:trace contextRef="#ctx0" brushRef="#br0" timeOffset="119691.8586">21418 4003 332,'0'0'348,"0"0"-310,0 0 17,0 0-12,0 0-43,0 0 0,7-11 0,17 13 2,9 5 2,-2 1 20,0-2-22,4-4 3,-2-2 1,0 0-2,-1 0-8,-2 0-18,-6 0-40,-6-2-109,-10 1-169</inkml:trace>
  <inkml:trace contextRef="#ctx0" brushRef="#br0" timeOffset="119925.8424">21599 4004 452,'0'0'162,"0"0"-146,0 0 61,0 0-50,-36 77-4,25-38 24,-1 3-8,3 1-9,0-1 19,0-4-49,2-4 21,1-1-21,4-3 0,1-3 0,1-3-2,0-6-22,0-4-51,0-11-75,9-3-276</inkml:trace>
  <inkml:trace contextRef="#ctx0" brushRef="#br0" timeOffset="120288.8183">21979 4049 812,'0'0'25,"0"0"-25,0 0-1,0 0 1,0 0 0,0 0 3,0 112 31,-13-70-25,-6 0 11,0 3 21,-2-7-32,2-5 13,1-3-22,6-7 4,0-7-10,6-5 6,6-8-13,0-2-24,0-1-41,0-7-11,15-19-34,5-5-64,2-7 28,0-2-72</inkml:trace>
  <inkml:trace contextRef="#ctx0" brushRef="#br0" timeOffset="120555.8016">21998 4075 56,'0'0'76,"21"-83"47,-13 52-13,-5 8 16,1 9 41,0 7-84,-2 4-18,1 3-55,4 0-6,6 16-8,4 13 13,-3 8 5,-2 4 33,-6 6-34,-2 0 27,1-4-22,-2-2-8,2-6 7,0-5-11,-1-6-6,1-4 0,-4-4 5,3-1-6,-1-4 1,-2-1-3,2-2-14,-3-3-51,0 2 2,0-1-60,-4-3-133,-13-3-164</inkml:trace>
  <inkml:trace contextRef="#ctx0" brushRef="#br0" timeOffset="120728.7903">21995 4234 355,'0'0'14,"0"0"9,0 0 48,0 0-38,82 5-17,-58-5-13,2 0-6,4-2-48,-2-11-268</inkml:trace>
  <inkml:trace contextRef="#ctx0" brushRef="#br0" timeOffset="121306.788">22392 4012 288,'0'0'182,"0"0"-35,0 0-52,0 0-32,0 0-41,0 0-21,0 3-1,0 24 6,0 9-4,5 6 20,-2 2-20,-2 0 8,-1-1 7,0-4-4,0-4 25,0-4-33,0-5-2,0-6-1,0-8-2,0-6 0,0-6-27,0 0-26,0-3 43,0-15-2,0-10-57,0-3-61,2-1-216</inkml:trace>
  <inkml:trace contextRef="#ctx0" brushRef="#br0" timeOffset="121708.7635">22379 3998 446,'0'0'148,"0"0"-58,0 0-45,0 0-35,0 0-10,0 0 0,65 2 14,-40 34 5,0 7 21,-1 6-25,-2-3 6,0 1-4,1-6-14,-1-7-1,0-3-2,-2-9 0,-2-5 2,-2-4 3,-4-7-3,-4-2 5,-1-4 0,0 0-8,-1 0 2,2-5-1,-1-15 31,2-4-17,-3-6 4,-4-5 5,-1-3-21,-1-4 2,0 0-4,0-1 0,0 0-6,0 4 6,0 2-10,2 7 3,-1 6-20,1 6 3,-2 8-13,0 6-10,0 4 11,0 0-82,0 3-279</inkml:trace>
  <inkml:trace contextRef="#ctx0" brushRef="#br0" timeOffset="122269.7244">23129 3977 607,'0'0'118,"0"0"-56,0 0-32,0 0 6,0 0-36,0 0 0,52-3 0,-8 2 6,6-4 1,1-1-7,3-1 5,-1-1-2,-2-1-3,-1 0 0,-10 0 0,-6 5-58,-14 0-54,-13 3-129,-7 1-192</inkml:trace>
  <inkml:trace contextRef="#ctx0" brushRef="#br0" timeOffset="122492.7113">23369 3992 309,'0'0'189,"0"0"-166,0 0 2,0 0 95,-20 92-61,15-56-21,2 3 2,0 0-39,0 0 26,1-1-23,2-3 6,0-5-7,0-4 1,0-4-8,0-2 4,0-8-94,0-5-236</inkml:trace>
  <inkml:trace contextRef="#ctx0" brushRef="#br0" timeOffset="123324.6882">25164 3857 356,'0'0'171,"0"0"-159,0 0-12,0 0 3,0 0 48,0 0 2,118 0-9,-70-6 12,7-4-45,5-4 7,-1 1-18,0 0 0,-6 2-8,-11 6-14,-6 0-54,-14 5-68,-16 0-117</inkml:trace>
  <inkml:trace contextRef="#ctx0" brushRef="#br0" timeOffset="123597.6744">25421 3860 376,'0'0'197,"0"0"-97,0 0-39,0 0-11,0 0-39,-30 81 2,20-39 32,0-3-28,3-1 10,0 0-25,4-5 5,-2 1-8,2-1 3,-3-2-2,2-2 0,-2-2 0,6-5-9,0-2-46,0-10-106,16-7-233</inkml:trace>
  <inkml:trace contextRef="#ctx0" brushRef="#br0" timeOffset="124199.634">26043 3807 496,'0'0'84,"0"0"5,0 0-22,0 0-14,0 0-50,-101-12 8,65 44-11,-5 10 1,1 6 21,-2 3-4,7-1-1,3-2 16,10-7-26,11-8 18,11-6-25,0-4-8,26-7 3,6-6 9,12-8-4,11-2 15,8-10-8,1-15-6,-4-2-1,-13-3 6,-16-1-1,-12-1 0,-11-1 0,-8-1 6,0-1-6,-13 0-8,-9 3 3,-4 2-12,1 3 3,3 6-25,-1 6-33,4 7-22,-2 7-222</inkml:trace>
  <inkml:trace contextRef="#ctx0" brushRef="#br0" timeOffset="124776.8665">27181 3848 468,'0'0'232,"0"0"-174,0 0 9,0 0-24,0 0-33,0 0-10,-9 16-3,8 19 3,-1 6 27,-1 1-19,2-3 20,-2 1-28,-2-1 4,1 1 0,-3-3-1,2-2-3,2-3 0,0-5 0,3-8-3,0-3-45,0-8-46,0-6-85,9-2-248</inkml:trace>
  <inkml:trace contextRef="#ctx0" brushRef="#br0" timeOffset="125042.8497">27234 3813 585,'0'0'89,"0"0"-84,0 0 16,0 0-2,36-80-14,-8 72 2,2 1 3,4 3-5,1-1 2,-2 5 3,-1-1-10,-4 1 0,0 0 0,-4 1-5,0 10-35,-6 5-104,-9 4-98,-9 1-9</inkml:trace>
  <inkml:trace contextRef="#ctx0" brushRef="#br0" timeOffset="125270.8357">27244 4015 155,'0'0'216,"0"0"-186,0 0-18,0 0 68,0 0-54,0 0-14,30 2 87,-5-2-19,5 0-40,0 0-21,-2 0-16,-2 1 5,-7 3-7,-4 4-2,-3 2-47,-9 3-177,-3-2-138</inkml:trace>
  <inkml:trace contextRef="#ctx0" brushRef="#br0" timeOffset="125474.8213">27181 4262 579,'0'0'92,"0"0"-92,0 0-2,0 0 2,0 0 24,0 0 31,100 4 11,-52-4-30,1-8-16,0-2-6,-2 1-7,-3-1-7,-2 0 0,-3 0-54,-5-1-29,-8-2-350</inkml:trace>
  <inkml:trace contextRef="#ctx0" brushRef="#br0" timeOffset="126005.4007">27929 3772 677,'0'0'91,"0"0"-91,0 0 4,-24 95 29,15-51-1,1 0-4,3-2 13,2-2-37,1 0 11,1-3-15,-2-2 1,1-2 3,2-6-4,0-7-4,0-7-3,0-5-84,9-8-29,7 0-140,1-17-129</inkml:trace>
  <inkml:trace contextRef="#ctx0" brushRef="#br0" timeOffset="126501.3685">28027 3801 156,'0'0'10,"0"0"48,0 0 78,52-92-63,-41 80 9,-2 5 0,-2 4-24,-2 3-6,-1 0-43,4 0-7,5 10-2,-1 13-6,0 8 6,-6 6 0,-6 2 3,0 0 15,-10-2-18,-9-3 0,-6-5 0,-6-4-26,-1-7 3,3-6-19,2-6 18,5-3 23,6-3-58,3 0 28,7 0 29,3 0 4,0 0 59,3 0 50,0 0-83,0 0-28,12 0 4,12 0-4,7 7 26,5 4-12,0-1 11,0 4-17,-2-1-3,-3 1 10,-1 3-12,-2-2-3,-5 3 0,-2 0-1,-2 3-11,-4-1-9,0-1-28,-3-6 7,-3-5-105,3-6-146</inkml:trace>
  <inkml:trace contextRef="#ctx0" brushRef="#br0" timeOffset="126820.3468">28518 3796 736,'0'0'74,"0"0"-53,0 0 10,0 0-28,0 0-3,0 0-6,-1 47 6,2-6 3,-1 2 14,0 1 4,0-3 10,-5-4-30,-1-2 13,1-6-14,2-5 4,3-6-7,0-4 3,0-6 0,0-3-12,0-2-62,0-3-16,0 0-153,0-3-141</inkml:trace>
  <inkml:trace contextRef="#ctx0" brushRef="#br0" timeOffset="127242.3831">28530 3807 382,'0'0'126,"0"0"-98,-4-84 30,4 55 7,14 4-18,4 2-7,5 7-26,0 3 5,1 10-5,-1 3-13,1 0 2,-1 16-3,-2 8 0,-7 4-4,-7 4 0,-7 2 4,0 1 0,-15 1 7,-13-3-6,-5-4-1,-3-5 0,5-5 0,3-3 0,5-6-1,9-2-7,6-5 8,5-2-4,3-1 4,0 2 0,0 2-4,5 5 1,14 3 3,6 2 8,8 0-5,4-1 17,5 2-17,3 0 2,-3-1-4,-5 1 3,-4-4-8,-5 2-21,-8-3-101,-8-4-151</inkml:trace>
  <inkml:trace contextRef="#ctx0" brushRef="#br0" timeOffset="127881.3434">29310 3788 460,'0'0'52,"0"0"-5,-80 5-19,53 13 6,6 7 15,3 6-26,6 5 8,5 5 13,7 0-23,0-1 0,0-4-15,16-4-4,6-5 2,8-4 4,4-5-4,5-7 15,8-10-10,0-1-2,2-4-3,-2-19 0,-7-6 10,-8-3-9,-7-4-5,-10-1 4,-11 1 7,-4-3-11,-4 1 0,-19 3 9,-3 3-19,-3 7-8,4 6-34,1 9-28,3 9-155,3 1-135</inkml:trace>
  <inkml:trace contextRef="#ctx0" brushRef="#br0" timeOffset="128235.3212">29879 3685 308,'0'0'93,"0"0"75,0 0 18,0 0-136,0 0-18,0 0-29,0 63 0,0-15 76,0 1-55,0 0 7,-2-2-15,1-2-11,-1-4-6,2-2 1,-3-5 0,2-5 0,-2-3 0,0-8 0,1-8-15,2-2-74,0-8-9,0 0-86,0-17-153</inkml:trace>
  <inkml:trace contextRef="#ctx0" brushRef="#br0" timeOffset="128706.29">29896 3703 340,'0'0'255,"0"0"-226,0 0-2,0 0 46,-1-86-39,21 78-12,5 0-22,5 6 5,-2 2 3,0 6-8,-1 19 0,-9 1 13,-1 6-9,-11 0-4,-6 1 0,0 0 2,-19 2-10,-9-5-4,-5-5-31,-4-7-10,5-6-61,2-4 41,5-5 65,8-1 8,5-2 76,5 0 34,2 0-36,3 0-9,2 0-52,0 4-5,5 7-8,14 3 0,8 6 26,6 1-11,0 2-5,4 0 7,-1 0-15,-2 3 5,0 0-7,-6-2 2,-3-2 1,-1-5-3,-2-5 0,2-3-13,0-9-67,6 0-26,1 0-177</inkml:trace>
  <inkml:trace contextRef="#ctx0" brushRef="#br0" timeOffset="129170.2596">30601 3822 359,'0'0'58,"0"0"-55,0 0 47,-18-84 101,3 64-93,-6 5 8,-3 3-39,-1 6-4,-5 6-17,-1 0-5,0 18-2,1 5-2,8-1 3,8 2-12,9 4 10,5 0-1,0 7-1,15 0 5,8-1-1,-3-2 0,9-5 0,-3-3 6,-1-6-2,0-2 3,-9-4 4,-7-1-1,-4-4-2,-5 3-5,-2 0-2,-20 5 17,-12 3-18,-8 1-33,-9-8-88,-1-4-342</inkml:trace>
  <inkml:trace contextRef="#ctx0" brushRef="#br0" timeOffset="132748.7845">14218 3783 138,'0'0'86,"0"0"-44,0 0 23,0 0-11,0 0-9,0 0-1,-18 20 13,15-12 19,-2 5-42,1 0 2,2 5-25,1 3-3,1 8 3,0 4-9,0 8 3,3 4 8,4 5-11,1 2-2,-2 4 0,0 1 10,-2-1-17,1-1 14,-2 1-7,1 3 1,2 2-1,-1 0 0,2-3-1,-1-1 2,0-2-5,0-2 4,-3-2 0,0 0-3,-3-1 3,0-4 0,0 3 0,0-7 0,0-3-2,0-4 2,0-4 0,-4-4 0,-4-1 3,0-6-3,2-4 0,-1-2 0,3-7-3,2-1 5,1-3-2,1 2 0,0-3-4,0 4 2,0 0-2,0 2 4,0-1 3,0 1-3,0 1 1,0-1-2,0-4-6,0 1-3,7-3-6,8-2 16,3 0 2,7 0-2,8 0 0,4-7-6,5-4 12,5-2-6,6-2 0,5-3 0,4 1 0,0-1 0,-2 4 0,-5 6 0,-5 2 5,-6 2-6,1 3 1,-2 1 0,2-2-2,7-2 2,5-3 0,5-3 0,4-1 6,3 0-6,1 0 0,6 2 1,-1 0 3,0 3 3,-6 3-3,-2-1 3,1 3 0,0-3-7,5-1 0,5 0 1,7-4-3,4-5 3,5-1-1,-1 1 6,-2 1 1,-3 2-7,-5 4 2,-2 2-2,-5 2 14,-12 2-14,-6 1 1,-8 0-1,-3 0 0,4 0 0,-2-2 0,4-2 1,0-2-1,0 0 0,-3 1 0,-2 2-1,-3 1 5,-2 0-7,-1 2 3,-3 0 0,-4 0 3,0 0-2,2 0-1,0 0 0,4 0 7,2 0-11,8-3 4,5-5 0,8 1-3,4-3 4,-1 2-1,-1 0 0,-5 3 6,-6 1-13,0 1 7,-3 3 0,1 0-1,2 0 5,1 0-4,4 0 0,1 0-3,3 0 3,5 0 0,5-4 3,0-1-2,0 0 2,2 1-3,1 0 0,3 1 4,-5 3-7,-4 0 3,-5 0 0,-4 0-3,1 0 3,3 0 0,3 0 0,5 0 4,2 0-6,3 0 2,3 0 0,3 0-3,3 0 8,3 0-5,8-4 1,3 0 10,5 1-11,-1-1 0,2 1 7,-1-2-6,3 3 0,1-1-1,-1 2 0,0 0 4,-4-1-4,6 1 1,-2-1 0,4 1-1,0-1 2,-3 2-2,-2 0 0,-2 0 0,1 0-2,-2 0 2,1-3 0,-5 0 0,-1-2 5,0 0-5,-2 3 0,-4-1 3,-5 0-7,-14 3 4,-8 0 0,-6 0 0,-4 0 2,-3 0-2,2 0 0,-2 0-1,3 0-10,0 0 10,2 0 1,0 0-2,1-3 4,1 1-2,3 2 0,0 0 1,6-1-3,3 1 2,4-3 0,2 2-1,-2-1 1,1 0-1,2-1 1,2-1 0,5-1-1,0 1 1,-2 1 0,-5 1 1,0 2-1,-4 0 0,1 0-2,1 0 4,5 0-1,5 0-1,7-1 0,-1-1 0,2 0 1,0 0-2,-5-1 1,-1 3 0,-7 0-6,-5 0 6,-4 0 0,1 0 0,-3 0 8,3 0-12,2 0 4,5 0 0,8 0 3,3 0-3,1 0 0,4-5-1,-2 1 2,2-1-1,-3 1 0,-3 1-2,-8 0-3,-3 3 8,-2-2-3,-5 2 3,3 0-1,-4 0-2,8 0 0,1-1-1,-1-1-2,1 0 3,-1 1 0,3-2 0,3 0 3,2-1-3,-1-1 0,2 0-1,-1 1 0,-1 0 1,4 1 0,5-4-2,7 4 10,10-1-12,4 0 4,8-1 0,1 0-2,4 1 2,3 0 0,-2-1-2,1 2 10,6 1-10,3 1 2,4-2 0,2-2-4,-3 3 5,-7-5-1,-5 7 0,-8-2 3,-13 2-9,-4 0 5,-2 0-11,-8 0 11,-7 0-19,-12 0 20,-19 4-6,-12-1 0,-13 1 5,-16-1-14,-11-1-62,-9-2-60,0 0-111,-12 0 25</inkml:trace>
  <inkml:trace contextRef="#ctx0" brushRef="#br0" timeOffset="136588.4042">14258 3839 32,'0'0'60,"0"0"-15,0 0 21,0 0-6,0 0 8,0 0-3,0 0-28,9 0-5,-7 0-12,2-2-2,3-1 31,4-3 0,5 0-11,2-3 10,6-1-41,3-1 10,3 1-17,4-3 4,0 3-3,4 1 1,1 3-2,2 3 0,1 1 4,6 1-5,1-1 1,6-2 0,5-2 0,3-2 1,2 1-1,3-2 0,-3-2 3,-3 1-4,-6-1 1,-2 0 0,-5 3-2,-3 2 2,2 1 0,-3 2-1,1 1-8,-1 1 5,2 0 4,4-4 0,6 0-2,8 1 2,10-5 0,6 0-3,7-1 6,-2 0-3,0 4 0,1 3 0,-3 1-4,-1-2 6,1 3-2,5-3 0,7 0 4,7-5-5,5-1 1,5-6 0,-2 0-1,3 0 3,-5-1-3,-9 2 1,-8 3-1,-7 2-3,-9 1 4,-10 7 0,-7-1 5,-6 1-5,-2-1 0,-1 0 0,-2-1 3,3 0-7,2-1 5,0-3-1,2 2 18,0-3-14,2 1-2,-2 0-2,-1 0 0,-2 0 3,-5 6-3,-5 0 0,-3 1 3,0 1-1,4-2-2,4-1 0,5-3 5,3-1-5,6-1 2,-1 0-2,1 1 2,2-1 2,1 4-4,4-1 0,1 1 1,2-1-5,-2-1 4,-2 2 0,4-2 3,3-1 0,1 3-3,4-2 0,0 0 0,0-1-3,0-1 3,0-1 0,-3 3 2,-3 2 5,-6 0-8,-1 1 1,-2 2 0,4 1-5,1-2 7,-1 0-2,0 0 1,1 1 2,1 1-3,-4 0 0,-1 0 0,-4 0-3,-4 0 3,0 0 0,-2 1-3,2 2 8,2 0-7,3-3 2,-1 0 0,0 0 5,-1 0-5,-1 0 0,1 0 0,1 3 5,-1 2-6,-1 1 1,-1 1-2,2-1 1,1 0 1,4-3 0,0 1-1,2 1 3,2 0-2,0-4 0,1 4 2,-2-4-2,0 5 0,-1 2 0,-1-1 0,2 3 2,5-3-2,8 2 0,5-3 0,8 0-4,6 0 8,2-3-2,-1 2-2,3-1-2,-4 3-2,-2 1 4,-6 2 0,-1 1-1,-3-2 6,6-1 1,3-1-6,5 1 3,2-2-4,-1 1 1,-2-2-1,2 1-7,-3-2 12,0-1-4,-3 3 0,0-4 3,-9 0-3,0-1 0,-3 0 1,3 1-1,0-1 0,-1 1 0,-5-1-1,-2 1 3,-2-1-4,3 1 2,0-1 0,0 1-3,0-2 4,-4 2-1,-1-2 0,-5 0 5,-7 1-5,-5 2 0,-5 1 0,-3 2-1,-2-1 1,3 0 0,3-3-1,1 0 6,2-2-8,0 0 3,0 0 0,-1 0-1,-2 0 1,-2 0 0,-4 0-4,-6 0 8,0 0-5,-3 0 1,5 0 0,0 0-1,5 0 1,3 0 0,1 0-2,2 0 13,1 0-12,-1 0 1,3-3 0,-4 3-2,2-1 2,5-1 0,1 1-2,3 1 8,2-2-14,1-1 8,4-2 0,6-1 2,3-1-2,3-1 0,-1-2-2,-2 2 4,-5 2-4,1 0 2,-5 0 0,-1 0 3,1 0 4,-3-2-7,9 4 0,2-5 0,-1 1-7,1 1 7,-8-2 0,-3 6 0,-4 0 3,-4 2-3,-2 1 0,-2-2 0,-3 2-4,-1-3 4,-3 0 0,-1 1 5,2-1-5,-5-1 0,2 0 0,-3-4 2,2 3-4,-3 1 3,1-2-1,-3 3 0,3 0 4,-2 1-4,-1 2 0,-3-1-3,-4-1 1,-1 1 2,0 1 0,3-2-1,3-1 3,3 3-2,2-1 0,2 0 2,1 1-3,-4 0 1,2 0 0,-3-2 8,-1 0-1,-1 1-7,-2 1 0,0 0 0,-2 0-3,-3 0 6,-2 0-1,-1 0-2,-4 0 3,-6 0-7,-5 0 4,-4 0 0,-5 0 4,-4 0-4,-2 0 0,-2 0-2,0 0 3,0 0-2,0 0 1,0 0-1,0 0-5,0 0 6,0 0 0,0 0-6,0 0-4,1 0 10,-1 0 0,0 0-2,0 0-6,0 0 5,0 1 3,0 1-5,0 1 4,0 3 0,0 3-2,0 3 3,0 2 5,0 4-4,0 3-1,0 4 3,-3 7-3,-4 4 0,-8 5-4,0 1 4,-1 3 8,2-1-6,1-1 1,5-4 5,1-1-4,2-3-4,2-3 0,1 0 0,1 0-1,1 1 6,-3 0-5,2 3 0,-2-1 3,0 1-3,0 2 0,3-2 2,0 0 10,0 0-10,0-1 4,0-2-2,0-2 2,4-2-8,-1-5 2,3 1 0,-3-2 2,0-2-2,-1-1 0,-1-4 0,-1-2 2,2 0-4,-2-1-3,0-3-19,0 1 10,0-2-33,0-1-122,-11 1-151</inkml:trace>
  <inkml:trace contextRef="#ctx0" brushRef="#br0" timeOffset="137886.3218">31698 4399 137,'0'0'106,"0"0"-55,0 0-13,0 0-31,0 0-2,0 0 4,0 0 3,0 21 50,0-6-17,-2 8-10,-3 2 12,-1 5 3,2 3-31,-3-1 6,2-2-24,2-4 6,3-4-4,0-2 4,0-4-7,0-2 0,0-5-16,0-4-27,2-1-49,-2-4-38,0 0-155</inkml:trace>
  <inkml:trace contextRef="#ctx0" brushRef="#br0" timeOffset="175757.8663">5699 7651 213,'0'0'175,"0"0"-135,0 0 19,0 0 26,0 0-34,0 0-7,0 0 0,0 0-21,0 0 12,0 0-8,0 0-14,-30-77 5,16 66-18,-2-1 0,-2-1-1,-1 5 0,0-2 0,-3 3-7,2 3 8,-3-1-5,1 5 5,-2 0 0,-6 0-7,5 2 7,-2 9 0,5 3 0,2 3-4,4 4 0,4 4 4,2 5 0,5 3-3,2 2 8,3 2-10,5 1 5,14 6-2,3 0 2,11-2 0,4 1 1,2-4-1,6-1 2,-6-2-2,-2 0 0,2 2 0,-4 1-3,-7 3 4,-5-3-1,-11-1 0,-6 0-3,-6-5 2,-10-2 0,-16-2 1,-9-4 14,-7-2 3,-3-4 4,-10-3 11,-3-9-30,-2-3 7,6-4-9,8 0 1,6-14-7,13-4-12,3-2-17,9-1-6,9 2-100,6-2-175</inkml:trace>
  <inkml:trace contextRef="#ctx0" brushRef="#br0" timeOffset="177079.8447">6014 8229 415,'0'0'41,"0"0"41,0 0 5,0 0-38,0 0-49,0 0 0,-14 21 11,5 0-8,2 5 19,4 1-14,0 2-1,1-2 8,2 0-9,0-6-5,0-2-1,5-2-5,8-2-1,-1-4 6,4-2 0,1-8 5,5-1 3,-2-3-5,4-13-3,-5-3 1,-2 1 6,-3-3-5,-5 3-2,-1-1 10,-4-1-7,-1 5-3,0 3 0,-3 3 1,0 3 23,0 5 14,0 1-4,0 0-28,0 0-6,0 1-9,0 13-4,3 4 13,5 2 3,2-2-2,5-2-1,2-1 0,2-1-1,5-4-1,1-2 2,3-7 0,2-1 3,0 0-3,-1-14 0,-4-4-5,-1-7-6,-8-4 11,-4-5-5,-1-5 5,-3-5-1,-5-7 1,0 1 0,-3-4 1,0 7 3,0 8-4,0 9 0,-3 9 3,-1 4 8,-2 10 2,0 2 3,6 5 15,-3 0-18,3 0-13,0 14-3,0 27 0,0 20 3,0 16 2,6 10 9,3-2 21,-3-3-19,0-2 24,1-8-21,-2-2-16,2-8 10,2-5-10,-1-5 0,-1-3-1,0-3 2,-1-6-3,-1-3-1,-5-8-19,0-7 22,0-7-17,0-9 8,0-5 2,0-1-6,0-5 12,0-20-41,0-10-45,0-11 8,0-5-282</inkml:trace>
  <inkml:trace contextRef="#ctx0" brushRef="#br0" timeOffset="177500.7118">6500 8318 48,'0'0'183,"0"0"-175,0 0 42,0 0 38,24-90 1,-9 76-17,7 3-3,2 4-13,3 7-42,1 0 3,5 9-5,-2 11-4,-8 2 12,-1 2-17,-6-1 8,-8 0 4,-8-4-11,0 3 5,-12 0 11,-18 0 10,-4-1-4,-2-4-25,3-6 0,5-4-1,4-5-12,6-2-19,2 0-34,7 0-78,4 0-101,5 0-59</inkml:trace>
  <inkml:trace contextRef="#ctx0" brushRef="#br0" timeOffset="177912.846">6975 7974 466,'0'0'52,"0"0"22,0 0 29,0 0-13,0 0-78,0 0-12,-20 7 5,20 33-5,0 16 34,3 11-31,3 5 13,3 0 9,-3-1-17,-2-2 22,-1-4-22,0-4-1,0-5-7,3-6 0,-1-8-2,2-6-12,1-7-56,-2-10 31,1-7-47,2-10-133,-5-2-92</inkml:trace>
  <inkml:trace contextRef="#ctx0" brushRef="#br0" timeOffset="178238.1638">7010 8255 609,'0'0'125,"0"0"-81,-3-92-44,14 70 0,4 8 19,4 11-15,9 3-2,4 10 8,-1 16-5,-1 4 4,-5 3-9,-5-3 3,-7 1-8,-4-3 5,-9-1 0,0 0 12,-3-4-6,-18 0-5,-7-7-1,-3-4 6,-2-6-8,-2-6 2,4 0-22,4 0-35,6 0-87,5-5-38,7 1-110</inkml:trace>
  <inkml:trace contextRef="#ctx0" brushRef="#br0" timeOffset="179270.3884">7459 8239 476,'0'0'96,"0"0"-64,0 0 23,0 0 12,0 0-9,-82-56-41,73 56 17,3 7-33,-1 15 10,-1 9-6,3 0-3,3 1 4,2-2 2,0-3-5,9-6-5,6-4 2,7-5-3,0-5 3,1-7 0,1 0 0,0-1-2,-2-17-6,-7-3 0,1-1-10,-11-3 12,-4 1 2,-1-1 5,0 1-1,-4-1 15,-8 7-14,0 4 25,-1 1 14,-1 4-28,2 3 10,2 2-17,7 2 0,1-1-3,2 3-1,0 0-2,0 0-12,15 0-8,11-1 17,8-2 5,0-5-1,2 1 0,-2-3-9,-7 0-1,-7-2-4,-4 0 14,-5-2-4,-1 1 8,-4 1-2,-3 4-2,0 4 8,-3 4-8,1 0 4,2 0-4,2 4 0,5 16-7,1 5 7,-2 5 17,1 7-17,-4-1 12,-3 0-12,-3-3 2,0-1 6,0-2-6,-11-3-2,-3-3 1,-3-5-1,1-6-16,2-5-2,1-1-8,2-3 22,5-1-3,1-2 7,3 2-2,2 2-6,0-2 5,2 2-3,11-5-2,11 0 3,0 0 7,7-3-2,8-12 12,4-6-5,8-3-5,5 1-2,0-3 0,-4 2-3,-10 2 0,-11-3-6,-10 0 6,-8-2-13,-10-3 11,-3 1-9,-1 5 14,-20 8 18,2 6 26,-4 5 31,1 5 10,1 0-49,4 8-34,3 21-2,6 7-1,8 4-13,2-5 7,23-5 7,6-4-3,7-11-24,1-4-18,2-8-23,-2-3-33,-3 0-239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34:49.6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9915 7600 414,'0'0'131,"0"0"-30,0 0-40,0 0-11,0 0-18,0 0-5,-19-28 13,19 28-23,0 0-8,0 0-9,0 0-8,0 2-3,-2 24-8,2 17 19,-3 15 13,2 14-10,-1 5-3,2 1 0,0-1 3,16-5-9,7-5 6,7-8 0,3-12-9,5-9 12,3-9-3,2-8 0,6-9 1,3-12-1,-1 0 0,1-20 2,-3-11 0,-2-13-2,-4-7-1,-3-11-4,-5-6 2,-9 2 3,-9 1 0,-7 8 4,-10 5-2,0 6 9,-17 8-3,-9 9-8,-2 5 6,7 6-13,0 8-14,10 6-42,3 4-162</inkml:trace>
  <inkml:trace contextRef="#ctx0" brushRef="#br0" timeOffset="955.127">12926 8148 514,'0'0'76,"0"0"-6,0 0 53,0 0-102,0 0-4,0 0 4,-39 2-13,21 0 20,-3 1-20,-4-3 0,1 2 22,-6-2-25,-7 0-7,-3-3 2,-7-12-1,-2-8-7,-3-10 8,5-9-7,1-9-2,3-6-1,7-5 9,3-4 1,8 1-2,10 2-6,9 3 8,6 4 0,0 5-2,12 6 2,9 6-1,6 6-5,4 7 6,1 9 5,-3 11-5,-2 6 0,-9 29-4,-11 27-18,-7 24 15,-14 16-1,-24 6-9,-8-3 16,-3-13-20,7-12-1,9-15 14,9-14-2,11-10 9,12-11 1,1-11-3,7-8-4,17-5 3,17-13 4,12-21 29,15-10-27,9-4 17,1 0-19,-4 3-1,-12 7-5,-11 6-12,-17 7-197</inkml:trace>
  <inkml:trace contextRef="#ctx0" brushRef="#br0" timeOffset="1754.6563">14142 7493 582,'0'0'52,"0"0"-14,0 0 50,0 0-48,0 0-18,0 0-22,-17-7-4,20 37-6,14 12 10,5 13 10,2 6 16,-3-3-26,4-2 16,-2-4-1,-1-8-15,2-5 27,-3-7-26,3-5 4,-4-7-6,-2-6 6,-1-5-5,-4-9 0,2 0 6,2-14-3,2-15 2,2-11-4,0-8 9,-2-5-5,-4-6-5,3 1 0,-3-4 7,3 2-8,-1 1 1,-1 8 0,-3 7 0,-1 11 0,-5 12-9,-2 12-36,-2 9-63,-3 0-183</inkml:trace>
  <inkml:trace contextRef="#ctx0" brushRef="#br0" timeOffset="3834.6474">16375 7708 267,'0'0'105,"0"0"-32,0 0 52,0 0-51,0 0-31,0 0-1,-66-55-33,46 49 7,-6 2-9,1 2-6,-2 2 14,3 0-6,2 0 3,-1 0-7,4 6 5,0 8-14,1 5 4,3 4 0,2 5 1,5 1-1,2-2 0,6-2-1,0 0 2,0-4-3,7-3-1,8-5-4,3-4 6,2-2 2,2-3-1,-1-4 0,4 0-5,2-2 3,0-13-5,-3-1-12,-5-5 15,-1 0-7,-6-4 11,-3 3 0,-3 1 8,-5 0-6,-1 1 0,0 5-2,0 3 34,0 4-24,0 5 4,0 3 20,0 0-27,0 0-7,0 0-14,0 11 14,2 4-3,8 3 6,4-2-3,2 1 0,3-3 1,1-1-1,1-2 0,1-2 3,-1 0-4,3-5 3,0-1-2,1-3 0,0 0 0,2 0-1,1-13 1,-2-3 0,-2-4-13,-3-3 13,-8 0 0,-6-1-7,-7-1 15,0 1-11,-5-2 3,-9 5 0,-3 4 12,0 4-7,1 4 4,-1 2 3,2 2-4,2 3-12,3 1 4,2 1 0,7 0-13,1 0 10,0 0-7,0 1-4,10 10-6,8 0 19,6-2-4,7-2 5,6-2-9,5-1 10,1-2-1,-2 1 0,-4-1 4,-6 2-6,-5 3 2,-7 3 0,-7 3-8,-3 1 3,-3 2 5,0-1-2,0 3 0,0-1 2,0 1 0,3-3 5,-2 0-4,5-5 0,3 1-1,2-2 1,3-3 8,6-3-5,5-3-2,6 0 0,5-11 1,3-8 1,-2-5-4,-3-2 0,-5-2-25,-9-1 17,-12 3-12,-8 1 20,-6 2-7,0 4 21,-14 4 2,-3 5 15,-3 7-7,1 3 30,-2 0-35,1 11-11,4 14 4,4 6-9,5 2-6,7-4 3,0-1-3,13-4-4,9-4 7,7-2 0,2-6-3,0-5 3,2-3-19,2-4-40,-3 0-42,-3 0-145</inkml:trace>
  <inkml:trace contextRef="#ctx0" brushRef="#br0" timeOffset="11467.6527">19574 7520 4,'0'0'206,"0"0"-92,0 0-3,0 0-8,0 0 5,0 0-60,0 0-9,-15-9 1,13 9-33,2 0 11,-3 0-18,0 9 0,-1 11-1,-1 4 6,1 4-5,4 4 0,0-2-1,0 1-3,4-5 4,10-1 0,5-4-2,2-5 4,8-4-2,0-4 0,0-3 3,2-4-6,-1-1 6,1 0-3,2-5 2,0-8 0,-2-4-2,-2-4 0,-6-3 2,-2-2-8,-6-1 6,-2 0 0,-3 1 0,-6 3 3,-2 2-4,-2 5 1,0 3 0,0 4 6,-2 3 6,-4 3-1,1 3 11,4 0-21,-1 0 4,0 1-5,0 17-4,2 8-3,0 1 7,0 0 0,0-1 2,6-5 3,2-3-6,1-3 1,1-2-4,3-2 0,3-4 4,1-2 0,2-5 5,4 0-4,1 0-2,1-8 1,-1-3-8,-3-3 3,-2 0 1,-2 1 4,-4 0-8,-1-3 11,0 1-3,2 0 0,-1 2 0,-1 0 1,2 5-1,-1 1 0,-1 6 0,3 1-2,-3 0-1,-1 3 0,1 13-5,-1 2 7,1 2 1,-3 1 0,-2-3-1,-2-1 7,-2-2-7,-3-3 1,0 0 0,0-3 8,0-4-8,0-2 0,0-3 4,0 0 5,0 0-9,0-5 2,0-10 9,4-6 1,2-1-12,2 1 0,2 3-1,3-1 4,1 6-5,2 1 2,-1 3 0,5 1 1,0 3 0,3 1-1,1 4 0,1 0-3,-4 0 2,-1 14-1,-3 1-3,-3 1 5,0 0 3,-3 3-1,1-6 1,0-2 0,0-2-4,0-5 1,0-1 0,3-3 5,4 0-5,5-7 3,4-11 0,2-3-3,-3 0-1,-4 0-11,-4 1 7,-6 1 2,-1 1 3,-4-2 0,-7 3 1,-1 2 5,0 3-6,0 3 8,0 2 11,-3 0 11,0 4-23,2 3-2,1 0-2,0 0-3,0 2-5,0 16-14,0 10 19,1 3-2,7 1 8,1-2-3,2-3 8,2-5-8,0-2-3,0-5 0,3-5-2,1-3 1,5-7 1,1 0-1,2-8-1,5-16-53,2-11-5,-4-6-174</inkml:trace>
  <inkml:trace contextRef="#ctx0" brushRef="#br0" timeOffset="11762.4541">20970 7197 767,'0'0'31,"0"0"-21,0 0-7,0 0 14,0 0-16,0 0-2,-30-9 1,30 9-27,0 0-72,10 0-122,1 4-106</inkml:trace>
  <inkml:trace contextRef="#ctx0" brushRef="#br0" timeOffset="12209.6548">21398 6993 416,'0'0'159,"0"0"-68,0 0 0,0 0-70,0 0-14,0 0-3,-17 116-1,11-53 24,-2 6-8,2 0-4,0-2 39,2-5-50,1-11 6,3-6-10,0-8 5,0-6-12,7-2 7,7-2 0,1-4-2,1-2 2,-1-5 0,3-6-18,1-5-28,5-5 24,8-7-23,6-20-14,1-11-83,-3-7-170</inkml:trace>
  <inkml:trace contextRef="#ctx0" brushRef="#br0" timeOffset="12489.3986">21210 7347 159,'0'0'114,"0"0"-72,0 0 66,0 0 37,0 0-68,0 0-76,-3-6 9,32 3 9,10-3 50,7-4-42,8-1-12,2-2-8,1-1-2,-5 2-5,-1 3 0,-5 3-64,-9 6-82,-8 0-213</inkml:trace>
  <inkml:trace contextRef="#ctx0" brushRef="#br0" timeOffset="14380.2545">22018 7519 226,'0'0'164,"0"0"-73,0 0 38,0 0-59,0 0-34,0 0-8,-72-48-16,53 43 20,-1 5-19,-1 0-11,-4 0 9,-3 6-6,-4 11-10,1 3 1,1 2 4,6 5-1,8 3 4,4 3-3,4-1 0,7-3 4,1-4-8,0-4 4,4-6 0,11-3-10,2-4 10,5-5 0,6-3 3,5 0 4,2-19-9,-1-4 2,-3-6-23,-4-1 19,-5-2-16,-6 2 20,-7 4-1,-4 12 2,-2 6-1,-3 6 4,0 2 17,0 0 16,0 0-37,0 0-1,3 6-1,5 7-3,4 2 2,3-2 3,5-1 0,3 0-4,1-4 4,3-2 0,1-6 0,3 0 0,2 0-6,0-11 4,-2-4-20,-2-2 20,-6-2-21,-6-1 23,-5-2-1,-9-1 7,-3 0-6,0-4 0,-10 3 1,-7 4 0,-4-1 13,0 2-14,0 4 1,4 3 9,4 5-3,7 2-4,2 2 0,4 3 6,0 0-9,0 0-3,0 0 1,0 0-22,0 0 22,10 0 1,10 8 1,5-1 1,5-1 1,5 0-2,2 4 0,-5-2 6,-2 5-13,-6 2 7,-1 1 0,-6 2-2,-1 1 4,-2 3-2,-5-1 0,-1-2-4,-2-1 4,0-1 0,-2-3 1,1-2 1,-1-4 1,-1 3-3,2-1 0,-1 0 2,2 0-6,0-4 4,0-1 0,2-4-4,0-1 8,3 0-4,2-9 0,4-10 0,-2-6 1,2-1-1,-3-3 0,1 3 0,-5 4 0,0 4 0,-3 8 0,-6 6 1,-1 4 3,0 0 6,0 0-7,0 0-3,3 4-18,0 13 16,5 3 1,2 1 1,0 0 4,6-3 15,0-3-7,3-4 5,-1-5-17,3-5 11,3-1-11,4 0 5,5-18 4,3-7-8,-2-4 5,-6 0-6,-9 7 2,-9 7-2,-7 4 1,-3 6 0,0 5 70,0 0-25,0 0-33,-9 23-13,-4 10-10,2 12 10,-4 9 0,2 5 1,-2 4 8,0 5-3,-3-2-6,1-4 0,0-3 5,-2-5-7,-1-7 2,-2-7 0,2-6 3,-1-15 0,3-9 3,2-10 0,0-1 4,5-20-14,6-11 4,5-7 0,5-6 3,25-5-3,13-5 0,14-1-2,10-1-44,7 1-18,0 6-20,-4 3-86,-7 3-422</inkml:trace>
  <inkml:trace contextRef="#ctx0" brushRef="#br0" timeOffset="15308.4419">25139 7169 131,'0'0'97,"0"0"-2,0 0 36,0 0-5,0 0-16,0 0-67,-57-78 0,39 74-16,-1 4-20,-2 0 8,-2 0-12,-2 14-3,0 8 0,0 10 6,2 12-6,4 8 0,2 7 1,7 1 9,4 0-5,6-6-5,0-4 4,7-10 2,22-6-12,10-10 6,10-9 0,4-11 10,4-4-2,-2-1-8,2-23 0,-3-8 14,-8-7-10,-7-6-3,-13-2 0,-10-2 12,-9-4-9,-5-2-2,-2 0-2,0 3 5,-14 4-5,-8 6 0,-5 9-14,-4 9 10,-2 9-41,3 11 13,2 4-62,1 1-322</inkml:trace>
  <inkml:trace contextRef="#ctx0" brushRef="#br0" timeOffset="16344.6176">25655 7090 337,'0'0'190,"0"0"-124,0 0-3,0 0-23,0 0-6,0 0-27,0 0-2,-3 82 51,-2-37-44,1-2 14,1-2-24,-1-2 3,1-3 2,3-3-6,0-3-1,0-1 0,0-2 0,0-5-3,0-1-26,0-7-56,0-7-90,0-3-165</inkml:trace>
  <inkml:trace contextRef="#ctx0" brushRef="#br0" timeOffset="16681.8227">25660 6992 222,'0'0'99,"0"0"-30,0 0 4,0 0 15,62-78-37,-41 75-7,4 3 11,4 0-45,-1 21 21,-2 7-9,-4 7-22,-3 1 12,-5-2-12,-8-2 0,-6-3 3,0-2 1,-11-1-4,-13-5 0,-4-3 0,-5-1 13,2-4-13,-2-2-4,3-6-31,6-3-86,6-2-42,8 0-78</inkml:trace>
  <inkml:trace contextRef="#ctx0" brushRef="#br0" timeOffset="17060.1457">26155 7049 396,'0'0'136,"0"0"-26,0 0-49,0 0-28,0 0-33,0 0 6,-23 81 2,15-39 22,0 4-25,3-2 21,1-1-24,1-1-1,1-4 4,0-6-2,2-4-4,0-4 1,0-4-25,0-3-3,7-9-39,4-5-141,3-3-17</inkml:trace>
  <inkml:trace contextRef="#ctx0" brushRef="#br0" timeOffset="17335.5023">26174 7001 420,'0'0'142,"0"0"-81,0 0-46,75-90 26,-37 69-14,0 6-22,-2 6 13,-3 5-18,-5 4 0,-4 0 0,-8 8-5,-3 9-34,-3 4-60,-7 4-67,-3 1-110</inkml:trace>
  <inkml:trace contextRef="#ctx0" brushRef="#br0" timeOffset="17569.3143">26118 7266 561,'0'0'43,"0"0"-36,0 0-9,0 0 4,0 0 50,84 0 4,-43 0-41,-1 0 3,-3 0-18,-8 0 0,-10 9 0,-4 4-29,-9 5-70,-6 4-142,-9 4-120</inkml:trace>
  <inkml:trace contextRef="#ctx0" brushRef="#br0" timeOffset="17763.2105">26047 7574 506,'0'0'166,"0"0"-145,0 0-21,0 0-16,0 0 16,0 0 30,81 5 13,-32-15-33,0 0 9,-2 2-14,-3 2-2,-6 2-3,-4 3 0,-4-2-38,0 0-62,-5-3-278</inkml:trace>
  <inkml:trace contextRef="#ctx0" brushRef="#br0" timeOffset="18386.8616">26751 6900 601,'0'0'73,"0"0"-55,0 0-11,0 0 1,-8 107 15,2-53 48,0-3-59,0-7 6,3-5-12,1-3 5,2-4-14,0 1 3,0-3-5,0-1 2,0-5-54,0-6 3,0-6-110,3-9-254</inkml:trace>
  <inkml:trace contextRef="#ctx0" brushRef="#br0" timeOffset="18872.653">26756 6995 141,'0'0'106,"0"0"4,12-83 29,-4 61-52,5 2-4,3 4-47,8-2-12,5 4 14,3 7-33,1 5 5,0 2-10,-3 10 4,-3 16-16,-8 10 12,-10 7 0,-9 0-9,-3 0 1,-24-2-15,-6-3 14,-4-8 6,0-7-6,0-5 8,4-11 1,6 1 0,10-5 9,7-2-9,6 1 8,4-2-5,0 0 22,0 3-25,7 6-6,17 0 6,11 5 1,7-3 27,-1 3-16,-5 4-7,-5 1-1,-7 4-4,-5 1 0,-4 2-3,0-1-7,-6 1-28,0-5-54,0-5-120,-2-5-72</inkml:trace>
  <inkml:trace contextRef="#ctx0" brushRef="#br0" timeOffset="19613.6502">27535 6967 252,'0'0'172,"0"0"-58,0 0 6,0 0-49,0 0-61,0 0-9,0 37-1,-5 4 0,-4 2 25,-1 2-13,0-1 9,-3-4-1,0-1-16,1-5-1,0-1-3,2-6 6,2-5-4,2-11-2,1-3 0,5-6-2,0-2-1,0 0 2,0-11-12,0-10 13,7-9-3,2-5 3,-2-1 0,1-2 5,2-1-2,-1-1-3,2-2 0,0-2 3,3 1-6,2 3 4,1 5-1,-1 10 0,-2 8 1,-7 8-1,2 9 0,-1 0-4,2 6-3,5 21 8,-2 9-1,2 13 15,-6 2-8,-1 0 0,-4-1 8,-1-5-10,-2-5 13,1-3-16,-1-7 0,1-3-2,-1-6 4,2-3-8,-3-6 4,2-4-11,0-6-12,-2-2-56,1 0-74,-1 0-82</inkml:trace>
  <inkml:trace contextRef="#ctx0" brushRef="#br0" timeOffset="19801.6517">27484 7252 541,'0'0'0,"0"0"-186,0 0 158,0 0 28,82-35 0,-50 27 7,-3 2-7,0 0 0,-9 4-25,-7 1-228</inkml:trace>
  <inkml:trace contextRef="#ctx0" brushRef="#br0" timeOffset="21431.4055">28038 6917 258,'0'0'55,"0"0"-54,0 0 27,0 0 64,0 0 1,125-3-20,-71-5-3,2-2-31,-1 1-21,-2 1-5,-4 1-11,-3 4 0,-4 0-2,-6 1-17,-8 2-41,-7 0-116,-9 0-57,-9 0-33</inkml:trace>
  <inkml:trace contextRef="#ctx0" brushRef="#br0" timeOffset="21694.6643">28335 6882 130,'0'0'311,"0"0"-239,0 0-63,0 0 41,-30 109 36,24-63-36,1 4-9,2-5-2,-2-5-34,3-2-5,0-5 0,-1 1 7,2-5-7,-1-1 0,1-6 1,1-3-10,0-6-38,0-5-153,1-6-186</inkml:trace>
  <inkml:trace contextRef="#ctx0" brushRef="#br0" timeOffset="22237.1968">28876 6906 180,'0'0'234,"0"0"-214,0 0 41,0 0 9,0 0-33,-90-31-12,76 49-9,-1 9-13,-2 10 36,1 7-18,3 1 10,0 2-6,7-3-19,5-5-6,1-3 0,0-6 1,12-5-5,10-2 8,5-5 7,-1-7-7,5-8 4,3-3-2,3-2-1,-1-16 0,-3-4 4,-3-4-9,-9-1 2,-5-1 25,-4-6-23,-6-1 20,-4 1-15,-2-4-6,-3 1 9,-17-3-11,0 6-1,-3 7 0,-1 7-46,0 13-6,1 7-71,0 0-250</inkml:trace>
  <inkml:trace contextRef="#ctx0" brushRef="#br0" timeOffset="23162.9505">29434 6888 331,'0'0'128,"0"0"-111,0 0 28,0 0-13,0 0 23,-43 104 14,26-61-31,3 3 19,0-5-27,5-5-21,2-2 9,2-1-12,4-2-6,-1-3 0,2-2-9,0-5 7,0-5-36,0-5-52,0-5-20,0-6-105,5 0-24</inkml:trace>
  <inkml:trace contextRef="#ctx0" brushRef="#br0" timeOffset="23657.8232">29443 6838 163,'0'0'10,"0"0"59,0 0 47,0 0-19,0 0 11,0 0-47,83-78-22,-64 78-1,7 0-38,3 6 15,-1 15-9,-4 8 4,-9 6-10,-10 5 0,-5 2 6,-8-1-3,-20-3 0,-7-6 13,-2-7-16,1-6 1,8-6-1,7-7 0,9-4 2,6-2 6,4 0 6,2 0-12,0 0-2,0 0-7,0 3 6,6 8-9,13 3 10,9 4 0,0 1 10,0 1-10,-1 1 0,-3 0 2,-3 0-4,-5 0 2,0 2-3,-2-2-10,0-2-62,5-1-94,-1-2 40,1-5-202</inkml:trace>
  <inkml:trace contextRef="#ctx0" brushRef="#br0" timeOffset="24127.651">30249 6899 185,'0'0'158,"0"0"-88,0 0 76,-21-79-42,-3 69-59,-1 4-6,-2 4-24,-6 2-5,-1 0-1,-1 20-3,-1 4-6,9 8 0,7 4-1,9 2-7,11 2 8,0-2 0,14-1-7,14-2-4,6-4 8,5-2 2,0-5 1,-5-1 7,-6-4-6,-8-1 0,-8-1-1,-9-2-1,-3 2 1,-5-4 1,-18 1-1,-7-2 24,-8-3-22,-3 0-4,2-6-23,0-2-98,0-1-111,2 0-25</inkml:trace>
  <inkml:trace contextRef="#ctx0" brushRef="#br0" timeOffset="25313.6512">31432 6981 369,'0'0'76,"0"0"-43,0 0 10,0 0-13,0 0-20,-91 23 9,76-2-2,4 5 17,0 6-9,5 0 8,3 1 12,3-1-35,0-5-7,7-4-3,14-1-13,7-5 13,7-5 0,5-6 2,6-6 19,1 0-21,-6-9-2,-7-10-4,-8-1-42,-14 1 42,-8-2-3,-4-1 9,0-2 3,-19-2 2,-7 4-5,-2 0 0,0 4 1,2 1-1,10 3 4,6 1 0,7 2 4,3 2-8,0 0-10,9 5 2,13-6 8,6 3 6,5 4-2,-2-1-1,-1 4 3,-1 7-3,-4 17-3,0 8 11,-4 1-5,-3 0 1,-4 1-7,-7-2 0,-6-3 14,-1-4-10,0-3 3,0-5-3,-1-3 0,-2-5 15,3-4-19,0-5 0,0 0 3,0 0 5,0-2-13,0-14 5,12-8-19,6-7 10,0 1-13,-1 1 22,2 3 8,0 1-3,-4 7 26,1 2-18,-4 7-12,0 9 0,3 0-1,1 6-1,1 15-6,2 2 12,-2-1-5,2 3 0,0 1 2,-2-2 14,1 2-3,-2-4-12,2-2-1,3-2 0,0-4-44,4-9-60,4-5-276</inkml:trace>
  <inkml:trace contextRef="#ctx0" brushRef="#br0" timeOffset="27203.8985">1307 10439 343,'0'0'179,"0"0"-179,0 0-13,0 0 13,0 0-11,0 0 11,0 0 30,41 18 1,-27-15-5,-1-1 3,5-2-28,0 0 6,6 0 6,0-8-12,3-5 22,-2-5-20,5-2 2,-5-3 2,-3 1-3,-8-1-4,-2 0 0,-3 0 6,-6-3 0,-3 1-4,0 3 3,0 5 0,0 7 5,-3 4-10,0 3 17,1 3-8,2 0-1,0 0-8,0 0-17,14 17 12,8 5-4,11 4 9,-2 1 0,2-2 3,-3 1-2,-5-2-1,-10 0 0,-3 0-8,-9 2-7,-3 2 15,0 4-6,-19 0 1,-8-2-52,-3-2-70,-3-5 16,-1-6-6,1-7-27,2-7 46,7-3 67</inkml:trace>
  <inkml:trace contextRef="#ctx0" brushRef="#br0" timeOffset="28978.6514">2345 10218 395,'0'0'166,"0"0"-90,0 0-10,0 0-8,0 0-24,-94-5-20,73 7-11,0 8 7,-3 2-10,-1 5 12,3 1-12,2 4 8,2 4-7,6 1-1,5 3 0,1-4 1,6-1-5,0-4 2,0-1-2,15-5-3,0-3 5,6-4 2,4-7-6,5-1-4,1-3-2,-1-15-10,1-3-16,-7 0 19,-6 0-18,-3 0 6,-9 3 23,-3 0 8,0 3 1,-3 1 31,0 7 16,0-1 26,0 5-49,-3 1 6,0 1-31,3 1-6,0 0 2,0 3-10,0 11 14,3 1-2,6-2 6,1 1-4,2-1 0,-1-4-10,5-2 8,-2-3-13,2-4-6,-7 0 18,2 0-27,-3 0 20,-3 0 10,-1 0-7,2 0 5,-1 0 2,5-2 0,1-9 1,-1-2 4,2-6-5,0-2 0,1-1 5,-4 3-6,-1 2 1,-5 7 0,-2 4 17,1 3-13,-2 1 27,0 1-24,0 1 5,0 0-15,0-2 3,3 2 0,-3-1 11,4-2-4,2-2-4,0 1-3,5-1 3,3 2-8,3 0 5,4 3 0,1 0-2,-2 0 2,-1 3 0,-4 8 0,-2 1-6,-2 0 3,-5 3 3,1 2 0,-4-3-1,0 4 1,-3 0 0,2-1 0,-2-2 1,0-1 4,0-2-5,0-3 0,0-3-2,0-3 6,0-2-4,0 1 0,0-2 1,0 0 8,0 0-9,-5-9 1,2-9 1,3-5 8,0-4-12,0 0 2,11 3-9,2 3 4,2 7 4,-3 4 1,4 5 0,-2 4-4,7 1-1,-5 0 5,2 0-2,1 9 1,-4 1 1,-3 1 0,-1 1-4,-5-1-2,-5 0 6,1-1 0,-2-3 2,0-2-3,0-5 1,0 0 0,0 0-4,0 0 1,0 0 1,-2-14-2,2-5-14,0-2 15,3-4-9,12 0 12,0 1-3,6 4 1,-3 2 2,6 7 0,-5 4-1,2 7-6,-3 0 7,1 1 0,-4 15-4,0 3 3,0 1 1,1-1 3,-1-1 2,5 1 15,-2-5-16,4-3 4,0-2-1,-1-6-3,3-3-4,0 0 0,3 0 5,-2-12 4,-3 0-8,-2 1-1,-2-2 5,-5-2-1,-1 0-4,-6 0 0,-1 0 4,-5-1 8,0 0-10,0 4 11,-11 3 32,-1 1-25,3 4 10,3 3 1,3 1-25,-1 0 4,3 0-10,1 10-4,0 16 1,0 4-8,5-2 11,9 1-3,5-8-2,1-3-1,5-4 3,3-9-37,7-5-10,6 0-41,-2 0-109,0-10-338</inkml:trace>
  <inkml:trace contextRef="#ctx0" brushRef="#br0" timeOffset="31358.5193">6591 9998 270,'0'0'186,"0"0"-110,0 0 42,0 0-46,0 0-21,0 0-13,0 0-32,-24-78 12,17 64-10,-4 0-6,1 3 16,-5-3-12,-1 3-6,-1 2 0,-2 4-9,-2 1 9,-3 4-5,-5 0 5,-2 2 0,0 13-5,-1 3 5,6 3 0,5 5-7,9 3 7,9 6 0,3 3 1,9 4-10,19-2 9,8 0 0,13-4-1,2-7-3,0-4 2,1-4 2,-6-3 0,-5 0 1,-6 2 1,-14 0-2,-6 1 0,-12 0-3,-3-1 3,-6-1 0,-15-6 2,-6-2 36,-4-5-18,-3-3 8,-5-3 1,-3 0-17,-1 0-10,1-6-2,-1-6-9,7-5 5,8 2-50,7 0 12,10 2 1,8 0-61,3 2-76,6-1-158</inkml:trace>
  <inkml:trace contextRef="#ctx0" brushRef="#br0" timeOffset="31979.6183">6806 9903 283,'0'0'150,"0"0"0,0 0-16,0 0-89,0 0-20,0 0-25,1 0 6,28-3-2,10-3 7,10-3-2,6 0 8,4 0-13,0-2-5,1 4 1,-5 0-1,-5 0-7,-5 3-4,-5 2-44,-10 2-102,-7 0-148</inkml:trace>
  <inkml:trace contextRef="#ctx0" brushRef="#br0" timeOffset="32229.6025">7079 9906 461,'0'0'51,"0"0"-34,0 0 22,-19 102 34,11-56-19,5 2-22,-2-1 12,2-2-26,2-3-14,-1-3 3,2-4-6,0-4-2,0-4-20,0-7-120,2-8-115</inkml:trace>
  <inkml:trace contextRef="#ctx0" brushRef="#br0" timeOffset="32827.6311">7570 9775 330,'0'0'89,"0"0"-62,0 0 23,0 0 6,0 0 57,-5 116-64,-2-69 2,2-2-11,-1-2-32,-3-2 15,2-4-22,-2-2-1,0-1 0,4-6 2,1-5-4,1-5 0,0-6-29,3-8 7,0-1-38,0-3-36,0 0 41,0-18 57,4-10 4,4-11-4,6-8 2,3-10 3,0-7-3,5 0-2,-4 4 5,-6 7 0,1 12 34,-4 11 15,-3 9 5,-1 11 21,-4 3-48,-1 7 10,2 0-27,8 2-15,7 21 0,3 11-2,0 11 5,-1 8 24,-4 1-25,0-1 12,-6-2-11,3-5 5,-3-3-6,5-2-2,2-2 0,-1-5-4,0-5-19,1-8-40,-1-7-9,0-13-120,-5-1-135</inkml:trace>
  <inkml:trace contextRef="#ctx0" brushRef="#br0" timeOffset="33027.4047">7632 10160 494,'0'0'79,"0"0"-79,0 0-25,0 0 9,0 0 16,84-54 0,-63 54 7,3-2-19,1 0-23,-1-3-233</inkml:trace>
  <inkml:trace contextRef="#ctx0" brushRef="#br0" timeOffset="33367.2962">8056 9772 768,'0'0'19,"0"0"-19,0 0 0,0 0 0,0 0 9,118-9-9,-66 3 0,2-1 1,-2-1 0,-3-1 1,0-2-2,-8 2 0,-7 4-73,-7 2-59,-11 3-118,-8 0-95</inkml:trace>
  <inkml:trace contextRef="#ctx0" brushRef="#br0" timeOffset="33594.5675">8320 9763 398,'0'0'203,"0"0"-160,0 0 22,0 0-52,0 0-3,-31 82-1,28-42 7,1 5 21,-1 4-15,2-3-4,-1-4-14,2-1 3,0-5-5,0-3-2,0-1-10,0-5-36,6-8-110,3-6-160</inkml:trace>
  <inkml:trace contextRef="#ctx0" brushRef="#br0" timeOffset="33958.9028">8768 9751 298,'0'0'444,"0"0"-410,0 0-34,0 0-3,0 0 3,0 83 10,0-33 7,0 1 12,0-2-22,0 0 14,0-9-21,0-4 6,0-3-7,0-5 1,0-7-3,0-5-17,1-8-71,7-8-139,-1 0-249</inkml:trace>
  <inkml:trace contextRef="#ctx0" brushRef="#br0" timeOffset="34219.6504">8739 9739 589,'0'0'8,"0"0"-8,0 0 7,50-79 26,-31 68-4,8 1-9,1 3 21,-1 3-30,1 4 1,-2 0-10,1 0-1,-2 0-2,-1 10-35,-6 4-93,-5 1-81,-8 3-131</inkml:trace>
  <inkml:trace contextRef="#ctx0" brushRef="#br0" timeOffset="34442.6455">8800 10002 454,'0'0'90,"0"0"-86,0 0-4,0 0 19,0 0 7,0 0-11,50-13 23,-20 10 6,-2 0-39,-1 3 16,-2 0-21,-4 0-5,-9 3 3,0 9-122,-12 3-108</inkml:trace>
  <inkml:trace contextRef="#ctx0" brushRef="#br0" timeOffset="34650.2935">8800 10252 210,'0'0'207,"0"0"-200,0 0-7,0 0 13,0 0 39,0 0 18,83 20 30,-48-26-19,3-9-42,-1-5-12,2 2-16,-5 2-9,-1 2-2,-6 4-19,-3 4-75,-10 2-157</inkml:trace>
  <inkml:trace contextRef="#ctx0" brushRef="#br0" timeOffset="35926.4009">10387 9525 545,'0'0'51,"0"0"6,0 0 20,-102-21-65,74 21-6,-2 6-4,-3 8 4,6-1-6,0 1 0,8-1 1,4 1 9,4 4-8,5 3 2,6 8-4,0 8 4,11 4-4,17 4 0,7 0 1,4-3 4,2-2-5,-2-6 9,0-4 5,-3-1-11,-2-3 6,-4-2-9,-11-2 0,-10 0 2,-9-1 4,0-1-6,-10-3 21,-13-2-18,-5-4 11,-3-7-7,-4-2-7,-5-2 21,-3 0-15,1 0-6,0-8 0,1 5-5,6 0-5,7 0-37,11 3-51,14-3-168</inkml:trace>
  <inkml:trace contextRef="#ctx0" brushRef="#br0" timeOffset="36343.853">10945 9507 455,'0'0'86,"0"0"-11,0 0-35,0 0-37,0 0 31,-3 116 30,3-56-18,0 1-33,0 3 25,-2-4-31,-2-2 1,-1-5 2,2-10-10,3-8-1,0-10-3,0-7-67,11-9-25,-1-7-133,-3-2-131</inkml:trace>
  <inkml:trace contextRef="#ctx0" brushRef="#br0" timeOffset="36645.1782">10919 9528 596,'0'0'73,"0"0"-10,9-88-32,12 62-18,3 8 8,7 9-20,5 9-1,6 0 0,-3 25 5,-5 10-6,-7 4 1,-11 3-1,-10-1-11,-6 0 21,0-2-9,-22-5 3,-5-2-2,-3-5-2,-1-6-11,-1-3-23,6-5 14,-1-3-122,6-3-108,1-1 11</inkml:trace>
  <inkml:trace contextRef="#ctx0" brushRef="#br0" timeOffset="37020.0794">11365 9509 469,'0'0'42,"0"0"-24,0 0 103,0 0-37,0 0-66,0 0-17,3 70 42,-10-15 1,-8 1-18,4-4-13,1 0-8,-2-1 2,5-8-14,-3 0 4,-3-2-35,-2-3-1,-3-4-65,0-8-77,5-8 79,1-9 9,9-9-56</inkml:trace>
  <inkml:trace contextRef="#ctx0" brushRef="#br0" timeOffset="37305.2115">11346 9571 390,'0'0'169,"0"0"-6,0 0-91,16-88-23,-5 76-29,2 3-19,8 9 5,7 0-6,2 15 0,0 17 13,-3 8-10,-6 9 22,-8-1-4,-3 3 4,-4-1 4,-4-4-20,-2-2-2,0-5-7,0-5 5,0-5-7,-3-5 2,0-6-39,-3-7-8,5-5-45,-1-6-47,-2 0-256</inkml:trace>
  <inkml:trace contextRef="#ctx0" brushRef="#br0" timeOffset="37488.6519">11338 9858 653,'0'0'36,"0"0"-36,0 0 0,84-38-2,-53 31 5,2-4-6,1-1 3,-4 2-156,-3-1-201</inkml:trace>
  <inkml:trace contextRef="#ctx0" brushRef="#br0" timeOffset="37845.1648">12029 9535 671,'0'0'60,"0"0"17,-91-2-59,46 27-6,2 13-12,-3 7 14,10 8-7,6 1-7,12-4 1,11-5-2,7-7 3,9-10-2,19-6 0,8-6-8,6-12-3,7-4 11,-1-3-6,2-15-3,-3-3-77,-9 0-130,-12 4-220</inkml:trace>
  <inkml:trace contextRef="#ctx0" brushRef="#br0" timeOffset="38359.1467">12354 9536 590,'0'0'95,"0"0"-40,0 0-9,0 0-43,-25 87 20,22-39-4,2 3 0,-1 0 5,1-2-12,1-7 4,0-7-10,0-7-3,0-6-6,6-6 3,2-4-17,1-8-30,5-4-72,-1 0-172</inkml:trace>
  <inkml:trace contextRef="#ctx0" brushRef="#br0" timeOffset="38591.6526">12420 9522 462,'0'0'79,"0"0"-16,0 0-5,48-98 2,-26 76-32,-1 4-23,4 4 31,1 8-32,0 6 5,0 0-9,-5 9-4,-2 11-2,-5 6-3,-7 0-66,-6 2-70,-1-1-143</inkml:trace>
  <inkml:trace contextRef="#ctx0" brushRef="#br0" timeOffset="38797.5809">12377 9773 323,'0'0'87,"0"0"-21,0 0 31,0 0-76,0 0 59,0 0-33,106-20-16,-75 12-15,-1 0-12,-5 4 9,-4 4-13,-3 0-2,-8 0-17,-8 6-127,-2 12-201</inkml:trace>
  <inkml:trace contextRef="#ctx0" brushRef="#br0" timeOffset="38981.57">12357 10044 417,'0'0'65,"0"0"-31,0 0-12,0 0 79,0 0-18,114-4-37,-75-7-28,4 0 8,0 0-25,-1 1 4,1-1-5,-4-3-56,-8 1-231</inkml:trace>
  <inkml:trace contextRef="#ctx0" brushRef="#br0" timeOffset="40538.6497">14231 9625 281,'0'0'28,"0"0"34,0 0-10,0 0-14,0 0-19,-95 65 23,80-37 39,1 4-47,8-2 11,3 4-15,3-2-16,0-2 16,3-3-22,11-4 1,10-4-6,4-2 2,3-5-5,4-5 0,2-7 7,0 0-2,-1 0-2,-3-15 3,-5-4 0,-7-1-1,-3-1-5,-9-3 0,-4-3 8,-5-3-8,0-2 0,0-1 0,-9 2-3,-8 2-4,-4 5 6,-6 6 0,-2 2-2,0 8-3,2 2 9,8 3-3,4 3 16,6 0-11,7 0 2,2 3-7,0 11 2,2 6-8,15-2 6,6 0 0,4-4-2,3-4 7,1-2-5,-1-5 0,2-3 0,-1 0 0,2-7 1,3-11 3,2-2-3,-1-6-1,-1-4 0,-6-2-3,-8-2-1,-6-1 2,-10-1 2,-6 2 0,0 2 0,-5 6 4,-13 7-7,-6 4 3,-4 9 0,1 3 12,0 3-7,3 0 4,9 0 0,6 0-2,4 0-11,5 6 4,0 1-5,0 5-4,17 4 9,7-1 0,9-2 1,4 1 0,5-4-2,4 2 1,-4 5 0,-3 4 3,-6 6-3,-9 4 0,-8 8 1,-5 2 6,-8 6-7,-3-1 9,0-4-8,0-4 15,4-10-12,8-9-4,3-7 0,12-4-6,4-8 6,12 0 0,5-18-9,7-11 0,2-4-48,-9-2-128,-4 5-429</inkml:trace>
  <inkml:trace contextRef="#ctx0" brushRef="#br0" timeOffset="41957.2041">16550 9536 267,'0'0'98,"0"0"-75,0 0 16,0 0 40,33-81-23,-14 69 25,0 6-31,2 4-36,2 2 29,2 3-33,0 15 15,0 8-12,0 2-1,-3 1-4,-3-1-8,-5-2 2,-5-2-5,-2-3 2,-7 0-3,0-3 4,0 3 0,-12-3 7,2-1-4,1-6-3,6-7 5,3-2-5,0-2-6,0 0 4,0-8-9,0-13 5,7-8 6,10-7 0,5 0 1,2 5 1,-3 2-2,0 9 0,-4 5 1,2 8 2,0 7-2,0 0-1,2 4 1,2 14 0,0 3-1,0 0 0,-5-1 4,-2-2-9,-8-1 5,-5-2 0,-3 2 3,0-4 4,0-4-7,-2-3 0,1-6 5,1 0-5,0 0 2,0-5-2,0-14 0,0-10-4,3-2 4,12-3 0,4 6 0,0 4-2,-2 7 7,-3 5 2,2 9 6,0 3-8,2 2-5,1 16 0,-1 4 1,-1 1 1,-3 2 0,-2 1 3,1-3-3,-2 1-1,-2-5-1,-1-1 0,0-2-14,3-5-6,3-3-63,2-4-158,-1-4-80</inkml:trace>
  <inkml:trace contextRef="#ctx0" brushRef="#br0" timeOffset="42162.6448">17582 9546 439,'0'0'306,"0"0"-284,0 0 2,0 0-4,0 0-19,0 0 7,69-39-8,-39 32 1,-1 4-3,-2 3-55,-5 0-94,-3 0-134</inkml:trace>
  <inkml:trace contextRef="#ctx0" brushRef="#br0" timeOffset="42908.6509">18694 9233 346,'0'0'67,"0"0"7,-81-7 34,51 7-28,3 0-59,0 6 17,1 10 3,3 7-16,3 12 5,6 9-21,6 11 5,5 1 3,3-3-10,2-9-4,18-6-3,8-6-5,8-7-2,4-7 11,0-6-4,-1-4 9,1-7-6,-4-1 9,0 0-8,-2-15-1,-1-6 13,-2-4-16,-4-6 0,-6-3 7,-5-8-3,-4-5-2,-6-1 1,-6 0 0,0 1 10,-18 8-13,-10 4 0,-9 7-9,-4 8-15,-5 6 14,3 9-37,0 5-17,5 0-4,4 2-183,3 14-193</inkml:trace>
  <inkml:trace contextRef="#ctx0" brushRef="#br0" timeOffset="43170.649">18509 9382 394,'0'0'58,"0"0"-19,0 0 70,97 11-30,-63 8-32,-1 7 2,-2-1-37,-2 3 10,-6 0-17,-2 1 2,-3 1 1,-2-1-8,4-4 0,2-2-3,1-4-25,-1-5-21,1-2-52,-1-7-152</inkml:trace>
  <inkml:trace contextRef="#ctx0" brushRef="#br0" timeOffset="43561.6217">19092 9256 474,'0'0'46,"0"0"-17,0 0-3,0 0-12,0 0-11,-21 90 15,21-42 66,9 1-59,4-8 19,3-4-28,1-9-15,4-3 19,0-7-15,8-7-1,-1-3-3,3-8 7,2 0-8,-2-4 0,1-14 0,-5-5 11,-8-6-11,-6-1 8,-4-6 1,-8-3-2,-1-2-7,0 0 0,-5 4 1,-7 4-9,1 6-21,-2 6-56,4 7-70,3 7-161</inkml:trace>
  <inkml:trace contextRef="#ctx0" brushRef="#br0" timeOffset="43907.6788">19772 9143 715,'0'0'3,"0"0"12,0 0 20,0 0 23,0 0-44,0 0-2,-12 51-12,12 2 19,0 4-4,0-1 21,0-5-28,0-6-3,2-7-4,1-7 2,1-3-6,1-7-7,-2-5-55,1-6-13,-1-7-249</inkml:trace>
  <inkml:trace contextRef="#ctx0" brushRef="#br0" timeOffset="44418.2375">19760 9194 478,'0'0'7,"0"0"-6,11-92 6,1 71 51,1 6 4,-1 5-24,3 5 1,3 2-7,4 3-21,2 0 5,3 6-15,-6 15 3,-3 3 5,-11 5-7,-7 4 1,0 1-3,-13 4 0,-11 0-6,-3-3-26,3-7-2,6-8 24,4-8 8,6-9 2,5-2 12,1 0 2,2-1 39,0 0-24,0 0-28,0 0 2,11-4-2,10 1-1,4 3 0,2 0 4,-1 17-4,0 7 2,-3 3-2,-8 3 33,-4-3-32,-6 2 10,-5-4 10,0-2-16,-5 0 27,-14-4-11,-3-1-13,-4-3 8,-2-3-14,-4-5-4,-3-5-29,-4-2-49,2 0-22,-1-4-248</inkml:trace>
  <inkml:trace contextRef="#ctx0" brushRef="#br0" timeOffset="44975.6441">20308 9135 485,'0'0'97,"0"0"-48,0 0-3,0 0-26,0 0 0,0 0 15,116-42-33,-71 33 9,-3 2-11,-5 1 2,-5 1-9,-9 5 7,-8 0-91,-7 0-283</inkml:trace>
  <inkml:trace contextRef="#ctx0" brushRef="#br0" timeOffset="45208.3831">20411 9107 395,'0'0'156,"0"0"-91,0 0 21,0 0-44,-40 109 0,38-71-17,2 1-15,0 2 11,0 3-21,0-5 4,0 3-4,0-1 4,0-5-7,0-5 3,-3-3-33,2-7-32,-4-8-159,1-5-139</inkml:trace>
  <inkml:trace contextRef="#ctx0" brushRef="#br0" timeOffset="45382.6226">20274 9641 16,'0'0'600,"0"0"-484,0 0-72,0 0 0,0 0-44,0 0 8,23 0-8,13 0 9,12-10-1,8-1-2,6 1-1,-1-1-10,-3 5-8,-2 2-54,-9 2-90,-7 2-252</inkml:trace>
  <inkml:trace contextRef="#ctx0" brushRef="#br0" timeOffset="45915.0316">21206 9068 264,'0'0'149,"0"0"-93,0 0 15,0 0-57,0 0 13,0 0 28,114-12-11,-62 3 24,0 0-29,-3 0-10,-1-1-19,-5 2 0,-1-3-20,-5 4-11,-10 0-125,-14 4-272</inkml:trace>
  <inkml:trace contextRef="#ctx0" brushRef="#br0" timeOffset="46174.6499">21362 9054 280,'0'0'233,"0"0"-193,0 0-27,0 0 107,-23 102-66,18-55-7,1 3-7,-2 4-34,2 2 0,-1-5 3,3-3-6,2-7 5,0-5-7,0-6-1,0-4 0,7-10-64,3-9-173,0-7-267</inkml:trace>
  <inkml:trace contextRef="#ctx0" brushRef="#br0" timeOffset="47183.6494">23563 9017 426,'0'0'33,"0"0"52,0 0-5,-1-79-14,-13 66-33,-7 1-20,-2 4 13,-6 5-26,0 3 2,-4 0 1,1 0-3,3 11 0,3 3 17,7 6-15,5 5 5,8 7-7,5 7 0,1 7 11,0 5-7,4-1 0,13 1-3,2-3-1,10-5-4,5-4-1,6-5 5,-1-7 6,-5-3-5,-10-4 0,-10-5-1,-9-5-1,-5-2 1,0-3-2,-13-3 2,-14 0 22,-9-2-22,-3 0 8,-5 0-7,-1 0 5,-1 0-6,-1 0 0,0 0 0,3 1-4,7-1 4,10 0-22,17 0-38,10 0-142,6-12-278</inkml:trace>
  <inkml:trace contextRef="#ctx0" brushRef="#br0" timeOffset="47589.6492">24180 8870 267,'0'0'70,"0"0"75,0 0-4,0 0-121,0 0 8,-38 79 17,16-31-9,-3 2 23,0 1-36,0 0-15,-2 2 0,0-1-6,2 0-2,5-4 0,3-9 1,5-10-14,2-7 12,4-11-32,-1-4-9,3-7-87,-2 0-135</inkml:trace>
  <inkml:trace contextRef="#ctx0" brushRef="#br0" timeOffset="47872.6376">23805 8917 532,'0'0'55,"0"0"-17,0 0 15,0 0-35,0 0-14,0 0-4,22 29 4,-5 1 2,-1 5 5,-4 1-3,1-6-8,-1-3 0,4-6-4,1-5 0,1-5-69,-3-5-141,-3-5-110</inkml:trace>
  <inkml:trace contextRef="#ctx0" brushRef="#br0" timeOffset="48408.0617">24587 8936 630,'0'0'42,"0"0"-24,0 0-7,0 0 19,-100-61-15,79 60 1,-2 1 14,-2 0-27,-5 4 4,0 11-7,1 8 3,3 1-3,10 6 0,7 1 0,9 3 0,0 0-9,19-1 7,10 0 2,0-4-2,4 1 2,0-1 1,-5-5-1,-1 0 2,-6-5 0,-3 1-2,-9-5 0,-6 2 1,-3 1-1,-3-2 5,-19 2 0,-14 0 4,-4-1-2,-5-5-9,-6-2 2,2-6-12,3-3 6,-2-1-41,6 0-111,3-8-366</inkml:trace>
  <inkml:trace contextRef="#ctx0" brushRef="#br0" timeOffset="49075.6477">24702 8919 424,'0'0'127,"0"0"-70,0 0-3,0 0 6,0 0-14,104-20-16,-50 14 11,4 0-34,8 0 10,1 2-6,-2-1-3,-9 2-1,-10 3-7,-12 0-8,-12 0-1,-6 0-55,-9 1-28,-5 7-92,-2-2-137</inkml:trace>
  <inkml:trace contextRef="#ctx0" brushRef="#br0" timeOffset="49339.207">25020 8922 312,'0'0'118,"0"0"-57,0 0-21,0 0 22,-20 92 19,10-47-22,-1 1-29,4 4-16,-2 0 14,3-1-8,0-2 1,1-3-13,4-5-5,1-9-4,0-6 1,0-7-27,6-7-37,10-10-195,4 0-122</inkml:trace>
  <inkml:trace contextRef="#ctx0" brushRef="#br0" timeOffset="49700.6431">25547 8925 738,'0'0'14,"0"0"-8,0 0-12,0 0 12,0 0-1,-8 105 25,2-60-18,-2-1 31,1-4-17,-4-5-17,8-3-9,2-5 3,1-6-6,0-3-18,0-7-33,3-7-14,3-4-186,4 0-75</inkml:trace>
  <inkml:trace contextRef="#ctx0" brushRef="#br0" timeOffset="49963.2742">25598 8883 613,'0'0'12,"0"0"-12,0 0-5,75-81 5,-36 61 3,-2 2 18,0 3 7,-7 6-21,-7 4 17,-6 5-24,-3 0 0,-2 1 4,3 13-4,-3 4-5,-2 0-88,-6 0-154,-4-2-115</inkml:trace>
  <inkml:trace contextRef="#ctx0" brushRef="#br0" timeOffset="50186.6485">25633 9060 492,'0'0'42,"0"0"-9,0 0-14,0 0 44,0 0-2,0 0-18,88 0-41,-66 0 26,0 0-28,-5 0 0,-1 1 0,-7 10-93,-6 0-136,-3 1-232</inkml:trace>
  <inkml:trace contextRef="#ctx0" brushRef="#br0" timeOffset="50397.2136">25503 9343 38,'0'0'481,"0"0"-453,0 0-27,0 0 3,0 0 5,0 0 11,72 3 33,-32-3-31,-1 0 18,1-7-7,0-1-30,-3-1 5,-1-2-8,-1 4-28,-1-2-38,-3 0-152,-1 0-174</inkml:trace>
  <inkml:trace contextRef="#ctx0" brushRef="#br0" timeOffset="51407.6532">26213 8877 567,'0'0'105,"0"0"-50,0 0-24,0 0-31,0 0 9,-6 77 13,6-37 0,0-2 0,0-2 10,0-3-27,-3-4 3,0-3-8,-2-5 2,4-4 0,-2-5-2,2-7 0,1-4-4,0-1-43,0 0-1,0-4-27,1-14 13,9-5 4,0-3-25,-6-1 83,1-3 2,-4 0-1,3-3 11,-1 0 31,5-3-24,4-3-1,6 1-15,4-1 5,-1 6 15,1 4 1,-1 11 20,-4 6-10,-1 8-8,-1 4-1,3 0-25,3 11 0,-2 17 14,2 6-12,-4 5 14,-7 2-5,-6-2-10,-4-3 28,0-4-26,0-7 2,0-3 1,-3-8-5,3-3-1,-1-2 0,1-4 2,0-5-6,0 0 4,0 0-10,0-8 10,12-14-2,4-10 2,1-6 0,0 1 1,2 1 0,-3 4-1,-1 3 0,1 8 7,-1 6-3,0 5-1,-1 6-3,2 4 2,2 0-9,1 14 14,-1 13-7,0 7 24,-5 0-22,-4 5 23,-4-1-6,-2-1-16,-3-1 17,0-2-17,0-4-3,0-4 0,0-5-4,0-6-10,0-7-68,12-3-60,0-2-169,0-3-106</inkml:trace>
  <inkml:trace contextRef="#ctx0" brushRef="#br0" timeOffset="51582.6465">27066 9238 847,'0'0'0,"0"0"-98,0 0 98,0 0 0,0 0-71,0 0-281</inkml:trace>
  <inkml:trace contextRef="#ctx0" brushRef="#br0" timeOffset="59662.4598">27138 9188 53,'0'0'36,"0"0"28,0 0-10,0 0 0,0 0 21,0 0-17,82 30 3,-55-30 18,4 0-43,3-9-7,4-6-11,-2 1-11,-2 0-7,-4-3 0,-2-1 1,-4-1 6,-5-1-7,-7-1 4,-3 3 6,-4 0-3,-2 2-4,-2 3 16,-1 3 6,0 3 24,0 3-23,0 2-1,0 2-7,0 0-18,0 0-1,0 0-10,9 11 0,5 7 9,4 3 2,1 0 0,-3-1 2,-1-2 1,-3-3-3,-6-3 0,-3 0-18,-3-2 14,0 1 0,0 4 4,-13-3 25,-7 2-20,-3-2 6,-3 1-11,1-2 1,-1-4-3,6 1 2,3-6-24,4-2-43,5 0-227,8-5-104</inkml:trace>
  <inkml:trace contextRef="#ctx0" brushRef="#br0" timeOffset="59913.6486">28005 9159 773,'0'0'71,"0"0"-55,0 0 61,0 0-44,0 0-25,0 0-16,-3 0-5,3 0-50,3-3-12,10-7-62,5-2-137,6-3 20</inkml:trace>
  <inkml:trace contextRef="#ctx0" brushRef="#br0" timeOffset="60237.6464">28306 8758 387,'0'0'126,"0"0"6,0 0-58,0 0 4,0 0 0,0 0-45,0-53-6,0 53-27,0 23-18,0 17 12,-3 16 12,-6 5 6,-3 3 12,2-7-19,4-4 12,1-8-17,5-9 8,0-4-7,2-9-1,11-4 0,5-6-7,2-5 4,7-8 1,4 0 2,6-10-34,5-12-11,-6 1-73,-8 0-202</inkml:trace>
  <inkml:trace contextRef="#ctx0" brushRef="#br0" timeOffset="60483.6307">28169 8965 478,'0'0'68,"0"0"2,0 0 13,0 0-27,0 0-38,0 0-7,39 0 16,-8 0-7,3 0-12,7 0 0,9 0-8,12 0 0,5-1-8,0-2-165,-7 1-414</inkml:trace>
  <inkml:trace contextRef="#ctx0" brushRef="#br0" timeOffset="60660.619">28830 9071 42,'0'0'786,"0"0"-754,0 0-29,0 0 18,0 0-2,0 0-19,0 0-38,-8 0-58,-2 0-390</inkml:trace>
  <inkml:trace contextRef="#ctx0" brushRef="#br0" timeOffset="62083.6455">9573 11473 279,'0'0'76,"0"0"16,0 0 23,0 0 7,0 0-59,0 0-17,-13-14-19,10 14-27,-1 2 0,-4 13 0,3 12 5,-1 11 7,2 8-12,4 14 0,0 13 2,0 6-1,4 11-1,4-2 0,1-2 4,4-5-5,5-7 1,6-11 0,9-10-6,9-12 3,10-10 0,5-11 3,2-8 0,-1-11 2,-5-1-1,-4-1-1,-7-16 4,-4-8 1,-5-9-5,-3-8 0,-2-7 3,-3-10 2,-3-4-2,-3-6-3,-5-4 25,-1 1-20,-6-2 5,-5 5-10,-2 6 4,0 10-5,0 13 1,-9 11-24,-1 11-1,5 9-78,2 8-118,0 1-250</inkml:trace>
  <inkml:trace contextRef="#ctx0" brushRef="#br0" timeOffset="63507.4449">10510 12042 43,'0'0'61,"0"0"-30,0 0 8,0 0 16,0 0 4,85-5 4,-59 5-22,3 0 3,10 0 16,7-1-42,10-5 9,14-1-15,6-6-11,6 1 37,-3 2-13,-6 1-8,-7 3-17,-7 4-2,-5 1 2,-6 1 6,-6 0-5,-5-2-2,-7-2-1,-9-1-4,0-1-2,-8 0-6,-3-2 6,-5 0 8,0-2 0,-5 0 0,0-4 2,0 1-4,-16 0-9,-1-3 11,-4 3 11,1-1 7,3 1 0,3-3-10,4 6-1,5 2-2,2 4-5,2 3 1,1 1-1,0 0 0,0 0-12,4 12 9,11 6 6,2 0 12,0 0-4,0 0-10,4-3 24,-5 2-23,-4-4-1,-4 0-1,-2 2 1,-6 1-3,0 0-10,0 5 12,-19 3 3,-6 5 10,-5 1-8,-1 0-2,-2 1-3,0-1 0,2-5-109,3-7-256</inkml:trace>
  <inkml:trace contextRef="#ctx0" brushRef="#br0" timeOffset="67603.3803">12823 11711 134,'0'0'181,"0"0"-94,0 0 38,0 0-55,0 0-37,0 0-27,-6 0 3,6 9 17,0 0-15,0 1-4,-2-1 20,2 2-24,0 1 4,0 3-4,0 3 13,0 6-15,0 0 1,2 2-1,4-2 12,4-1-13,-2-2 0,-1-3-1,-1-2 9,3-4-8,-3 1 3,2-5-3,-1 0 6,0-2-3,-2-2-4,1-1 1,3 0 0,1-1 0,4-2 4,-2 0-1,-1 0 5,3 0-1,-2 0-7,0-6 0,3-1 6,1-3-8,5-1 4,-3-2-2,3 1 2,0-1 1,-3-1-3,1-3 0,-5 2 3,-1 1 2,-6-4 1,-1 1 11,-1-3 18,-2-1-33,0 0 15,0 2-15,-3 5 7,0 5-5,0 3-4,0 6-2,0 0 0,0 0-57,0 0-19,0 0-122,0 3-90,0 3 209,0-1 31,0-4 49,0 0 1,0-1 66,0 0 71,0 0-37,0 0-7,0 0 24,0 0-51,0 0-23,0-1 1,0-6-40,0-1 20,0 1-9,0-1-10,0 3 29,-3 2-23,3 3 11,-3 0 5,0 0-25,3 0-4,0 6-6,-2 14 5,2 6 3,0-1 0,0-1 0,0-6 0,5-3-1,4-4-3,-2-2 2,4-2-13,0 1 7,3-2 4,1 0 4,-2-1-1,4-4 1,-2 1 0,2-2 0,2 0-5,0 0 0,-4 0 5,3-7-2,-5 1-2,-1-2-1,-1-3 4,-4-1 1,3-4 0,1-4 2,-1-3-1,2-1-1,0 4 0,3 4-10,0 3 10,1 3-9,-4 5 4,-1 3 1,2 2 4,-2 0 0,3 12-5,-3 4-1,3 2 6,0 2 0,-5-2 0,-1 0-2,2-1 4,-7 1-2,0-4 0,-3-3 1,0-3-1,0-3 0,0-4-1,0-1 1,0 0 0,0-3-1,0-13 1,3-5-27,2-4 26,1-1-2,2 4 3,3 2-2,0 2 2,2 5 0,2 3 0,1 2 4,1 5-8,4 3 3,-5 0-1,3 1-4,1 10 6,-5 1 0,-1 1 2,-3 1 4,0 1-5,2-3-1,-1-1 1,1 1 4,1-2-4,0-1-1,2-3 0,0 0 4,-1-4-5,1-2 1,-1 0 0,0 0-4,-6 0 4,2-8 0,-7-1 0,-1-6 7,3-6-10,0-5 3,1-5-5,4-2-2,-1 0-23,-1 3-36,-4 5 17,-4 7 49,-1 8 2,0 4 33,0 6 36,0 0 1,0 0-71,0 0-1,0 12-2,3 9 1,4 5 1,1 4 0,0 2 0,2 0 1,0-2 1,1-2-2,4-6 0,1 0 2,5-8-4,3-5 2,3-7 0,4-2-3,5-7-1,0-15-1,0-4-2,-2-2-26,-6 1 31,-6 1-6,-6 3 8,-5-2-1,-8 1 6,-1-1-3,-2-2 18,0-5-14,0-4 16,0-5-18,0-2-3,0-3 1,0 4 0,1 3-2,2 3 0,-3 3 7,0 7-3,0 5 9,0 7 13,0 7 31,0 4-37,0 2 23,0 1-43,0 0-3,0 13 1,9 20-17,8 17 19,-4 12 11,-2 7-3,-6-2-8,1-3 0,1-12 2,2-10-6,4-8 4,0-9 0,5-5 0,3-8-4,5-9-18,3-3-16,1-3-22,2-15 0,-4-2-133,-6-1-304</inkml:trace>
  <inkml:trace contextRef="#ctx0" brushRef="#br0" timeOffset="67906.3005">14312 11497 602,'0'0'100,"0"0"-99,0 0 51,0 0-49,0 0 10,88 0 35,-45 0-27,6-9-4,2-2-4,3 1-11,1-4-4,-6 3-2,-3 1-36,-10 3-14,-11 2-218,-15 2-168</inkml:trace>
  <inkml:trace contextRef="#ctx0" brushRef="#br0" timeOffset="68098.2885">14128 11336 526,'0'0'0,"0"0"-174,0 0 133,0 0-76</inkml:trace>
  <inkml:trace contextRef="#ctx0" brushRef="#br0" timeOffset="70047.7716">15159 11587 197,'0'0'76,"0"0"-36,0 0 50,0 0-28,0 0-44,0 0 23,-51-26-25,34 26 13,-3 0-11,-2 0-15,-4 2 18,1 9-18,0-1-3,1 3 3,4 0 0,3 0-3,4 6 0,3 0 2,7 4-1,2 2 4,1 1 8,0-1 15,7-1-27,5-4 10,6-5-11,0-4 6,3-7-4,4-4 4,2 0-1,3-6 7,5-15-7,-3-5 0,-1 1-5,-7-2 0,-3 3-3,-8 3 5,-7-2-2,-4 6 8,-2 2-4,0 4-4,0 6 7,0 0 28,-2 4 15,-1 1-22,3 0-21,0 3-7,0 12-9,0 4 9,3 2 0,8-2 2,4-6-3,0-2 1,4-2 0,1-6-5,2-3 2,5 0-6,-1-2-1,6-13-19,-2-3 26,-1-3-2,-2-1-2,-9 1 5,-4 0-19,-11 0 21,-3 1-3,0 2 3,-18 1 8,-3 2-6,0 5 5,-4-1 9,2 2-8,4 4-8,3 1 0,5 2 5,2 2 0,6 0 0,2 0 6,1 0-11,0 0-2,0 0 0,7 6 1,7 2 0,6-3-5,6-1 6,9 0 0,6 0 6,2 2-1,5 1-5,-5 2 0,0 0 0,-5 2-3,-7 1 3,-3 0 0,-8 0-4,-4 3 1,-5 1 0,-6 1-5,0 0 8,-4-2 5,-1-4-5,2 0 0,-1-6 0,1-4 4,0-1-10,1 0 6,4 0-31,6-1 11,4-13 20,4-4 9,-1 0-9,-1 2-4,-2-1 4,0 0 0,-1 2 1,-4 5-5,-4 1 7,-3 4-3,-3 4 3,-2 1 1,0 0-8,1 0-2,4 7-2,1 10 8,3 1 1,3 0 20,0-1 13,4 1-31,-2-3 13,3-5-16,0-1 7,4-6-4,0-3 0,3 0-3,1-8 0,-1-10 14,-2-1-15,-5-1 1,-4-1 0,-5 0-9,-2 3 9,-5 6 0,-1 4 9,0 7-8,0 1 71,0 0-59,0 6-1,0 19-24,-7 11 12,-3 9 0,-1 9 4,-3 6 0,-1 2 15,-4 2-16,-2-2-2,-1-3 6,-1-2-6,1-3-1,-3-4 0,-1-10 6,3-9-10,3-13 4,4-11 0,2-7 15,2 0-11,5-21-4,4-9 0,3-9 1,6-6-13,24-10 7,11-5-29,10-3-8,9-6-32,2 0-14,1 5-223</inkml:trace>
  <inkml:trace contextRef="#ctx0" brushRef="#br0" timeOffset="74419.3275">17892 11424 267,'0'0'44,"0"0"49,0 0 2,0 0-24,0 0-20,0 0-27,97-77 3,-73 77-11,1 3-11,4 18 35,-2 5-25,-5 5 1,-1 0-1,-7 1-9,-4-3-3,-7-2-2,-3-9-1,0-1 11,0-4-7,0-4-4,0-3 0,0-5 4,0-1 2,0 0 5,0 0-9,0-8 43,0-11-45,0-6 0,6-4 0,9-6 6,6 1-11,3 2 5,1 4 0,0 6-8,-4 6 11,3 6-3,-2 7 0,0 3-8,3 0 5,3 4 3,2 11 0,-2 6-4,-5-1 4,-8 1 0,-4-2-2,-6-1 1,-2-1-1,-3-7 2,0 0 0,0-6 3,0-3 0,0-1-3,0 0 6,0-1-2,3-14 26,1-5-30,4-4 0,5 1 7,4-2-5,-1 2-2,1 7 0,2 4 0,-3 8-2,1 4 2,-1 0 0,1 0-2,0 13-1,0 2 3,1 2 0,-3-1 1,0 1-6,-3-4 5,1 1 0,-1-2 0,0-3-50,3-1-45,-3-7-190</inkml:trace>
  <inkml:trace contextRef="#ctx0" brushRef="#br0" timeOffset="75845.6178">19050 11354 189,'0'0'149,"0"0"-58,0 0 98,0 0-81,0 0-49,0 0-28,-60-22-27,41 22 19,-2 2-13,2 12-3,-2 6-7,0 5 4,1 6-4,7-3 0,4-1 2,8-4 9,1-5-11,0-5 0,13-1-4,5-6 0,3-3 4,2-3 0,3 0 3,3-12 2,-3-6-5,-3-1 0,-7 1-8,-6-1 11,-3 3-3,-4 2 0,-3 5 5,0 4 10,0 3-9,0 2 7,0 0-5,0 0-8,0 0-3,4 0-7,2 9 6,4 3 3,1 1 2,3-1 4,2-3-5,3-1-2,2-5 2,1-2 0,5-1-19,1 0 12,1-12-12,1-10 3,-2-2 12,-7-3-25,-2-2 28,-6-2 0,-6-4 2,-3-2 5,-4-1 0,0-1 15,0-2 2,0-1-21,0-1 4,0 6-6,0 4 6,0 10-4,0 10-2,0 7 9,0 6 26,0 0-35,0 7-6,0 23-13,0 17 19,0 12 5,0 2-2,0 2-2,2-2 5,7-6-2,3-3-8,4-6 3,1-7 1,3-6-6,3-5 6,-4-9 0,5-5-2,-3-5 2,3-6 0,0-3-9,1 0 1,-3-8-1,1-8 2,-7-8 1,-4-2 0,-6-2-20,-6-3 15,0 5 3,0-2 8,-13 7 0,-2 3 3,-1 8-3,-1 2 4,-1 6 3,5 2-10,3 0 3,3 0 0,6 0-9,1 7 10,0-1-1,1-1 0,13-2-16,2-1 13,6-2 3,4 0 0,-1 0 0,-2 0 1,-1 0-1,-1 0 0,-2 0 9,4-2-12,-4-2 3,-4 0 0,-3 2 3,-6 2-1,-3 0-2,-3 0 0,1 0-4,1 3 4,1 8 5,-2 2 2,-1 2 31,2 3-32,1 1 11,1-4-10,3-1 3,0-2-10,2-4 0,1-2 4,2-4-9,3-2 12,6 0-7,4-2 0,0-12 11,-2-2-15,1-2 4,-5-3 0,-5-2-3,-4 2-5,-6 5 7,-2 5-5,-2 3 12,0 6 25,0 2 1,0 0-15,0 0-17,0 0-12,0 4-3,0 11 14,4-1 1,2-1 2,4-2-2,0-5 0,0-2-1,5-4-26,-1 0-15,0-3-25,-2-15-182</inkml:trace>
  <inkml:trace contextRef="#ctx0" brushRef="#br0" timeOffset="76035.6447">20097 11058 802,'0'0'0,"0"0"-16,0 0 16,0 0 0,0 0 0,0 0-44,-16-36-85,12 36-215</inkml:trace>
  <inkml:trace contextRef="#ctx0" brushRef="#br0" timeOffset="76414.648">19158 11107 377,'0'0'24,"0"0"49,101 1 61,-43-1-68,5 0-19,1 0-44,3-11 3,-4-1-6,1 0-5,-3 1 3,-10 2-161,-11 3-304</inkml:trace>
  <inkml:trace contextRef="#ctx0" brushRef="#br0" timeOffset="77519.1977">20363 11268 276,'0'0'86,"0"0"-24,0 0 34,0 0-40,0 0-25,0 0 26,74-30-37,-58 30-10,0 0 10,-3 8-11,2 10 14,-4 3-11,-4 5-1,-4-1 9,-3 1-15,0 1-5,-4-2 0,-10-2 8,1-2-16,2-5 8,1-3-5,1-5 0,3-1-3,2-4 8,4-2 0,0-1 5,0 0-5,0 0 11,0-1 2,0-13-13,6-6 3,14-6-3,7-8 0,8-3 3,-1-1-6,-3 0 3,-4 4 0,-7 7 12,-7 7-4,-7 9-5,-5 7 13,-1 4-12,0 0 35,0 0-21,0 0-11,0 15-6,-9 10 9,-2 9-10,2 2 1,7-3 3,2-4 12,0-7-16,12-2 0,11-5-2,5-6-5,6-4-4,5-5-35,4 0-11,1-5 0,-9-8-383</inkml:trace>
  <inkml:trace contextRef="#ctx0" brushRef="#br0" timeOffset="78248.2497">21401 11366 200,'0'0'196,"0"0"-172,0 0 76,0 0 7,0 0-32,0 0-9,0 0-46,2 53-3,-2-32-17,-2 0-9,-4 0 4,-4-1-121,0-5-233</inkml:trace>
  <inkml:trace contextRef="#ctx0" brushRef="#br0" timeOffset="80001.1613">21391 11224 73,'0'0'90,"0"0"13,0 0 1,0 0-39,0 0-38,0 0 26,-18 31 2,17-6-2,1 4-13,0-1-34,0 3 12,0-6-8,7-1-6,5-4 10,-2-2-14,3-5 0,0-4-4,0-5 4,4-4 0,1 0 1,4-2 3,0-11 18,1-5-20,1-3 2,-5-2-4,-4 0-4,-2 2 4,-7-2 0,-3 7 5,-3-1 0,0 4-1,0 7-1,0 1 15,0 4-7,0 1 15,0 0-26,0 0-6,0 0 1,6 14 2,4 2 3,0 4 0,0-1 5,0 1-5,1-4 0,0-1 2,2-3-3,-1-4 2,1-2-1,2-3 0,4-3-5,1 0 5,-1 0 0,-1 0 5,-1-8 1,-7-2-4,2-4-2,-6-3 0,-3-2-3,-2-1 3,-1 2 0,0 2 0,0 1-1,0 3 1,0 3 0,0 3 1,0 1 6,0 4-13,0 1 6,0 0-10,8 0 7,10 0 3,7 0 0,5 0-1,6 0 7,9-2-8,8-3 2,5-4 0,4-1 4,-3 1-4,-5 0 0,-9 1 3,-6 0 0,-8 0-6,-7-1 3,-5 0 0,-8-2 3,-5 1-3,-6-1 7,0 1 21,0 2-14,-14 3 10,-4 1-16,-3 4-7,-3 0 31,1 6-20,0 15-7,5 6 12,4 2-10,4-1-3,10 0-4,0-4-11,13-3 8,15-6-2,8-5 2,7-3 3,0-7-51,5 0 1,-6-10-34,-2-8-213</inkml:trace>
  <inkml:trace contextRef="#ctx0" brushRef="#br0" timeOffset="82355.6727">23665 11092 359,'0'0'106,"0"0"46,0 0-60,0 0-24,0 0-56,0 0-7,0 3-10,0 15 13,0 7-8,7 3 6,1 1 3,-1-4 7,1-1-16,0-4 1,3-4 0,0-2 2,3-5-5,0-1 2,4-7-2,-2-1 0,3 0 2,-2 0 0,-4-8-3,-2-2 4,-2-5-1,-2-3 0,-1-2 1,0 0 0,0 2 1,-2 5-2,-1 2 1,-1 3 5,-1 3-6,-1 2 0,0 3 7,0 0-7,0 0 0,2 8-4,4 9-7,2 5 22,2 0-11,2 1 0,0-4 1,3 0 1,-2-3-2,5-4 0,-1 0-2,2-6 5,0 0-3,-1-4 0,1-2 2,-2 0-11,-1-5 7,1-11-5,-2-4 6,-5-4-27,-7-2 11,-3-1 1,0 0 8,-3 3 7,-6 2 1,0 5 0,-1 5 11,2 3-7,2 4 8,5 2 14,-1 1-13,2 2-5,0 0-8,6 0 0,14 0-9,4 0 13,1 5-4,6-3 0,5 1 2,9-3-2,8 0 0,1 0 0,2 0 0,-4 0 0,-9-5-1,-3-2-1,-4 2 0,-5 1 2,-4-2 0,-7 1 2,-6-4-4,-4 1 5,-4 0-3,-3-2 0,-2 2 5,-1 0 4,-1 2 5,-15 1 3,-7 5 6,-6 0-18,-2 2 5,-2 16-10,0 4 3,5 6 2,6 0-5,8 1 0,5-1-3,8-1 1,1-1 0,0-5 1,4-2-5,10-8-2,5 0 8,1-8 0,6-3 0,6 0-13,-1-3 3,0-12 1,-4-3 8,-3-3-7,-5 0 8,-5 0-8,-7 0 5,-4 2-9,-3 1 12,0 3 6,-4 2-6,-5 2 30,0 2-25,4 4 5,1 3 25,4 2-22,0 0-13,0 0-8,0 13-7,2 4 11,9 3 7,1-2-3,3-2 1,2-4-1,0-3 0,2-3-8,3-4 8,2-2-5,2 0-7,3-14 5,-1-6 5,2-1-20,-4 3 6,-4 5 2,-6 4 13,-4 4-2,-4 5 3,0 0 0,-2 0 4,4 8 3,0 3-7,0 2 11,-2 2-10,-2-2 17,-3 3-18,-2-5 5,-1 2 13,0-5-16,0 0 9,0-5-10,0-3 6,0 0-3,0 0-3,8-7 0,2-13-1,5-4-29,5 0 23,-3 3-5,-2 3 11,0 6-8,0 1 11,1 7-3,0 2 0,0 2-4,-4 0-2,1 11 5,-1 5 1,-1 1-3,-2 3 5,1-2-2,1-2 3,-1-1-2,3-3-2,-1 0 1,5-2 0,-4 1 6,2-2-5,-3 1-1,3-2 0,-2-2 5,4-3-12,-2-3 2,2 0 5,0-3-7,4-16 9,0-10-4,-3-9 1,1-6-21,-5-6 18,-3 0 1,-5-1 3,-6-1 12,0 5-10,0-2 29,-13 6 24,1 2-28,1 5 17,1 7-22,4 11-10,3 8 15,3 8-25,0 2-4,0 14 1,3 22-31,8 16 32,0 12 1,0 2 2,1 0 5,0-7-3,4-9-5,2-10 0,3-9 1,2-10-1,0-10 0,6-6-10,1-5 7,2-3-55,6-18 2,-4-6-30,-6-7-276</inkml:trace>
  <inkml:trace contextRef="#ctx0" brushRef="#br0" timeOffset="82654.2115">25425 10865 176,'0'0'448,"0"0"-376,0 0-54,0 0 33,0 0-40,0 0-1,88-8 32,-32-1-19,3-1-1,-5 1-20,-6-3 3,-2 1 5,-6 1-10,0 1-21,-2 1-22,-6 4-67,-8 2-123,-10 2-222</inkml:trace>
  <inkml:trace contextRef="#ctx0" brushRef="#br0" timeOffset="83759.84">26722 11074 561,'0'0'32,"0"0"-4,0 0-28,0 0 24,0 0-9,0 0 14,48 72-24,-29-69 22,6 1-9,5-4-7,0 0 30,3-10-24,-1-6-15,-2-4 4,0-5 5,-2-4-11,-5-4 0,-2-3 6,-2-6-6,-5-2 3,-5-4-3,-1 0 7,-5-3-4,-3-1-4,0 3 1,0 5 0,0 6 18,-6 8-1,-1 12 0,6 7 6,-1 10-23,2 1 18,0 0-18,0 14-29,0 22 28,0 18 1,0 11 0,5 2 1,2 1 9,0-6-11,4-9 1,4-5 0,3-9 4,4-9-4,2-6 0,3-6-4,-3-6 6,0-6-2,0-6 0,-2 0 4,-3 0-11,-1-10 7,-4-5 0,-1-5-5,-4-1-7,-1 0 1,-5 1-1,-3 4 10,0 4-5,0 6 7,0 5 0,0 1 14,0 0-14,0 5 0,0 15-9,0 4 9,0 0-9,1-1 15,9-1-6,1-5 0,0-2 1,0-5-4,-3-4 3,-2-3-9,-2-3 7,2 0-28,-2-3 12,-1-12 15,1-4-59,-4-6-13,0 1-14,0-2 50,-11 0 26,-1 5 13,2 2 59,2 6 50,1 5-34,4 3-12,3 2-9,0 3-44,0-3-10,15-1-6,14-2 6,7-4 2,6-3-2,1-3-2,-4 3-29,0 1-26,-6 1-1,-9 4-172,-14 1-222</inkml:trace>
  <inkml:trace contextRef="#ctx0" brushRef="#br0" timeOffset="84017.301">26741 10773 222,'0'0'384,"0"0"-376,0 0 2,106-14-10,-49 11 42,7 1-22,6-4 1,3-4 1,5 0-17,-5 2-10,-4 0-68,-11 1-275</inkml:trace>
  <inkml:trace contextRef="#ctx0" brushRef="#br0" timeOffset="86064.2666">28494 11040 383,'0'0'5,"0"0"22,0 0 28,0 0 20,100-14-39,-73 5 6,-2 0-3,-2 0-35,-7 0 8,1-1-12,-2-4 1,1 0 15,-2-4-15,0-2 0,-2 4-2,-2 0-1,-4 3 2,-4 6 0,0 1 3,-2 6-3,0 0 10,0 0 5,0 0 15,-7 13-27,-1 11 4,3 7-7,4-2 0,1 1 3,0-4-3,0-2 3,0-4-3,6-5 4,4-4-9,-1-5 5,2-4-3,5-2 1,3 0 2,4-1 0,2-12-4,-1-1 3,0-2 0,-6 0 1,-1 0 0,0 1-1,-2 0 1,-2 4 0,2 1 2,-1 3 6,0 5-9,0 2 1,-1 0-6,-4 6-2,0 12 16,1 1-8,-2 2 18,0 2-15,-4-3 10,-1 1-7,-3-3-2,0-2 10,0 1-13,0-7 7,0-1-7,0-4 8,0-3-14,0-1 5,0-1 0,0 0 14,0-14-14,0-7 3,6-4-3,6-3 6,5 2-9,0 2 3,3 6 0,-4 4-4,-1 7 6,0 3-2,-3 4 0,1 0-6,-1 9 4,2 7-4,-5 0 6,1 0-1,2 2 2,-1 0-1,2-1 4,2-3 0,-6-4-8,-3-3 1,-3-3 3,-2-3 1,1-1 2,-1 0-3,1 0 20,-1-7-19,-1-14 1,3-7-2,6-1-1,6-3-6,2-1 4,3 7 3,1 4-5,-3 7 1,-2 7 0,-2 3 4,-2 5 0,3 0-10,-1 4 10,2 12 0,-3 3 0,0 3-2,0 1 2,1-2 5,0 0-3,2-3 17,1-5-18,0-2-1,2-6 0,0-3 9,5-2-9,1 0 0,1-15 0,-1-8 11,-3-4-9,-3-4-2,-5-4 0,-3 1 5,-4-1-11,-4-1 6,-3 1 0,0-1-10,-2 0 15,-9 3-5,0 0 11,0 6-8,4 6 26,4 3-5,2 5-17,-1 6 18,2 7-21,-1 0-4,-1 0 0,2 12-21,0 15 16,0 17 4,8 10 1,-5 10 25,-3 5-18,0 1 13,0 2 13,-5-5-29,-5-5 33,-1-5-28,-1-10-4,3 0 4,-1-7-3,1-8-6,3-6 0,2-11-1,2-6-1,0-4 2,1-4 0,1-1-4,0 0 4,0 0-8,0 0-15,0 0-34,0 0 14,6-10-31,15-13-27,3-10-284</inkml:trace>
  <inkml:trace contextRef="#ctx0" brushRef="#br0" timeOffset="86887.397">29854 10846 106,'0'0'67,"0"0"-55,0 0 57,0 0 13,101-55-4,-77 49-3,1 1 8,-3 5-31,1 0-23,-4 0 4,2 4-25,-2 8-6,-4 1 11,2 2-12,-5 5 4,-2 0 9,-1 2-7,-6 1 32,-3-2-20,0-3-18,0 0 16,-12 0-11,-6-1 12,-6 1-3,-1-5-13,-2-2-4,-1-3-15,1-4-68,-2-4-149,-3 0-205</inkml:trace>
  <inkml:trace contextRef="#ctx0" brushRef="#br0" timeOffset="87526.3861">28839 10660 445,'0'0'20,"0"0"-13,0 0 66,0 0-49,0 0-24,0 0-3,-9-14-62,9 14-77,0 0-126</inkml:trace>
  <inkml:trace contextRef="#ctx0" brushRef="#br0" timeOffset="90738.4888">30128 11012 56,'0'0'63,"0"0"-60,0 0 23,0 0 50,0 0-8,0 0 14,33 0 22,-14 0-29,3-3-24,1-4-2,1-4-32,1-2 5,2-3-10,0-4-10,-5-3 15,4-1-14,-4-4 2,2-1 4,-5-3-8,1 1-1,-1-6 0,-7-3 0,0-1 6,1-4-6,-4-2 0,3 7 2,-4 1 5,-2 4-7,3 9 0,-8 3 0,-1 4 2,0 6-2,0 1 0,0 4 4,-1 4 10,-2 1-14,1 3 0,-1-2 2,-1 2 1,-3-3-3,-3 3-3,-2 0 3,-4 0-14,-1 0 14,-3 2 0,1 12-2,2 6-4,0 6 6,1 8 0,2 5-1,1 10 4,4 4-8,1 2 4,3 4 1,3-7-3,2-2 9,0-6-6,2-5 12,11-3 2,2-4-12,1-5-2,7-5 1,-1-4-1,7-7 0,4-5 3,6-6 12,5 0-9,-1-2-5,-1-10-1,-9-1 1,-10-3 8,-4-3-8,-6 0 13,-3-2 3,-2 1-12,-5 1-4,-1 2 3,-2 3-2,0 2 17,0 5-15,-10 1 0,6 1-4,-2 4 7,0 1-12,0 0 5,-1 0-4,-4 7-5,1 16 9,2 2 0,1 6 0,4-3-4,1-1 3,1-3 1,1-6 0,0-4-10,1-4 10,10-5 0,2-2-1,4-3-9,5 0 10,8-5 0,3-13 0,1-6 6,-1-3-6,-3 2 0,-2-1 1,-4 5-1,-5 4 0,1 6 0,-3 0 1,-2 4 0,0 2-1,-1 5 0,-2 0-3,1 0-2,1 13 5,0 4 0,-2 4 3,2 0 15,-4 1-16,-2 1-2,-4 0 3,-1-2 5,-1-1-8,-2-2 0,0-7 1,0-1 2,0-6 1,0-3-4,0 1 4,0-2 3,0 0 5,0 0 22,0-13-26,0-5-8,0-7-1,0-3-2,15-4 2,1 5-28,2 6 24,-4 7 3,-4 9 2,-3 3-8,2 2 7,1 0-1,1 0 0,0 5-9,0 7 8,0 1 3,-5 2 0,-1 2-1,-4 0 5,-1-1-4,0-3 0,0 1 10,-1-4-6,-2-1-3,-2-3 4,2-4 8,1-1-7,2-1-6,0 0 0,0 0 6,0 0 0,0 0 11,0-1-6,0-11-2,2-6-8,7-3-1,6-5 0,3 2-25,3 0 24,1 5-11,-4 3 12,-2 8-11,-5 3 11,-3 5-3,0 0 0,0 1-19,-1 13 15,3 1 7,-1 3 0,2 2 0,4 2 0,-2-2 0,3 1 0,-2-3 2,1-3-2,3-1 0,1-6 0,5-2 5,-3-4-2,1-2-3,1 0 0,-8-5 1,1-10 5,-5-1-4,-2-5-1,-5-3-1,-3-2-14,-1 1 13,0 0-16,0 9 5,-8 7 10,-1 5 4,1 2 12,0 2-2,0 0-10,2 18-4,1 5-5,4 3 7,1 4-4,0-5 4,0 0 0,10-7 0,5-1 0,2-6 0,2-4 0,3-4 0,2-3 1,8 0-1,1-17 0,2-8-1,-2-5-18,-5-3-1,-4 0 18,-3 3 1,-5 5 1,-5 7 2,-5 7 8,-5 4 40,1 4-44,-2 3-6,3 0-1,2 3-25,3 12 25,0 6 1,-1 5 10,-1 3 25,1 3-35,-2-1 19,-2 0-19,-1-2 4,-2-5 6,0-6-10,0-1 2,0-8 1,0-5 2,0-4-5,0 0 7,0 0-7,0-8 28,0-11-28,1-10 0,5 1-4,2-5-11,5 0 11,-1-2-6,3 4-12,3 2 15,3 8-9,-1 4-6,-1 8 17,-3 6-10,-3 3 15,0 2-5,3 16-1,-3 6 2,-4 3 4,-3 3 0,2 1 6,-1-5 7,3-2-11,1-3-2,-1-6 0,1-4 1,-4-8 5,2-3-6,4 0 16,3-3-11,1-13 16,-3-3-12,-1-3-5,-5-4 8,-4-4-10,1-5 4,-4-2-6,-1-5 10,0-5-14,0-3 4,0 2 0,-7 2 11,1 2 6,1 8-5,0 4-12,4 8 4,1 5-5,0 6 1,0 6-8,0 6 2,0 1 2,0 0-2,0 15 6,0 19-35,1 22 35,1 12 0,-2 6 1,0-2 0,0-10 0,0-8-1,0-9 0,3-7 1,9-9-1,3-9 0,0-7-12,1-10 8,1-3-23,4 0-6,-2 0 0,-3-5-11,-3-6 13,-3-2-28,-1-3-201,-5-3-212</inkml:trace>
  <inkml:trace contextRef="#ctx0" brushRef="#br0" timeOffset="91109.4635">32318 10737 653,'0'0'136,"0"0"-106,0 0-29,0 0 30,0 0-22,0 0-9,2-12-4,22 10 4,11 1 12,8-2 1,-1 1-8,4-1 12,-4 1-17,-3 0 0,-1 2-2,-3 0 10,-4 0-19,-2 0 11,-8 0-55,-5 0 14,-7 0-112,-7 2-158</inkml:trace>
  <inkml:trace contextRef="#ctx0" brushRef="#br0" timeOffset="93171.6423">9857 13645 267,'0'0'148,"0"0"-82,0 0-11,0 0 5,0 0 4,0 0-39,-3-21 9,3 20 2,0 1-36,0 0 18,0 0-18,0 6-1,10 17-6,10 15 14,6 9 2,6 7 1,-1 5-3,-1-2-5,1-2-2,-2-3 0,-7-1 9,4 1-1,-4 3 2,3-2 1,2-7 1,-2-5-16,-2-7 4,2-8 0,-4-7 4,-6-5-2,-2-6-2,-5-5 0,-2-3 0,-5 0 0,4-10 7,4-13 20,-2-18 11,2-7-34,4-10 7,1-8-9,5-3 6,4-5-4,2-1-3,5 0-1,-3 1 2,-3 8-2,-6 10 0,-5 11 0,-1 10-34,0 11 12,0 9-45,0 8-59,3 5-239</inkml:trace>
  <inkml:trace contextRef="#ctx0" brushRef="#br0" timeOffset="94551.6477">11031 13937 147,'0'0'180,"0"0"-163,0 0 1,0 0-14,0 0 18,0 0 30,73-12-19,-52 12 10,4 0 18,7 0-23,5 0 2,8 0-21,6 0-16,7-6 16,6-3-19,10 0 1,1 0 1,5 1 6,-5 2-8,-6 4 0,-9 0-4,-11 2 2,-4-2 4,-4-3-1,-8 1-1,-2-3 3,-14 2-8,-7 0 5,-8 0 0,-2-1 22,0-5 14,-6-1-31,-9 0 15,-2-2-20,0 1 13,-3 0-11,1 0-1,-2 0 18,0 2-12,1 4-1,3 1 15,5 3-18,4 1 15,4 1-10,4 1-7,0 0-2,6 0-11,15 8 12,10 11-6,2-1 13,4 3-7,-1 0 0,-6 2 1,-9 1-3,-5 1 2,-11 2-1,-5 1-7,0 1 11,-17 2-3,-10 2 0,-7 3-4,-3 0 3,-2 2-83,-2-3-139,0-1-111</inkml:trace>
  <inkml:trace contextRef="#ctx0" brushRef="#br0" timeOffset="100925.0246">14893 13658 292,'0'0'124,"0"0"-86,0 0 67,0 0 13,0 0-88,0 0-8,0 0-22,5-9-8,-5 18 8,0 8 23,0 2-7,0 6-3,-2 0-13,-9 2-8,2-1-50,1-5-197,1-6-112</inkml:trace>
  <inkml:trace contextRef="#ctx0" brushRef="#br0" timeOffset="101153.0145">15108 13660 395,'0'0'246,"0"0"-199,0 0-13,0 0-34,0 0 31,0 0-30,-35 100 0,24-71-1,2-3-3,3-2-47,1-3-144,-2-4-160</inkml:trace>
  <inkml:trace contextRef="#ctx0" brushRef="#br0" timeOffset="101874.0771">19707 13316 390,'0'0'242,"0"0"-230,0 0-3,0 0 9,0 0-14,0 0 8,4 64 8,-4-43-15,0 0 0,-4 0-5,-6-1-15,-1-4-21,2-2-184,1-5-122</inkml:trace>
  <inkml:trace contextRef="#ctx0" brushRef="#br0" timeOffset="102095.36">19965 13320 228,'0'0'193,"0"0"-161,0 0 13,0 0 45,0 0-70,0 0 7,-18 54 18,1-26-44,2 3-2,-2-4-2,3-2-136,-1-3-185</inkml:trace>
  <inkml:trace contextRef="#ctx0" brushRef="#br0" timeOffset="113699.6973">21818 12806 420,'0'0'134,"0"0"-39,0 0-12,0 0 1,0 0-80,0 0 2,0 0-6,-5 32 0,-5 16 19,-5 14-8,0 7 4,-1 2 10,-1-3-19,2-2-6,-1-1 0,-2-5 4,3-5-12,-1-6 8,5-10-1,7-8-14,1-6-48,3-7-8,0-11-92,0-7-109,0 0-41</inkml:trace>
  <inkml:trace contextRef="#ctx0" brushRef="#br0" timeOffset="114073.6101">21904 12738 385,'0'0'82,"0"0"-7,0 0 32,0 0-35,0 0-37,0 0-13,20-23-19,-5 50-3,7 16 43,2 12-32,-1 9 28,0 1-21,1-5-5,1-4 2,4-7-8,-1-3-7,-3-1 0,-5 2 4,-4 0 3,-7 0-7,-3-1 0,-3-4-3,-3-7 1,0-9 0,0-6-24,0-6-42,-9-8 16,-3-6-113,-4 0-197</inkml:trace>
  <inkml:trace contextRef="#ctx0" brushRef="#br0" timeOffset="114271.5579">21827 13247 313,'0'0'97,"0"0"-81,0 0 5,0 0-5,0 0 48,104-60-21,-63 59-24,-1 1 19,-2 0-30,-3 0-8,-2 0-4,-5 0-205</inkml:trace>
  <inkml:trace contextRef="#ctx0" brushRef="#br0" timeOffset="114695.5874">22735 12831 379,'0'0'143,"0"0"-44,0 0-32,-112-28-17,75 33-27,-3 22-9,-1 12-13,1 12 27,5 12-1,6 4-12,8 2 12,8-3-11,7-2 2,6-9-15,1-6-3,26-10-2,12-13-1,7-6 3,4-10 8,0-10-8,-1 0-20,-1-7-22,-2-11-68,-8-6-144</inkml:trace>
  <inkml:trace contextRef="#ctx0" brushRef="#br0" timeOffset="115216.3088">23131 12808 420,'0'0'143,"0"0"-109,0 0 15,0 0-5,0 0-18,103-13 31,-51 3-30,9-1-18,3-2 6,0 0-10,-5 4-5,-13 3 0,-12 4 2,-7 2-9,-8 0 7,-4 0-69,-7 0-73,-8 5-175,0 1 21</inkml:trace>
  <inkml:trace contextRef="#ctx0" brushRef="#br0" timeOffset="115470.6407">23405 12781 123,'0'0'207,"0"0"-100,0 0-35,0 0 27,-50 114-1,36-61-49,3 6-21,3 1 7,5 0-34,0-3 26,3-4 11,0-3-36,0-5 9,3-1-11,4-8 0,3-5-3,1-8-7,5-10-46,5-10-76,6-3-207</inkml:trace>
  <inkml:trace contextRef="#ctx0" brushRef="#br0" timeOffset="115994.2067">24018 12653 511,'0'0'140,"0"0"-85,0 0 7,0 0-57,0 0 9,0 0-9,-74 96-2,69-35 31,5 8-18,0 2-6,0-5 9,7-6-12,9-12-4,6-8-3,2-11 4,1-8 0,4-4-3,-2-9-1,2-5 3,1-3 6,3-5-9,3-16 1,-2-11 2,2-8 14,-5-5-13,-7-9 5,-3-3 1,-5-4-5,-7 2-5,-3 4 0,-6 3-25,0 8 6,0 4-20,0 10-8,0 8 10,-3 6-105,-1 8-287</inkml:trace>
  <inkml:trace contextRef="#ctx0" brushRef="#br0" timeOffset="116803.3183">24915 12662 450,'0'0'135,"0"0"-58,0 0-14,0 0 12,0 0-72,0 0 19,-25 65-19,2-8 20,-2 3-3,1 2 20,2-3-29,4-7-2,1-5-7,2-5 7,2-5-14,5-9 5,2-9-9,6-8 9,0-7-26,0-4-34,0 0 32,16-18-9,6-8 31,0-8-46,1-8-5,-3-8 34,4-7 0,-3-5 23,3 1 0,-2 1 4,-1 5 0,-4 9 29,-4 6 17,-2 11 21,-5 6-28,0 8-5,-2 4-8,2 7-30,0 4 12,8 0-12,5 22 0,3 17 23,-1 16-11,-5 6 11,-5 6 9,-1 0-20,-2-3 14,-1-6-26,2-7 2,0-5 0,-1-7 5,-1-6-7,-2-6 0,-2-7-13,-2-7-21,-1-7-52,0-6-30,0 0-13,0-16-182</inkml:trace>
  <inkml:trace contextRef="#ctx0" brushRef="#br0" timeOffset="116990.9427">24931 13009 24,'0'0'646,"0"0"-645,0 0-2,0 0-14,0 0 15,0 0 12,103-67-10,-71 67 9,-1 0-11,-1 0-13,-3 0-129,1 3-299</inkml:trace>
  <inkml:trace contextRef="#ctx0" brushRef="#br0" timeOffset="117574.6412">25368 12724 460,'0'0'81,"0"0"-63,0 0 37,0 0 42,0 0-63,0 0-3,16-42-31,-12 59 11,2 12-11,0 12 16,-5 4 11,-1 6 15,0 2-35,0-5 8,-3-3-8,-1-6 1,-2-7 1,3-5-9,3-6 10,0-6-10,0-4 7,5-2-7,5-3 0,6-2 0,7 0 14,5-4-12,12 0 1,8 0 7,1-7-5,5-4-5,-5-3 0,-4-1-12,0-4-17,-7 3-54,0-2-67,-11 3-500</inkml:trace>
  <inkml:trace contextRef="#ctx0" brushRef="#br0" timeOffset="118170.2141">26222 12680 565,'0'0'107,"0"0"-25,0 0-26,0 0-40,0 0 13,0 0-28,0-9-1,0 10 0,0 26 8,0 12-8,0 11 30,-1 8-24,-4 0 21,1-2-25,1-9 1,3-6-2,0-10 1,0-5-2,1-7 0,11-4-3,3-6-1,9-4 8,5-5-1,12 0 11,5-5-9,6-9-6,0 1 1,-5 3-29,-4 2-22,-6 2-43,-2 0-205</inkml:trace>
  <inkml:trace contextRef="#ctx0" brushRef="#br0" timeOffset="118746.7273">27245 12596 343,'0'0'146,"0"0"-53,0 0 26,0 0-39,0 0-53,0 0-27,5 26 27,-21 21-24,-7 9 36,-7 4-36,2-2 16,-1-3-19,4-3 2,1-10 0,5-6 2,-1-8-8,4-3 1,3-6-68,2-6 3,1-6-186,5-4-146</inkml:trace>
  <inkml:trace contextRef="#ctx0" brushRef="#br0" timeOffset="119053.9833">26931 12669 419,'0'0'60,"0"0"29,0 0 13,0 0-36,0 0-24,0 0-42,-5-23-1,5 38-3,15 6 8,0 4-3,3 2-1,-3 0-1,1 2 1,-1-2-30,5-4-45,0-2-34,1-5-54,0-7-51</inkml:trace>
  <inkml:trace contextRef="#ctx0" brushRef="#br0" timeOffset="119829.3505">28400 12519 262,'0'0'141,"0"0"-83,0 0 23,0 0 16,0 0-70,0 0-7,0-3-20,19 3 3,13 0 40,8 0-13,12 0-13,3-3-9,1-6-3,-2 1-10,-11 4-4,-15 1-53,-8 3-38,-14 0-95,-6 0-122</inkml:trace>
  <inkml:trace contextRef="#ctx0" brushRef="#br0" timeOffset="120084.6266">28532 12551 229,'0'0'193,"0"0"-159,0 0-21,0 0 13,0 0 93,-11 110-61,8-70-35,-2 1 24,2-2-25,0-1-1,-2-3-13,2-1-3,-2-4-10,1 0 3,-2-1-26,-3-1-5,-5-4-74,-1-3 46,2-7-124,3-7-73</inkml:trace>
  <inkml:trace contextRef="#ctx0" brushRef="#br0" timeOffset="120269.4658">28352 13074 248,'0'0'265,"0"0"-77,0 0-92,0 0-58,0 0-27,0 0-11,6 0 0,23 0 1,13-4-1,13-2 18,3 1-18,0-1 0,-7 1 4,-5 0-4,-6 2-23,-4 3-35,-3 0-155,-8 0-187</inkml:trace>
  <inkml:trace contextRef="#ctx0" brushRef="#br0" timeOffset="120624.6768">29094 12567 446,'0'0'124,"0"0"-70,0 0-41,0 0-7,-16 87 55,2-37-29,-1 0-7,5-3 11,2-2-36,1-5 0,7-5-3,0-5 2,0-9-5,0-9 0,0-4-21,0-5 11,0-3-71,0 0-36,0-9-10,4-14-157</inkml:trace>
  <inkml:trace contextRef="#ctx0" brushRef="#br0" timeOffset="121124.3868">29062 12604 49,'0'0'58,"0"0"51,0 0 47,44-80-50,-32 69-9,7 1-54,2 3-12,-1 7 1,2 0-27,2 13-5,-5 12 18,-4 11-8,-3 6 20,-8-3-24,-2-1-1,-2-6-3,0-5 9,0-5-11,-2-5 0,0-6 4,0-7-3,2-3 1,0-1-2,0 0 22,0-1-21,0-17 13,10-7-14,4-10 2,5-3-10,-1-1 8,6 3-9,-2 3-1,-1 8 8,-4 9 2,-4 6 6,-6 2-4,3 6 16,0 2-18,6 0 2,4 14-9,-4 13 12,-1 9-5,-7 8 6,-5 3-1,-3-1 23,0 1-16,0-1-5,0 0-3,-3-2 1,-2-5-5,0-8 0,0-4-26,5-9-5,0-10-109,0-8-310</inkml:trace>
  <inkml:trace contextRef="#ctx0" brushRef="#br0" timeOffset="121717.6387">29880 12558 384,'0'0'212,"0"0"-160,0 0-35,0 0 27,0 0-31,0 0 9,-33 90 26,24-49-22,2 3 3,-2-3-16,2-4-11,2 1 17,0-5-19,2-3 0,2-3 0,1-3-11,0-6-25,0-6-46,0-9-104,12-3-36,3-1-49</inkml:trace>
  <inkml:trace contextRef="#ctx0" brushRef="#br0" timeOffset="122053.6328">29916 12540 228,'0'0'39,"0"0"32,0 0 5,52-84-7,-43 77 21,4 0-45,0 6-18,4 1-8,3 0-14,1 9 3,-2 13-8,-4 9 2,-5 3 14,-7 1-8,-3-2-5,0-3-3,-7-3 10,-8-3-7,-4-4-3,-2-5 3,-3-3 0,0-3-3,-1-5-30,4-1-127,0-1-13,2-2 30,5 0-78</inkml:trace>
  <inkml:trace contextRef="#ctx0" brushRef="#br0" timeOffset="122801.2087">30307 12619 216,'0'0'153,"0"0"-86,0 0 37,0 0-23,0 0-30,0 0-44,-3 0-7,3 25 0,0 13 37,1 4-11,-1 3 16,0 2-21,-3 2-12,-7-2 8,-3-5-14,2-6-3,2-9 0,3-6 5,5-7-10,1-5 5,0-3 0,11 0-4,11-3 12,11-3-3,3 0-4,3 0 12,0-6-11,-1-3-2,-4 0-21,0 0-33,-8 0-115,-9 2-240</inkml:trace>
  <inkml:trace contextRef="#ctx0" brushRef="#br0" timeOffset="123144.1915">30740 12643 503,'0'0'228,"0"0"-182,0 0-38,0 0-8,0 0 12,0 0-12,-3 102 27,3-59-27,0 1 30,0-2-28,0-1 2,0-6-4,0-6 3,-6-4-6,6-6 0,0-7-29,0-2-9,0-10-144,7 0-226</inkml:trace>
  <inkml:trace contextRef="#ctx0" brushRef="#br0" timeOffset="123418.1746">30832 12524 580,'0'0'117,"0"0"-95,0 0-7,0 0-5,0 0 8,0 0 3,85-52-19,-64 52 10,2 0-12,-3 3 1,1 10-4,-4 3 3,-4 2-16,-7 0-48,-3 3-72,-3-1-29,0 0-75</inkml:trace>
  <inkml:trace contextRef="#ctx0" brushRef="#br0" timeOffset="123628.1622">30804 12740 377,'0'0'229,"0"0"-198,0 0-27,0 0 10,0 0-6,0 0 9,7 14-12,13-9 44,8-1-34,0 2 3,1 2-18,-6 2 5,-5 4-15,-6 2-64,-12 2-167,0 5-194</inkml:trace>
  <inkml:trace contextRef="#ctx0" brushRef="#br0" timeOffset="123840.6378">30747 13059 369,'0'0'241,"0"0"-209,0 0 29,0 0-2,0 0-59,0 0 0,42 2 26,-5-5 5,0 0-10,-2 3-19,-7 0-1,-1 0 1,-2 0-2,4 8-17,-1-2-51,0-1-206</inkml:trace>
  <inkml:trace contextRef="#ctx0" brushRef="#br0" timeOffset="124488.4362">31373 12617 273,'0'0'186,"0"0"-156,0 0-10,0 0 3,0 0-4,0 0-1,0 60 10,0-25 34,0 2-29,0-1-11,0 1-12,0-3-1,0 0-9,0-5 0,-1-1 0,-5-7-7,2-6-15,1-6-46,3-6-36,0-3-86,0 0-82</inkml:trace>
  <inkml:trace contextRef="#ctx0" brushRef="#br0" timeOffset="124999.6399">31390 12627 241,'0'0'64,"0"0"-37,57-78 24,-40 64 5,-7 9-1,-6 2 6,-4 3-31,0 0 12,6 10-42,1 19 0,2 7 43,0 6-25,-1 0 6,1-6-9,-3-4-9,0-5 8,-3-5-14,-2-2 0,-1-5-2,0-6-4,0-4 6,0-5 0,3 0 10,-1 0 3,5-6-12,4-16 22,4-6-12,5-4-11,0 1 0,-2 1 0,-3 6 5,-5 7-5,-2 6 1,-5 7 0,1 4 35,-4 0-34,3 0-4,4 4-1,4 16-15,4 9 16,-6 2 2,-3 1 0,-3 1 4,-3 3 5,0-1-9,-2-1 0,-7 1 3,3-2-12,2-3 9,2-4-43,2-6 23,0-12-222,5-6-82</inkml:trace>
  <inkml:trace contextRef="#ctx0" brushRef="#br0" timeOffset="125310.3752">31922 12672 270,'0'0'164,"0"0"-58,0 0-74,0 0-8,0 0-24,0 0 0,3 50 27,-3-12 42,0 5-24,-3 0 1,-7 1-44,0-7 19,4-1-21,-3-6 7,3-6-9,0-6 2,3-3-9,1-10-28,2-5-58,0 0-88,0-12-9</inkml:trace>
  <inkml:trace contextRef="#ctx0" brushRef="#br0" timeOffset="125558.7957">31932 12611 35,'0'0'381,"0"0"-231,0 0-101,0 0-1,0 0-18,28-83-7,-8 79-1,6 1-11,4 3-6,-2 0-5,1 0 8,-5 0-12,-2 4 4,-4 5 0,-2 0-1,-2 3-66,-5 3-87,-5 2-103,-4-2-22</inkml:trace>
  <inkml:trace contextRef="#ctx0" brushRef="#br0" timeOffset="125779.6441">31951 12819 118,'0'0'50,"0"0"-50,0 0 0,0 0 17,0 0 50,0 0 60,42 7-66,-26-4-25,2 2-21,1-1 12,-1 1-20,0 1-6,-6 0-1,-6 2-168,-6 3-120</inkml:trace>
  <inkml:trace contextRef="#ctx0" brushRef="#br0" timeOffset="125996.6399">31820 13088 498,'0'0'0,"0"0"-68,0 0 68,0 0 17,0 0 82,85 0-35,-48-9-39,2 0 2,-4 0-27,-3 1 0,-6 3 0,-4-2-47,-3 3-73,-4-4-149</inkml:trace>
  <inkml:trace contextRef="#ctx0" brushRef="#br0" timeOffset="126363.9443">32269 12662 4,'0'0'397,"0"0"-305,0 0-85,0 0-7,0 0 0,0 0 16,-3 78 47,3-40-13,0 3-23,0-4 10,0 1-31,-2-3-1,-3-4-5,2-3 3,-2-6-10,0-7-16,4-9-62,1-5-25,0-1-114,0-5-34</inkml:trace>
  <inkml:trace contextRef="#ctx0" brushRef="#br0" timeOffset="126793.6295">32282 12619 281,'0'0'37,"0"0"-32,0 0 2,0 0-7,0 0 32,33 99 47,-23-56-2,-1 1-36,-1-5 17,-3-3-37,5-2-9,-1-8 25,0-1-31,2-6 4,0-2 10,1-5-19,0-3 15,-3-4-3,-1-3-11,-5 0-2,-2-2 12,1 0-12,3 0 25,-2-17 8,2-4-1,-2-4-17,-2-6-8,1 0 4,2-5-10,2-2-1,1-2 0,-2 0-12,0 5 10,-4 3-28,-1 6 8,0 8 15,0 6-43,0 3-23,0 4-133,0 4-45</inkml:trace>
  <inkml:trace contextRef="#ctx0" brushRef="#br0" timeOffset="127132.2146">32587 12646 339,'0'0'142,"0"0"-115,0 0-14,0 0 4,0 0-2,0 0 8,64 0 56,-30 0-61,-1 0 5,0 0-20,-2 0 7,-4 0-10,-3 0 0,-3 4-21,-6-1-90,-7 0-166</inkml:trace>
  <inkml:trace contextRef="#ctx0" brushRef="#br0" timeOffset="127350.1988">32760 12667 387,'0'0'91,"0"0"-77,0 0-11,0 0 62,0 0-15,-27 100-26,25-71 27,-2-2-30,1 0-4,0 0-6,-1-1-7,2 0-8,-3-2 4,2-2-68,0-4-168,0-4-194</inkml:trace>
  <inkml:trace contextRef="#ctx0" brushRef="#br0" timeOffset="127861.6377">33046 12626 366,'0'0'202,"0"0"-148,0 0-1,0 0-10,0 0-39,0 0 11,-9 78-4,6-48 13,-4 0 10,2-4-32,4-2 6,-2-6-8,3 0 0,-2-3-12,1-1 6,-1-3-47,1-4-48,1-3-121,0-4-114</inkml:trace>
  <inkml:trace contextRef="#ctx0" brushRef="#br0" timeOffset="128139.6388">33121 12491 324,'0'0'124,"0"0"-37,0 0-7,0 0-14,0 0-26,0 0-34,46-20 11,-27 20-13,2 0-2,2 0-2,-1 7-1,-5 1-3,-1 2-52,-3 0-86,-7 1 4,-6 2-61,0-1 12</inkml:trace>
  <inkml:trace contextRef="#ctx0" brushRef="#br0" timeOffset="128330.6267">33051 12724 99,'0'0'30,"0"0"-20,0 0 43,0 0 53,0 0-19,0 0 10,56 18 28,-35-15-72,2-3-44,2 3-1,-1 3-8,0 0-15,-9 3-85,-5 2-128</inkml:trace>
  <inkml:trace contextRef="#ctx0" brushRef="#br0" timeOffset="128537.6133">33051 12954 247,'0'0'127,"0"0"-126,0 0 7,0 0 19,0 0-15,0 0-4,41 2 107,-7-8-4,4 1-94,-1-1-6,-5 6-11,-3-4-2,-2-4-23,-3 0-174,-4-3-259</inkml:trace>
  <inkml:trace contextRef="#ctx0" brushRef="#br0" timeOffset="128932.2142">33491 12627 400,'0'0'310,"0"0"-284,0 0-22,0 0-8,0 0 8,-21 90-4,13-55 0,3 0 2,3-5 0,-4-3-1,4-3-1,2-2 0,0-4-12,0-5-33,0-2-124,0-6-118</inkml:trace>
  <inkml:trace contextRef="#ctx0" brushRef="#br0" timeOffset="129357.0011">33343 12419 446,'0'0'102,"0"0"-88,0 0-17,106-1 4,-57 9-1,-2 12 0,2 9 2,-9 12 15,-10 4 8,-6 6 0,-9 2 13,-5-6-21,-6-3 7,1-8-22,-5-6 6,0-6-1,0 0 9,-5-1 23,-11-1 2,-4 0-24,-9 4 7,-6-6 4,-5 1-16,-3-2 6,-3-2-14,-1-1-4,-8-3 0,-6-5-11,-5 0-40,-1-2-18,5-5-111,8-1-276</inkml:trace>
  <inkml:trace contextRef="#ctx0" brushRef="#br0" timeOffset="129849.5068">33498 13496 13,'0'0'699,"0"0"-627,0 0-40,0 0 24,0 0-31,0 0-6,0 0-4,-9 0-11,0 0-8,2-3-26,-6 2-58,3-2-83,6-5-467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37:11.0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7586 1854 128,'0'0'139,"0"0"-55,0 0-33,0 0-12,0 0 7,0 0-21,-1-7-9,1 7 1,10-1-14,8 1 4,7-2 5,8 1-12,8-1 10,8-2-7,9-2-1,9 0-1,9 0 4,0-2-5,-1 2 0,-10-1-1,-15 4-9,-11 1-1,-13 2-47,-8 0-66,-13 0-111</inkml:trace>
  <inkml:trace contextRef="#ctx0" brushRef="#br0" timeOffset="320.6461">8035 1900 111,'0'0'137,"0"0"-110,0 0 62,-4 111 1,4-50-24,0 8 1,0 3-19,0-5 26,0-7-6,0-8-51,0-5 5,0-5-22,0-7 6,0-7-7,0-6 1,0-9-2,4-5-9,7-8-116,3 0-165,6-16-15</inkml:trace>
  <inkml:trace contextRef="#ctx0" brushRef="#br0" timeOffset="2027.0404">8311 2275 352,'0'0'115,"0"0"-108,0 0 18,0 0-19,0 0 21,0 0 17,45 2-21,-21-2 34,1-4-28,2-8-13,3-4-5,-5-7-5,1-2-6,-7-8 0,2-5 4,-6-1-11,-5-3 1,-4 1 4,-4 2-3,-2 0-4,0 4 9,0 3 0,0 4 1,-2 2 4,1 9-4,-4 9-1,1 5 24,1 3 0,1 0-9,-2 3-15,1 23 0,-3 17 14,1 11-5,-2 9 8,3 3 9,2 1-21,2-4 20,0-6-6,0-12-9,0-6 9,0-7-14,0-2 3,0-3-3,0-1-3,0-4-2,0-2 0,-1-6 2,1-6-3,0-4 1,-2-4 0,2 0 2,0 0 3,0 0-5,0 0 0,0 0 4,-3-4 4,3 0-6,-3 1-2,3 0 3,-3-1 1,3-1-8,0 0 3,0-2-2,0 1-5,0 1 4,0 1 4,0 1-5,0 2 4,0 1-1,0 0 0,0 0-8,0 0 5,0 0-3,0 0 8,0 5-1,0 3 4,0 0-6,0-1 3,3-1 0,-3-1 4,0-2-2,0-3-2,0 0 2,0 0 5,0 0-7,0 0 0,0 0 3,3-11 14,2-7-15,5-6-1,2-3-1,3-2-20,3 4 6,1-1-6,-1 7-5,1 2 25,-2 5-14,-1 1 5,-2 6 6,-3 5-18,0 0 15,0 10-2,-1 7 8,0 1-3,1 1 4,4 1-1,-2-2 0,2-4 5,-1-1-6,0-6 1,-2 1 0,-1-4-1,4-2 1,0-2 0,1 0 4,5 0 1,-2-2-5,1-8 0,-4-2 1,-1-2 0,-6 0 4,-3-2-5,-6 1 4,0 0 1,0 3-10,-6 3 5,-3 3-10,0 3 9,2 3-15,1 0 16,1 0-3,1 5 0,1 9 2,3 4 1,0 3 0,0 1-9,0-3 17,9-1-8,1-3 0,2-4 8,-1-2-7,0-3-1,0-4 2,1-2-2,4 0 0,2 0 0,6-14-1,0-6-7,0 1 4,-3-1 4,-2 2 0,-1 4-9,-3 3 9,-6 3 0,1 5 21,-4 1-21,0 2 20,3 0-16,0 2-3,3 9 12,-1 0-11,0 3-2,1 0 0,-4-3 9,-1 0-8,-4 0-1,-3-4 1,0 1-2,0-1 1,0-1 0,0-1-1,0-4 10,0-1-12,0 0 3,3 0-5,3-3-4,3-12 10,3-6-1,3-6 0,3 1 2,-5 4-8,4 2 8,-5 10-2,1-1 0,-1 7 0,2 4-1,0 0 0,-2 6-9,0 13 6,-1 4 8,-2 1 2,-1-1 25,3-1-27,0-1 0,5-3-4,2-4 8,4-5-13,5-8 10,13-1-10,6-8-11,1-15-101,2-3-277</inkml:trace>
  <inkml:trace contextRef="#ctx0" brushRef="#br0" timeOffset="2292.6484">10095 2371 727,'0'0'67,"0"0"-59,0 0-8,0 0 6,0 0-2,2 79 5,-10-54-2,-8 2-14,-3-3-11,-4-2-148,-2-8-315</inkml:trace>
  <inkml:trace contextRef="#ctx0" brushRef="#br0" timeOffset="6969.7041">11500 2150 219,'0'0'23,"0"0"-21,0 0 85,0 0-27,0 0-8,0 0 51,98 0-54,-71-4-20,1-1-2,1-3-27,-3-2 18,3-2-17,-1-2 0,-1 2 6,-3-1-7,-6-1-5,-5 4-18,-7-4-26,-3 2 34,-3 1 8,0-2 7,-16 3 0,-7 0-14,-7 3 1,-1 2 9,-2 2 4,0 3 0,3 0 0,2 0 0,3 9 1,0 8 12,1 4-15,4 1 2,2 7 0,5 4 17,1 2-5,6 5-4,6-1 27,0-2-33,0-4 5,15-6-4,6-5-2,4-2 29,2-6-15,4-4-2,2-2 16,3-4-27,0-3 40,7-1-25,-1 0-16,4-1 14,-3-11-15,-2-1 0,-1-1 0,-6-1 4,0-3-6,-1-3 2,-4-3 0,-3-3 3,-9 1-3,-7-2 2,-7 2-1,-3-3 0,0 1-2,-8 2 1,-6 1-6,-1 4-3,-1 2 9,-4 4 0,4 7-6,1 1-4,3 6 9,3 1 0,3 0 0,3 0-4,3 0 5,0 0-11,0 0 9,0 0-15,0 4 13,2 0-2,8 0 4,4-1 0,5 0 2,6-3 0,2 0 8,6 1-4,-6 1-6,0 4 2,-3 6 0,-2 4 0,-4 4 2,-2 2-2,-2 1 19,-3 2-19,0 0 18,-2-1-10,0 0-5,-2 0 16,4-1-12,-1-4 3,1-1 2,-2-5-12,2-3 0,3-6 0,1-2 4,7-2 0,2 0 0,3-12-3,0-5-1,0-2-29,-3 1-51,-3 0-212</inkml:trace>
  <inkml:trace contextRef="#ctx0" brushRef="#br0" timeOffset="7741.5079">12536 2248 82,'0'0'308,"0"0"-297,0 0-5,0 0 63,0 0 17,0 0-45,17 18-3,-7-18 7,4 0-31,-1 0 7,4-3-10,0-11-6,-3-4 11,2-3-11,-4-2 9,0-3-7,-6-3 0,-3 1-7,-1-4 0,-2 3 1,0 2-7,-5 2 6,-8 2-8,-1 3 6,-2 4-14,2 1 11,1 6 3,0 1-7,2 5 4,1 2-5,4 1 10,1 0-3,4 0 7,1 0-8,0 0 4,0 5 0,0 6-3,7-1 7,6 3-1,3-3 17,1-1-17,0-2 12,8-2-2,-1-1-12,0-3 18,-3 3-19,0 5 2,-4 0 2,-3 7 3,-3 3-2,-3 8 6,-2 3-10,-3 0 16,0-1-15,2-5 3,-2-5-5,4-2 5,1-2-7,-2-5 2,3 3-8,2-5 5,5 1-36,3-5 5,3-1-29,1-3-143,4 0-51</inkml:trace>
  <inkml:trace contextRef="#ctx0" brushRef="#br0" timeOffset="8790.6081">13242 1965 408,'0'0'110,"0"0"-35,0 0 19,0 0-56,0 0-33,0 0 27,-89 72 17,79-43-29,4-1 4,2 1-7,4-6-12,0-3 10,0-4-13,4-3-2,4-1 0,6-1 3,-1-5-3,0-2 0,5-4 1,-1 0 1,2 0 0,-1-3-2,1-11 0,-1-4-9,-3-4 7,-3-1-3,-6-2-6,-3-1 8,-3 2-19,0 3 19,0 3-2,0 4 10,-3 4-2,-7-1-1,1 3 3,-2 0 7,-2 3-12,2 1-4,4 2 4,4 1-4,0 1 4,3 0 0,0 0-2,0 0-6,1 6 2,10 3 6,-1-2 0,5 1 2,0-2-2,1-4 1,1-2 1,1 0 5,-3 0-1,3 0-6,-3-2 0,-2-7 6,-1-1-6,0-1 0,-3-5 0,-2 2 4,-2-3 0,4-2-4,-6-2 0,1-4 0,-2 0 4,-1 1-4,1 3 0,-2 4 3,0 3 7,0 6-7,0 0 12,0 3-10,0 5 18,0-1-23,0 1 0,0 0-4,-3 0-11,-2 11 1,-2 3 14,-5 4 0,4 1-1,1-1 1,4-3 0,3-2-3,0-2-2,0-5 4,0-1 0,0-4-13,3 1 12,3-2 1,4 0 1,5 0 3,2 0 6,7-2-9,1-3 0,0 1 1,-4 1-2,-3 3 1,-3 0 0,-2 0-1,1 4 2,-2 13-2,-3 5 1,-2 7 0,-2 4 10,-2 5 1,2 1 6,1 2 2,2-5-15,3-2-4,2-5 0,0-5-2,5-3-7,2-7 1,5-6-53,5-8-45,3 0-378</inkml:trace>
  <inkml:trace contextRef="#ctx0" brushRef="#br0" timeOffset="9460.3572">14325 2055 514,'0'0'124,"0"0"-111,0 0-13,0 0 42,0 0-27,0 0 26,18 26-25,-9-26 0,2 0 20,2 0-33,2 0 16,6-12-13,-1-2 2,2-1-4,-5-1-1,-3 1-3,2-3 6,-7 1-6,-1 2-1,-1 3-3,-6 5 0,-1 3 1,0 4 5,0 0-2,0 0 0,0 8-8,0 9 8,0 6 5,0 4-4,0-1 19,0-2-6,2-1-3,9-5 2,-1-5-8,2-3-7,0-5 2,3-5 0,3 0 12,6-5-10,1-14-2,0-3 0,-2-3 0,-2-2-8,-4-1-8,-2 4-7,-3 3 20,-3 6-11,-3 6 14,0 3-2,-1 4 3,2 2-1,2 0 0,2 0 0,2 5 0,-1 3 0,0 5 4,1-1 2,-4-2 1,-1 1-6,-4-4-1,-3-1 7,-1 2-6,0 2-1,-8 3-2,-15 3-15,-8-3-109,-6-5-391</inkml:trace>
  <inkml:trace contextRef="#ctx0" brushRef="#br0" timeOffset="9694.1564">14571 1720 747,'0'0'0,"0"0"-20,0 0 16,0 0 3,0 0-9,0 0-17,-4-31-91,2 31-79,-1 8 28</inkml:trace>
  <inkml:trace contextRef="#ctx0" brushRef="#br0" timeOffset="10718.6327">11234 4328 339,'0'0'90,"0"0"-41,0 0 53,0 0-26,0 0-47,0 0-29,0 17 5,0 16-5,0 15 37,0 8-31,3 5 25,3 4-23,-2-2 11,-1-3 12,-3-1-29,0 0 10,0-3-12,0-5 3,-4-5-2,1-5-1,1-8 0,2-7-3,0-11-25,0-7-43,0-8-87,11 0-53,2-18-21</inkml:trace>
  <inkml:trace contextRef="#ctx0" brushRef="#br0" timeOffset="11008.6475">11247 4388 224,'0'0'27,"0"0"-15,0 0 19,27-82 14,-11 66-16,3 2 4,0 3 29,6 0-26,5 2 3,6 0-5,3 3-31,0 3 15,1 3-18,-6 0 0,-3 0 0,-8 9-42,-7 6-109,-11 3-101</inkml:trace>
  <inkml:trace contextRef="#ctx0" brushRef="#br0" timeOffset="11276.6454">11252 4709 216,'0'0'63,"0"0"-23,0 0 55,0 0-47,0 0 43,0 0-16,89-11-32,-51-1-5,-1 4-26,-4 3-8,-2 5-3,-3 0-1,-5 1-1,1 16-6,-7 7-52,-6 6-72,-8 3-72,-3 1-81</inkml:trace>
  <inkml:trace contextRef="#ctx0" brushRef="#br0" timeOffset="11490.6485">11301 5127 195,'0'0'202,"0"0"-169,0 0 44,0 0-44,0 0-20,0 0 36,39 2 16,-8-2-22,7-5-9,6-1-23,3-1 7,3-2-11,2-2-3,2 1-4,3-1-6,0-1-51,-2-2-165,-3-2-185</inkml:trace>
  <inkml:trace contextRef="#ctx0" brushRef="#br0" timeOffset="11875.4954">12060 4053 483,'0'0'62,"0"0"21,0 0-30,-105 37-42,76 8 15,4 12-12,10 9 4,0 8 13,9 12-12,5 9 17,1 5-19,0-1-4,1-4 21,11-7-33,0-8-1,7-9 0,4-11-8,10-12 6,13-8-12,7-15-30,13-13-9,6-12-50,1-8-150</inkml:trace>
  <inkml:trace contextRef="#ctx0" brushRef="#br0" timeOffset="12377.6386">12511 4229 410,'0'0'75,"0"0"-59,-21 87 24,15-25 23,6 13-2,0 6-1,0-1 16,15-6-46,2-11 0,5-4-9,3-10-19,2-6 2,6-7-4,1-12 0,1-6-5,-3-11 11,-2-7-6,0 0 2,1-12 7,1-12 4,-4-7-4,-3-4-7,-4-6 16,-3-7-17,0-9-1,-3-6 0,-3-5 5,-6 0-14,-6 7 9,0 5-1,0 11-10,-5 9-6,2 11-29,3 11-14,0 9-156,0 5-253</inkml:trace>
  <inkml:trace contextRef="#ctx0" brushRef="#br0" timeOffset="12658.3096">13367 4688 754,'0'0'1,"0"0"2,0 0 4,-22 94-7,4-59 15,-3 0-15,-3-2 0,-1 0-1,-2-4-104,0-6-233</inkml:trace>
  <inkml:trace contextRef="#ctx0" brushRef="#br0" timeOffset="13316.3755">13509 4268 736,'0'0'47,"0"0"-35,0 0 31,0 0-37,0 0-4,0 0-4,11 3-7,5 18 4,3 12 4,4 8 2,-3 7 23,-3 3 0,1 2-5,-3-4 11,1-3-28,1-9 5,-1-2-7,-2-7 2,-1-2-3,-3-4 1,-1-4 0,-2-3-1,0-4 4,-1-4-4,-5-4 1,2-1 0,-1-2-1,2 0 5,6-3-2,1-14 18,1-4-15,0-7-5,-5-7 0,1-5-10,-2-10 3,6-6 6,1-4 1,0 0-2,3 2 3,-3 11-2,-3 1 1,1 8-18,-3 7 1,2 5-18,-6 10 1,2 5 1,-1 6-68,-1 1-202</inkml:trace>
  <inkml:trace contextRef="#ctx0" brushRef="#br0" timeOffset="13807.6458">14200 3831 44,'0'0'82,"0"0"-71,0 0-11,0 0 93,0 0-5,0 0-46,49-30 70,-43 53-3,11 10-41,0 9 6,6 7-24,-2 4-6,-2 3 5,-1-3-26,-6-1 8,-2 1-9,-2-5-14,-5-1 20,-3-2-28,0-3 6,0 3-6,0 0 7,-6 2-12,-8 1 5,-9-3 0,-9 1 12,-7-4-12,-7 0-1,1-6-10,0-3-54,-1-6-17,3-6-54,-5-7-445</inkml:trace>
  <inkml:trace contextRef="#ctx0" brushRef="#br0" timeOffset="15250.7702">15089 4409 355,'0'0'128,"0"0"-124,0 0 3,0 0-6,0 0 30,0 0 13,82-30 2,-51 21-7,1-1-39,0-1 8,-2 5-8,-3 1-12,-9 5-37,-6 0-119,-12 0-155</inkml:trace>
  <inkml:trace contextRef="#ctx0" brushRef="#br0" timeOffset="15444.8342">15074 4558 261,'0'0'168,"0"0"-151,0 0-11,0 0 18,0 0-4,82-21-18,-46 13 7,-1 4-9,-3 0-2,-5 4-31,-5 0-170</inkml:trace>
  <inkml:trace contextRef="#ctx0" brushRef="#br0" timeOffset="16680.1733">15869 4349 42,'0'0'27,"0"0"39,0 0-22,0 0 3,0 0-12,0 0 18,81-56-14,-62 53 17,-1 3-12,4 0-3,2 0-13,-3 16 5,-1 3-9,-5 5 11,-4 5-5,-4 1-14,-6 0 8,-1 0-7,0-3-11,0-3 4,0-4-2,0-7-6,0-2-2,0-7 2,0-2-5,0-2 9,0 0-5,0 0 15,0-6-13,0-15 12,3-5-15,10-7-2,4 0-1,5 1 4,0 3-1,1 6 0,-2 4 4,-2 9-6,-4 4 2,0 6-5,-3 0-1,0 4 6,3 13 0,-3 2 11,1 2-9,-4 2 6,-3 2-2,-3-2-4,-3 1 12,0-3-14,0-1 9,-6-6-2,0-4-2,3-4-5,2-4 0,1-2 3,-2 0 7,1-3-4,-3-11-6,4-7 5,0-4 1,0-9-9,16 0 3,6-1 0,5 5-2,0 8 5,-2 7-3,1 5 0,-4 7 1,-5 3-5,-1 0 4,-3 13 0,2 5-6,-1 3 11,-1 2-5,-1 3 0,0 0 3,1-2-12,1-5-8,-3-3-62,2-6-85,-3-5-163</inkml:trace>
  <inkml:trace contextRef="#ctx0" brushRef="#br0" timeOffset="17844.346">17042 4334 358,'0'0'171,"0"0"-104,0 0 23,0 0-40,0 0-48,0 0 23,-30-72 9,17 68-15,-8 4 5,-6 0-18,-6 7-6,-3 11 0,2 3 10,1 2-7,6 3-3,9 0 0,7-2 9,6-1-8,5-2-2,0-3-1,8-3-2,9-3 3,3-3 1,4-5 0,1-1 8,0-3-7,-2 0-1,-1 0 0,4-16-4,-1-4-2,0-4 6,-5-4-13,-4 4 8,-4 1-28,-5 3 27,-4 7 1,-1 2 5,-2 2 6,0 2 17,0 2 1,0 3-2,0 0-15,0 2-4,0 0-3,0 0-17,0 0 17,7 6-10,6 6 10,3 0 1,0-1 3,2-3-4,0 0 0,-2-3 0,2-3-2,0 0 4,3-2-2,0 0 0,2-2-7,-1-10 0,0-2-3,-1-3-6,-3 2 12,-2 0 4,1 1 0,-3 2 0,2 3 3,-2 3-4,1 2 1,2 2 0,-4 2-1,2 0 1,-4 0 0,-4 7 3,-2 4 5,-4-1-7,-1 3 8,0 1-8,0 3 25,-10 3-26,-4 4 3,-1 1 3,0 0-6,0-3 0,5-7 0,4-3 4,2-6-8,4-1 4,0-2 0,0-3-2,0 0 4,0 0-2,0 0 2,5-18 0,10-10 17,9-4-19,3-3-2,-2 2-1,0 0-25,-2 1 26,0 2-1,-5 2 3,-4 3 0,-3 7 0,-5 5 0,-2 7 9,-4 4-7,0 1 32,0 1-6,0 0-19,0 4-9,0 16-6,-8 7 6,0 6 15,2-3-14,4 0 17,2-4-11,0-4-5,0-2 9,2-4-11,13-2 0,9-8-4,10-5-4,12-1-30,2-5-72,0-11-241</inkml:trace>
  <inkml:trace contextRef="#ctx0" brushRef="#br0" timeOffset="24819.6448">16571 5026 144,'0'0'97,"0"0"-6,0 0 24,0 0-15,0 0-10,0 0-12,0 0-43,-23-38 9,23 38-20,-1 0-21,-1 0 6,2 0-9,0 19-9,0 17 8,0 18 2,0 11 5,0 3-6,0 2 2,0-3-2,0-6 2,0-6-2,0-6 2,0-5-2,0-2 0,0 1-2,2-3-28,-2-3-26,1-6-138,-1-14-114</inkml:trace>
  <inkml:trace contextRef="#ctx0" brushRef="#br0" timeOffset="25412.2903">16867 4970 251,'0'0'166,"0"0"-108,0 0-25,0 0-1,0 0 50,-25 121-42,25-70-2,0 1-13,6-5-11,10-4 24,2-6-22,6-5-1,1-8 1,7-6-15,1-6 11,3-6-12,6-6 2,4 0 9,4-13-10,1-9 5,1-2-2,-7 0 1,-6-3-5,-7 0 0,-7-3 0,-3-1-7,-4-6 7,-3-2-5,-5 2 4,-4 0-30,-3 6 12,-3 5-32,0 9-44,-9 6-59,-10 6-116</inkml:trace>
  <inkml:trace contextRef="#ctx0" brushRef="#br0" timeOffset="25800.3601">17191 5121 376,'0'0'110,"0"0"-23,0 0 20,0 0-24,0 0-54,0 0-29,-13 14-5,13 20 5,0 10 6,6 2 1,-2 3 5,-2-1 11,-2-3-18,0-1 18,0-4-23,0-3 6,0-4-12,0-3 6,0-2-46,1-6-39,7-4-147,2-7-96</inkml:trace>
  <inkml:trace contextRef="#ctx0" brushRef="#br0" timeOffset="26379.092">17615 5164 385,'0'0'189,"0"0"-141,0 0-3,0 0-17,0 0-20,0 0-8,-3-2 0,9 11 0,12 4 21,1 1-20,7-2 36,0 0-20,3-1-16,1-3 11,-1 2-10,0-4-2,-3 1 0,-1-1 4,-3 1-4,-7 1 0,-3 1 2,-6 2-9,-5 1 7,-1 3 0,0 3 0,-4 4 4,-15 7 9,-7 2 5,-6 7-9,-7 1 11,-3 3-15,0-1-1,-1 0-4,8-2 5,8-8-5,11-2 0,7-12-24,9-4-9,0-6-111,2-7-226</inkml:trace>
  <inkml:trace contextRef="#ctx0" brushRef="#br0" timeOffset="28305.6496">18574 3396 139,'0'0'136,"0"0"-60,0 0-52,0 0 16,-10 77 10,10-36-22,0 10 20,0 11-4,1 13-33,1 6 21,-2 5 11,0 1 0,0-7-1,0-5-33,0-6 6,0-5-15,1-7 0,2-6-1,-1-1 1,-2-4-16,0-7-29,0-5-94,4-11-83,2-12-42</inkml:trace>
  <inkml:trace contextRef="#ctx0" brushRef="#br0" timeOffset="28726.7211">18831 3497 450,'0'0'110,"0"0"-33,0 0 2,0 0-59,0 0-16,0 0-4,-9 75 0,9-7 21,0 13 3,0 5-17,0-3 32,0-7-20,0-6-1,0-8-15,0-7 0,0-2-3,0-5 0,-3-3 0,1-4-8,1-3-15,1-7-19,0-5-41,0-7-134,0-8 25,1-10-117</inkml:trace>
  <inkml:trace contextRef="#ctx0" brushRef="#br0" timeOffset="29266.8582">19138 3667 345,'0'0'186,"0"0"-111,0 0 0,0 0-46,0 0-17,0 0-5,-32 116 4,30-54 4,2 5 33,0-2-42,0-5 30,0-5-10,7-10-20,4-6 13,2-7-19,7-8 0,0-8-7,6-7 10,5-8-3,8-1 0,6-10 4,4-17-8,0-9 4,-7-3 0,-9-4-6,-10 1 1,-9 2 5,-6-1 0,-8 4 3,0 0 2,0 1-1,-2 2 0,-4 2-1,2 3-3,2 4-1,1 4-17,1 4-50,0 5-50,7 3-202</inkml:trace>
  <inkml:trace contextRef="#ctx0" brushRef="#br0" timeOffset="31637.6351">19172 3447 67,'0'0'33,"0"0"6,0 0 41,0 0-37,0 0 1,0 0-4,-77 91-23,66-66 9,0 5 0,-1 10-5,-2 8 36,2 6-1,0 4-19,1 1-23,1 0-6,1-2 1,-1 0-2,1 0-7,0 2 25,3 0-25,2-4 40,4-2-14,0-1-25,0-4 16,9-3-16,7-6 7,6-5-8,4-9-17,4-9 17,4-9 0,6-7-72,9-10-184</inkml:trace>
  <inkml:trace contextRef="#ctx0" brushRef="#br0" timeOffset="32186.6446">19968 3965 84,'0'0'310,"0"0"-215,0 0-35,0 0 1,0 0-43,0 0-4,5 12 19,12-6-1,10-3 3,7-3 3,12 0-35,5 0 7,11-9-10,-1-4-7,-5-3-18,-5 3-224</inkml:trace>
  <inkml:trace contextRef="#ctx0" brushRef="#br0" timeOffset="32761.6296">20635 3601 628,'0'0'64,"0"0"-30,0 0 0,0 0 8,0 0-42,0 0-6,0 60 6,12-13 2,-1 7 39,-3 3-21,0-3 19,2-4 1,-1-7-37,4-6 5,2-8-8,2-4 2,-1-5-5,-2-7 5,0-3-2,-3-5 0,-2-3 2,3-2-2,0 0 0,4-14 2,2-10 7,4-8-5,1-4-4,-4-4 1,0-5 1,-1-2-4,-3-4 2,-2 1-6,-2 3 4,-2 10-17,-4 8 3,-4 9 1,1 10-41,-2 5-10,0 2-154</inkml:trace>
  <inkml:trace contextRef="#ctx0" brushRef="#br0" timeOffset="33511.4559">21279 3265 448,'0'0'132,"0"0"-38,0 0-35,0 0-37,0 0-13,0 0-9,0 5-8,9 17 6,10 13 4,4 7-2,-1 9 17,2 5-7,-2 4 15,1 6-8,-10 1-7,-2 2 10,-8-3-11,-3-3-3,-2-3-2,-16-1-1,-9-5-3,-5-1 0,-9-2-16,-5-4-16,-3-4-67,-2-5-165</inkml:trace>
  <inkml:trace contextRef="#ctx0" brushRef="#br0" timeOffset="36248.6172">21787 3398 222,'0'0'179,"0"0"-104,0 0 12,0 0 6,0 0-47,0 0-7,0 0-39,-14 34 5,12 9 9,1 12 11,1 13 1,0 9 5,0 4-27,0 0 34,0-2-5,0-9-29,0-5 11,0-3-15,1-8 0,7-6-1,0-8-2,-1-9-21,-3-9-36,1-6-12,-1-11-16,4-5-155,4 0-109</inkml:trace>
  <inkml:trace contextRef="#ctx0" brushRef="#br0" timeOffset="36789.609">22103 3570 375,'0'0'114,"0"0"10,0 0-14,0 0-57,0 0-49,0 0-4,-12 55 0,12-7 17,0 5-8,0 1 5,3-3 12,13-4-21,8-6 1,7-10-6,10-5 2,5-10 3,0-8-1,5-8-3,-3 0 9,-2-11-3,-6-12-2,-4 0-5,-6-6 0,-5-3 6,-6-2-3,-5-3-3,-3 1 0,-4-1-7,-6 2-5,-1 2-10,0 3-19,0 6-19,-1 4-154,-11 5-270</inkml:trace>
  <inkml:trace contextRef="#ctx0" brushRef="#br0" timeOffset="37218.4909">22375 3718 409,'0'0'193,"0"0"-93,0 0-24,0 0-48,0 0-4,0 0-24,0 0 3,0 65-3,0-20 4,0 5-2,0-1 29,0 0-31,0-6 14,0-5-14,0-3 2,-4-7-4,3-2 2,1-7-23,0-4-7,1-5-75,13-8-159,2-2-128</inkml:trace>
  <inkml:trace contextRef="#ctx0" brushRef="#br0" timeOffset="37862.215">22859 3548 423,'0'0'78,"0"0"13,0 0-63,0 0 9,0 0-15,0 0-9,-6-5-10,6 5-3,0 10 0,6 5 24,9 3 1,3 3 4,7 5-19,8-1-10,9 2 8,3-3-4,2-3-4,-6-1 0,-4-3 5,-9-2-8,-8-4 3,-8 2 0,-5-3-2,-4 1 5,-3-1-3,0 4 16,-3 4-14,-15 3 24,-7 3-21,-8 3 3,-5 1-6,-3 4 3,-2-1-5,4 0 0,0 1-20,8-4 11,6 0-30,3-3-26,6-6-67,6-5-161</inkml:trace>
  <inkml:trace contextRef="#ctx0" brushRef="#br0" timeOffset="39459.3976">23687 3163 359,'0'0'139,"0"0"-38,0 0-19,0 0-23,0 0-34,0 0-4,0 0-21,0 12 0,3 32 5,3 14 13,1 14 20,-1 2-22,1 0 1,2-1 33,1-3-47,3-2 1,2-4-3,-4-4 3,-2-4-4,-3-3 0,-5-7 1,-1-5-7,0-5 6,0-5-9,0-9 3,0-5-39,0-7 6,0-8-31,0-2-97,0-11-173</inkml:trace>
  <inkml:trace contextRef="#ctx0" brushRef="#br0" timeOffset="39926.2228">24051 3125 522,'0'0'201,"0"0"-166,0 0-10,0 0 3,0 0-13,0 0 4,-19-13-18,17 29-1,2 28-7,0 24 4,0 15 6,0 7 14,0 1 4,0-4 4,0-5-5,0-5-13,2-6-7,2-11 0,4-7 3,-2-8-11,0-7 5,0-6-21,-2-6-8,0-5-15,-4-4-18,0-7-144,0-5-265</inkml:trace>
  <inkml:trace contextRef="#ctx0" brushRef="#br0" timeOffset="50385.6146">2663 7282 201,'0'0'103,"0"0"-44,0 0-13,0 0-7,0 0-31,0 0-1,0 0 22,-9 26-16,6-5 29,-3 4-3,1 0-21,2-3 24,-2 1-22,5 0-11,0-1 4,0 1-7,0 1-3,0 0 7,0-1-9,4-1 2,3-2-2,2-2-1,2-3 0,2-3-9,-1-5 9,3-3 0,3-4 3,1 0 6,2 0-6,2-11 5,2-7-4,3-8 2,4-3-8,-1 0 2,-1-2 0,-6 6-5,-9 2 5,-5 8 0,-7 4 1,-3 5 6,0 2-7,0 4 3,0 0 1,0 0 31,0 0-29,-5 0-5,5 0 7,-1 0-8,1 0 0,0 9-7,0 6 7,0 2 6,0 1-5,6 0 0,6 2-1,3-4 3,1 1-4,2-3 1,2 0 0,-1 0-1,2-4 3,0-1 1,0-1-3,1-4 0,0-4-1,-1 0 1,3 0 0,0-6 3,0-9 0,-6-1-3,-5-2 2,-4-2 3,-7-1-5,-2 0 0,0-5 5,-5 2-2,-8 3 4,4 5-7,-5 5 11,1 5-8,4 2 15,3 4-18,3 0 0,1 0-1,2 0 1,0 0-2,0 0 2,0 0-26,11 0 26,7 0-2,6 0 2,3 0-1,1-5 4,2-4-3,-2-5 0,-1-1 7,-3-3-9,-5 0 2,-4 2 0,-3-2 1,-6 0 0,-4-5-1,-2-3 0,0-4 9,0-2-8,-2 1-1,-7 2 2,0 6 29,-1 4-26,4 7 17,3 6 2,1 3-19,1 3 26,1 0-31,0 8-6,0 24 6,0 12-12,7 12 12,-2 3 2,2-1 9,-4 0-7,-3-5-4,3-6 5,-3-6-9,0-6 9,0-3-5,0-7 0,0-4-6,0-6 0,0-6-7,0-4-3,0-4 16,0-1-15,0 0 15,0-4 0,0-10-17,0-2 15,0-3-2,0 1 4,0 2-11,3 1 11,2 2 0,1 2-1,5 1-1,3 0-4,2 4 6,1 2 0,-1 4-6,1 0 2,0 0 4,2 7 0,0 6-3,0 0 1,-1 2 2,3-1 0,3-4-3,-3-2 7,6-3-4,1-2 0,-1-1 2,1-2-4,-1 0 2,-3 0 0,-3-2 1,-5-5 0,-1-5-1,-5-1 0,-2-7 7,-2-3-6,-3-2-1,-3 1 0,0 1 2,0 2-1,-3 5-1,-6 2 0,-1 7 2,4 2-5,1 5 3,2 0 0,0 0-2,0 19-13,3 7 15,0 4 0,0 0 5,8-4-12,8-4 7,-1-4 0,6-3 0,-3-4 4,9-3-4,4-4 0,5-4 9,5 0-5,0 0-2,-1-10-2,-4-5 5,-6-1-3,-2-3-2,-7-4 0,-2-2 3,-5-7 1,-5 0-1,-5-2 0,-4-1 1,0 3-1,0 6-3,-7 5 0,-4 4 2,-3 5 2,0 3-2,2 0-2,-1 4 10,2 2-2,5 2-8,3 1 0,3 0 0,0 0 0,0 0 0,0 0-9,0 0 4,15 0-12,7 0 17,7 0 0,5 0 2,2-1-2,3-1 0,-3 2 1,-5 0-2,-4 3 3,-5 14-4,-6 5 2,-5 6 0,-5 7 1,-6 3 5,0-1 0,0-2 4,0-4-3,0-3-7,6-7 0,7-3-8,4-6 0,7-4 10,4-8-2,9 0 5,2 0 2,1-11-14,-1-6 0,0-6-26,-3-5 28,-5-5-22,-7-5-12,-6 1-10,-11 0-35,-7 8 5,0 8 46,-1 6 33,-13 9 61,-2 6 73,2 0-68,0 4-23,3 17-42,5 9-1,6 6 0,0-1-2,6-3-6,17-7 8,5-8 0,9-9-6,5-8-5,0 0-78,2-10-193</inkml:trace>
  <inkml:trace contextRef="#ctx0" brushRef="#br0" timeOffset="52486.6448">6555 6614 122,'0'0'332,"0"0"-250,0 0 31,0 0-25,0 0-50,0 0-9,0 0-27,-28-3 6,26 34 4,2 10-8,0 6-4,0 0 0,11 2 9,8-2-3,3-3-6,10-8 3,7-6 2,9-4 2,7-7-7,-2-3 0,1-8 8,-5-8-12,2 0 4,-2-6 0,-4-13 9,-5-4-5,-4-4-4,-6-3 0,-3-6 2,-3-3-6,-4-7 4,-4 0 0,-5-4-3,-5 5 3,-6 2-1,0 8 1,-10 5-38,-11 8-14,0 9-156</inkml:trace>
  <inkml:trace contextRef="#ctx0" brushRef="#br0" timeOffset="52860.2219">6894 6778 599,'0'0'103,"0"0"-28,0 0 0,0 0-18,0 0-36,0 0-21,-18 37-5,18 15 5,2 9 2,2 0-1,-1-2 23,-2-2-24,-1-1 5,0 0-2,0-3 1,0 0-6,0-1 2,-7-1-62,-5-5-14,0-5-51,-6-8-213,-1-7-17</inkml:trace>
  <inkml:trace contextRef="#ctx0" brushRef="#br0" timeOffset="53296.6018">6263 6632 468,'0'0'63,"0"0"-25,0 0 66,0 0-52,0 0-5,0 0-36,-12 7 2,10 27-5,2 13-7,0 11 22,9 12-9,6 6-10,-4 4 2,-2 2-1,-2-4-6,-3 0 1,1-4 0,1-7-3,2-5 3,2-6-24,0-9-33,4-10-86,2-10-143</inkml:trace>
  <inkml:trace contextRef="#ctx0" brushRef="#br0" timeOffset="53872.6386">7350 6792 658,'0'0'49,"0"0"-33,0 0-8,0 0 0,0 0 3,0 0-11,30 34 39,-13-16-32,5 0 13,5-1-7,4-6-7,5-4 9,4-7-14,3 0 5,1 0 9,-5 0-12,-5 0-3,-7 0 0,-6 0 2,-8 9-8,-1 8 6,-6 2 0,-6 9 6,0 1-5,0 7 29,-14 5-9,-6 2-8,-9 2 22,-2 0-30,0 2 3,-2-1-8,0-1-1,2-1-5,1-3-24,0-7-31,8-5-2,1-10-73,4-10-249</inkml:trace>
  <inkml:trace contextRef="#ctx0" brushRef="#br0" timeOffset="54918.3708">8874 7126 410,'0'0'49,"0"0"-49,0 0 0,0 0 8,0 0 19,0 0-9,65 1 22,-47-11-31,-1-3-1,2-4-2,3-5 0,1-8-5,2 1-1,-4-3 3,-6 7-7,-6 5 4,-3 8 0,-6 6 9,0 6-7,0 0 81,0 0-52,0 12-15,0 12-19,0 4 6,0 3 4,3-2 6,4-3-7,5 0 19,-1-4-10,2-1-11,2-3 26,0-2-24,4-4 3,2-3-6,3-8 7,5-1-10,2 0 0,4-19 1,0-5-4,-4-7-8,-1 0-1,-6-2 4,-5 1-22,-4 2 26,-6 6 2,-3 3 2,-3 11 15,0 3-14,-1 6 45,-2 1-15,3 0-30,4 3-2,5 12-4,7 8 5,1-2 24,1-2-23,-2 1 17,-2-4 0,-3 1-13,-3-2 8,-5 0-13,-3 0 3,-3 2-9,0-1 6,-20 4-3,-11-4-47,-9-1-81,1-12-201</inkml:trace>
  <inkml:trace contextRef="#ctx0" brushRef="#br0" timeOffset="55113.6624">9059 6759 493,'0'0'0,"0"0"-17,0 0 4,0 0-2,0 0-188</inkml:trace>
  <inkml:trace contextRef="#ctx0" brushRef="#br0" timeOffset="56515.6842">10658 6928 228,'0'0'35,"0"0"-13,0 0 35,0 0-29,30-87 30,-9 71-1,-2 3-35,-1 5 33,1 6-23,-2 2-31,5 0 18,3 17-10,1 2 11,1 9-18,-3 0 12,-4 6-22,-3 0 13,-5 0-5,-5 1 13,-5-3-9,-2-2-4,0-6 6,0-4-1,-6-9 6,1-4-3,4-6 3,1-1 12,0 0-19,0-6 15,0-15-1,0-6-4,7-6-13,5-6 0,5 1-1,1-1 0,4 4 4,0 5-4,2 3 0,-4 9 0,-1 6-3,-1 7 3,1 5 0,-1 0 0,0 10 3,3 6-3,-3 4 0,-2 4 7,-2 1-7,-1 1 0,-1 1 3,1-5-1,-2 1-2,-2-3-7,0-4-60,-3 1-117,0-3-100</inkml:trace>
  <inkml:trace contextRef="#ctx0" brushRef="#br0" timeOffset="57531.5584">11569 6789 260,'0'0'265,"0"0"-181,0 0-18,0 0-7,0 0-44,0 0-3,-89 42 18,77-11-29,3 1 15,3 2-4,3-2-8,2-3 14,1-5-13,0-3 1,1-4-6,11-5-1,4 0 1,0-4 0,1-5 0,0-2 8,1-1-7,-3 0-1,1-6 7,1-9-4,-3-3-3,3-5 0,-1-6 3,-4 0-8,0-2 5,-9 3-10,-3 4 8,0 2-15,-5 4 17,-11 4-2,-3 3-2,-2 2-4,0 4 8,3 2 0,2 3-1,5 0 2,1 0-2,10 0 0,0 2-1,0 9-4,0 0 7,0 0-1,16 0 0,2-2-5,2-4 4,5-5 1,5 0 0,1 0-1,6-11 1,1-6 0,-1-2 7,-4-1-6,-7-1-2,-6 2-7,-5-3 2,-8 1 4,-4-2 3,-3-1-1,0 1 4,-1 2 1,-15-1-5,-3 4 11,0 3-5,-3 4 13,-1 3-15,4 3-1,2 4 11,4-1-5,9 2-4,-1 0-5,5 0 2,0 0-2,0 0 0,5 2 0,12 8-10,5 2 8,3-2 2,3 1 0,2 0 2,1-1-4,-1 4 2,-3 6 0,-3 3 0,-8 9 1,-8 6-2,-4 6 0,-4 2 1,0 2 15,-4-3-8,1-4-1,3-9 1,0-8-7,0-8-3,10-5 0,10-5 0,10-6-4,7 0 7,14-6-4,2-14-4,-2 0-52,-2 2-24,-8 1-118,-10 2-144</inkml:trace>
  <inkml:trace contextRef="#ctx0" brushRef="#br0" timeOffset="58839.7776">12499 6777 268,'0'0'55,"0"0"9,0 0 9,0 0-13,43-77-5,-23 63-20,0 4-7,2 7 9,1 3-34,3 5 4,-1 16 17,-4 7-10,0 4 4,-9 3-2,0-3-13,-8-1 20,-1-4-14,0-5-5,0-4-2,-3-4 5,0-3-8,0-4 1,0-4 0,0-2 5,0-1-5,2 0 3,-2 0 18,0-8-17,0-8 13,0-5-17,0-1 0,0-5 0,10-2 1,5 2-1,3 0 0,1 1 0,4 5 0,-4 3 0,1 6 0,-3 8-7,0 4 7,-1 0 0,2 5-3,-3 9 0,1 4 3,-2-1-3,-4 4 3,-1 0 8,-4 0-8,-2 0 9,-3 0-4,0-2 3,0 0-9,0-8 1,0-3 0,0-5-3,0-3 9,0 0-5,0 0 15,0-16-13,0-13-1,9-9-2,8-1 0,2 0-5,3 3 8,-1 8-3,-3 8 0,-2 8-5,-4 8 5,4 4 0,-1 0-5,6 10-5,-2 6 14,3 2-4,-2 5 15,0 0-13,-2 0 7,-1 1-9,2-4 1,0 1-3,0-2 2,1-4-11,5-5-24,3-7-61,2-3-83,0 0-225</inkml:trace>
  <inkml:trace contextRef="#ctx0" brushRef="#br0" timeOffset="59868.6203">13797 6653 440,'0'0'71,"0"0"14,0 0 1,0 0-37,-91-16 6,72 16-35,1 5-1,-3 14-19,-1 3 8,2 5-8,2 4 6,8-1-5,4 0 18,4-3-19,2-3 0,0-7 0,2-6-3,8 0-5,1-6 8,2-5 0,2 0 2,6 0 3,0-14-5,0-4 0,0 0-13,-4-2 7,-3 1 6,-7 1-7,0 2-4,-3 0 14,-4 1-3,0 5 0,0 1 9,0 1-4,0 7 15,0-1-6,0 2 18,0 0-32,0 0-5,0 3-7,1 12 3,10 3 7,4-1 2,3-1 0,1-2-3,2-4 5,0-3-2,2-7 0,3 0-1,0-2 0,2-13 1,-1-4 0,-5-4-9,0-5 4,-5-6 4,0-8 1,-1-5 0,-2-6-5,-3-2 5,-5-4 0,-3-1 0,-3 1 3,0 3-3,-8 10 2,-4 5 6,-2 11 13,0 8-14,5 8 0,2 8-4,2 6-2,4 0-2,-2 23-4,1 20 3,-1 19 0,2 11 2,1 6 0,0 1 2,0-2 6,3-6-8,6-12 0,4-8 7,2-9 0,1-7-7,4-4 0,4-5 5,1-8-5,5-5 0,0-8-1,4-6 2,0-1 4,4-20-5,-2-8-6,-2-5-2,-9-4-33,-4 2 9,-5 4-3,-8 6 10,-5 10 22,-3 6 6,0 6 47,0 4 4,0 0-54,0 15 0,0 8-5,0 3 5,0-5 8,0 0-8,10-2 0,4-5 5,1-2-4,1-4-1,2-7 0,4-1-21,4 0-6,-1-15-77,-2-7-436</inkml:trace>
  <inkml:trace contextRef="#ctx0" brushRef="#br0" timeOffset="60058.1728">14471 6372 836,'0'0'0,"0"0"-27,0 0-76,0 0 34,0 0 21,0 0-153,-26 9-68</inkml:trace>
  <inkml:trace contextRef="#ctx0" brushRef="#br0" timeOffset="61492.641">14932 6591 294,'0'0'143,"0"0"-130,0 0 31,0 0 27,0 0-36,84-64 4,-62 56-11,2 5-14,-2 3 17,-3 0-26,-2 3 8,-1 12 15,-2 2-22,-5 2-1,-3 2-5,-6 1 3,0 0 8,-1 3-2,-16-3-3,-5-2 9,0-4-9,2-4-3,4-4-3,5-5 2,7-3 4,1 0-3,3 0-2,0 0 7,0 0-2,0 0-1,0 0-5,3-3-5,13 1 1,8 2 4,4 5 0,7 14 0,-1 10 13,0 7-8,-5 5 6,-10 7-3,-8 5 8,-10 1-16,-1 1 0,-10-1 6,-17-2 1,-6-3-5,-6-3-2,-1-7 1,4-11-2,2-8 7,5-9-6,6-9 6,3-2-1,5 0-6,5-18 1,5-4 0,5-7-3,0-5 3,20-4 0,10-1-1,10 0-5,3 1 6,8-1 0,5 3 0,4-2 0,3 1 0,-2 0 0,1 3 1,-6 4-1,-4 1-3,-4 4-11,-11-4 4,-4 0 6,-6-3-1,-5 1 5,-8 1-9,-10 3 6,-4 3 1,0 4 2,-17 4-1,-3 5 1,-4 8 2,-4 3 12,-1 6-1,1 20-4,4 8-9,5 4 0,11-3 1,8-5 8,0-5-9,20-4 0,9-4-1,13-7 2,4-7-5,8-3-31,1 0-93,-4-13-289</inkml:trace>
  <inkml:trace contextRef="#ctx0" brushRef="#br0" timeOffset="62026.9485">16165 6577 650,'0'0'57,"0"0"-32,0 0 24,0 0-44,-106-18 19,80 21-13,-2 12-3,0 4 15,1 7-21,0 2 0,6 3 14,9 2-16,9-5 11,3 1-11,0-5 8,9-4-7,10-5-1,3-7 0,4-5 2,3-3 5,1 0-10,-1-8 3,1-10-24,-3-3 20,-5-7-11,-5 0 13,-4-7-3,-5-3 2,-4-5 3,-1-9 0,-1 0 2,-2 0 2,0-1 6,-5 6 17,-7 5 31,-3 7-24,3 9 5,6 11 1,2 9-29,1 6 20,3 0-31,0 0-8,0 29 0,9 13-23,7 18 30,2 6 1,-3 2 0,0-3 1,-1-5-1,3-9 0,3-9-3,2-8-1,4-10-54,2-9-53,2-12-101</inkml:trace>
  <inkml:trace contextRef="#ctx0" brushRef="#br0" timeOffset="63156.3142">17767 6393 257,'0'0'112,"0"0"-18,0 0 3,0 0-18,0 0-41,0 0-5,-79-80-14,56 79-10,-5 1 2,-3 3 2,-9 18-10,1 7 7,3 8-1,3 7 5,8 3 1,6 1-1,8 0 15,8-2-22,3-6-2,6-4-5,18-4 2,9-5-2,9-4 2,5-6 0,5-9 21,2-7-17,1 0-6,1-6 0,-6-15 9,-5-3-9,-6-5 0,-9-2 3,-9-4 3,-9-2 3,-9-6-9,-3-4 12,0-2-5,-12-4 4,-8-3-11,-2 5 0,-4 2-4,-2 7-11,-2 10-18,-3 14-16,-4 18-49,-3 1-36,-3 31-262</inkml:trace>
  <inkml:trace contextRef="#ctx0" brushRef="#br0" timeOffset="63472.983">17574 6534 91,'0'0'274,"0"0"-231,0 0 57,0 0 34,0 0-50,0 0-62,44-11 3,-11 32 15,3 4-13,2-3-25,-1 1 6,-1-2 3,0-3-11,-1-1 0,-4-1 5,-4 0 2,-3-3-8,-6 2 1,-2 0-16,-2 0 2,0 2-43,1-2-110,-1-6-195</inkml:trace>
  <inkml:trace contextRef="#ctx0" brushRef="#br0" timeOffset="63958.3764">18203 6336 616,'0'0'43,"0"0"-8,0 0-18,0 0 3,0 0-20,0 0-6,-21 48 6,21 0 6,7 2 25,2-2-16,2-8 13,2-5-7,5-6-20,3-8 19,1-6-19,1-4 5,1-9 1,1-2 2,5 0-9,3-18 4,-2-5 1,-3-8 7,-2 0-10,-10-4 1,-3 0 9,-5-2-3,-7-2-9,1-2 0,-2 0-9,0 5-6,0 3-40,0 8-50,-2 5-102,-7 8-268</inkml:trace>
  <inkml:trace contextRef="#ctx0" brushRef="#br0" timeOffset="64943.2669">18768 6163 392,'0'0'128,"0"0"-83,0 0-44,0 0 39,-19 103 36,7-54-37,0 2 8,-2 1-18,-2 0-13,-2-6 26,3-5-4,2-11-18,1-9-13,4-4 1,4-8-9,1-3 1,1-3 0,1-3 4,1 0-4,0 0 0,0-11-1,0-11-22,4-10 10,11-5 5,3-4-6,2-2 8,-1 1-8,-1 3 14,-5 0 3,-2 6 2,1 5-5,-5 7 0,-1 4 1,-1 8 13,2 4-10,-3 4-1,7 1-3,4 4-5,4 22 5,4 9 11,-4 7-2,-1 1 24,-3-3-16,-2-3-7,0-2-4,1-5-2,-2-1-4,2-4 0,-5-3 1,-3-2-1,-2-3 0,-2-5-2,-2-2-1,0-3-58,0-7-20,0 0-39,-2 0-132</inkml:trace>
  <inkml:trace contextRef="#ctx0" brushRef="#br0" timeOffset="65131.2525">18753 6488 572,'0'0'144,"0"0"-144,0 0 2,0 0-1,0 0-1,84-35 0,-59 32 0,-1 2 3,0 1-7,-2-2-84,-4 2-132,0-1-139</inkml:trace>
  <inkml:trace contextRef="#ctx0" brushRef="#br0" timeOffset="65812.7105">19236 6258 566,'0'0'123,"0"0"-51,0 0-45,0 0 14,0 0-22,0 0-19,-19 22-3,19 16 3,0 5 10,0 0 7,0-6 2,-3-1 7,0-4-23,0-5 9,2-6-12,1-6 3,0-4-6,0-5 3,0-4-29,0-2-6,0 0-14,0-10 28,0-9 0,0-7-40,0-1 54,0-5 5,0-1 4,0-3-1,-3 0 4,-6-2 3,6 6 18,1 4-19,-1 6 21,3 8-2,0 7-12,0 2 2,0 5-16,3 0-2,17 12 1,6 13 2,3 12 3,2 3 7,-4 2 11,0 1 23,0-4-33,-2-6 5,-1-4-4,-4-6-7,-3-4-7,1-7 1,-6-6 0,0-5-3,-2-1 14,3 0-11,-4-3 20,-1-9-19,0-6 27,-5-3 4,-2-7-20,-1-6 7,0-3-16,0-5-3,0-2 0,0 0-9,0 2 1,0 7-45,0 8-15,0 6 26,2 5-58,3 4-123,-2 6-298</inkml:trace>
  <inkml:trace contextRef="#ctx0" brushRef="#br0" timeOffset="66729.4255">19647 6216 491,'0'0'64,"0"0"-58,0 0-5,0 0 26,0 0 12,88 1 22,-52-1 3,4 0-52,3 0 12,-1 0-13,2-4-9,0-3 6,-2 0-7,-2 4-1,-4 3 0,-8 0-46,-7 0-27,-4 0-84,-10 3-70,-7 3-81</inkml:trace>
  <inkml:trace contextRef="#ctx0" brushRef="#br0" timeOffset="66999.4054">19892 6255 387,'0'0'113,"0"0"-85,0 0-14,0 0 27,0 0 48,0 95-15,-3-63-32,-4 4-17,0-1 7,0 3-27,1-5-3,1-2-2,5 0-6,0-6 5,0-2-52,8-7-29,8-6-140,1-6-94</inkml:trace>
  <inkml:trace contextRef="#ctx0" brushRef="#br0" timeOffset="67492.4755">20324 6229 350,'0'0'87,"0"0"-87,0 0 8,0 0 0,-34 89 42,31-52 17,1 1 2,2 1-28,0-4-12,0-5-12,12-3-11,6-6 19,2-4-22,2-6 5,5-4 0,4-7 2,7 0-10,-1-7 2,8-12-2,-5-5 12,-6-4-11,-5-1 2,-10-3 3,-9 1 4,-5-3-10,-5 1 6,0 1-3,0 0 14,0 5-15,0 2-4,0 7 2,0 4-60,0 3-94,0 5-229</inkml:trace>
  <inkml:trace contextRef="#ctx0" brushRef="#br0" timeOffset="67861.6396">20981 6126 519,'0'0'19,"0"0"9,0 0-28,0 0 27,0 80-2,0-31 49,0-3-34,0-1 16,0-4-38,-2-3-7,1-8-3,-1-3-5,1-3-3,-1-6 0,2-3 1,0-3-3,0-3 2,0-4-16,0-5-38,0 0-72,0 0 24,0-14 19,0-6-193</inkml:trace>
  <inkml:trace contextRef="#ctx0" brushRef="#br0" timeOffset="68334.3339">20979 6206 74,'0'0'181,"15"-88"-9,-4 56-5,1 11-86,-1 9-32,3 7-36,2 5-5,5 3-8,6 23 4,2 12 19,-3 5 8,-3 2-21,-8-3 12,-7-3-14,-3-2-7,-5-8 23,0-6-17,0-6-2,0-5 5,0-6-6,0-4-7,0-2 3,0 0-21,3-2 15,3-16-2,3-8-11,4-5 12,-1-4-11,3-3 7,0 1 10,0 1 1,-2 6 1,-2 7 0,1 10 26,-3 3 19,3 7-43,4 3-6,5 5-2,0 18-1,0 4 6,-2 3 0,-5 0 1,-5 2 20,-5-1-14,-4 1 11,0 0-10,0-3-1,0 0-1,0-5-5,0-3-2,0-3-6,12-4-83,5-5-29,2-6-240</inkml:trace>
  <inkml:trace contextRef="#ctx0" brushRef="#br0" timeOffset="69219.8419">23008 6072 269,'0'0'116,"0"0"-33,0 0 45,0 0-66,0 0-17,0 0-38,-107-57 1,70 57 1,-2 11-9,0 7 0,5 1 5,5 2 3,9 0-1,6 5 3,5 4-7,6 4 2,3 2-5,3-1 0,20 0-3,6-2 6,9-4-3,5-2 10,3-3-10,2-3 13,-6 0-9,-3-3-4,-10 0 2,-8-3 5,-10-1 1,-10 1-5,-1-2-3,-18 4 38,-18 0-28,-10-2 1,-2-3-11,-4-3 7,3-6-14,0-3 7,1 0-21,6 0 6,5-12-41,5 0 6,9-3-153,5 0-245</inkml:trace>
  <inkml:trace contextRef="#ctx0" brushRef="#br0" timeOffset="69624.5242">23320 6074 327,'0'0'41,"0"0"-19,0 0-20,0 0 54,0 0 5,97 0-2,-55 3 22,-2 3-51,4 0-7,0-3 12,0 0-32,-1-3-2,-1 0-1,-2 0 11,-2 0-25,-5 0 12,-4-5-59,-8 1-46,-7 0-44,-12-3-52</inkml:trace>
  <inkml:trace contextRef="#ctx0" brushRef="#br0" timeOffset="69895.6384">23563 6048 536,'0'0'120,"0"0"-120,0 0-5,0 0 5,-20 91 27,12-39 13,2 4 21,-2-3-32,2-3 5,-1-8-14,3-3-18,1-6 18,0-6-14,3-3-6,0-5 0,0-5-4,0-3-16,4-5-45,12-6-52,4 0-68,2-8-70</inkml:trace>
  <inkml:trace contextRef="#ctx0" brushRef="#br0" timeOffset="70659.9769">24318 6011 430,'0'0'131,"0"0"-61,0 0 8,0 0-47,0 0-22,0 0 7,-31 105 0,15-48 16,0 1 3,-1-5-32,3-3 6,-1-3-9,3-5 1,1-4-2,0-8 3,6-6-2,1-8 0,2-8-42,2-6-25,0-2-121,0 0-151</inkml:trace>
  <inkml:trace contextRef="#ctx0" brushRef="#br0" timeOffset="70955.6377">24456 5984 413,'0'0'203,"0"0"-105,0 0-51,0 0-12,0 0-35,0 0 0,26 58 15,-12-5 10,-2 4 23,-2 0-31,-2-4-8,0-4 11,3-6-14,0-5 0,0-8-6,1-3 1,-3-2 2,0-5-3,-4-5 0,-1-3-1,-2-7-64,-1-4-10,-1-1-108,0 0-93</inkml:trace>
  <inkml:trace contextRef="#ctx0" brushRef="#br0" timeOffset="71139.6402">24300 6336 260,'0'0'79,"0"0"-75,0 0 51,99-14 17,-63 13-44,2-2 1,-2-2-28,0 1-2,-3-4-28,-5 1-181</inkml:trace>
  <inkml:trace contextRef="#ctx0" brushRef="#br0" timeOffset="71455.6939">24764 5982 390,'0'0'116,"0"0"-106,0 0 2,0 0 25,0 0 15,121-8 5,-69 8-9,5-3-7,-2-1-36,-2-2-1,-6 1 3,-8 1-7,-6 2-7,-11 1-18,-5 1-80,-10 0-153,-7 0-126</inkml:trace>
  <inkml:trace contextRef="#ctx0" brushRef="#br0" timeOffset="71710.4846">25017 5949 586,'0'0'114,"0"0"-95,0 0-11,0 0 19,-17 105 4,14-54 13,-3 2-21,2 2-5,-1-5 8,1-4-17,-1-7 1,2-5-10,0-2 9,2-7-15,1-3 6,0-6-19,0-5-17,0-5-50,6-6-123,7 0-74</inkml:trace>
  <inkml:trace contextRef="#ctx0" brushRef="#br0" timeOffset="72021.2211">25360 5992 476,'0'0'85,"0"0"-52,0 0-21,0 79 89,-5-31-36,-1 0-21,2-6 2,-1-3-24,1-6-5,1-5-10,0-5 1,3-5-13,0-7 5,0-1-8,0-5-2,0-2-50,0-1-23,0-2-116,0 0-86</inkml:trace>
  <inkml:trace contextRef="#ctx0" brushRef="#br0" timeOffset="72276.6918">25340 6006 592,'0'0'53,"0"0"-42,0 0-14,54-77 6,-32 59 8,4 2 11,0 2-18,1 4 6,0 2-5,-2 5 1,-2 1-4,-1 2 0,-4 0-4,-1 0-8,-7 10-103,-4 5-77,-5 4-77</inkml:trace>
  <inkml:trace contextRef="#ctx0" brushRef="#br0" timeOffset="72522.9634">25355 6195 467,'0'0'101,"0"0"-92,0 0-6,0 0 14,0 0 44,0 0-38,36 11 25,-9-11-25,4 0-18,-1 0 6,-2 0-11,-1 0-1,-5 0-9,-5 7-41,-7 1-51,-10 5-128,-1 0-46</inkml:trace>
  <inkml:trace contextRef="#ctx0" brushRef="#br0" timeOffset="72725.6266">25327 6432 295,'0'0'5,"0"0"28,0 0 70,0 0-15,0 0-1,100 9 16,-65-9-78,7-2 12,3-6-30,0-5-6,1 0-2,-4 1-14,-6-2-116,-11 4-295</inkml:trace>
  <inkml:trace contextRef="#ctx0" brushRef="#br0" timeOffset="75715.6493">26361 5934 207,'0'0'190,"0"0"-74,0 0 13,0 0-53,0 0-18,0 0-24,-11-60 4,1 51-20,-2 2-3,-4 3-15,-6 0 1,-1 4 0,-3 0 0,0 0-1,-1 0 0,4 7 2,1 5-2,3 3 0,3 5-2,2 3-4,2 5 9,4 4-3,5 1 0,3 0-4,3 0 2,18 0-1,11-3 2,8-2-2,2-3 4,3-3-1,-4-2 5,-5-4 1,-11 1-11,-11-2 5,-10-1-3,-4 1-1,-1 1 6,-20 1-2,-12 0 36,-7-4-36,-4-1 16,-3-3-14,0-1 5,0-4-11,3-4 4,4 0-24,4 0-32,8-3-152</inkml:trace>
  <inkml:trace contextRef="#ctx0" brushRef="#br0" timeOffset="77303.1389">27893 6182 155,'0'0'88,"0"0"-5,0 0 6,0 0 12,0 0 5,0 0-54,-33-66-9,20 60-39,1 3 5,-3 1-2,-2 2-3,-2 0-3,-6 0 5,-5 13 0,0 5-6,0 6 0,3 3 11,3 2-11,5-3 0,8 0 7,5-3-11,5-3 7,1-4-3,0-4 0,1-1-2,10-6 1,4 1 1,6-3 0,4-3 13,5 0-10,1 0-3,2-13 0,-1-2 9,-4-2-10,-6 0 1,-5-1 0,-4 2 9,-6 3-6,-2 3-3,-5 4 4,0 2 0,0 3 29,0 1-16,0 0 3,0 0-13,0 0-7,0 7-15,0 5 13,2 5 4,2-3-1,1-1-1,3-3 0,3-2-5,1-4-5,6-4 0,2 0 2,5 0-33,5-6 32,1-9-25,2-3 1,1 1 11,-3 1-26,-7 1 38,1 3 9,-4 1 1,-4 4 1,-1 4 19,-4 0 5,1 3 4,1 0-26,2 0 16,2 12-15,0 1 5,-4 4 9,-1 0-5,-7-1-12,-3-1 10,0 0-5,-3-4 10,0-4-16,0-2 7,0-5-7,0 0 1,1 0-1,1 0 21,-1-2-13,1-9-1,1-6-7,1-3 7,4-4-9,2 1 2,5 1 0,3-1-3,4 7 4,2 1-1,-3 7 0,0 2-3,-3 6-6,-2 0 8,1 5 1,-5 13-6,-3 3-4,-1 3 7,-1 2-1,-1-1-13,3-2-32,4-5-106,5-8-76,6-5 0</inkml:trace>
  <inkml:trace contextRef="#ctx0" brushRef="#br0" timeOffset="77826.3329">29046 6128 507,'0'0'51,"0"0"20,0 0 17,0 0-28,-79-25-36,54 25-9,-1 5 24,0 13-38,0 7 13,4 1-3,2 0-9,6 0 18,6-3-20,7-4 4,1 1-8,0-7 6,3-2-7,13-4 3,5-4 2,4-3 4,5 0-1,-2-9-1,1-10-4,-4-5-22,-1-7 8,-3-3 1,0-8-10,-5-3 25,-4-5-13,-6-1 13,-4 1 16,-2 0-11,0 2 25,-3 5 14,-7 4-31,0 10 46,6 12-20,1 10-1,1 7-20,2 3-18,0 31-20,0 19-4,3 15 24,6 1 8,-3-4-8,3-7 0,0-6-5,4-9 7,4-7-4,5-12-54,7-7-47,3-11 6,4-6-304</inkml:trace>
  <inkml:trace contextRef="#ctx0" brushRef="#br0" timeOffset="80663.2381">2405 8996 148,'0'0'231,"0"0"-122,0 0-14,0 0-18,0 0-5,0 0-33,0 0-5,0-11 7,0 11-36,0 0 15,0 13-20,0 19-9,10 15 9,8 11 4,-2 10-1,-1 4-1,-1 2 5,1-1-10,-3-9 3,-2-4 0,-1-8 0,-6-6 0,0-7-12,0-9-26,-3-6-68,3-10-141,-3-10-130</inkml:trace>
  <inkml:trace contextRef="#ctx0" brushRef="#br0" timeOffset="81011.6361">2425 8952 198,'0'0'126,"0"0"-80,0 0-10,0 0 14,88-43-24,-53 36 14,4 1 8,1 2-17,0 0-15,-1 4-16,-6 0-2,-5 0-2,-6 2-100,-8 10-27,-5 5-13,-6 0-88</inkml:trace>
  <inkml:trace contextRef="#ctx0" brushRef="#br0" timeOffset="81251.1152">2524 9293 376,'0'0'183,"0"0"-180,0 0 17,0 0-6,0 0-11,0 0 41,73 0-21,-38 0-7,0-1-12,-2 1-3,-3 0 7,-6 3-8,0 16-45,-7 13-64,-6 6-58</inkml:trace>
  <inkml:trace contextRef="#ctx0" brushRef="#br0" timeOffset="81474.7171">2660 9755 160,'0'0'335,"0"0"-335,0 0 0,0 0 41,0 0 11,0 0-3,101-25-15,-65 11-12,3 3-13,4 1-5,2 5-8,-2 2 4,0 1-16,-5 2-70,-4 0-81,-4 0-87</inkml:trace>
  <inkml:trace contextRef="#ctx0" brushRef="#br0" timeOffset="81876.6375">3298 8690 648,'0'0'33,"0"0"-6,0 0 13,0 0-17,0 0-3,-62 86-19,59-10 4,1 19 16,2 12-19,0 5 7,5-1-1,5-10-7,8-13 9,4-15-10,5-16 0,9-15-3,3-10-38,8-14-40,6-11-54,2-7-32,0-10-179</inkml:trace>
  <inkml:trace contextRef="#ctx0" brushRef="#br0" timeOffset="82747.2972">3785 8864 14,'0'0'336,"0"0"-269,0 0-8,0 0 20,0 0-9,0 0-70,-18 23 0,18 19 5,10 14 13,5 6 22,1 0-34,1-2 8,4-6-12,1-3 10,8-7-12,0-10 0,4-6 8,5-12-9,3-11 3,1-5-2,0-7 6,3-17 3,1-9-7,-5-6 4,-4-2 8,-11-4 22,-3-3-30,-3-3 2,-3-2-2,-6-3 3,-3 2-9,-6 8 0,1 4 0,-4 13-11,0 9-24,0 13-42,0 7-107,0 0-279</inkml:trace>
  <inkml:trace contextRef="#ctx0" brushRef="#br0" timeOffset="83003.6398">4733 9293 174,'0'0'215,"0"0"-188,-8 82-14,-10-45 46,-6 6-48,-6-1-11,-3-3-24,0-1-128</inkml:trace>
  <inkml:trace contextRef="#ctx0" brushRef="#br0" timeOffset="83774.1995">5051 8830 436,'0'0'75,"0"0"38,0 0-26,0 0-52,0 0-10,0 0-25,-1 34 0,20 10 13,4 7-3,2 5 1,6-3-6,-2-1-4,-1-2 12,-1-4-10,-5-2 5,-1-8-6,0-5 3,-2-10-7,-1-8 2,-3-5 0,-3-8 6,-3 0-5,3-8 0,-3-17 44,9-16-25,-2-6-1,-1-4-19,0-5 5,0 4-2,-9 1-1,3 2-1,0 4-1,-3 5-4,-2 5-22,4 11-37,-2 7-62,3 9-330</inkml:trace>
  <inkml:trace contextRef="#ctx0" brushRef="#br0" timeOffset="84299.0273">5875 8494 94,'0'0'224,"0"0"-87,0 0-3,0 0-19,0 0-40,0 0-67,-2 19-8,17 4-7,12 12 7,9 10 7,4 5 3,2 4-4,-3 0 19,-9 5-11,-8 0 4,-13 3-16,-9 3 0,-6 7 16,-27 0-14,-11-2-1,-4 1-3,-3-8-60,3-11-44,5-15-214</inkml:trace>
  <inkml:trace contextRef="#ctx0" brushRef="#br0" timeOffset="105688.4332">7251 9123 210,'0'0'90,"0"0"-26,0 0 19,0 0 5,0 0-31,0 0-24,0 0 20,0 0-31,11-6-12,-11 6-3,3 0-6,3 0-1,2-3 0,8-1 4,-1-5 0,6-3 0,0-5-4,0-2 2,1-1 5,-4 2-9,-6 3 2,-3 3 0,-2 2-8,-4 0 8,-1 6-3,-1 1 0,-1 1-6,0 2 6,0 0 3,0 0-7,0 0 6,0 0-20,0 14 19,0 6 0,0 8 4,0 2 7,3 0-4,2-1-2,1-5 1,0-5 1,6-3-5,-2-3 4,3-1 0,1-3-4,4-3 12,1-4-5,4-2 10,-1 0-15,1 0 6,0-11-4,1-4 3,-3-4-10,-1-2 3,-3-5-18,-3-1 8,-1 0-7,-4 0 8,-1 6 5,-5 2-3,1 6 7,-3 7 0,-1 3 3,2 3 10,2 0-13,4 0 6,8 6 7,1 8-3,4-1 21,-3 2-10,-2-3-11,2 0 13,-2-1-19,-5-1 2,-4 4-6,-2-1-6,-5 1 4,0 3 0,-18-3-27,-4-2-46,-7-4-175,-2-6-148</inkml:trace>
  <inkml:trace contextRef="#ctx0" brushRef="#br0" timeOffset="105953.2097">7486 8762 663,'0'0'30,"0"0"-21,0 0-2,0 0 17,0 0-24,0 0 0,-22-16-43,22 16-116,0 4-127</inkml:trace>
  <inkml:trace contextRef="#ctx0" brushRef="#br0" timeOffset="109150.6186">9485 8938 101,'0'0'61,"0"0"-23,0 0 48,0 0 4,0 0-49,0 0 14,18 11-14,-9-11 13,3 0 2,3 0-42,-1 0 4,3 0-11,0-6-5,2-5 14,3-1-15,1-3 4,2-5 2,2-1-4,-3-2-3,1-5 0,-5 3-3,-2-2-3,-6-1 1,-4 0 5,-5 1 0,0 0 4,-1 0-5,-2-1 1,0 2 0,0-3 0,0 2 0,0 0 0,0 2 0,0 3 4,0 2-4,0 2 0,0 2 3,0 4 9,-3 1 9,0 7-10,1-1 20,-2 4-26,3 1 24,-1 0-12,1 0-14,-1 0 2,2 0-5,-1 0 0,-2 6 0,-2 18 9,-2 12-9,-5 15 0,9 10 2,1 6 12,2 4-13,0-2 1,0-4 7,5-8 0,5-9-7,1-6-2,2-3 0,2-6 3,-3-1 0,1-3-1,-2-5 9,-2-3-8,4-3-3,-4-5 0,-1-2 1,-4-4-10,2-4 9,-3-1 0,0-2-7,0 0 9,2 0-2,2-2 0,5-11 8,-3-3-19,0-4 11,-2-1-14,-4 0 11,0-2-21,-1 2 9,-2 1-8,0 4-13,0 1 13,-5 3-3,-5 2 0,1 2 26,0 2-4,0 2 4,5 0 7,1 1-7,3 0 23,0 2-23,0-1 0,1 1-6,15-2 5,1 0-2,5 1 1,-1-1 2,0 0 4,1 2-2,2-2-2,4 0 21,4-2-19,2-3 11,2 3-13,-2-3 7,-2 2-7,-4 2 0,-3-2 0,-1-1 2,-4 3 0,-4 0-2,-5 1 0,-5 1 0,-1-1 6,0-2 7,-2-1 13,-2-3 7,-1 0-31,0-1 13,0 1-15,-3 1 3,-4 4 2,-6 1-5,2 1-1,-4 2-6,2 0 3,-5 8 4,4 7 0,1 4 0,6 2 0,2 4 3,5 2-3,0-4 4,0 0 5,2-3-10,11-5 1,0 0 0,5-6 0,-3-4 0,6-1 3,0-4 10,4 0-6,2-1-7,3-10 0,1-1 3,-1-3-2,0 0-1,-5-3 0,-5-1 0,-4 1-2,-4 1-4,-5 0 6,-4 5 0,-3 1 8,0 4-6,0 1 13,0 0 15,0 3-26,0 3 8,0 0-8,0 0-1,0 0 6,0 0-9,0 6-11,0 7 10,3 7 0,2 1 1,4-2 0,1-1 1,-1-4 1,2-1-2,1-8 0,0 1-2,0-4 5,1-2-3,4 0 0,2-9-3,3-9-2,-2-2-10,-1 2-9,0-1 22,-7 2-21,-1 2 21,2 0 2,-1 2 0,3 2-3,0 2 3,1 3 0,-1 4-1,3 2-1,-3 0-1,1 3 1,0 8 2,-3 4 6,-6 2-3,-1-2 9,-4 3 10,-2 0-19,0-4 7,0 0-8,0-3 3,-3-5 3,1-5-5,2 1-3,0-2 4,0 0 1,0-8-10,0-10-9,0-1-1,0-4 12,8 0 0,7 4 3,0-1-8,2 4 14,0 1-13,2 4 7,-1 4 0,-1 5-7,-1 2 8,-2 0-1,-1 0 0,-1 11-5,-2 2 5,-2-1 12,1 2-11,-3-2 18,-2 0-19,-1-2 2,0-1-2,0-2 5,0-4-10,3-2-22,0-1-35,3 0 4,-3-1-133,0-10-290</inkml:trace>
  <inkml:trace contextRef="#ctx0" brushRef="#br0" timeOffset="109450.1156">10609 8476 687,'0'0'23,"0"0"4,0 0-25,0 0 13,0 0-15,0 0-24,0 0-53,-15 3-130,15 12-4</inkml:trace>
  <inkml:trace contextRef="#ctx0" brushRef="#br0" timeOffset="110338.8162">11674 8684 324,'0'0'134,"0"0"-41,0 0-6,0 0-1,0 0-61,-88-39-12,74 39 3,1 0-8,0 0 6,2 6-14,-4 12 5,2 6-4,1 3 3,3-1-4,6-1 0,3-1 2,0-4-5,0-4 3,0-2 0,14-5-5,2-4 7,-1-4-2,7-1 0,2-3-8,1-13 3,-2-1-21,-2 0 17,-9 7-3,-5 4 19,-3 3-7,-2 3 42,-2 0-33,6 1-9,-3 22 10,3 14-10,-3 10 37,-3 11-24,0 5 16,-15 3-11,-7 3-10,-5 4-2,1-2-6,-1-1 2,4-12-3,3-11 1,7-17 0,1-15 0,9-9 2,2-6 3,1-3-5,0-16 23,8-15-19,15-12 3,11-11-10,12-6 3,8 1-26,4 6 6,1 7-25,-3 2-18,-5 6-61,-11 3-212</inkml:trace>
  <inkml:trace contextRef="#ctx0" brushRef="#br0" timeOffset="111584.5121">13736 8278 414,'0'0'59,"0"0"41,0 0-2,0 0-55,0 0-9,0 0-25,4 7-9,1 23 34,4 9-11,-2 6 9,-2 3-15,-2-1-15,-3 0 15,0-7-13,0 0-4,0-3 0,-2-2-7,-2-3-2,1-4-18,0-7-32,3-4-14,-2-5-153,1-5-54</inkml:trace>
  <inkml:trace contextRef="#ctx0" brushRef="#br0" timeOffset="112047.6307">13593 8235 304,'0'0'7,"0"0"5,52-101-7,-34 77 69,1 8 17,5 1-16,6 3 19,9 6-45,10 6-10,3 3 7,2 30-44,1 12 17,-3 9-14,-1 0-2,-5-2 17,-7-3-6,-6 4-3,-12 0 22,-12 4-30,-9 2 2,-8-4 3,-20 0-6,-11-6 6,-4-4-2,-7-6-5,-5-7 0,-1-10 4,-2-7-5,4-10 0,0-5 1,5-2 4,7-16-5,5-3-10,7-1-7,9 1-38,7 4 31,9 2-26,5 2-103,1-1-248</inkml:trace>
  <inkml:trace contextRef="#ctx0" brushRef="#br0" timeOffset="112461.8985">14438 8253 237,'0'0'245,"0"0"-188,0 0-37,-3 80 69,3-29 0,0 8-34,0 4-22,0-4 4,0-5-33,0-8 4,2-9-8,4-7 0,2-6-3,-2-8 3,-1-5-11,0-6-16,1-4-57,1-1-88,-2 0-61</inkml:trace>
  <inkml:trace contextRef="#ctx0" brushRef="#br0" timeOffset="112712.5997">14471 8281 470,'0'0'30,"0"0"-21,51-80 24,-24 57-13,1 7 5,1 1-13,1 2-2,-1 9 26,1 4-36,0 0 1,-2 1-1,-4 13-4,-2 1-36,-5 1-79,-6 2-59,-7 0-58</inkml:trace>
  <inkml:trace contextRef="#ctx0" brushRef="#br0" timeOffset="112936.7976">14529 8437 84,'0'0'129,"0"0"-37,0 0 10,0 0-92,0 0-4,0 0 51,32 6 39,-7-6-28,5 0-33,4 0-6,1 3-28,-4 2 5,-1 2-6,-8 8-51,-7 5-124,-9 7-8</inkml:trace>
  <inkml:trace contextRef="#ctx0" brushRef="#br0" timeOffset="113144.6314">14513 8781 593,'0'0'92,"0"0"-82,0 0 35,0 0-45,0 0 1,0 0 26,85-13-19,-46 7 3,4-2-4,2 3 0,1-3-6,1 2-1,-3 1-10,-2 1-25,-6 1-129,-5-2-135</inkml:trace>
  <inkml:trace contextRef="#ctx0" brushRef="#br0" timeOffset="113530.2242">14980 8264 540,'0'0'30,"0"0"-18,0 0-12,0 0 11,0 0 4,109-9 51,-69 9-11,3 0-16,1-2-11,-2-4-26,-1-2 9,1-5-11,-1-2 0,-1 2-4,-6 1 2,-7 2-36,-9 5-12,-6 5-100,-11 0-92</inkml:trace>
  <inkml:trace contextRef="#ctx0" brushRef="#br0" timeOffset="113770.2107">15249 8237 325,'0'0'31,"0"0"26,0 0 71,0 102-21,0-60-51,0 5 4,0 1-29,-5 0-7,2 1-16,-3-5-4,3-1 7,-2-6-11,0-4-5,2-2-28,0-6-91,0-5-222</inkml:trace>
  <inkml:trace contextRef="#ctx0" brushRef="#br0" timeOffset="114283.6294">15883 8212 243,'0'0'230,"0"0"-133,0 0-54,0 0-17,0 0-2,0 0-15,-5 88 36,5-49 17,0 5-36,0-1 8,0 1-1,0-1-17,3-6-3,0-1-11,2-5-2,-1-3 0,2-5-9,0-8 8,0-7-46,0-2-23,0-4-53,2-2-174</inkml:trace>
  <inkml:trace contextRef="#ctx0" brushRef="#br0" timeOffset="114562.6104">16005 8221 541,'0'0'86,"0"0"12,0 0-21,0 0-31,0 0-10,-15-79-30,33 68-6,6 4 0,3 2 7,1 2-7,2 3 0,-2 0 0,1 0-3,-4 5 3,0 4-14,-6-5-14,-5 6-45,-8 1-51,-6 2-205</inkml:trace>
  <inkml:trace contextRef="#ctx0" brushRef="#br0" timeOffset="114807.5963">15857 8483 260,'0'0'21,"0"0"43,0 0 72,0 0-17,0 0-35,85 0-46,-52-7 13,0 0-32,1 2-10,-4 3-2,0 2-5,0 0-2,-6 0 0,-5 13-50,-6 4-57,-8-1-150,-5 0-100</inkml:trace>
  <inkml:trace contextRef="#ctx0" brushRef="#br0" timeOffset="114999.6352">15951 8705 429,'0'0'205,"0"0"-204,0 0-2,0 0 2,0 0 0,0 0 44,54 15-20,-24-12 13,4-3-25,7 0-1,5 0-8,0-8-4,0-2-19,-5-1-133,-7 1-268</inkml:trace>
  <inkml:trace contextRef="#ctx0" brushRef="#br0" timeOffset="115643.7219">16569 8231 546,'0'0'74,"0"0"-21,0 0-2,0 0 3,0 0-48,0 0 2,0 71 46,0-29-39,0 4 16,-1 3-14,-2-3-14,-1-2 13,1-3-9,0-5-6,2-5 1,-2-3-1,3-6-2,0-5-5,0-9-55,3-8-9,9 0-121,0-11-70</inkml:trace>
  <inkml:trace contextRef="#ctx0" brushRef="#br0" timeOffset="116128.96">16591 8284 506,'0'0'93,"0"0"-19,-3-103-16,5 67-40,11 7 10,5 5-26,2 9-1,1 8 8,2 7 2,4 0-11,0 7 11,-1 17-5,-6 8 10,-7 4-16,-12 3 1,-1 0 5,-14-1-6,-14 0 0,-6-7-1,-4-2-12,2-7 0,1-5-6,11-8 5,5-6 9,6-3 9,5 0-4,6 0 12,1 0-11,1 0 26,0 0-27,19 0 0,9 0 31,10 13-31,2 4 24,5 4-2,1 2-16,0 2 22,1 2-1,-4 1-14,-4-1-11,-4-4 4,-5 2-9,-4-5 3,-6-1-29,-5-3-10,-4-4-38,-2-4-72,-5-8-387</inkml:trace>
  <inkml:trace contextRef="#ctx0" brushRef="#br0" timeOffset="117396.2782">17370 8116 475,'0'0'73,"0"0"-20,0 0 30,0 0-44,0 0-30,0 0-9,0 26 0,2 12 33,4 4-15,-3 1 1,0-3-1,-1-3-17,0-1 21,-2 1-22,0 3 1,0 1-1,0-2 3,0-1-7,0-8 0,0-8-30,0-7 2,0-8-44,0-7-107,0 0-37,0-7 19</inkml:trace>
  <inkml:trace contextRef="#ctx0" brushRef="#br0" timeOffset="117959.6309">17386 8253 64,'0'0'68,"8"-85"23,4 44-15,3 6 6,-2 13-16,1 5 11,1 7-26,-2 5-6,5 5-7,4 0-33,4 15 11,-2 14-3,-2 8-1,-4 4 25,-8 0-25,-4-2-9,-4-6 13,-2-4-15,0-4 6,0-4-3,0-4 3,-3-6 12,1-6-17,2-5-1,0 0 4,0 0-5,0-5 0,5-15 6,8-8-6,2-3 7,3-2-4,-3 1 0,3-2-3,-1 1 6,0 4-6,-2 8 1,0 6 8,-1 6-3,0 7-6,2 2 0,3 8 0,0 18 4,-2 5 8,-1 5-1,-4 2-9,-1-2 20,-3-1-12,-2-1 0,-1-2 0,-2-2-4,-2-2-6,-1 0 0,0-1-4,0-2-6,0-5 10,0-4-42,0-6 13,0-7-44,0-3-60,12 0-140,3-21-55</inkml:trace>
  <inkml:trace contextRef="#ctx0" brushRef="#br0" timeOffset="118268.632">18258 8035 527,'0'0'76,"0"0"14,0 0-34,0 0-30,0 0-13,0 0-12,58-4 39,-18 4-15,4 0-25,5-3 24,1-8-22,-3-1 2,-4 3-4,-9 3 0,-5 5-24,-10 1-40,-6 0-159,-9 0-99</inkml:trace>
  <inkml:trace contextRef="#ctx0" brushRef="#br0" timeOffset="118500.6323">18548 7981 334,'0'0'88,"0"0"29,0 0 7,0 0-79,0 0-4,-50 93-4,40-46-12,1 3 8,1 0-6,-2-6 1,4-4-19,3-6-2,0-1-2,1-4-5,1-4 0,1-2-2,0-7-35,0-3-42,-2-8-197,-2-1-221</inkml:trace>
  <inkml:trace contextRef="#ctx0" brushRef="#br0" timeOffset="118682.6331">18322 8490 493,'0'0'282,"0"0"-218,0 0 0,0 0-30,0 0-34,0 0-2,25 0-1,16-5 3,14-8 25,9-1-24,0 0 2,-4 4-3,-7 4-65,-8 3-42,-4 0-153,-7 0-241</inkml:trace>
  <inkml:trace contextRef="#ctx0" brushRef="#br0" timeOffset="119011.4516">18967 7969 87,'0'0'663,"0"0"-644,0 0-10,-18 80-9,9-24 14,0 5-9,0-1 40,5-5-15,0-12-23,4-7-3,0-7 2,0-8-6,0-5 0,0-6-11,0-7-25,0-3-117,12-5-142,0-16-99</inkml:trace>
  <inkml:trace contextRef="#ctx0" brushRef="#br0" timeOffset="119408.7684">18979 7981 391,'0'0'42,"0"0"-21,0 0-15,0 0 39,0 0-24,0 0-12,59-2 94,-46 48-38,0 3-26,-1 4 20,1-2-44,1-7 8,2-5-23,2-9 5,1-4 1,-1-4-5,-5-3-1,-2-3 1,-1-6 3,-2 0-5,-2-6 1,-2-3 0,-2-1-1,1 0 2,2-2 22,0-17 47,3-9-68,-2-10 9,1-4-11,-1-11 3,-3-4-4,-2 5 5,-1 5-4,0 12 0,0 12-41,0 12 4,0 4-33,0 7-104,0 0-279</inkml:trace>
  <inkml:trace contextRef="#ctx0" brushRef="#br0" timeOffset="120308.6318">19659 7950 295,'0'0'108,"0"0"-43,0 0 34,0 0-65,0 0 35,0 99 11,0-54-44,0 2 18,0-1-15,0-5-28,0-4 10,0 0-21,0-6 1,0 1 2,-5-3 0,-1-5-3,0-3 0,0-6-13,2-7-11,4-3-35,0-5-71,0-7-187</inkml:trace>
  <inkml:trace contextRef="#ctx0" brushRef="#br0" timeOffset="120563.634">19730 7946 669,'0'0'27,"0"0"-27,0 0 10,0 0-2,63-81-8,-40 71 2,2 0 29,2 5-29,-2 0 16,0 4-12,1 1 7,-1 0-16,5 0 3,-3 0-38,-3 0-45,-11 7-185,-6 5-90</inkml:trace>
  <inkml:trace contextRef="#ctx0" brushRef="#br0" timeOffset="120820.739">19725 8203 138,'0'0'37,"0"0"-33,0 0 123,0 0 10,0 0 3,98 0-23,-70 0-31,-4 0-58,0 0 13,0 0-33,-3 0-3,-2 0 1,1 0-6,-7 0-20,-3 9-70,-10 4-280</inkml:trace>
  <inkml:trace contextRef="#ctx0" brushRef="#br0" timeOffset="121034.0146">19665 8482 289,'0'0'107,"0"0"-71,0 0-16,0 0 54,0 0-40,98 0 35,-68 0-1,-3 0-24,0 0-14,3 0-28,1 0 13,5-1-15,0-11-10,-2-3-101,-4-2-350</inkml:trace>
  <inkml:trace contextRef="#ctx0" brushRef="#br0" timeOffset="121642.1702">20469 7916 19,'0'0'540,"0"0"-455,0 0 4,0 0-39,0 0-31,0 0-19,0 26 0,0 19 14,0 6 5,0 0-4,0-3 5,0-5-15,0-4-5,0-6 0,0 0 4,0-3-10,-2-1 6,2-8-36,0-2-23,0-9-174,0-7-201</inkml:trace>
  <inkml:trace contextRef="#ctx0" brushRef="#br0" timeOffset="122050.2471">20239 7922 222,'0'0'1,"38"-77"6,-16 46 38,0 5 29,5 6 13,3 10 1,6 7-23,7 3-12,6 18-31,3 18 6,1 8 4,-3 4-26,-3 5 14,-4-2 9,-6 1-16,-7 1 30,-6-3-23,-12 0 4,-7-5 16,-5-4-40,0-5 10,-13-3-10,-7-3 9,-7 0 0,-9-1-7,-7-2 1,-6-6 6,-4-8-4,1-2-10,0-6 5,1-3-49,5-2-3,5 0-50,3-1-141,5-17-138</inkml:trace>
  <inkml:trace contextRef="#ctx0" brushRef="#br0" timeOffset="123366.5252">22518 8113 119,'0'0'163,"0"0"-48,0 0 4,0 0-20,0 0-28,0 0-32,-20-82 3,7 76 5,-1 2-43,-2 4 12,-1 0-16,-2 0 4,0 11-4,1 10 0,-3 5 2,4 4 4,1 2-2,5-1-6,4-4 2,4-4-1,3-5-1,0-5 2,2-2 0,11-4-6,-1-5 10,6-2-5,3 0 1,3-5-3,3-11-6,-1-7-7,-2-1-11,-4-1 17,-4 2-17,-4 2 24,-3 4 3,-5 8 0,-4 5 5,0 3 41,0 1 2,0 0-48,0 3 7,0 12-7,5 3 0,4 0-1,2-2-1,2-1 4,0-2 0,3-5-2,-2 0 1,4-4-1,-2 2 0,2 0 1,3-1 0,0-2-1,3-2 0,3-1-1,-2 0-2,0-9-6,-4-10-4,-3-7 8,-6-2 0,-2-8 10,-7-3-3,0-2-2,0 2 6,2 6-9,0 9 3,1 8 0,-1 12 20,0 4-14,5 2-3,3 21 9,3 9-1,1 6 12,0 1-10,1-3-12,1-3 5,4-4-3,-6-4-3,-1-5 0,-9-4 7,-4-4-14,-3-3 2,-13 0-38,-17-1 18,-11-4-53,-2-4-27,0 0-202</inkml:trace>
  <inkml:trace contextRef="#ctx0" brushRef="#br0" timeOffset="124618.8327">24485 7811 185,'0'0'148,"0"0"-51,0 0 18,0 0-2,0 0-69,0 0-28,0 12-15,0 20-1,0 5 44,0 4-12,0-3-15,0-2 10,0 0-27,0-2 0,0-2-1,0-4 1,0-3-8,0-6-50,0-6-29,0-6-86,0-3-19,0-4-58</inkml:trace>
  <inkml:trace contextRef="#ctx0" brushRef="#br0" timeOffset="125165.7921">24533 7790 281,'0'0'96,"0"0"-10,0 0-17,0 0 3,46-89-51,-17 78-3,2 7 23,2 4-21,0 1-9,-2 22 6,-3 6-4,-5 5 26,-7 2-30,-7 2 4,-5-5 0,-4-4-10,0-4 3,0-5-6,0-6 3,0-6 3,0-2-3,0-3-3,0-3 0,0 0 11,0 0-11,0-4 0,6-13 2,5-7 10,4-4-12,0-2 0,4-2 0,2 1 5,0 2-5,4 3 0,1 7 1,-1 5-3,-5 7 2,-1 7 0,-3 0-6,-1 18-6,0 8 12,-3 8 0,-1-1 0,-5 0 11,-4-1-7,-2 0 2,0 0 2,-2-1-4,-9-1-4,2-2 0,3-5-2,0-4-5,6-5-62,0-11-143,0-3-150</inkml:trace>
  <inkml:trace contextRef="#ctx0" brushRef="#br0" timeOffset="125720.8799">25500 7692 501,'0'0'232,"0"0"-205,0 0-27,0 0 24,0 0-16,-57 110 16,39-72-1,-1 1-7,1-3 21,3-3-33,0-2 2,2-3 8,1-4-6,0-3-2,3-5-6,6-7 0,1-4-4,2-5 4,0 0-7,0 0 3,0-17-17,14-13 9,4-8 9,1-8 3,2-5-9,0-2-1,-3 0 10,0 5 0,-2 5 8,2 5-6,1 9 8,-1 6-10,2 10 13,-4 7-5,4 6-8,2 0 0,3 17 7,1 15-7,-2 10 11,-7 5 5,-6 2 26,-2-4-30,-2-3 3,-4-5-2,-1-2 1,-1-4-13,-1-5-1,0-2 0,0-4-10,0-5-7,0-6-45,0-6-24,0-3-108,0-1-274</inkml:trace>
  <inkml:trace contextRef="#ctx0" brushRef="#br0" timeOffset="125903.8692">25407 7964 589,'0'0'20,"0"0"-13,0 0-7,0 0 0,0 0 2,84-48 8,-57 45-10,-3 2 0,3-1 0,1 1-14,0-1-191</inkml:trace>
  <inkml:trace contextRef="#ctx0" brushRef="#br0" timeOffset="139523.4529">26246 7573 9,'0'0'348,"0"0"-250,0 0 22,0 0-14,0 0-62,0 0-6,0 0-13,3-9-9,-3 26-16,-9 13 2,-12 10 39,-7 10 0,-7 1-32,0 0 15,-1 1-24,0-5 0,4 1-1,6-5-3,2-4-3,10-7-56,4-7-31,7-11-120,2-11-187</inkml:trace>
  <inkml:trace contextRef="#ctx0" brushRef="#br0" timeOffset="139845.2961">25953 7561 618,'0'0'27,"0"0"12,0 0-9,0 0-3,0 0-27,0 0 19,32 65 31,-7-16-20,-2 0 0,0-1-2,4-3-20,1-4-4,5-4-2,2-4 5,-1-3-10,-4-4 3,-6-3-16,-8-4-3,-3-6-24,-2-2-19,-3-6-114,-3-5-158</inkml:trace>
  <inkml:trace contextRef="#ctx0" brushRef="#br0" timeOffset="140210.6291">26579 7626 60,'0'0'443,"0"0"-395,0 0-17,0 0 14,0 0-14,0 0-25,40-2 5,-9 2 31,2-3-37,4-3 10,0 2-15,1-2 4,-2 0-9,-5 1 0,-7 2-88,-8 3-139,-13 0-139</inkml:trace>
  <inkml:trace contextRef="#ctx0" brushRef="#br0" timeOffset="140443.7859">26710 7599 585,'0'0'97,"0"0"-76,0 0 1,0 0-20,0 0 29,-20 108-6,17-69-20,-1 3 27,3 0-6,-2-4-9,0-4-1,0 0-15,-2-4-2,-1-1 0,0-3-21,-4-1-10,-1-6-70,2-4-162,-1-8-133</inkml:trace>
  <inkml:trace contextRef="#ctx0" brushRef="#br0" timeOffset="140601.9514">26575 8088 480,'0'0'280,"0"0"-260,0 0-15,0 0 6,0 0-10,85-21 12,-44 10-11,-2 3-2,-3-3 0,2 3 0,-5 2-14,-2-1-63,-4-1-161,-7 0-147</inkml:trace>
  <inkml:trace contextRef="#ctx0" brushRef="#br0" timeOffset="141198.2039">27345 7657 375,'0'0'219,"0"0"-202,0 0-7,0 0 8,-16 120 37,7-77-19,5-2-24,0-5 15,4-8-21,-1 0-4,-1-6 10,1-4-9,-1-3-3,1-5 0,1-2-14,0-5-31,0-3-130,0 0-89,11-12 24</inkml:trace>
  <inkml:trace contextRef="#ctx0" brushRef="#br0" timeOffset="141668.641">27375 7793 105,'0'0'107,"0"0"-12,25-101 15,-11 71-20,4 6 7,0 4-23,1 4-41,-1 8 12,-1 6-37,0 2 11,3 16-18,4 14 3,-1 7 18,-3 7-15,-5-2-7,-6-3 4,-5-4-3,-4-5-1,0-3 0,0-4 7,0-5 6,-4-5-9,2-6-3,1-6 5,1-1 0,0 0-9,0-11 3,9-14-6,9-10-2,4-6 4,1 1 4,-1 4-11,-4 7 6,-5 6 5,-4 9 0,-2 7 8,-5 4 6,-2 3-12,5 0-1,2 14-2,5 10-3,-2 6 4,-1 5 2,-2 1 9,-2-2-1,0 1-3,-1-1 1,-1-2-7,0 0 2,0-2-5,2-3 2,2-6-56,3-7-16,3-10-133,4-4-124</inkml:trace>
  <inkml:trace contextRef="#ctx0" brushRef="#br0" timeOffset="142081.5348">28188 7653 692,'0'0'93,"0"0"-51,0 0-35,0 0-7,0 0 6,-41 120 2,34-73 25,4-5-20,3-2-10,0-5 3,11-6 1,10-3-7,-5-8 0,7-3 2,0-6 2,4-8-3,6-1-1,-2-3 13,1-12-11,-8-5-3,-2-1 1,-4-5 0,-3-6 11,-3-3-11,-5-3 1,-4-1 3,-1-1-4,-1-1-8,2 2-37,2 3-48,2 6-79,-4 7-333</inkml:trace>
  <inkml:trace contextRef="#ctx0" brushRef="#br0" timeOffset="143070.3485">28879 7693 588,'0'0'156,"0"0"-119,0 0-33,0 0-4,0 0 13,0 0-13,0 110 28,-2-71-16,-1-4 24,2-7-26,-3-3-5,4-5-2,0-2 1,-2-7-4,2-5 0,0-2 1,0-3-8,0-1 7,0 0-33,0-1 6,9-16-16,2-9 13,-2-2-13,1-4-22,-3 1 52,-2-3 11,-2 1 2,0 0 17,0 2-6,2 2 29,6 3-13,1 7-4,6 3 4,0 6-27,4 7 0,1 3 0,0 5 6,-1 19-6,-2 9 15,-7 6-14,-5 0 15,-5-1-15,-3-5-1,0-6 8,0-6-1,0-9-7,0-4 0,0-7 5,0-1-4,0 0 0,0 0 2,3-15 15,8-12-17,3-6 8,3-5-9,1 2 0,-2 3 0,4 6 3,-1 6-3,-4 9 0,-3 9-4,3 3 4,0 9-11,0 16 11,0 4 10,-4 2-10,-6 0 10,1 0-9,-4 1 9,1 0-12,1-1 2,-2 1 0,-2-2-2,0 0 2,0-3-27,0-1-34,0-7-116,0-5-174</inkml:trace>
  <inkml:trace contextRef="#ctx0" brushRef="#br0" timeOffset="151989.6274">30845 7732 154,'0'0'38,"0"0"9,0 0 64,0 0-19,0 0-19,0 0 20,0 0-28,5-29-13,-5 27 3,0 2-31,0-1 1,0 1-25,0-2-3,-2-1-4,-5 1 7,-2 2 0,-1 0-1,-5 0 7,0 0-12,-3 0 4,1 0-13,0 4 11,0 3-7,1 3 11,2 4-14,-1 3 14,3 2-3,2 4 3,4 1 0,3 2-5,2-1 6,1 1-1,0-4 0,0-2-1,4-4 1,11-2-6,3-3 6,3-4 4,4-4-4,-1-2 0,-1-1 6,-1 0-2,0-11-8,-2-5-3,-3 0-4,-4 0 7,-5 0 4,-3 0 0,-5 1 1,0 1 1,0-1-4,0 0-1,-5 2-17,-7-3 14,2 3 6,2 1 0,1-2-2,3 0 1,2 4-2,1-1 3,1 3-2,0 0-1,0 2 3,4-1 0,9-1-1,2 2 2,8-1-2,2 3 1,2 3 0,-3 1 4,1 0-3,-5 5-1,-4 11 13,-3 8-8,-7 6 2,-1 2 1,-5-1-7,0-1 23,0-4-18,0-5 3,2-3 7,1-4-13,2-2 3,1 0-6,0-3 0,0-3 4,0-2-4,3 1 3,2-3-3,2-2 9,9 0-9,2 0 0,1 0 1,-3-10 2,-3 2-2,-3-3 2,-5 1-3,-4-6 1,-1 0-4,-4-2 3,-1-5-2,-1-1 0,0 1 3,0 2-1,0 7 0,0 1 3,2 6-5,0 2 2,-2 3 0,0 2-1,0 0 1,0 0-3,5 0 2,1 7-17,3 3 18,3 4 0,0-2 0,2-2 3,2-1-2,0-2 6,7-2 5,8-3-5,10-2-7,7 0 0,5 0 4,-4-3 1,-6-3-4,-10 0-1,-5 0 5,-6-1-2,-6 0-3,-4 3 0,-7-4 1,-5-1 6,0 0-7,-4-3 1,-6 3-1,-1 0 11,-4 2-6,2 4-5,-5 3-2,1 0-4,-2 3 8,1 12-2,3 6 0,5 4 0,1-1 0,8 4 0,1-3-7,0-1 1,8-3 6,6 0 0,2-3 4,2-3 2,3-1-7,9-5 1,3-3 0,5-4 13,5-2-12,1 0 0,-4 0 7,0-14-2,-5-4-11,-6-3 5,0-5 0,-8-1-7,-6-1 4,-12-3 3,-3 4-3,0 0 2,-13 4 1,-1 7 0,0 0 1,0 2 2,3 5-2,6 1 9,0 7 16,5 0-24,0 1 1,0 0-3,0 0-1,0 0-8,16 0 1,8 2 8,6 11 3,1 3 2,-3 2-7,-6 5 2,-3 4 0,-7 1 9,-5 5-6,-6-2 10,-1 0 15,0-2-23,0-4-5,0-1 0,0-2 1,0-4-5,5-2 4,6-4 0,8-1-2,11-7-12,12-4-13,10 0-30,3-12-100,-10-3-462</inkml:trace>
  <inkml:trace contextRef="#ctx0" brushRef="#br0" timeOffset="154250.6474">3519 11121 173,'0'0'158,"0"0"-76,0 0 67,0 0-17,0 0-57,0 0-38,0 0-8,0-23 20,-6 19-31,0-3-9,-3 3-8,-1 0 5,-1-1-9,-2 0 3,-2 4-9,-3 1 1,-3 0 3,-3 0 4,-1 3-3,1 6-24,3 2 28,3-1-8,2 1 8,1 1-15,6 3 12,4 4 3,4 8-5,1 4 5,0 2-1,4 1 1,10-5-3,2-4-6,-1-5 2,3-5-7,-3-3 6,1-4-22,-2-7 30,4-1-5,-3 0 5,4-15-6,-2-6 6,-1-4 0,-2-3-4,-4 1 9,-6 3-5,-2 3 0,-2 5 0,0 3 26,0 8-15,0 2 11,0 3-7,0 0-9,0 0-12,0 5-14,7 12 20,1 0 1,7 1 0,0-2-1,1-1 0,3-3 0,2-1-8,3-4 7,0-2 1,4-5-13,-1 0 11,-3-2 0,3-13-2,-3-1-2,-5-5 6,-1-2 0,-2-4 1,-5-3 0,2-6 3,-4-6-4,-3-6 11,-1-7-9,-4 0 26,-1-3-4,0 1-18,0 4 24,0 3-26,-6 0 2,-3 3-6,1 7 10,-3 6-10,2 12 0,-3 10 5,3 6-8,3 5 3,-3 1-8,-1 5 8,-2 33-10,1 19 4,6 18 6,5 14 0,0 4 2,4 1-2,11-5 0,4-11-1,4-12 3,5-13-13,2-13 11,6-11 0,-1-9-1,1-13 3,0-7-2,6-1 0,4-27 1,2-12 5,10-11-5,-4-11-1,-2-6 0,-10-6-7,-14 0 6,-3-1-1,-11 3 1,-11 3 1,-3 5 0,0 8 3,-15 10 43,-9 15-28,0 11 11,3 13-28,6 7 11,3 9-13,1 39 1,0 25 0,8 21-1,3 13 1,0-3 0,14-11-1,5-12 3,6-18-16,8-17 11,4-12-22,4-9-28,3-14-46,-2-11-70,-4 0-432</inkml:trace>
  <inkml:trace contextRef="#ctx0" brushRef="#br0" timeOffset="155086.2688">6163 10391 465,'0'0'185,"0"0"-185,0 0-4,0 0 3,0 0 1,91 6 35,-45-6-9,6-2 24,2-10-33,-5 2-5,-4 1-12,-6 3 6,-1 0-11,-6 4 5,-5-1-44,-5 3-60,-6 0-127,-11 0-23</inkml:trace>
  <inkml:trace contextRef="#ctx0" brushRef="#br0" timeOffset="155322.255">6516 10354 123,'0'0'178,"0"0"-91,0 0 26,0 0-38,0 0-37,-56 82 7,51-35 5,5 8 9,0 6-34,0-3 1,0-1 24,5-5-36,2-6 2,-1-2-16,-3-4 0,2-1-3,-4-5 3,5-12-32,-3-5-38,3-10-216,0-7-78</inkml:trace>
  <inkml:trace contextRef="#ctx0" brushRef="#br0" timeOffset="155521.2414">6387 11009 498,'0'0'240,"0"0"-209,0 0 20,0 0 1,0 0-52,0 0-4,43-25 2,-3 13 4,9-3 0,4 0 1,3 4-3,1 1 0,-2 5-21,-7 2-52,-3 1-152,-11 2-209</inkml:trace>
  <inkml:trace contextRef="#ctx0" brushRef="#br0" timeOffset="155880.3762">7003 10397 580,'0'0'123,"0"0"-85,0 0-38,0 0-17,0 0 17,-3 99 5,3-43 13,0 3 28,3-6-42,1-5 19,2-8-21,-1-8 10,1-7-16,0-5 4,-2-10-17,3-3-35,-2-7-61,1 0-103,0-17 55,-3-10-110</inkml:trace>
  <inkml:trace contextRef="#ctx0" brushRef="#br0" timeOffset="156246.3517">7033 10561 74,'0'0'177,"-30"-77"-37,19 44-40,2 5-60,5 8-18,0 6-7,4 10 6,0 4 54,4 6-75,17 18 0,13 9 70,5 6-40,3 6-16,-2-1 8,-3 0-20,-1-7 5,-5-7-7,-4-3 0,-6-6 2,-3-5-2,-3-6 0,-3-4 3,-5-3-1,-2-3-4,-1 0 2,-2-8 0,1-13 20,-3-6-16,0-3-3,0-6 31,0-5-11,-6-4 5,-3-1-4,0 0-21,-6 6 10,6 3-11,-3 11 0,2 6 0,4 6-24,0 6-15,6 6-15,0 2-69,1 0-294</inkml:trace>
  <inkml:trace contextRef="#ctx0" brushRef="#br0" timeOffset="156749.1373">7804 10350 381,'0'0'101,"0"0"-24,0 0 56,0 0-56,-91-64-52,58 60 9,-4 4-19,1 0-7,2 7 5,1 6-9,6 2-4,6 3 0,8 1-5,8 2-1,5 4 6,5 3-1,21 4-5,10 3 3,9-1 1,3 1 2,0-5 0,-1-2-1,-9-2 1,-7-3 0,-9-1-1,-11-1 4,-8-1-7,-3 2 4,-3-2 0,-15-3 19,-11-1-5,-3-5 11,-8-2-7,-4-5-9,-5-2-11,0-2 2,-5 0-27,5 0 2,4 0-27,3 0-35,12 0-197</inkml:trace>
  <inkml:trace contextRef="#ctx0" brushRef="#br0" timeOffset="157290.1037">7974 10361 420,'0'0'119,"0"0"-69,0 0-47,0 0 25,0 0-28,0 0 29,134-21 41,-77 10-58,-3 0-1,-2 3-11,-6 0-1,-1 3-7,-6 1-75,-8 1-104,-10 2-194</inkml:trace>
  <inkml:trace contextRef="#ctx0" brushRef="#br0" timeOffset="157523.0862">8222 10314 384,'0'0'84,"0"0"3,0 0 4,0 0-66,0 0-17,-26 98 27,25-50-28,1 10 55,-3 2-54,1 0 5,-1-3-4,3-8-4,0-5-5,0-4 0,2-8-43,7-9-62,4-11-148,4-12-134</inkml:trace>
  <inkml:trace contextRef="#ctx0" brushRef="#br0" timeOffset="158164.579">8774 10264 486,'0'0'111,"0"0"-79,0 0-11,0 0 18,-6 82-28,-6-31 8,4 7 15,-2 5-16,-2-2 24,0-5-26,3-8-16,-1-9 9,-1-5-5,2-5-4,-1-8 0,5-7-3,2-8-1,3-6-27,0 0-44,0-9 9,0-17-51,8-7 18,7-6-40,-2-6-6,-1-5 86,0-3 33,-1 0-2,-3 2 17,0 2 7,-2 5 4,-2 2 3,1 3 20,-5 10 92,4 5 14,-1 12 11,-1 6-5,-1 3-66,1 3-21,5 0-48,7 15 13,5 15-13,3 10 35,-5 9-13,2 4 19,-7 1-36,1 0 16,-2-3-12,-2-4 1,0-5-6,-3-4 3,0-7-7,-2-2 4,1-6-2,2-5-2,-4-5 0,2-4-5,-4-4-3,1-5-44,-1 0-63,-1-8-94</inkml:trace>
  <inkml:trace contextRef="#ctx0" brushRef="#br0" timeOffset="158367.5664">8654 10719 615,'0'0'71,"0"0"-67,0 0-4,0 0 0,82-60 3,-43 46-4,2 1 1,0-2 0,-2 2-5,-5 3-134,-7-1-134</inkml:trace>
  <inkml:trace contextRef="#ctx0" brushRef="#br0" timeOffset="158911.5319">9217 10297 529,'0'0'93,"0"0"-4,0 0-68,0 0-14,0 0-2,-14 92-4,13-40 41,1 2-17,0 1-19,0-6 18,0-6-20,0-7-4,1-7 0,2-2-2,2-6-6,-2-7 8,3-7-44,3-7-9,3 0-63,1-20 8,-1-8-108</inkml:trace>
  <inkml:trace contextRef="#ctx0" brushRef="#br0" timeOffset="159290.8269">9189 10359 204,'0'0'104,"0"0"-11,0 0-22,0 0 16,0 0-56,0 0-12,40-26-11,-3 60 57,2 9-24,-3 9 4,-5 0-37,-1 1 10,1-8-18,2-6 6,0-10 3,1-8 2,-3-5-6,-5-5 3,-2-5-4,-7-3-4,-4-3 0,-6 0 3,-1 0 7,-5-14 22,1-5 11,-2-7-15,0-6-23,0-8-3,0-9-2,-2-4-2,-6-3-7,2 1-3,-5 8-19,1 5 23,-2 8-25,1 11 14,1 7-9,7 10-51,3 6-45,0 0-189</inkml:trace>
  <inkml:trace contextRef="#ctx0" brushRef="#br0" timeOffset="159903.7885">10227 10230 159,'0'0'288,"0"0"-114,0 0-65,-85-10-47,52 12-38,-4 14-18,-1 4 19,2 3-22,8 6-3,4 2 9,7 8-2,6 5-7,5 4 7,6 0-5,0 0 13,3-5-13,12-4-1,4-8 9,7-3-3,5-12-9,9-6 2,11-10 0,10 0-16,5-22 5,1-8-101,-4-3-288</inkml:trace>
  <inkml:trace contextRef="#ctx0" brushRef="#br0" timeOffset="160235.7675">10540 10225 638,'0'0'89,"0"0"-64,0 0 1,0 0-26,0 0 7,-16 82-3,16-43-1,0 4 0,6 1 23,-3 0-26,1 1 21,-4-6-21,0-4 9,2-2-12,-2-9 3,0-4-3,1-9 3,1-6-103,1-5-163,1 0-156</inkml:trace>
  <inkml:trace contextRef="#ctx0" brushRef="#br0" timeOffset="160489.7498">10567 10165 505,'0'0'72,"0"0"-45,0 0-24,0 0 21,0 0-17,83-72-1,-54 61 16,-1 7-14,-4 1-3,-1 3-5,-3 0-7,-6 4-10,-2 11-90,-9 2-120,-3 1-93</inkml:trace>
  <inkml:trace contextRef="#ctx0" brushRef="#br0" timeOffset="160715.7341">10512 10404 238,'0'0'14,"0"0"-5,0 0 120,0 0-1,0 0-60,104-21-4,-73 15-42,2 0 1,-4 5-19,-4 1-3,-5 0-1,-6 0-54,-6 13-106,-8 7-40,0 1-69</inkml:trace>
  <inkml:trace contextRef="#ctx0" brushRef="#br0" timeOffset="160915.7234">10512 10692 453,'0'0'103,"0"0"-99,0 0 36,0 0-40,0 0 0,0 0 73,85 4-46,-46-9-18,1-5 16,0 2-14,-5-1-11,0 5 0,-2-2-19,0 0-65,-5 1-160</inkml:trace>
  <inkml:trace contextRef="#ctx0" brushRef="#br0" timeOffset="162305.6567">11407 10135 218,'0'0'34,"0"0"12,0 0 40,0 0-30,0 0 10,0 0 2,2-31-42,-4 26 37,-8 0-47,-1 2-14,-1-1-4,2 0 11,-1 3 13,-2 0-22,-1 1 11,0 0-14,-2 0 8,-1 9-4,2 4-1,-2 2 9,5 3-6,2 3-3,4 3 1,5 8-2,1 6 7,0 1-3,17 4 1,3-1 0,4-2-4,1-1 0,-1-5-1,-2 1-4,-2-3 5,-6-4 0,-6 0 0,-5-6 0,-3-2 0,0 0 0,-6-6 2,-9-2 17,-1-2 7,-5-7-9,0-2 0,0-1-14,0 0-6,-1-1-7,2-12-40,1 1-4,4 2-67,3-1-64,5 2-156</inkml:trace>
  <inkml:trace contextRef="#ctx0" brushRef="#br0" timeOffset="163662.6012">12715 10233 323,'0'0'137,"0"0"-17,0 0-30,-80 3-57,65 6-24,-1 4 17,2 5-25,2 2 9,3 6 5,3 1-14,2 1 21,4 5-15,0-2-5,0-2 13,0 0-10,7-5-5,4-4 0,5-4-10,1-4 10,-1-7 0,-1-5 0,3 0 6,-1 0-5,0-11-1,1-5 7,-3-7 2,1-2-10,-4-3 1,-3 0 0,-5-1-7,-4 2 7,0 0-7,-10 1 4,-6 7-21,-7 2 20,0 4-3,-3 2 7,5 4 1,2 2 0,5 2-1,7 2 0,4-1 10,3 2-21,0 0 11,0-1-17,12 1 10,6 0 8,6-2-1,1-1 0,3-1 9,2-2-9,0-3 0,0-2 1,-2-2-7,-2-4 6,1-2 0,-4-2-2,-2-2 7,-9 2-6,-4 0 2,-4-1 5,-4 0 31,0-2-33,0-2 13,0 2-13,0 2 6,-6-1-3,3 7 6,0 2-11,0 5 16,2 5-7,-1 4-10,1 0-1,-1 0-3,2 0 3,0 24-8,0 13 8,0 18 6,0 9 0,0 9-6,0 6 2,0 2 12,-3 2-14,-1 2 17,-2-6-15,1 2 13,-1-1-7,3-3-8,0-2 0,2-1 10,1-6-7,0-5-3,0-7 0,0-10 9,1-9-9,4-9 0,1-10-2,-3-9 3,4-6-10,-4-3 9,0-1 0,3-23 1,2-9-1,-2-8-11,-6 1-4,0-3-40,-5 1 30,-11 1 10,1 5 15,1 6-11,3 5 19,2 5-8,1 5 4,6 0 6,2 0-13,0 0 3,11-2 0,16-2-4,10-1 4,8 0 0,7-2 0,8-1 2,1 1-11,-3 2-10,-4 4-194,-14 2-352</inkml:trace>
  <inkml:trace contextRef="#ctx0" brushRef="#br0" timeOffset="164332.5599">14334 9719 511,'0'0'140,"0"0"-24,0 0-70,0 0 9,0 0-55,0 0 3,-16 110 25,16-39-25,0 6 25,0-2 0,0 0-26,0 0 18,0-5-19,0-4 0,0-7 1,0-8-2,0-4-2,6-5 2,-2-9-21,2-6 11,0-10-59,3-11-37,3-6-105,4-3-178</inkml:trace>
  <inkml:trace contextRef="#ctx0" brushRef="#br0" timeOffset="164878.5268">14770 9766 188,'0'0'68,"0"0"-66,0 0 36,0 0 60,0 0-77,0 0-19,-12 20 22,12 14 47,0 9 10,6 4-36,6 5 7,3 5-25,4-4-26,5-2 28,4-6-1,5-7-17,6-11 9,4-11-14,3-10 0,2-6-2,1-7-2,2-19 17,-3-7-18,-2-4 2,-9-6 3,-5 1 4,-10 0-10,-10 1 0,-6 2 2,-6 0-5,0 1 3,-1 2-31,-12 5-8,2 3-178,-1 8-120</inkml:trace>
  <inkml:trace contextRef="#ctx0" brushRef="#br0" timeOffset="165290.6141">14995 9863 453,'0'0'56,"0"0"1,0 0-14,0 0-36,0 0 2,8 97 15,2-39 21,0 3-20,-4-1 31,-3 0-23,-3-5-8,0-5-13,0-5-10,0-3-4,0 0 0,0-5-50,0-2-7,0-6-79,0-8-7,8-9-22,4-9-78</inkml:trace>
  <inkml:trace contextRef="#ctx0" brushRef="#br0" timeOffset="165913.0449">15532 9876 685,'0'0'60,"0"0"-27,0 0-15,0 0-6,0 0-10,0 0-2,0 6 0,21 6-9,7 2 16,5 4-9,2 0 2,0 3 0,1 0 8,-2-2-6,-5 1-2,-1-2 2,-4-4 6,-2-1-9,-1-4 1,-6-3 0,-4 0 1,-3-1-1,-1-2 1,-4 1 0,0-1 4,0 4-5,-3-2 10,0 6-5,0 2 33,-14 4-17,-8 4 4,-4 1 9,-2 6-34,-3 0 3,-5 4-3,-1 0 4,-2 0-7,-1 2 3,5-1-6,7-3-5,10-3-49,6-6 1,12-6-58,0-7-318</inkml:trace>
  <inkml:trace contextRef="#ctx0" brushRef="#br0" timeOffset="166178.0276">16114 10455 660,'0'0'243,"0"0"-230,0 0-1,0 0-20,0 0 8,0 0-92,-14 0-3,18 0-96,-3-6-195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37:11.0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7586 1854 128,'0'0'139,"0"0"-55,0 0-33,0 0-12,0 0 7,0 0-21,-1-7-9,1 7 1,10-1-14,8 1 4,7-2 5,8 1-12,8-1 10,8-2-7,9-2-1,9 0-1,9 0 4,0-2-5,-1 2 0,-10-1-1,-15 4-9,-11 1-1,-13 2-47,-8 0-66,-13 0-111</inkml:trace>
  <inkml:trace contextRef="#ctx0" brushRef="#br0" timeOffset="320.6461">8035 1900 111,'0'0'137,"0"0"-110,0 0 62,-4 111 1,4-50-24,0 8 1,0 3-19,0-5 26,0-7-6,0-8-51,0-5 5,0-5-22,0-7 6,0-7-7,0-6 1,0-9-2,4-5-9,7-8-116,3 0-165,6-16-15</inkml:trace>
  <inkml:trace contextRef="#ctx0" brushRef="#br0" timeOffset="2027.0404">8311 2275 352,'0'0'115,"0"0"-108,0 0 18,0 0-19,0 0 21,0 0 17,45 2-21,-21-2 34,1-4-28,2-8-13,3-4-5,-5-7-5,1-2-6,-7-8 0,2-5 4,-6-1-11,-5-3 1,-4 1 4,-4 2-3,-2 0-4,0 4 9,0 3 0,0 4 1,-2 2 4,1 9-4,-4 9-1,1 5 24,1 3 0,1 0-9,-2 3-15,1 23 0,-3 17 14,1 11-5,-2 9 8,3 3 9,2 1-21,2-4 20,0-6-6,0-12-9,0-6 9,0-7-14,0-2 3,0-3-3,0-1-3,0-4-2,0-2 0,-1-6 2,1-6-3,0-4 1,-2-4 0,2 0 2,0 0 3,0 0-5,0 0 0,0 0 4,-3-4 4,3 0-6,-3 1-2,3 0 3,-3-1 1,3-1-8,0 0 3,0-2-2,0 1-5,0 1 4,0 1 4,0 1-5,0 2 4,0 1-1,0 0 0,0 0-8,0 0 5,0 0-3,0 0 8,0 5-1,0 3 4,0 0-6,0-1 3,3-1 0,-3-1 4,0-2-2,0-3-2,0 0 2,0 0 5,0 0-7,0 0 0,0 0 3,3-11 14,2-7-15,5-6-1,2-3-1,3-2-20,3 4 6,1-1-6,-1 7-5,1 2 25,-2 5-14,-1 1 5,-2 6 6,-3 5-18,0 0 15,0 10-2,-1 7 8,0 1-3,1 1 4,4 1-1,-2-2 0,2-4 5,-1-1-6,0-6 1,-2 1 0,-1-4-1,4-2 1,0-2 0,1 0 4,5 0 1,-2-2-5,1-8 0,-4-2 1,-1-2 0,-6 0 4,-3-2-5,-6 1 4,0 0 1,0 3-10,-6 3 5,-3 3-10,0 3 9,2 3-15,1 0 16,1 0-3,1 5 0,1 9 2,3 4 1,0 3 0,0 1-9,0-3 17,9-1-8,1-3 0,2-4 8,-1-2-7,0-3-1,0-4 2,1-2-2,4 0 0,2 0 0,6-14-1,0-6-7,0 1 4,-3-1 4,-2 2 0,-1 4-9,-3 3 9,-6 3 0,1 5 21,-4 1-21,0 2 20,3 0-16,0 2-3,3 9 12,-1 0-11,0 3-2,1 0 0,-4-3 9,-1 0-8,-4 0-1,-3-4 1,0 1-2,0-1 1,0-1 0,0-1-1,0-4 10,0-1-12,0 0 3,3 0-5,3-3-4,3-12 10,3-6-1,3-6 0,3 1 2,-5 4-8,4 2 8,-5 10-2,1-1 0,-1 7 0,2 4-1,0 0 0,-2 6-9,0 13 6,-1 4 8,-2 1 2,-1-1 25,3-1-27,0-1 0,5-3-4,2-4 8,4-5-13,5-8 10,13-1-10,6-8-11,1-15-101,2-3-277</inkml:trace>
  <inkml:trace contextRef="#ctx0" brushRef="#br0" timeOffset="2292.6484">10095 2371 727,'0'0'67,"0"0"-59,0 0-8,0 0 6,0 0-2,2 79 5,-10-54-2,-8 2-14,-3-3-11,-4-2-148,-2-8-315</inkml:trace>
  <inkml:trace contextRef="#ctx0" brushRef="#br0" timeOffset="6969.7041">11500 2150 219,'0'0'23,"0"0"-21,0 0 85,0 0-27,0 0-8,0 0 51,98 0-54,-71-4-20,1-1-2,1-3-27,-3-2 18,3-2-17,-1-2 0,-1 2 6,-3-1-7,-6-1-5,-5 4-18,-7-4-26,-3 2 34,-3 1 8,0-2 7,-16 3 0,-7 0-14,-7 3 1,-1 2 9,-2 2 4,0 3 0,3 0 0,2 0 0,3 9 1,0 8 12,1 4-15,4 1 2,2 7 0,5 4 17,1 2-5,6 5-4,6-1 27,0-2-33,0-4 5,15-6-4,6-5-2,4-2 29,2-6-15,4-4-2,2-2 16,3-4-27,0-3 40,7-1-25,-1 0-16,4-1 14,-3-11-15,-2-1 0,-1-1 0,-6-1 4,0-3-6,-1-3 2,-4-3 0,-3-3 3,-9 1-3,-7-2 2,-7 2-1,-3-3 0,0 1-2,-8 2 1,-6 1-6,-1 4-3,-1 2 9,-4 4 0,4 7-6,1 1-4,3 6 9,3 1 0,3 0 0,3 0-4,3 0 5,0 0-11,0 0 9,0 0-15,0 4 13,2 0-2,8 0 4,4-1 0,5 0 2,6-3 0,2 0 8,6 1-4,-6 1-6,0 4 2,-3 6 0,-2 4 0,-4 4 2,-2 2-2,-2 1 19,-3 2-19,0 0 18,-2-1-10,0 0-5,-2 0 16,4-1-12,-1-4 3,1-1 2,-2-5-12,2-3 0,3-6 0,1-2 4,7-2 0,2 0 0,3-12-3,0-5-1,0-2-29,-3 1-51,-3 0-212</inkml:trace>
  <inkml:trace contextRef="#ctx0" brushRef="#br0" timeOffset="7741.5079">12536 2248 82,'0'0'308,"0"0"-297,0 0-5,0 0 63,0 0 17,0 0-45,17 18-3,-7-18 7,4 0-31,-1 0 7,4-3-10,0-11-6,-3-4 11,2-3-11,-4-2 9,0-3-7,-6-3 0,-3 1-7,-1-4 0,-2 3 1,0 2-7,-5 2 6,-8 2-8,-1 3 6,-2 4-14,2 1 11,1 6 3,0 1-7,2 5 4,1 2-5,4 1 10,1 0-3,4 0 7,1 0-8,0 0 4,0 5 0,0 6-3,7-1 7,6 3-1,3-3 17,1-1-17,0-2 12,8-2-2,-1-1-12,0-3 18,-3 3-19,0 5 2,-4 0 2,-3 7 3,-3 3-2,-3 8 6,-2 3-10,-3 0 16,0-1-15,2-5 3,-2-5-5,4-2 5,1-2-7,-2-5 2,3 3-8,2-5 5,5 1-36,3-5 5,3-1-29,1-3-143,4 0-51</inkml:trace>
  <inkml:trace contextRef="#ctx0" brushRef="#br0" timeOffset="8790.6081">13242 1965 408,'0'0'110,"0"0"-35,0 0 19,0 0-56,0 0-33,0 0 27,-89 72 17,79-43-29,4-1 4,2 1-7,4-6-12,0-3 10,0-4-13,4-3-2,4-1 0,6-1 3,-1-5-3,0-2 0,5-4 1,-1 0 1,2 0 0,-1-3-2,1-11 0,-1-4-9,-3-4 7,-3-1-3,-6-2-6,-3-1 8,-3 2-19,0 3 19,0 3-2,0 4 10,-3 4-2,-7-1-1,1 3 3,-2 0 7,-2 3-12,2 1-4,4 2 4,4 1-4,0 1 4,3 0 0,0 0-2,0 0-6,1 6 2,10 3 6,-1-2 0,5 1 2,0-2-2,1-4 1,1-2 1,1 0 5,-3 0-1,3 0-6,-3-2 0,-2-7 6,-1-1-6,0-1 0,-3-5 0,-2 2 4,-2-3 0,4-2-4,-6-2 0,1-4 0,-2 0 4,-1 1-4,1 3 0,-2 4 3,0 3 7,0 6-7,0 0 12,0 3-10,0 5 18,0-1-23,0 1 0,0 0-4,-3 0-11,-2 11 1,-2 3 14,-5 4 0,4 1-1,1-1 1,4-3 0,3-2-3,0-2-2,0-5 4,0-1 0,0-4-13,3 1 12,3-2 1,4 0 1,5 0 3,2 0 6,7-2-9,1-3 0,0 1 1,-4 1-2,-3 3 1,-3 0 0,-2 0-1,1 4 2,-2 13-2,-3 5 1,-2 7 0,-2 4 10,-2 5 1,2 1 6,1 2 2,2-5-15,3-2-4,2-5 0,0-5-2,5-3-7,2-7 1,5-6-53,5-8-45,3 0-378</inkml:trace>
  <inkml:trace contextRef="#ctx0" brushRef="#br0" timeOffset="9460.3572">14325 2055 514,'0'0'124,"0"0"-111,0 0-13,0 0 42,0 0-27,0 0 26,18 26-25,-9-26 0,2 0 20,2 0-33,2 0 16,6-12-13,-1-2 2,2-1-4,-5-1-1,-3 1-3,2-3 6,-7 1-6,-1 2-1,-1 3-3,-6 5 0,-1 3 1,0 4 5,0 0-2,0 0 0,0 8-8,0 9 8,0 6 5,0 4-4,0-1 19,0-2-6,2-1-3,9-5 2,-1-5-8,2-3-7,0-5 2,3-5 0,3 0 12,6-5-10,1-14-2,0-3 0,-2-3 0,-2-2-8,-4-1-8,-2 4-7,-3 3 20,-3 6-11,-3 6 14,0 3-2,-1 4 3,2 2-1,2 0 0,2 0 0,2 5 0,-1 3 0,0 5 4,1-1 2,-4-2 1,-1 1-6,-4-4-1,-3-1 7,-1 2-6,0 2-1,-8 3-2,-15 3-15,-8-3-109,-6-5-391</inkml:trace>
  <inkml:trace contextRef="#ctx0" brushRef="#br0" timeOffset="9694.1564">14571 1720 747,'0'0'0,"0"0"-20,0 0 16,0 0 3,0 0-9,0 0-17,-4-31-91,2 31-79,-1 8 28</inkml:trace>
  <inkml:trace contextRef="#ctx0" brushRef="#br0" timeOffset="10718.6327">11234 4328 339,'0'0'90,"0"0"-41,0 0 53,0 0-26,0 0-47,0 0-29,0 17 5,0 16-5,0 15 37,0 8-31,3 5 25,3 4-23,-2-2 11,-1-3 12,-3-1-29,0 0 10,0-3-12,0-5 3,-4-5-2,1-5-1,1-8 0,2-7-3,0-11-25,0-7-43,0-8-87,11 0-53,2-18-21</inkml:trace>
  <inkml:trace contextRef="#ctx0" brushRef="#br0" timeOffset="11008.6475">11247 4388 224,'0'0'27,"0"0"-15,0 0 19,27-82 14,-11 66-16,3 2 4,0 3 29,6 0-26,5 2 3,6 0-5,3 3-31,0 3 15,1 3-18,-6 0 0,-3 0 0,-8 9-42,-7 6-109,-11 3-101</inkml:trace>
  <inkml:trace contextRef="#ctx0" brushRef="#br0" timeOffset="11276.6454">11252 4709 216,'0'0'63,"0"0"-23,0 0 55,0 0-47,0 0 43,0 0-16,89-11-32,-51-1-5,-1 4-26,-4 3-8,-2 5-3,-3 0-1,-5 1-1,1 16-6,-7 7-52,-6 6-72,-8 3-72,-3 1-81</inkml:trace>
  <inkml:trace contextRef="#ctx0" brushRef="#br0" timeOffset="11490.6485">11301 5127 195,'0'0'202,"0"0"-169,0 0 44,0 0-44,0 0-20,0 0 36,39 2 16,-8-2-22,7-5-9,6-1-23,3-1 7,3-2-11,2-2-3,2 1-4,3-1-6,0-1-51,-2-2-165,-3-2-185</inkml:trace>
  <inkml:trace contextRef="#ctx0" brushRef="#br0" timeOffset="11875.4954">12060 4053 483,'0'0'62,"0"0"21,0 0-30,-105 37-42,76 8 15,4 12-12,10 9 4,0 8 13,9 12-12,5 9 17,1 5-19,0-1-4,1-4 21,11-7-33,0-8-1,7-9 0,4-11-8,10-12 6,13-8-12,7-15-30,13-13-9,6-12-50,1-8-150</inkml:trace>
  <inkml:trace contextRef="#ctx0" brushRef="#br0" timeOffset="12377.6386">12511 4229 410,'0'0'75,"0"0"-59,-21 87 24,15-25 23,6 13-2,0 6-1,0-1 16,15-6-46,2-11 0,5-4-9,3-10-19,2-6 2,6-7-4,1-12 0,1-6-5,-3-11 11,-2-7-6,0 0 2,1-12 7,1-12 4,-4-7-4,-3-4-7,-4-6 16,-3-7-17,0-9-1,-3-6 0,-3-5 5,-6 0-14,-6 7 9,0 5-1,0 11-10,-5 9-6,2 11-29,3 11-14,0 9-156,0 5-253</inkml:trace>
  <inkml:trace contextRef="#ctx0" brushRef="#br0" timeOffset="12658.3096">13367 4688 754,'0'0'1,"0"0"2,0 0 4,-22 94-7,4-59 15,-3 0-15,-3-2 0,-1 0-1,-2-4-104,0-6-233</inkml:trace>
  <inkml:trace contextRef="#ctx0" brushRef="#br0" timeOffset="13316.3755">13509 4268 736,'0'0'47,"0"0"-35,0 0 31,0 0-37,0 0-4,0 0-4,11 3-7,5 18 4,3 12 4,4 8 2,-3 7 23,-3 3 0,1 2-5,-3-4 11,1-3-28,1-9 5,-1-2-7,-2-7 2,-1-2-3,-3-4 1,-1-4 0,-2-3-1,0-4 4,-1-4-4,-5-4 1,2-1 0,-1-2-1,2 0 5,6-3-2,1-14 18,1-4-15,0-7-5,-5-7 0,1-5-10,-2-10 3,6-6 6,1-4 1,0 0-2,3 2 3,-3 11-2,-3 1 1,1 8-18,-3 7 1,2 5-18,-6 10 1,2 5 1,-1 6-68,-1 1-202</inkml:trace>
  <inkml:trace contextRef="#ctx0" brushRef="#br0" timeOffset="13807.6458">14200 3831 44,'0'0'82,"0"0"-71,0 0-11,0 0 93,0 0-5,0 0-46,49-30 70,-43 53-3,11 10-41,0 9 6,6 7-24,-2 4-6,-2 3 5,-1-3-26,-6-1 8,-2 1-9,-2-5-14,-5-1 20,-3-2-28,0-3 6,0 3-6,0 0 7,-6 2-12,-8 1 5,-9-3 0,-9 1 12,-7-4-12,-7 0-1,1-6-10,0-3-54,-1-6-17,3-6-54,-5-7-445</inkml:trace>
  <inkml:trace contextRef="#ctx0" brushRef="#br0" timeOffset="15250.7702">15089 4409 355,'0'0'128,"0"0"-124,0 0 3,0 0-6,0 0 30,0 0 13,82-30 2,-51 21-7,1-1-39,0-1 8,-2 5-8,-3 1-12,-9 5-37,-6 0-119,-12 0-155</inkml:trace>
  <inkml:trace contextRef="#ctx0" brushRef="#br0" timeOffset="15444.8342">15074 4558 261,'0'0'168,"0"0"-151,0 0-11,0 0 18,0 0-4,82-21-18,-46 13 7,-1 4-9,-3 0-2,-5 4-31,-5 0-170</inkml:trace>
  <inkml:trace contextRef="#ctx0" brushRef="#br0" timeOffset="16680.1733">15869 4349 42,'0'0'27,"0"0"39,0 0-22,0 0 3,0 0-12,0 0 18,81-56-14,-62 53 17,-1 3-12,4 0-3,2 0-13,-3 16 5,-1 3-9,-5 5 11,-4 5-5,-4 1-14,-6 0 8,-1 0-7,0-3-11,0-3 4,0-4-2,0-7-6,0-2-2,0-7 2,0-2-5,0-2 9,0 0-5,0 0 15,0-6-13,0-15 12,3-5-15,10-7-2,4 0-1,5 1 4,0 3-1,1 6 0,-2 4 4,-2 9-6,-4 4 2,0 6-5,-3 0-1,0 4 6,3 13 0,-3 2 11,1 2-9,-4 2 6,-3 2-2,-3-2-4,-3 1 12,0-3-14,0-1 9,-6-6-2,0-4-2,3-4-5,2-4 0,1-2 3,-2 0 7,1-3-4,-3-11-6,4-7 5,0-4 1,0-9-9,16 0 3,6-1 0,5 5-2,0 8 5,-2 7-3,1 5 0,-4 7 1,-5 3-5,-1 0 4,-3 13 0,2 5-6,-1 3 11,-1 2-5,-1 3 0,0 0 3,1-2-12,1-5-8,-3-3-62,2-6-85,-3-5-163</inkml:trace>
  <inkml:trace contextRef="#ctx0" brushRef="#br0" timeOffset="17844.346">17042 4334 358,'0'0'171,"0"0"-104,0 0 23,0 0-40,0 0-48,0 0 23,-30-72 9,17 68-15,-8 4 5,-6 0-18,-6 7-6,-3 11 0,2 3 10,1 2-7,6 3-3,9 0 0,7-2 9,6-1-8,5-2-2,0-3-1,8-3-2,9-3 3,3-3 1,4-5 0,1-1 8,0-3-7,-2 0-1,-1 0 0,4-16-4,-1-4-2,0-4 6,-5-4-13,-4 4 8,-4 1-28,-5 3 27,-4 7 1,-1 2 5,-2 2 6,0 2 17,0 2 1,0 3-2,0 0-15,0 2-4,0 0-3,0 0-17,0 0 17,7 6-10,6 6 10,3 0 1,0-1 3,2-3-4,0 0 0,-2-3 0,2-3-2,0 0 4,3-2-2,0 0 0,2-2-7,-1-10 0,0-2-3,-1-3-6,-3 2 12,-2 0 4,1 1 0,-3 2 0,2 3 3,-2 3-4,1 2 1,2 2 0,-4 2-1,2 0 1,-4 0 0,-4 7 3,-2 4 5,-4-1-7,-1 3 8,0 1-8,0 3 25,-10 3-26,-4 4 3,-1 1 3,0 0-6,0-3 0,5-7 0,4-3 4,2-6-8,4-1 4,0-2 0,0-3-2,0 0 4,0 0-2,0 0 2,5-18 0,10-10 17,9-4-19,3-3-2,-2 2-1,0 0-25,-2 1 26,0 2-1,-5 2 3,-4 3 0,-3 7 0,-5 5 0,-2 7 9,-4 4-7,0 1 32,0 1-6,0 0-19,0 4-9,0 16-6,-8 7 6,0 6 15,2-3-14,4 0 17,2-4-11,0-4-5,0-2 9,2-4-11,13-2 0,9-8-4,10-5-4,12-1-30,2-5-72,0-11-241</inkml:trace>
  <inkml:trace contextRef="#ctx0" brushRef="#br0" timeOffset="24819.6448">16571 5026 144,'0'0'97,"0"0"-6,0 0 24,0 0-15,0 0-10,0 0-12,0 0-43,-23-38 9,23 38-20,-1 0-21,-1 0 6,2 0-9,0 19-9,0 17 8,0 18 2,0 11 5,0 3-6,0 2 2,0-3-2,0-6 2,0-6-2,0-6 2,0-5-2,0-2 0,0 1-2,2-3-28,-2-3-26,1-6-138,-1-14-114</inkml:trace>
  <inkml:trace contextRef="#ctx0" brushRef="#br0" timeOffset="25412.2903">16867 4970 251,'0'0'166,"0"0"-108,0 0-25,0 0-1,0 0 50,-25 121-42,25-70-2,0 1-13,6-5-11,10-4 24,2-6-22,6-5-1,1-8 1,7-6-15,1-6 11,3-6-12,6-6 2,4 0 9,4-13-10,1-9 5,1-2-2,-7 0 1,-6-3-5,-7 0 0,-7-3 0,-3-1-7,-4-6 7,-3-2-5,-5 2 4,-4 0-30,-3 6 12,-3 5-32,0 9-44,-9 6-59,-10 6-116</inkml:trace>
  <inkml:trace contextRef="#ctx0" brushRef="#br0" timeOffset="25800.3601">17191 5121 376,'0'0'110,"0"0"-23,0 0 20,0 0-24,0 0-54,0 0-29,-13 14-5,13 20 5,0 10 6,6 2 1,-2 3 5,-2-1 11,-2-3-18,0-1 18,0-4-23,0-3 6,0-4-12,0-3 6,0-2-46,1-6-39,7-4-147,2-7-96</inkml:trace>
  <inkml:trace contextRef="#ctx0" brushRef="#br0" timeOffset="26379.092">17615 5164 385,'0'0'189,"0"0"-141,0 0-3,0 0-17,0 0-20,0 0-8,-3-2 0,9 11 0,12 4 21,1 1-20,7-2 36,0 0-20,3-1-16,1-3 11,-1 2-10,0-4-2,-3 1 0,-1-1 4,-3 1-4,-7 1 0,-3 1 2,-6 2-9,-5 1 7,-1 3 0,0 3 0,-4 4 4,-15 7 9,-7 2 5,-6 7-9,-7 1 11,-3 3-15,0-1-1,-1 0-4,8-2 5,8-8-5,11-2 0,7-12-24,9-4-9,0-6-111,2-7-226</inkml:trace>
  <inkml:trace contextRef="#ctx0" brushRef="#br0" timeOffset="28305.6496">18574 3396 139,'0'0'136,"0"0"-60,0 0-52,0 0 16,-10 77 10,10-36-22,0 10 20,0 11-4,1 13-33,1 6 21,-2 5 11,0 1 0,0-7-1,0-5-33,0-6 6,0-5-15,1-7 0,2-6-1,-1-1 1,-2-4-16,0-7-29,0-5-94,4-11-83,2-12-42</inkml:trace>
  <inkml:trace contextRef="#ctx0" brushRef="#br0" timeOffset="28726.7211">18831 3497 450,'0'0'110,"0"0"-33,0 0 2,0 0-59,0 0-16,0 0-4,-9 75 0,9-7 21,0 13 3,0 5-17,0-3 32,0-7-20,0-6-1,0-8-15,0-7 0,0-2-3,0-5 0,-3-3 0,1-4-8,1-3-15,1-7-19,0-5-41,0-7-134,0-8 25,1-10-117</inkml:trace>
  <inkml:trace contextRef="#ctx0" brushRef="#br0" timeOffset="29266.8582">19138 3667 345,'0'0'186,"0"0"-111,0 0 0,0 0-46,0 0-17,0 0-5,-32 116 4,30-54 4,2 5 33,0-2-42,0-5 30,0-5-10,7-10-20,4-6 13,2-7-19,7-8 0,0-8-7,6-7 10,5-8-3,8-1 0,6-10 4,4-17-8,0-9 4,-7-3 0,-9-4-6,-10 1 1,-9 2 5,-6-1 0,-8 4 3,0 0 2,0 1-1,-2 2 0,-4 2-1,2 3-3,2 4-1,1 4-17,1 4-50,0 5-50,7 3-202</inkml:trace>
  <inkml:trace contextRef="#ctx0" brushRef="#br0" timeOffset="31637.6351">19172 3447 67,'0'0'33,"0"0"6,0 0 41,0 0-37,0 0 1,0 0-4,-77 91-23,66-66 9,0 5 0,-1 10-5,-2 8 36,2 6-1,0 4-19,1 1-23,1 0-6,1-2 1,-1 0-2,1 0-7,0 2 25,3 0-25,2-4 40,4-2-14,0-1-25,0-4 16,9-3-16,7-6 7,6-5-8,4-9-17,4-9 17,4-9 0,6-7-72,9-10-184</inkml:trace>
  <inkml:trace contextRef="#ctx0" brushRef="#br0" timeOffset="32186.6446">19968 3965 84,'0'0'310,"0"0"-215,0 0-35,0 0 1,0 0-43,0 0-4,5 12 19,12-6-1,10-3 3,7-3 3,12 0-35,5 0 7,11-9-10,-1-4-7,-5-3-18,-5 3-224</inkml:trace>
  <inkml:trace contextRef="#ctx0" brushRef="#br0" timeOffset="32761.6296">20635 3601 628,'0'0'64,"0"0"-30,0 0 0,0 0 8,0 0-42,0 0-6,0 60 6,12-13 2,-1 7 39,-3 3-21,0-3 19,2-4 1,-1-7-37,4-6 5,2-8-8,2-4 2,-1-5-5,-2-7 5,0-3-2,-3-5 0,-2-3 2,3-2-2,0 0 0,4-14 2,2-10 7,4-8-5,1-4-4,-4-4 1,0-5 1,-1-2-4,-3-4 2,-2 1-6,-2 3 4,-2 10-17,-4 8 3,-4 9 1,1 10-41,-2 5-10,0 2-154</inkml:trace>
  <inkml:trace contextRef="#ctx0" brushRef="#br0" timeOffset="33511.4559">21279 3265 448,'0'0'132,"0"0"-38,0 0-35,0 0-37,0 0-13,0 0-9,0 5-8,9 17 6,10 13 4,4 7-2,-1 9 17,2 5-7,-2 4 15,1 6-8,-10 1-7,-2 2 10,-8-3-11,-3-3-3,-2-3-2,-16-1-1,-9-5-3,-5-1 0,-9-2-16,-5-4-16,-3-4-67,-2-5-165</inkml:trace>
  <inkml:trace contextRef="#ctx0" brushRef="#br0" timeOffset="36248.6172">21787 3398 222,'0'0'179,"0"0"-104,0 0 12,0 0 6,0 0-47,0 0-7,0 0-39,-14 34 5,12 9 9,1 12 11,1 13 1,0 9 5,0 4-27,0 0 34,0-2-5,0-9-29,0-5 11,0-3-15,1-8 0,7-6-1,0-8-2,-1-9-21,-3-9-36,1-6-12,-1-11-16,4-5-155,4 0-109</inkml:trace>
  <inkml:trace contextRef="#ctx0" brushRef="#br0" timeOffset="36789.609">22103 3570 375,'0'0'114,"0"0"10,0 0-14,0 0-57,0 0-49,0 0-4,-12 55 0,12-7 17,0 5-8,0 1 5,3-3 12,13-4-21,8-6 1,7-10-6,10-5 2,5-10 3,0-8-1,5-8-3,-3 0 9,-2-11-3,-6-12-2,-4 0-5,-6-6 0,-5-3 6,-6-2-3,-5-3-3,-3 1 0,-4-1-7,-6 2-5,-1 2-10,0 3-19,0 6-19,-1 4-154,-11 5-270</inkml:trace>
  <inkml:trace contextRef="#ctx0" brushRef="#br0" timeOffset="37218.4909">22375 3718 409,'0'0'193,"0"0"-93,0 0-24,0 0-48,0 0-4,0 0-24,0 0 3,0 65-3,0-20 4,0 5-2,0-1 29,0 0-31,0-6 14,0-5-14,0-3 2,-4-7-4,3-2 2,1-7-23,0-4-7,1-5-75,13-8-159,2-2-128</inkml:trace>
  <inkml:trace contextRef="#ctx0" brushRef="#br0" timeOffset="37862.215">22859 3548 423,'0'0'78,"0"0"13,0 0-63,0 0 9,0 0-15,0 0-9,-6-5-10,6 5-3,0 10 0,6 5 24,9 3 1,3 3 4,7 5-19,8-1-10,9 2 8,3-3-4,2-3-4,-6-1 0,-4-3 5,-9-2-8,-8-4 3,-8 2 0,-5-3-2,-4 1 5,-3-1-3,0 4 16,-3 4-14,-15 3 24,-7 3-21,-8 3 3,-5 1-6,-3 4 3,-2-1-5,4 0 0,0 1-20,8-4 11,6 0-30,3-3-26,6-6-67,6-5-161</inkml:trace>
  <inkml:trace contextRef="#ctx0" brushRef="#br0" timeOffset="39459.3976">23687 3163 359,'0'0'139,"0"0"-38,0 0-19,0 0-23,0 0-34,0 0-4,0 0-21,0 12 0,3 32 5,3 14 13,1 14 20,-1 2-22,1 0 1,2-1 33,1-3-47,3-2 1,2-4-3,-4-4 3,-2-4-4,-3-3 0,-5-7 1,-1-5-7,0-5 6,0-5-9,0-9 3,0-5-39,0-7 6,0-8-31,0-2-97,0-11-173</inkml:trace>
  <inkml:trace contextRef="#ctx0" brushRef="#br0" timeOffset="39926.2228">24051 3125 522,'0'0'201,"0"0"-166,0 0-10,0 0 3,0 0-13,0 0 4,-19-13-18,17 29-1,2 28-7,0 24 4,0 15 6,0 7 14,0 1 4,0-4 4,0-5-5,0-5-13,2-6-7,2-11 0,4-7 3,-2-8-11,0-7 5,0-6-21,-2-6-8,0-5-15,-4-4-18,0-7-144,0-5-265</inkml:trace>
  <inkml:trace contextRef="#ctx0" brushRef="#br0" timeOffset="50385.6146">2663 7282 201,'0'0'103,"0"0"-44,0 0-13,0 0-7,0 0-31,0 0-1,0 0 22,-9 26-16,6-5 29,-3 4-3,1 0-21,2-3 24,-2 1-22,5 0-11,0-1 4,0 1-7,0 1-3,0 0 7,0-1-9,4-1 2,3-2-2,2-2-1,2-3 0,2-3-9,-1-5 9,3-3 0,3-4 3,1 0 6,2 0-6,2-11 5,2-7-4,3-8 2,4-3-8,-1 0 2,-1-2 0,-6 6-5,-9 2 5,-5 8 0,-7 4 1,-3 5 6,0 2-7,0 4 3,0 0 1,0 0 31,0 0-29,-5 0-5,5 0 7,-1 0-8,1 0 0,0 9-7,0 6 7,0 2 6,0 1-5,6 0 0,6 2-1,3-4 3,1 1-4,2-3 1,2 0 0,-1 0-1,2-4 3,0-1 1,0-1-3,1-4 0,0-4-1,-1 0 1,3 0 0,0-6 3,0-9 0,-6-1-3,-5-2 2,-4-2 3,-7-1-5,-2 0 0,0-5 5,-5 2-2,-8 3 4,4 5-7,-5 5 11,1 5-8,4 2 15,3 4-18,3 0 0,1 0-1,2 0 1,0 0-2,0 0 2,0 0-26,11 0 26,7 0-2,6 0 2,3 0-1,1-5 4,2-4-3,-2-5 0,-1-1 7,-3-3-9,-5 0 2,-4 2 0,-3-2 1,-6 0 0,-4-5-1,-2-3 0,0-4 9,0-2-8,-2 1-1,-7 2 2,0 6 29,-1 4-26,4 7 17,3 6 2,1 3-19,1 3 26,1 0-31,0 8-6,0 24 6,0 12-12,7 12 12,-2 3 2,2-1 9,-4 0-7,-3-5-4,3-6 5,-3-6-9,0-6 9,0-3-5,0-7 0,0-4-6,0-6 0,0-6-7,0-4-3,0-4 16,0-1-15,0 0 15,0-4 0,0-10-17,0-2 15,0-3-2,0 1 4,0 2-11,3 1 11,2 2 0,1 2-1,5 1-1,3 0-4,2 4 6,1 2 0,-1 4-6,1 0 2,0 0 4,2 7 0,0 6-3,0 0 1,-1 2 2,3-1 0,3-4-3,-3-2 7,6-3-4,1-2 0,-1-1 2,1-2-4,-1 0 2,-3 0 0,-3-2 1,-5-5 0,-1-5-1,-5-1 0,-2-7 7,-2-3-6,-3-2-1,-3 1 0,0 1 2,0 2-1,-3 5-1,-6 2 0,-1 7 2,4 2-5,1 5 3,2 0 0,0 0-2,0 19-13,3 7 15,0 4 0,0 0 5,8-4-12,8-4 7,-1-4 0,6-3 0,-3-4 4,9-3-4,4-4 0,5-4 9,5 0-5,0 0-2,-1-10-2,-4-5 5,-6-1-3,-2-3-2,-7-4 0,-2-2 3,-5-7 1,-5 0-1,-5-2 0,-4-1 1,0 3-1,0 6-3,-7 5 0,-4 4 2,-3 5 2,0 3-2,2 0-2,-1 4 10,2 2-2,5 2-8,3 1 0,3 0 0,0 0 0,0 0 0,0 0-9,0 0 4,15 0-12,7 0 17,7 0 0,5 0 2,2-1-2,3-1 0,-3 2 1,-5 0-2,-4 3 3,-5 14-4,-6 5 2,-5 6 0,-5 7 1,-6 3 5,0-1 0,0-2 4,0-4-3,0-3-7,6-7 0,7-3-8,4-6 0,7-4 10,4-8-2,9 0 5,2 0 2,1-11-14,-1-6 0,0-6-26,-3-5 28,-5-5-22,-7-5-12,-6 1-10,-11 0-35,-7 8 5,0 8 46,-1 6 33,-13 9 61,-2 6 73,2 0-68,0 4-23,3 17-42,5 9-1,6 6 0,0-1-2,6-3-6,17-7 8,5-8 0,9-9-6,5-8-5,0 0-78,2-10-193</inkml:trace>
  <inkml:trace contextRef="#ctx0" brushRef="#br0" timeOffset="52486.6448">6555 6614 122,'0'0'332,"0"0"-250,0 0 31,0 0-25,0 0-50,0 0-9,0 0-27,-28-3 6,26 34 4,2 10-8,0 6-4,0 0 0,11 2 9,8-2-3,3-3-6,10-8 3,7-6 2,9-4 2,7-7-7,-2-3 0,1-8 8,-5-8-12,2 0 4,-2-6 0,-4-13 9,-5-4-5,-4-4-4,-6-3 0,-3-6 2,-3-3-6,-4-7 4,-4 0 0,-5-4-3,-5 5 3,-6 2-1,0 8 1,-10 5-38,-11 8-14,0 9-156</inkml:trace>
  <inkml:trace contextRef="#ctx0" brushRef="#br0" timeOffset="52860.2219">6894 6778 599,'0'0'103,"0"0"-28,0 0 0,0 0-18,0 0-36,0 0-21,-18 37-5,18 15 5,2 9 2,2 0-1,-1-2 23,-2-2-24,-1-1 5,0 0-2,0-3 1,0 0-6,0-1 2,-7-1-62,-5-5-14,0-5-51,-6-8-213,-1-7-17</inkml:trace>
  <inkml:trace contextRef="#ctx0" brushRef="#br0" timeOffset="53296.6018">6263 6632 468,'0'0'63,"0"0"-25,0 0 66,0 0-52,0 0-5,0 0-36,-12 7 2,10 27-5,2 13-7,0 11 22,9 12-9,6 6-10,-4 4 2,-2 2-1,-2-4-6,-3 0 1,1-4 0,1-7-3,2-5 3,2-6-24,0-9-33,4-10-86,2-10-143</inkml:trace>
  <inkml:trace contextRef="#ctx0" brushRef="#br0" timeOffset="53872.6386">7350 6792 658,'0'0'49,"0"0"-33,0 0-8,0 0 0,0 0 3,0 0-11,30 34 39,-13-16-32,5 0 13,5-1-7,4-6-7,5-4 9,4-7-14,3 0 5,1 0 9,-5 0-12,-5 0-3,-7 0 0,-6 0 2,-8 9-8,-1 8 6,-6 2 0,-6 9 6,0 1-5,0 7 29,-14 5-9,-6 2-8,-9 2 22,-2 0-30,0 2 3,-2-1-8,0-1-1,2-1-5,1-3-24,0-7-31,8-5-2,1-10-73,4-10-249</inkml:trace>
  <inkml:trace contextRef="#ctx0" brushRef="#br0" timeOffset="54918.3708">8874 7126 410,'0'0'49,"0"0"-49,0 0 0,0 0 8,0 0 19,0 0-9,65 1 22,-47-11-31,-1-3-1,2-4-2,3-5 0,1-8-5,2 1-1,-4-3 3,-6 7-7,-6 5 4,-3 8 0,-6 6 9,0 6-7,0 0 81,0 0-52,0 12-15,0 12-19,0 4 6,0 3 4,3-2 6,4-3-7,5 0 19,-1-4-10,2-1-11,2-3 26,0-2-24,4-4 3,2-3-6,3-8 7,5-1-10,2 0 0,4-19 1,0-5-4,-4-7-8,-1 0-1,-6-2 4,-5 1-22,-4 2 26,-6 6 2,-3 3 2,-3 11 15,0 3-14,-1 6 45,-2 1-15,3 0-30,4 3-2,5 12-4,7 8 5,1-2 24,1-2-23,-2 1 17,-2-4 0,-3 1-13,-3-2 8,-5 0-13,-3 0 3,-3 2-9,0-1 6,-20 4-3,-11-4-47,-9-1-81,1-12-201</inkml:trace>
  <inkml:trace contextRef="#ctx0" brushRef="#br0" timeOffset="55113.6624">9059 6759 493,'0'0'0,"0"0"-17,0 0 4,0 0-2,0 0-188</inkml:trace>
  <inkml:trace contextRef="#ctx0" brushRef="#br0" timeOffset="56515.6842">10658 6928 228,'0'0'35,"0"0"-13,0 0 35,0 0-29,30-87 30,-9 71-1,-2 3-35,-1 5 33,1 6-23,-2 2-31,5 0 18,3 17-10,1 2 11,1 9-18,-3 0 12,-4 6-22,-3 0 13,-5 0-5,-5 1 13,-5-3-9,-2-2-4,0-6 6,0-4-1,-6-9 6,1-4-3,4-6 3,1-1 12,0 0-19,0-6 15,0-15-1,0-6-4,7-6-13,5-6 0,5 1-1,1-1 0,4 4 4,0 5-4,2 3 0,-4 9 0,-1 6-3,-1 7 3,1 5 0,-1 0 0,0 10 3,3 6-3,-3 4 0,-2 4 7,-2 1-7,-1 1 0,-1 1 3,1-5-1,-2 1-2,-2-3-7,0-4-60,-3 1-117,0-3-100</inkml:trace>
  <inkml:trace contextRef="#ctx0" brushRef="#br0" timeOffset="57531.5584">11569 6789 260,'0'0'265,"0"0"-181,0 0-18,0 0-7,0 0-44,0 0-3,-89 42 18,77-11-29,3 1 15,3 2-4,3-2-8,2-3 14,1-5-13,0-3 1,1-4-6,11-5-1,4 0 1,0-4 0,1-5 0,0-2 8,1-1-7,-3 0-1,1-6 7,1-9-4,-3-3-3,3-5 0,-1-6 3,-4 0-8,0-2 5,-9 3-10,-3 4 8,0 2-15,-5 4 17,-11 4-2,-3 3-2,-2 2-4,0 4 8,3 2 0,2 3-1,5 0 2,1 0-2,10 0 0,0 2-1,0 9-4,0 0 7,0 0-1,16 0 0,2-2-5,2-4 4,5-5 1,5 0 0,1 0-1,6-11 1,1-6 0,-1-2 7,-4-1-6,-7-1-2,-6 2-7,-5-3 2,-8 1 4,-4-2 3,-3-1-1,0 1 4,-1 2 1,-15-1-5,-3 4 11,0 3-5,-3 4 13,-1 3-15,4 3-1,2 4 11,4-1-5,9 2-4,-1 0-5,5 0 2,0 0-2,0 0 0,5 2 0,12 8-10,5 2 8,3-2 2,3 1 0,2 0 2,1-1-4,-1 4 2,-3 6 0,-3 3 0,-8 9 1,-8 6-2,-4 6 0,-4 2 1,0 2 15,-4-3-8,1-4-1,3-9 1,0-8-7,0-8-3,10-5 0,10-5 0,10-6-4,7 0 7,14-6-4,2-14-4,-2 0-52,-2 2-24,-8 1-118,-10 2-144</inkml:trace>
  <inkml:trace contextRef="#ctx0" brushRef="#br0" timeOffset="58839.7776">12499 6777 268,'0'0'55,"0"0"9,0 0 9,0 0-13,43-77-5,-23 63-20,0 4-7,2 7 9,1 3-34,3 5 4,-1 16 17,-4 7-10,0 4 4,-9 3-2,0-3-13,-8-1 20,-1-4-14,0-5-5,0-4-2,-3-4 5,0-3-8,0-4 1,0-4 0,0-2 5,0-1-5,2 0 3,-2 0 18,0-8-17,0-8 13,0-5-17,0-1 0,0-5 0,10-2 1,5 2-1,3 0 0,1 1 0,4 5 0,-4 3 0,1 6 0,-3 8-7,0 4 7,-1 0 0,2 5-3,-3 9 0,1 4 3,-2-1-3,-4 4 3,-1 0 8,-4 0-8,-2 0 9,-3 0-4,0-2 3,0 0-9,0-8 1,0-3 0,0-5-3,0-3 9,0 0-5,0 0 15,0-16-13,0-13-1,9-9-2,8-1 0,2 0-5,3 3 8,-1 8-3,-3 8 0,-2 8-5,-4 8 5,4 4 0,-1 0-5,6 10-5,-2 6 14,3 2-4,-2 5 15,0 0-13,-2 0 7,-1 1-9,2-4 1,0 1-3,0-2 2,1-4-11,5-5-24,3-7-61,2-3-83,0 0-225</inkml:trace>
  <inkml:trace contextRef="#ctx0" brushRef="#br0" timeOffset="59868.6203">13797 6653 440,'0'0'71,"0"0"14,0 0 1,0 0-37,-91-16 6,72 16-35,1 5-1,-3 14-19,-1 3 8,2 5-8,2 4 6,8-1-5,4 0 18,4-3-19,2-3 0,0-7 0,2-6-3,8 0-5,1-6 8,2-5 0,2 0 2,6 0 3,0-14-5,0-4 0,0 0-13,-4-2 7,-3 1 6,-7 1-7,0 2-4,-3 0 14,-4 1-3,0 5 0,0 1 9,0 1-4,0 7 15,0-1-6,0 2 18,0 0-32,0 0-5,0 3-7,1 12 3,10 3 7,4-1 2,3-1 0,1-2-3,2-4 5,0-3-2,2-7 0,3 0-1,0-2 0,2-13 1,-1-4 0,-5-4-9,0-5 4,-5-6 4,0-8 1,-1-5 0,-2-6-5,-3-2 5,-5-4 0,-3-1 0,-3 1 3,0 3-3,-8 10 2,-4 5 6,-2 11 13,0 8-14,5 8 0,2 8-4,2 6-2,4 0-2,-2 23-4,1 20 3,-1 19 0,2 11 2,1 6 0,0 1 2,0-2 6,3-6-8,6-12 0,4-8 7,2-9 0,1-7-7,4-4 0,4-5 5,1-8-5,5-5 0,0-8-1,4-6 2,0-1 4,4-20-5,-2-8-6,-2-5-2,-9-4-33,-4 2 9,-5 4-3,-8 6 10,-5 10 22,-3 6 6,0 6 47,0 4 4,0 0-54,0 15 0,0 8-5,0 3 5,0-5 8,0 0-8,10-2 0,4-5 5,1-2-4,1-4-1,2-7 0,4-1-21,4 0-6,-1-15-77,-2-7-436</inkml:trace>
  <inkml:trace contextRef="#ctx0" brushRef="#br0" timeOffset="60058.1728">14471 6372 836,'0'0'0,"0"0"-27,0 0-76,0 0 34,0 0 21,0 0-153,-26 9-68</inkml:trace>
  <inkml:trace contextRef="#ctx0" brushRef="#br0" timeOffset="61492.641">14932 6591 294,'0'0'143,"0"0"-130,0 0 31,0 0 27,0 0-36,84-64 4,-62 56-11,2 5-14,-2 3 17,-3 0-26,-2 3 8,-1 12 15,-2 2-22,-5 2-1,-3 2-5,-6 1 3,0 0 8,-1 3-2,-16-3-3,-5-2 9,0-4-9,2-4-3,4-4-3,5-5 2,7-3 4,1 0-3,3 0-2,0 0 7,0 0-2,0 0-1,0 0-5,3-3-5,13 1 1,8 2 4,4 5 0,7 14 0,-1 10 13,0 7-8,-5 5 6,-10 7-3,-8 5 8,-10 1-16,-1 1 0,-10-1 6,-17-2 1,-6-3-5,-6-3-2,-1-7 1,4-11-2,2-8 7,5-9-6,6-9 6,3-2-1,5 0-6,5-18 1,5-4 0,5-7-3,0-5 3,20-4 0,10-1-1,10 0-5,3 1 6,8-1 0,5 3 0,4-2 0,3 1 0,-2 0 0,1 3 1,-6 4-1,-4 1-3,-4 4-11,-11-4 4,-4 0 6,-6-3-1,-5 1 5,-8 1-9,-10 3 6,-4 3 1,0 4 2,-17 4-1,-3 5 1,-4 8 2,-4 3 12,-1 6-1,1 20-4,4 8-9,5 4 0,11-3 1,8-5 8,0-5-9,20-4 0,9-4-1,13-7 2,4-7-5,8-3-31,1 0-93,-4-13-289</inkml:trace>
  <inkml:trace contextRef="#ctx0" brushRef="#br0" timeOffset="62026.9485">16165 6577 650,'0'0'57,"0"0"-32,0 0 24,0 0-44,-106-18 19,80 21-13,-2 12-3,0 4 15,1 7-21,0 2 0,6 3 14,9 2-16,9-5 11,3 1-11,0-5 8,9-4-7,10-5-1,3-7 0,4-5 2,3-3 5,1 0-10,-1-8 3,1-10-24,-3-3 20,-5-7-11,-5 0 13,-4-7-3,-5-3 2,-4-5 3,-1-9 0,-1 0 2,-2 0 2,0-1 6,-5 6 17,-7 5 31,-3 7-24,3 9 5,6 11 1,2 9-29,1 6 20,3 0-31,0 0-8,0 29 0,9 13-23,7 18 30,2 6 1,-3 2 0,0-3 1,-1-5-1,3-9 0,3-9-3,2-8-1,4-10-54,2-9-53,2-12-101</inkml:trace>
  <inkml:trace contextRef="#ctx0" brushRef="#br0" timeOffset="63156.3142">17767 6393 257,'0'0'112,"0"0"-18,0 0 3,0 0-18,0 0-41,0 0-5,-79-80-14,56 79-10,-5 1 2,-3 3 2,-9 18-10,1 7 7,3 8-1,3 7 5,8 3 1,6 1-1,8 0 15,8-2-22,3-6-2,6-4-5,18-4 2,9-5-2,9-4 2,5-6 0,5-9 21,2-7-17,1 0-6,1-6 0,-6-15 9,-5-3-9,-6-5 0,-9-2 3,-9-4 3,-9-2 3,-9-6-9,-3-4 12,0-2-5,-12-4 4,-8-3-11,-2 5 0,-4 2-4,-2 7-11,-2 10-18,-3 14-16,-4 18-49,-3 1-36,-3 31-262</inkml:trace>
  <inkml:trace contextRef="#ctx0" brushRef="#br0" timeOffset="63472.983">17574 6534 91,'0'0'274,"0"0"-231,0 0 57,0 0 34,0 0-50,0 0-62,44-11 3,-11 32 15,3 4-13,2-3-25,-1 1 6,-1-2 3,0-3-11,-1-1 0,-4-1 5,-4 0 2,-3-3-8,-6 2 1,-2 0-16,-2 0 2,0 2-43,1-2-110,-1-6-195</inkml:trace>
  <inkml:trace contextRef="#ctx0" brushRef="#br0" timeOffset="63958.3764">18203 6336 616,'0'0'43,"0"0"-8,0 0-18,0 0 3,0 0-20,0 0-6,-21 48 6,21 0 6,7 2 25,2-2-16,2-8 13,2-5-7,5-6-20,3-8 19,1-6-19,1-4 5,1-9 1,1-2 2,5 0-9,3-18 4,-2-5 1,-3-8 7,-2 0-10,-10-4 1,-3 0 9,-5-2-3,-7-2-9,1-2 0,-2 0-9,0 5-6,0 3-40,0 8-50,-2 5-102,-7 8-268</inkml:trace>
  <inkml:trace contextRef="#ctx0" brushRef="#br0" timeOffset="64943.2669">18768 6163 392,'0'0'128,"0"0"-83,0 0-44,0 0 39,-19 103 36,7-54-37,0 2 8,-2 1-18,-2 0-13,-2-6 26,3-5-4,2-11-18,1-9-13,4-4 1,4-8-9,1-3 1,1-3 0,1-3 4,1 0-4,0 0 0,0-11-1,0-11-22,4-10 10,11-5 5,3-4-6,2-2 8,-1 1-8,-1 3 14,-5 0 3,-2 6 2,1 5-5,-5 7 0,-1 4 1,-1 8 13,2 4-10,-3 4-1,7 1-3,4 4-5,4 22 5,4 9 11,-4 7-2,-1 1 24,-3-3-16,-2-3-7,0-2-4,1-5-2,-2-1-4,2-4 0,-5-3 1,-3-2-1,-2-3 0,-2-5-2,-2-2-1,0-3-58,0-7-20,0 0-39,-2 0-132</inkml:trace>
  <inkml:trace contextRef="#ctx0" brushRef="#br0" timeOffset="65131.2525">18753 6488 572,'0'0'144,"0"0"-144,0 0 2,0 0-1,0 0-1,84-35 0,-59 32 0,-1 2 3,0 1-7,-2-2-84,-4 2-132,0-1-139</inkml:trace>
  <inkml:trace contextRef="#ctx0" brushRef="#br0" timeOffset="65812.7105">19236 6258 566,'0'0'123,"0"0"-51,0 0-45,0 0 14,0 0-22,0 0-19,-19 22-3,19 16 3,0 5 10,0 0 7,0-6 2,-3-1 7,0-4-23,0-5 9,2-6-12,1-6 3,0-4-6,0-5 3,0-4-29,0-2-6,0 0-14,0-10 28,0-9 0,0-7-40,0-1 54,0-5 5,0-1 4,0-3-1,-3 0 4,-6-2 3,6 6 18,1 4-19,-1 6 21,3 8-2,0 7-12,0 2 2,0 5-16,3 0-2,17 12 1,6 13 2,3 12 3,2 3 7,-4 2 11,0 1 23,0-4-33,-2-6 5,-1-4-4,-4-6-7,-3-4-7,1-7 1,-6-6 0,0-5-3,-2-1 14,3 0-11,-4-3 20,-1-9-19,0-6 27,-5-3 4,-2-7-20,-1-6 7,0-3-16,0-5-3,0-2 0,0 0-9,0 2 1,0 7-45,0 8-15,0 6 26,2 5-58,3 4-123,-2 6-298</inkml:trace>
  <inkml:trace contextRef="#ctx0" brushRef="#br0" timeOffset="66729.4255">19647 6216 491,'0'0'64,"0"0"-58,0 0-5,0 0 26,0 0 12,88 1 22,-52-1 3,4 0-52,3 0 12,-1 0-13,2-4-9,0-3 6,-2 0-7,-2 4-1,-4 3 0,-8 0-46,-7 0-27,-4 0-84,-10 3-70,-7 3-81</inkml:trace>
  <inkml:trace contextRef="#ctx0" brushRef="#br0" timeOffset="66999.4054">19892 6255 387,'0'0'113,"0"0"-85,0 0-14,0 0 27,0 0 48,0 95-15,-3-63-32,-4 4-17,0-1 7,0 3-27,1-5-3,1-2-2,5 0-6,0-6 5,0-2-52,8-7-29,8-6-140,1-6-94</inkml:trace>
  <inkml:trace contextRef="#ctx0" brushRef="#br0" timeOffset="67492.4755">20324 6229 350,'0'0'87,"0"0"-87,0 0 8,0 0 0,-34 89 42,31-52 17,1 1 2,2 1-28,0-4-12,0-5-12,12-3-11,6-6 19,2-4-22,2-6 5,5-4 0,4-7 2,7 0-10,-1-7 2,8-12-2,-5-5 12,-6-4-11,-5-1 2,-10-3 3,-9 1 4,-5-3-10,-5 1 6,0 1-3,0 0 14,0 5-15,0 2-4,0 7 2,0 4-60,0 3-94,0 5-229</inkml:trace>
  <inkml:trace contextRef="#ctx0" brushRef="#br0" timeOffset="67861.6396">20981 6126 519,'0'0'19,"0"0"9,0 0-28,0 0 27,0 80-2,0-31 49,0-3-34,0-1 16,0-4-38,-2-3-7,1-8-3,-1-3-5,1-3-3,-1-6 0,2-3 1,0-3-3,0-3 2,0-4-16,0-5-38,0 0-72,0 0 24,0-14 19,0-6-193</inkml:trace>
  <inkml:trace contextRef="#ctx0" brushRef="#br0" timeOffset="68334.3339">20979 6206 74,'0'0'181,"15"-88"-9,-4 56-5,1 11-86,-1 9-32,3 7-36,2 5-5,5 3-8,6 23 4,2 12 19,-3 5 8,-3 2-21,-8-3 12,-7-3-14,-3-2-7,-5-8 23,0-6-17,0-6-2,0-5 5,0-6-6,0-4-7,0-2 3,0 0-21,3-2 15,3-16-2,3-8-11,4-5 12,-1-4-11,3-3 7,0 1 10,0 1 1,-2 6 1,-2 7 0,1 10 26,-3 3 19,3 7-43,4 3-6,5 5-2,0 18-1,0 4 6,-2 3 0,-5 0 1,-5 2 20,-5-1-14,-4 1 11,0 0-10,0-3-1,0 0-1,0-5-5,0-3-2,0-3-6,12-4-83,5-5-29,2-6-240</inkml:trace>
  <inkml:trace contextRef="#ctx0" brushRef="#br0" timeOffset="69219.8419">23008 6072 269,'0'0'116,"0"0"-33,0 0 45,0 0-66,0 0-17,0 0-38,-107-57 1,70 57 1,-2 11-9,0 7 0,5 1 5,5 2 3,9 0-1,6 5 3,5 4-7,6 4 2,3 2-5,3-1 0,20 0-3,6-2 6,9-4-3,5-2 10,3-3-10,2-3 13,-6 0-9,-3-3-4,-10 0 2,-8-3 5,-10-1 1,-10 1-5,-1-2-3,-18 4 38,-18 0-28,-10-2 1,-2-3-11,-4-3 7,3-6-14,0-3 7,1 0-21,6 0 6,5-12-41,5 0 6,9-3-153,5 0-245</inkml:trace>
  <inkml:trace contextRef="#ctx0" brushRef="#br0" timeOffset="69624.5242">23320 6074 327,'0'0'41,"0"0"-19,0 0-20,0 0 54,0 0 5,97 0-2,-55 3 22,-2 3-51,4 0-7,0-3 12,0 0-32,-1-3-2,-1 0-1,-2 0 11,-2 0-25,-5 0 12,-4-5-59,-8 1-46,-7 0-44,-12-3-52</inkml:trace>
  <inkml:trace contextRef="#ctx0" brushRef="#br0" timeOffset="69895.6384">23563 6048 536,'0'0'120,"0"0"-120,0 0-5,0 0 5,-20 91 27,12-39 13,2 4 21,-2-3-32,2-3 5,-1-8-14,3-3-18,1-6 18,0-6-14,3-3-6,0-5 0,0-5-4,0-3-16,4-5-45,12-6-52,4 0-68,2-8-70</inkml:trace>
  <inkml:trace contextRef="#ctx0" brushRef="#br0" timeOffset="70659.9769">24318 6011 430,'0'0'131,"0"0"-61,0 0 8,0 0-47,0 0-22,0 0 7,-31 105 0,15-48 16,0 1 3,-1-5-32,3-3 6,-1-3-9,3-5 1,1-4-2,0-8 3,6-6-2,1-8 0,2-8-42,2-6-25,0-2-121,0 0-151</inkml:trace>
  <inkml:trace contextRef="#ctx0" brushRef="#br0" timeOffset="70955.6377">24456 5984 413,'0'0'203,"0"0"-105,0 0-51,0 0-12,0 0-35,0 0 0,26 58 15,-12-5 10,-2 4 23,-2 0-31,-2-4-8,0-4 11,3-6-14,0-5 0,0-8-6,1-3 1,-3-2 2,0-5-3,-4-5 0,-1-3-1,-2-7-64,-1-4-10,-1-1-108,0 0-93</inkml:trace>
  <inkml:trace contextRef="#ctx0" brushRef="#br0" timeOffset="71139.6402">24300 6336 260,'0'0'79,"0"0"-75,0 0 51,99-14 17,-63 13-44,2-2 1,-2-2-28,0 1-2,-3-4-28,-5 1-181</inkml:trace>
  <inkml:trace contextRef="#ctx0" brushRef="#br0" timeOffset="71455.6939">24764 5982 390,'0'0'116,"0"0"-106,0 0 2,0 0 25,0 0 15,121-8 5,-69 8-9,5-3-7,-2-1-36,-2-2-1,-6 1 3,-8 1-7,-6 2-7,-11 1-18,-5 1-80,-10 0-153,-7 0-126</inkml:trace>
  <inkml:trace contextRef="#ctx0" brushRef="#br0" timeOffset="71710.4846">25017 5949 586,'0'0'114,"0"0"-95,0 0-11,0 0 19,-17 105 4,14-54 13,-3 2-21,2 2-5,-1-5 8,1-4-17,-1-7 1,2-5-10,0-2 9,2-7-15,1-3 6,0-6-19,0-5-17,0-5-50,6-6-123,7 0-74</inkml:trace>
  <inkml:trace contextRef="#ctx0" brushRef="#br0" timeOffset="72021.2211">25360 5992 476,'0'0'85,"0"0"-52,0 0-21,0 79 89,-5-31-36,-1 0-21,2-6 2,-1-3-24,1-6-5,1-5-10,0-5 1,3-5-13,0-7 5,0-1-8,0-5-2,0-2-50,0-1-23,0-2-116,0 0-86</inkml:trace>
  <inkml:trace contextRef="#ctx0" brushRef="#br0" timeOffset="72276.6918">25340 6006 592,'0'0'53,"0"0"-42,0 0-14,54-77 6,-32 59 8,4 2 11,0 2-18,1 4 6,0 2-5,-2 5 1,-2 1-4,-1 2 0,-4 0-4,-1 0-8,-7 10-103,-4 5-77,-5 4-77</inkml:trace>
  <inkml:trace contextRef="#ctx0" brushRef="#br0" timeOffset="72522.9634">25355 6195 467,'0'0'101,"0"0"-92,0 0-6,0 0 14,0 0 44,0 0-38,36 11 25,-9-11-25,4 0-18,-1 0 6,-2 0-11,-1 0-1,-5 0-9,-5 7-41,-7 1-51,-10 5-128,-1 0-46</inkml:trace>
  <inkml:trace contextRef="#ctx0" brushRef="#br0" timeOffset="72725.6266">25327 6432 295,'0'0'5,"0"0"28,0 0 70,0 0-15,0 0-1,100 9 16,-65-9-78,7-2 12,3-6-30,0-5-6,1 0-2,-4 1-14,-6-2-116,-11 4-295</inkml:trace>
  <inkml:trace contextRef="#ctx0" brushRef="#br0" timeOffset="75715.6493">26361 5934 207,'0'0'190,"0"0"-74,0 0 13,0 0-53,0 0-18,0 0-24,-11-60 4,1 51-20,-2 2-3,-4 3-15,-6 0 1,-1 4 0,-3 0 0,0 0-1,-1 0 0,4 7 2,1 5-2,3 3 0,3 5-2,2 3-4,2 5 9,4 4-3,5 1 0,3 0-4,3 0 2,18 0-1,11-3 2,8-2-2,2-3 4,3-3-1,-4-2 5,-5-4 1,-11 1-11,-11-2 5,-10-1-3,-4 1-1,-1 1 6,-20 1-2,-12 0 36,-7-4-36,-4-1 16,-3-3-14,0-1 5,0-4-11,3-4 4,4 0-24,4 0-32,8-3-152</inkml:trace>
  <inkml:trace contextRef="#ctx0" brushRef="#br0" timeOffset="77303.1389">27893 6182 155,'0'0'88,"0"0"-5,0 0 6,0 0 12,0 0 5,0 0-54,-33-66-9,20 60-39,1 3 5,-3 1-2,-2 2-3,-2 0-3,-6 0 5,-5 13 0,0 5-6,0 6 0,3 3 11,3 2-11,5-3 0,8 0 7,5-3-11,5-3 7,1-4-3,0-4 0,1-1-2,10-6 1,4 1 1,6-3 0,4-3 13,5 0-10,1 0-3,2-13 0,-1-2 9,-4-2-10,-6 0 1,-5-1 0,-4 2 9,-6 3-6,-2 3-3,-5 4 4,0 2 0,0 3 29,0 1-16,0 0 3,0 0-13,0 0-7,0 7-15,0 5 13,2 5 4,2-3-1,1-1-1,3-3 0,3-2-5,1-4-5,6-4 0,2 0 2,5 0-33,5-6 32,1-9-25,2-3 1,1 1 11,-3 1-26,-7 1 38,1 3 9,-4 1 1,-4 4 1,-1 4 19,-4 0 5,1 3 4,1 0-26,2 0 16,2 12-15,0 1 5,-4 4 9,-1 0-5,-7-1-12,-3-1 10,0 0-5,-3-4 10,0-4-16,0-2 7,0-5-7,0 0 1,1 0-1,1 0 21,-1-2-13,1-9-1,1-6-7,1-3 7,4-4-9,2 1 2,5 1 0,3-1-3,4 7 4,2 1-1,-3 7 0,0 2-3,-3 6-6,-2 0 8,1 5 1,-5 13-6,-3 3-4,-1 3 7,-1 2-1,-1-1-13,3-2-32,4-5-106,5-8-76,6-5 0</inkml:trace>
  <inkml:trace contextRef="#ctx0" brushRef="#br0" timeOffset="77826.3329">29046 6128 507,'0'0'51,"0"0"20,0 0 17,0 0-28,-79-25-36,54 25-9,-1 5 24,0 13-38,0 7 13,4 1-3,2 0-9,6 0 18,6-3-20,7-4 4,1 1-8,0-7 6,3-2-7,13-4 3,5-4 2,4-3 4,5 0-1,-2-9-1,1-10-4,-4-5-22,-1-7 8,-3-3 1,0-8-10,-5-3 25,-4-5-13,-6-1 13,-4 1 16,-2 0-11,0 2 25,-3 5 14,-7 4-31,0 10 46,6 12-20,1 10-1,1 7-20,2 3-18,0 31-20,0 19-4,3 15 24,6 1 8,-3-4-8,3-7 0,0-6-5,4-9 7,4-7-4,5-12-54,7-7-47,3-11 6,4-6-304</inkml:trace>
  <inkml:trace contextRef="#ctx0" brushRef="#br0" timeOffset="80663.2381">2405 8996 148,'0'0'231,"0"0"-122,0 0-14,0 0-18,0 0-5,0 0-33,0 0-5,0-11 7,0 11-36,0 0 15,0 13-20,0 19-9,10 15 9,8 11 4,-2 10-1,-1 4-1,-1 2 5,1-1-10,-3-9 3,-2-4 0,-1-8 0,-6-6 0,0-7-12,0-9-26,-3-6-68,3-10-141,-3-10-130</inkml:trace>
  <inkml:trace contextRef="#ctx0" brushRef="#br0" timeOffset="81011.6361">2425 8952 198,'0'0'126,"0"0"-80,0 0-10,0 0 14,88-43-24,-53 36 14,4 1 8,1 2-17,0 0-15,-1 4-16,-6 0-2,-5 0-2,-6 2-100,-8 10-27,-5 5-13,-6 0-88</inkml:trace>
  <inkml:trace contextRef="#ctx0" brushRef="#br0" timeOffset="81251.1152">2524 9293 376,'0'0'183,"0"0"-180,0 0 17,0 0-6,0 0-11,0 0 41,73 0-21,-38 0-7,0-1-12,-2 1-3,-3 0 7,-6 3-8,0 16-45,-7 13-64,-6 6-58</inkml:trace>
  <inkml:trace contextRef="#ctx0" brushRef="#br0" timeOffset="81474.7171">2660 9755 160,'0'0'335,"0"0"-335,0 0 0,0 0 41,0 0 11,0 0-3,101-25-15,-65 11-12,3 3-13,4 1-5,2 5-8,-2 2 4,0 1-16,-5 2-70,-4 0-81,-4 0-87</inkml:trace>
  <inkml:trace contextRef="#ctx0" brushRef="#br0" timeOffset="81876.6375">3298 8690 648,'0'0'33,"0"0"-6,0 0 13,0 0-17,0 0-3,-62 86-19,59-10 4,1 19 16,2 12-19,0 5 7,5-1-1,5-10-7,8-13 9,4-15-10,5-16 0,9-15-3,3-10-38,8-14-40,6-11-54,2-7-32,0-10-179</inkml:trace>
  <inkml:trace contextRef="#ctx0" brushRef="#br0" timeOffset="82747.2972">3785 8864 14,'0'0'336,"0"0"-269,0 0-8,0 0 20,0 0-9,0 0-70,-18 23 0,18 19 5,10 14 13,5 6 22,1 0-34,1-2 8,4-6-12,1-3 10,8-7-12,0-10 0,4-6 8,5-12-9,3-11 3,1-5-2,0-7 6,3-17 3,1-9-7,-5-6 4,-4-2 8,-11-4 22,-3-3-30,-3-3 2,-3-2-2,-6-3 3,-3 2-9,-6 8 0,1 4 0,-4 13-11,0 9-24,0 13-42,0 7-107,0 0-279</inkml:trace>
  <inkml:trace contextRef="#ctx0" brushRef="#br0" timeOffset="83003.6398">4733 9293 174,'0'0'215,"0"0"-188,-8 82-14,-10-45 46,-6 6-48,-6-1-11,-3-3-24,0-1-128</inkml:trace>
  <inkml:trace contextRef="#ctx0" brushRef="#br0" timeOffset="83774.1995">5051 8830 436,'0'0'75,"0"0"38,0 0-26,0 0-52,0 0-10,0 0-25,-1 34 0,20 10 13,4 7-3,2 5 1,6-3-6,-2-1-4,-1-2 12,-1-4-10,-5-2 5,-1-8-6,0-5 3,-2-10-7,-1-8 2,-3-5 0,-3-8 6,-3 0-5,3-8 0,-3-17 44,9-16-25,-2-6-1,-1-4-19,0-5 5,0 4-2,-9 1-1,3 2-1,0 4-1,-3 5-4,-2 5-22,4 11-37,-2 7-62,3 9-330</inkml:trace>
  <inkml:trace contextRef="#ctx0" brushRef="#br0" timeOffset="84299.0273">5875 8494 94,'0'0'224,"0"0"-87,0 0-3,0 0-19,0 0-40,0 0-67,-2 19-8,17 4-7,12 12 7,9 10 7,4 5 3,2 4-4,-3 0 19,-9 5-11,-8 0 4,-13 3-16,-9 3 0,-6 7 16,-27 0-14,-11-2-1,-4 1-3,-3-8-60,3-11-44,5-15-214</inkml:trace>
  <inkml:trace contextRef="#ctx0" brushRef="#br0" timeOffset="105688.4332">7251 9123 210,'0'0'90,"0"0"-26,0 0 19,0 0 5,0 0-31,0 0-24,0 0 20,0 0-31,11-6-12,-11 6-3,3 0-6,3 0-1,2-3 0,8-1 4,-1-5 0,6-3 0,0-5-4,0-2 2,1-1 5,-4 2-9,-6 3 2,-3 3 0,-2 2-8,-4 0 8,-1 6-3,-1 1 0,-1 1-6,0 2 6,0 0 3,0 0-7,0 0 6,0 0-20,0 14 19,0 6 0,0 8 4,0 2 7,3 0-4,2-1-2,1-5 1,0-5 1,6-3-5,-2-3 4,3-1 0,1-3-4,4-3 12,1-4-5,4-2 10,-1 0-15,1 0 6,0-11-4,1-4 3,-3-4-10,-1-2 3,-3-5-18,-3-1 8,-1 0-7,-4 0 8,-1 6 5,-5 2-3,1 6 7,-3 7 0,-1 3 3,2 3 10,2 0-13,4 0 6,8 6 7,1 8-3,4-1 21,-3 2-10,-2-3-11,2 0 13,-2-1-19,-5-1 2,-4 4-6,-2-1-6,-5 1 4,0 3 0,-18-3-27,-4-2-46,-7-4-175,-2-6-148</inkml:trace>
  <inkml:trace contextRef="#ctx0" brushRef="#br0" timeOffset="105953.2097">7486 8762 663,'0'0'30,"0"0"-21,0 0-2,0 0 17,0 0-24,0 0 0,-22-16-43,22 16-116,0 4-127</inkml:trace>
  <inkml:trace contextRef="#ctx0" brushRef="#br0" timeOffset="109150.6186">9485 8938 101,'0'0'61,"0"0"-23,0 0 48,0 0 4,0 0-49,0 0 14,18 11-14,-9-11 13,3 0 2,3 0-42,-1 0 4,3 0-11,0-6-5,2-5 14,3-1-15,1-3 4,2-5 2,2-1-4,-3-2-3,1-5 0,-5 3-3,-2-2-3,-6-1 1,-4 0 5,-5 1 0,0 0 4,-1 0-5,-2-1 1,0 2 0,0-3 0,0 2 0,0 0 0,0 2 0,0 3 4,0 2-4,0 2 0,0 2 3,0 4 9,-3 1 9,0 7-10,1-1 20,-2 4-26,3 1 24,-1 0-12,1 0-14,-1 0 2,2 0-5,-1 0 0,-2 6 0,-2 18 9,-2 12-9,-5 15 0,9 10 2,1 6 12,2 4-13,0-2 1,0-4 7,5-8 0,5-9-7,1-6-2,2-3 0,2-6 3,-3-1 0,1-3-1,-2-5 9,-2-3-8,4-3-3,-4-5 0,-1-2 1,-4-4-10,2-4 9,-3-1 0,0-2-7,0 0 9,2 0-2,2-2 0,5-11 8,-3-3-19,0-4 11,-2-1-14,-4 0 11,0-2-21,-1 2 9,-2 1-8,0 4-13,0 1 13,-5 3-3,-5 2 0,1 2 26,0 2-4,0 2 4,5 0 7,1 1-7,3 0 23,0 2-23,0-1 0,1 1-6,15-2 5,1 0-2,5 1 1,-1-1 2,0 0 4,1 2-2,2-2-2,4 0 21,4-2-19,2-3 11,2 3-13,-2-3 7,-2 2-7,-4 2 0,-3-2 0,-1-1 2,-4 3 0,-4 0-2,-5 1 0,-5 1 0,-1-1 6,0-2 7,-2-1 13,-2-3 7,-1 0-31,0-1 13,0 1-15,-3 1 3,-4 4 2,-6 1-5,2 1-1,-4 2-6,2 0 3,-5 8 4,4 7 0,1 4 0,6 2 0,2 4 3,5 2-3,0-4 4,0 0 5,2-3-10,11-5 1,0 0 0,5-6 0,-3-4 0,6-1 3,0-4 10,4 0-6,2-1-7,3-10 0,1-1 3,-1-3-2,0 0-1,-5-3 0,-5-1 0,-4 1-2,-4 1-4,-5 0 6,-4 5 0,-3 1 8,0 4-6,0 1 13,0 0 15,0 3-26,0 3 8,0 0-8,0 0-1,0 0 6,0 0-9,0 6-11,0 7 10,3 7 0,2 1 1,4-2 0,1-1 1,-1-4 1,2-1-2,1-8 0,0 1-2,0-4 5,1-2-3,4 0 0,2-9-3,3-9-2,-2-2-10,-1 2-9,0-1 22,-7 2-21,-1 2 21,2 0 2,-1 2 0,3 2-3,0 2 3,1 3 0,-1 4-1,3 2-1,-3 0-1,1 3 1,0 8 2,-3 4 6,-6 2-3,-1-2 9,-4 3 10,-2 0-19,0-4 7,0 0-8,0-3 3,-3-5 3,1-5-5,2 1-3,0-2 4,0 0 1,0-8-10,0-10-9,0-1-1,0-4 12,8 0 0,7 4 3,0-1-8,2 4 14,0 1-13,2 4 7,-1 4 0,-1 5-7,-1 2 8,-2 0-1,-1 0 0,-1 11-5,-2 2 5,-2-1 12,1 2-11,-3-2 18,-2 0-19,-1-2 2,0-1-2,0-2 5,0-4-10,3-2-22,0-1-35,3 0 4,-3-1-133,0-10-290</inkml:trace>
  <inkml:trace contextRef="#ctx0" brushRef="#br0" timeOffset="109450.1156">10609 8476 687,'0'0'23,"0"0"4,0 0-25,0 0 13,0 0-15,0 0-24,0 0-53,-15 3-130,15 12-4</inkml:trace>
  <inkml:trace contextRef="#ctx0" brushRef="#br0" timeOffset="110338.8162">11674 8684 324,'0'0'134,"0"0"-41,0 0-6,0 0-1,0 0-61,-88-39-12,74 39 3,1 0-8,0 0 6,2 6-14,-4 12 5,2 6-4,1 3 3,3-1-4,6-1 0,3-1 2,0-4-5,0-4 3,0-2 0,14-5-5,2-4 7,-1-4-2,7-1 0,2-3-8,1-13 3,-2-1-21,-2 0 17,-9 7-3,-5 4 19,-3 3-7,-2 3 42,-2 0-33,6 1-9,-3 22 10,3 14-10,-3 10 37,-3 11-24,0 5 16,-15 3-11,-7 3-10,-5 4-2,1-2-6,-1-1 2,4-12-3,3-11 1,7-17 0,1-15 0,9-9 2,2-6 3,1-3-5,0-16 23,8-15-19,15-12 3,11-11-10,12-6 3,8 1-26,4 6 6,1 7-25,-3 2-18,-5 6-61,-11 3-212</inkml:trace>
  <inkml:trace contextRef="#ctx0" brushRef="#br0" timeOffset="111584.5121">13736 8278 414,'0'0'59,"0"0"41,0 0-2,0 0-55,0 0-9,0 0-25,4 7-9,1 23 34,4 9-11,-2 6 9,-2 3-15,-2-1-15,-3 0 15,0-7-13,0 0-4,0-3 0,-2-2-7,-2-3-2,1-4-18,0-7-32,3-4-14,-2-5-153,1-5-54</inkml:trace>
  <inkml:trace contextRef="#ctx0" brushRef="#br0" timeOffset="112047.6307">13593 8235 304,'0'0'7,"0"0"5,52-101-7,-34 77 69,1 8 17,5 1-16,6 3 19,9 6-45,10 6-10,3 3 7,2 30-44,1 12 17,-3 9-14,-1 0-2,-5-2 17,-7-3-6,-6 4-3,-12 0 22,-12 4-30,-9 2 2,-8-4 3,-20 0-6,-11-6 6,-4-4-2,-7-6-5,-5-7 0,-1-10 4,-2-7-5,4-10 0,0-5 1,5-2 4,7-16-5,5-3-10,7-1-7,9 1-38,7 4 31,9 2-26,5 2-103,1-1-248</inkml:trace>
  <inkml:trace contextRef="#ctx0" brushRef="#br0" timeOffset="112461.8985">14438 8253 237,'0'0'245,"0"0"-188,0 0-37,-3 80 69,3-29 0,0 8-34,0 4-22,0-4 4,0-5-33,0-8 4,2-9-8,4-7 0,2-6-3,-2-8 3,-1-5-11,0-6-16,1-4-57,1-1-88,-2 0-61</inkml:trace>
  <inkml:trace contextRef="#ctx0" brushRef="#br0" timeOffset="112712.5997">14471 8281 470,'0'0'30,"0"0"-21,51-80 24,-24 57-13,1 7 5,1 1-13,1 2-2,-1 9 26,1 4-36,0 0 1,-2 1-1,-4 13-4,-2 1-36,-5 1-79,-6 2-59,-7 0-58</inkml:trace>
  <inkml:trace contextRef="#ctx0" brushRef="#br0" timeOffset="112936.7976">14529 8437 84,'0'0'129,"0"0"-37,0 0 10,0 0-92,0 0-4,0 0 51,32 6 39,-7-6-28,5 0-33,4 0-6,1 3-28,-4 2 5,-1 2-6,-8 8-51,-7 5-124,-9 7-8</inkml:trace>
  <inkml:trace contextRef="#ctx0" brushRef="#br0" timeOffset="113144.6314">14513 8781 593,'0'0'92,"0"0"-82,0 0 35,0 0-45,0 0 1,0 0 26,85-13-19,-46 7 3,4-2-4,2 3 0,1-3-6,1 2-1,-3 1-10,-2 1-25,-6 1-129,-5-2-135</inkml:trace>
  <inkml:trace contextRef="#ctx0" brushRef="#br0" timeOffset="113530.2242">14980 8264 540,'0'0'30,"0"0"-18,0 0-12,0 0 11,0 0 4,109-9 51,-69 9-11,3 0-16,1-2-11,-2-4-26,-1-2 9,1-5-11,-1-2 0,-1 2-4,-6 1 2,-7 2-36,-9 5-12,-6 5-100,-11 0-92</inkml:trace>
  <inkml:trace contextRef="#ctx0" brushRef="#br0" timeOffset="113770.2107">15249 8237 325,'0'0'31,"0"0"26,0 0 71,0 102-21,0-60-51,0 5 4,0 1-29,-5 0-7,2 1-16,-3-5-4,3-1 7,-2-6-11,0-4-5,2-2-28,0-6-91,0-5-222</inkml:trace>
  <inkml:trace contextRef="#ctx0" brushRef="#br0" timeOffset="114283.6294">15883 8212 243,'0'0'230,"0"0"-133,0 0-54,0 0-17,0 0-2,0 0-15,-5 88 36,5-49 17,0 5-36,0-1 8,0 1-1,0-1-17,3-6-3,0-1-11,2-5-2,-1-3 0,2-5-9,0-8 8,0-7-46,0-2-23,0-4-53,2-2-174</inkml:trace>
  <inkml:trace contextRef="#ctx0" brushRef="#br0" timeOffset="114562.6104">16005 8221 541,'0'0'86,"0"0"12,0 0-21,0 0-31,0 0-10,-15-79-30,33 68-6,6 4 0,3 2 7,1 2-7,2 3 0,-2 0 0,1 0-3,-4 5 3,0 4-14,-6-5-14,-5 6-45,-8 1-51,-6 2-205</inkml:trace>
  <inkml:trace contextRef="#ctx0" brushRef="#br0" timeOffset="114807.5963">15857 8483 260,'0'0'21,"0"0"43,0 0 72,0 0-17,0 0-35,85 0-46,-52-7 13,0 0-32,1 2-10,-4 3-2,0 2-5,0 0-2,-6 0 0,-5 13-50,-6 4-57,-8-1-150,-5 0-100</inkml:trace>
  <inkml:trace contextRef="#ctx0" brushRef="#br0" timeOffset="114999.6352">15951 8705 429,'0'0'205,"0"0"-204,0 0-2,0 0 2,0 0 0,0 0 44,54 15-20,-24-12 13,4-3-25,7 0-1,5 0-8,0-8-4,0-2-19,-5-1-133,-7 1-268</inkml:trace>
  <inkml:trace contextRef="#ctx0" brushRef="#br0" timeOffset="115643.7219">16569 8231 546,'0'0'74,"0"0"-21,0 0-2,0 0 3,0 0-48,0 0 2,0 71 46,0-29-39,0 4 16,-1 3-14,-2-3-14,-1-2 13,1-3-9,0-5-6,2-5 1,-2-3-1,3-6-2,0-5-5,0-9-55,3-8-9,9 0-121,0-11-70</inkml:trace>
  <inkml:trace contextRef="#ctx0" brushRef="#br0" timeOffset="116128.96">16591 8284 506,'0'0'93,"0"0"-19,-3-103-16,5 67-40,11 7 10,5 5-26,2 9-1,1 8 8,2 7 2,4 0-11,0 7 11,-1 17-5,-6 8 10,-7 4-16,-12 3 1,-1 0 5,-14-1-6,-14 0 0,-6-7-1,-4-2-12,2-7 0,1-5-6,11-8 5,5-6 9,6-3 9,5 0-4,6 0 12,1 0-11,1 0 26,0 0-27,19 0 0,9 0 31,10 13-31,2 4 24,5 4-2,1 2-16,0 2 22,1 2-1,-4 1-14,-4-1-11,-4-4 4,-5 2-9,-4-5 3,-6-1-29,-5-3-10,-4-4-38,-2-4-72,-5-8-387</inkml:trace>
  <inkml:trace contextRef="#ctx0" brushRef="#br0" timeOffset="117396.2782">17370 8116 475,'0'0'73,"0"0"-20,0 0 30,0 0-44,0 0-30,0 0-9,0 26 0,2 12 33,4 4-15,-3 1 1,0-3-1,-1-3-17,0-1 21,-2 1-22,0 3 1,0 1-1,0-2 3,0-1-7,0-8 0,0-8-30,0-7 2,0-8-44,0-7-107,0 0-37,0-7 19</inkml:trace>
  <inkml:trace contextRef="#ctx0" brushRef="#br0" timeOffset="117959.6309">17386 8253 64,'0'0'68,"8"-85"23,4 44-15,3 6 6,-2 13-16,1 5 11,1 7-26,-2 5-6,5 5-7,4 0-33,4 15 11,-2 14-3,-2 8-1,-4 4 25,-8 0-25,-4-2-9,-4-6 13,-2-4-15,0-4 6,0-4-3,0-4 3,-3-6 12,1-6-17,2-5-1,0 0 4,0 0-5,0-5 0,5-15 6,8-8-6,2-3 7,3-2-4,-3 1 0,3-2-3,-1 1 6,0 4-6,-2 8 1,0 6 8,-1 6-3,0 7-6,2 2 0,3 8 0,0 18 4,-2 5 8,-1 5-1,-4 2-9,-1-2 20,-3-1-12,-2-1 0,-1-2 0,-2-2-4,-2-2-6,-1 0 0,0-1-4,0-2-6,0-5 10,0-4-42,0-6 13,0-7-44,0-3-60,12 0-140,3-21-55</inkml:trace>
  <inkml:trace contextRef="#ctx0" brushRef="#br0" timeOffset="118268.632">18258 8035 527,'0'0'76,"0"0"14,0 0-34,0 0-30,0 0-13,0 0-12,58-4 39,-18 4-15,4 0-25,5-3 24,1-8-22,-3-1 2,-4 3-4,-9 3 0,-5 5-24,-10 1-40,-6 0-159,-9 0-99</inkml:trace>
  <inkml:trace contextRef="#ctx0" brushRef="#br0" timeOffset="118500.6323">18548 7981 334,'0'0'88,"0"0"29,0 0 7,0 0-79,0 0-4,-50 93-4,40-46-12,1 3 8,1 0-6,-2-6 1,4-4-19,3-6-2,0-1-2,1-4-5,1-4 0,1-2-2,0-7-35,0-3-42,-2-8-197,-2-1-221</inkml:trace>
  <inkml:trace contextRef="#ctx0" brushRef="#br0" timeOffset="118682.6331">18322 8490 493,'0'0'282,"0"0"-218,0 0 0,0 0-30,0 0-34,0 0-2,25 0-1,16-5 3,14-8 25,9-1-24,0 0 2,-4 4-3,-7 4-65,-8 3-42,-4 0-153,-7 0-241</inkml:trace>
  <inkml:trace contextRef="#ctx0" brushRef="#br0" timeOffset="119011.4516">18967 7969 87,'0'0'663,"0"0"-644,0 0-10,-18 80-9,9-24 14,0 5-9,0-1 40,5-5-15,0-12-23,4-7-3,0-7 2,0-8-6,0-5 0,0-6-11,0-7-25,0-3-117,12-5-142,0-16-99</inkml:trace>
  <inkml:trace contextRef="#ctx0" brushRef="#br0" timeOffset="119408.7684">18979 7981 391,'0'0'42,"0"0"-21,0 0-15,0 0 39,0 0-24,0 0-12,59-2 94,-46 48-38,0 3-26,-1 4 20,1-2-44,1-7 8,2-5-23,2-9 5,1-4 1,-1-4-5,-5-3-1,-2-3 1,-1-6 3,-2 0-5,-2-6 1,-2-3 0,-2-1-1,1 0 2,2-2 22,0-17 47,3-9-68,-2-10 9,1-4-11,-1-11 3,-3-4-4,-2 5 5,-1 5-4,0 12 0,0 12-41,0 12 4,0 4-33,0 7-104,0 0-279</inkml:trace>
  <inkml:trace contextRef="#ctx0" brushRef="#br0" timeOffset="120308.6318">19659 7950 295,'0'0'108,"0"0"-43,0 0 34,0 0-65,0 0 35,0 99 11,0-54-44,0 2 18,0-1-15,0-5-28,0-4 10,0 0-21,0-6 1,0 1 2,-5-3 0,-1-5-3,0-3 0,0-6-13,2-7-11,4-3-35,0-5-71,0-7-187</inkml:trace>
  <inkml:trace contextRef="#ctx0" brushRef="#br0" timeOffset="120563.634">19730 7946 669,'0'0'27,"0"0"-27,0 0 10,0 0-2,63-81-8,-40 71 2,2 0 29,2 5-29,-2 0 16,0 4-12,1 1 7,-1 0-16,5 0 3,-3 0-38,-3 0-45,-11 7-185,-6 5-90</inkml:trace>
  <inkml:trace contextRef="#ctx0" brushRef="#br0" timeOffset="120820.739">19725 8203 138,'0'0'37,"0"0"-33,0 0 123,0 0 10,0 0 3,98 0-23,-70 0-31,-4 0-58,0 0 13,0 0-33,-3 0-3,-2 0 1,1 0-6,-7 0-20,-3 9-70,-10 4-280</inkml:trace>
  <inkml:trace contextRef="#ctx0" brushRef="#br0" timeOffset="121034.0146">19665 8482 289,'0'0'107,"0"0"-71,0 0-16,0 0 54,0 0-40,98 0 35,-68 0-1,-3 0-24,0 0-14,3 0-28,1 0 13,5-1-15,0-11-10,-2-3-101,-4-2-350</inkml:trace>
  <inkml:trace contextRef="#ctx0" brushRef="#br0" timeOffset="121642.1702">20469 7916 19,'0'0'540,"0"0"-455,0 0 4,0 0-39,0 0-31,0 0-19,0 26 0,0 19 14,0 6 5,0 0-4,0-3 5,0-5-15,0-4-5,0-6 0,0 0 4,0-3-10,-2-1 6,2-8-36,0-2-23,0-9-174,0-7-201</inkml:trace>
  <inkml:trace contextRef="#ctx0" brushRef="#br0" timeOffset="122050.2471">20239 7922 222,'0'0'1,"38"-77"6,-16 46 38,0 5 29,5 6 13,3 10 1,6 7-23,7 3-12,6 18-31,3 18 6,1 8 4,-3 4-26,-3 5 14,-4-2 9,-6 1-16,-7 1 30,-6-3-23,-12 0 4,-7-5 16,-5-4-40,0-5 10,-13-3-10,-7-3 9,-7 0 0,-9-1-7,-7-2 1,-6-6 6,-4-8-4,1-2-10,0-6 5,1-3-49,5-2-3,5 0-50,3-1-141,5-17-138</inkml:trace>
  <inkml:trace contextRef="#ctx0" brushRef="#br0" timeOffset="123366.5252">22518 8113 119,'0'0'163,"0"0"-48,0 0 4,0 0-20,0 0-28,0 0-32,-20-82 3,7 76 5,-1 2-43,-2 4 12,-1 0-16,-2 0 4,0 11-4,1 10 0,-3 5 2,4 4 4,1 2-2,5-1-6,4-4 2,4-4-1,3-5-1,0-5 2,2-2 0,11-4-6,-1-5 10,6-2-5,3 0 1,3-5-3,3-11-6,-1-7-7,-2-1-11,-4-1 17,-4 2-17,-4 2 24,-3 4 3,-5 8 0,-4 5 5,0 3 41,0 1 2,0 0-48,0 3 7,0 12-7,5 3 0,4 0-1,2-2-1,2-1 4,0-2 0,3-5-2,-2 0 1,4-4-1,-2 2 0,2 0 1,3-1 0,0-2-1,3-2 0,3-1-1,-2 0-2,0-9-6,-4-10-4,-3-7 8,-6-2 0,-2-8 10,-7-3-3,0-2-2,0 2 6,2 6-9,0 9 3,1 8 0,-1 12 20,0 4-14,5 2-3,3 21 9,3 9-1,1 6 12,0 1-10,1-3-12,1-3 5,4-4-3,-6-4-3,-1-5 0,-9-4 7,-4-4-14,-3-3 2,-13 0-38,-17-1 18,-11-4-53,-2-4-27,0 0-202</inkml:trace>
  <inkml:trace contextRef="#ctx0" brushRef="#br0" timeOffset="124618.8327">24485 7811 185,'0'0'148,"0"0"-51,0 0 18,0 0-2,0 0-69,0 0-28,0 12-15,0 20-1,0 5 44,0 4-12,0-3-15,0-2 10,0 0-27,0-2 0,0-2-1,0-4 1,0-3-8,0-6-50,0-6-29,0-6-86,0-3-19,0-4-58</inkml:trace>
  <inkml:trace contextRef="#ctx0" brushRef="#br0" timeOffset="125165.7921">24533 7790 281,'0'0'96,"0"0"-10,0 0-17,0 0 3,46-89-51,-17 78-3,2 7 23,2 4-21,0 1-9,-2 22 6,-3 6-4,-5 5 26,-7 2-30,-7 2 4,-5-5 0,-4-4-10,0-4 3,0-5-6,0-6 3,0-6 3,0-2-3,0-3-3,0-3 0,0 0 11,0 0-11,0-4 0,6-13 2,5-7 10,4-4-12,0-2 0,4-2 0,2 1 5,0 2-5,4 3 0,1 7 1,-1 5-3,-5 7 2,-1 7 0,-3 0-6,-1 18-6,0 8 12,-3 8 0,-1-1 0,-5 0 11,-4-1-7,-2 0 2,0 0 2,-2-1-4,-9-1-4,2-2 0,3-5-2,0-4-5,6-5-62,0-11-143,0-3-150</inkml:trace>
  <inkml:trace contextRef="#ctx0" brushRef="#br0" timeOffset="125720.8799">25500 7692 501,'0'0'232,"0"0"-205,0 0-27,0 0 24,0 0-16,-57 110 16,39-72-1,-1 1-7,1-3 21,3-3-33,0-2 2,2-3 8,1-4-6,0-3-2,3-5-6,6-7 0,1-4-4,2-5 4,0 0-7,0 0 3,0-17-17,14-13 9,4-8 9,1-8 3,2-5-9,0-2-1,-3 0 10,0 5 0,-2 5 8,2 5-6,1 9 8,-1 6-10,2 10 13,-4 7-5,4 6-8,2 0 0,3 17 7,1 15-7,-2 10 11,-7 5 5,-6 2 26,-2-4-30,-2-3 3,-4-5-2,-1-2 1,-1-4-13,-1-5-1,0-2 0,0-4-10,0-5-7,0-6-45,0-6-24,0-3-108,0-1-274</inkml:trace>
  <inkml:trace contextRef="#ctx0" brushRef="#br0" timeOffset="125903.8692">25407 7964 589,'0'0'20,"0"0"-13,0 0-7,0 0 0,0 0 2,84-48 8,-57 45-10,-3 2 0,3-1 0,1 1-14,0-1-191</inkml:trace>
  <inkml:trace contextRef="#ctx0" brushRef="#br0" timeOffset="139523.4529">26246 7573 9,'0'0'348,"0"0"-250,0 0 22,0 0-14,0 0-62,0 0-6,0 0-13,3-9-9,-3 26-16,-9 13 2,-12 10 39,-7 10 0,-7 1-32,0 0 15,-1 1-24,0-5 0,4 1-1,6-5-3,2-4-3,10-7-56,4-7-31,7-11-120,2-11-187</inkml:trace>
  <inkml:trace contextRef="#ctx0" brushRef="#br0" timeOffset="139845.2961">25953 7561 618,'0'0'27,"0"0"12,0 0-9,0 0-3,0 0-27,0 0 19,32 65 31,-7-16-20,-2 0 0,0-1-2,4-3-20,1-4-4,5-4-2,2-4 5,-1-3-10,-4-4 3,-6-3-16,-8-4-3,-3-6-24,-2-2-19,-3-6-114,-3-5-158</inkml:trace>
  <inkml:trace contextRef="#ctx0" brushRef="#br0" timeOffset="140210.6291">26579 7626 60,'0'0'443,"0"0"-395,0 0-17,0 0 14,0 0-14,0 0-25,40-2 5,-9 2 31,2-3-37,4-3 10,0 2-15,1-2 4,-2 0-9,-5 1 0,-7 2-88,-8 3-139,-13 0-139</inkml:trace>
  <inkml:trace contextRef="#ctx0" brushRef="#br0" timeOffset="140443.7859">26710 7599 585,'0'0'97,"0"0"-76,0 0 1,0 0-20,0 0 29,-20 108-6,17-69-20,-1 3 27,3 0-6,-2-4-9,0-4-1,0 0-15,-2-4-2,-1-1 0,0-3-21,-4-1-10,-1-6-70,2-4-162,-1-8-133</inkml:trace>
  <inkml:trace contextRef="#ctx0" brushRef="#br0" timeOffset="140601.9514">26575 8088 480,'0'0'280,"0"0"-260,0 0-15,0 0 6,0 0-10,85-21 12,-44 10-11,-2 3-2,-3-3 0,2 3 0,-5 2-14,-2-1-63,-4-1-161,-7 0-147</inkml:trace>
  <inkml:trace contextRef="#ctx0" brushRef="#br0" timeOffset="141198.2039">27345 7657 375,'0'0'219,"0"0"-202,0 0-7,0 0 8,-16 120 37,7-77-19,5-2-24,0-5 15,4-8-21,-1 0-4,-1-6 10,1-4-9,-1-3-3,1-5 0,1-2-14,0-5-31,0-3-130,0 0-89,11-12 24</inkml:trace>
  <inkml:trace contextRef="#ctx0" brushRef="#br0" timeOffset="141668.641">27375 7793 105,'0'0'107,"0"0"-12,25-101 15,-11 71-20,4 6 7,0 4-23,1 4-41,-1 8 12,-1 6-37,0 2 11,3 16-18,4 14 3,-1 7 18,-3 7-15,-5-2-7,-6-3 4,-5-4-3,-4-5-1,0-3 0,0-4 7,0-5 6,-4-5-9,2-6-3,1-6 5,1-1 0,0 0-9,0-11 3,9-14-6,9-10-2,4-6 4,1 1 4,-1 4-11,-4 7 6,-5 6 5,-4 9 0,-2 7 8,-5 4 6,-2 3-12,5 0-1,2 14-2,5 10-3,-2 6 4,-1 5 2,-2 1 9,-2-2-1,0 1-3,-1-1 1,-1-2-7,0 0 2,0-2-5,2-3 2,2-6-56,3-7-16,3-10-133,4-4-124</inkml:trace>
  <inkml:trace contextRef="#ctx0" brushRef="#br0" timeOffset="142081.5348">28188 7653 692,'0'0'93,"0"0"-51,0 0-35,0 0-7,0 0 6,-41 120 2,34-73 25,4-5-20,3-2-10,0-5 3,11-6 1,10-3-7,-5-8 0,7-3 2,0-6 2,4-8-3,6-1-1,-2-3 13,1-12-11,-8-5-3,-2-1 1,-4-5 0,-3-6 11,-3-3-11,-5-3 1,-4-1 3,-1-1-4,-1-1-8,2 2-37,2 3-48,2 6-79,-4 7-333</inkml:trace>
  <inkml:trace contextRef="#ctx0" brushRef="#br0" timeOffset="143070.3485">28879 7693 588,'0'0'156,"0"0"-119,0 0-33,0 0-4,0 0 13,0 0-13,0 110 28,-2-71-16,-1-4 24,2-7-26,-3-3-5,4-5-2,0-2 1,-2-7-4,2-5 0,0-2 1,0-3-8,0-1 7,0 0-33,0-1 6,9-16-16,2-9 13,-2-2-13,1-4-22,-3 1 52,-2-3 11,-2 1 2,0 0 17,0 2-6,2 2 29,6 3-13,1 7-4,6 3 4,0 6-27,4 7 0,1 3 0,0 5 6,-1 19-6,-2 9 15,-7 6-14,-5 0 15,-5-1-15,-3-5-1,0-6 8,0-6-1,0-9-7,0-4 0,0-7 5,0-1-4,0 0 0,0 0 2,3-15 15,8-12-17,3-6 8,3-5-9,1 2 0,-2 3 0,4 6 3,-1 6-3,-4 9 0,-3 9-4,3 3 4,0 9-11,0 16 11,0 4 10,-4 2-10,-6 0 10,1 0-9,-4 1 9,1 0-12,1-1 2,-2 1 0,-2-2-2,0 0 2,0-3-27,0-1-34,0-7-116,0-5-174</inkml:trace>
  <inkml:trace contextRef="#ctx0" brushRef="#br0" timeOffset="151989.6274">30845 7732 154,'0'0'38,"0"0"9,0 0 64,0 0-19,0 0-19,0 0 20,0 0-28,5-29-13,-5 27 3,0 2-31,0-1 1,0 1-25,0-2-3,-2-1-4,-5 1 7,-2 2 0,-1 0-1,-5 0 7,0 0-12,-3 0 4,1 0-13,0 4 11,0 3-7,1 3 11,2 4-14,-1 3 14,3 2-3,2 4 3,4 1 0,3 2-5,2-1 6,1 1-1,0-4 0,0-2-1,4-4 1,11-2-6,3-3 6,3-4 4,4-4-4,-1-2 0,-1-1 6,-1 0-2,0-11-8,-2-5-3,-3 0-4,-4 0 7,-5 0 4,-3 0 0,-5 1 1,0 1 1,0-1-4,0 0-1,-5 2-17,-7-3 14,2 3 6,2 1 0,1-2-2,3 0 1,2 4-2,1-1 3,1 3-2,0 0-1,0 2 3,4-1 0,9-1-1,2 2 2,8-1-2,2 3 1,2 3 0,-3 1 4,1 0-3,-5 5-1,-4 11 13,-3 8-8,-7 6 2,-1 2 1,-5-1-7,0-1 23,0-4-18,0-5 3,2-3 7,1-4-13,2-2 3,1 0-6,0-3 0,0-3 4,0-2-4,3 1 3,2-3-3,2-2 9,9 0-9,2 0 0,1 0 1,-3-10 2,-3 2-2,-3-3 2,-5 1-3,-4-6 1,-1 0-4,-4-2 3,-1-5-2,-1-1 0,0 1 3,0 2-1,0 7 0,0 1 3,2 6-5,0 2 2,-2 3 0,0 2-1,0 0 1,0 0-3,5 0 2,1 7-17,3 3 18,3 4 0,0-2 0,2-2 3,2-1-2,0-2 6,7-2 5,8-3-5,10-2-7,7 0 0,5 0 4,-4-3 1,-6-3-4,-10 0-1,-5 0 5,-6-1-2,-6 0-3,-4 3 0,-7-4 1,-5-1 6,0 0-7,-4-3 1,-6 3-1,-1 0 11,-4 2-6,2 4-5,-5 3-2,1 0-4,-2 3 8,1 12-2,3 6 0,5 4 0,1-1 0,8 4 0,1-3-7,0-1 1,8-3 6,6 0 0,2-3 4,2-3 2,3-1-7,9-5 1,3-3 0,5-4 13,5-2-12,1 0 0,-4 0 7,0-14-2,-5-4-11,-6-3 5,0-5 0,-8-1-7,-6-1 4,-12-3 3,-3 4-3,0 0 2,-13 4 1,-1 7 0,0 0 1,0 2 2,3 5-2,6 1 9,0 7 16,5 0-24,0 1 1,0 0-3,0 0-1,0 0-8,16 0 1,8 2 8,6 11 3,1 3 2,-3 2-7,-6 5 2,-3 4 0,-7 1 9,-5 5-6,-6-2 10,-1 0 15,0-2-23,0-4-5,0-1 0,0-2 1,0-4-5,5-2 4,6-4 0,8-1-2,11-7-12,12-4-13,10 0-30,3-12-100,-10-3-462</inkml:trace>
  <inkml:trace contextRef="#ctx0" brushRef="#br0" timeOffset="154250.6474">3519 11121 173,'0'0'158,"0"0"-76,0 0 67,0 0-17,0 0-57,0 0-38,0 0-8,0-23 20,-6 19-31,0-3-9,-3 3-8,-1 0 5,-1-1-9,-2 0 3,-2 4-9,-3 1 1,-3 0 3,-3 0 4,-1 3-3,1 6-24,3 2 28,3-1-8,2 1 8,1 1-15,6 3 12,4 4 3,4 8-5,1 4 5,0 2-1,4 1 1,10-5-3,2-4-6,-1-5 2,3-5-7,-3-3 6,1-4-22,-2-7 30,4-1-5,-3 0 5,4-15-6,-2-6 6,-1-4 0,-2-3-4,-4 1 9,-6 3-5,-2 3 0,-2 5 0,0 3 26,0 8-15,0 2 11,0 3-7,0 0-9,0 0-12,0 5-14,7 12 20,1 0 1,7 1 0,0-2-1,1-1 0,3-3 0,2-1-8,3-4 7,0-2 1,4-5-13,-1 0 11,-3-2 0,3-13-2,-3-1-2,-5-5 6,-1-2 0,-2-4 1,-5-3 0,2-6 3,-4-6-4,-3-6 11,-1-7-9,-4 0 26,-1-3-4,0 1-18,0 4 24,0 3-26,-6 0 2,-3 3-6,1 7 10,-3 6-10,2 12 0,-3 10 5,3 6-8,3 5 3,-3 1-8,-1 5 8,-2 33-10,1 19 4,6 18 6,5 14 0,0 4 2,4 1-2,11-5 0,4-11-1,4-12 3,5-13-13,2-13 11,6-11 0,-1-9-1,1-13 3,0-7-2,6-1 0,4-27 1,2-12 5,10-11-5,-4-11-1,-2-6 0,-10-6-7,-14 0 6,-3-1-1,-11 3 1,-11 3 1,-3 5 0,0 8 3,-15 10 43,-9 15-28,0 11 11,3 13-28,6 7 11,3 9-13,1 39 1,0 25 0,8 21-1,3 13 1,0-3 0,14-11-1,5-12 3,6-18-16,8-17 11,4-12-22,4-9-28,3-14-46,-2-11-70,-4 0-432</inkml:trace>
  <inkml:trace contextRef="#ctx0" brushRef="#br0" timeOffset="155086.2688">6163 10391 465,'0'0'185,"0"0"-185,0 0-4,0 0 3,0 0 1,91 6 35,-45-6-9,6-2 24,2-10-33,-5 2-5,-4 1-12,-6 3 6,-1 0-11,-6 4 5,-5-1-44,-5 3-60,-6 0-127,-11 0-23</inkml:trace>
  <inkml:trace contextRef="#ctx0" brushRef="#br0" timeOffset="155322.255">6516 10354 123,'0'0'178,"0"0"-91,0 0 26,0 0-38,0 0-37,-56 82 7,51-35 5,5 8 9,0 6-34,0-3 1,0-1 24,5-5-36,2-6 2,-1-2-16,-3-4 0,2-1-3,-4-5 3,5-12-32,-3-5-38,3-10-216,0-7-78</inkml:trace>
  <inkml:trace contextRef="#ctx0" brushRef="#br0" timeOffset="155521.2414">6387 11009 498,'0'0'240,"0"0"-209,0 0 20,0 0 1,0 0-52,0 0-4,43-25 2,-3 13 4,9-3 0,4 0 1,3 4-3,1 1 0,-2 5-21,-7 2-52,-3 1-152,-11 2-209</inkml:trace>
  <inkml:trace contextRef="#ctx0" brushRef="#br0" timeOffset="155880.3762">7003 10397 580,'0'0'123,"0"0"-85,0 0-38,0 0-17,0 0 17,-3 99 5,3-43 13,0 3 28,3-6-42,1-5 19,2-8-21,-1-8 10,1-7-16,0-5 4,-2-10-17,3-3-35,-2-7-61,1 0-103,0-17 55,-3-10-110</inkml:trace>
  <inkml:trace contextRef="#ctx0" brushRef="#br0" timeOffset="156246.3517">7033 10561 74,'0'0'177,"-30"-77"-37,19 44-40,2 5-60,5 8-18,0 6-7,4 10 6,0 4 54,4 6-75,17 18 0,13 9 70,5 6-40,3 6-16,-2-1 8,-3 0-20,-1-7 5,-5-7-7,-4-3 0,-6-6 2,-3-5-2,-3-6 0,-3-4 3,-5-3-1,-2-3-4,-1 0 2,-2-8 0,1-13 20,-3-6-16,0-3-3,0-6 31,0-5-11,-6-4 5,-3-1-4,0 0-21,-6 6 10,6 3-11,-3 11 0,2 6 0,4 6-24,0 6-15,6 6-15,0 2-69,1 0-294</inkml:trace>
  <inkml:trace contextRef="#ctx0" brushRef="#br0" timeOffset="156749.1373">7804 10350 381,'0'0'101,"0"0"-24,0 0 56,0 0-56,-91-64-52,58 60 9,-4 4-19,1 0-7,2 7 5,1 6-9,6 2-4,6 3 0,8 1-5,8 2-1,5 4 6,5 3-1,21 4-5,10 3 3,9-1 1,3 1 2,0-5 0,-1-2-1,-9-2 1,-7-3 0,-9-1-1,-11-1 4,-8-1-7,-3 2 4,-3-2 0,-15-3 19,-11-1-5,-3-5 11,-8-2-7,-4-5-9,-5-2-11,0-2 2,-5 0-27,5 0 2,4 0-27,3 0-35,12 0-197</inkml:trace>
  <inkml:trace contextRef="#ctx0" brushRef="#br0" timeOffset="157290.1037">7974 10361 420,'0'0'119,"0"0"-69,0 0-47,0 0 25,0 0-28,0 0 29,134-21 41,-77 10-58,-3 0-1,-2 3-11,-6 0-1,-1 3-7,-6 1-75,-8 1-104,-10 2-194</inkml:trace>
  <inkml:trace contextRef="#ctx0" brushRef="#br0" timeOffset="157523.0862">8222 10314 384,'0'0'84,"0"0"3,0 0 4,0 0-66,0 0-17,-26 98 27,25-50-28,1 10 55,-3 2-54,1 0 5,-1-3-4,3-8-4,0-5-5,0-4 0,2-8-43,7-9-62,4-11-148,4-12-134</inkml:trace>
  <inkml:trace contextRef="#ctx0" brushRef="#br0" timeOffset="158164.579">8774 10264 486,'0'0'111,"0"0"-79,0 0-11,0 0 18,-6 82-28,-6-31 8,4 7 15,-2 5-16,-2-2 24,0-5-26,3-8-16,-1-9 9,-1-5-5,2-5-4,-1-8 0,5-7-3,2-8-1,3-6-27,0 0-44,0-9 9,0-17-51,8-7 18,7-6-40,-2-6-6,-1-5 86,0-3 33,-1 0-2,-3 2 17,0 2 7,-2 5 4,-2 2 3,1 3 20,-5 10 92,4 5 14,-1 12 11,-1 6-5,-1 3-66,1 3-21,5 0-48,7 15 13,5 15-13,3 10 35,-5 9-13,2 4 19,-7 1-36,1 0 16,-2-3-12,-2-4 1,0-5-6,-3-4 3,0-7-7,-2-2 4,1-6-2,2-5-2,-4-5 0,2-4-5,-4-4-3,1-5-44,-1 0-63,-1-8-94</inkml:trace>
  <inkml:trace contextRef="#ctx0" brushRef="#br0" timeOffset="158367.5664">8654 10719 615,'0'0'71,"0"0"-67,0 0-4,0 0 0,82-60 3,-43 46-4,2 1 1,0-2 0,-2 2-5,-5 3-134,-7-1-134</inkml:trace>
  <inkml:trace contextRef="#ctx0" brushRef="#br0" timeOffset="158911.5319">9217 10297 529,'0'0'93,"0"0"-4,0 0-68,0 0-14,0 0-2,-14 92-4,13-40 41,1 2-17,0 1-19,0-6 18,0-6-20,0-7-4,1-7 0,2-2-2,2-6-6,-2-7 8,3-7-44,3-7-9,3 0-63,1-20 8,-1-8-108</inkml:trace>
  <inkml:trace contextRef="#ctx0" brushRef="#br0" timeOffset="159290.8269">9189 10359 204,'0'0'104,"0"0"-11,0 0-22,0 0 16,0 0-56,0 0-12,40-26-11,-3 60 57,2 9-24,-3 9 4,-5 0-37,-1 1 10,1-8-18,2-6 6,0-10 3,1-8 2,-3-5-6,-5-5 3,-2-5-4,-7-3-4,-4-3 0,-6 0 3,-1 0 7,-5-14 22,1-5 11,-2-7-15,0-6-23,0-8-3,0-9-2,-2-4-2,-6-3-7,2 1-3,-5 8-19,1 5 23,-2 8-25,1 11 14,1 7-9,7 10-51,3 6-45,0 0-189</inkml:trace>
  <inkml:trace contextRef="#ctx0" brushRef="#br0" timeOffset="159903.7885">10227 10230 159,'0'0'288,"0"0"-114,0 0-65,-85-10-47,52 12-38,-4 14-18,-1 4 19,2 3-22,8 6-3,4 2 9,7 8-2,6 5-7,5 4 7,6 0-5,0 0 13,3-5-13,12-4-1,4-8 9,7-3-3,5-12-9,9-6 2,11-10 0,10 0-16,5-22 5,1-8-101,-4-3-288</inkml:trace>
  <inkml:trace contextRef="#ctx0" brushRef="#br0" timeOffset="160235.7675">10540 10225 638,'0'0'89,"0"0"-64,0 0 1,0 0-26,0 0 7,-16 82-3,16-43-1,0 4 0,6 1 23,-3 0-26,1 1 21,-4-6-21,0-4 9,2-2-12,-2-9 3,0-4-3,1-9 3,1-6-103,1-5-163,1 0-156</inkml:trace>
  <inkml:trace contextRef="#ctx0" brushRef="#br0" timeOffset="160489.7498">10567 10165 505,'0'0'72,"0"0"-45,0 0-24,0 0 21,0 0-17,83-72-1,-54 61 16,-1 7-14,-4 1-3,-1 3-5,-3 0-7,-6 4-10,-2 11-90,-9 2-120,-3 1-93</inkml:trace>
  <inkml:trace contextRef="#ctx0" brushRef="#br0" timeOffset="160715.7341">10512 10404 238,'0'0'14,"0"0"-5,0 0 120,0 0-1,0 0-60,104-21-4,-73 15-42,2 0 1,-4 5-19,-4 1-3,-5 0-1,-6 0-54,-6 13-106,-8 7-40,0 1-69</inkml:trace>
  <inkml:trace contextRef="#ctx0" brushRef="#br0" timeOffset="160915.7234">10512 10692 453,'0'0'103,"0"0"-99,0 0 36,0 0-40,0 0 0,0 0 73,85 4-46,-46-9-18,1-5 16,0 2-14,-5-1-11,0 5 0,-2-2-19,0 0-65,-5 1-160</inkml:trace>
  <inkml:trace contextRef="#ctx0" brushRef="#br0" timeOffset="162305.6567">11407 10135 218,'0'0'34,"0"0"12,0 0 40,0 0-30,0 0 10,0 0 2,2-31-42,-4 26 37,-8 0-47,-1 2-14,-1-1-4,2 0 11,-1 3 13,-2 0-22,-1 1 11,0 0-14,-2 0 8,-1 9-4,2 4-1,-2 2 9,5 3-6,2 3-3,4 3 1,5 8-2,1 6 7,0 1-3,17 4 1,3-1 0,4-2-4,1-1 0,-1-5-1,-2 1-4,-2-3 5,-6-4 0,-6 0 0,-5-6 0,-3-2 0,0 0 0,-6-6 2,-9-2 17,-1-2 7,-5-7-9,0-2 0,0-1-14,0 0-6,-1-1-7,2-12-40,1 1-4,4 2-67,3-1-64,5 2-156</inkml:trace>
  <inkml:trace contextRef="#ctx0" brushRef="#br0" timeOffset="163662.6012">12715 10233 323,'0'0'137,"0"0"-17,0 0-30,-80 3-57,65 6-24,-1 4 17,2 5-25,2 2 9,3 6 5,3 1-14,2 1 21,4 5-15,0-2-5,0-2 13,0 0-10,7-5-5,4-4 0,5-4-10,1-4 10,-1-7 0,-1-5 0,3 0 6,-1 0-5,0-11-1,1-5 7,-3-7 2,1-2-10,-4-3 1,-3 0 0,-5-1-7,-4 2 7,0 0-7,-10 1 4,-6 7-21,-7 2 20,0 4-3,-3 2 7,5 4 1,2 2 0,5 2-1,7 2 0,4-1 10,3 2-21,0 0 11,0-1-17,12 1 10,6 0 8,6-2-1,1-1 0,3-1 9,2-2-9,0-3 0,0-2 1,-2-2-7,-2-4 6,1-2 0,-4-2-2,-2-2 7,-9 2-6,-4 0 2,-4-1 5,-4 0 31,0-2-33,0-2 13,0 2-13,0 2 6,-6-1-3,3 7 6,0 2-11,0 5 16,2 5-7,-1 4-10,1 0-1,-1 0-3,2 0 3,0 24-8,0 13 8,0 18 6,0 9 0,0 9-6,0 6 2,0 2 12,-3 2-14,-1 2 17,-2-6-15,1 2 13,-1-1-7,3-3-8,0-2 0,2-1 10,1-6-7,0-5-3,0-7 0,0-10 9,1-9-9,4-9 0,1-10-2,-3-9 3,4-6-10,-4-3 9,0-1 0,3-23 1,2-9-1,-2-8-11,-6 1-4,0-3-40,-5 1 30,-11 1 10,1 5 15,1 6-11,3 5 19,2 5-8,1 5 4,6 0 6,2 0-13,0 0 3,11-2 0,16-2-4,10-1 4,8 0 0,7-2 0,8-1 2,1 1-11,-3 2-10,-4 4-194,-14 2-352</inkml:trace>
  <inkml:trace contextRef="#ctx0" brushRef="#br0" timeOffset="164332.5599">14334 9719 511,'0'0'140,"0"0"-24,0 0-70,0 0 9,0 0-55,0 0 3,-16 110 25,16-39-25,0 6 25,0-2 0,0 0-26,0 0 18,0-5-19,0-4 0,0-7 1,0-8-2,0-4-2,6-5 2,-2-9-21,2-6 11,0-10-59,3-11-37,3-6-105,4-3-178</inkml:trace>
  <inkml:trace contextRef="#ctx0" brushRef="#br0" timeOffset="164878.5268">14770 9766 188,'0'0'68,"0"0"-66,0 0 36,0 0 60,0 0-77,0 0-19,-12 20 22,12 14 47,0 9 10,6 4-36,6 5 7,3 5-25,4-4-26,5-2 28,4-6-1,5-7-17,6-11 9,4-11-14,3-10 0,2-6-2,1-7-2,2-19 17,-3-7-18,-2-4 2,-9-6 3,-5 1 4,-10 0-10,-10 1 0,-6 2 2,-6 0-5,0 1 3,-1 2-31,-12 5-8,2 3-178,-1 8-120</inkml:trace>
  <inkml:trace contextRef="#ctx0" brushRef="#br0" timeOffset="165290.6141">14995 9863 453,'0'0'56,"0"0"1,0 0-14,0 0-36,0 0 2,8 97 15,2-39 21,0 3-20,-4-1 31,-3 0-23,-3-5-8,0-5-13,0-5-10,0-3-4,0 0 0,0-5-50,0-2-7,0-6-79,0-8-7,8-9-22,4-9-78</inkml:trace>
  <inkml:trace contextRef="#ctx0" brushRef="#br0" timeOffset="165913.0449">15532 9876 685,'0'0'60,"0"0"-27,0 0-15,0 0-6,0 0-10,0 0-2,0 6 0,21 6-9,7 2 16,5 4-9,2 0 2,0 3 0,1 0 8,-2-2-6,-5 1-2,-1-2 2,-4-4 6,-2-1-9,-1-4 1,-6-3 0,-4 0 1,-3-1-1,-1-2 1,-4 1 0,0-1 4,0 4-5,-3-2 10,0 6-5,0 2 33,-14 4-17,-8 4 4,-4 1 9,-2 6-34,-3 0 3,-5 4-3,-1 0 4,-2 0-7,-1 2 3,5-1-6,7-3-5,10-3-49,6-6 1,12-6-58,0-7-318</inkml:trace>
  <inkml:trace contextRef="#ctx0" brushRef="#br0" timeOffset="166178.0276">16114 10455 660,'0'0'243,"0"0"-230,0 0-1,0 0-20,0 0 8,0 0-92,-14 0-3,18 0-96,-3-6-195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40:51.1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4291 13782 218,'0'0'228,"0"0"-150,0 0-74,0 0 14,0 0-16,0 0 6,49-11 22,-21 0 39,5-3-40,3 2 2,-2-1-25,2 2-5,1 2-1,-1 1 0,1 2 0,-1 2 0,-5 1-5,-4 3-33,-5 0-75,-5 0-23,-4 0-42,-5 6 11</inkml:trace>
  <inkml:trace contextRef="#ctx0" brushRef="#br0" timeOffset="302.9808">4601 13771 109,'0'0'152,"0"0"-48,0 0-30,0 0 3,0 0-38,0 0-33,-8 44 12,8-11 38,0 3-10,0 5-3,0 3-40,0-1 10,0 5-11,0-2 4,0-4-2,0-4-4,0-7 1,0-4-1,0-3-5,0-6-2,0-1-85,0-8-169</inkml:trace>
  <inkml:trace contextRef="#ctx0" brushRef="#br0" timeOffset="530.9658">4465 14320 685,'0'0'53,"0"0"-41,0 0-16,0 0 4,0 0 0,0 0 1,72 0 2,-34 0 5,6 0-8,2-2 5,0-6 1,-1 1-6,-2 2-12,-7 2-52,-5 3-131,-7 0-51</inkml:trace>
  <inkml:trace contextRef="#ctx0" brushRef="#br0" timeOffset="1534.904">5235 14161 360,'0'0'184,"0"0"-184,0 0-2,0 0 2,0 0 12,0 0 3,39 46-8,-20-44 12,-1-2 6,3 0-14,1 0 22,0-10-10,3-8 2,-2-5 3,0-7-27,0-4 10,0-8-11,1-9 6,-2-3-6,-4-6 5,-3-2-5,-4 2 0,-5 3 6,-2 4-6,-4 6 0,0 1 4,-9 7 4,-6 9-6,2 9 17,4 9 14,3 6-33,3 6 18,1 0-18,2 0-8,0 6 6,0 26-8,-3 20 10,3 20 14,0 16-6,0 8 0,0 1 2,14 5-8,0-2 25,0-2-14,0-3-1,0-10-3,0-12 0,2-5-15,1-7 6,-1-8 0,3-6-1,-5-11 2,-5-9-1,1-9 0,-2-7-4,-5-7-4,0-4-17,-2 0 4,1-1 21,-2-20 0,0-6 1,0-6-1,-3-4-21,-11 3 17,-5 1 3,-3 3 1,-1 1 8,-1 5-6,0 1 4,4 2-6,0 4 6,5 4-6,6 1 0,6-3-4,3 1-1,5-3 5,20-8 0,11 1-7,11-4 9,4 2-6,3 4 4,1 2-25,-7 9-7,-2 5-57,-10 6-139,-6 0-199</inkml:trace>
  <inkml:trace contextRef="#ctx0" brushRef="#br0" timeOffset="2128.863">7356 13608 655,'0'0'69,"0"0"-69,0 0 16,0 0-6,0 78 31,0-35-34,0 2 16,0 2-15,0-2-4,0 1 8,0-3-12,0-4 0,5-1-1,-1-3 1,1-7-1,5-6-18,-2-6-43,2-9 3,3-7-106,1 0-71</inkml:trace>
  <inkml:trace contextRef="#ctx0" brushRef="#br0" timeOffset="2399.8461">7441 13603 379,'0'0'69,"0"0"-52,0 0 16,0 0 16,63-77 1,-32 64 12,4-1-37,-4 5 3,0 4-25,-2 4 3,-3 1-2,-1 0-4,-3 8 0,-6 8-68,-4 4-107,-7 4 46,-5 1-60</inkml:trace>
  <inkml:trace contextRef="#ctx0" brushRef="#br0" timeOffset="2622.8317">7488 13812 184,'0'0'103,"0"0"-59,0 0 41,0 0-54,0 0-30,0 0 46,52 0 34,-19 0-21,1-6-33,-3 0-8,1 3-19,-7 3 2,-3 0-4,-7 5-97,-7 13 3,-5 4-71,-3 5-109</inkml:trace>
  <inkml:trace contextRef="#ctx0" brushRef="#br0" timeOffset="2808.8193">7508 14075 231,'0'0'143,"0"0"-110,0 0-12,0 0 14,0 0-23,0 0 82,45 3-27,-12-3-14,6-10-36,3-1 6,1-1-16,0 0-3,-1 2-4,0 1-111,1 0-160</inkml:trace>
  <inkml:trace contextRef="#ctx0" brushRef="#br0" timeOffset="3362.7849">8201 13324 396,'0'0'122,"0"0"-45,0 0 3,0 0-38,0 0-29,-88 106 9,74-47-1,7 8-3,4 6-7,3-1-4,0-2-7,9 0 0,6-6 2,9-5-9,6-6 7,4-7-11,9-3-14,0-7-41,5-6-46,0-11-87,-1-11-72</inkml:trace>
  <inkml:trace contextRef="#ctx0" brushRef="#br0" timeOffset="3841.7526">8742 13487 217,'0'0'433,"0"0"-404,0 0-29,0 0 0,0 0 15,0 0-13,-33 107 9,33-57 12,2 4-20,15 3 20,0-3 5,1-4-9,2-7 0,2-11-19,6-8 3,4-7-10,2-10 7,5-7 0,2 0 0,3-18 2,1-13-2,2-12 0,-5-3-1,-3-4-6,-12 2 5,-9 1 2,-9 2 0,-9 3 1,0 0 16,-5 1-11,-10 2-3,-1 3-6,1 5-18,3 8-45,6 7-132,3 12-122</inkml:trace>
  <inkml:trace contextRef="#ctx0" brushRef="#br0" timeOffset="4217.731">9650 13919 786,'0'0'44,"0"0"-44,0 0-16,0 0 15,0 0-8,0 0 9,-11 77 0,-5-49-24,-2 2-18,-2 1-53,4-3-106,-2-4-84</inkml:trace>
  <inkml:trace contextRef="#ctx0" brushRef="#br0" timeOffset="4879.6871">10021 13500 193,'0'0'233,"0"0"-168,0 0 0,0 0 1,0 0-8,0 0-54,0 5-4,7 16 0,1 8 12,2 8 22,4 4-18,-2 1-9,1-3 9,2-1-13,0-4 0,3-3 6,-2-2-5,1-1-4,0-5 0,-3-4 1,1-6 5,-5-2-4,-2-5-2,-5-1 1,0-4 3,0-1-4,3 0 0,0 0 0,1-6 17,4-12-7,0-6-1,0-6 7,1-5-10,-3-4-1,0-5 7,-3 2-11,3 0 17,-5 4-16,1 5-1,-4 8-1,2 2 0,0 6-5,3 4-37,4 5-25,1 1-53,5 2-227</inkml:trace>
  <inkml:trace contextRef="#ctx0" brushRef="#br0" timeOffset="5252.6636">10727 13207 370,'0'0'67,"0"0"-25,0 0 24,0 0 40,0 0-91,0 0-6,14 71 45,10-8-20,-1 9 0,7 5-10,-5-3-1,-1-7 6,-6-5-18,-2-8-7,-10-2-6,-6-5 2,0-1-3,-12-5-24,-15-5-15,-7-4 24,-9-4-51,-2-4-81,-4-6-106</inkml:trace>
  <inkml:trace contextRef="#ctx0" brushRef="#br0" timeOffset="6287.6038">11942 13750 432,'0'0'207,"0"0"-201,0 0-8,0 0 5,0 0 7,0 0-7,8 26 8,4-24-10,4-1 6,5-1-1,3 0 7,5 0-13,-1-8 4,0 0 7,-1-2-5,-2 0-6,-4-1 0,-4 0 0,-3-3-7,-3 1 7,-6 0 0,-2 4-1,-3 2 7,0 2-6,0 2 6,0 1-2,0 2 22,0 0-7,0 0-12,0 0-7,0 13-18,0 8 18,6 1 3,4 1 1,0-1 9,1-4-5,5-3 7,-1-4-5,0-5-3,2-3-7,2-3 0,3 0 0,5-13 14,3-13-14,1-2-6,-1-6 5,-4 4-38,-4 4 20,-7 5 7,-6 9 12,-5 6 1,-2 5 10,-2 1 21,1 0-15,5 0-17,3 3-1,6 8 0,4-1 2,4-1 7,-1 0 5,2-3 2,-6 0 4,-5 1-12,-4 4-12,-7 1 5,-2 4 0,-2 3 0,-20 2 0,-15 0-21,-4-6-15,-4-6-106,-2-9-303</inkml:trace>
  <inkml:trace contextRef="#ctx0" brushRef="#br0" timeOffset="6480.5839">12232 13409 810,'0'0'16,"0"0"-16,0 0-30,0 0 10,0 0-82,0 0-140,-25-4-58</inkml:trace>
  <inkml:trace contextRef="#ctx0" brushRef="#br0" timeOffset="7867.4953">14073 13789 398,'0'0'65,"0"0"-63,0 0-2,0 0 23,0 0 13,0 0 13,31 23 2,-11-21-18,1-2 7,3 0-33,7 0 6,5-14 2,4-2-9,3-4-3,-2-2-3,-5-4 4,-3 1-9,-10 3 6,-4 2-1,-8 2 6,-8 2 0,-3-2-6,0-2 0,0 4 4,-2-1 7,-5 7-7,2 2 7,2 3 15,3 5-19,0 0 1,0 0-8,0 14-23,6 8 23,5 8 1,4-5 0,-5 2-1,-2-1 2,-3-1-9,-5 2 5,0 0 2,-5 0 2,-10-2-2,-5-1 0,-1-5-1,-4-4-62,0-4 2,1-10-56,0-1-60,6 0-52</inkml:trace>
  <inkml:trace contextRef="#ctx0" brushRef="#br0" timeOffset="8779.4391">14901 13515 460,'0'0'49,"0"0"-30,0 0 2,0 0 24,0 0-45,0 0-4,0 3 4,8 14 17,1 5 25,1 3-3,-3 1-27,-2 2 21,-2-2-18,-3-1-9,0-4 1,0 0-4,0-3-3,0-4 0,0-2 0,0-6 0,0-4 0,0-2 0,0 0 12,0 0-4,0-10-4,0-14 5,0-7 7,12-4-19,1 1 3,6 0 0,-2 9 1,4 2 1,-3 8-2,1 6 0,0 6-1,-2 3-1,2 0 2,-5 8 0,4 7-5,-8 4 4,-2 2-1,-3 1 2,-3 0-5,-2 1 5,0-1 3,0-2-2,0-4-1,-9 0 0,3-9 0,3-1 0,2-6 10,1 0-4,-2 0-1,2-15 18,0-6-11,0-7-10,0 0 3,8-1 0,9 3-2,0 1 8,7 7-11,-3 5 1,-3 5-2,3 7 1,-4 1 0,0 0 0,-1 10-13,-4 8 12,-3 0 1,0 3 0,-1-1 2,-4-2-2,4 0-2,-1-3-4,3-2-57,7-3-27,4-7-219</inkml:trace>
  <inkml:trace contextRef="#ctx0" brushRef="#br0" timeOffset="9943.3656">15804 13564 345,'0'0'81,"0"0"-22,0 0 73,0 0-20,0 0-81,0 0-5,-66-44-2,42 44-23,-2 8 18,-4 11-9,4 5-6,1 3 2,5 4-1,10-5-5,5-1 0,5-4-2,0-5-4,9-4 6,8-4 0,4-5-7,1-3 9,5 0-2,1-8 0,-1-8-21,-4-6 16,-4 3 3,-6-1 2,-4 1 3,-3 2 1,-4 6-4,-2 3 6,0 6 7,0 2 39,0 0-42,0 0-4,0 0-12,0 5 2,0 5 4,0 1 0,0-2-2,1 2-5,8-4 7,4 0 0,1-2-8,4-3 2,3-2-4,3 0 1,-2 0-20,2-10 29,-5-4-11,4-8 11,-4-3-6,-1-10 13,3-7-7,-6-8 0,0-2 4,-6-3-1,-5 6 0,-4 1-2,0 3 35,0-1-36,-10 3 24,-1-1-13,-2 0-4,2 5 0,1 6-7,3 7 0,2 15 4,2 4-4,3 7 0,-1 0-4,-4 5-23,0 22 27,-2 15-3,1 12 3,2 11 1,1 4 1,3 5-2,0 4 0,0-5 0,0-4-4,0-11 4,9-8 0,4-5-4,4-9-2,2-2 0,5-7 5,0-5-4,1-4-1,3-5 6,-1-6 0,2-4-3,-1-3 6,3 0-3,1-12 0,0-7 8,0-4-7,-1-5 0,-1 0 1,-2-5 1,-3-5 8,-3-2-11,-3-5 0,-5-2 6,-6-2-8,-5 0 2,-3 1 0,0 4 4,-13 2 2,-4 3-6,-5 3 13,1 6-4,3 7 1,2 8-4,7 8-5,1 7 16,1 0-16,-2 27-2,2 21-1,-1 15 1,2 12 1,4 5 0,2 0 1,0-6 7,0-11-8,8-9 0,7-9 0,4-10-25,8-10-20,9-11-1,6-11 23,6-3-30,0-7-322</inkml:trace>
  <inkml:trace contextRef="#ctx0" brushRef="#br0" timeOffset="10373.3387">17240 13605 624,'0'0'85,"0"0"-56,0 0-28,0 0 21,0 0-2,0 0-13,-20 89 0,-1-58-7,-2-1-23,1 1-24,-2 0-143,-1-6-82</inkml:trace>
  <inkml:trace contextRef="#ctx0" brushRef="#br0" timeOffset="19359.7621">18510 13108 116,'0'0'258,"0"0"-176,0 0 2,0 0-11,0 0-21,0 0-7,0 0-37,0 0 24,6-9-7,-6 9-22,0 0 11,0 6-13,-3 10 11,-6 8-5,0 11 2,-1 6-9,2 6 0,1 8 0,2 1 3,4-3-3,1-4 0,0-5-3,0-5 8,6-8-11,6-3 6,1-6-1,2-2-1,3-7 2,-2-2 0,5-6-1,1-5 7,4 0-7,7-3 1,4-16 0,0-8 9,4-8-8,-1-4-1,-1-6 3,-2-5 0,-4-1-3,-3-1 0,-8 0 1,-5 4-4,-7 4 5,-6 5-2,-4 2 3,0 5 3,0 5-6,-1 6 0,-4 9 7,1 4 11,3 7-8,-1 1-7,2 0-3,0 15-13,0 17 5,0 12 2,0 5 12,0 5 1,-1 0-3,-2 1 2,0-5 12,0-2-15,0-8 4,0-4-7,1-4 4,0-6-4,2-5 0,0-6 0,0-7-1,0-2 5,0-4-4,0-2 0,0 0 3,0 0 0,0 0-3,0 0 1,0 0 10,0-8-6,0 4-5,0 0 0,0 2 0,0 0 1,0 2-1,0 0 0,0 0-2,0 0 1,0 0 0,0 0-5,0 0-16,0 7 20,0 6-6,0 3 8,0 1 2,0-2 2,0-1-4,0-4 0,0-5 3,0-4-3,0-1 0,0 0 0,0 0 7,0 0 4,0-6-5,0-4-6,0-4 7,5 0-18,1-1 11,2 1 0,-2-1-9,2-2-6,-2 0 7,2-1-7,1 0-11,1 2 26,-1 1-15,-1 4 15,0 5 0,0 3 2,0 3-5,1 0 2,4 0-9,-4 5 4,6 8 6,-3 4 0,-2-4-4,5 1 7,-3-1-3,4-2 0,1 0 1,2-3 0,5 0 0,0-2 4,5-2 2,-4-1-2,0-1-5,-3-2 0,-5 0 0,2 0 1,-4-2 3,0-9-4,2-6 8,-3-1-5,2-3-3,-6 0 0,-3 0 1,-5 3 3,-2 4-4,0 2 0,0 5 4,-9 4-4,-3 1-2,3 2 1,1 0-18,1 5 13,-3 13 7,2 5-1,4 1 2,0 2-2,4-2 0,0-3 0,0-2-2,5-6 0,7-4 2,0-3 0,1-6-8,4 0 9,2 0-1,4-15 0,2-1-7,0-1 2,-2 0 2,-1 4 3,-3 2 0,-4 4 5,-1 1-5,-4 3 0,-1 3 2,1 0-2,1 0 0,1 0 0,4 10 8,0 7-1,1 1-7,-3 1 0,-2 1 7,-6-4-10,-3-2 3,-2-4 0,-1-3 3,0-4 1,2-3-4,-2 0 0,0 0 10,0 0 16,0-11-22,0-1-1,0-3-1,1 0-2,4-2 0,5 1-2,2-4 5,6 1-7,1-3 4,7 3-4,-1 4-7,0 3 11,-4 8-1,0 4 1,-2 0-8,-3 0 6,-2 11 2,-3 6 0,-4 2-7,-1 2 16,0-1-5,-1-3-4,2-2 5,2-5-9,7-5 4,1-5-12,5 0-3,2-9-52,-2-14-150,-7-7-309</inkml:trace>
  <inkml:trace contextRef="#ctx0" brushRef="#br0" timeOffset="20060.7144">18292 13337 222,'0'0'66,"0"0"1,0 0 6,0 0-26,0 0-20,0 0-27,0 0 1,77-18 49,-31 15-29,12-2 18,6 0 10,8-2-48,5-5 9,-4 0-10,-1-2-24,-7 2-111,-12 0-124</inkml:trace>
  <inkml:trace contextRef="#ctx0" brushRef="#br0" timeOffset="22307.5719">21461 13422 244,'0'0'114,"0"0"-39,0 0 38,0 0-38,0 0-50,0 0 4,-36-75-19,25 67 4,-2 4-10,-3 3 8,0 1-12,-4 0 0,-1 0 1,-1 10 6,0 6-6,1 4-1,4 4 7,3 4 0,3 1-4,3 2 2,5-3-1,3-1 7,0-4-8,0-5-2,5-5-1,9-4-5,2-4 5,3-5 0,5 0 7,1-5 2,1-11-9,-3-8 0,-1 0-3,-5-4-12,0 2 13,-2 1 2,-6 4 0,-3 5 0,-6 4 5,0 3-5,0 4 53,0 3-30,0 2-7,-5 0-16,2 3-1,0 14-3,3 6 4,0 1 0,0 0 0,6-3-2,4-1 0,1-4 2,0-4 0,-1-3-6,-1-4 6,2-5-5,3 0 5,4-6-29,5-11 28,-1-4-13,-1 0-12,1 2 24,-1 1 2,-4 4 0,-3 4 0,-3 5 4,-1 5-7,-2 0 3,2 0 0,3 6 0,3 7 3,1 5-3,-1 0 14,-2 2-7,-2 1-7,-4-3 0,-2-1 0,-5-4 0,-1-4 0,0-2 0,0-4 0,0-2 2,0-1-2,0 0 12,0 0-3,0-6 2,0-9-7,0-5-4,0-4 0,4 0 4,10-2-5,4 3 1,0 0 0,3 2-6,-1 3 10,0 3-4,2 2 0,-2 6 1,-1 6-3,1 1 2,-1 0-4,-1 4 0,-2 14 4,-2 3 0,-4 2-11,-1 2 22,0 0-11,-3 0 0,0-3 1,3 1 10,-2-5-11,6-3 0,-2-4 0,0-4 1,1-4-1,3-3 0,1 0 2,5-3 6,3-15-8,4-7 7,0-4-7,1-4 5,-5 0-13,-2 3 5,-6 4-3,-5 8-2,-6 7 15,-4 4-7,-1 4 20,0 0-16,0 3 11,0 0-15,0 0-2,2 0-3,2 3-9,6 14 14,-1 2-9,2 2 12,2 0-4,1-2 1,3-4 0,-1-5 9,3-2-9,-1-7 0,4-1 1,0 0 7,2-14-8,-1-5 0,-1-5 2,-6 0-1,-4 2 0,-5 6 4,-7 7-2,0 6 4,0 3 25,-2 0-29,-12 12 2,-2 15-6,0 11 1,-1 5 0,2 4 5,-1 4 6,-1 8-9,-2 9-1,0 4 5,-1-1 5,-2-5 8,-2-10-17,0-10 5,-1-6-4,-1-12-3,4-13 0,3-9 5,4-6 8,4 0-10,3-19-2,5-7-2,3-10 3,13-11-4,24-8 2,17-12-23,10-3 7,6-3-23,-1 1-14,-2 7-28,-6 2-177</inkml:trace>
  <inkml:trace contextRef="#ctx0" brushRef="#br0" timeOffset="23081.5208">24041 13005 370,'0'0'205,"0"0"-172,0 0-33,0 0 14,0 80 33,0-32-4,0 5-26,0-3 32,-2-1-33,-2-5-9,2-3-4,2-6-1,0-3-4,0-6 2,0-8-24,0-7-15,0-9-84,3-2-167,5-5-38</inkml:trace>
  <inkml:trace contextRef="#ctx0" brushRef="#br0" timeOffset="23653.4831">24042 12986 232,'0'0'81,"0"0"-26,33-78 24,-19 61 2,3 2-15,0 6-16,1 4-43,2 5 21,0 0-12,4 15-14,-3 19 20,-6 9-20,-2 8 9,-6-3 15,-2-2-26,-4-9 10,-1-5-7,0-4 3,0-6 1,0-6-7,0-4 3,0-6-6,0-4 13,0-2-10,0 0 0,0-8 3,0-13 4,4-9-7,8-4 0,5-6-3,1 4 12,0-3-9,3 0 0,0 4 0,0 3-2,1 10 2,-3 10 0,-5 6 0,1 6 4,-2 0-8,2 14 1,3 15 3,-4 11 6,-3 2 3,-1 2-3,-3-4 12,2-2-10,-5-2-5,-1-5-3,0 1 2,-3-2-3,0 0 1,0-1 0,0-5 0,0-3-28,-1-6-25,1-6-45,0-1-98,0-7-80</inkml:trace>
  <inkml:trace contextRef="#ctx0" brushRef="#br0" timeOffset="23990.4647">24929 12958 468,'0'0'71,"0"0"-29,0 0-30,0 0 25,0 0-24,0 0 8,-6 123 40,1-80-17,0-2-19,2-6 0,2-4-20,-2-2-7,3-5 2,0-3 0,0-5-10,0-3-2,6-9-67,5-4-101,-1 0-110</inkml:trace>
  <inkml:trace contextRef="#ctx0" brushRef="#br0" timeOffset="24323.4431">24964 12841 120,'0'0'92,"0"0"5,0 0 0,0 0-5,93-45-37,-64 36-14,1 2 4,2 1-20,-1 1-2,-7 3-23,-3 2 9,-5 0-15,-7 0 6,-1 2-8,-5 10-45,-3 2-38,0-1 12,0 3 3,-8 4-8,-10-1-29,-4 4-61</inkml:trace>
  <inkml:trace contextRef="#ctx0" brushRef="#br0" timeOffset="24545.4283">24991 13127 76,'0'0'72,"0"0"-29,0 0 72,0 0-19,0 0 2,0 0-39,66 7-1,-44-7-20,4 0-34,-4 0 11,-6 0-15,1 0-5,-5 4-28,-4 5-104,-5 5-45,-3 2 6</inkml:trace>
  <inkml:trace contextRef="#ctx0" brushRef="#br0" timeOffset="24741.4154">24942 13386 91,'0'0'82,"0"0"-4,0 0-31,0 0-37,0 0-10,0 0 100,37 11-32,-8-11 19,2 0-53,2-3-6,-2 0 9,-1 3-34,0-2 1,-4 2-4,-2 0-60,-3 0-88,-3 0-165</inkml:trace>
  <inkml:trace contextRef="#ctx0" brushRef="#br0" timeOffset="25409.3718">25519 12826 352,'0'0'113,"0"0"-75,0 0-21,0 0 25,-21 95 27,7-38-37,0 2 12,2-1-6,-1-2-34,1-6 12,3-4-16,-5-5 6,4-5-8,-3-2 6,0-8-8,6-6-19,-2-9-82,8-8-51,1-3-100</inkml:trace>
  <inkml:trace contextRef="#ctx0" brushRef="#br0" timeOffset="25744.3498">25542 12862 36,'0'0'390,"0"0"-296,0 0-66,0 0 18,0 0-23,0 0-6,59-43 11,-42 47-21,-2 23 17,1 14 40,-4 11-43,-2 6 11,-4 2-17,-3-4-14,0-8 19,0-3-19,3-5 6,3-2-7,0-2 0,0-2 0,-1-9 0,0-6-14,-3-5 1,-1-8-59,1-5-69,-3-1-65,-2 0-91</inkml:trace>
  <inkml:trace contextRef="#ctx0" brushRef="#br0" timeOffset="25924.3381">25540 13284 419,'0'0'24,"0"0"-14,0 0-9,0 0 7,100-29-7,-74 26 11,0 0-12,3 0-23,-4 0-203</inkml:trace>
  <inkml:trace contextRef="#ctx0" brushRef="#br0" timeOffset="26407.4744">26296 12901 325,'0'0'89,"0"0"-74,0 0 59,0 0 22,-108-69-42,78 61-14,0 8 5,2 0-18,5 0-6,2 0-21,6 5 0,5 7-2,6 8 2,4 10-3,0 8-2,4 7 7,18 6-7,8 0 5,6-3 0,4-3-6,2-4 14,-3-6-7,-5-1 9,-8-2-8,-11-2 12,-7-5-12,-8 1 5,-3-5 6,-19-2-9,-9-6 1,-4-4-1,1-9-2,-3 0-4,3-8-2,-1-10-31,4 0 14,3 3-10,5 1-26,4-1-130,7 1-221</inkml:trace>
  <inkml:trace contextRef="#ctx0" brushRef="#br0" timeOffset="27171.478">26596 12844 307,'0'0'58,"0"0"-36,0 0 53,0 0 44,0 0-41,0 0-67,-28-9 6,18 37-14,-4 18 23,1 11-13,2 5 10,2 4-7,3-6-13,6-4 17,0-8-20,0-4 0,18-9-2,8-6-2,2-4 4,5-9-2,3-5 4,1-8 10,2-3-7,1-5 2,-3-17 3,1-9-2,-5-5-5,-7-4-3,-2-2 3,-8 0 2,-3-4-4,-6 0-1,-2-1 0,-5 3-2,0 3-7,0 9-5,0 7-20,-6 9 4,3 7-67,0 7-150</inkml:trace>
  <inkml:trace contextRef="#ctx0" brushRef="#br0" timeOffset="27554.5721">27359 12855 298,'0'0'144,"0"0"-14,0 0-85,0 0-32,0 0-7,-26 111 7,19-55 28,1 1-23,2-4 6,-3-5-9,3-6-9,0-4-6,1-7 0,0-3-6,3-6-2,0-5-24,0-7-71,0-5-66,4-5-54,5 0 29</inkml:trace>
  <inkml:trace contextRef="#ctx0" brushRef="#br0" timeOffset="28040.4775">27383 12879 376,'0'0'52,"0"0"-31,23-81 54,-10 65 5,6 3-19,6 3-30,3-3 0,4 9-13,-2 4 22,-6 0-33,0 10-3,-7 13-4,-6 8-2,-7 7-1,-4 4 3,-7 2 0,-18-2 6,-7-5-6,-2-9-4,0-7 0,2-6-9,2-4 13,8-8 0,4-3 5,3 0 6,8 0-7,1 0 5,4 0 26,2 0-18,0 0-17,0 0-7,15 7 0,12 10 7,6 4 1,0 3 7,-2 0 11,-1 1-15,-3 1 1,-5 3-5,-2 1 3,-3-1-6,0-3 3,-4-3-2,1-5-22,0-4-49,0-7-111,-1-7-247</inkml:trace>
  <inkml:trace contextRef="#ctx0" brushRef="#br0" timeOffset="28567.4759">28045 12883 392,'0'0'209,"0"0"-104,0 0-93,0 0 7,0 0-19,-15 88 0,12-39 46,0-2-23,2-6-7,-1-5-2,2-5-8,0-3-8,0-5 2,0-3-6,0-3-1,0-5-31,0-3-55,6-3-105,0-6-108</inkml:trace>
  <inkml:trace contextRef="#ctx0" brushRef="#br0" timeOffset="28823.8877">28105 12798 287,'0'0'226,"0"0"-178,0 0-27,91-67 12,-56 55-17,1 3 4,2 5-9,-4 1-9,-3 3 12,-4 0-14,-6 1-15,-7 14 15,-8 4-131,-6 3-25,0 0-73</inkml:trace>
  <inkml:trace contextRef="#ctx0" brushRef="#br0" timeOffset="29035.0864">28076 13034 0,'0'0'155,"0"0"-91,0 0 68,0 0-49,105-7 4,-74 7-27,-1 0-59,-2 0 21,-2 2-22,-8 10-5,-5 3-28,-5 2-130,-8 2-34</inkml:trace>
  <inkml:trace contextRef="#ctx0" brushRef="#br0" timeOffset="29234.1194">28065 13305 192,'0'0'72,"0"0"-69,0 0 10,0 0 123,0 0-5,82 4-62,-41-4-4,-1-3-25,-4-1-37,-4 1 0,-4 3-3,-1 0-31,-1 0-70,0 0-45,1 0-254</inkml:trace>
  <inkml:trace contextRef="#ctx0" brushRef="#br0" timeOffset="29785.4759">28653 12835 486,'0'0'42,"0"0"-5,0 0-30,0 0 2,0 0 11,0 83 25,0-40-7,0 1 14,0-1-41,0-6 7,0-2-18,0-7 12,0-5-14,-4-4 2,3-5 0,-1-5-7,2-4-45,0-5-109,0 0-105</inkml:trace>
  <inkml:trace contextRef="#ctx0" brushRef="#br0" timeOffset="30350.4774">28703 12811 51,'0'0'113,"0"0"15,0 0-5,66-83-23,-53 72-15,-2 4-54,-2 4 15,4 3-17,2 0-21,3 10-8,1 15 3,-1 10 5,-7 7 28,-7 2-33,-4 2 17,0-2-16,0-8 8,-6-5-8,0-6-4,2-7 1,2-5 2,0-5-3,1-5 0,1-2 0,0-1-10,0 0 6,0-3 3,0-18 1,6-6-12,8-11 12,3-5 0,0-4-16,4 0 31,-2 8-18,-2 6 3,0 10 0,-1 8 16,-6 6-9,-4 6-7,-2 3 0,2 0-13,6 9 12,0 16 1,2 4 0,-3 11 9,-5 2-2,0 2 0,-6-2 6,0-2-9,0-2 3,0-3-7,0-1 6,-1-5-6,-4-2 0,1-6 0,2-6 0,2-1-48,0-7-56,0-7-142,9 0-32</inkml:trace>
  <inkml:trace contextRef="#ctx0" brushRef="#br0" timeOffset="30750.7154">29380 12824 462,'0'0'131,"0"0"-131,0 0 0,0 0 37,0 113 28,-1-64-29,-4-6 8,2-3-33,2-9 1,1-4-12,0-3 5,0-6-6,0-3 1,0-4-8,0-3 7,0-7-71,0-1-84,0 0-83,3-4-18</inkml:trace>
  <inkml:trace contextRef="#ctx0" brushRef="#br0" timeOffset="31029.4106">29458 12763 499,'0'0'144,"0"0"-83,0 0-12,0 0-44,0 0 15,55-77-18,-31 67 6,1 2-8,2 2 0,0 5 5,0 1-1,-5 0-4,-1 0 0,-4 6-3,-1 3 2,-5-2-27,-1 5-30,-9 0-83,-1 2-62,0 1-32</inkml:trace>
  <inkml:trace contextRef="#ctx0" brushRef="#br0" timeOffset="31234.3978">29501 12912 57,'0'0'27,"0"0"-18,0 0-1,0 0 69,0 0-6,0 0 48,27 10 13,-9-10-43,1 0-35,5 0-30,0 5-22,-1 1 11,-3 3-13,-2 3-27,-6 3-146,-6 2-103</inkml:trace>
  <inkml:trace contextRef="#ctx0" brushRef="#br0" timeOffset="31449.3866">29448 13211 162,'0'0'55,"0"0"125,0 0-68,0 0-17,98 0-54,-65 0-15,-2-4-8,-1 1-15,-1-1-6,-3 0 1,0 1-116,-1 0-86,-7-1-161</inkml:trace>
  <inkml:trace contextRef="#ctx0" brushRef="#br0" timeOffset="32078.3429">30101 12734 387,'0'0'68,"0"0"21,0 0-17,0 0-72,0 0 20,0 0 4,-12 112 22,6-60-20,-3 1 15,0-5-26,0-4-3,2-8-6,0-6-2,-1-3-4,0-4 0,1-7-16,1-5-11,2-7-30,4-4-61,0 0-90,0-4-44</inkml:trace>
  <inkml:trace contextRef="#ctx0" brushRef="#br0" timeOffset="32504.3162">30101 12728 410,'0'0'53,"0"0"-34,0 0-2,0 0-17,0 0 4,0 0 14,55 50 8,-37-9 27,-3 10-16,0 3-5,0-3 1,1-3-18,-1-5 18,5-7 4,0-6-35,-2-5 14,2-5-16,-7-7 0,-1-2 0,-3-7 3,-3-4-3,0 0 2,-1 0 9,0 0-11,1-12 27,2-10-9,-2-6 8,0-7-22,0-3 5,-2-3 3,1-2-3,-1-3-10,1 1 1,-2 4 0,-2 0-13,-1 6 11,2 6-36,-2 7 19,1 8-59,5 7-83,-2 5-172</inkml:trace>
  <inkml:trace contextRef="#ctx0" brushRef="#br0" timeOffset="32903.4775">30688 12721 576,'0'0'88,"0"0"-86,0 0-4,0 0-9,0 0 11,0 0 42,120 3-14,-69 0 22,-2 0-30,-1 0-12,-4 0-4,-6 1-3,-7 1-1,-6-1 0,-8-1-9,-4 1-21,-7-1-84,-4-2-137,-2-1-28</inkml:trace>
  <inkml:trace contextRef="#ctx0" brushRef="#br0" timeOffset="33135.4767">30904 12752 233,'0'0'129,"0"0"-77,0 0-17,0 0 17,0 0 22,-42 110-17,37-64-2,1 2-30,-1 0 8,4-6-26,-5-6-6,5-3 1,-2-3 4,0-4-12,-2-4 6,-1-2-28,3-8-21,1-3-162,2-7-26</inkml:trace>
  <inkml:trace contextRef="#ctx0" brushRef="#br0" timeOffset="36103.0804">2212 15983 388,'0'0'81,"0"0"-37,0 0 12,0 0-3,0 0-30,0 0-6,0 0-4,-33-6 12,20 6 21,1 0-45,-3 0 5,-3 3-6,-3 8-6,-2 3 1,-2 3 5,3 2 0,0 2 2,7 0 0,0 0-2,9 4 0,6 3-9,0 6 9,0 0 2,3 0 0,10-5 2,1-5 0,2-6-6,1-4 2,2-7-3,-1-2-1,6-5 5,1 0-1,5-6 14,1-14-8,2-5-6,-3-6 0,-5 5-27,-10 0 25,-7 5-23,-8 1 25,0-1-12,0 0 12,-14 1 0,-5 2-17,1 0-53,-3 3 61,-1 5 9,4 1 0,0 4 9,6 2 4,6 2 36,0 1-19,5 0-27,1-2 25,0 1-28,0-2-8,0 1 7,0-1-21,13-1 22,5-2-4,6 1 14,4 5-10,2 0 0,1 0 1,1 8 4,-1 8-2,0 1-3,-2 4 0,-4 2-1,-1 0 1,-8 5 19,-4 0-19,-6-1 31,-3 1-16,-3-5 10,0-5-2,0-2-22,0-8 22,0-3-15,0-2-6,0-3 7,0 0-4,0 0-5,0-8 26,0-10-5,0-8-13,0-6-8,3 1-8,9-1 4,6 3-15,1 6 19,-2 7-3,2 7-1,-2 7-6,2 2 10,5 3 0,-3 14-9,1 4 16,-1 0-7,0 0 14,1 0-7,1 0 1,-1-3-8,-1-1 0,4-3-3,4-7-25,-1-6-62,0-1-224</inkml:trace>
  <inkml:trace contextRef="#ctx0" brushRef="#br0" timeOffset="37160.0896">4213 15534 338,'0'0'201,"0"0"-104,0 0-18,0 0-25,0 0 2,0 0-56,-6 2 0,6 22-4,3 12 4,15 12 24,1 6-7,2 2-5,-6 1 16,0-1-27,-2 0-1,-5-2 8,2-4-1,-1 1-7,-1-8 0,1-4 10,2-7-16,0-10 13,-2-5-7,0-10 0,-3-4-20,-2-3-5,-1 0-6,-1 0 31,-2 0 1,0 0 5,0 0-4,0 0 22,1 0-8,-1 0 8,0 0-13,2 0-9,-2 0 18,0 0-13,0 0-2,0 0 15,0 0-18,0 0 9,0 2-11,0-2 1,0 0-13,0 0 11,0 0 1,0 1 0,0-1 2,0 0-2,0 0 0,0 0 0,0 0 3,0 0 4,0 0-7,0 0 6,3-11 0,1-17 20,8-11-26,2-13 0,5-5-7,3-7 7,-2 2-11,2 3 9,-4 5-22,-6 8 17,0 5-11,-3 6 1,-2 5 11,-1 5-18,-1 5-5,2 7 7,-7 7-14,3 4 5,0 2-29,-3 3-193,0 14-147</inkml:trace>
  <inkml:trace contextRef="#ctx0" brushRef="#br0" timeOffset="37806.4696">5014 15472 561,'0'0'99,"0"0"-71,0 0 1,0 0-17,0 0 16,-12 109-6,12-46-10,0 6 18,0 2-15,7 4-1,4-1-12,-2-1 6,1 0-12,-1-4 4,0-9-2,-1-4-4,2-8 6,-4-7-9,-1-6-17,-1-7-54,-1-7-65,3-10-147</inkml:trace>
  <inkml:trace contextRef="#ctx0" brushRef="#br0" timeOffset="38315.4763">5296 15581 450,'0'0'108,"0"0"-49,0 0-13,0 0-2,0 0-44,0 0 0,-15 81 14,15-36-13,3 5 15,9 0 9,7-6-20,1-3 5,5-5-10,5-5 0,4-9-3,5-5 3,3-13 0,3-4 11,4-1-9,0-23 11,3-9-3,-1-9-9,-6-2 11,-8 0-10,-7-1 1,-8 4 6,-11 2-2,-1 2-9,-8 3 2,-2 3-26,0 2-26,0 5-114,-8 6-125</inkml:trace>
  <inkml:trace contextRef="#ctx0" brushRef="#br0" timeOffset="38704.2449">5594 15688 521,'0'0'62,"0"0"-22,0 0 24,0 0-29,0 0-35,0 0 1,0 82-1,8-37 24,1 1-11,-3 0-1,-2-1 0,-4 1-5,0-4-4,0-4-3,0-7 0,3-2-5,0-7-21,5-4-21,-1-4-31,6-5-123,-2-2-4,3-2 17</inkml:trace>
  <inkml:trace contextRef="#ctx0" brushRef="#br0" timeOffset="39411.3579">6072 15575 544,'0'0'62,"0"0"-59,0 0 30,0 0 28,0 0-54,0 0-7,-2 0-9,13 6 0,8 3 9,2 1 29,0 1-20,6-2 5,3 2-2,1-4-6,2 0-5,0 0 1,-2-5 4,-4 1 6,-5-1-7,-3 1-4,-8 0 4,-5 0 2,-1 0-7,-2-1 0,-1 2 0,0 2 20,-1 0-15,-1 3 3,0 3 14,0 3-18,0 3 2,-7 3-6,-8 6 8,-4 7 7,-11 5-12,-1 3 1,-7 3 3,1-1-1,4-5-6,5-5 0,5-5-9,7-7 6,6-3-33,2-7-25,5-5-102,3-5-192</inkml:trace>
  <inkml:trace contextRef="#ctx0" brushRef="#br0" timeOffset="45874.4705">7871 15838 422,'0'0'61,"0"0"35,0 0-18,0 0-54,0 0-8,0 0-16,0 0 0,-7-3-8,7 11 5,0 8 3,0 5 3,-2 2 5,2 1 9,0-2-14,0 2-2,0-1 0,0-2 2,9-3-3,0-1 0,3-7 0,3-1-1,1-5 1,2-4 0,3 0 5,0 0-2,1-8-3,-1-4 0,-3-3 4,0 0-10,-3-2 6,1-1 0,-1 0-4,-3 0-9,-1 2 13,-7 3-2,-1 3 8,-3 2-5,0 4 15,0-2 11,0 2 10,0 3-34,0 1 27,0 0-21,0 0-9,0 5-3,0 11-2,0 4 5,9 1 6,0-3-4,2 0-2,2-4 0,-1-1-2,0-3 0,4 0 2,-2-3 0,2-1 5,-1-1-5,3-2 0,-3-3-1,4 0 6,-3 0-12,-2 0 7,-2-5 0,0-5-1,-5-4 1,-2-2 0,-5-4 0,0-1 2,0-2-4,0 2 2,0 2 0,-5 1-3,1 4 6,-2 5-3,0 3 0,-1 2-1,2 0-2,-1 4 3,3-1 0,3 1 15,0 0-14,0 0-2,0 0 1,3 0-16,16 0 15,4-2 1,7 0 0,1-4 5,0-4 0,-1 2-5,-3-2 0,-3 4 2,-5 4-4,-4 0 2,-3-1 0,0 0-1,-3 1 1,-4 1 0,-2-1-1,-3 2 8,0 0-7,0 0 2,0 0 13,0 0 24,0 0-31,0 2-7,-3 10-1,-5 5-1,5 1-1,0 1 2,3-1 0,0-3-7,0 2 2,11-5 3,2-2 2,2 1-9,1-4 9,7 0 0,-1-3 0,5-4 2,-2 0 2,3 0-4,-1-6 0,-4-10-6,2-5 1,-3-4 6,-3-2-1,-3-3 4,-4-1 6,-5-7-10,-4-3 9,0-3-4,-3-4 7,0-3-4,0-5 2,0-5 4,0-4-8,-1 8-6,-8 3 0,1 14 6,-1 9 0,-1 7-6,0 6 3,2 8 0,3 3-3,2 5 0,2 2 0,-1 0-13,2 0 12,-1 19-14,1 15 15,0 18-6,0 9 12,0 15-6,0 3 0,4 4-4,1-3 1,4-7 3,-1-6 0,3-10-5,1-7 5,6-11 0,2-6-1,2-8-4,3-7-3,4-7 8,0-9 0,6-2-3,-1-8 4,1-15-1,-4-5 0,-3-5 8,-4-8-12,-3-4 4,-5-6 0,2-2-2,-1-3-4,-3 1 5,-6 2-2,-2 0 0,-6 1 0,0 4 3,0 6 0,-9 7 2,-4 9 3,2 10-5,-1 4 0,-1 6 14,5 3-18,1 3 4,1 0-3,-3 18-5,-3 22-1,3 25 9,-3 15 0,8 6 1,4-3-3,0-11 2,0-10 0,16-15 2,4-10-2,2-12 0,0-10-5,1-5-48,1-10 18,2 0-69,1-8-157</inkml:trace>
  <inkml:trace contextRef="#ctx0" brushRef="#br0" timeOffset="46267.4746">8711 15492 377,'0'0'316,"0"0"-286,0 0 9,0 0-13,0 0-13,0 0-13,-18-9-47,17 9-58,1 4-237</inkml:trace>
  <inkml:trace contextRef="#ctx0" brushRef="#br0" timeOffset="47823.4672">10501 15680 264,'0'0'192,"0"0"-101,0 0 46,0 0-56,0 0-55,0 0-23,0-38 24,-6 32-13,0-1-10,-2 1 18,0 1-21,-3 2-1,1 2 0,0 1 1,-4 0-9,-1 0 8,2 0 0,-3 9-2,5 4 3,-1 3-1,3 0 0,2 2 5,2 2-7,4-1 2,1 4 0,0-3-4,0-1 4,0-1 0,7-3-1,4-2-5,2 0-1,2-5 7,1 0-8,1-3 2,2-2-6,-1 1 12,3 1-2,1 1 8,-5 1-11,1-1 5,-5 0 0,-3-1 2,-5-1-2,1 3 0,-4-2 0,-2 3 4,0-2-4,0 0 1,0-3 0,0-2 30,0-1-29,0 0 17,0 0 11,1 0-15,1 0 16,1-8-29,4-13-1,0-8 5,5-1-5,0-1-1,-1 12 0,-5 5-1,-3 7-2,-2 3 3,2-1 0,-3-1-3,0 0 0,0 1 3,0-2 0,0-2-5,0-1 4,0 3 1,0 0 0,0 2-4,0 2 6,0 0-2,-1 0 0,-1 3 1,1-3-4,-2 2 3,1-1 0,1 0-2,-1 2 4,2 0-2,0 0 0,0 0 0,0 0-3,0 0 3,0 0 0,0 0-9,0 0 5,0 0-7,0 13 5,0 12 1,0 10 5,0 8 0,0 6 2,2 5 4,-1 3-3,-1 0-3,0-3 0,0-4 7,0-3-8,0-3 1,-6-2 0,-10 0-1,2-5 2,-6 0-1,0-9 0,-1-5 8,2-7-9,2-5 1,3-8 0,0-3 0,5-3 0,-3-17-3,6-9 1,6-3-2,0-6 0,3-1 4,18 0 0,7-2-5,7 5 8,5 3-3,6 3 0,4 1-1,5-1-4,10-2 5,11-2 0,2-1-2,-1 4-78,-8 2-55,-15 6-191</inkml:trace>
  <inkml:trace contextRef="#ctx0" brushRef="#br0" timeOffset="48255.4391">11083 15689 449,'0'0'133,"0"0"-66,0 0 34,0 0-37,0 0-48,0 0-16,-4 27-3,5 2 3,7 4 0,-1-2 7,-2 0-6,2-7-1,-1-5 2,0-2-4,5-8-4,0-5-51,1-4-108,2 0-228</inkml:trace>
  <inkml:trace contextRef="#ctx0" brushRef="#br0" timeOffset="48453.7827">11022 15469 651,'0'0'0,"0"0"-9,0 0-56,0 0-141,0 0-153</inkml:trace>
  <inkml:trace contextRef="#ctx0" brushRef="#br0" timeOffset="48977.99">10455 15656 168,'0'0'170,"0"0"-87,0 0 28,0 0-36,0 0-12,0 0-16,-10-6-43,10 6 0,0 0-4,0 9-14,10 7 14,10 3 0,2-3 1,3 1-1,-1-2 0,3-6-62,-2-3-134,-4-6-167</inkml:trace>
  <inkml:trace contextRef="#ctx0" brushRef="#br0" timeOffset="51643.5292">11228 15675 122,'0'0'25,"0"0"-5,0 0 27,0 0-1,0 0-8,0 0-3,12-12 39,-12 12-26,3 0-23,0 0 40,0 0-31,0 0 3,6 8 24,-3 2-39,3 5 8,1 6-7,2 4-2,-1 2 15,2 0-34,-1-1-2,4-4 0,-1-4 9,1-5-12,0-2 3,-4-6 0,2-4 5,3-1-3,2 0-2,2-10 0,-1-8 12,-1-3-13,-7 0 1,-2 1 0,-5 0 7,-5 2-3,0 0-4,0-1 0,-8 1 6,-5 1-8,4 3 2,0 4 0,0 2-3,3 2 8,3 2-5,0 3 0,3 1 5,0 0-8,0 0 3,0 0-7,9 0 2,13 0 3,5 0 2,6 4 0,6-3 2,10-1-2,8 0 0,0-1 1,-1-11 3,-5 0-4,-11 0 0,-4-3 0,-6 0 5,-3 0-7,-8 0 2,-10 1 0,-7 2 12,-2 1-6,-3-1 28,-14 3-15,-8 3-5,-5 5-6,-5 1-4,1 10-3,-1 16 15,5 7-10,10 3-4,7 3-2,13-1 8,0-5-13,19-3 5,11-4 0,9-7-9,10-5 9,6-8 0,9-6 0,5 0-5,0-16-10,-7-4-62,-5-1-32,-15 6-229</inkml:trace>
  <inkml:trace contextRef="#ctx0" brushRef="#br0" timeOffset="55790.4721">14216 14997 296,'0'0'177,"0"0"-101,0 0-42,0 0-6,0 0 14,-13 81-14,7-34 14,-2 8-12,0 4 0,-1 4-5,-2 2-20,-2-2-1,2-4-4,1-9 0,-2-8 0,7-10 0,-1-7 0,3-10 0,3-6-16,0-5-27,0-4-58,0 0-117,5-19 66,4-10-113</inkml:trace>
  <inkml:trace contextRef="#ctx0" brushRef="#br0" timeOffset="56142.1044">14263 14966 392,'0'0'87,"0"0"-32,0 0 5,0 0 4,0 0-48,0 0-6,13-11 0,5 12-8,9 17 36,1 11-12,0 11-9,-1 7 20,-4 2-26,-4 3 7,-3-1 3,-4 0-19,-1 0 5,2-3-1,-2-5-3,-4-9 4,0-5-7,-2-8 0,-4-7-7,-1-7-3,0-4-33,0-3-48,0 0-51,0 0-95</inkml:trace>
  <inkml:trace contextRef="#ctx0" brushRef="#br0" timeOffset="56343.4734">14260 15332 387,'0'0'151,"0"0"-62,0 0-42,0 0-19,0 0-27,0 0-1,28-16 4,2 11-4,3-1 0,-1 2-50,3-3-85,-2 3-88,-4 3-76</inkml:trace>
  <inkml:trace contextRef="#ctx0" brushRef="#br0" timeOffset="56666.6353">14807 15013 357,'0'0'198,"0"0"-83,0 0-76,0 0-14,0 0-15,0 0 4,0 124 36,0-76-33,0 1 5,0 1-6,0 1-14,0-2-2,0-5 0,0-6-1,1-5-8,1-7-9,1-11-25,0-4-30,2-11-120,1 0-135</inkml:trace>
  <inkml:trace contextRef="#ctx0" brushRef="#br0" timeOffset="57170.4565">14824 15076 432,'0'0'95,"0"0"24,0 0-49,-11-92-22,11 73-17,18-1-24,3 5-3,3 5-4,1 7 0,3 3 14,1 4-12,-3 17-2,-1 8 0,-6 3 6,-9 4-12,-10-1 6,0 1 0,-9-2 7,-17-2-6,-6-2 3,-4-3-2,0-6 9,5-7-11,6-6 0,6-8 6,3 0 1,5 0-7,3 0 4,4-4 5,2 0-5,2 1 27,0 0-23,0 3 0,0 0-16,8 0 5,17 0 3,6 0-3,5 1 8,-1 14-9,-2 5 4,-2 1-4,-4 2-1,-5-1 5,-3-2 0,-5-1-1,-5-4-39,-1-5 9,-1 0-47,-4-10-65,-2 0-77,-1-5-145</inkml:trace>
  <inkml:trace contextRef="#ctx0" brushRef="#br0" timeOffset="61340.7504">14956 15251 30,'0'0'44,"0"0"-5,0 0 11,0 0 16,0 0-41,0 0-25,0 0-9,2-4 9,10 4 23,2 0-10,3 0-9,1 0 16,-2 0-10,4 0-4,-5 0 4,-2 0-5,-4 0-8,-4 0 3,-4 0 0,-1 0 4,0 0-2,0 0 19,0 0 19,-6 0-18,-3 0-17,-3 0-2,0 0-1,-1 0 12,-1-2-6,2-1-1,2 1 14,1 2-17,3-1 6,3 1-4,1 0-5,2 0-2,0 0 1,0 3-17,0 12 13,0 0 5,7 2-2,0 1 1,1-5 0,0-1-3,-2-1 3,-1-4 0,-2-1 3,-2-1-1,1-5-4,-1 0-10,-1 0 3,0 0 1,0-3 16,0-8 12,0-10-2,0 0-18,0 2 18,0 1-3,-4 2 3,-4 6 20,2 2-12,-2 4-11,3 3-11,2 1-2,0 0-2,0 0 0,-2 13 0,2 7 0,2-1 0,-1-2 0,2-2 0,0-2-5,0-2 4,0-2 1,5-2-14,0-2 13,2-5-22,1 0-4,3 0 24,0-8-1,4-7 4,0-4 0,-1-4 7,-3 2-7,-5 3 2,-4 3-1,-2 5 14,0 0-10,-2 6 18,-9 4-18,0 0 8,-1 0-16,1 0 6,-1 4-3,2 6 3,1 1-1,0 3-2,3 3 0,2-2-2,1 0-7,1 0 9,2-3 0,0-2-1,0-2-6,0-4-3,3-4-5,3 0-18,2 0 33,2-4 5,-1-10-2,0-1 7,0-3-6,-2 3-4,-2 0 0,-2 4 3,-2 3 6,-1 0-3,0 5 3,0 3 17,0 0-21,0 0-5,0 0 0,0 0-10,-1 11 10,-5 5 0,0 5 2,-3 0-4,4 0-8,1-6 4,2-6-7,2-2 4,0-6 5,0-1-2,0 0 5,0 0-3,0-5 6,0-9-2,8-4 0,1-5 6,-3 3-5,-2 4-1,-4 1-6,0 5-17,0 3-150,0 1-152</inkml:trace>
  <inkml:trace contextRef="#ctx0" brushRef="#br0" timeOffset="62202.2855">15305 15005 342,'0'0'110,"0"0"17,0 0-64,0 0 2,0 0-65,0 0 14,0 62-14,3-13 35,2 4-4,-4-1 9,-1-1-39,0 1 13,0-6-14,0-6 2,0-1-3,2-4 1,-2-3 0,0-5-3,0-6-13,3-7-17,-3-5-37,4-5-139,1-4-143</inkml:trace>
  <inkml:trace contextRef="#ctx0" brushRef="#br0" timeOffset="62584.1922">15347 14962 427,'0'0'71,"0"0"-63,0 0 22,0 0 31,0 0-35,0 0 13,45-80-24,-20 80-3,5 0 10,1 7-14,5 16 9,-3 5-8,-5 0-5,-10 2-8,-6 2-2,-12-1 6,0 3 14,-21-4-14,-8-5 0,-6-4-3,-1-3-22,-1-4 12,6-5-91,4-5-45,3-1-79</inkml:trace>
  <inkml:trace contextRef="#ctx0" brushRef="#br0" timeOffset="63174.4729">15895 15007 358,'0'0'143,"0"0"-132,0 0 56,-12 118 23,3-70-37,6 0-6,-2-4-38,4-4 19,1-2-22,0-3-5,0-6 4,0 0-5,0-5 0,0-1-34,0-4-115,0-3-49,0-9-83</inkml:trace>
  <inkml:trace contextRef="#ctx0" brushRef="#br0" timeOffset="63680.4631">15883 14966 345,'0'0'63,"0"0"18,9-78-16,8 56-27,5 4 15,6 2-40,3 6 19,2 7 5,0 3-26,-3 0 16,-5 20-27,-6 11 7,-10 8-8,-9 8 1,0 1 0,-20 2-6,-9-8-5,-2-3-4,-2-9 1,2-10 8,5-8-2,4-9 14,3-3-6,6 0 8,3 0-4,6 0 14,2 0 13,2 0-4,0 0-22,3 0-5,21 1 0,9 10-1,3 4 8,2 3-4,0 2-3,-4 5 6,-3-1-6,-2 4 0,-6 3 0,-3 1-5,-2-1-5,-3-1 8,0-7-25,-3-4-18,1-5-32,-2-8-139,1-6-35</inkml:trace>
  <inkml:trace contextRef="#ctx0" brushRef="#br0" timeOffset="64114.4342">16563 14930 580,'0'0'69,"0"0"-28,0 0-10,-109 23-23,76 10 0,4 9-3,3 8 15,10 1 28,7-1-31,9 0 3,0-8 3,7-2-21,13-7 6,10-6-8,5-7 1,2-6-8,2-10 14,2-4-6,2-3 18,-1-19-17,-2-7 12,-6-2-10,-11-7-3,-9 3 23,-10-3-19,-4-1 26,-8 0-22,-17-1-7,-7-2 2,-4 4-4,0 2-15,0 4-15,3 6-39,4 11-11,7 7-103,-1 8-262</inkml:trace>
  <inkml:trace contextRef="#ctx0" brushRef="#br0" timeOffset="64650.3994">17467 14920 541,'0'0'138,"0"0"-86,0 0-11,0 0-12,-103 110-13,67-59 19,-2 2-16,0 0-10,3 0-1,-3 1-8,1 2 0,0-1-5,2-6-43,6-5-8,6-9-53,7-14-127,7-13-125</inkml:trace>
  <inkml:trace contextRef="#ctx0" brushRef="#br0" timeOffset="64955.3809">17129 14917 665,'0'0'79,"0"0"-48,0 0-23,0 0-8,0 0 5,0 0-5,58 105 28,-33-56-20,2-4 13,1 1-21,3 2 0,-1-4 0,2 1 2,-1-4-4,-1-5 2,-3-6-5,-3-5-1,-2-7-23,-3-8-35,1-7-90,-2-3-152</inkml:trace>
  <inkml:trace contextRef="#ctx0" brushRef="#br0" timeOffset="65253.3613">17682 14911 410,'0'0'136,"0"0"-117,0 0 4,0 0-4,0 0 10,0 0 34,93-17-33,-56 12-9,3 3 7,-3-3-23,2 2-4,0-1-1,-6 0-7,-5 4-20,-8 0-67,-11 0-114,-9 0-5</inkml:trace>
  <inkml:trace contextRef="#ctx0" brushRef="#br0" timeOffset="65488.5824">17845 14893 84,'0'0'355,"0"0"-263,0 0-41,0 0-5,0 0 26,-42 98-32,39-58 4,3 5-20,0 0-19,0 3 12,-2-2-11,-2-3-4,2 1-2,1-3 6,1-5-13,0-5-3,0-5-39,0-8-32,0-7-105,-5-4-45,-2-7-35</inkml:trace>
  <inkml:trace contextRef="#ctx0" brushRef="#br0" timeOffset="65652.4695">17734 15468 51,'0'0'287,"0"0"-119,0 0 36,0 0-80,0 0-79,0 0-18,-53-37-27,53 33-1,16-2-2,12-2 6,13-3-2,2 1 1,5 2 2,-3 0-8,4 3-38,-3-1-41,0 2-92,-7 1-257</inkml:trace>
  <inkml:trace contextRef="#ctx0" brushRef="#br0" timeOffset="66711.3661">18601 14854 156,'0'0'120,"0"0"-53,0 0 46,0 0-14,-6 102-12,6-74-14,0 4-31,-2 1-5,2 3-5,0-1-23,0 0 12,0-2-18,0 0-2,-4-2 1,0-2 1,1-3-3,1-2 0,1-6 0,1-6-2,0-6 2,0-6-10,0 0-17,0-7-44,4-19 64,8-9 5,0-6-18,0-1 10,-5-3 1,1-1 9,0-3 4,-1 0 3,3 2-7,-1 4 8,3 6-2,-3 8 20,0 8-3,0 5 0,7 3-10,2 2-11,3 7-2,5 4 0,0 4-7,1 20 7,-2 6 5,-5 5 4,-5 1 9,-6 0-12,-3-2-3,-1-3-3,0-4 1,0-3-2,-1-8 1,-1-3 0,-1-6 0,-1-4 2,1-3-4,2 0-4,4-13 6,4-13 3,0-8-2,2-4-1,-2 2 0,3 2 0,-1 5-1,-2 4 1,1 5 0,-2 7-4,-1 4 5,-3 6-1,2 3 0,4 0-8,4 8 7,2 13-6,1 7 7,-1 9 11,-5 2-3,-1 3-4,-7 3 15,-4 0-13,-2 0-4,0-3-2,0-1 5,-5-4-3,-1-3-2,2-4 0,1-7-4,3-7-60,0-7-61,0-9-178</inkml:trace>
  <inkml:trace contextRef="#ctx0" brushRef="#br0" timeOffset="67483.1779">19742 14903 289,'0'0'291,"0"0"-186,0 0-48,0 0-49,0 0 5,-38 110 19,14-63-25,3-4 15,1-2-12,4-6-8,3-5 5,1-3-7,1-3 0,-1-1 4,1-4-1,1-5-6,4-6-2,3-4-24,3-4 20,0 0-10,0 0 10,0-18 4,0-11 2,8-8-1,6-9 4,6-6-6,3-4 5,-1-4 1,4 1 0,-1 7 0,-3 4 14,-4 13-14,1 9 24,-4 8-14,-4 6 27,-1 7-32,3 5-2,4 0-6,5 21 12,4 15-9,-4 11 13,-2 6-9,-10 1 29,-3-1-23,-4 0 3,-1-7-4,-2-1-6,1-7-4,-1-4 1,2-3-12,-1-9 12,1-4-55,-1-9 16,-1-6-38,0-3-172,0 0-100</inkml:trace>
  <inkml:trace contextRef="#ctx0" brushRef="#br0" timeOffset="67665.4686">19713 15180 527,'0'0'155,"0"0"-106,0 0-36,0 0-11,0 0-2,0 0-2,82-51-2,-44 40 4,0 6-28,-4 0-94,-5 5-91,-6 0-60</inkml:trace>
  <inkml:trace contextRef="#ctx0" brushRef="#br0" timeOffset="68322.4425">20257 14911 311,'0'0'115,"0"0"21,0 0 9,0 0-85,0 0-39,0 0-21,24-13 0,12 9 30,12-2-4,11 2-10,13-4-8,2 2-2,3-1-6,-9 2 0,-14 2-17,-11 3 15,-12 0-47,-4 0-43,-10 2-115,-11 4-99</inkml:trace>
  <inkml:trace contextRef="#ctx0" brushRef="#br0" timeOffset="69394.5824">20632 14887 269,'0'0'146,"0"0"-33,0 0-33,0 0-33,0 0-43,0 0 24,-3 86 34,3-43-31,0 7 15,-3-2-36,-2-2-9,-1-2 9,5-3-9,1 0-1,0-5 0,0-3-14,0-7-4,0-7-6,0-7-62,1-6-91,10-6-148</inkml:trace>
  <inkml:trace contextRef="#ctx0" brushRef="#br0" timeOffset="69866.2678">21143 14894 344,'0'0'223,"0"0"-100,0 0-65,0 0-30,0 0-24,0 0 2,-7 100 25,7-63-23,0 3 5,0-1-4,0-5-3,0-1-6,0-2 0,-3-3 2,-2-2-1,2-4 2,0-7-3,3-3 0,0-6-58,0-6-47,0 0-217,2-7-10</inkml:trace>
  <inkml:trace contextRef="#ctx0" brushRef="#br0" timeOffset="70117.271">21194 14858 528,'0'0'82,"0"0"-14,0 0-49,0 0-19,0 0 22,0 0-12,94-72-2,-65 66 11,-3 4-18,1 2 2,-5 0-3,-2 0-4,-1 0 4,-4 11-32,0-2-65,-6 0-98,-4 0-165</inkml:trace>
  <inkml:trace contextRef="#ctx0" brushRef="#br0" timeOffset="70365.0682">21219 15058 187,'0'0'55,"0"0"-21,0 0 74,0 0 26,0 0-36,0 0-17,59 5-28,-36-5-50,2 0-2,0 0-1,0 0-25,-4 0-45,-9 6-97,-6 4-117</inkml:trace>
  <inkml:trace contextRef="#ctx0" brushRef="#br0" timeOffset="70565.0568">21221 15304 606,'0'0'0,"0"0"-36,0 0 36,0 0 27,0 0 33,0 0-30,96-3-29,-62-5 14,-1 1-11,4-1-8,-5 2-21,-3 3-131,-6 0 4</inkml:trace>
  <inkml:trace contextRef="#ctx0" brushRef="#br0" timeOffset="71341.1859">21831 14774 360,'0'0'87,"0"0"-2,0 0-28,0 0 2,0 0-49,0 0-3,-8 12 1,7 9 8,1 11 25,-3 5 12,0 7-34,0 4 3,-3 3-22,2-1 5,-1-3 3,2-5-7,3-5-1,0-5 2,0-5 0,0-5-4,0-6 1,8-3-3,11-2 0,7-8 7,12-3-3,9 0 18,8-14-11,4-1-11,-2 0 4,-4 3-2,-4 4 0,-6 3-38,-1 2-40,-5 3-92,-9-2-164</inkml:trace>
  <inkml:trace contextRef="#ctx0" brushRef="#br0" timeOffset="71743.3797">22871 14821 486,'0'0'213,"0"0"-164,0 0 16,0 0-27,0 0-32,0 0 6,0 0-12,0 7 0,-13 29 2,-5 12 0,-9 5 14,-5 1-14,-2-2 3,1-7 4,-1-3-9,7-6 2,0-4-2,3-3-13,2-3-2,6-6-11,1-8-30,6-6-24,3-5-190,1-1-111</inkml:trace>
  <inkml:trace contextRef="#ctx0" brushRef="#br0" timeOffset="72041.4709">22532 14777 593,'0'0'66,"0"0"-14,0 0-30,0 0-22,0 0 0,0 0 11,38 65 9,-20-34 5,1 1-19,-3-4-5,-2-2 0,-1-2 2,-1-4-6,-1-4-32,-4-2-72,0-8-120,-2-5-165</inkml:trace>
  <inkml:trace contextRef="#ctx0" brushRef="#br0" timeOffset="73393.6275">13666 14685 16,'0'0'321,"0"0"-266,0 0-45,0 0 17,0 0 33,0 0-25,-15 100 14,15-69-18,0 8-7,0 11 8,0 14-10,0 12 4,0 7 52,0 7-59,-3 6 3,-9 2-10,0 0-5,2-5-3,3-8-4,4-5 0,3-8-5,0-3 4,0-8 0,0-6 1,0-9-21,0-8 20,0-9-17,0-11-31,0-8-40,0-10-130,2 0-4,4-16 0</inkml:trace>
  <inkml:trace contextRef="#ctx0" brushRef="#br0" timeOffset="75530.4468">13618 14700 76,'0'0'61,"0"0"-60,0 0-1,0 0 11,0 0 14,0 0 42,48-13-13,-36 10-15,2-1-5,0 4-14,2-1 8,4-1-11,7-2-16,4-2 12,5-2-12,1 2-1,6 1 0,-2 0 7,0 3 1,0 1-3,-4 1-1,2 0-1,4 0 1,2 0-4,5-2 0,3-1 4,1-1-8,-1-2 4,-1 0 0,1-2 3,6-3 0,4-2-3,4 0 0,-1-1 2,-7 4-3,-5 3 1,-2 2 0,-1 0-1,0 2 5,4 0-4,3-3 3,2 2 0,1-2-3,2 1 0,2 0 3,4 2-7,4 1 4,-3 0 0,-3 2 1,-2 0 7,-3 0-8,3 0 6,3 0-4,0 2 19,3 0-21,-1 0 0,3-2 6,-1 0-6,1 0 0,1 0 0,1-2 1,-2-3 0,0 1 3,0 3-4,3 1 5,-6 0-2,-1 0 1,-1-3-4,1-2 0,1-2 5,2-1-5,-2 1 0,-4-1 0,-7 3 4,-5 3-4,-5 0 0,-1 2 1,-2 0 2,-1 0-2,1 0 1,0 0-1,1 0 0,5 0-1,2-1 0,7-5 2,1-1-4,3 0 2,-1 0 0,-3 0 0,-1 2 5,1 0-9,0 2 4,0 0 0,0-2-2,0 3 2,1-1 0,-3-2-1,2 0 3,-3-1-2,-2 2 0,1-2 1,-4 1-1,-2 1 4,0-2-2,0 5-2,-3-3 1,4 3-3,0-1 2,0-1 0,2 0 2,-2 0-2,-3 3 0,5-1-6,1 0 11,2-3-5,2 0 0,1 1 2,-2-3-8,2 3 8,-3-2-2,0 0 1,-1 1 1,-1 0-3,2-2 1,-3 2 0,-1 3 7,3-3-7,2 1 0,1-7 5,6 3-5,2 1 0,-1-3-1,-1 2 1,3 0 0,1-2 0,3 0 0,0 2 2,1 0 4,-3-1-6,2 2 0,-3 1 1,-1 1 0,-4 1 0,-2 1-1,-2 2 8,0 0-3,-1 0-5,3 0 0,3 0 2,1 0-4,0 0 4,-1 0-2,0 0 0,1 0 4,-1 0-6,-1 0 2,0 0 0,-1 3 0,-1 1 1,1-3 1,-2 0-2,-1 2 0,-2 2 0,-2 3 0,-4 0 2,-3 3-5,-6-1 9,-3 3-5,0-5 4,-4 3-5,-3-4 0,-1 1 0,-6-3 3,-3-1 10,-5 0-12,-4 0 4,-3-1 5,-2-2-5,-3 1-4,-5-1-1,1 1 1,-2-2 1,0 0 1,0 0 11,0 0-5,0 0-6,0 0-3,1 4 0,1-1 3,-1-1-10,2 4 7,-3-2 0,2 4-5,-1 1 13,-1 1-8,0 4 0,0 4 0,0 3 8,0 6-5,0 5-3,0 5 13,0 7-11,-7 7 9,-2 4-11,2-1 0,-1 0 9,2-5-6,4 0-3,1-3 16,1-2-15,0-1 16,0 1-16,0 1 6,0 0 3,1-1-8,1 3 2,-2-1 14,0 3-16,0-1 4,0 0-6,0-3 0,0-3 6,-2-7-4,-2-5-2,2-9 0,2-7-10,-2-7-29,2-7-45,0 0-142,0-4 7</inkml:trace>
  <inkml:trace contextRef="#ctx0" brushRef="#br0" timeOffset="77845.8252">13499 16175 57,'0'0'148,"0"0"-76,0 0 10,0 0-9,0 0-49,85-22 7,-66 20 22,1 2-24,3 0 16,4 0-28,3 0-10,6 0 11,6 0-12,5-5 13,7-2 2,3-2-19,-2 1 18,2 1-18,-1 3-1,1 0 2,0 3-2,-2 1-1,-6 0 0,-1 0 0,-5 0-2,-4 1 2,3-1 0,-2 0 1,6 0 2,1 0-3,2-4 0,-1-3 1,-2 0-4,-3 1 3,-1 5 0,-2-1 0,-4 2 1,0 0-1,1 0 0,3 0 0,1 0 0,2 0 0,3-1 0,4-3 1,2-1 3,4 0-4,4 4 0,1 1 0,2 0-5,-2 0 5,0 0 0,-3 0-1,2 0 2,1 0-1,3 0 0,-1 0-2,1 0 2,-1 1 2,-1 1-2,0-1 0,-3 1 0,2 1-1,1-3 1,0 0 0,1 0 2,1 0-2,0 0 0,2 0-4,-2 0 11,-3 2-9,-3 2 2,-5 0-3,-5 2-2,1-2 6,0-1-1,2-3 2,4 0 1,1 0-4,-1 0 1,-2 0 0,-1 0-1,-3 0 2,-2 0-1,-1 0 0,-3 0 2,-2 0-2,2 0 0,0 0 1,0-2 1,2-1-2,2 1 0,0-1 0,3 2 2,3-1-3,1 1 1,1-1 0,-2 2-6,-2-1 9,1 0-3,2-1 2,4-1 0,2 1-2,2-2 0,0 1 1,-1 0-1,0 1 0,-3 2 2,-2-1-4,2 0 9,0-3-7,2 1 0,1-3 7,3 2-2,2-2 1,8-1-3,-1 3 8,2 0-10,1-1-1,-6-1 4,4 2 4,1-1 3,4 1-11,1-1 0,0-1 3,-1-1 2,2-1-7,0-1 2,-3 1 0,0 1 2,-2 0-1,3 0 0,0 0 6,2-1-1,-1 1-6,-1-2 0,-1 0 0,-4 1 4,0 0-3,-3 3-1,-5 0 3,-7 1-2,-2 1-1,-1-2 0,0-1 1,1 2 0,-1-3-1,3 3 0,0 0 0,2-1 6,8 2-9,1 1 3,3-1 0,-1-1-2,0-2 2,4 0 0,-2-2 0,4 3 3,-7-2-3,0 1 0,-3 1 2,-2-2-5,-1 1 4,0 0-1,-1-1 8,-2-1-3,0-1-6,-4 0 1,-2 3 0,-2 0-4,-1 1 4,-1 0 0,-6-3 0,-1 2 4,-5 0-4,-7 2 0,-2-1 2,-2 0-6,-4 2 4,-1 0 0,-3 1 0,-2 2 2,-3 0-3,-4 0 1,-1 0 0,-2 0-3,-3 0 3,-3 0-2,-2 0-5,-1 0-93,-3 0-178</inkml:trace>
  <inkml:trace contextRef="#ctx0" brushRef="#br0" timeOffset="79399.4653">25152 14894 193,'0'0'115,"0"0"-15,0 0 62,0 0-22,0 0-101,0 0 22,0 0-34,-31-62-21,18 55 3,-3 3-9,0 1 0,1 3 0,-6 0-6,-2 1 6,0 11-4,-2 3 8,1 0-7,3 0 3,7-2 0,5 0-1,5 1-2,4 0 1,0 4-6,16 3 7,11 4-10,5-4 14,5 0-3,0-3 5,-2-1-3,-5-3-2,-10 1 0,-8 1 1,-4 0-11,-8 1 9,0-1 1,-15 4 7,-10-2-4,-5 0 10,-2-2-13,3-6 2,3-5 15,1-3-17,-2-2 0,2 0-3,-1-7 2,2-7-2,6 0-19,5-1-39,7-1-57,6 1-176</inkml:trace>
  <inkml:trace contextRef="#ctx0" brushRef="#br0" timeOffset="81296.4709">25676 14903 334,'0'0'76,"0"0"66,0 0-41,0 0-37,0 0-24,0 0-28,-75-33 22,50 33-34,-2 0 8,-4 5-6,-1 8-1,7 2-1,3 2 0,7 3 4,4 2-6,7 2 2,4 0 0,0-1-2,1-2 2,16-4 0,1-3-2,1-3 0,1-7 0,-1-1 2,3-3 0,2 0 0,2-10 0,0-8 2,1-4 8,-6 2-1,-7-1-11,-4 1 2,-9 5 0,-1 3 12,0 3-11,0 4 9,0 2 37,0 3-35,-1 0 8,1 0-20,0 0-16,0 7 12,0 6 4,0 2 0,0-1-1,0-2-1,9-2 1,0-2-1,4-2-12,-2-2 9,4-4-19,4 0 3,5-1 20,1-11-19,2-3 8,-3 1-2,-2 1 13,-1-1-3,0 1 5,2 0-1,2 1 0,0 3 4,-5 4-4,-1 1 0,-4 4 0,-2 0 0,-1 8 2,2 5 7,-5 2 8,-3 0-11,-2 2 1,0-3-7,-2-1 2,-2-1 2,0-1-3,0-5-1,0 0 2,0-3 2,0-2-8,0-1 4,0 0 0,0 0 1,0 0 0,0 0 0,1 0 2,-1 0 1,0 0-8,0 0 2,0 0 2,0 0-7,0 8 8,0-1-1,0 8 30,-5 2-29,-1-3 19,-2-1-12,4-4-7,1-3 9,1-3-8,1-2-2,1-1 1,0 0 8,0 0-9,0 0 6,0 0 2,0-2 8,0-9-15,0-1-1,0-2 0,7-4-12,4-3 4,0-1-8,3-4-10,1-1 25,-2 2-14,-2 6 13,-2 7-2,-2 6-2,1 5 5,1 1 1,4 0-15,1 6 12,-1 9 3,-3 2 0,-1-1 0,-1 2 0,-4 0 0,1 0 3,-2 0 2,-2-3 21,1-1-24,-2-3 4,0-5-3,0-2 2,0-3-5,0-1 0,0 0 2,0 0 7,0 0-5,0 0 3,0 0 12,0-7-14,0-4-9,0-2 4,0-7-8,7-4 2,11-3 6,4 0-11,2 3 7,-1 7-26,-6 10 24,0 5 5,-5 2-6,1 0 4,1 14-1,-2 2 4,0-1 0,2 1 6,-1-3-12,0-1 6,-1 2 0,0-4 5,1-2-5,-1-1 0,0-2 0,0-2 3,-1-3-3,2 0 0,3 0 0,4-1 4,0-9-4,-1 0 0,-5-1-2,-5 1 5,-6-1-3,-1-1 0,-2-3 5,0 2 1,0-3-6,0 4 0,0 2 0,0 1 4,-3 3-5,0 3 1,0 0 0,-3 0-4,-1 2 4,-1-1 0,2 2-4,-2 0-16,0 0 16,0 0 3,-1 6-5,0 12 1,2 3 5,1 4 0,4 0 5,2-3 3,0-2-8,2-2 0,13-6 1,4-6-1,5-3 0,4-3 1,4 0-3,-4-5-2,-1-5-47,-8 1-159</inkml:trace>
  <inkml:trace contextRef="#ctx0" brushRef="#br0" timeOffset="82156.8938">28566 14803 630,'0'0'124,"0"0"-103,0 0-19,0 0 0,0 0-1,0 0 7,0 0-3,-14 70 3,7-52-15,-2 3 7,-1-3-99,1-1-151</inkml:trace>
  <inkml:trace contextRef="#ctx0" brushRef="#br0" timeOffset="82448.3323">28902 14787 113,'0'0'242,"0"0"-174,0 0-39,0 0 59,0 0 2,0 0-40,-29 82 7,17-60-19,2-1-24,-2 0-8,1-3-6,2 0-2,2-4-59,-2-3-196</inkml:trace>
  <inkml:trace contextRef="#ctx0" brushRef="#br0" timeOffset="96854.4779">30331 14604 84,'0'0'126,"0"0"1,0 0-44,0 0-11,0 0 22,0 0-43,0 0-4,0 0 3,-18-23-38,12 21 14,0 1-25,-3 1 15,-6 0-8,0 0-8,-4 5 0,1 7-3,0 3 5,2 6-3,-1 4 1,4 9 0,2 3 0,5 5 0,3 2 0,3-3 5,0-8-3,6-4-2,9-7 0,6-5 2,1-6 0,1-1 0,-2-7-2,1-3 12,0 0-4,0-8-5,-2-12-3,1-5 5,-6-5-3,0-2-1,-6-1-1,-5-2 1,-4 1 7,0-4-8,0 2 0,0 1-2,-9 5-6,-1 3 8,0 6 0,1 5 0,-2 2 1,2 5-2,2 3 0,2 3 1,2 1 9,3 2-7,0 0 0,0 0-2,0 0-14,0 0 12,11 0-3,6 10 5,2-3-1,1-1 1,3-1 0,-1-4 3,2-1 4,3 0-7,4-3 0,4-12 1,2-4-2,3-5 2,-4-4-1,-6-2 0,-7-3 5,-7 1-12,-7-2 7,-6 2 0,-3-1 3,0-2 0,0 3-3,0 0 3,0 2 5,0 2-10,0 5 2,0 5 0,0 5 2,0 6 0,0 3-2,0 4 26,0 0-18,-5 0-12,1 0 4,-5 3 0,-3 18 7,-2 13-6,-5 20 1,4 10 21,0 11-14,2 8 2,2 5-3,-2 6-3,-1 0 28,-2-2-22,2-6-5,1-3 4,6-6-8,1-3-2,1-8 0,2-3 1,0-5-1,1-2 1,2-6 2,0-5-3,0-7 2,2-8-4,6-9 1,-1-6-4,-1-9-2,-1-5 7,-1-1 0,2-5 12,3-24-11,6-15-2,-5-6 1,-5 0-27,-5 1 18,-9 8-25,-18 7 7,-3 8 25,2 5-25,2 6 27,8 3 2,7 5 1,5 1 28,6-2-20,0-2 1,7-4-10,21-7-1,18-3-1,16-3 0,8 0-1,-1 0-13,-8 2 10,-11 6-57,-12 1-30,-15 5-290</inkml:trace>
  <inkml:trace contextRef="#ctx0" brushRef="#br0" timeOffset="97676.4681">31344 14160 434,'0'0'78,"0"0"-18,0 0-22,0 0-11,0 0-20,0 0-5,-52 78 3,49-19 34,0 6 27,3 7-39,0 0 6,0-4-5,0-4-27,0-11 7,12-10-8,5-6 0,2-8-8,1-7 7,4-5 1,0-8 2,2-7 7,2-2-9,0-2 6,-1-17-6,-5-3 14,-4-5-5,-1-9-9,-7-8 12,0-5-5,-2-9-1,-4 1-6,-1-3 7,-3 1-12,0 4 5,-1 0-1,-8 7-8,1 7-44,3 13-7,3 13-213,2 10-242</inkml:trace>
  <inkml:trace contextRef="#ctx0" brushRef="#br0" timeOffset="98150.4552">31894 14083 563,'0'0'100,"0"0"-57,0 0 8,0 0-4,0 0-27,0 0-20,-18 62 9,14 1-9,-1 14 31,1 0-16,-3-4 31,2 1-32,-2-2 0,-1 0-6,-1-2-3,-1-6-5,2-5 0,-1-5 0,1-9-5,0-6 5,2-7-3,4-9-5,1-8-88,1-12-20,1-3-270</inkml:trace>
  <inkml:trace contextRef="#ctx0" brushRef="#br0" timeOffset="98726.0825">32179 14269 478,'0'0'124,"0"0"-63,0 0 5,0 0-39,0 0-22,0 0-5,-33 72 4,27-22 9,5 3 33,1 0-37,0-3 2,0-7-11,6-6 8,7-8-10,7-6 2,2-7 0,4-5 6,4-6 6,2-5-12,4 0 5,0-20-3,-2-7 15,-3-6-16,-7-8 0,-4-2 4,-2-3-5,-6-1 0,1-2-21,-9 3-31,-4 0-11,0 7-92,0 9-85,-9 8-105</inkml:trace>
  <inkml:trace contextRef="#ctx0" brushRef="#br0" timeOffset="99274.5231">32263 14406 392,'0'0'24,"0"0"-16,0 0 62,0 0 74,0 0-102,0 0-42,-2 21 0,2 16 1,0 3 36,0 4-30,0-2 30,0-1-18,0 0-4,0-5-11,0-2 5,0 1-9,-4-1 0,-4 3-1,-2-4-14,-3-3 3,1-6-5,4-6-51,8-8-238</inkml:trace>
  <inkml:trace contextRef="#ctx0" brushRef="#br0" timeOffset="99934.4679">32637 14435 358,'0'0'188,"0"0"-124,0 0-32,0 0-32,0 0 0,0 0-18,15 12 18,8 3 27,0-1-12,4 3 12,-1-3-10,1 3-11,-4-2 9,1 0-15,-7-3 3,-1-1-3,-2-1 2,-4-4-2,-1 0 0,-5-1 9,0-4-13,-4 1 4,0 1 0,0 1-10,0 4 5,0 1 5,-7 5 18,-5-1-17,-7 5 35,-3 1-17,-6 2-17,-2 2 8,-2 2-10,4-3 0,4 3 0,2 3-16,-1 0 6,7-2-28,-1 0-44,8-12-165</inkml:trace>
  <inkml:trace contextRef="#ctx0" brushRef="#br0" timeOffset="100284.4628">33043 15042 779,'0'0'25,"0"0"-16,0 0-9,0 0 5,0 0-11,0 0 8,0 1-2,0-1 0,0 0-23,0 0-18,-6 0-112,-3 0-325</inkml:trace>
  <inkml:trace contextRef="#ctx0" brushRef="#br0" timeOffset="124016.0793">2330 17825 36,'0'0'49,"0"0"17,0 0 28,0 0-8,0 0-22,0 0-5,0 0-8,0 0-15,0 0-17,84-47-16,-68 44-3,5 2 0,3-2 6,4-2-7,2-1 1,10-1 0,-1-1 5,6-1 1,1 3-6,2-3 0,-2 5 7,-1 1-7,1 1 0,2 2 0,7-2 2,0 1 0,3-2-2,2-2 0,1-2 3,8-1-3,4 0 15,6-3 8,0 1-3,2-1-13,-4 2-2,-4 1 1,-1-2-3,-1 2 2,-5 1-5,1 1 1,-1-1 6,7 2-7,9-4 0,6-2 3,3-3 2,3-2-5,-1-1 0,-1 1 0,1 4-3,-4 0 7,-4 1-4,2 4 2,1-2-2,1 3 3,7 1 1,5 0 3,7 2 19,8-1-25,5-2 2,1-2 14,2 0-13,3-2 0,-3 0-4,-5-2 3,2 0 2,1 1-3,-1 2-1,0 3-1,-3 2 1,-3 2-2,-5 2 1,-4 0 0,1 0 0,-5 0 1,-2 0-1,0 2 4,3-1 1,1 2-7,3-3 2,-2 3 0,5-3-3,-5 0 6,-2 3-3,3 0 1,-3 2 5,-3-1-6,1 2 0,-1-1 3,2-2 5,5 0-7,2 0 1,0 0-2,0-2 0,-2 2-1,-2-1 1,-5 1 0,-9 1 7,-11 1-5,-10-1 3,-12 3-5,-12-2 4,-13 1-7,-13 1 3,-8-1-44,-12-4-37,0 3-93,-12-5 31,-9 0-158</inkml:trace>
  <inkml:trace contextRef="#ctx0" brushRef="#br0" timeOffset="124992.4696">11383 17241 347,'0'0'148,"0"0"-60,0 0 10,0 0-17,0 0-50,0 0-31,0 1-5,1 23 5,7 14 0,1 9 16,1-2-2,1 2 7,-2-4-16,-3-1-5,4-4 0,-5-2-1,-2-1-7,1-8-23,-1-5-42,0-8-81,2-10-51,-1-4-54</inkml:trace>
  <inkml:trace contextRef="#ctx0" brushRef="#br0" timeOffset="125249.4638">11523 17163 349,'0'0'74,"0"0"-38,0 0-27,0 0 24,0 0 2,0 0-25,82-71 7,-47 69-14,2 2-3,2 0 0,2 8-1,-3 4-75,-7 3-39,-6 0-117</inkml:trace>
  <inkml:trace contextRef="#ctx0" brushRef="#br0" timeOffset="125481.0841">11556 17453 308,'0'0'82,"0"0"-37,0 0-4,0 0-23,0 0-6,0 0 67,63-3-9,-33 2-47,-3 1-23,-2 0 0,-3 0-34,-5 12-98,-6 2-100</inkml:trace>
  <inkml:trace contextRef="#ctx0" brushRef="#br0" timeOffset="125676.0704">11594 17701 28,'0'0'533,"0"0"-502,0 0-28,0 0-3,0 0 9,0 0-9,59-10 10,-17-2 3,1 0 4,3 0-16,-2 3-1,2 3-90,-4 0-95,-2 4 79</inkml:trace>
  <inkml:trace contextRef="#ctx0" brushRef="#br0" timeOffset="126015.4648">12221 17232 394,'0'0'55,"0"0"-19,0 0 31,0 0-59,0 0 22,-3 77 17,3-35 0,2-3 1,-2 0-34,0-4-8,0-4-6,0-5-10,0-5-16,0-4-44,0-9 16,0-3 10,0-5-59,0 0-34</inkml:trace>
  <inkml:trace contextRef="#ctx0" brushRef="#br0" timeOffset="126372.4658">12184 17304 252,'0'0'123,"0"0"-6,0 0-83,0 0-4,0 0-26,0 0-4,42-3 0,-12 32 29,-2 4 18,0 1-18,-1 1-4,-7-2-20,5-3-5,-4-2 5,0-5-3,3-2-2,-2-2 0,-3-6 1,0-4-3,-5-5 2,-5-2 0,-3-2 1,-1 0 4,-5-2 10,3-12 40,-3-9-34,0-4 11,0-6-20,0-7-7,-3-2-4,-3-4 2,1 4-6,2 6-10,0 7-20,0 14-14,3 6-73,0 9-169</inkml:trace>
  <inkml:trace contextRef="#ctx0" brushRef="#br0" timeOffset="127030.6477">12802 17295 406,'0'0'161,"0"0"-143,0 0-7,0 0 0,0 0 47,0 80-5,3-38-24,0 2 12,-2-2-35,2 0-5,-1-7-1,1-6 0,0-4-61,0-7-44,0-5-46,0-7 82,-3-6-89</inkml:trace>
  <inkml:trace contextRef="#ctx0" brushRef="#br0" timeOffset="127363.4511">12702 17265 475,'0'0'111,"0"0"-98,9-80-12,19 58-1,6 6-4,7 13 4,6 3-2,6 21 2,7 18 20,1 12-2,-6 4-2,-6 4-9,-10-2 2,-9-3-9,-8-1 0,-10-5-4,-10-6 4,-2-3 3,-11-2 14,-16-8 42,-7-1-22,-8-7-5,-3-9-10,-7-5-9,-3-7 5,0 0-18,-2 0-5,3-4-16,2-2-74,6 4-38,0 2-90</inkml:trace>
  <inkml:trace contextRef="#ctx0" brushRef="#br0" timeOffset="128396.4563">16456 17288 174,'0'0'113,"0"0"-13,0 0-31,0 0 22,-81-38-37,60 38-34,1 0 28,3 0-25,-1 6-15,4 11 4,1 5-9,1 8-3,5 4 0,2 7 11,5 3-7,0 0 2,0-2-2,11-5 20,4-6-24,7-7-1,3-6-2,4-8 6,2-7-2,2-3-1,3-3 0,0-17 15,-3-6-8,-7-6-7,-8-3 0,-9-1 6,-9-1-9,0 1 3,-9 2 0,-16 3-8,-7 5-11,-4 5-3,-1 9-15,2 5-100,5 4-136</inkml:trace>
  <inkml:trace contextRef="#ctx0" brushRef="#br0" timeOffset="128847.2986">17024 17170 439,'0'0'146,"0"0"-89,0 0-48,0 0 3,0 0-3,0 0-7,-22 103 11,22-57 26,0-2-20,0 1 7,0-1-13,0-1-10,0-5 5,0-4-8,0-2-1,0-2-13,0-9-41,0-7-22,0-5-43,0-9-84,0 0-81</inkml:trace>
  <inkml:trace contextRef="#ctx0" brushRef="#br0" timeOffset="129098.0847">16955 17197 248,'0'0'25,"0"0"-21,0 0 30,28-79 44,-6 63-17,6 6 4,3 4-28,8 6-3,1 0-24,2 3-10,-1 13 0,-7 2-8,-6 5-78,-8 1-33,-10 3-51,-8 0-4</inkml:trace>
  <inkml:trace contextRef="#ctx0" brushRef="#br0" timeOffset="129303.464">17041 17477 76,'0'0'117,"0"0"-78,0 0 30,0 0 6,0 0-63,0 0-9,3 9 74,25-16 34,9-4-63,5-1-13,1 0 11,3 0-36,-5 1-10,-4 4 0,-7 1-159,-8 3-249</inkml:trace>
  <inkml:trace contextRef="#ctx0" brushRef="#br0" timeOffset="131466.4566">20005 17036 57,'0'0'110,"0"0"-15,0 0 8,0 0-31,0 0-17,0 0-34,-91-18-8,67 18 23,0 0-33,2 6 20,-1 11-11,1 2-2,-2 10 2,1 11-12,4 9 0,5 7 22,6 4-2,8-3 0,0-4 8,9-5-26,13-8 0,5-7-2,0-6 0,3-9 2,1-7-2,5-11 0,3 0 7,4-16-5,5-16 5,-1-10-1,2-6-5,-7-6 13,-7-1-14,-10 1 8,-14 6 17,-11 2-13,0 3 8,-22 4-20,-10 1 9,-4 5-18,-3 8-2,-1 6-76,0 11-154</inkml:trace>
  <inkml:trace contextRef="#ctx0" brushRef="#br0" timeOffset="131765.0399">19859 17242 287,'0'0'141,"0"0"-119,0 0-5,0 0 57,0 0-5,97 70-24,-70-45-20,-2 2 6,-2 0-28,-1-1 1,0 0-4,0-4 4,-2-2-8,1-2-4,-1-2-44,-1-5-41,1-8-90,0-3-151</inkml:trace>
  <inkml:trace contextRef="#ctx0" brushRef="#br0" timeOffset="132193.3115">20520 17212 340,'0'0'207,"0"0"-120,0 0-9,0 0-48,0 0-30,0 0 0,-12 65 7,12-23-2,9-3-5,10-3 0,3-5 7,4-6-12,-1-8 5,-1-4 0,-3-4-1,-6-3 2,0-6-2,-2 0-2,3 0 3,0-18 16,0-2-12,-4-5 0,-4-2 7,-5-3-7,-3-2 2,0-1-6,0 0 8,-2 1-16,-3 4-4,1 7-55,1 1-150,3 7-215</inkml:trace>
  <inkml:trace contextRef="#ctx0" brushRef="#br0" timeOffset="132775.2647">21264 17101 338,'0'0'120,"0"0"1,0 0-43,0 0-8,0 0-70,0 0 6,-25 84 17,8-24-18,1 1 21,-2-4-20,6-6-2,2-8 1,2-2-5,4-8-8,-1-2-22,4-10-68,-1-9-12,2-6-31,0-6-5,0-5 20,0-19-17</inkml:trace>
  <inkml:trace contextRef="#ctx0" brushRef="#br0" timeOffset="133008.2494">21194 17340 126,'0'0'112,"18"-95"-14,-9 49 3,2-1-9,0 5-32,0 11 17,-2 8-39,-2 11-13,-2 9 0,1 3-25,4 12-10,6 22 10,3 13 27,-2 9 2,-5 1-26,0-2 4,-6-5 3,2-5-4,-2-6-3,-1-5-3,-3-6-7,-2-3-26,0-6-25,0-7-70,0-7-41,-7-5-130</inkml:trace>
  <inkml:trace contextRef="#ctx0" brushRef="#br0" timeOffset="133185.4612">21226 17439 426,'0'0'95,"0"0"-95,0 0-5,0 0 5,0 0 0,0 0 3,89-58-7,-59 56 4,0 1-102,-1-1-182</inkml:trace>
  <inkml:trace contextRef="#ctx0" brushRef="#br0" timeOffset="133984.1838">21674 17131 163,'0'0'173,"0"0"-147,0 0-18,0 0 18,-17 81 36,12-33 28,2 2-59,2-1-13,1-4 7,0-8-25,0-4 0,0-12 0,0-4 3,0-8-6,0-5 3,3-2-11,0-2 8,-2-3 6,4-15 4,-2-14 13,2-3-19,0 0 15,-5-1-7,0 1 22,0 1 15,0 3-38,0 4 7,0 6-4,0 5-6,0 8-10,4 5 1,4 3 4,3 0-10,6 6-7,7 18 11,3 8 0,6 4 11,1 3-5,0 0 0,2-1 0,-3-2 1,-1 0-1,-3-8 0,-5-1-1,-3-9 8,-6-5-7,-2-8 0,-2-3 0,-2-2 8,2-7-3,2-17 30,-3-8-2,-5-2-31,-3 2 13,-2-1 3,-2-2-17,-12 0 13,0 1-14,-2-2-14,4 4-25,1 6-49,4 7-42,0 11-41,5 4-14,2 4-34</inkml:trace>
  <inkml:trace contextRef="#ctx0" brushRef="#br0" timeOffset="134482.08">22295 17163 378,'0'0'100,"0"0"-91,0 0 16,100-30 22,-55 23 23,4 0-15,3-1-14,2 1 2,-5 0-33,0 0-4,-2 1-5,-4 2-1,-4 3-7,-5 1-69,-7 0-30,-8 0-32,-10 2-85,-9 10-12</inkml:trace>
  <inkml:trace contextRef="#ctx0" brushRef="#br0" timeOffset="134730.4901">22654 17129 197,'0'0'108,"0"0"-5,0 0 13,0 0-58,0 0-40,0 0 3,-42 118 32,34-68-19,3 1-31,4-3 3,1-3-4,0-1 4,0-5-10,0-3 4,1-1-21,7-8-37,3-6 10,2-7-100,2-14-199</inkml:trace>
  <inkml:trace contextRef="#ctx0" brushRef="#br0" timeOffset="135197.462">23299 17093 229,'0'0'91,"0"0"13,0 0-4,0 0-27,0 0-36,-82-14-37,73 35 9,2 10-2,5 8 5,2 8 12,0-1 5,2 1-25,13-5 9,1-5-13,5-6 0,1-7-2,2-4 2,2-10 0,1-7 3,1-3 1,3 0-4,-1-20 4,1-8 0,-2-5 5,-4-6-2,-6-5-7,-5-1 1,-5 0-1,-6 0-4,-2 1-10,-1 7-42,0 5-45,0 8-84,0 6-81</inkml:trace>
  <inkml:trace contextRef="#ctx0" brushRef="#br0" timeOffset="135618.4628">23946 17115 103,'0'0'32,"0"0"19,0 0 31,0 0-55,0 0-26,0 0-1,-75 21 2,67 1 7,2 5 27,5 5 24,1 3 10,0 2-21,0 1-16,0-2-22,0-3-11,0-3 14,0-6-13,-2-4-1,-2-5 0,1-8-15,0-4-20,3-3-27,0 0-23,0-13-102,0-10 49,4-5 79</inkml:trace>
  <inkml:trace contextRef="#ctx0" brushRef="#br0" timeOffset="136055.4601">23887 17204 7,'0'0'61,"4"-81"8,-1 50 19,-1 9 21,-1 9 7,4 7 0,3 3-81,5 3-33,2 3-2,6 21 0,-1 9 28,-1 6-18,-3 4 14,-1-6-12,0-2-11,-3-5 9,-5-3-10,2-6 2,-5-4 1,-2-6 1,1-6-4,-3-5 0,1 0 2,3-1 1,3-20 1,3-14 0,4-7 4,2-5-3,1 2-5,0 3 0,-1 7 4,1 9 2,-3 7 3,1 12 7,0 7-16,1 0-1,2 21 1,3 10 5,-2 6 1,1 2 4,-3 0-3,0-6-4,-2-2 4,-5-5-7,-1-3 0,-3-4-1,-3-2-26,-1-5 12,-2 1-25,0-2-29,0 1-72,0-1-154</inkml:trace>
  <inkml:trace contextRef="#ctx0" brushRef="#br0" timeOffset="137105.4723">26452 16935 502,'0'0'74,"0"0"-14,0 0 11,0 0-21,0 0-21,0 0-13,-71-70-9,51 67-4,-6 3-3,-5 0 4,-5 7-4,-1 11 0,1 2-5,5 2 5,2 2 0,5 4 1,2 3-2,2 4 1,6 1 0,5 4 0,4 1-3,5-1 1,0-3 0,9-5-6,12-7 3,3-4-1,6-9 6,0-3-2,0-6-6,1-3 5,0 0-12,-2-13 15,-5-4 8,-11-1-4,-4-1-1,-9 0-2,0 0 2,-12 1-6,-8 0-6,0 4 9,-3 2-1,2 3 1,4 2 0,4 2-2,5 4 4,6-1-4,2 0 2,0-1-25,6 0 21,18 1 5,4 0-1,7 2 3,-1 0 3,2 0-6,-5 10 0,-4 4 3,-3 3 6,-3 4-8,-8 4 0,-3 3-1,-4-2 6,-6 3-10,0-3 4,0-3 0,0-3-4,-1-5-24,-1-4-47,2-5-2,0-6-167,14 0-74</inkml:trace>
  <inkml:trace contextRef="#ctx0" brushRef="#br0" timeOffset="137600.4614">27095 16937 535,'0'0'76,"0"0"-51,0 0 36,0 0-19,0 0-29,0 0-10,-14 39 5,4 6-8,-4 4 16,0 2-2,0-4 13,-1-4-20,3-6-6,-1-4 1,1-4 3,3-6-9,-1-5 4,4-6-14,3-5 5,1-5-28,2-2-23,0 0-55,0-15-42,5-11-1,8-6 15,-3-4 5</inkml:trace>
  <inkml:trace contextRef="#ctx0" brushRef="#br0" timeOffset="137861.932">27056 16920 17,'0'0'81,"0"0"31,0 0 48,0 0-48,9-81-45,-8 76 5,7 4-26,3 1-42,5 6 4,9 20 7,5 11 23,0 11 5,-1 5-41,-3 3 10,-8-2-12,-2-4 6,-4-7-5,-4-2 0,-4-8-1,0-3 1,-4-4-1,0-5-1,0-6-23,0-6-19,0-8-29,-5-1-93,-1 0-36</inkml:trace>
  <inkml:trace contextRef="#ctx0" brushRef="#br0" timeOffset="138051.4612">27004 17211 285,'0'0'51,"0"0"-38,0 0 13,85-25-23,-51 20-3,2 0-23,-2 5-77,1 0-46</inkml:trace>
  <inkml:trace contextRef="#ctx0" brushRef="#br0" timeOffset="138466.3238">27635 16928 406,'0'0'134,"0"0"-113,0 0-21,0 0-2,0 0 2,0 0 4,70-2 8,-33 0 21,5-3-24,3 0-2,1 1-3,0-2-4,-5 3-8,-6 1-156,-9 2-135</inkml:trace>
  <inkml:trace contextRef="#ctx0" brushRef="#br0" timeOffset="138719.2215">27869 16910 217,'0'0'76,"0"0"-67,0 0 68,-15 105 53,9-55-44,0 1-8,0 0-52,2-1-16,-1-5 2,0-3-10,1-5-2,3-3 0,1-7-4,0-4-3,0-5 1,12-5-108,6-10-56,4-3-58</inkml:trace>
  <inkml:trace contextRef="#ctx0" brushRef="#br0" timeOffset="139047.385">28290 17036 453,'0'0'236,"0"0"-144,0 0-40,0 0-24,0 0-19,0 0-18,-6 48 8,0-7 1,-2 2 1,1-3 1,2-4-2,0-4 0,2-6 3,1-3-4,2-5 1,0-6-5,0-3 4,0-4-63,0-5-73,10 0-97,1-12 18</inkml:trace>
  <inkml:trace contextRef="#ctx0" brushRef="#br0" timeOffset="139279.0222">28290 16991 274,'0'0'140,"0"0"-78,0 0-52,0 0 7,0 0 18,24-81-24,-3 75 15,2 1-16,3 2 15,2 3-19,-2 0 3,0 0-16,-2 0 7,-5 6-42,-8 11-59,-8 6-47,-3-1 5,0 2-41</inkml:trace>
  <inkml:trace contextRef="#ctx0" brushRef="#br0" timeOffset="139483.0096">28253 17203 143,'0'0'24,"0"0"-18,0 0-3,0 0 47,0 0-16,0 0-2,0 8 66,16-8-20,6 0-20,1 0-7,4 0-41,-1 1-2,1 2-4,-2 2-4,-2 2-81,-7 1-82,-6 2-73</inkml:trace>
  <inkml:trace contextRef="#ctx0" brushRef="#br0" timeOffset="139714.081">28231 17390 261,'0'0'102,"0"0"-76,0 0 91,0 0-43,0 0-59,0 0 39,65-4-15,-37-3 2,3 0-23,1 1-7,2-2 11,0 1-22,1 1-3,-4 1-62,-1-1-201,-5 2-142</inkml:trace>
  <inkml:trace contextRef="#ctx0" brushRef="#br0" timeOffset="140239.2188">28940 17070 352,'0'0'52,"0"0"-30,0 0-13,-33-76-2,22 64 32,-3 4 25,-1 2-17,-3 5-14,-3 1-29,-2 0-8,-3 6 2,4 9 2,2 2-5,7 1 5,4 1-2,8 7 1,1 1-7,0 3 7,16 2 1,8-4 0,5-1 11,6-1 4,-1-4 12,-4 1-9,-6-2-18,-9-1 7,-9-1-7,-6 1 6,0-2 7,-20 0 2,-8-2 13,-6-3-5,-6-6-17,1-7-12,-3 0 2,0 0-35,3-14-17,-1 3-37,6 1-9,5 6-99,10-1-24</inkml:trace>
  <inkml:trace contextRef="#ctx0" brushRef="#br0" timeOffset="140989.0842">29189 17212 281,'0'0'122,"0"0"-82,0 0-33,0 0 39,0 0-6,0 0-40,44-36 24,-25 28-4,5 4 17,2-2-6,5 3-20,7 0 16,1 1-12,9 1-12,7-1 22,8 1-8,7-3-6,3 2-6,-1 2 0,-1 0-5,1 0 0,4 0 1,8 0-2,7 0 2,7 0-1,8 0 7,13 0-1,8 0-6,10-3 0,10-5 0,3-2-2,2-1 3,4 1-1,-6-1 0,1 1 3,-2-1-3,-10 2 0,-9 1 2,-15 3-2,-23 2 0,-14 0 0,-18 1-1,-21 1 1,-16-1-54,-16 0-128,-7 1-32,-14-6-120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13:21.2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13573 1239 44,'0'0'59,"0"0"-21,0 0 13,0 0 1,0 0 5,0 0-15,0 0-33,0 0 22,9 0 1,-3 0-32,2 0 27,3 0-11,6 0-16,5 0 17,7 0-14,2 0 10,3 0-13,1 0 1,2 0-4,3 0 3,-4 0 0,-2 0-2,-5 0-16,-7 0-12,-2 0-14,-4 0-21,-4 0 15,0 0-50,-8 0-68</inkml:trace>
  <inkml:trace contextRef="#ctx0" brushRef="#br0" timeOffset="516.9738">13770 1251 22,'0'0'119,"0"0"-78,0 0 10,0 0-23,0 0-26,0 0-1,8 33 10,-7-4 65,1 6-19,0 1-48,-2 1 22,0-1-21,0-4-7,0-2 4,0-4 1,0-4-8,2-1 0,-1-1 4,-1-2-10,0 0 6,0-4 0,0-4-25,0-5-46,0-5-5,0 0-42,2 0-37</inkml:trace>
  <inkml:trace contextRef="#ctx0" brushRef="#br0" timeOffset="2236.5276">14145 1421 28,'0'0'106,"0"0"-60,0 0-7,0 0-17,0 0-11,0 0 22,-15 44-13,15-23 17,0 0-1,0-1-23,0-2 5,1-5-14,7 1-4,1-3 7,4-4-4,1-3-2,3-2 10,-2-2-10,5 0 4,-4-2-5,4-9 0,-3-5-4,-5-2-16,2 0-6,-5-1 26,-2-1-13,-2 3 9,-1 4 4,-4 3 0,0 2 13,0 3 9,0 4 2,0 1 11,0 0-31,0 0-4,0 6-22,0 12 22,0 3-2,0 0 8,9-1-5,2 0 9,4-4-9,1-1 5,-1-2-6,1-2 2,2-1-1,-1-4-1,2-1 0,-3-5 5,2 0-2,-3 0-5,0-5 2,0-11-20,0-5-6,-3-2-7,-6-1-29,-2 0 29,-4 2 7,0-1 24,0 3-1,0 2 3,-9 5 35,2 2-10,-2 2-10,2 3 3,2 2-10,4 1 28,1 3-36,0 0-6,0 0 2,0 0-24,10 4 28,3 4 0,2-1 0,0-1-3,4 1-11,1-3 1,4-1 5,3-3-25,1 0 33,3 0-4,-4 0 4,-2 0 0,-8 0-2,-6-2-1,-6 1 1,-5 1 4,0 0-1,0 0-1,-1 0 15,-11 7-11,1 7 21,0 1-20,2 2 50,4 1-41,2-2 11,3 2 16,0-3-40,0-1 11,0 0-12,9-6 7,3 0 0,3-3-2,4-2-1,-1-3 12,3 0-12,0 0 4,-6 0-8,1-11 2,-7-2-17,-4-3 9,-4-3-7,-1-2-21,0-2-16,0 0 48,-9 1-10,-4 1 12,3 4 6,0 2 10,0 3 21,4 3-7,5 5-9,-1 2 17,2 2-33,0 0-2,0 0-6,15 0 6,5 0 2,3 0-1,4 0-2,0 0-2,-2 0 0,-2 0 2,-2 0-12,-4 0-17,-4 0-61,-4 0-40,-5 0-45</inkml:trace>
  <inkml:trace contextRef="#ctx0" brushRef="#br0" timeOffset="3402.4031">16014 1160 114,'0'0'104,"0"0"-28,0 0-13,0 0-35,0 0-23,0 0 2,2 37-7,-2-1 83,0 5-44,0 3 17,-2-4-14,1-5-37,1-4 24,0-3-23,0-6 3,0-2-1,6-5-3,4-3-5,6-2 0,4-2 6,2-3-7,8-5 3,3 0 4,5-4 5,1-8-5,-3-1-12,-6 2 5,-6 2-66,-7 5-15,-7 2-51,-6 2-65</inkml:trace>
  <inkml:trace contextRef="#ctx0" brushRef="#br0" timeOffset="5175.5863">16555 1355 170,'0'0'23,"0"0"-3,0 0-19,0 0 35,0 0 12,0 0 0,48 29-29,-31-28-5,1-1-2,-1 0-6,-1 0 7,-2 0-4,-5 0-9,-3-3 11,-1-4-5,-2-2 1,-3 0-3,0-5 5,0 2-18,-6-3 9,-5 0 0,-1 1-8,1 4 10,-3 2-2,-2 7 0,1 1-2,-3 0-4,0 10 6,0 10 0,3 4-5,2 5 14,4-1-9,4-1 23,5-1-20,0-4 23,0-2-15,6-3-3,6-5 19,6-2-23,-1-4 8,-1-1-10,2-3 7,4-2-5,1 0 3,2 0-5,-1-13 2,-3 1-4,1-3-2,-3-1-19,1-4-36,-4-1 40,-1-2-18,-2 1 18,-2 2 8,0 0 12,0 4-3,0 1 0,-4 3-4,1 5 3,-5 2 1,-2 3 0,1 2 1,-2 0-1,3 4 0,1 9 7,2 3-5,2 4 23,2 0-7,-1-2-10,2-2 20,0 1-25,3-4 7,1 1-4,0-2 3,-1-2 8,0-2-17,-2-2 2,3-2-2,-1-2 11,-3-2-11,-2 0 0,0 0-30,-3 0 29,0-13-22,-5-4-2,-1-2 24,0-4-26,0 0 27,0-1 0,0 0 1,0 5-5,0 0 6,0 6-2,0 1 14,0 4-8,0 4 4,0 4 7,0 0-10,5 0-14,6 0-6,6 7 13,6 4 4,1 1 2,3-3-6,1 0 0,0-1 5,2-4-9,-2 2 4,1-4 0,1-1 2,-1-1 1,1 0-3,-5 0 0,-3-3-25,-3-6 21,-2-3-2,-3-1 6,-6 0-4,-5 3 4,-3 2 0,0 1 6,-3 1 21,-9 1 33,-5 4-56,-4 1-3,-4 0 11,-3 15-8,1 6 16,3 0 4,7 1-15,6-2 8,8-1-13,3 0-4,0 0 9,1-2-2,14-1 0,2 0-7,3-5 10,3 0-11,-1-2 2,5-1-1,0-2 5,1-4 1,1-2-6,3 0 0,4 0 8,6-8-11,-3-7 6,-2-2-3,-4-3 6,-6-2 0,-4-4-6,-6-1 0,-4-3 2,-4-4-1,-1-6 1,-5-3-2,2-4 5,0-4 4,-3 0-9,-2-1 6,0-2 1,0-1 25,-9 4-32,-2 4 7,1 12 4,0 14-4,2 8-7,4 11 0,-2 2-5,-8 23-2,-4 34 3,-7 23 4,0 13 2,6 0 5,11-10-4,8-12-1,0-9 4,22-10-3,5-8-1,4-9-2,2-7 5,0-7-5,-2-7-13,-2-4-38,-1-8-56,2-2-136</inkml:trace>
  <inkml:trace contextRef="#ctx0" brushRef="#br0" timeOffset="10041.3611">19598 956 174,'0'0'97,"0"0"-15,0 0-28,0 0 26,0 0-72,0 0-8,0 0-7,-3 26 7,3 2 1,0 6 5,0 0 8,0 2 6,8 3-8,6 1-5,5-3 5,4-2-6,5-3-3,5-10 4,6-4-2,0-6-4,-2-4-1,-4-4 0,-3-4 11,-4 0-8,1-4 4,-3-14 17,-1-6-24,-3-7 16,-2-3-1,-4-4-10,-5-1 17,-6 0-12,-3-2 4,0 0-11,0 1 1,0 4-8,0 6-5,0 9-23,0 9 6,0 7-44,0 5-42,-2 6-165</inkml:trace>
  <inkml:trace contextRef="#ctx0" brushRef="#br0" timeOffset="10458.0675">20300 946 334,'0'0'89,"0"0"-51,0 0-38,0 0-32,0 0 32,0 0 0,0 111 11,0-70 4,-1 0-7,-2-5-8,-2-2 0,2-4 3,2-4-1,-2-4-2,3-5 0,-2-6 0,1-3-25,1-5 6,0-3-28,0 0-15,0 0 42,0-16-122,0-5-11</inkml:trace>
  <inkml:trace contextRef="#ctx0" brushRef="#br0" timeOffset="10822.4848">20290 1119 66,'0'0'88,"0"0"-17,4-103 9,-1 78 34,0 7-74,1 6 21,-1 4-2,0 7-49,2 1-4,4 0-6,3 18 0,8 7-9,0 9 6,0 3 1,-1 1 0,-1-2 2,3-3 10,-2-1-9,5-5-1,-4-6 4,1-3 2,-5-5-10,-4-3 4,-2-6 0,1-4 10,-1 0-9,-2-4 12,4-17 6,-2-10-13,-1-6 7,0-3-13,-9-2 1,0 2 19,0-1-18,0 2 4,-6 3-6,0 5-3,0 11-1,5 8-6,-1 7-59,0 5-73,1 5-88,-2 13 60</inkml:trace>
  <inkml:trace contextRef="#ctx0" brushRef="#br0" timeOffset="11159.9181">20814 931 62,'0'0'182,"0"0"-141,0 0-38,0 0 3,0 0 8,0 0 17,89-3-24,-59 3 4,1 0-6,-6 0-4,-3 0 0,-6 0-1,-4 0-37,-4 0-103</inkml:trace>
  <inkml:trace contextRef="#ctx0" brushRef="#br0" timeOffset="11391.7062">20975 932 154,'0'0'54,"0"0"-8,0 0 17,-15 89 24,15-56-48,0-1 14,0-4 11,0 0-32,4-3-2,4-1-27,-4 0 1,-1-3 5,2 2-2,-4-4-7,3-2 0,-4-2-70,0-2-69,0-2-103</inkml:trace>
  <inkml:trace contextRef="#ctx0" brushRef="#br0" timeOffset="11561.0092">20903 1373 166,'0'0'244,"0"0"-154,0 0 31,0 0-31,0 0-83,0 0-2,31-1-5,4-9 1,8-1 14,5 0-8,0 2-14,-5 1-17,-6 3-94,-6 0-88,-7 2-57</inkml:trace>
  <inkml:trace contextRef="#ctx0" brushRef="#br0" timeOffset="11977.2604">21391 916 277,'0'0'100,"0"0"-88,0 0-12,0 0 15,0 0-2,112-2 32,-73 2-20,2 0 0,-3 0-11,-4 0-6,-2 0-16,-4 0-17,-4 2-167,-9-2-117</inkml:trace>
  <inkml:trace contextRef="#ctx0" brushRef="#br0" timeOffset="12231.2034">21591 949 232,'0'0'51,"0"0"17,0 0 23,-14 87-12,14-60-10,0 0-15,0 0-49,0-2 23,0-2-28,0 1 1,5 1 6,-2 0-3,0-1-4,-2-1 0,1-5-25,-1-4-35,1-4-99,4-5-118</inkml:trace>
  <inkml:trace contextRef="#ctx0" brushRef="#br0" timeOffset="12884.255">21998 973 402,'0'0'110,"0"0"-110,0 0-14,0 0 14,0 0 37,-22 96 5,12-60 31,3-4-72,3-4 15,-1-2-16,2-5 12,0-3-12,-1-2 0,3-3 0,1-4-5,0-4 5,0-5-32,0 0-62,3-2-12,8-18 55,3-5-70,-1-4 21,-4-4 90,-1 0 10,2-2 31,-2-2 11,1-1-6,5 1 35,-2 2-17,6 3 24,-3 8-15,3 6-38,-1 9 5,-1 7-14,-2 2-7,2 10-9,0 13 6,2 8-4,-3 5 35,0 5-35,-6-2 7,-1 1 19,-4-3-24,2-5 14,-2 1-18,-1-4 0,3 0 2,-3-5 1,-3-3-6,0-3-13,0-6-117,0-8-39,-6-4-169</inkml:trace>
  <inkml:trace contextRef="#ctx0" brushRef="#br0" timeOffset="13064.668">22110 1158 450,'0'0'69,"0"0"-68,0 0-1,0 0 15,0 0-9,90-16-12,-52 16-3,-2 0-161,-4 0-156</inkml:trace>
  <inkml:trace contextRef="#ctx0" brushRef="#br0" timeOffset="13550.3708">22511 914 56,'0'0'248,"0"0"-162,0 0-86,0 0 0,0 0 42,10 95 12,-10-60-13,0-2-7,0-2-28,0 0 15,0-3-21,0-2 0,0-2 6,0-5 0,0 0-12,0-1-2,0-5-77,0-1 30,0-3-59,0-6-34</inkml:trace>
  <inkml:trace contextRef="#ctx0" brushRef="#br0" timeOffset="14013.5913">22521 905 119,'0'0'66,"0"0"38,43-98-12,-31 83 0,0 6 2,2 5-55,2 4-27,1 0-5,2 2-1,-2 15-7,-1 6 1,-4 2-3,-5 4-2,-7 0-2,0 1 6,-14-2-3,-11-1 4,-5-4-7,0-5-41,5-6 7,7-6 34,3-3 7,7-2 8,7-1 12,1 0 6,0 0 43,0 0-29,0 0-40,0 2 0,9 6-3,10 5 3,5 1 5,3 1-2,0 2 1,1 4-4,-1 0 1,-2 2-1,-2 3 0,-4-2 0,2 2 0,0-2-39,-2-3-116,1-3 1,-5-6-108</inkml:trace>
  <inkml:trace contextRef="#ctx0" brushRef="#br0" timeOffset="14615.2377">23328 798 327,'0'0'119,"0"0"-118,0 0 22,0 0 54,-70 110-10,47-72-17,5-2-39,0-3 1,2-3-12,-2 0 1,1-1 5,-2-2-6,1-1 0,2-2-2,-2-3-34,3-2-35,-1-5-41,4-7-38,4-7-141</inkml:trace>
  <inkml:trace contextRef="#ctx0" brushRef="#br0" timeOffset="14869.1783">23029 837 239,'0'0'118,"0"0"0,0 0-39,0 0-2,0 0-77,0 0 7,17 3-11,-6 25 8,3 3 1,2 2 8,-1-3-5,5 0-8,-1 1 0,4-6-21,-1-2 2,-4-4-120,0-7-50</inkml:trace>
  <inkml:trace contextRef="#ctx0" brushRef="#br0" timeOffset="17722.897">24572 807 93,'0'0'139,"0"0"-78,0 0 24,0 0-26,-97-83-30,73 76 34,-3 6-38,-1 1 14,-3 0-39,-2 15 7,0 13-12,3 8 6,5 8-1,5 4 7,5 3 0,8 0-7,4-1 0,3-6 4,0-4 21,10-6-21,7-5 3,1-3 9,2-3-12,3-7-4,-4-4 0,2-6 0,-2-6-15,0 0 1,3 0-20,-6-13 26,-1-4-50,-7-2 31,-7-2 11,-1-2 16,0 2 1,-1 1-1,-8 1 0,1 3 21,-1 2-20,6 3 31,2 2-29,1 3 14,0 0-15,3 2-2,16 1 0,5 3-5,0 0 5,3 0-3,-3 12 2,-4 6-9,-4 1 1,-3 2 9,-6 2 0,-2 0-12,-2-2 4,-3 0 8,0-2 0,0-1 1,-2 2 3,-2-2-4,-1 0-27,2-8-54,3-2-132</inkml:trace>
  <inkml:trace contextRef="#ctx0" brushRef="#br0" timeOffset="18308.3664">25024 813 212,'0'0'210,"0"0"-170,0 0-15,0 0-25,-24 83 44,9-38 2,0-1 5,2-3-30,2-5 0,2-7-6,-1-1-8,4-3 2,-3-2-9,1-1 5,1-5-4,3-5 4,1-4-7,3-6 2,0-2-13,0 0 8,0 0 5,0-16 10,3-11-4,8-6-3,3-9-5,4-8 2,3-4 0,3-6-3,-1 1 5,-2 9-2,-4 11 0,-7 17 13,-2 11-5,-5 8 8,-2 3-11,2 0-5,5 21-2,5 15 2,2 16-2,1 5 5,-4-1-2,-1-4 4,-2-5-4,-3-5 10,0-4-7,0-5-3,-2-2-1,3-3 4,-2-9-9,-2-4 5,-2-6-42,1-8-31,-2-1-155,0-5-76</inkml:trace>
  <inkml:trace contextRef="#ctx0" brushRef="#br0" timeOffset="18462.0416">25045 1101 241,'0'0'44,"0"0"-41,0 0 18,0 0 0,0 0-19,104-6-4,-78 4-17,-4-1-167</inkml:trace>
  <inkml:trace contextRef="#ctx0" brushRef="#br0" timeOffset="18794.0878">25398 893 139,'0'0'170,"0"0"-107,0 0-1,0 0-33,0 0-11,0 0-3,41-15-11,-18 13 9,4 2-1,3 0-11,1-1 1,-2 1-2,1 0-4,-6 0-47,1 0-82,-6 0-100</inkml:trace>
  <inkml:trace contextRef="#ctx0" brushRef="#br0" timeOffset="19044.1248">25597 850 174,'0'0'200,"0"0"-148,0 0-42,0 0 36,-22 91 20,16-50 9,1 1-34,5 0-19,-1-1-6,1-2-14,0-3 16,0-3-14,0-3 4,0-2-9,0-4 1,0-6-3,0-3-10,4-6-93,8-8-161</inkml:trace>
  <inkml:trace contextRef="#ctx0" brushRef="#br0" timeOffset="19348.4473">25946 926 391,'0'0'186,"0"0"-166,0 0-20,0 0-23,0 0 23,0 95 51,0-59-34,0-3 14,0 0-18,0-1-5,0-2-10,0-3 2,0-1 0,0-4 3,0-5-3,0-5-6,0-6-48,0-4-118,6-2-73</inkml:trace>
  <inkml:trace contextRef="#ctx0" brushRef="#br0" timeOffset="19564.6077">26000 899 459,'0'0'129,"0"0"-74,0 0-11,0 0-43,0 0 6,0 0-7,91-38-2,-61 38-2,-2 0-4,-3 7-63,-7 6-50,-8 3-73,-10 1-63</inkml:trace>
  <inkml:trace contextRef="#ctx0" brushRef="#br0" timeOffset="19780.7729">25949 1135 184,'0'0'35,"0"0"10,0 0 53,0 0-1,0 0-47,110 4-33,-77-4 3,-4 0-15,-7 0-10,-6 0 3,-5 0-94,-7 4-60,-4 3-123</inkml:trace>
  <inkml:trace contextRef="#ctx0" brushRef="#br0" timeOffset="19979.8816">25943 1362 355,'0'0'66,"0"0"-25,0 0 18,0 0-8,90-26-50,-52 15 3,-4 2-4,-2 3-55,-5 3-20,-8 3-71,-1 0-121</inkml:trace>
  <inkml:trace contextRef="#ctx0" brushRef="#br0" timeOffset="20428.9934">26596 936 298,'0'0'99,"0"0"-36,0 0 4,0 0 23,-74-82-49,62 76-24,0 6-6,3 0-9,1 6-4,-2 16 2,1 10-16,3 4 10,3 4 4,3 0 2,0-1-9,15 0 13,8-2-4,0-3 2,4-2 6,-3-5 5,-3-3-12,-3-3 11,-6-3 19,-6-3-23,-2-5-7,-2 0-1,-2 0 12,0-1-5,-9 0-4,-19 4 0,-13-3 23,-12-1-16,-12-3-20,-3-6-5,-4 0-99,-4-6-120</inkml:trace>
  <inkml:trace contextRef="#ctx0" brushRef="#br0" timeOffset="23074.0202">13772 1977 32,'0'0'69,"0"0"-26,0 0-15,0 0 25,0 0 16,0 0-40,52-21-6,-37 18-7,6 1-15,1 2 25,3-1-21,1 1-1,-1 0 12,1 0-13,-1 0-3,-1 0 0,1 0 4,8 0-5,6 0 2,6 0 1,8 0 3,10 0 0,6 0-5,6-6 0,0 0-3,7 0-1,-4 1 4,4 0 0,-3 2 1,-6 2-1,-3 0-1,-1-2-3,1 1-20,3-1 16,6-3 0,6-1 8,13-3 6,9 1-5,3 2-1,2 1 0,1 0 0,-1 3-4,-4 0 4,-1 0 0,-4 0 2,-3-2 1,-5 1-3,-1 0 0,-1 2 2,0-1-4,2 0 2,-2 0 0,-6 1 0,0-1 4,-5 3-4,-4 0 0,-4 0 1,-7 0-7,-4 0 6,-2 0 0,-1 0 11,1 0-5,2 0-5,-2-2 2,1-5 8,0 3-6,-1-1-2,0 2 1,-3 0 13,-7 3-14,-3 0 5,-6 0-8,-1 0 11,1 0-13,1 0 2,6 0 0,3 0 4,3 0-2,1 0-2,1 0 0,-4 0 5,-1 0 5,-4 0-10,1 0 1,-2 0 1,2 0 5,2-3-7,1-2 0,3 1 4,0-3-10,2 0 6,-1 2 0,2 2 2,-2 0 2,-1 1-4,-1 1 0,-8-1-2,2 2-2,0-2 4,4 2 0,3-1-1,2-1 4,1-1-3,4 2 0,-3-2 1,-1 2-4,-1-1 3,-3 1 0,-2 1 2,-4-2-1,-2 2-1,-3-2 0,-1 2 4,3-1-10,1-1 6,8 1 0,7-1 2,6 2-1,4-1-1,1-1 0,1 1 2,5 0-8,3 1 6,0 0 0,4 0 3,-4 0-2,3 0-1,-1 0 0,-2 0 0,-1 0-1,-1 0 1,-1 0 0,2 0 1,1 0 1,1 0-2,-3 0 0,-1 0-2,-2 0-1,-2 0 3,4-2 0,0 1 1,-1-3 4,2 1-5,3 0 0,-2 0 2,1 0-3,-2-1 1,-2-1 0,-2 2 6,3 0-5,-2 2-1,-6 1 0,-1-2-1,-5 2 0,2 0 1,0 0 0,1 0-1,-3 0 6,-2 0-5,0 0 0,-6 0-2,-2 0-1,0 0 3,-2 2 0,-1 1 0,1-3 5,0 0-5,1 0 0,6 0-1,4 0 0,2 0 1,5 0 0,2 0-1,6 0 6,10 0-5,4-3 0,7 0-5,2 2 3,5-1 2,1 0 0,-2 1 0,1 1 5,0 0-5,0 0 0,1 0-1,2 0-2,-1 0 3,-1 6 0,0 0 7,-5 1 3,-4-1-10,-11 2 0,-5 0 12,-13-3-4,-11 1-8,-9-3 2,-16 1 1,-13-3-1,-12 1-4,-8-2-56,-12 0-140,-15-10-49</inkml:trace>
  <inkml:trace contextRef="#ctx0" brushRef="#br0" timeOffset="84857.1468">4286 2894 94,'0'0'59,"0"0"1,0 0 14,0 0-9,0 0-55,0 0-6,0 0-4,0 0-17,0 0 15,0 4-6,0 13 8,-6 5 29,3 5-27,3 5 26,0 1-7,0 5-14,0 1 21,3 2-17,11-1-2,3-2 59,4-4-63,0-5 13,0-5-13,3-3 5,-2-6-14,-2-4 8,-1-7-4,5-1 20,-5-3-12,5-1-3,1-18-5,2-7 12,3-9-16,-4-7 4,-1-4 0,-6 0 4,-5 2 0,-7 7-4,-1 3 0,-4 9-2,-2 6 0,0 6 2,0 6 0,0 0 21,0 7-18,0 0 1,0 5-4,0 21-21,0 10 21,0 9 2,0 6-1,3 2 36,13-3-29,5-7 6,3-7 0,4-7-6,0-6-8,2-4 3,0-10 0,-2-7 21,4-2-24,-1-15 14,3-17-6,-1-16 0,-9-8-6,-4-6-2,-10-1 1,-10 3 6,0 1-6,0 5-1,-13 8 0,-1 2 2,1 9-6,1 9 4,4 10-2,1 7-2,1 8-35,0 1-28,-2 13-169,0 17 13</inkml:trace>
  <inkml:trace contextRef="#ctx0" brushRef="#br0" timeOffset="85527.7616">5250 3172 347,'0'0'21,"0"0"-21,0 0 4,0 0 6,0 0 38,0 0 0,68 30 6,-48-30-20,8 0-3,-4 0 9,6-11-38,-3-4 4,-1 0-6,-3-3 4,-2 0 2,-5 0-6,-10 0-5,-6 3 4,0-2-75,-16 5 30,-4 3 45,-5 4 1,1 3 1,-4 2 4,-2 0-3,2 13 12,-2 8-3,3 8-7,6 4 14,5 5 3,7 1 36,7-1-42,2-1 3,3-2 26,16-8-42,7-1 15,8-8-17,8-6 10,6-6 3,7-6-13,3 0-9,-3 0-39,-8-15-227</inkml:trace>
  <inkml:trace contextRef="#ctx0" brushRef="#br0" timeOffset="87247.4638">6961 3042 56,'0'0'98,"0"0"-85,0 0 20,0 0 30,0 0 18,0 0-48,42 34 6,-26-34-5,-1 0-16,3 0 13,7 0-14,-1-9-6,7-8 4,-2-4-6,-5-3-1,0-6-7,-7 1 9,-9-4-5,-2 0-5,-6-2 4,0-1 9,0 1-6,-3 3 8,-3 3-13,-2 3 6,0 7 2,5 5-10,-2 7 9,2 4 38,2 3-43,-1 0 20,1 0-24,-7 8-7,1 23-1,-1 12 12,2 13-4,3 4 12,3 3-2,0-4 0,0-2-9,3-4 12,5-3-3,-2-2-10,1-9 5,1-4 0,-4-9 5,1-6-10,-1-5 0,-1-6 4,-1-2-12,-1-5 8,-1-2 0,2 0 17,-2 0-10,0-16 3,0-8-10,0-5-26,0-1 25,0 1-23,0 2 17,0 2-3,2 1-3,0 2 13,1 3 0,0-1-1,0 2-5,0 0 6,3-1 0,0 1-7,3-2 10,0 1-3,0 1 0,6 3-9,-5 4 5,1 4 4,0 0 0,-3 4-4,4 3 10,0 0-6,0 0 0,-2 7-16,1 11 8,-5 4 2,-5 2 6,-1 0-7,0 0 11,-9 1-4,-12-3 0,-5-1-2,-3-1-8,1-7-7,7-4-16,0-6 13,10-3-36,1 0 18,4-7 2,6-6 11,0 2 25,0 0 12,0 5 19,8 2 5,5 0-30,9 3 5,1 1 23,7 0-18,0 0 11,-2 8-17,2 2 13,-2 4 12,-3-1-35,1 2 9,-7 3-9,-1 0 5,1 0-11,-2 2 6,-1-2 0,1-1 7,-1-5-4,-1-4-6,1-3-5,-2-3-66,-1-2-9,-2-2-86</inkml:trace>
  <inkml:trace contextRef="#ctx0" brushRef="#br0" timeOffset="87949.3942">7761 2969 81,'0'0'131,"0"0"-117,0 0-11,0 0 44,0 0-9,0 0-2,67-14 10,-58 32-39,1 5 22,-4 1 0,-1 3-28,-2-1 37,0-4-38,-3-2 0,1-5 13,-1-5-2,0-2-11,0-4 0,0-2 3,0-2 4,0 0 11,0 0 17,0-12-5,0-8-30,0 1-10,0-4 4,0 2-20,9 1 24,0 1-33,5 4 35,-1 2 2,-1 3 5,1 3-7,-1 1 0,0 2 8,0 4-10,2 0 2,2 4 0,-4 12-8,-3 5 17,-2 4-2,-4-1 24,-3 1-29,0-2 8,0 2-10,0-1 0,0-1 7,5-4-7,5-5-41,5-8-56,3-6-163</inkml:trace>
  <inkml:trace contextRef="#ctx0" brushRef="#br0" timeOffset="89045.9652">8308 2972 123,'0'0'138,"0"0"-68,0 0 39,0 0-27,0 0-29,0 0-35,-74-2-12,57 19-5,1 2 3,5 3 5,4 0 5,4 1-11,1-1 1,2 2 12,0 0-11,2-4 4,8 0-9,1-6 0,5-3 3,-1-4 0,6-5-1,0-2 10,0 0-12,1-5 4,-3-8-4,-8-2-7,-3-1-1,-8-3-14,0 0 12,0-2-7,-11 0-8,-4 0 23,3 3 2,2 1 0,-2 3 13,4 4-6,4 2 31,1 2-12,1 2-26,2-1 3,0 1-3,0-1-3,0 1 0,11 1 3,7-1 0,-2 4 0,5 0-4,-2 0 4,-1 5 0,3 4-4,-3 2-3,0 2 7,-3 1 0,-2 4 0,-2 0-12,-5 2 12,-2-1 0,-1-2 5,-1-2-2,1-3-3,1-5 0,1-1 0,-1-4-1,5-2 1,3 0 0,3-11-5,3-8 2,-2-4-43,-5-1-31,-2 3 45,-2 2 16,0 5 10,1 2 6,-5 4 0,0 4 55,-1 2 0,-1 2-10,1 0-45,2 2-3,3 10 3,1 3 9,1 0 0,0 2 10,1-1-18,-1 1 7,0-2-1,3-2-3,-3-2-4,0-4 0,1-1 5,-1-3-2,2-3-3,10 0 0,-1 0 0,0-6-12,-4-7-49,-10-2 44,-4-3-8,-2-2 6,0 1-10,-2 1 29,-4 2 50,-1 4-2,1 3 27,2 4-15,2 0-41,2 3 32,0 2-44,0 0-5,0 0-4,0 0-15,12 8 14,3-1 3,1-2-1,5-2 1,0-3 0,-2 0 2,2 0-2,2 0-33,-4-3-25,-7-2-88,-6 1-120</inkml:trace>
  <inkml:trace contextRef="#ctx0" brushRef="#br0" timeOffset="90502.6553">9981 2648 255,'0'0'124,"0"0"-40,0 0-11,0 0 27,0 0-56,0 0-44,0 9-5,0 21 5,0 12 13,-2 8 3,-4 4-4,5-1 12,1-2-23,0-7 13,0-7-14,10 0 10,8-6-12,2-2 2,2-5 0,0-8 2,5-8 11,3-8-13,4 0 0,-1-15-7,-2-8-1,-4-1 2,-6 0 6,-3-4-3,1-4 4,-2-3-2,-2-1-4,-5-2-4,-4 2 5,-4 1 4,-2 0 0,0 3-4,0 4 19,0 2-15,-6 3 3,3 7 9,0 5 2,0 5-11,1 3 3,2 1-6,-1 2 2,1 0-5,-2 2 3,-2 19-16,1 14 12,3 9 4,0 5 0,0 1 20,0-4-10,0-4-7,0-4-3,0-5 6,0-1-4,0-5-2,0-3 0,0-6 0,0-4 8,0-4-8,0-3 0,0-2 1,0-2-9,0-3 8,0 0 0,0 0 7,0 0 2,0-7-9,0-7 0,0-5-10,0-4 0,0 1 0,9-1 4,1 5-3,-1 4 4,1 4 1,-2 1 4,4 5-6,-2 0-3,-1 4 9,0 0 0,2 2-8,2 11 5,-1 2 3,1 5 0,-2-2 0,1-3-3,-2 0 3,1 0 0,-2-3 0,6-1 5,-2-2-5,2-5 0,5-1-25,0-3-31,0 0-187</inkml:trace>
  <inkml:trace contextRef="#ctx0" brushRef="#br0" timeOffset="91289.0781">10849 2972 155,'0'0'127,"0"0"-49,0 0 7,0 0 33,0 0-85,0 0-8,-95-49-12,72 49-2,4 0-17,-4 11 11,0 9-5,1 1 15,6 3-5,4 0-10,2-2 0,10 0-3,0-3-1,0-1 4,7-3 0,10-1 4,3-7 8,7-4-12,-4-3 0,4 0-15,-3-7 7,-8-4-37,-4-2 24,-5 0 9,-5 0 7,1 1 5,-3 1 4,0 3-1,4 3 61,-4 0-21,3 4-18,-3 1 24,0 0-46,0 0 2,0 0-5,5 1-24,1 9 22,4 2 2,2-3 0,0-2 6,3-2 0,-2-4-6,10-1 0,3 0 2,4-4-9,2-10 7,-7-1 0,-2-5-9,-6-1 8,-5-4 1,-1-4 0,-1-6-1,-5-4-4,-5 0 6,0-2-1,0 4 41,0 2-41,-3 7 28,0 7 9,0 8-5,1 8 24,2 3-32,-4 2-16,4 0-8,-3 18-22,-2 20 21,1 8-3,-1 7 7,5-5-8,0-4 5,0-6 0,3-8-2,11-5 8,1-5-6,1-4 0,4-3-43,3-9 15,6-4-39,-1 0-44,-1-17-257</inkml:trace>
  <inkml:trace contextRef="#ctx0" brushRef="#br0" timeOffset="91727.905">10873 2842 339,'0'0'143,"0"0"-105,0 0-11,0 0-22,0 0 8,0 0 36,98 0-35,-53 0 6,-2-3-18,2 1 3,-5-2-10,-1 1-28,-6 0-115,-9-1-110</inkml:trace>
  <inkml:trace contextRef="#ctx0" brushRef="#br0" timeOffset="92407.4987">9838 2805 218,'0'0'106,"0"0"-86,0 0-9,0 0 16,0 0 5,91-3-1,-60 3 9,10 0-33,0 0 17,5 3-21,-3-3 6,-4 0 1,-3 1-10,-9 0-46,-9 1-70,-12 1-181</inkml:trace>
  <inkml:trace contextRef="#ctx0" brushRef="#br0" timeOffset="108847.54">12657 2830 30,'0'0'23,"0"0"-9,0 0 18,0 0 44,0 0-39,0 0 8,0 0-26,0 0 23,2 44-10,-1-34-4,2 3 11,0 0-20,0 3-12,3-1 2,-3 2-7,3-3 2,3-1-4,0 1 0,3-2 0,0-3 0,0-1 0,-3-2 3,-2-2-3,1-3-6,2 2 0,-1-3 6,3 0 17,3-3-15,0-7 2,0-4-4,-3 2-22,1-1 21,-4-2-7,0 0 8,0-2 1,-3 0 0,-2 3-1,1-1 11,-4-1-9,2 3 9,-1 1-10,-1 4 6,1 1 3,-2 4 5,0 3 14,0 0 2,0 0-31,0 0-12,0 7-9,0 11 21,7 2 5,-2 2-3,1-1-1,1 1 5,2-3-3,3-1-6,3-1-2,4-5 5,2-2 10,0 0-9,0-6 0,0-1 7,-2-3-4,1 0-4,-1 0 0,-4-9 3,-3-5-4,-2-2 1,-2-3-6,-5-2 6,-2-2-29,-1 0 22,0 1 6,0 2-2,0 5-5,-1 0 2,-7 1 6,-1 5 9,2 3-6,3 0 4,2 4 10,2 1-15,0 1-2,0 0-6,5 0 0,9 0 0,3 11 10,5 0-4,-1 5 0,3-4 2,3-2-4,1 0 2,5-6 0,0-1 0,7-3 3,-1 0-3,-5 0 0,-5 0-8,-6-4 8,-6-4-26,-2-3 24,-6-2-6,-3-2 14,-5-2-6,-1 2 0,0 1 5,-7 2 40,-5 2 6,-5 3-7,5 3 9,-2 4-40,-2 0 8,-4 10-21,-4 12 4,4 5-4,3 2 0,7 1 0,10-3-2,0-2 4,5-2-5,14-7 0,7-2 3,9-5 5,6-7-5,5-2-5,2 0-6,-3-2-84,-10-5-100,-9-1-218</inkml:trace>
  <inkml:trace contextRef="#ctx0" brushRef="#br0" timeOffset="109587.0831">15053 2726 41,'0'0'40,"0"0"11,0 0-5,0 0 11,0 0-9,-97-18-20,76 18-3,1 3 9,0 8-4,-2 6 6,-1 2-27,5 5 2,4 1 29,4 3-33,9 0 18,1-4-8,0-1-11,14-5 16,9-5-20,9-2 4,8-6 8,8-4-13,0-1-1,2 0-64,-5 0-123,-12-10-151</inkml:trace>
  <inkml:trace contextRef="#ctx0" brushRef="#br0" timeOffset="110689.5735">15416 2725 125,'0'0'117,"0"0"-61,0 0 9,0 0 24,0 0-60,0 0-5,-73-31-24,55 31 6,-3 11-15,0 8 9,3 3 0,2 5 10,2 2-6,1 1 12,4-4 11,4-3-26,5-3 18,0-3-19,0-4 0,0-4-5,8-1 6,3-4-1,3-2 0,4-2-6,5 0 6,-1-11-47,0-4 5,-2-5 1,-4-2-49,-2-1 1,-3-1 28,-3 5 48,-4 2 13,-1 5 26,-3 3 77,0 5 32,0 2-31,0 0-9,0 2-34,0 0-50,0 0-11,0 0 0,0 14-3,0 3-9,3 1 20,0-2-8,6-2 0,-1-4 3,1-1-11,0-2 8,2-5 0,3 0-3,2-2-8,4 0 6,1-2-6,-1-10-33,-3-1 40,-1-1-14,-1 0 18,3 1-12,-1 1 17,1 3-5,-6 3 5,-1 2 2,-2 4 21,-1 0-28,1 0 3,-3 0-10,0 8 14,1 5-7,-2 0 4,-1 1 5,-3 1 2,-1 0-6,0 0-5,0-3 11,0-3 1,-5-2-12,2 0 0,0-6 6,3 1-2,0-2-3,0 0 4,0-13-5,0-6-1,4-4-6,13 1-7,3 2-30,0 4 27,-1 3 0,-5 6 17,-3 3-3,0 4 5,-2 0-3,1 0 1,1 11 0,1 2 15,1 2-3,-1 0-5,3-2 3,-1 1-3,-2-4-7,2 1 0,0-2 3,-1-1-16,-1-4-29,0-4-123,-1 0-160</inkml:trace>
  <inkml:trace contextRef="#ctx0" brushRef="#br0" timeOffset="112594.8701">17533 2517 157,'0'0'190,"0"0"-97,0 0-53,0 0 22,0 0-62,0 0 0,0 50 0,0-14 35,0 3 9,0 2 25,0-5-64,0-2 16,0-3-21,0-6 10,0-1-9,0-6-1,0-1 0,0-4-1,0-2 1,0-5-30,0-4-53,5-2-94,3 0-2,-2-19-59</inkml:trace>
  <inkml:trace contextRef="#ctx0" brushRef="#br0" timeOffset="113058.4922">17567 2464 173,'0'0'126,"0"0"-46,0 0-19,0 0 15,0 0-54,0 0 14,94-80-27,-68 80-7,-3 0 9,1 0-8,-6 13-6,-4 8 3,-11 4-36,-3 4 36,-2 4 0,-23 0 2,-7-1 9,-2-5-11,3-5-4,5-8-12,10-8 16,4-3 3,6-3-3,3 0 16,0 0 47,3-1-41,0-6 0,0 4-12,0 2 2,5 1-18,14 0 6,7 0 0,9 12 5,-1 6-2,-1 0-3,-2 2 0,-4-1 1,-4 1-6,-2-2 5,-5 1 0,-4 1-6,-1-4-30,-1 0-4,0-5-53,1-4-91,-1-7-71</inkml:trace>
  <inkml:trace contextRef="#ctx0" brushRef="#br0" timeOffset="113459.1419">18095 2478 328,'0'0'127,"0"0"-55,0 0-72,0 0-15,0 0 15,0 0 13,11 99 37,-7-61 0,2-3-47,-4-4 12,5-2-15,-3-5 13,1 0-11,-2-1-2,-3-2-13,0-2-42,0-7-77,0-6-119</inkml:trace>
  <inkml:trace contextRef="#ctx0" brushRef="#br0" timeOffset="113713.5717">18188 2451 151,'0'0'98,"0"0"-43,0 0 1,0 0-2,87-59-41,-71 56 7,0 3-15,4 0 6,-1 0-6,-1 0-5,3 9 0,-4 2-7,-1 4-95,-9-2-83</inkml:trace>
  <inkml:trace contextRef="#ctx0" brushRef="#br0" timeOffset="113915.6265">18173 2623 59,'0'0'141,"0"0"-110,0 0 7,0 0 16,0 0 17,0 0 35,47 18-27,-21-18-44,7 0-4,-2 0-27,-2 0 0,-2 0-4,-7 4-109,-9 5-64,-8 0-78</inkml:trace>
  <inkml:trace contextRef="#ctx0" brushRef="#br0" timeOffset="114100.5376">18167 2833 167,'0'0'49,"0"0"-43,0 0 70,0 0 30,83 0-77,-51-3-1,4-4-28,-1-1-1,3 0-6,-1 1-71,-4 1-123</inkml:trace>
  <inkml:trace contextRef="#ctx0" brushRef="#br0" timeOffset="114471.5312">18665 2490 223,'0'0'15,"0"0"68,0 98-19,-1-60 32,-2-4-48,3-4-17,0-3-15,0-2-9,0-4-7,0-2 0,0-2 7,1-2-12,-1-3 5,2-6-76,1-6-106</inkml:trace>
  <inkml:trace contextRef="#ctx0" brushRef="#br0" timeOffset="114764.7213">18713 2479 184,'0'0'165,"0"0"-67,0 0-44,0 0 21,0 0-59,0 0-9,100-52-7,-75 53 2,-5 17-4,-2 7 2,-9 0-23,-5 4 22,-4-1-16,0-2 17,-7-4 10,-10-2 4,-2-2-6,-2-3-8,-3-3 4,0-3-16,0-3-11,-1-4-99,3-2-104</inkml:trace>
  <inkml:trace contextRef="#ctx0" brushRef="#br0" timeOffset="115203.5622">19002 2507 130,'0'0'83,"0"0"-76,0 0 75,0 101 14,0-64 9,0-1-35,0-1-43,0-6-6,2-3-11,2-3-10,0-2 0,-1-1 5,-3-5-5,0-5 0,1-2-27,2-8-81,1 0-119</inkml:trace>
  <inkml:trace contextRef="#ctx0" brushRef="#br0" timeOffset="115635.9263">19101 2466 59,'0'0'236,"0"0"-159,0 0-52,0 0 52,67-80-3,-54 76-33,1 4-12,-1 0-22,2 4-10,-2 14 3,-5 6-21,-6 5 15,-2 3-9,-11 2 15,-16-1 16,-1-4-16,-2-3-3,3-8-21,7-6 6,4-5 15,9-4 0,1-3 3,5 0 20,1 0-20,0 0 29,0 0 21,0 0-41,0 1-5,8 6-4,7 0 0,8 4 17,-1 1-12,-1 0 2,4 1-7,1 1 4,0 1-6,3 0 2,-1-2 0,2 2-7,-3 1 3,2-1-43,-6 0-85,-5-3-77,-10-5-80</inkml:trace>
  <inkml:trace contextRef="#ctx0" brushRef="#br0" timeOffset="115967.9713">19443 2526 342,'0'0'196,"0"0"-130,0 0-55,0 0-11,0 0 9,0 0 20,23 85-1,-18-55-20,-2 0 0,0-3-8,1 0 5,-2-2 0,-1-2 2,-1-2-7,0-1 0,0-7-33,0-1-24,0-7-121,0-5-95</inkml:trace>
  <inkml:trace contextRef="#ctx0" brushRef="#br0" timeOffset="116190.6395">19487 2520 249,'0'0'111,"0"0"-42,0 0-43,0 0 11,0 0-26,0 0 17,99-67-23,-77 64 0,1 3-2,0 0-1,0 0-4,-3 0-44,-3 6-94,-2 2-79</inkml:trace>
  <inkml:trace contextRef="#ctx0" brushRef="#br0" timeOffset="116406.8107">19499 2644 211,'0'0'142,"0"0"-138,0 0 30,0 0-3,0 0 33,0 0 1,107 1-54,-71-1 1,-4 0-12,-7 0 0,-4 0-6,-3 0 4,-6 3-69,-12 8-90,0 3-67</inkml:trace>
  <inkml:trace contextRef="#ctx0" brushRef="#br0" timeOffset="116607.2991">19502 2889 306,'0'0'44,"0"0"-11,0 0 44,0 0-26,97-24-41,-64 15-9,-3 0-2,-3 3 0,-6 3-21,-4 0-22,1 1-32,0 1-65,-1-3-58</inkml:trace>
  <inkml:trace contextRef="#ctx0" brushRef="#br0" timeOffset="117193.3163">20200 2526 114,'0'0'118,"0"0"-37,0 0-4,0 0 15,0 0-30,0 0-29,-81-65 1,52 64-31,2 1-2,6 0 29,5 0-6,2 3-19,7 9-5,1 6-10,6 5 6,0 4-1,12 3 5,13 2 2,8 0 0,4 0 4,-1-3-5,-4-3 5,-6-5-6,-6-2 0,-10-4-5,-4 0 2,-6-3-1,0-3-3,0 2 2,-6 0 10,-13-1 0,-6 2 1,-5-3-3,-3 0-6,2-3-6,-1-3-70,1-3-76,4 0-102</inkml:trace>
  <inkml:trace contextRef="#ctx0" brushRef="#br0" timeOffset="117688.1118">20296 2529 347,'0'0'134,"0"0"-61,0 0-64,0 0-9,0 0 3,0 0 0,16 87 57,-13-52-24,-3-3-19,0-5 8,0-2-21,0-3 3,0-5-7,0 1 0,0-3 5,0 1-5,0-4-7,0-2-16,0-7-184,2-3-122</inkml:trace>
  <inkml:trace contextRef="#ctx0" brushRef="#br0" timeOffset="117926.4336">20381 2516 194,'0'0'75,"0"0"14,0 0-26,0 0 15,0 0 8,81-53-70,-57 50-2,-1 3-14,3 0 1,-1 0-1,-2 0 0,-4 8-17,-4 0-36,-3 3-85,-8-1-34,-4 0-53</inkml:trace>
  <inkml:trace contextRef="#ctx0" brushRef="#br0" timeOffset="118158.2209">20405 2629 155,'0'0'177,"0"0"-158,0 0 37,0 0 9,0 0 23,0 0 12,57 1-90,-30-1 4,-2 0-14,-3 3 0,0 1-20,-7 4 19,-2 2-89,-5 6-54,-8-1-81</inkml:trace>
  <inkml:trace contextRef="#ctx0" brushRef="#br0" timeOffset="118358.7662">20385 2862 3,'0'0'134,"0"0"-49,0 0 21,0 0-70,0 0-11,0 0 62,56 0-61,-25 0 11,0 0-30,1 0-1,-3 0-6,1 0 0,2 0-33,0 0-63,4 0-119</inkml:trace>
  <inkml:trace contextRef="#ctx0" brushRef="#br0" timeOffset="118713.0311">20948 2507 150,'0'0'200,"0"0"-137,0 0-63,0 0 13,0 0-13,-5 91 73,-2-50-30,-1-2 4,1 0-18,1-4-19,0-2 11,2-4-21,-1-4 8,2-4-5,0-5-3,2-6 0,1-6-1,0-4-48,0 0-56,0-9 22,4-14-141</inkml:trace>
  <inkml:trace contextRef="#ctx0" brushRef="#br0" timeOffset="119114.1367">20963 2556 167,'0'0'122,"0"0"-21,0 0 28,0 0-71,0 0 0,0 0-57,43-54 11,-27 66-18,3 11 13,1 4-7,2 3 13,-2-1 2,1-1-14,0-1 3,0-1 1,1-2 24,0-5-19,-2 0-4,-2-7 7,-6-2-3,-2-2-5,-2-4-5,-4-1 3,1-3 13,-1 0-6,5 0 19,1-7 34,3-11-61,1-7 12,-2-4-14,-2-3 2,-3-1-2,-6-3 0,1 3 0,-2-1-6,0 6-6,0 3-3,0 8-21,0 6-8,0 5 19,0 5-55,0 1-114,0 0-184</inkml:trace>
  <inkml:trace contextRef="#ctx0" brushRef="#br0" timeOffset="119561.5881">21554 2482 351,'0'0'147,"0"0"-100,0 0-26,0 0 19,0 0-32,0 0 19,113-7-15,-76 7-7,-1 0-3,0 0 2,-2 0-4,-2 0 0,-1 0-44,-6 0-69,-2 0-90,-11 0-44</inkml:trace>
  <inkml:trace contextRef="#ctx0" brushRef="#br0" timeOffset="119831.6672">21736 2499 307,'0'0'100,"0"0"-97,0 0 40,0 0 90,-8 96-73,8-68-29,0-3-23,0 0 0,0-2 6,0-2-14,0 1 0,1-3 7,1 1 0,-2-4-6,0-3-1,2 0-4,-2-3-10,4-1-96,-1-6-105,0-3-144</inkml:trace>
  <inkml:trace contextRef="#ctx0" brushRef="#br0" timeOffset="121134.6099">23066 2768 155,'0'0'168,"0"0"-151,0 0-4,0 0 54,0 0-13,0 0-1,5 23-8,4-20-34,3 0 10,3-1-19,3-2 3,7 0 20,3 0-22,2-2 2,0-9 2,-7-2 1,-1-5-8,-6-2 0,-2-2-20,-5-2 20,-3-2-14,-2-1 14,-4 2-1,0-1-2,0 5 3,0 3 0,0 6 2,0 4 25,0 7-5,0-1-12,0 2-6,0 0-4,0 0-9,12 14-1,7 4 10,1 4-2,4-1 2,-1 0 0,1 1-2,-1-3 4,-2-1-3,-8 0 1,-3-1-37,-10-2 12,0 0-11,-8-1 36,-15-1-7,-5-1 7,-2-2-10,2-2-19,4-1-71,3-2 12,4 0-37,5-2 11</inkml:trace>
  <inkml:trace contextRef="#ctx0" brushRef="#br0" timeOffset="122537.9432">23891 2562 232,'0'0'88,"0"0"-12,0 0 10,0 0-36,0 0-10,0 0-40,-37-21 2,25 36-13,2 5 11,-2 2 0,3 3 23,1-3-22,7 1 13,1-2-14,0-3 7,0-1-9,8-6 2,5-1 0,2-5 7,4 0 1,2-5 1,3 0-9,0 0 7,-4 0-7,-4-3 0,-4-6 0,-5-2 4,-3 0 5,-4-5-8,0 1-1,0-2-16,-10-1 8,0 0 4,-1 0 4,-1 0 0,6 4 7,0 1-7,5 5 0,-1 0 4,2 2-11,0 0 7,0 1 0,14-1-6,7 5 7,1 1-1,2 0 0,-2 0-6,-1 5-2,-2 9 8,-2 3 0,-4 1-9,-2 0 6,-2 2 3,-5-1 0,-1-1 6,-1-3-5,-2-1 0,0-3-1,0-4 10,0-1-6,0-5-4,0-1 0,0 0 12,0 0-1,0 0-7,0 0 10,3-10-9,1-10-2,4-1-6,5-3-12,5 0-31,0 4 38,0 5-15,0 6 23,-6 4-3,1 2 8,-3 3-5,0 0 0,-1 0 1,1 8-10,-1 6 9,-2 1 0,2 0 7,-3 0-5,-1 0-2,-1-1 0,-1-3 1,-3-1-8,2-3 7,-2-3 0,0 0 5,0-3 8,0-1-13,0 0 14,0 0-6,1-9 41,4-9-49,2-6 0,0 2-3,4-1 3,1 5-2,-3 4-2,-2 2 8,1 5-9,-1 1 5,-2 3 0,2 1-13,-1 0 13,4 2-5,2 0 3,2 5-6,1 9 4,4 1 4,-4 3 0,1-3-7,-2 2 14,0-4-7,-3-2 0,0-3 1,2-1-2,1-4 1,5-3 0,-1 0 5,4 0 4,2-2-9,-1-11 0,2-4 6,-3-1-6,-2-3 0,-5-2 0,-6-2 10,-4-1 1,-5 1-12,0-1 1,0 5 0,-5 5 28,-4 3-13,1 9 7,5 3 5,-1 1-23,-2 0-6,-2 11 2,1 14-11,2 6 5,2 2 6,3-1 0,0-4 1,3-5 7,11-4-8,4-4 0,4-5 3,8-4-3,6-6 2,4 0-2,3 0 0,-3-8-113,-11-2-179</inkml:trace>
  <inkml:trace contextRef="#ctx0" brushRef="#br0" timeOffset="124489.7663">26722 2463 86,'0'0'142,"0"0"-65,0 0-12,0 0-9,0 0 38,0 0-55,-35-77-26,19 68 11,1 2-14,-4 3-1,-4 3-9,0 1 15,-3 1-18,-2 15 3,1 5 0,5 1-3,6-1 9,5 2-6,6-3 0,5-2-6,0-2 0,0-2 6,3-3 0,9-3 2,3-2 7,4-2-9,4-3 0,4-1 6,1 0 8,0-6-14,-1-6 0,-6 0-3,-4-2 13,-4 1-10,-6 2 0,-1 1 11,-3 3 6,-1 3 11,-1 1-2,-1 2 30,0 1-55,0 0 0,0 0-1,0 19-33,3 9 30,1 7 3,-3 4 0,2 0 11,-2 0-4,1 1-7,1-3 0,1 1 9,-1 0 2,-1-4-8,1-2-3,-2-2 7,-1-4-1,0-4-6,0-4 0,2-4 3,-1-3-7,2-6 4,-1-2 0,0-3 4,1 0 8,-3 0-12,3 0 19,7-11-19,3-11 22,6-6-22,4-4 0,2-4 0,-1-3 3,0-2-6,1 0-3,-3-1-11,-2 3-1,-1 1 17,-2 2 1,-2 5-8,-3 2 1,-4 7 7,-2 5 0,-2 2-5,-1 6-2,-3 0 7,0 4 0,0 2 0,0 2 3,0 1-3,0 0 0,0 0-20,0 0 12,0 17-3,1 4 11,4 4 3,-1 1 5,5 0-8,-2-3 0,1 0-1,0-5-5,0-3 6,0-4 0,1-5 0,2-3 8,3-3-8,4 0 0,0 0 7,3-11-11,1-5 4,-1-4 0,-2-1 3,1-2 3,-5 1-6,-5 1 0,-1 3 0,-3 4 0,-3 7 0,-1 1 6,-2 3 25,1 1-23,-1 0-5,0 1-3,0 1-4,0 0-7,0 0 11,0 0 0,6 0-9,4 0-18,7 0 18,7 0-3,-2 0-52,-1 0-42,-2 0-115,-7 0-98</inkml:trace>
  <inkml:trace contextRef="#ctx0" brushRef="#br0" timeOffset="124975.5274">27396 2433 86,'0'0'111,"0"0"-47,0 0 38,0 0-17,0 0-1,0 0 13,-4-11-54,4 11-5,0 0-9,0 0-27,0 0 5,0 0-7,-2 2-3,-1 14-9,0 10 15,3 3-3,0 1 0,0-2-7,0-4 1,5-3 6,9-4 0,2-3 0,0-6 2,2 0-4,3-6-12,6-2-53,2 0-24,1 0-118,-5-3-111</inkml:trace>
  <inkml:trace contextRef="#ctx0" brushRef="#br0" timeOffset="126416.7982">27920 2472 292,'0'0'52,"0"0"2,0 0 13,0 0-20,0 0 4,0 0-14,-93-47-30,72 49 0,-1 16-1,-2 8-6,2 3 0,1 2 8,7-1-8,4-3 0,6-3 0,4-3 0,0-3 1,0-4-1,9-4 0,8-2 3,3-5-3,1-2 0,6-1-5,2 0 3,-2-7-48,-2-7 6,-6 0 32,-5-2 9,-2-1 1,-4 1 2,-1 1 0,-4 3 24,-3 5 6,2 0 34,-2 4-10,0 0-52,1 3 2,-1 0-4,2 0-4,1 0-2,3 2-16,5 9 22,-1 0-1,2 0 6,2 1-7,1-3 2,5-2 0,2-2-11,1-3 1,-1-2-11,3 0-5,-3 0-14,3-5 28,3-7 1,-4-2 11,0-2-4,-1 1 8,-3 1-4,2 2 1,-3 6 7,-5 2-8,-3 2 0,-3 2 2,-3 0 1,-1 3 0,1 9-3,-4 5 20,-1 1-18,0 1 20,0 2-12,0-1-8,-3-4 22,-1 0-22,2-4 0,-1-3 5,2-5-2,1 1-5,0-5 1,0 0 0,0 0 18,0 0-14,0-5-5,0-7-3,9-4-19,2-2 14,6-3 3,1 3-11,0 1 16,0 3-10,-3 3 10,3 3-7,-3 0 14,-1 7-11,2 1 4,0 0-5,-3 0 0,5 6 5,-4 6 0,0 0-2,-1 1-3,-4-2 2,-1 1-4,-3-4 7,1-1-1,-2 0 2,1-3 3,2-1-3,1-2 6,2-1-5,1 0-2,4 0 0,-2-1 15,0-10-15,-2 1 6,-3-4 9,-1-1 17,-1-5-2,0-4-17,-2-3 1,2-4 12,1-5-17,-2-5 9,1-3 7,-3-1-21,-1 1 16,-1 5-14,-1 9 5,0 7 26,0 10-28,0 5 2,0 5 5,0 3-11,0 0-10,0 2 0,0 25-16,0 15 13,-4 16 9,2 6-1,2-4 1,0-4 5,0-8-7,11-9 1,0-9 0,1-4-7,2-10 7,-2-2-3,4-5-13,10-3-33,8-4 16,10-2-15,3-2-238</inkml:trace>
  <inkml:trace contextRef="#ctx0" brushRef="#br0" timeOffset="126779.8288">28603 2440 82,'0'0'141,"0"0"-85,0 0 2,97-42 15,-67 35-22,1 2 1,2 2-24,0 3-23,3 0 1,-2 0-4,-1 0 2,-6 0-4,-2 0 0,-6 5-9,-2 1-57,-2 1-49,-5-1-68</inkml:trace>
  <inkml:trace contextRef="#ctx0" brushRef="#br0" timeOffset="128637.6716">29206 2489 132,'0'0'205,"0"0"-73,0 0-39,0 0-13,0 0-30,0 0-30,0-14-16,0 14-4,0 11-14,0 10 14,-3 3-1,-2 1-1,1-1 2,2-1 0,2-2 0,0-3 4,0-1-4,0-4 0,9-1 3,2-3-6,2-1 3,-1-4 0,6-2-1,1-2 1,1 0-6,7-2-2,0-10-13,-2-3 2,-1-1 1,-6-5-13,-4-2 26,-3-1-7,-6 0 12,-2 0 0,-2 4 10,-1 2-2,2 6 16,-2 3 1,0 3 11,0 3-31,0 3 13,0 0-9,0 0-9,0 0-2,0 17-16,0 6 17,0 3-6,0 1 12,0-3-5,0-3 0,0-3 5,3-2-8,13-6 3,-2-1 0,5-6 8,1-2-8,0-1 2,7 0-2,3 0-35,0-11 3,-1-7-7,1-3-40,-1-1 51,-4 1-2,-1 3 30,-5 4 2,0 1 7,-3 3 11,-3 3 24,-4 3-14,-2 4 29,2 0-47,-1 0-9,2 4-3,1 12-6,-1 2 5,-2 0 1,-2 0 2,-3 0 31,-2-3-31,-1 0 13,0-3-15,0 0-1,0 0 1,0-4 0,-1-2 3,-2-3 4,1-3-6,2 0 1,0 0 16,0 0-13,0-3 4,0-6-9,0 0 0,0 0 7,3 2-6,-1 3-1,-1-2 13,3 1-7,-2 1 5,1 0-5,0-1-1,-2 2 3,1 3-8,-2 0 0,0 0 0,0 0-1,0 0-2,0 0-6,0 0-1,0 5 6,0 2 5,-5 2-1,2-3 2,0 1 6,-1-2-8,1 0 0,2-2 0,-1-2-5,1 1 9,1-2-4,0 0 5,0 0 3,0 0-8,0 0 0,1-2 3,11-12-1,3-4-2,4-1-6,2-5 4,5 1-39,-1 2 26,2 2-14,-5 4-4,-1 2 27,-3 7-24,-6 2 26,0 4-9,-3 0-3,1 0 16,0 12-6,-2 6-2,-2 3 0,-3 4 8,-1-2 0,-2 3-2,0-3 22,0-2-15,-6-3 9,1-5-3,0-3 27,4-6-34,1-1 6,-2-3-7,2 0 8,0 0-11,0 0 9,0 0-7,0-3 55,0-11-53,0-4-1,7-2-6,3-2-2,3-2-2,5-3-12,2 1 1,2 2 3,-1 5 11,0 2 4,-3 5 0,0 6-2,-6 3 0,0 3 2,-3 0-9,0 7-2,-1 11 12,0 5-1,-2 0 0,0 2 5,-3-1-5,4-1 0,-2 0 5,2-5 10,1 0-15,3-3 3,-1-3-3,0-2-5,6-5-42,1-5-122,4 0-218</inkml:trace>
  <inkml:trace contextRef="#ctx0" brushRef="#br0" timeOffset="132798.2979">2878 4304 164,'0'0'81,"0"0"-15,0 0 6,0 0-2,0 0-1,0 0-22,0 0-24,-75-54 16,66 52-29,-4 2-6,-1 0 13,-5 0-13,-5 15-4,-2 8 0,-2 7 1,4 4-5,2 7 4,5 4 0,4 5 0,6 1 4,4 0-4,3-2 0,0-9-5,9-4 2,10-6 3,6-2 0,1-6-2,2-3 2,2-8 0,3-8-4,1-3 11,3-3 6,1-18-11,-1-2 3,-6-5 4,-7 1-2,-9-5 12,-5-1 3,-8-5-15,-2-2 18,0-2-13,-9-3-8,-10 1-4,-2 6 0,1 7 0,1 5 0,4 5-51,3 6 4,3 6-86,6 6-100</inkml:trace>
  <inkml:trace contextRef="#ctx0" brushRef="#br0" timeOffset="133296.0279">3210 4325 286,'0'0'129,"0"0"-91,0 0-32,0 0-6,0 0 13,0 0 1,-4 110 20,4-63 7,0-3 1,0-3-23,0-3-11,3-4-3,-2-2 8,1-2-12,-2-4-1,0-5-6,0-6-10,0-6-106,0-8-65,3-1-95</inkml:trace>
  <inkml:trace contextRef="#ctx0" brushRef="#br0" timeOffset="133612.4645">3225 4271 149,'0'0'92,"0"0"-15,0 0-7,0 0-9,0 0-32,0 0-19,97-34-4,-69 52 27,2 2-28,-6 4-2,-3 4-2,-5 0-1,-8 4 0,-8-1-1,0 1 11,-6 0 0,-12-7-10,-3-4 7,-3-3 7,-1-6-14,1-5-4,-1 0 2,1-4-82,0-3-56,2 0-52</inkml:trace>
  <inkml:trace contextRef="#ctx0" brushRef="#br0" timeOffset="134198.2333">3762 4299 357,'0'0'209,"0"0"-181,0 0-28,0 0-25,0 0 25,0 0 59,0 111-50,3-74 27,-1-2-28,1-2-7,1-2 9,-1-2-2,3-4-8,-1-1 0,-4-1-14,2-5 1,-3 0-99,0-6-115,0-3-13</inkml:trace>
  <inkml:trace contextRef="#ctx0" brushRef="#br0" timeOffset="134483.4125">3830 4258 280,'0'0'63,"0"0"-11,0 0 3,0 0-14,0 0 22,68-86-6,-50 78-48,7 2 13,-1 4-18,0 2-4,-3 0 3,1 0 4,-5 5-14,1 8 6,-8 4-96,-7 3-60,-3 1-145</inkml:trace>
  <inkml:trace contextRef="#ctx0" brushRef="#br0" timeOffset="134692.9976">3816 4458 420,'0'0'56,"0"0"-47,0 0 50,0 0-9,91-20-47,-60 15 10,2 2-13,-6 3-16,-5 0-64,-8 12-130,-8 8-70</inkml:trace>
  <inkml:trace contextRef="#ctx0" brushRef="#br0" timeOffset="134900.0295">3864 4681 236,'0'0'198,"0"0"-193,0 0 24,0 0 15,0 0 7,0 0-35,76-7-9,-51 4 7,2 0-7,3 0-7,-3 1 0,7 2-28,-7 0-63,-3 0-159,-5 0 13</inkml:trace>
  <inkml:trace contextRef="#ctx0" brushRef="#br0" timeOffset="135317.2519">4441 4280 204,'0'0'295,"0"0"-295,0 0-5,0 0 2,0 0 6,2 78 45,-2-44-21,0 3-23,0-3 22,3 0-25,0 0 0,-1-1 9,-2-2-10,0-3-12,0-6-62,0-7-115,0-7-134</inkml:trace>
  <inkml:trace contextRef="#ctx0" brushRef="#br0" timeOffset="135785.5082">4490 4211 309,'0'0'63,"0"0"-18,0 0 7,0 0-12,75-85 19,-51 80-45,1 5-13,3 0 5,-1 0-6,-4 17-3,-4 4 3,-8 3-32,-11 4 31,0 1-16,-17 0 17,-10 0 6,-1-5 3,3-4-4,5-7-5,8-4 5,5-6-5,1-3 4,1 0 0,0 0 19,0 0-20,5 0 8,0 0 38,0 0-37,0 0 11,0 0-23,6 6 0,10 10-13,5 4 20,3 4-7,0 1 0,1 0 0,-1 0 0,0 0 0,-6-1 0,3-3 0,-8-4 1,-1-3-2,-1-3-37,-4-2-93,-1-4-25,0-5-144</inkml:trace>
  <inkml:trace contextRef="#ctx0" brushRef="#br0" timeOffset="136372.905">5139 4180 238,'0'0'184,"0"0"-108,0 0-59,0 0-12,0 0 33,-3 92 24,-4-53-15,-5 2-42,3 1 26,0 0-22,-4-2-5,-1-5 10,-1-3-10,2-3-4,-2-1 0,3-7 7,4-1-19,1-8 12,7-8-65,0-4-75,0 0-92,9-12 56</inkml:trace>
  <inkml:trace contextRef="#ctx0" brushRef="#br0" timeOffset="136642.4669">5174 4258 63,'0'0'131,"0"0"-19,34-76 14,-25 63 25,-5 6-74,-2 4-22,1 3-52,3 0 2,6 8-10,6 15-2,0 8 7,-2 5 20,2 3-10,-6 3 13,-5-1-23,1 3 13,-4-2-13,4-6 0,-2-1 1,1-8 5,-2-5-1,0-2-5,-2-5 0,-1-4-33,-2-7-21,0-4-141,0 0-113</inkml:trace>
  <inkml:trace contextRef="#ctx0" brushRef="#br0" timeOffset="136842.8216">5172 4502 216,'0'0'25,"0"0"-22,0 0 22,0 0 1,82-15 0,-55 12-26,0-1-2,-2 4-48,-2-3-128</inkml:trace>
  <inkml:trace contextRef="#ctx0" brushRef="#br0" timeOffset="137275.1846">5566 4208 328,'0'0'208,"0"0"-175,0 0-10,0 0-11,0 0-8,82-5-4,-36 5 14,5 0-8,0 0-6,-2 0 1,-4 0-1,-5 0-63,-6 0-81,-7 0-70</inkml:trace>
  <inkml:trace contextRef="#ctx0" brushRef="#br0" timeOffset="137576.0189">5821 4209 269,'0'0'200,"0"0"-184,0 0-16,0 0 15,0 0 12,0 0 42,-6 102-45,6-70 23,0-1-34,0 3-1,3-2 8,0-1-13,-3-1 1,0-3-8,0-3 6,0-1-10,0-3 4,0 1-45,0-5-28,0 1-99,-1-4-19,-1-4-28</inkml:trace>
  <inkml:trace contextRef="#ctx0" brushRef="#br0" timeOffset="139374.695">6303 4179 113,'0'0'155,"0"0"-71,0 0-7,0 0-30,0 0-5,0 0-42,6-7 1,11 5 28,3 2-25,7 0 7,3-3-11,4 0 10,2-2-13,0 1 3,-6 1-9,-5 2-57,-10 1-83,-11 0-36</inkml:trace>
  <inkml:trace contextRef="#ctx0" brushRef="#br0" timeOffset="139649.7504">6466 4140 242,'0'0'96,"0"0"-59,0 0-35,0 0-2,0 0 81,0 0-25,-5 108 10,5-76-49,0-2-13,0 0 6,0-3-10,3 2 0,3-2 10,0 1-6,-1 1-4,0-2 0,-3-3 3,-1-6-10,1-2-11,-2-2-67,0-3-30,0-4-124</inkml:trace>
  <inkml:trace contextRef="#ctx0" brushRef="#br0" timeOffset="139851.31">6414 4611 330,'0'0'93,"0"0"-56,0 0-15,0 0 34,0 0-18,0 0-35,86-16 13,-58 11-16,1 0 0,-3 2-3,0 0-73,-2 2-103,-3-1-82</inkml:trace>
  <inkml:trace contextRef="#ctx0" brushRef="#br0" timeOffset="140451.4014">7149 4082 1,'0'0'190,"0"0"-89,0 0-31,0 0 3,-88 8-16,70 16-41,-1 8 12,2 5-19,4 4 2,4 1 47,3 2-36,6-2 6,0 0-19,0-3 4,10-7-14,4-3 1,11-12 0,5-6 3,3-8 4,7-3-7,2-3 6,0-18 5,-1-8-9,-8-1-2,-9 0 0,-6 2 16,-9-1-8,-6-1-5,-3-2-3,0 1 6,-4 1-15,-15 1 9,-3 3 0,-3 2 4,0 6-4,3 6-30,0 8-69,3 4-120</inkml:trace>
  <inkml:trace contextRef="#ctx0" brushRef="#br0" timeOffset="141353.2522">7646 4138 334,'0'0'113,"0"0"-113,0 0 0,0 0 8,0 0 42,0 110 18,0-75-37,0-1 0,0-4 8,0-1-34,0 0 3,0 1-8,0-4 3,0-5-5,0-8 2,3-6-9,-3-4-41,7-3-117,-2-1 31,-1-20 87,2-9-66,-4-3 25,-2-2 71,0 0 19,0 2 40,0-3 17,0 0 26,0 0-4,0 0-16,0 1 63,0 7-66,0 2 11,3 8 5,1 8-53,-1 5 1,4 5-24,1 5-6,10 18 6,1 11-4,5 5 4,-3 3 13,-1 1-6,2 1-7,-3-1 0,-1-3 6,1-2-12,-3-5 6,1-7 0,-5-7 3,0-9 4,0-5-7,-6-5 0,3 0 6,0-11 0,0-12-5,4-9 4,-2-3 7,-7 1-5,-2-1-3,-2-1-4,0 0 5,0-1-13,0 1 8,-2 3 0,1 6-7,1 6-32,0 7-4,0 6-86,0-2-268</inkml:trace>
  <inkml:trace contextRef="#ctx0" brushRef="#br0" timeOffset="146913.8192">9584 4180 51,'0'0'103,"0"0"-31,0 0 3,0 0 13,0 0-17,0 0-15,0 0-11,0-8-27,0 8-1,0 0-17,0 0-1,0 0 1,0 4-10,0 10 10,0 5 3,0 1 4,0 2-7,0 2 0,0-1 1,6-2 3,-2 0-3,4-5-1,1-1 0,0-2 3,1-5-6,-1-1 3,3-3 0,6-4 5,3 0-2,1 0 3,5-12-6,-3 0 2,-3-3-6,-3 0-1,-4-2 5,-3-2 0,-2-1 3,-2 1-1,-1-2-2,-1 1 5,-1 0-6,1 4 1,-2 1 0,0 3 0,1 1 5,-2 5-5,-2 2 8,0 2-4,0 2 15,0 0-19,0 0 2,0 0-6,0 0-10,0 14 14,0 5-9,1 4 12,2 3-3,2-2 0,1 1 1,1-2-2,5 0 6,0-1-2,3-2-3,0-4 9,4-2-7,-2-7-1,2-4 1,3-3 10,-2 0-12,2-10 6,2-10-4,0-3 4,-3-1-6,-2-2 0,-1-3 1,-3-1-4,4-2 3,-4 2 0,-1 3 0,1 6 0,-8 6 0,-2 9 0,-4 3 1,-1 3-4,0 0 3,7 1-5,-1 16 5,4 4-6,3 3 6,-1 0 2,3-2 3,1-1 13,-2-1-17,-1-2 5,-4-1-6,-3-2 5,-3-1-10,-3-4 3,0 1 2,0-3-4,-1 2 10,-13-5-6,2 0 4,-3-5-3,5 0-1,1 0 0,3 0 3,3 0 2,3 0-5,-2 0 8,2 0-8,0 0-15,0 0 12,3 0-12,9 0 15,3 0 4,4 0-2,3-2 1,1-5-3,6-2-1,-1-1-1,0 0-13,-1 0-40,-6-1 46,0-2-8,-3-2 17,-6-2-11,-3 1 10,-2-1 1,-7 2 0,2 2 0,-2 0 11,0 8 30,0-2 2,0 6-1,0 1-37,0 0 15,0 0-20,0 0-25,0 10 24,0 9 2,6 0-1,0 2 0,1-1 6,3-2-6,-2-3 0,4-3 0,1-3 0,-1-3 1,-1-3-1,4-3 0,0 0-7,1 0 6,3-5-11,-1-8-12,2-2 17,-2 0 5,1 0 2,-1 1-4,-3 4 9,1 0-6,-2 5 1,2 2 0,-1 1 23,1 2-20,1 0-1,-2 0 4,-3 5 2,-2 5-8,-3 2 0,-2 2 0,-2-2 8,-3-2-4,0 1-4,0-4 0,0-2 10,0-4-11,0-1 1,0 0 0,0 0 18,3-3-9,0-15-7,2-4-2,4-1-20,4 2 14,-1 5 0,1 2 3,-2 7-3,1 0 7,1 4-1,1 3 0,0 0-9,0 0 9,1 5-1,-3 7 2,-2 2-6,2-1 9,2 3-4,-3 1 0,-2 1 0,0 0-1,-4-1-36,2-8-129,-5-4-90</inkml:trace>
  <inkml:trace contextRef="#ctx0" brushRef="#br0" timeOffset="147299.1702">10510 4017 369,'0'0'111,"0"0"-6,0 0-79,0 0 33,0 0-59,0 0 12,0 0-31,0-11-35,5 11-115,10 9-13</inkml:trace>
  <inkml:trace contextRef="#ctx0" brushRef="#br0" timeOffset="148317.6259">11698 4121 59,'0'0'69,"0"0"0,0 0 0,0 0 31,0 0-19,0 0-25,-81-43 17,68 43-64,-2 1 12,-3 12-5,0 0-13,3 2 21,2 3-23,4 2-1,4 1 0,4 3-5,1-1 2,0-1 3,0 2-5,9-1 5,0-2 0,4-2 6,-4-2-6,-1-5-7,0-5 6,0-4-13,4-3-8,1 0 17,2-11 5,5-12 0,-2-4 3,1 1-3,-4 2 0,-3 5 6,-6 2-3,-3 6 62,-3 6-17,0 3 1,0 2-4,0 0-45,0 3-1,0 18-13,0 14 14,0 14 4,0 13-4,-9 7 11,-10 4 19,-4-6-21,-1-5-2,0-5-7,5-9 1,4-4-4,-1-10 9,4-5-6,-3-7 0,6-9 3,3-5-3,0-8 0,0 0 4,0-10 23,2-14-27,4-7 0,0-5-5,16-7 6,14 0-3,7-4-7,8 2-45,7 1 24,5 4-38,1 11-59,-5 6-182</inkml:trace>
  <inkml:trace contextRef="#ctx0" brushRef="#br0" timeOffset="149906.3173">13634 3739 255,'0'0'58,"0"0"3,-92-27-19,57 24 18,-3 3-8,-1 2-46,0 17 9,0 8-13,5 6 6,0 7 25,10 3-15,0 4 3,3 4 15,5 3-30,2 0 15,11-4-15,3-6 0,8-9-5,17-6 0,8-6-1,6-7 3,9-7 1,4-9-4,3 0 3,-1-4 2,-8-9-10,-13 0-10,-14 0-16,-10 0 30,-8-3-1,-1-2-3,0-1 5,-16-4-2,0 2 0,-5 0 4,0 2 0,4 2 3,1 2-3,7 4 1,2 4-3,4 2 5,3 1-9,0-1 4,6-1-5,16 1 4,4 0-1,5 3 2,0 2 0,1 0-1,-4 2-5,0 13 4,-5 6 2,-6 3 0,-6 3-10,-4 0 10,-2 0-2,-5-1 7,0-2-5,0-1 6,0-4-6,0-4 0,-2-4-19,2-4-59,0-5-66,0-2-174</inkml:trace>
  <inkml:trace contextRef="#ctx0" brushRef="#br0" timeOffset="151356.5767">14237 4037 172,'0'0'96,"0"0"-14,0 0 28,0 0 0,0 0-27,0 0-40,-84-16-38,67 20 2,-4 13-7,6 1 0,-4 1 6,5 1-5,1 0-1,4-2 1,4 0 5,2 0-10,3-3 4,0-2-2,0-1-3,11-1 5,2-1 0,2-2 1,1-3 1,4-4-4,5-1-9,2 0-5,0-14-3,0-2-22,-8-2 9,-4-3 1,-7 1 31,-7 2 0,-1 0 1,0 5 9,0 3 35,0 5 11,0 2-14,0 1-9,0 2-22,0 0-11,0 0-8,0 13-3,0 4 8,0 0-1,0-2 4,11 2 2,2-6-2,2 1 0,6-4 0,2-3-3,6-2-3,-1-3 5,0 0-13,-2-3 1,-2-11-7,-3-3 20,-3-5 0,0-4 3,-6-2-1,-1-4-1,-5-2 0,-3-2 8,-3-2-4,0-1 21,0 1-7,0 2-7,-6 4 14,0 5-16,3 8 11,-1 6-13,3 7-3,1 5-6,0 1 1,0 0-16,0 3 9,0 16-17,0 13 24,0 8 2,0 3 2,0 2-5,8 0 1,4-1 0,5-5-3,-1-3 3,2-6 0,-1-6 0,0-6 5,0-6-8,4-6 3,-1-4 0,6-2-7,-2 0-6,0-5-2,-2-8 4,-4-2-3,-3-3 9,-3-2 2,-2 1-13,-1-2 14,-4 1-14,-4 2 16,-1 0-6,0 1 6,0 1-2,-3 0 2,-4 5 0,-3-2 6,3 8 0,3 0 2,-1 5 6,2 0-14,-3 8-6,1 13 2,-1 4 2,3 3-1,3-3 6,0 0 4,0-3 3,6-6-7,5-2-1,3-5-2,4-3 0,1-3 5,7-3-3,0 0-2,1-8-1,-3-7-23,-1-3-3,-4-3-4,-1-1-13,-5 2 27,-2 2 14,-4 6 3,-3 3 20,0 4 20,-3 5 13,4 0-46,-1 0-4,8 2-6,1 11 6,2 5 3,-1 2 24,-4-1-20,0 1 6,-2-2-10,-5 0-5,-1-1 9,-2-2-10,0-2 0,0 1 12,-13-2-9,-6 0-6,-6-3-24,-5-2-63,-4-5-98,-4-2-241</inkml:trace>
  <inkml:trace contextRef="#ctx0" brushRef="#br0" timeOffset="151811.0301">14243 3908 356,'0'0'50,"0"0"-48,0 0 32,112-2 49,-57-3-46,6-3-6,4 2-20,-7-1 0,-5 2-12,-8 2 1,-6 3-11,-6 0-66,-6 0-71,-10 0-105</inkml:trace>
  <inkml:trace contextRef="#ctx0" brushRef="#br0" timeOffset="154285.4966">16691 4004 42,'0'0'206,"0"0"-128,0 0-9,0 0-35,0 0-16,0 0-18,0-1-12,0 7 12,0 9 5,0 3-3,0 1 43,0 2-5,0 0-13,0 1-11,2-3-6,7-1-9,3-4-1,0-3 9,4-4-13,-1-1 4,3-5 0,0-1 11,1 0-7,3 0-8,1-6 2,1-7-37,-2-2 36,-4-1-6,0 0 5,-4-2-10,-3 0 23,-3 3-9,-5 0 0,-3 4 6,0 4 2,0 1 6,0 1 22,0 4 11,0 1-35,0 0-12,0 0 0,0 9-23,0 9 19,8 0 4,2 0 0,-1 0 1,0-3 6,1-1-7,1-4 0,1 0 4,-1-3-9,3-3 5,-1-1 0,1-3 5,0 0 0,-1 0-5,-1 0 0,1-3 3,-4-8-13,-1-3 11,-3-1-1,-3 0 0,-2-2 9,0 1-10,0-1 1,0 2 0,-4 1-8,-6 1 10,3 4-2,2 3 34,4 2-30,1 2 14,0 2-18,0 0 2,0 0-4,9 0-18,13 0 20,9 0 2,5 0 0,3-2-4,3-5 0,-3-2-9,-5-2 5,-3-1-7,-4 0 13,-3-3-4,-6-2 14,-3-2-10,-3-4 0,-5-4 6,2-3-3,-6-3-3,-1-3 5,-2 0 17,0 4-17,0 5 17,0 8 0,0 7-8,0 6 26,0 2-25,0 4-9,0 0-6,0 18-18,0 17 18,0 14-6,0 6 12,0 2-8,-2 0 4,-1-3 1,-4-2 21,2-7-22,2-5 10,0-6-12,2-9 4,1-5-10,0-7 6,0-3 0,0-7-2,0-2 14,0-1-12,0 0 4,0 0 1,0-6 10,0-15-15,0-8-16,12-7 14,7-2-53,2 5 15,0 9 14,-3 9 10,-6 6 11,1 5 5,-2 4 0,2 0-4,4 0 4,2 6 0,0 9 0,4 3 2,-1 0-5,-2 2 3,-3-2 0,-1-5 12,-2-1-4,-3-1-8,2-5 0,-2-2 7,2-2-2,5-2-4,1 0-1,4-9 5,1-6-5,-4-3-2,0-2 2,-4-2-17,-5 1 9,-7-2-5,-4 3 13,0 7 5,0 2-4,0 7 42,-1 2 8,-1 2-42,2 0-9,0 12-8,0 8 8,0 4-7,0-3 13,10-2-6,1 0 0,1-4 1,3-2-4,-3-4 3,7-2 0,0-4-4,4-3-25,5 0-46,-1 0-133,-6-8-254</inkml:trace>
  <inkml:trace contextRef="#ctx0" brushRef="#br0" timeOffset="154501.6783">18015 3828 481,'0'0'127,"0"0"-89,0 0-25,0 0-5,0 0-8,0 0-54,0-7-127,9 7-129</inkml:trace>
  <inkml:trace contextRef="#ctx0" brushRef="#br0" timeOffset="155551.4531">18632 3884 160,'0'0'115,"0"0"-14,0 0 30,0 0-71,0 0 0,-91-30-36,72 30-22,1 0 30,-1 9-32,1 10 4,-2 7 15,7 0-15,3 2 28,7-3-32,3 0 11,0-1-10,0-3-1,10-3 0,8-1-1,3-6 7,4-3-6,6-3 0,4-5 6,7 0-21,1-9 11,2-11-18,-5-4 20,-9-2-40,-5-4 19,-7-3 20,-4-3-17,-2-3 15,-2-3 5,-2-2 0,-5 0 17,-1 1-15,-3 4 22,0 4 17,0 8-32,0 7 31,0 8-20,0 8-1,0 4 11,0 0-30,0 10-6,0 26-5,0 13 4,0 10 6,0 1 1,0-3 0,0-5 3,0-3 5,0-7-8,0-6 0,0-8 2,0-3-4,0-10 2,0-5 0,0-7 3,0-2 2,0-1-7,0 0 2,0 0-14,0-14 9,0-8-36,3-5-2,8-1 38,1 1-52,4 1 8,-2 5 30,0 8 19,-3 5 5,-1 7 40,5 1-18,2 0-26,5 13 8,2 8-9,-4 2 9,0 0-5,-4-1 20,-2-2-21,1-4-3,-5-1 11,1-3-5,-1-4-6,1-2 0,5-6-26,2 0-19,3-14-235</inkml:trace>
  <inkml:trace contextRef="#ctx0" brushRef="#br0" timeOffset="156708.1618">20515 3854 106,'0'0'104,"0"0"19,0 0-22,0 0 0,0 0-22,0 0-43,-29-50 9,16 41-28,-1 2-8,-4 1 6,-3 6-2,-3 0-12,-6 0-1,-3 18 12,-1 6-9,0 4-3,4 2 2,6 0 9,9-1-8,9-4-3,6 0 0,0-2-2,10-4 2,14-4 0,8-2 0,5-5 4,3-3 8,3-5-24,-1 0 5,0 0-66,1-10-45,-7 0-115,-8-2-102</inkml:trace>
  <inkml:trace contextRef="#ctx0" brushRef="#br0" timeOffset="157773.35">21024 3801 214,'0'0'84,"0"0"-4,0 0-3,0 0 20,0 0-3,-82-44-65,70 44-16,-3 0-13,-2 21-7,-3 5 0,-1 4 7,3 2 0,3-4 19,5 0-15,5-5-4,3 0 0,2-4-2,0-3-5,7-4 7,6-3 0,6-5-2,5-4 4,6 0-4,0 0-19,0-10-51,-5-5 8,-4-3 2,-2-3 41,-7 0 10,-1-2 16,-4 4-5,-5 2 21,-2 2 38,0 4 38,0 2-52,-2 3-17,-1 4 11,2 0-38,1 2 13,0 0-14,0 12-22,0 7 17,1 4 5,5 0 0,2-2 1,2-2 2,4-6-3,-2 0 0,4-8 2,-2 0-6,3-5 4,0 0 0,2 0 10,3-16-2,0-4-14,-2-2 6,1-4-8,-1 2 4,-3 3 4,2 3 0,-5 7-3,-3 7 6,-7 4-3,2 0 0,0 0-15,2 13 11,1 4 7,-1 1-3,-2 0 15,-1 0-6,-2 0-9,-2-2 0,-1-2 6,0-2-6,0-3 0,0-3 0,0-4 8,0-2 0,0 0-8,0 0 0,0 0 4,0-15-16,2-5-8,7-2 0,4 0 18,4 1-19,1 3 21,-1 3 0,0 3-3,1 8-2,-3 4 5,0 0 0,0 1-3,-2 13-1,-1 2 4,0 2 0,-2 0 0,-2-1 18,1 0-11,-2-2-1,4-4 10,-1 0-4,3-4-12,2-2 0,3-1-28,0-4-45,5 0-144</inkml:trace>
  <inkml:trace contextRef="#ctx0" brushRef="#br0" timeOffset="159546.9101">23087 3638 233,'0'0'105,"0"0"-42,0 0 5,0 0 35,0 0-65,0 0-7,0-21-31,0 21 1,0 0-8,0 8-8,0 12 15,0 5 12,6 8-7,-1 2 13,1-1 8,-3 1-25,0-3 25,-2-4-23,2 1-3,-3-3 13,0-3-5,0 0-8,0-5 0,0-1 0,0-5-6,3-2 6,-3-3 0,2-4 3,-2-2-3,0-1-5,0 0 3,1 0 2,2 0 3,0-9-3,-1-6 0,2-3 5,4-3 3,5-2-8,-1 0 0,6-1-8,-2 5 1,2 2 7,-4 7 0,-3 2-4,-2 7 8,1 1-8,1 0 3,3 15-16,0 4 10,2 1 7,-6 2 0,0-1-2,-5 0 3,-5-1-2,0-2-1,-2-3-14,-14-1 7,-3-2 9,-4-4 0,4-3-17,4-5-1,3 0 13,3 0-4,3 0 18,3 0-4,3 0 2,0 0 20,0 0-6,0 0-19,0 0-2,6 0 0,10 0 0,9 0-6,3 0 6,5 0 0,8-1 9,6-3-3,8-4-6,4-1 0,6-3 0,-6-2-10,-5 0-3,-12-3 2,-12-1 9,-10 0-27,-9-2 29,-9-1 0,-2-1-4,0-1 4,-8 2 1,-4 6 19,2 4 29,2 7-23,4 4 13,-3 0-39,-1 0 6,0 15-13,-1 9 6,5 1 1,4-1-4,0-1 13,7-3-10,11-2 1,6-5-1,6-5-7,4-2 8,8-5-24,0-1-7,-2 0-141,-7 0-112</inkml:trace>
  <inkml:trace contextRef="#ctx0" brushRef="#br0" timeOffset="161384.9752">25089 3994 160,'0'0'249,"0"0"-243,0 0 6,0 0-10,0 0-1,0 0 17,20 4 35,-7-4-38,4 0 16,5 0-6,3 0-5,4 0 8,-1-2-25,-1-7 3,-7 1-6,-6-2 14,-3 2-13,-4-5 17,-2-1-5,1-4 1,-5 0-7,-1 0-7,0-2 0,0-1-12,-6 1 7,0 2 10,-3 0-5,0 6 0,-2 0 1,-2 3-1,0 2 0,0 0-1,-1 3-2,1 1 3,5 1 0,5 2-1,2 0 6,1 0-5,-2 0 0,-2 2-21,0 8 17,-1 1 2,4 0 2,1-3-7,0-2 7,0 2 0,4-3 0,8 0-13,0-2 12,6-1 1,0 0 0,2-2 16,3 0-11,-1 0-1,2 0-4,3 0 1,-2-2-1,1 0 0,-7 2 0,-3 0-4,-6 0 4,-6 0-3,-1 2 2,1 7-19,-1 0 19,0 3-9,0 2 10,0-2 8,2 3 2,1-2-10,1 1 0,-1-2 2,0 0-2,0 0 0,2-3 2,-1 0 8,0-1-3,0-4-7,3 0 0,2 1 3,1-2-3,2 0 0,-3 0 6,0 0-3,-2-1 1,-3 0-4,-3-2 0,-2 2-2,1-2-2,-3 0 4,1 0 0,1 0 2,-2 0 5,1 0-7,5 0 6,3 0 1,4 0 9,4-6-16,3-6 4,0-1 4,-1-5-2,-1-3-6,-1-4 0,-5 0-13,-2 1 12,-6 4-7,-2 2 0,-2 4 2,0 4-7,-2 2 12,-11 2-6,0 5-3,-2 1 8,1 0 2,1 0 0,-2 10 5,3 7-5,2 6 0,5 2 0,4 4 2,1 0-2,0-3 3,13-1-3,8-3 12,7-2-6,7-5-6,6-5 12,3-4-2,5-4-20,-4-2-10,-2 0-113,-7 0-128</inkml:trace>
  <inkml:trace contextRef="#ctx0" brushRef="#br0" timeOffset="162068.7604">26271 3616 395,'0'0'139,"0"0"-76,0 0-4,0 0 8,0 0-58,0 0-9,-6 14-2,6 19-5,0 12 7,0 0 10,0 2-5,0-2 33,0 1-30,0 1 6,2 0 1,-1 0-14,-1-5 13,2-3-14,-2-3 3,1-3 1,-1-4-1,2-7-3,-1-4 0,1-7 5,-1-5-11,2-2-25,0-2-39,4-2-25,1 0-85,-2-5-96</inkml:trace>
  <inkml:trace contextRef="#ctx0" brushRef="#br0" timeOffset="162469.9179">26431 3841 162,'0'0'98,"0"0"-32,0 0 14,0 0 25,0 0-29,0 0-50,82-46-16,-72 46-10,2 6 1,-3 9-2,0 3 5,-1 2-4,-3-1 0,-5 1-13,0-1 12,-5 1 2,-16-2 0,-8-3 18,-2-1-19,0-6-12,5-1 5,6-5-54,6-2 20,5 0-30,2 0-5,7-10-38,0 1-21</inkml:trace>
  <inkml:trace contextRef="#ctx0" brushRef="#br0" timeOffset="163942.3303">26589 3952 26,'0'0'83,"0"0"-19,0 0-19,0 0-12,104 0-1,-74 0 3,1 0-19,1-2-3,-2 0-10,-2 1 2,-8-2-4,-4 2 1,-3-4 0,-6-1 2,3-3 7,-4-3 14,-5-3 1,-1-3-3,0 0 8,0-3-26,-7 0-4,-3-1-1,-6 3 5,-3 1-8,2 2 11,-2 3-1,6 3 4,1 4-10,6 3 9,4 3-10,2 0 3,0 0-9,0 0-4,0 0-7,0 0 5,8 4 12,8 6 8,6-3-7,4-1 0,6-1 18,4-2-16,2-1 6,-5 1-9,-5 0 2,-6 4-4,-8-1 2,-5 2-15,-4 5 12,-1 0-17,-4 5 13,0 0 2,0 0 10,0 0-1,0-3-4,0-1 0,0 0-1,7-3 5,2 2 1,4-3 3,1-1-6,4-3 9,1-3-2,2-3-4,3 0 21,3 0-24,0-4 6,3-10-3,-2-2-3,-4-2 3,-3-4-5,-8 0 1,-1-2 5,-6-2-6,-5 2-1,-1 1-4,0 4 5,0 4-2,-3 3 4,-5 4 15,0 2 7,4 5-22,-1 1 9,-1 0-11,-2 6-8,-2 12 7,4 5-4,2 1 5,4-2 7,0 1-4,4-2-1,12-3 1,4-3-1,2-3 3,4-3-5,2-3-2,3-3 1,2-3-29,-1 0 7,-4 0 4,-4-3-3,-2-10 22,-4-5 0,-1-7 0,-1 0 4,-2-1-2,-1 2-2,-3 3 12,-2 6 10,-2 6 32,-3 6-22,1 3-16,-4 0-3,3 0-13,2 9-10,4 12 3,7 6 7,-2 2 3,3 1-3,-3-3 1,-2-3 5,-3-1-4,-6-5-4,-3-5-2,0-1 4,0-4 2,-2-4 5,-7-1-7,-4-3 14,2 0-14,-2 0 0,3 0 0,2 0 3,-1-4-5,0-1 2,2 0 0,1 3-1,1-1 3,4 1-4,-3 2-23,0 0-177,-2 0-131</inkml:trace>
  <inkml:trace contextRef="#ctx0" brushRef="#br0" timeOffset="164628.3652">26546 3827 9,'0'0'108,"0"0"-57,0 0 22,0 0-5,0 0-27,0 0 4,19 0 16,-19 0 4,0 0 20,0 0-45,0 0-21,-12 0-3,-7 0-15,-8 0 1,-5 9-2,0 0-17,-1 1-32,0-1-33,6 0-60,2 0-44</inkml:trace>
  <inkml:trace contextRef="#ctx0" brushRef="#br0" timeOffset="167535.233">28035 3843 78,'0'0'221,"0"0"-183,0 0-4,0 0 17,0 0-45,0 0-6,3 8 1,5-5 3,3-2 43,5-1-19,2 0 10,5 0-5,3 0-24,1-9-7,-1 0-2,-5-1 2,-7-1 7,-9 1-8,-4-3 11,-1 0-10,0 1-1,-1 0-1,-11 2 0,0 2 5,-1 3-13,-4 4 8,-2 1 0,1 0-4,-6 4 12,-3 14-8,2 5 0,4 0 3,5 1 15,7 0-18,6-2 11,1-1-1,2-1 2,0-2-12,5-4 0,10-2 1,10-5 13,5-4-8,1-3 1,7 0 1,-1 0-4,-6-7-8,-4-1-2,-5-1-7,-1 0 10,-4-1 3,1-3 0,-3 2-1,2-3-10,1 0 6,-3-2-8,1-1 13,-3-1-5,-3 2 9,3 1-4,-4 2 0,-3 5 2,1 2-4,0 1 0,-1 2-2,1 3-8,4 0 12,0 0 0,2 6-9,-2 7-3,-2 5 9,0 1 1,-4 0 2,-2-1 6,0-1-5,-3-4 6,0-1 14,0-1-9,0-4-12,0-4 0,0-1 11,0-2-3,0 0-7,0 0 5,0 0 22,0 0-23,0-12 26,1-5-31,7-5-9,2-1-3,6 0 12,3 4 0,1 2-5,0 4-6,-2 4 10,-2 3 0,-1 2 0,0 4-6,0 0 7,4 0 0,1 0 0,-1 8-5,2 7 4,-5 5 1,1 1-5,-4 1 1,0 0 5,1-3-1,-3-2 0,2-4 5,-3-2-9,4-5 4,-1-2 0,3-4 4,4 0-3,1 0 3,0-10 1,-2-6 1,-4-4-6,-4 0 0,-4-2 0,-5-3 2,-1-3 0,-1-5-2,0-2 0,0-3 7,0-1-7,0 0 0,0 1 2,0 6 3,0 4-2,0 10 5,0 5 12,0 7-9,0 4-11,0 2 0,0 0-1,0 0-8,-1 0 9,1 16 0,-2 15-12,1 13 14,-1 5-5,2 3 3,0-4 0,0-3 0,0-4 3,13-5-3,-1-3 0,6-5 2,-3-5-4,1-2 2,1-6 0,-1-3 0,1-4 0,2-6 0,3-2 10,-2 0-4,1-1-6,0-11 0,-5-1 0,3-7 4,-2 1-4,-1-4 0,-1-3 0,-3 2-1,-6 2 1,-4 1-6,-2 3-3,0 4 3,-2 5 9,-8 3-3,-1 3 0,-1 3-2,-2 0 1,-2 1-5,-1 16 0,3 7-5,5 3 11,5 0 0,4 0-5,0-3 5,10-1-1,10-6-6,7-5-22,9-5 17,5-7-60,4 0-96</inkml:trace>
  <inkml:trace contextRef="#ctx0" brushRef="#br0" timeOffset="168121.2491">29782 3751 170,'0'0'48,"0"0"32,0 0-14,0 0-10,-97 37-3,77-16-28,2 0-11,4 0-7,5-2 0,4-1-14,3-3 1,2-1-9,0-5 10,0-1-1,0-5 6,8 0 11,1-3 0,3 0-8,1 0 21,2-8-21,0-7 20,1-6-23,0-5 6,0-3 6,-4-5-7,-5-4-5,0 1 7,-6-4-6,-1 1 45,0 1-19,0 2 14,0 5 24,-6 9-50,3 6 23,0 8-28,1 6 3,1 3-13,-1 0 0,2 0 0,-1 26-10,-4 14-9,1 15 19,-2 5 0,3-3 0,3-3-13,0-9 13,2-6 0,12-8-1,2-6 6,3-7-7,1-6 2,2-6-47,6-6 7,2 0-106,-2-12-299</inkml:trace>
  <inkml:trace contextRef="#ctx0" brushRef="#br0" timeOffset="168669.2961">28854 3664 186,'0'0'212,"0"0"-158,0 0-41,0 0 10,0 0 3,85 2 27,-24-2-20,12 0-20,4-7-4,0 2-1,-5-3-16,-4 2 8,-3 0-88,-10 0-84,-17 0-171</inkml:trace>
  <inkml:trace contextRef="#ctx0" brushRef="#br0" timeOffset="170389.9821">30580 3757 359,'0'0'144,"0"0"-111,0 0 18,0 0 5,0 0-12,0 0-35,-2 7-4,2-6-6,0-1 1,0 0 0,14 0 6,4 0-2,5 0 1,0 0-1,4-8 2,-2-5 2,2-6-8,-6-3 0,-1-4-1,-4-2 6,-1-2-5,0-3 0,-6-3-3,-2 0-2,2 1 5,-6 3 0,-2 4 0,1 4 7,-2 3-7,0 6 0,0 2 0,0 6 4,0 4-3,0 1 4,0 2-5,0 0-5,-2 2 4,-4 18-14,-2 10 14,-3 11-6,-1 7 7,0 2 0,3 3 2,5-3 8,2-2-13,2-6 3,0-4 0,0-5-3,8-3 3,4-3 0,1-3-1,-1-1 6,0-7-5,-2 1 0,1-3-5,1-6 1,-2 2-10,-1-6-1,1-1 4,1-2-16,0-1 13,0 0 7,3 0-1,-3-13 2,0-3-2,-2-5 3,-3-4-2,-1 0-10,-5 0 13,0-2-3,0 5-3,0 4 8,-3 3 4,-2 4-1,1 6 7,1 0-5,1 3 4,1 2-7,1 0 0,0 0-2,0 0-12,0 0-9,0 2 21,0 6 0,7-1 2,4-1 1,7-1 0,4-2 5,3-1-6,1-2 0,-1 2 5,-3-1-1,-6 1-3,-5 2-1,-3 1-6,-2 1 6,0 3-6,1 0 6,-1 0-1,-1 2-2,-2-2 3,1-2 0,1 1 3,3-1-2,1-1 1,2-1 3,4-2 8,4-2-12,4-1 8,3 0-9,0 0-32,-1 0 20,-4-10-26,-2-4 37,-5 2 1,-1 3 0,-5 3 45,-5 3 10,0 3-7,-2 0 11,-1 0-41,3 0-18,1 17-16,3 10 16,-1 8 11,-3 5 18,-2 5-10,-1 2 20,0 0-23,-4-4 2,-10-1 6,-2-3-20,-5-3 8,1-2-12,-2-4 0,1-4 4,5-8-1,1-8-1,7-4 4,4-4-3,2-2 5,2 0 4,0-16-10,0-11-2,8-7-33,19-4-6,10 3 12,6 7-33,2 2 37,0 7-4,3 4-31,-2 4-72,-4 0-69</inkml:trace>
  <inkml:trace contextRef="#ctx0" brushRef="#br0" timeOffset="172224.3366">2169 6105 402,'0'0'134,"0"0"-128,0 0-6,0 0 62,0 0-27,0 0-19,0 10-16,0-10-4,4 0 2,5 0-4,8 0 6,5 0 20,8-8-16,1-7 2,1-3 6,-4-5-8,0-1-4,-7-3 0,-4 0 10,-6 0-15,-3 0 11,-5-2-6,-3 2 0,0 1 11,0 4-10,0 7 13,0 8-10,0 2 23,0 5-17,0 0-10,3 6-5,16 15-11,4 8 16,5 4 0,-1 0 1,1 0-8,-1 0 8,-5-3-1,-5-1 1,-4-2-1,-7-3 0,-6-2-4,0-4-4,-4-1-1,-14-2-13,-4-3-36,-1-3-117,-1-4-102</inkml:trace>
  <inkml:trace contextRef="#ctx0" brushRef="#br0" timeOffset="173897.2332">3201 5821 151,'0'0'116,"0"0"-50,0 0 15,0 0-4,-88-23-10,68 23-17,0 10-23,1 11-19,2 7-3,-1 5 0,6 2 4,2 1 13,7-2-17,3-2-2,0-5-3,8-4 0,6-5-7,3-6 7,7-3 0,1-1 10,5-6-2,-2-2-16,-4 0 0,-3 0-70,-3-4 66,-6-10-33,-2-4 15,-5-1 24,-5-5 10,0-3-4,0-2 0,0-2 1,0 0 18,0 4-7,0 3-1,3 6 46,6 3-32,1 3 15,-1 5-28,6 2 0,3 5-21,7 0 9,8 6 0,1 12-6,1 2 13,-4 2-7,-6 1 0,-4-1 2,-7 2-13,-5 1 11,-5 0 0,-4 2-3,0-4 14,0-5-8,-6-5-3,2-5 6,1-5-3,1-1 0,2-2-3,0 0 16,0 0-10,0-5-4,0-11-2,0-7-27,5-3 24,12-1-11,3-2-10,5 1 12,2 4-25,0 4 37,-2 4 0,-2 4-2,-1 6-4,-1 3 6,-4 3 0,2 0-5,-3 3-5,-1 10 8,0 5 2,-6 2 0,-3-1 10,-3 6-8,-3-1 3,0 0 18,0 0-15,0-3 3,-9-3-11,6-8 11,-2-5-11,5-4 3,0-1-3,0 0 15,0-11-15,0-9-37,0-1-7,0-5 26,6 2 8,5 0 10,5 0 0,-1 3-4,3-1 2,3 3 2,0 3 0,3 2 3,-6 6-11,0 5 8,-2 3 0,-4 0-6,-3 13-5,6 3 11,-5 2 10,1 4-9,2 0 32,-4-2-29,0 1 11,3-3-1,-3-2-2,2-2-11,2-2-1,-1-3 7,4-3 1,1-2-6,2-4-2,5 0 9,-3-1 4,6-11-13,-5-3 0,3-8 8,-1-4-5,0-6-3,-3-9 0,1-3-3,-8-4-19,-4 3 22,-4 7-3,-6 7 8,0 11 15,0 9 21,-3 9-5,-4 3-3,-5 1-27,-2 24-6,-5 9 0,3 9 0,5 0-3,8-2 6,3-7-3,0-6 0,18-5 8,3-5-8,10-6 0,2-9 9,6-3-22,3 0 13,-2-7-51,3-11-73,-12 0-361</inkml:trace>
  <inkml:trace contextRef="#ctx0" brushRef="#br0" timeOffset="176841.3515">6673 5613 93,'0'0'98,"0"0"-48,0 0 41,0 0-17,0 0-20,0 0-39,-12 12-10,8 11 27,1 4-6,1 3 2,1-1 27,1-4-51,0-2 12,1-4-16,13-1 2,2-1-4,6-5 4,5-4-2,4-6 19,5-2-14,2 0 9,-4 0-14,-4-4 4,-5-5-7,-3-3 5,0-3-2,-3-3 10,-4-3-5,1-3-5,-5 0 0,-1-4 8,-6 2-11,-2 2 3,-2 2 0,0 6 7,0 4 9,0 6-12,0 3 14,-3 3-18,1 0 8,2 4-8,-1 17 0,1 9-12,0 3 20,0-2-8,0-4 0,6-5-5,6-2-3,1-7 8,1-2 0,-2-5-3,4-3 3,2-3-4,0 0-5,6 0-7,1-9 8,0-9 0,0-6-10,-5 0 14,-6 0-16,4 1 20,-6 1 0,1 4 5,2 1-3,0 3 3,-2 5 4,-1 5 16,3 4-20,3 0-5,-3 1 0,1 14 3,-2 5 0,-5 1-2,1 2 1,-4-1 11,-3-2-6,-1-2-7,-2-3 0,0-3 4,0 0-5,0-5 1,0-1 0,0-4 7,0-1 0,0-1-7,0 0 0,0 0 6,0-4 2,0-10-8,1-5 0,4-6-14,6-3 7,3-2 0,5 3-10,-2 6-3,1 4 14,-3 8 6,-2 3 0,4 5-4,-1 1 7,-1 0-3,1 16 0,1 5-10,-1 2 6,2 3 4,-3-2 0,-3-2 2,0-1 9,0-1-11,-1-3 0,0-2 12,3-7-5,-3 0-7,3-6 0,2-2 11,1 0-3,2-5-8,-2-10 0,-1-3 8,-4-1-9,1-3 2,-5-1-1,-4-3 11,2-5 1,0 2-12,-2-2 0,1 3 12,-5 0-1,3 4-11,-3 5 0,0 4 42,0 7-37,0 6 39,0 0-33,0 2 3,0 0-28,0 0 13,0 9-8,0 16-2,3 8 13,8 4-2,0 2 0,1-3 0,3-4-3,-1-4 3,2-8 0,-1-4-4,0-2 9,-2-5-5,1-5 0,7-2-11,1-2 0,2 0 10,-3-5 1,1-5-11,-1-2 19,-6-4-8,-2 0 0,-1-5 4,-3-3-6,0-3 2,3-5 0,-6-1 5,2-5 0,0 1-5,-5 1 0,-1-2 8,-2 4 3,0-2 1,0-1-2,0 2 31,-5 1-35,-3 6 12,0 4-18,4 6 14,-1 8-15,4 6 1,-1 2 0,2 2-6,0 5-3,0 27-5,0 19 10,0 9 4,6 2-6,5-4 6,0-5 0,3-4 2,5-5-2,1-6 0,7-8 0,-2-10-8,2-11-3,1-8-11,2-1-36,3-3 20,1-18-89,-4-6-415</inkml:trace>
  <inkml:trace contextRef="#ctx0" brushRef="#br0" timeOffset="177173.328">8050 5452 64,'0'0'490,"0"0"-481,0 0 15,0 0-21,98-13 60,-45 2-41,2-1-11,6 2-4,-1 0-7,-7 3 0,-3 1-6,-9 3-10,-6 1-44,-10 1-35,-11 1-135</inkml:trace>
  <inkml:trace contextRef="#ctx0" brushRef="#br0" timeOffset="177389.4907">7985 5220 495,'0'0'41,"0"0"-41,0 0-9,0 0 7,0 0-136,0 0-146</inkml:trace>
  <inkml:trace contextRef="#ctx0" brushRef="#br0" timeOffset="179225.2255">8951 5494 176,'0'0'53,"0"0"5,0 0 33,0 0-39,-83-69-7,62 63 11,3 3-25,-6 3-13,6 0 25,-1 5-43,-2 13 12,2 7-11,2 5 5,2 5 29,8-2-28,2 0 2,5-4 0,0-4-2,2-3-7,11-4 0,5-4-1,4-3 1,2-5 0,3-4 4,3-2-8,0 0-35,3-12-30,-6-3 1,-7-3-30,-2-5 65,-7-1-3,-5-3 36,-2 0 0,-4 2 10,0 6-4,0 4 62,0 6 5,0 5 6,0 2-11,0 2-34,0 0-34,0 15-10,0 9 10,0 4 0,10 0 2,1 0-3,3-4 1,3-2 0,0-4 0,8-5 7,-1-4-7,9-3 0,-2-6 7,5 0-19,-3-1 1,-2-16-25,-5-4 25,-9-4-23,-6-1 34,-8-3 0,-3 0 7,0 1-2,-8-1-1,-4 2 0,-2 5 32,0 4-29,-2 5 13,5 5-3,5 2-14,2 4 31,4 2-33,0 0 4,0 0-10,0 0-6,0 5 9,0 4-1,10 0 0,4-2 1,5-2 2,6-3 0,-2 0 10,7-2-1,-2 0-9,-6 0 0,2 2 1,-7 3-6,-1 0 5,1 3 0,-6 1-4,0 3-3,-5 4 7,4 1-2,-4 4-4,-1 0 0,1 0 7,-2-1-1,3-4 7,1-4-2,-2-1-5,5-5 0,0-3 3,4-2-20,3-1 17,6-1-18,0-16-1,1-4-62,-2 0 21,-7-3 16,2 0 22,-3 1 19,-3 4 3,-3 4 0,-6 6 42,0 5 38,-3 2 9,0 2-47,0 0-40,0 0-4,0 9-14,0 6 16,7 3 19,1 2-9,-1-1-8,6-1-2,-2-3 15,3-3-8,0-2-7,0-5 0,1 1 8,-2-3-2,0-3-6,-2 0 0,0 0 8,2-7-8,-3-7 2,1-2-1,4-2 8,-6 0-1,0 1-8,-2 2 1,-4 6 11,0 1 4,-3 5-1,0 2 12,0 1-27,0 0 0,3 20-6,-3 11 2,0 10 8,0 5 1,0 4 3,0-2 1,-8-3 8,-3 4-11,0 2-6,-1 6 0,-3 3 11,2 2-7,-6-3-4,-4-6 0,4-9 10,1-10-8,6-15-2,3-9 0,6-6 7,2-4-7,-1 0 9,2-9 3,0-12-8,0-6-2,10-4-2,13-5 0,17-3-9,9-3-6,10 0 15,6 1-20,1 4 9,4 5-39,-5 7 13,-2 3 2,-2 4-38,-3 5-77,-8-1-173</inkml:trace>
  <inkml:trace contextRef="#ctx0" brushRef="#br0" timeOffset="186279.957">17052 5660 899,'0'0'50,"0"0"-35,0 0-7,0 0-7,0 0-1,0 0 1,-7-43-3,7 43-20,-6 0-62,-4 0 23,-8 0-49,-5 0-223</inkml:trace>
  <inkml:trace contextRef="#ctx0" brushRef="#br0" timeOffset="225007.0661">12063 5159 35,'0'0'32,"0"0"12,0 0 33,0 0 17,0 0-17,0 0-60,0 0 15,-65-26 5,50 25 17,3-1-31,-4 2-18,-1 0 6,-1 0 0,-4 0 2,4 0-9,-1 6-4,-2 3 4,3 3-1,0 2-3,0 1 0,0 4 4,3 4 2,0 4-6,5 6 0,2 7 3,-1 2 17,5 0-18,4-1 5,0-1 5,0-3-5,9 1-7,10-6 0,2-2-2,7-11 2,8-5 2,3-10 2,7-4 9,-1-1-8,1-20 13,-1-5-8,-3-2-10,1-5 13,-4-2-10,-2-3-2,-4-2 4,-3-2 5,-5-1-10,-7 0 0,-12-1 0,-6 2 3,0 3-1,-13 1-1,-11 6 6,-8 9-7,1 6-3,-6 11-9,6 6-30,1 0-30,-3 17-59,6 7-6,1 2-88</inkml:trace>
  <inkml:trace contextRef="#ctx0" brushRef="#br0" timeOffset="225539.663">12560 5141 377,'0'0'62,"0"0"-60,0 0 12,0 0-3,-16 89 57,14-46-23,1 1 18,1-1-42,0 0-20,0-7 16,0 0-9,0-3-3,0-3 3,0 0-4,1-3-6,1-4 2,1-5-62,3-9-97,-3-9-121</inkml:trace>
  <inkml:trace contextRef="#ctx0" brushRef="#br0" timeOffset="225850.4913">12554 5180 376,'0'0'79,"0"0"-21,15-80-40,6 62 23,4 4-3,5 6-25,1 5 14,2 3-26,-1 5 7,-6 16-8,-6 8-1,-5 2-1,-6 0-3,-6-1 5,-2-3 4,-1-3-3,0 0-1,-10-1 10,-11-4-4,-4 1-6,-2-2 3,-3-5 7,3-2-20,0-3-17,3-7-145,4-1-54</inkml:trace>
  <inkml:trace contextRef="#ctx0" brushRef="#br0" timeOffset="227998.9497">13038 5191 166,'0'0'143,"0"0"-77,0 0-66,0 0-6,0 0 6,0 0 38,3 75 23,2-43-13,1-1-1,-1-1-8,0-3-10,-1-3-28,-2 1 6,-1 4-7,-1 3 0,0 1 0,0-3 0,0-6-40,-1-6-71,1-10-2,0-8-14,0 0-121</inkml:trace>
  <inkml:trace contextRef="#ctx0" brushRef="#br0" timeOffset="228268.4769">13112 5168 245,'0'0'123,"0"0"-29,0 0-21,0 0-12,0 0-29,0 0 3,78-71-29,-48 65-3,1 3 5,-1 3-6,1 0-2,2 0 0,0 0 0,-2 6 0,-2 6-78,-9 3-102,-11 3 5,-9 2-74</inkml:trace>
  <inkml:trace contextRef="#ctx0" brushRef="#br0" timeOffset="228469.0163">13099 5380 182,'0'0'93,"0"0"-82,0 0 30,0 0 26,0 0-2,97 5-33,-59-5-23,0 0 19,-2 0-28,-5 0 0,-7 0-9,-9 1-126,-11 13-54</inkml:trace>
  <inkml:trace contextRef="#ctx0" brushRef="#br0" timeOffset="228685.1991">13157 5651 270,'0'0'50,"0"0"-34,0 0-13,0 0 23,0 0 38,87 0-20,-41-9-21,0-6 7,6 0-22,-1 1-8,-2 3 0,-5 6-41,-4 2-42,-11 3-147</inkml:trace>
  <inkml:trace contextRef="#ctx0" brushRef="#br0" timeOffset="229117.4189">13851 5186 381,'0'0'91,"0"0"-91,0 0-9,0 0 9,1 83 42,-1-50 0,0 0-13,0-1-10,0-4-17,0 2 4,0-3 4,0 2-8,0-2 5,0-5-7,0-2-5,0-9-51,0-7-96,0-4-106</inkml:trace>
  <inkml:trace contextRef="#ctx0" brushRef="#br0" timeOffset="229533.8238">13837 5201 328,'0'0'119,"0"0"-19,0 0-1,15-77-50,0 65-7,8 6-31,3 2-9,6 4 0,1 0-2,-4 7 0,-3 14-2,-10 5-7,-7 5 8,-9 4-13,-6 1 9,-18-4 1,-6-4-1,-1-4 3,3-9 0,5-4 4,6-4-2,8-4 1,4-3 2,2 2 5,3-2-1,0 0-6,0 0-1,0 0-6,8 2 3,8 5 0,5-1 4,9 3-1,1-1 4,0 2 2,-1 2-6,-1 3 3,-4 0-3,0 1 0,-3 2-8,0-2 6,-2 0-39,0 0-106,-4-6-120</inkml:trace>
  <inkml:trace contextRef="#ctx0" brushRef="#br0" timeOffset="230104.2182">14526 5169 479,'0'0'12,"0"0"3,0 0-3,0 0 74,0 0 10,0 0-90,-11-21-6,6 50-10,-2 11 10,-4 7 0,-2 0 13,-1-4-13,3-1 0,3-6 1,0-4-3,4-6 2,2-7 0,2-3-2,0-9 4,0-6-4,0-1-23,0-6-24,3-16 44,8-10-109,1-7 61,0-3 48,-5-3-2,1-4 7,1 2 12,0 0-12,4 6 46,0 7-8,3 7 12,0 8 36,2 6-63,3 4-10,4 5-13,2 4 5,1 7-12,-4 22 8,0 8-1,-5 7 29,-7 1-26,-3 2 22,-3-4-25,-1-1 6,-4-5-6,1-7 0,-2-3 0,0-6-3,0-6-23,0-6-41,-6-9-127,-6 0-182</inkml:trace>
  <inkml:trace contextRef="#ctx0" brushRef="#br0" timeOffset="230260.3651">14600 5320 469,'0'0'101,"0"0"-101,0 0-12,0 0 9,83-29 3,-38 23-14,4 1-92,-4 2-143</inkml:trace>
  <inkml:trace contextRef="#ctx0" brushRef="#br0" timeOffset="230652.2146">15171 5138 458,'0'0'91,"0"0"-51,0 0-37,0 0 18,0 0-2,0 0-10,115 0 14,-67 0-17,-3 0-5,-1 0 7,-5-3-8,-2 0-1,-1-2-77,-6 0-130,-11 0-125</inkml:trace>
  <inkml:trace contextRef="#ctx0" brushRef="#br0" timeOffset="230874.8868">15382 5160 388,'0'0'40,"0"0"-14,0 0-12,-3 77 76,3-45-26,0-1 1,0 2-38,0-1 4,0-2-31,0 0 13,0-2-13,0 2 0,0-4 0,0-3-4,0 0-36,5-5-77,1-9-174</inkml:trace>
  <inkml:trace contextRef="#ctx0" brushRef="#br0" timeOffset="231391.4745">15818 5129 415,'0'0'32,"0"0"-31,0 0 33,0 0 16,0 0-27,0 0-10,-88 39-4,69-5 1,4 7 25,2 3-13,5-1 33,4-1-33,4-4-12,0-3 3,4-7-3,16-3-10,2-8 0,8-7-2,6-10 2,9-3 1,5-23 4,-2-7 0,-3-6-5,-13-3-1,-9-2-1,-11-1-8,-9-2 1,-3 0 1,0 4 8,-15 4-12,-6 4-7,-7 10 19,-2 9-27,-3 14-72,-3 2-40,-1 13-69,1 14-1</inkml:trace>
  <inkml:trace contextRef="#ctx0" brushRef="#br0" timeOffset="231877.1686">16321 5139 395,'0'0'125,"0"0"-62,0 0-43,0 0-20,0 0 0,0 0 48,3 92-11,-3-54-7,0-2-12,0 0-15,0-2 15,0 0-13,0-4-5,0-2 3,0-4 0,0-3-6,3-7-25,-1-3-54,1-11-131,2 0-173</inkml:trace>
  <inkml:trace contextRef="#ctx0" brushRef="#br0" timeOffset="232310.5905">16366 5163 204,'0'0'95,"0"0"6,32-90-28,-12 66-45,4 6 5,-3 7 6,-1 9-13,-1 2-7,-4 0 12,1 7-31,-4 14-1,-6 6-3,-2 4 3,-4 4 0,0 0 2,-14-5 2,-5-4 6,-1-4-7,-4-4-1,2-6 10,2-3-11,5-6-3,9-3 3,2 0 7,4 0 14,0 0-20,-2 0 35,2 0 10,0 0-46,0 4-6,14 13-9,7 6 15,1 3 21,-1 1-12,0 3-3,0-2-4,-2 4 4,4-1-9,-3-2 3,-3-3-28,-1-4-25,-4-7-119,-3-6-124</inkml:trace>
  <inkml:trace contextRef="#ctx0" brushRef="#br0" timeOffset="233026.635">17245 5106 130,'0'0'343,"0"0"-317,0 0-20,0 0 14,0 0 24,-36-81 12,17 74-11,-1 3-34,-7 4-12,-6 0 1,-3 0 0,1 14-1,2 2 3,5 5-2,5 3 0,3 4 7,0 3-7,10 1 0,2 3 9,8 1 1,0 0-10,17-3 0,13-3 5,6-3 1,2-1-6,1-4 0,-5-1 6,-1-3-14,0 1 10,-3-3-2,-2 0 1,0 1 4,-2-2-5,-5 0 0,-5-3 1,-7-1 5,-3-5-3,-3-2 8,-3 1 9,0-1-7,-10 4-5,-13-3 10,-5-1-14,-8-4 21,0 0-25,-3 0 2,-4-9-2,-5-3-30,-4 3-13,1 1-27,7 4-53,8 4 6,11 0-73</inkml:trace>
  <inkml:trace contextRef="#ctx0" brushRef="#br0" timeOffset="234614.4849">18203 5290 245,'0'0'132,"0"0"-55,0 0-28,0 0 28,0 0-2,-91-18-65,77 21 6,1 13-16,2 7 1,2 1 5,2 0-5,4 0 9,3-4-10,0-2 0,12-2 0,8-3 0,3-2 4,3-5 3,-3-3-7,2-3 1,-2 0 2,0 0 1,-1-10-8,-2-2 4,-3-5-10,-2 1 6,-5-4 4,-3 2 0,-7 0-5,0 0 2,-5 2 3,-11 0 8,1 2-6,2 4 13,3 2-13,4 3 12,3 2 11,3 3-25,0 0 0,0 0-14,3 0-19,14 3 30,8 2-3,5 0 6,6-3-3,5-2-11,1 0 0,0 0-15,-2-7-18,-8-3 3,-8 1 27,-9-3 17,-8 1 8,-4-2-8,-3-5 25,0-3 11,-4-1-18,-12 0 14,0 4-20,0 3 8,-1 3 12,5 4-19,1 2 9,2 4-18,4 0 3,4 1-13,1 1 6,0 0-10,6 0 4,13 10 2,5 4 4,7-1 0,6 2 0,-1 0 4,0 0-3,-2 3-1,-2 2 0,-5 2 6,-2 1-8,-7 3 2,-2-1-4,-7-1 1,-1 0 6,-3 1-3,0-3 5,0-4 0,-1-1-1,5-2-4,4-3-7,7-5 7,11-3-37,11-4-60,4 0-147</inkml:trace>
  <inkml:trace contextRef="#ctx0" brushRef="#br0" timeOffset="238292.6499">20242 4924 212,'0'0'114,"0"0"-80,0 0 72,0 0-9,0 0-86,0 0-11,0 0-12,-4 20 12,4 14 47,3 7-6,1 2-20,-2 1 12,2-3-21,1-5-10,-2-3 6,1-5-8,-1-3 1,0-3 1,-1-5-1,-1-5-2,1-4-36,1-7-42,-2-1-43,2-3 32,-2-16-133</inkml:trace>
  <inkml:trace contextRef="#ctx0" brushRef="#br0" timeOffset="238755.9027">20260 5047 4,'0'0'106,"0"0"0,0-80 1,9 57-14,4 2-6,-2 4-11,-2 6-27,1 5-5,-1 3-22,2 3-12,5 0-10,4 8 3,0 13-1,1 2-2,-4 4 0,-2-1 1,-3 2 1,-5-3-3,2-4 1,-6-1 0,-2-5-3,-1-3 6,0-3-2,0-6 3,0-2 2,2-1-5,-1 0 6,4-5-7,1-18 12,4-9-12,2 1 0,2 4-3,1 4 8,-5 8-5,0 5 0,-4 5 5,-3 3 7,0 2-12,2 0 0,3 0-8,5 15 8,0 6 0,4 2 0,-5 2 4,1-3-12,-3 1 11,-2-2-3,-3 1 0,-1-1-5,-1 2-20,-2-4-31,2-1-102,-1-4-102</inkml:trace>
  <inkml:trace contextRef="#ctx0" brushRef="#br0" timeOffset="239326.3147">21022 4930 60,'0'0'368,"0"0"-262,0 0-70,0 0-36,0 0-16,0 0 16,-11 81 39,-3-39-11,-2-2 9,4-6-25,3-2 2,0-2 2,3-6-10,1-1-6,2-5 0,0-8 5,2-2-9,1-7 4,0-1 0,0 0 11,0-1-2,0-19-6,1-7-3,7-6-11,3-2 0,0-2 6,0 0 5,-1 3 4,1 1 4,-1 4-8,-1 5 0,3 8 6,-2 5 22,0 5-20,0 2-7,2 4-1,4 0 3,2 2-3,4 18 0,-1 5-4,-3 9 4,-3 0 0,-4 1 1,-7-2 10,-2-3-2,-1-3-9,-1-2 0,0-3 2,0-4-5,0-1 3,0-7-51,-3-2-31,-4-8-217</inkml:trace>
  <inkml:trace contextRef="#ctx0" brushRef="#br0" timeOffset="239495.3339">20982 5129 224,'0'0'262,"0"0"-175,0 0-77,0 0-8,0 0-2,0 0 11,109-38-17,-68 33 6,-3 2-85,-5 2-116</inkml:trace>
  <inkml:trace contextRef="#ctx0" brushRef="#br0" timeOffset="239827.9083">21430 4942 369,'0'0'184,"0"0"-130,0 0-33,0 0-21,0 0 0,0 0 16,62 7-11,-20-2 23,4-3-20,-1-2 4,-2 0-6,-5 0-6,-7 0 0,-6 0-6,-6 0-89,-6 0-85,-10 0-98</inkml:trace>
  <inkml:trace contextRef="#ctx0" brushRef="#br0" timeOffset="240043.9682">21627 4966 324,'0'0'176,"0"0"-174,0 0 10,0 0-7,-9 78 72,9-47-49,0-2-7,0 2-2,0-2-12,0 2-7,0 1 0,0-2 9,0-3-25,-2-3 2,2-4-85,0-9-89</inkml:trace>
  <inkml:trace contextRef="#ctx0" brushRef="#br0" timeOffset="240376.0244">21986 5037 372,'0'0'220,"0"0"-203,0 0-17,0 0 4,0 0-4,0 0 62,-3 106-47,3-74 9,0-2-20,0-1 8,0-1-18,0 0 6,0-3 0,0-2 10,0-5-10,0-4-25,0-4-45,5-5-115,1-5-50</inkml:trace>
  <inkml:trace contextRef="#ctx0" brushRef="#br0" timeOffset="240830.3105">22038 4962 415,'0'0'116,"0"0"-41,0 0 26,19-82-61,-8 73 5,4 5-39,3 4-1,2 0-10,2 9 0,-4 13 4,-6 6-10,-6 2 6,-6 1 5,0 1 0,-18-1-14,-9 0 9,-1-5-18,1-3-11,6-8 22,10-7-1,5-4 13,6-4-4,0 0 12,0 0-8,0 0 0,3 0 1,11-3 8,2 0-8,8 3-1,-1 0 0,4 0-1,1 9-1,0 4 2,2 0 0,-2 2 2,1 1-2,-6 1 0,-1 1 0,-5 0-5,-5 0-5,-4-1-54,-1-1-86,-1-5-46,-1-5-52</inkml:trace>
  <inkml:trace contextRef="#ctx0" brushRef="#br0" timeOffset="241115.494">22519 4954 395,'0'0'144,"0"0"-70,0 0-18,0 0-19,0 0-34,0 0-3,36-13 6,-2 11-3,8 1 3,0-1-1,1 0-3,-7 2-2,-7 0-13,-7 0-69,-14 0-135,-8 2-109</inkml:trace>
  <inkml:trace contextRef="#ctx0" brushRef="#br0" timeOffset="241331.5833">22631 4990 305,'0'0'25,"0"0"13,0 0 61,0 0-22,0 99-5,0-73-42,6 1-6,1 0-5,-1 0-12,0 0-6,-1 1-1,-5-2 0,0 0 6,-2 0-6,-14-5-64,-1-4-106,-2-7-152</inkml:trace>
  <inkml:trace contextRef="#ctx0" brushRef="#br0" timeOffset="241500.5588">22567 5368 313,'0'0'296,"0"0"-231,0 0-57,0 0 16,0 0-22,98-32 5,-47 29-3,0-1 1,2 1-8,-5 0 3,-6 0-25,-8 1-16,-4 2-121,-8 0-74</inkml:trace>
  <inkml:trace contextRef="#ctx0" brushRef="#br0" timeOffset="241848.2643">23429 4978 540,'0'0'71,"0"0"-44,0 0 23,0 0-6,0 0-32,-93-54 7,65 61-19,-6 21 0,-9 8-3,1 8 3,4 5 0,7 2 0,9 1 4,10-3 17,10-7-21,2-4 2,14-7-2,16-7 2,10-4-2,8-11 0,4-7-20,2-2-11,-4-13-139,-5-12-254</inkml:trace>
  <inkml:trace contextRef="#ctx0" brushRef="#br0" timeOffset="242218.1054">23808 4942 228,'0'0'151,"0"0"-36,0 0-55,0 0-60,0 0 4,0 0-4,0 81 62,0-42-16,0 1-13,-2-3-13,2-1 2,0-1 6,0-7-28,0-2 3,0-5 5,0-3-7,0-4 3,0-2-4,2-5-41,7-4-65,3-3-151</inkml:trace>
  <inkml:trace contextRef="#ctx0" brushRef="#br0" timeOffset="242456.5855">23866 4978 442,'0'0'114,"0"0"-64,0 0-24,0 0 5,80-45-20,-52 42 11,2 3-17,-2 0-4,2 0-1,-3 0 2,-1 8-6,-2 3-3,-6 3-72,-5 1-92,-10 2-77</inkml:trace>
  <inkml:trace contextRef="#ctx0" brushRef="#br0" timeOffset="242665.6259">23865 5199 204,'0'0'177,"0"0"-115,0 0 57,0 0-24,0 0-72,85-8-15,-45 3-8,-4 3 2,-8 2-12,-7 0 1,-6 2-30,-5 11-71,-10 4-108,0 3-18</inkml:trace>
  <inkml:trace contextRef="#ctx0" brushRef="#br0" timeOffset="242834.9205">23918 5401 57,'0'0'154,"0"0"-114,0 0 84,0 0 13,0 0-76,0 0 24,78 0-33,-33 0-47,1-1 3,-1-1-8,-7 0-16,-3 2-29,-2 0-134,-4-3-41</inkml:trace>
  <inkml:trace contextRef="#ctx0" brushRef="#br0" timeOffset="243305.0542">24751 4991 476,'0'0'101,"0"0"-4,0 0-60,0 0 2,-79-81-39,51 81 10,-2 0-21,-2 16 11,1 6 0,3 5-4,1 3 4,4 2 0,4 1 0,7 0 1,5 0-13,7 0 12,0 0 0,10-4-7,8-5 11,6-4-4,1-1 0,2-4 5,0-1-7,-3-4 6,0 1-4,-7-2 15,-3-3-10,-4 0-5,-5-3 0,-2 1 4,-3-1-9,0-1 5,0 4 0,-2 0 11,-20 3 2,-12 3-7,-8-1-6,-10-1-6,0-1 5,-1 0-46,1-5-107,4-4-286</inkml:trace>
  <inkml:trace contextRef="#ctx0" brushRef="#br0" timeOffset="243598.8877">25091 5568 869,'0'0'98,"0"0"-97,0 0-1,0 0 18,0 0-11,0 0-7,-10-62 0,8 62-113,-4 0-5,-7 0-240</inkml:trace>
  <inkml:trace contextRef="#ctx0" brushRef="#br0" timeOffset="346453.084">25176 5449 32,'0'0'5,"0"0"-1,0 0 18,0 0 2,0 0 14,0 0-8,0 0-12,0 0 7,0 0-5,0 0-2,0 0-6,0 0-11,0 0 5,0 0-5,0 0 6,0 0 25,0 0-10,0 0 1,0 0 3,0 0-13,0 0-1,0 0-12,0 0 0,-1 2 3,-4 0-2,1 0 0,1 0 1,0 1 2,0-1-8,1-1 4,1 0-2,-1 1 0,1 1-3,-1-2 5,-2 2 0,2-1-5,2-1 2,-1 1-4,1 1 7,-2 0-5,1 0 8,-1-2-3,2-1 0,0 0-2,0 0 1,0 0 0,0 0 1,0 0 4,0 0 2,0 0 1,0 0-7,0 0-6,3 0 6,6 0 12,3 0-7,3-3 5,2-2-9,0-5 1,1 3-1,2-1 4,-2 1-6,1 1 1,-1-2 0,-3 1-6,1-2-1,-2 0-4,0 0 6,-5 0-33,1 0 19,-4-1 8,-2 2 11,0 0 2,-2 1-2,-1 4 0,-1-1 11,0 1 2,0 2 14,0-2-6,0 3-14,0 0 8,0-2-13,0 2 5,0 0-7,0 0-6,0 0-4,5 3 5,-1 7 5,2 0-5,0 1 5,0 0 0,-1 0 2,-2 1 6,0 0-11,-3 0 3,0-2 0,0 3 1,-3-3 4,-14 1 8,1 0-1,-2-4 9,1-3-14,0-1 1,3-1-2,2-2 9,5 0-12,5 0 44,1 0 20,1 0-40,0 0-27,0 2-13,0 2 5,10 0-3,7 2 17,-1-1-6,5-3 12,3-2-8,4 0-8,2 0 12,3-13-8,4-2 0,2-1-5,0-4-10,-2 4 1,-9-2-4,-8 3 4,-8 1 3,-5 0 10,-1 3-1,-3-2 2,-3 6 0,0 1 13,0 0-6,0 3 3,0 1-6,0 2 2,0 0 22,0 0-7,0 0-8,0 0-13,0 0-23,0 3 8,0 10 10,0 0 5,2 0 2,4 3-2,4-4 0,1 0 1,5 0 1,-1-5-2,6 1 1,-5-4-1,2-2 0,-1-2 0,0 0-48,1 0-38,0-3-60,3-8-4,-1 1-34</inkml:trace>
  <inkml:trace contextRef="#ctx0" brushRef="#br0" timeOffset="346980.2474">26192 5243 204,'0'0'132,"0"0"-117,0 0 16,0 0 20,0 0-29,-82 15-8,63 4-8,4 2 8,3 1 11,6-3-7,4-1 4,2 0-21,0-4 4,8-2-4,7-1-1,1-5 0,3-2 8,7-2-3,1-2 1,4 0 2,-1-6-3,-2-9 15,-5 0-12,-6-2 5,-3 3-3,-5 4-4,-5 2 0,-1 4 16,-3 2-5,0 1 13,0-1-29,0 2 3,0 0 4,0 0-1,0 0-6,0 0-1,0 0 1,0 0-4,0 0 3,0 0 0,0 0 0,0 0-15,0 0 2,0 3-11,0 2-6,0-1-14,0 1-42,0-1-4,0-1-14,0 0-62</inkml:trace>
  <inkml:trace contextRef="#ctx0" brushRef="#br0" timeOffset="347819.157">25901 5259 51,'0'0'21,"0"0"0,0 0 39,0 0-22,0 0-5,0 0 11,-6-1-38,5 1-6,-1 9-1,1 6 1,-2 1 28,1 3-4,2-4-16,0 0 9,0-3-14,0-1-3,0-3 0,0 0 0,5 2-7,1 0-11,-2-2-29,4 2-64,0-4-59</inkml:trace>
  <inkml:trace contextRef="#ctx0" brushRef="#br0" timeOffset="349122.4397">26352 5364 1,'0'0'24,"0"0"-8,0 0 12,0 0 4,0 0 2,0 0 10,64-29-13,-57 20-6,1-3 11,-2-6-30,3-2 5,1-5 7,-1-1-5,1 0-15,0 1 2,-4 1 0,-3 1 6,-3 2 3,0 1-8,0 1 29,0 2-5,-3 4 22,0 2-9,-2 4 14,3 4-5,1 0-44,-1 3 8,2 0-8,0 0-3,0 1-2,-3 21-36,0 7 38,-2 12 7,-1 4-4,-2 2 25,1-2-7,2-4-13,-1-10 17,5-4-24,1-5 3,0-8 1,0-3 0,0-4-5,0-3 0,0-4 0,0 0 14,0 0-4,0-8 9,9-13-6,4-4-13,5-4-18,-1 6 5,-3 9-2,-5 6 9,-3 6 6,2 2 0,1 0-2,1 0-21,2 14 19,3 4 0,-3 4 1,4 0 1,-2-1 3,2-2-1,-2-2 2,0-4 3,-1-1-6,-1-1 1,2-4-19,2-2-24,3-5-62,1 0-86</inkml:trace>
  <inkml:trace contextRef="#ctx0" brushRef="#br0" timeOffset="351427.8305">28094 5163 178,'0'0'64,"0"0"-13,0 0 37,0 0-45,0 0-12,0 0 55,-23-30-51,15 24 5,-1 1 10,-2 3-49,-2 0-1,0 1-1,-4 1 1,2 0 9,-1 0-9,1 13 0,-1 2-2,2 3 3,2-1-4,6-2 3,2-1-5,2-4-1,2 1 6,0-5 0,0-1-1,0-2-7,0-3 5,0 0 1,0 0 2,0 0 3,0 0-2,0 0 14,0 0-2,0 0-4,0 0-9,0 0 0,0 0 2,0 0 5,0 0-3,0 0-3,0 0-1,0 0 7,0 0-7,0 0 0,0 0 1,0 0 4,0 0-5,0 0 0,0 0 0,0 0 0,0 0-3,0 0-1,0 0-1,0 0 5,3 0 0,5-1 1,2-6-3,1-4 1,-1 1-2,2-3-8,-3 0-10,0 1 16,0-1-11,-6 3 16,-2-1-2,-1 1 6,0-1-5,0 0 1,0-3 0,0 0 0,0 1 3,0-4-3,0 1 12,0-5-5,0 1-9,0-1 2,0 5 0,0 4 7,0 4 2,0 5 5,0 0-6,0 1-3,0 1-5,0 1 0,0 0 1,0 0-1,0 0 2,0 0-2,0 0 0,0 0-16,0 15 0,0 9 4,0 8 12,2 6 5,-2 1-2,0 0 15,0-2 5,0 0-13,1-6-9,2-2-1,5-4 7,1-1 7,3-4-10,-2-4-4,2-3 3,-2-5 4,3-3-9,3-3 2,4-2 0,9 0 16,10-15-13,1-6 1,2-5-4,-3-1-11,-5-5 0,-4-1-4,-2-4-17,-2 0 29,-2 1-16,-5 3 19,-9 3-18,-7 1 22,-3 5-4,0 2 0,0 4 0,-4 2 32,-1 6-25,1 4 3,1 3 8,3 1-17,-2 2-2,2 0-6,-1 0-16,-1 16 19,-2 15-1,-2 11 5,-1 6 6,-1 4 6,-1-3-12,5-2 2,-1-6 3,4-5 21,-1-7-26,2-4 0,0-7 3,0-6 1,0-6-5,0-5 1,0-1 0,0 0 12,0-7-6,9-17-6,4-12-3,4-3-52,4 0 38,1 4-10,-1 8-18,0 4 26,-3 10-23,-8 3 42,-2 5-5,1 5-9,-2 0 11,7 0-13,3 7 9,3 11 3,4 5 4,-2 4 0,-1 0-6,-1-1 10,-1-2-4,-4-3 0,1-2 2,-2-4-2,-1-1 2,2-7-1,3-2-1,3-5-53,0 0-138</inkml:trace>
  <inkml:trace contextRef="#ctx0" brushRef="#br0" timeOffset="352214.0769">29019 5145 185,'0'0'135,"0"0"-119,0 0 12,0 0 51,0 0-54,0 0 20,-83 5-45,68 19 0,0 4 56,0 1-24,8-2-12,3-5-17,4 0-3,0-6-6,0-2-1,5-2 7,6-6 5,5-3 0,5-3-5,7-3 6,8-17-6,-3-7-41,-4 0-27,-6-1-15,-8 2 29,-6 6 38,-6 5 16,-2 5 68,-1 6-8,0 0 51,0 4-34,0 0-56,0 0-12,0 0-9,0 12-1,0 3-17,7 4 14,1-3 3,1 1 1,0-3 0,1 0-1,0-3 4,-1-4-3,2-3 3,4-4 2,5 0-6,1 0 1,4-18-12,2-5 3,-3-6 3,-1-4 6,-3-3-4,-2-1 6,-5 0-2,-4 1 0,-4 1 2,-5 5 36,0 8-5,0 7 18,0 6 3,-3 4-39,0 5 8,3 0-23,-4 0-13,-1 16 7,-3 16-10,-1 10 16,5 5 0,0-2-2,4-4 1,0-6 1,5-6-25,10-3 23,5-5-37,6-4-7,4-8 6,8-6-153,-1-3-160</inkml:trace>
  <inkml:trace contextRef="#ctx0" brushRef="#br0" timeOffset="352662.0087">29115 5135 56,'0'0'141,"0"0"-91,0 0 45,0 0 0,0 0-66,82-10 20,-57 5-40,7-3 1,-1 2 4,2 0-14,1 2 3,-1-1-2,-2 0-1,-2 2-26,-7-1-66,-4 1-76,-9 2-10</inkml:trace>
  <inkml:trace contextRef="#ctx0" brushRef="#br0" timeOffset="353486.5556">27789 5148 4,'0'0'97,"0"0"1,0 0 5,0 0-45,0 0-31,0 0-5,0-1-16,0 1 22,0-2-3,1-1-13,11 2 19,4-1-29,10-1 6,5 0 9,5-1-8,7-3-9,-3 2 0,4-3 0,-1 2 4,-7 0-4,-6 2-3,-10 0-6,-6 3-64,-8 1-6,-1 0-48,-5 0-13,0 0 49</inkml:trace>
  <inkml:trace contextRef="#ctx0" brushRef="#br0" timeOffset="359864.4005">25888 5419 55,'0'0'55,"0"0"-14,0 0-17,0 0-11,0 0 3,0 0-16,0 0 0,0 0 1,0 0 0,0 0-2,0 0-1,1 3 2,7 2 5,4-2-5,5-1 4,3 0 2,5-2 0,5 0-2,5 0-2,-2-2-1,-2-6-2,-6-2-45,-9 0-128</inkml:trace>
  <inkml:trace contextRef="#ctx0" brushRef="#br0" timeOffset="425793.0194">2782 7148 7,'0'0'149,"0"0"-97,0 0-21,0 0 34,0 0-9,0 0-24,0 0 15,-36-51-11,27 45-10,-1 2 31,-2-2-35,0 0 6,0 1-4,2 0-22,-1-2 7,-2 3-4,4 1-5,-2 0 12,-2 1-8,4 1-4,-3 1 0,0 0-2,0 0-5,-1 1 7,2 10 0,1 4-6,-5 3 8,6 3-2,0 3 0,0 2-9,3 1 3,2 3 6,-1 1 0,5 1-2,0 0 3,0-4-1,0-1 0,6-4-11,3-3 7,3-4 4,0-6 0,0-2-10,4-3 10,-2-5 0,7 0 12,-1 0-5,2-13-1,-2-5-6,1 0 3,-3-3-5,-3 2 2,-3 1 0,-3-1-1,-5 1-7,-1 2 3,-1-2-1,-1 5 6,-1-1-7,0 4 8,0 3-1,0 1 0,0 4-6,-4 0 6,1 1 0,0-1 3,0 0 0,3 2-2,-1 0 3,1 0-4,0 0-20,0 8 7,0 6 11,0 3 2,4 1 0,2 0 1,1 2-1,1-4 0,2-2-5,2-3 4,-1-2 0,0-3 1,0-2-2,1 0 7,1-4-5,-1 0 0,3 0 4,-1-10-8,0-8 0,-3-4-11,7-2-1,-5 0-7,1 1 20,2 5 2,-2 2-2,-1 3 2,-1 4-1,-2 3 0,-2 3-3,-1 3 3,-1 0-5,6 0 5,0 2-13,0 7 15,3 3-2,-6 0 2,3 3 2,-5 0 3,-1 1 5,2-1-2,-5-2-2,0-3-4,1-1-2,-1-4 0,-3-2 5,0-2-4,3-1 4,-3 0 16,0 0-13,3 0 14,-1-13-22,1-4-9,1-2-3,2 1-23,3 1 27,-3 2 4,0 4-6,0 4 7,-3 2-5,0 4 3,1 0-4,-1 1 9,2 0-7,-1 0 0,4 8-13,2 5 11,-4 2 1,2-1 8,-1 1 18,1-1-1,0-2 16,0-1 8,4-4-40,-2-2 18,1-1-19,-2-2 15,1-2-6,4 0-4,-1 0 8,2-8 4,1-8-9,-1-4-8,3-4 0,-1-2 0,0 2 2,-3 2-2,-2 4 0,-6 4-4,-3 7 11,-3 2-7,0 3 14,0 1 2,0 1 22,0 0-29,0 0 5,0 0-14,0 0-3,0 3-7,1 10-6,7 6 16,-2 3 12,4 1 1,1 0 0,-2-2 1,2-3-4,0-2-10,1-4 0,1-1 2,-1-5 5,3-5-6,0-1-1,3-3 13,4-19 1,1-9-10,-1-3-4,-4-4-6,-3 5-1,-4 0 7,-1 8 0,-3 5-1,-2 8 6,-4 6-5,1 4 4,-2 2-3,0 0 2,1 2-3,4 16-11,2 8 11,2 8 0,-1 8 19,-1 8-2,0 4-1,-5 5 32,-2 3-34,0-1-8,0 4 1,0-2 2,-5-1-9,-8-2 4,-5-6-4,-3-7 15,-1-9-15,1-14 1,5-14 14,-2-10-14,6 0 17,-2-19-18,-2-13-31,8-6 24,7-1-3,1-3 1,3-1 9,22 0-21,5-2-1,9 2-20,6-1 1,1 6-23,-3 5-96,-7 3-149</inkml:trace>
  <inkml:trace contextRef="#ctx0" brushRef="#br0" timeOffset="428252.0433">5639 6778 68,'0'0'116,"0"0"-100,0 0-10,0 0 29,0 0-15,0 0 21,0 0 21,-15 86-23,15-45 8,0 7-8,12 2-17,4 1 20,1-3-7,5-4 19,2-7-14,0-3-37,3-6 0,1-6 5,4-2-3,-1-8 1,0-6-1,-2-6-2,-4 0 18,5-4-20,-3-17 6,-1-5 3,-1-3-2,-2-6 2,-3 0-7,-5-5 2,-1-3 1,-3-5 1,-3-5-7,-4-1 0,-4 1 1,0 6-2,0 10 1,-7 8-2,-1 8-4,2 9-22,3 6 0,-2 4-34,0 2-124,-3 5-173</inkml:trace>
  <inkml:trace contextRef="#ctx0" brushRef="#br0" timeOffset="429133.007">6297 6724 327,'0'0'115,"0"0"-101,0 0-9,0 0-5,0 0 42,12 116 23,-6-66-11,0-1-26,-1 0-1,0-6-5,-2-5-15,-1-5 5,-1-5-12,-1-2 1,0-5 5,0-6-5,0-4 2,0-7-3,0-2 0,0-2-34,0-5 1,2-17 0,2-9-83,-1-3 37,-3-5 53,0-5 22,0-4-11,0-5 13,0 2 2,0 3 0,0 8 8,0 8 37,0 8 51,0 7-9,0 5-62,0 6 21,0 3-30,5 3-8,5 0-16,8 24 7,6 9 1,1 12 17,-2 7-7,1 0-9,-5-1 1,2-5 6,-3-9 16,1-7-24,-1-4 1,-3-8-1,0-5 5,-5-3-7,-1-4 2,-4-5 0,-2-1 3,-2 0-2,1 0 6,4-12 21,1-11-28,-1-7 7,-3-3-7,0-6 4,-3-3-2,0-3-2,0-2 0,-4 2 0,-2 6 1,-3 6-2,3 7-4,4 13-36,1 5 22,-1 6-40,2 2-103,0 0-203</inkml:trace>
  <inkml:trace contextRef="#ctx0" brushRef="#br0" timeOffset="429518.0494">6878 6623 257,'0'0'180,"0"0"-121,0 0-59,0 0 4,0 0 3,0 0 32,74 2-9,-41 2-17,1-2 6,2-1-18,0-1 1,-5 0-2,1 0 0,-7 0-64,-4 0-82,-11 0-130</inkml:trace>
  <inkml:trace contextRef="#ctx0" brushRef="#br0" timeOffset="429919.1115">7066 6673 315,'0'0'88,"0"0"-64,0 0 11,0 0 59,-20 108-18,20-66-39,-3 4 1,0-3-7,1-3-19,0-4-5,0-3-7,2-3 6,-1-2-5,-2-2 0,-2-5-2,1-3-32,-1-3-59,-1-5-45,-1-2 31,2-3 15,-1-4 67,0-1 24,2 0 6,2 0 107,1 0 36,-1 0-18,2 0-66,0 0-32,0 0-11,0 0-22,0 0-2,15 0 1,9-3 1,6-3 5,3-3-5,-2 3 1,2 0-7,-2 1-8,1 3-43,-4 0-46,-1 1-132,-12-1-153</inkml:trace>
  <inkml:trace contextRef="#ctx0" brushRef="#br0" timeOffset="430337.6404">7436 6650 356,'0'0'42,"0"0"-20,0 0-15,0 0 40,92 15 0,-62-13 8,8-2-37,1 0 6,0 0-21,0-2 3,0-3-5,-8-2-1,-6 4-69,-5 0-62,-11 3-110</inkml:trace>
  <inkml:trace contextRef="#ctx0" brushRef="#br0" timeOffset="430605.1969">7709 6665 343,'0'0'47,"0"0"-31,0 0 37,-11 79 73,11-40-68,0 3 14,0 3-51,0 0-2,0-3 14,0-4-30,0-3 6,0-4-9,0-1 6,0-2-9,0-4 3,0-3-2,0-5-1,0-2-74,0-7-78,6-7-143</inkml:trace>
  <inkml:trace contextRef="#ctx0" brushRef="#br0" timeOffset="431238.0554">8123 6718 421,'0'0'53,"0"0"14,0 0 22,0 0-7,0 0-82,0 0-3,-10 23 2,5 17 2,1 10 9,-2 4 28,0 0-38,0-5 24,2-7-24,1-6 14,1-6-12,2-4-2,-1-5 1,1-8 1,0-4 3,-2-6-5,2-3 0,0 0-7,0 0 7,0-15 0,0-12-49,0-11 24,0-8-44,8-10-14,3-4-20,-2-2 21,-1 5-24,4 7 57,-5 11 49,-1 10 31,0 10 44,-3 7 21,1 4 23,-2 5-48,4 3-13,11 0-58,6 18 0,4 13 44,0 6-32,-2 7 26,-7 1-9,0 5-25,-4-4 32,-1-2-25,-4-5-10,-3-6 11,-3-4-8,3-5-4,-5-4 0,-1-5-12,0-5 5,0-4-53,0-3-24,0-3-65,-11 0-163</inkml:trace>
  <inkml:trace contextRef="#ctx0" brushRef="#br0" timeOffset="431407.3331">8178 7048 256,'0'0'30,"0"0"-30,0 0-9,0 0 9,99-36-6,-78 33 6,3 1-1,-5 2-90</inkml:trace>
  <inkml:trace contextRef="#ctx0" brushRef="#br0" timeOffset="432162.6457">8620 6750 100,'0'0'275,"0"0"-221,0 0-44,0 0 26,0 0-16,0 0 73,11 80-22,-8-34-42,0 1 20,-2-2-37,5-6 0,-3-2-12,1-5 6,1-3-8,-1-5 2,1-5 0,-2-5-9,1-8-2,-4-6-60,5 0-147,-4-9-75</inkml:trace>
  <inkml:trace contextRef="#ctx0" brushRef="#br0" timeOffset="432641.8485">8680 6637 377,'0'0'78,"0"0"-11,0 0-23,0 0 19,0 0-14,53-77-48,-33 77 7,4 0-6,-1 6 1,-1 15-3,-8 5-2,-5 4 2,-7 3 2,-2 3-1,-2 0-1,-14 0 2,-8-3-1,3-2-2,-4-9-25,4-2 6,-3-7-35,8-5 22,2-4 33,7-4 4,2 0-3,5 0 20,0 0-4,0 0-12,5 2-5,13 2 2,10 6 21,5 0 8,0 3-16,0 1 1,-2 3-13,-3 1 2,-1 3-1,-2 0-1,-4 1-6,-6 2 2,0-1 1,-6 1-4,0-3-5,0-4-29,-3-5-60,0-6-81,-2-6-109</inkml:trace>
  <inkml:trace contextRef="#ctx0" brushRef="#br0" timeOffset="433080.7137">9479 6555 337,'0'0'143,"0"0"-24,0 0-63,0 0-18,0 0-38,0 0 9,-11 35-3,-3 1 22,-4 6 0,-1 2-6,-4 1-17,1 6-2,-5 0-3,0 0 0,0-5 1,2-9-1,9-6-11,5-10-15,5-6-65,3-9-97,2-6-137</inkml:trace>
  <inkml:trace contextRef="#ctx0" brushRef="#br0" timeOffset="433343.8886">9138 6608 476,'0'0'66,"0"0"-56,0 0 40,0 0-1,0 0-45,0 0 4,13 5-1,5 21-7,2 0 7,-1 5-3,2-2-4,-5 2 0,2 0-65,-4-2-39,0-2-51,-3-6-151</inkml:trace>
  <inkml:trace contextRef="#ctx0" brushRef="#br0" timeOffset="435248.1479">10824 6551 352,'0'0'111,"0"0"-111,0 0 18,0 0-11,0 0 70,2 93-36,0-55 15,1 0-36,0 1-1,-2-3 6,1-3-15,-2 1 12,0-6-22,0-4 4,0-5-5,0-6 2,0-6-1,0-7 0,0 0-14,3 0 3,3-18 6,-3-6-2,2-7 4,2-3 3,-3 1 0,1-3 0,1 1 7,-3 0-7,3-1 0,4 4 1,-1 0-2,3 3 3,0 5-1,-1 6 20,-4 6-19,2 3 10,-2 6-12,2 3-4,6 0-3,5 6 7,2 13 0,2 6-3,-6 3 5,3 3-2,-7 0 0,-3-2 5,0-1-11,-4-4 6,-4-1 0,-2-5 2,-1-8 6,0-2-8,0-5 0,0-3 7,2 0-1,-1-6-3,2-17-2,2-5-1,1-4-6,0 2 6,3 1 0,-3 4 1,1 2-9,-1 7 8,3 1 0,-3 4-3,6 3 10,1 3-7,1 2 0,4 3-5,0 0-5,1 6 10,-1 13 0,-2 5-8,-5 2 8,-1 1 0,-4 3 0,-4 0 1,-2 3-3,0 2 2,0-2 0,0-1-2,0-4-6,-2-7-60,2-5-114,0-9-176</inkml:trace>
  <inkml:trace contextRef="#ctx0" brushRef="#br0" timeOffset="435849.738">11598 6509 364,'0'0'157,"0"0"-138,0 0 1,0 0-20,0 0 35,0 0 47,-7 107-70,1-65 21,-2 2-21,-1 0-7,-3 2 20,2-2-17,-1-5-5,1-4 2,2-10 1,2-6-6,3-6 0,2-8 2,1-2-13,0-3 11,0 0 0,0-16-13,0-15-27,4-12 15,7-5 8,-2-3-33,7 0 19,-4 4 15,0 5 16,-1 4-2,-1 5 11,-1 6-9,1 6 31,-1 4-16,2 5 21,-2 5-25,-2 4-10,6 3-1,1 6 3,2 18-3,-1 9 23,-4 6-12,4 0 22,-6 0-26,-2-1 1,2-2 12,-3-1-14,0-2-6,-1 0 0,-4-3 8,1-3-12,-2-1 4,0-6 0,0-1-4,0-6-43,0 0-11,0-9-113,0-4-46,0 0-26</inkml:trace>
  <inkml:trace contextRef="#ctx0" brushRef="#br0" timeOffset="436065.8966">11602 6816 321,'0'0'63,"0"0"-45,0 0-4,0 0 53,0 0-36,0 0 4,64-42-23,-37 39-1,2 0-8,0 3-3,-1 0-23,-3 0-81,-7 0-178</inkml:trace>
  <inkml:trace contextRef="#ctx0" brushRef="#br0" timeOffset="436405.8678">11908 6544 271,'0'0'131,"0"0"-109,0 0-3,0 0-13,0 0 37,99-13-16,-59 12-2,5 1-8,-2-2-10,-1 2-7,1 0 0,-7 0-36,-5-1-27,-7 1-17,-9 0-49,-6 0-17</inkml:trace>
  <inkml:trace contextRef="#ctx0" brushRef="#br0" timeOffset="436651.2773">12228 6513 101,'0'0'123,"0"0"-46,0 0 43,0 0-59,0 0-60,0 0 35,-26 64-1,23-28 15,0 3-8,0 0-37,2 3 34,-1-1-17,2-2-7,0-3-1,0-5-7,0-1-7,0-7 0,0-4-10,2-4-1,7-5-108,0-6-129</inkml:trace>
  <inkml:trace contextRef="#ctx0" brushRef="#br0" timeOffset="437052.3633">12453 6625 312,'0'0'135,"0"0"-27,0 0-1,0 0-98,0 0 5,0 0-14,7 54 23,-5-18 3,-2 2 15,1 4-38,-1 0 12,0-1-15,2-2 1,1-7-4,-2-6 3,2-5 0,-1-5-3,-1-7-9,2-5-45,0-4-55,2 0-146,0-13-3</inkml:trace>
  <inkml:trace contextRef="#ctx0" brushRef="#br0" timeOffset="437538.0617">12499 6575 330,'0'0'116,"0"0"-3,0 0-61,14-91 9,0 73-47,3 7 10,7 3-24,-4 5 4,2 3-12,-2 0 8,-2 12 0,-4 5-3,-4 4 3,-3 3 0,-7 3 0,0 0-1,-4 0 0,-18 0 1,-2-3 0,-1-3-2,6-6-24,3-4 26,7-6-2,3-3 0,-1-2-2,7 0 6,0 0-2,0 0 45,0 0-28,0 0 6,0 0-23,0 0-2,6 3-6,10 5 7,5 2 1,4 4 12,-2 3-8,1 4-4,-2 1 0,0 5 7,-4-2-8,0-1 1,-3-2 0,-2-4 1,0-1 3,-4-5-8,1-2-22,-4-4-53,1-4-85,-2-2-117</inkml:trace>
  <inkml:trace contextRef="#ctx0" brushRef="#br0" timeOffset="437907.9252">12999 6492 256,'0'0'122,"0"0"-48,0 0-11,0 0 8,0 0-36,0 0-19,47-3 21,-18 3-24,-2 0-13,0 0 12,1 0-5,-3 0-7,-4 0 0,-4 0-26,-6 0-66,-8 0-95,-3 0-110</inkml:trace>
  <inkml:trace contextRef="#ctx0" brushRef="#br0" timeOffset="438139.7113">13087 6539 256,'0'0'120,"0"0"-111,0 0 55,0 0 21,0 0-13,-15 104-3,15-72-28,0 0 3,0 2-8,0-2-26,0 0 15,0 1-20,0 1-3,0-6 5,0-2-2,0-5-10,0-4-12,0-6-55,0 0-12,-9-6-140,0-5-29</inkml:trace>
  <inkml:trace contextRef="#ctx0" brushRef="#br0" timeOffset="438342.2483">13020 6983 95,'0'0'229,"0"0"-57,0 0-38,0 0-53,0 0-56,0 0-6,12-15 1,8 15-15,4 0 13,2 0-12,5 0-5,3 0 10,-1 0-10,0 0-1,0 0 3,-2 0-3,-3 0 0,-3 0-24,-3 0-35,-3 0-55,-5-4-118,-1-7-137</inkml:trace>
  <inkml:trace contextRef="#ctx0" brushRef="#br0" timeOffset="438874.5957">13891 6457 123,'0'0'88,"0"0"-30,0 0 41,0 0-32,0 0-46,0 0-15,-8 27 6,-8-4 50,0 6 11,-4 1-32,0 3 4,-3 0-28,-1 2 21,3 0-5,0-4-28,2 2 5,1-2-10,0-2 3,3-4-4,3-6 4,5-7-6,4-4 1,-1-4-50,2-2-9,1-2-71,-4 0-47,1 0-195</inkml:trace>
  <inkml:trace contextRef="#ctx0" brushRef="#br0" timeOffset="439182.9412">13612 6521 338,'0'0'118,"0"0"-46,0 0-64,0 0-2,0 0-1,0 0 61,63 56-8,-38-26 3,2 2-22,0 0-21,-3 1 22,1 4-32,-1-2 10,-3-3-18,-2-2 6,-1-6 1,-3-1-7,1-5 0,-2-3 2,1-1 0,-3-7-4,-3-2-28,1-5-34,-4 0 4,-4 0-134,-2-13-302</inkml:trace>
  <inkml:trace contextRef="#ctx0" brushRef="#br0" timeOffset="440787.06">15052 6474 120,'0'0'128,"0"0"-18,0 0-14,0 0-11,0 0-8,0 0-27,0-15-16,0 15 3,0 0-34,0 0 13,0 0-16,0 0-3,0 0-2,0 0-4,0 3 9,0 14-2,0 9 5,0 5-1,0 2-2,0 5 0,0 1 6,0-2-4,4 3 0,7-3 3,2-2 1,4-5-6,2-3 0,5-7 2,-2-5 16,4-6-13,-3-8-1,1-1 10,3 0-11,3-15 8,1-10-2,3-12-9,-2-2 15,-5-1-13,-8-2-1,-6 3 9,-5 1-6,-6 2-1,-2 1-3,0 3-3,-8 1-2,-7 5-1,3 3-19,-1 7 3,2 6-36,1 7-29,0 3-200,-2 0-84</inkml:trace>
  <inkml:trace contextRef="#ctx0" brushRef="#br0" timeOffset="444026.64">17351 6581 218,'0'0'105,"0"0"-46,0 0 25,0 0 15,0 0-60,-79-37-22,52 37-15,0 0 12,0 0-5,1 0-4,1 10 0,0 2 11,0 3-8,2 3-1,5 4 1,4 1-4,5 4 13,5 2-17,4-1 8,0 1 6,8-2-5,11-1-2,7-5-7,8-8 15,9-6-3,8-7-4,5 0-1,2-14 2,-5-3-9,-4 1-20,-11 4-47,-10 4-100,-13 5-59</inkml:trace>
  <inkml:trace contextRef="#ctx0" brushRef="#br0" timeOffset="445160.6786">17845 6557 144,'0'0'119,"0"0"-29,0 0 10,0 0-24,0 0 4,0 0-30,-69-38-35,55 38 3,0 0-10,0 12-8,-4 6 0,2 8 1,-2 1 6,3 3 12,2-1-8,4-2 12,4-3-17,2-3-6,3-1 0,0-5-3,2-2-3,10-4 6,2-1 0,2-5 5,3 0 4,-3-3-9,5 0 0,-4-5-15,1-10 7,-2-1-1,-3-2-5,0 0 13,-5-4-37,-3 6 23,-4 1 10,-1 1 4,0 4 1,0 1 7,-3 2 20,-1 0 9,1 1-36,0 3 14,2 2-14,1 1 7,0 0-15,0 0 8,0 0-7,0 1 3,1 11-7,12 5 11,-2-1 0,2-1 0,1-1-6,2-4 6,-1-2 0,1-3 3,-2-2 5,0-3-8,0 0 0,2 0-15,1-5 8,2-7-6,-4-5 5,1 1-1,0 0-1,0-1 6,-3 2 0,2 3-1,-3 3-6,-4 3 11,2 6 0,-4 0 12,3 0-5,6 0-7,-5 13 8,1 5-3,-1 2 17,-4-1-8,0 2-2,-3-1 20,0-5-25,-3-1 3,0-7-10,0-1 8,0-2-12,0-4 4,0 0 0,0 0 22,0 0-14,0-11-6,5-9-2,6-5-72,5 1 55,1 1-13,3 3 15,1 5 2,-2 5 21,-1 2-8,-2 5 0,1 2 12,4 1-12,1 0 2,2 1 5,-1 10 15,-1-1-13,-5 4-4,-4-1 0,-3 1 5,0-2-2,-4 1-8,-3 1 0,2-5 4,0 0-4,-1-3-42,6-4-79,2-2-191</inkml:trace>
  <inkml:trace contextRef="#ctx0" brushRef="#br0" timeOffset="446795.536">19632 6260 229,'0'0'99,"0"0"-45,0 0-8,0 0 28,0 0 28,0 0-39,0-55-12,0 55-37,0 0-14,0 1-6,0 20-5,0 11 8,3 10 6,0 5 0,-2 2 21,1-2-17,-1-3 4,2-4-10,2-3 6,-2-6-10,3-1 3,-3-3 0,3-4 0,-3-5 6,0-6-6,-2-4 0,1-4 2,-2-4-3,0 0 1,1 0 0,-1 0 16,2 0-13,-1-15 8,4-5-11,5-5-4,2-1 4,2-1-11,3 2 10,1 4-2,-1 3 0,-1 3 3,-4 2 0,0 5-1,-2 3-3,-2 3 4,0 2-4,2 0-2,-1 0 1,3 8 3,-2 7 1,-4 5-8,-4 1 7,-2 3-3,-5 0-4,-14 1 9,-6-2 4,-1-2-3,-2-1-1,2-4-10,1-6-20,4-2-29,9-8-9,3 0 44,3 0 16,5-3 6,1-6 4,0 0 7,0 0 17,0 2-6,4-1-11,10 2 7,2 2-13,8-3 5,3 3 11,3-1-12,-1 3 12,3-1-13,1 1 1,1 2 7,0 0-13,1 0 9,-4 0-10,0 0 4,2 0-5,-3 0 1,1 0 0,-2-2 1,-4-5 1,-3-7 1,-5 1-3,-4-5 2,-7-3-6,-4 1 3,-2 1-6,-6 2 3,-12 3 1,-2 6 3,1 0 11,4 6-11,-1 2 16,5 0-1,-1 6-15,3 12 0,6 5 1,3 1-1,0 2 7,3-1-3,18-2 0,2-2-4,8-1 2,6-7 12,0-4-14,4-3 0,-2-3-11,-1 0-94,-6-1-186</inkml:trace>
  <inkml:trace contextRef="#ctx0" brushRef="#br0" timeOffset="448522.1103">22010 6545 195,'0'0'98,"0"0"9,0 0-4,0 0-7,0 0 7,0 0-89,-66-66 16,52 60-9,-3 0-11,-4 3 4,-1 1-14,-3 2 0,2 0-3,-1 0 3,2 4-3,1 6 3,6 5-5,0 4-6,5 7 11,2 3 0,4 1-1,1 1 4,3-2-7,0-2 1,0-2 3,10-4-4,4-4 4,1-7 0,1-5 1,7-2 6,2-3-7,5 0 0,1-8 4,0-8-19,-1 0 15,-6-4 0,-7 3-8,-3-2 8,-5-1 0,-3-1 0,-1 0 1,-5-3-6,0-3 6,0-1-1,0-4 2,0-1 3,3-2-8,-2 2 3,2 1 0,-3 1 7,0 3-6,0 3 5,0 4 22,0 4-15,0 2-10,0 7-3,0 1 4,0 6 0,-3 1-4,2 0 0,1 0-4,-2 15-17,2 17 15,-3 13 4,2 9 4,1 0 4,0-1-3,0-4 4,1-7-7,14-3 8,0-5-12,4-6 4,4-3 0,1-4-1,1-8 1,4-5 0,-1-5 8,2-3 0,-1 0-11,-2-3 3,0-10 0,-6-1 10,0-4-10,-3-2 1,-5-1 4,-2-2 0,-2 1-10,-8-2 3,-1 0-2,0 2-6,0 6 10,-4 2 0,-8 5-4,3 5 10,1 4-11,0 0 5,0 8-13,0 14 4,4 8 9,4 0 0,0-1-1,11-3 4,8-4-4,6-4 1,5-4 0,4-6 0,5-5 0,2-3-33,-4 0-61,-6 0-271</inkml:trace>
  <inkml:trace contextRef="#ctx0" brushRef="#br0" timeOffset="449387.0394">22977 6515 160,'0'0'148,"0"0"-86,0 0 15,0 0 0,0 0-20,0 0-6,-37-47-25,19 46-13,-2 1-2,-4 0-4,-1 9-4,1 10-1,3 5 0,3 5 13,6 4 1,4-1-3,8-2 7,0-3-13,1-1-3,15-7-4,4-1 5,4-6-2,7-6-1,4-4 2,3-2 4,-2 0-8,-3-9-41,-6-2-89,-8 2-101,-4 2-160</inkml:trace>
  <inkml:trace contextRef="#ctx0" brushRef="#br0" timeOffset="450928.7395">23449 6479 128,'0'0'85,"0"0"-51,0 0 2,0 0 33,-86 9-14,67 12-33,3 6 9,2 3 12,2 2 14,3-2-4,5-1-30,4-3-10,0-2 0,0-3-12,6-1 2,7-5-3,4-5 5,5-6-4,3-4 4,5 0 3,1-6 2,-4-6-5,-6-2-2,-4-3-3,-8 1-6,-1-3 5,-6-1-14,-2-3 0,0 1-7,0-1-12,-9 2 20,-1 2-1,-1 1 15,2-1-4,5 3 4,4 1-2,0 5-6,0 0 7,10 4-5,5 3 6,4 3-5,3 0 5,4 0-3,1 14 3,0 2 6,-2 2-5,-1 3 6,-1 1 7,-1-3-13,-3-1 15,-5 2-7,-4-4 8,-1 1-4,-6-1-10,-1 0 14,-2-3-3,0-1-7,0-1 8,0-3-12,0-1 8,-3-4 1,1-2-9,2-1 5,0 0-4,0-1 5,0-14 10,0-8-19,0-4-14,9 0-3,10 3-18,1 6 15,-2 6 9,-5 7 9,-1 2-1,-1 3 3,1 0 0,1 0-2,1 8 5,2 4-4,-1 3 1,1 3 0,-2 0 12,-4 1-11,-6 1 0,-4-4 12,0 0-12,0-4 7,0-5 0,0-4-8,0-3 8,0 0-4,0 0 5,0-7 11,6-13-20,5-4-21,4 0-6,0 3 4,1 4-6,-2 4 13,-1 5 12,-4 4 3,0 4-8,1 0 5,-1 6-7,0 10-9,2 4 20,-1 2 9,1 1 9,2 0 13,-3-2-19,1-2 1,1-3-8,-5-3-1,2-2 5,0-6-8,0-2-1,0-3 11,3 0-10,0-1 5,2-13-6,-3-8 4,-2-4-7,-1-6 3,2-2 0,-2-2-1,-2-3 4,-2-2-4,-1 0 1,0 4 0,-3 1 3,2 7 16,-2 6 22,0 7 6,0 6-24,0 5 5,0 3-10,0 2-12,0 0-4,0 0-2,0 8-16,0 19 8,0 13 4,0 11 4,0 1 0,0 4 0,0 1 17,-3 3-15,-2 1 15,1-1-6,1-3-7,0-6 1,1-3-5,-1-2 1,3 3-7,-1-4 6,1-5 0,-2-5 1,2-9 5,-4-8-5,4-6-1,0-8-11,-2-4-16,2 0-7,-1-18 7,1-11-116,0-5-410</inkml:trace>
  <inkml:trace contextRef="#ctx0" brushRef="#br0" timeOffset="452231.4654">24329 6534 59,'0'0'83,"0"0"1,0 0-12,0 0-1,0 0-31,0 0-12,0 0 5,1-29-5,7 22 5,3 0 23,5 0-44,4-3 4,1 3-16,5 1 12,1 0-1,-1 3-8,0-2 5,-4 5 1,-2 0-3,-3 0-6,1 0 0,0 10-4,0 6 4,-3 2 0,0 3 5,-3-2 11,-5 2-7,-2-1 0,-5-2-1,0 0 0,0-1 2,-14-2-4,-5-3 3,-2-2 27,-6 1-35,-3-3 6,3-3-7,-1-3 3,0-2-4,3 0 1,-1 0-18,8 0 6,2-2-52,7-1-96,4 1-105</inkml:trace>
  <inkml:trace contextRef="#ctx0" brushRef="#br0" timeOffset="453496.7459">25067 6453 260,'0'0'73,"0"0"-53,0 0 22,0 0 18,0 0-54,0 0 39,-86 47 21,71-20-21,3 0 4,4-3-28,5-3-9,3 1 1,0-3-3,0-1-10,2-1 0,7-3 3,6-1-6,1-5 3,5-1 0,0-4 14,1-2-9,2-1-5,-3 0 0,-1 0 8,-3-11-7,-3-3 1,-1-3 1,-5-4 0,-4 0 3,-4-2-6,0 0 0,0 1-7,0 1-1,-6 1 9,-1 4-1,1 2 6,-2 5 1,5 5-7,2 1 0,-1 3 0,2-2-8,0 2 8,0 0-1,0 0-7,0 0-16,11 4 24,2 4 0,2 0-1,6-2-3,3 1 4,3-4 0,4-1 4,2-2 0,1 0-7,-4 0 3,-3-5-14,-3-5 5,-9-1 9,-1-1 0,-3 2 7,-5-1 1,-1 1-8,-4 4 9,-1-1-8,0 5 38,0 0-16,0 1-9,0 1-14,0 0 0,0 3-8,0 15 4,0 3 0,2 3-1,-1 2 5,5-1 0,-3-3 5,-2 1 0,-1-3-5,0-1 0,0-2 2,-4-1-8,-9-2 8,-3 0-2,0-5 11,3-4-8,2-2-6,4-1-1,-1-2-9,2 0 3,2 0 10,0 0 0,4 0 4,0 0 0,0 0-5,0 0 1,0 0-21,0 0 14,4 0-4,14 0 11,6 0 8,7-8-3,5 0-5,3-2 0,1 0-2,-1-1-6,0-2 8,-5 0-3,-1-3-4,-8 0-10,-4-2 12,-6-2-8,-3-1 2,-5 0 6,-1 3 5,-6 3 0,0 3 28,0 4-15,-1 2 10,-5 4-23,0 2 9,0 0-17,-6 1 8,3 19 0,0 3-7,0 4 10,8 1-3,1-2 0,0-1-2,11-6-4,10-2 6,5-4 0,2-3-3,5-4-29,4-2-72,8-4-204</inkml:trace>
  <inkml:trace contextRef="#ctx0" brushRef="#br0" timeOffset="454051.2228">26258 6495 299,'0'0'91,"0"0"-83,0 0-8,0 0 34,-90 14 34,66 7 21,4 3-41,3 2-15,5-1 0,5-1-30,5-1 1,2-4-4,0 1 0,9-7-3,10 0 6,2-7-3,3-5 12,0-1-2,0 0-10,0 0 0,-5-12 12,2-7-9,0-6-2,-3-4-1,1-8 10,-2-2-3,-1-5-7,-2-1 0,-1-1 2,-5 0-5,-5 4 6,-3 3 8,0 4 32,-5 8-28,-3 9 31,2 6-11,2 6-34,1 5 33,3 1-34,-3 0 4,-1 22-10,-5 19-12,0 13 18,0 5 0,7-1-3,2-3-1,0-7 4,15-7 0,12-8-8,7-6-10,13-7-31,3-12-32,-2-8-230</inkml:trace>
  <inkml:trace contextRef="#ctx0" brushRef="#br0" timeOffset="460715.0764">27842 6565 130,'0'0'27,"0"0"-5,0 0 36,0 0 19,0 0-51,0 0 22,0 0 24,0 0-20,70-2-16,-47-9-28,0-4-2,3-1-1,-2-3-4,-2 1 0,-1 1 4,-6-1 0,0 4-8,-6 2 3,-3 4-1,-6 4 1,0 3 0,0-2 1,0 3 19,0 0-8,0 0-12,0 0-4,0 3-14,0 9 18,0 2 0,0 3 1,0 0 1,0-2 3,0 0-5,0-3 0,0 2 2,9-4-3,0-1 1,1-3 0,5-2 1,-1-2 3,5-2 3,5 0-6,-5 0 4,4 0-10,-4 0 4,-3-8-5,1 1 4,-4-2-5,-1-1 4,0-1 1,-1-1 1,3-3-4,3-2 6,1 1-1,0-1 3,0 5-2,-6 3-1,-2 3 0,-3 3 4,-5 2 9,-1-1-2,2 2-9,-1 0-2,2 0-13,1 8 13,4 2 11,-3 4-11,-2 2 18,1 0-11,-2 0 4,0-3 1,-2 1-7,-1-4 1,0 1-6,0-4 6,0 1-1,0-5-5,0-2 1,0-1 10,0 0-8,0 0 7,0 0 5,0 0-2,0-12 11,6-6-24,3-1-22,2-2 13,2 3-9,0 1 6,2 4-2,0 0 8,3 3 3,-3 1-1,3 2 0,-2-1 2,2 3-3,0 1 5,0 4 0,-2 0-6,-2 0 0,-4 3 4,4 9-8,-5 0 7,1 3 0,0-3 3,0 0 0,-1-1-1,2-1-1,3-1 4,-1-1-2,2-2 5,1-2 2,-2-1-7,2-1 0,-2-2 1,-4 0 3,2 0-4,-3 0 2,0-9 7,1-3-5,0-5 0,-1-1-4,2-6 3,0-1-2,-2-3-1,0 0 0,-3 2 4,-2-1 1,-2-1 0,-2 0 13,0 3 5,0-1 3,0 4-11,-2 0-1,-1 3-1,0 4-11,2 4 7,1 4-8,0 5 4,-2 1-8,2 1 3,0 0-3,0 0 1,0 0-13,0 5 7,0 9 3,0 6-5,0 3 7,0 5 4,0 1-1,0 2 6,0 3-4,0-3-2,0 4 0,0-2-2,0 2 0,0-2 3,0-3-1,0-1 3,0-6 1,6-3-4,-1-3 0,-1-4 1,5-2-5,1-2 7,1-3-3,7-3 4,1-3 0,8 0-1,2 0-3,-3-3-11,0-8 9,-5-1-11,-3-1 13,-5-4-4,-1 2 4,-3-2 0,-3 4 0,-3 2 0,-1 4-4,-2 2 8,0 4-2,0 1 20,0 0-22,0 0-1,0 0-14,0 7-8,0 10 21,0 1 3,0 2-1,0-2 6,0-4-2,0-1-4,0-4 0,4-2 4,3-2-6,1-1 4,1-4-1,2 0 11,0 0-10,-2 0 4,1 0-6,-2-4-4,-1-5 1,1-2-13,1-3-10,-3 1 9,-2 1-11,-2-2 9,-2 4 16,0 1-11,0 0 5,0 3 9,0 1 22,0 2 2,0 0-16,-2 2-2,2-1-6,-1 1 6,1-2-8,-2 0 3,-1-1-1,-1 2 0,-1-1-17,0 0 2,-3 0 1,2 1 5,0-1 8,0 1 1,2-1-4,-1 2 1,-1 0 2,3 1-1,0 0 2,1 0-14,2 0 11,0 0 3,0 0 0,0 0 0,0 0-19,0 0 14,10 0 3,7 0 2,1 0 4,5 0-3,2 0 3,0 0-4,2-2 2,2-2-2,1-2 0,0-1-4,1 0-10,-1-1-92,-7 0-77</inkml:trace>
  <inkml:trace contextRef="#ctx0" brushRef="#br0" timeOffset="461238.4917">28754 6262 309,'0'0'200,"0"0"-171,0 0 29,0 0-8,0 0-31,0 0-5,125-9 2,-68 9 5,0 0-16,4-1-3,-1-1 5,-7 0-6,-5 1 0,-9 1-1,-8 0-25,-4 0-50,-11 0-59,-4 0-56,-11 0-81</inkml:trace>
  <inkml:trace contextRef="#ctx0" brushRef="#br0" timeOffset="461654.9415">28065 6155 376,'0'0'177,"0"0"-95,0 0-52,0 0-3,0 0-11,0 0-16,0-6-8,10 6-140,3 0-188</inkml:trace>
  <inkml:trace contextRef="#ctx0" brushRef="#br0" timeOffset="463017.5104">31026 6309 99,'0'0'140,"0"0"-125,0 0 88,0 0 60,0 0-65,0 0-31,0 0-52,-9-43 10,-3 42-18,-3 1 8,-1 0-16,-4 0 1,-2 6 0,-1 11-1,-2 4 4,4 3-3,-1 1 0,7 3-7,3-1 2,2-4 5,10 0 0,0-3-5,0-5 5,1-2 0,9-2 0,4-5 0,8-2-4,5-4 7,7 0-3,5-1 0,0-14-5,-3-2-5,-9-1-1,-6 0 2,-8 0 7,-1 2 2,-7-1 0,-2 5 10,-3 2 1,0 0-6,0 5 8,0 2-8,0 3 11,0 0-7,0 0-7,0 0-2,0 7-23,0 11 23,3 2-1,6-1 0,4-2 1,1-2 0,3-2-3,5-2 0,4-4-58,4-4-86,-2-3-117</inkml:trace>
  <inkml:trace contextRef="#ctx0" brushRef="#br0" timeOffset="465041.2722">2417 8545 63,'0'0'386,"0"0"-314,0 0 17,0 0-26,0 0 5,0 0-47,0-9-10,0 9-22,0 2 11,0 16 0,0 7-10,0 9 20,0 2-10,0 0 0,0-1 7,0-3-3,5 0-4,0-3 0,-2-3-1,3-1 10,-3-1-9,0-3 0,0-1-23,-1-4 9,-2-2-64,2-5-133,-2-6-95</inkml:trace>
  <inkml:trace contextRef="#ctx0" brushRef="#br0" timeOffset="465480.1374">2415 8541 131,'0'0'56,"0"0"-29,0 0 33,0 0 12,0-95-16,6 79 12,0-1-47,6 3 3,1 4-10,2 1-9,3 1 13,0 5-18,3 3 0,3 0-3,-6 5 3,4 13-1,-3 5-3,-5 3-4,-1 3 8,-5 1 0,-7-1 0,-1-2 26,0-3-26,-16-1 7,-2-2-6,-7-2-1,-1-4 0,-2-1-21,7-5-60,3-4 1,2-1-65,5-4-39</inkml:trace>
  <inkml:trace contextRef="#ctx0" brushRef="#br0" timeOffset="465896.6488">2828 8458 374,'0'0'45,"0"0"-45,0 0 0,0 91 44,3-54 17,3 1-17,2-5-4,2-2-39,-4-4 7,0-4-8,-1-2 6,-2-1 0,-2-4-6,1-1-2,-2-5-1,0-3-92,0-4 0,0-3-107</inkml:trace>
  <inkml:trace contextRef="#ctx0" brushRef="#br0" timeOffset="466413.5368">2872 8439 286,'0'0'147,"0"0"-84,0 0-3,0 0-27,13-81-21,5 67 21,9 5-32,4 4 0,-1 5-1,-2 0-1,-4 8-5,-6 8 6,-3 6-12,-6 3 4,-9 5 9,0 1-1,-9 4 0,-12 0-36,-4-4-33,-3-6-7,8-7-16,1-7 74,5-6 18,4-3 11,2-1 12,2-1 11,2 0 46,2 0 11,2 0-39,0 0-6,0 0-46,0 0-7,11 2-4,13 4 15,4 3-4,3 1 0,-1 3 3,0 1-7,-3 3 4,-6 1 0,3 0-5,-4 0 10,-3 2-5,-2-1 0,-2 1-13,-1-4-7,-1 0-87,-2-5-67,-1-4-105</inkml:trace>
  <inkml:trace contextRef="#ctx0" brushRef="#br0" timeOffset="466896.8446">3582 8408 362,'0'0'45,"0"0"-10,0 0 12,0 0 43,-88-54-14,70 54-53,-3 0 7,1 11-30,0 19 11,-3 12-16,7 8 10,4 4-1,9-3 3,3-1 5,0-6-10,6-5-2,9-6 5,7-6-16,2-6 11,3-7 0,4-9 1,-1-3 9,0-2-6,4-7 0,-2-16 0,-4-3 18,-4-2-21,-12-3 0,-2 2 15,-7-3-9,-3 0-7,0 1 0,-3-1-6,-13 3 1,-1 2-20,-2 5-28,0 8-55,-1 10-184</inkml:trace>
  <inkml:trace contextRef="#ctx0" brushRef="#br0" timeOffset="467300.9375">3919 8402 0,'0'0'414,"0"0"-328,0 0-10,0 0-50,0 0-13,0 0-12,-6 47 13,6-11 5,3 5 18,0-2-19,3-3 8,0-3-26,-2-1 0,-1-2 2,0-1-2,-1-4-2,-2-5-47,0-5-78,0-9-110</inkml:trace>
  <inkml:trace contextRef="#ctx0" brushRef="#br0" timeOffset="467655.1283">3841 8419 181,'0'0'136,"0"0"-136,0 0 6,0 0-6,108-50 32,-71 50-22,5 7 25,0 16-2,-2 9-10,0 6 52,-4 1-21,-6 0 3,-5-1-12,-7-4-35,-5-2 23,-8-4-18,-5-2 2,0-2 16,-5-3-32,-18 1 21,-10 1-10,-2-3-7,-2-4 11,2-5-16,3-5-4,-2-6 1,6 0-52,-2-3-11,-3-14-191,6-1-192</inkml:trace>
  <inkml:trace contextRef="#ctx0" brushRef="#br0" timeOffset="468234.5941">4392 8376 342,'0'0'128,"0"0"-54,0 0-5,0 0-65,0 0 3,0 0-7,-9 86 13,9-37 15,9-3 7,4-4-34,5-1 16,0-6-17,3-3 8,3-4-9,0-7 3,6-5 0,1-6 5,3-7 6,0-3-13,2 0 0,0-15 11,-3-6-3,-6-5-8,-5-4 0,-7-3 10,-6-2-4,-3-1-6,-5 0 0,-1 1-5,0 7-1,0 3-14,-3 9-8,-2 7-15,0 5-101,-1 2-183</inkml:trace>
  <inkml:trace contextRef="#ctx0" brushRef="#br0" timeOffset="468657.8183">5132 8377 413,'0'0'145,"0"0"-133,0 0 27,0 0 8,-96 3-24,68 15 14,1 6-35,0 5 1,2 5 5,10 4 3,0 2-1,6 1 4,6-3-11,3-1 23,0-5-22,14-7 0,5-2 1,9-6 3,2-4-8,4-7 0,4-6 7,2 0 3,3-4-10,-2-13-33,-7 1-40,-7 1-189,-15 0-170</inkml:trace>
  <inkml:trace contextRef="#ctx0" brushRef="#br0" timeOffset="469406.5024">5584 8348 174,'0'0'162,"0"0"-64,0 0-14,0 0 28,0 0-56,0 0-34,-6-9-22,6 9 0,8 0 0,15 0-5,12 0 13,6 0 11,6 0-18,5 0 7,-1 0 6,1-7-7,-5-1-4,-9 2-3,-8 2-24,-12 2-18,-10 2-129,-8 0-106</inkml:trace>
  <inkml:trace contextRef="#ctx0" brushRef="#br0" timeOffset="469722.9247">5721 8345 97,'0'0'199,"0"0"-113,0 0 39,0 0-29,0 0-43,0 0-44,0 27 8,8 3 0,1 9 36,-1 2-38,0-2 12,-2-4-27,0-3 6,0-5-3,1-4 4,-4 2-7,0-7 0,-1-2 1,-2-4-11,1-3-22,4-2-65,1-7-119,4 0-93</inkml:trace>
  <inkml:trace contextRef="#ctx0" brushRef="#br0" timeOffset="470355.8067">6742 8336 249,'0'0'97,"0"0"5,0 0-10,0 0-58,0 0 5,0 0-35,-54 30 1,42 1 30,7 5-25,-2 3 12,4 0-10,3-1-7,0-4 5,0-5-9,15-5 1,2-6 0,3-3 4,1-3-6,6-7 0,-1-5 2,2 0 6,6-7-6,-5-12 1,-4-3 5,-6 0 0,-8-2-5,-4-1 16,-5-4-19,-2-1 14,0-2-14,-5 0 0,-13 6 0,-6 2-15,-1 6-28,-2 4-58,2 8-127,5 6-111</inkml:trace>
  <inkml:trace contextRef="#ctx0" brushRef="#br0" timeOffset="470741.2445">7192 8297 480,'0'0'102,"0"0"-71,0 0-15,0 0 8,0 0-19,0 0-5,18 69 37,-12-31-13,-3-1 21,-1 0-31,0-4-6,-2-3 8,0-3-10,0-4-6,0-2 0,0-6 2,0-5-10,2-2-26,1-5-61,0-3-126,0 0-131</inkml:trace>
  <inkml:trace contextRef="#ctx0" brushRef="#br0" timeOffset="470979.0692">7237 8232 403,'0'0'75,"0"0"-59,0 0-12,0 0 1,94-20 7,-60 20-6,1 0-6,-7 0 0,-4 5 3,-9 6-11,-3 3-13,-8-1-78,-4 2-29,0 1-53</inkml:trace>
  <inkml:trace contextRef="#ctx0" brushRef="#br0" timeOffset="471179.615">7243 8460 181,'0'0'161,"0"0"-147,0 0-14,0 0 84,0 0-22,80 10 3,-50-10-50,0-1-9,-5-3 0,-3 4-6,-3 0-7,-7 0-46,1 0-62,-5 2-99</inkml:trace>
  <inkml:trace contextRef="#ctx0" brushRef="#br0" timeOffset="473384.9442">9018 8219 60,'0'0'59,"0"0"-17,0 0 28,0 0 44,0 0-19,32-88-35,-17 72-7,4-2-11,5 0-6,4-2-3,0 4-5,4 5-6,1 7-22,1 4 12,2 0-12,-2 16 0,-4 13 6,-2 7-6,-11 7 0,-4 6 6,-10 3 1,-3 0-4,-6-1-2,-15-5 8,-7-1-2,-8-2-1,-3-6-6,-2-4 7,3-5-6,7-10 4,10-5-5,3-7 0,9-4 4,2-2-1,4 0 4,1 0 34,2 0-12,0 0-26,0 0-3,9 0-11,18 0 7,15 0 8,6 0-4,7 0 0,0 0 6,-7-2-7,-2 2 1,-9 0-14,-8 0-7,-7 0-34,-5 0-14,-7 6-113,-6-1-205</inkml:trace>
  <inkml:trace contextRef="#ctx0" brushRef="#br0" timeOffset="473848.5091">9860 8333 250,'0'0'109,"0"0"-93,0 0-7,0 0 49,0 0-34,0 0 32,69 0 14,-38 0-51,0 0-10,-2 0 8,-4 0-16,-3 0 4,-5 0-5,-4 0-66,-5 0-114,-8 2-217</inkml:trace>
  <inkml:trace contextRef="#ctx0" brushRef="#br0" timeOffset="474704.5813">10586 8087 378,'0'0'115,"0"0"-38,0 0-8,0 0-20,0 0-34,0 0-15,-4 22-10,4 16 10,0 9 19,0 2 1,0-3 17,-2 0-31,-2-4 0,3-4 2,1-7-2,0-4-7,1-6 1,11-5-1,3-6 0,6-6 1,2-4 0,6 0 11,2 0-3,2-4-7,-3-5-1,-2 1-3,-5 2-6,-4 3-34,0 2-29,-4 1-144,-4 0-209</inkml:trace>
  <inkml:trace contextRef="#ctx0" brushRef="#br0" timeOffset="475105.4529">11165 8018 195,'0'0'126,"0"0"-46,0 0-61,0 0-15,0 0 31,0 105 78,0-57-44,0-3-21,5-3-27,-1-4-19,1-4 10,1-4-11,1-1-1,2-3 0,-3-5 0,2-6-4,-2-5-47,1-9-144,-4-1-80</inkml:trace>
  <inkml:trace contextRef="#ctx0" brushRef="#br0" timeOffset="475337.2368">11189 7995 299,'0'0'73,"0"0"-26,0 0-14,0 0 18,96-76-1,-65 67-44,-1 4 3,1 5-8,-5 0-1,-6 5-7,-6 12-63,-1 1-72,-10 5-129</inkml:trace>
  <inkml:trace contextRef="#ctx0" brushRef="#br0" timeOffset="475537.1644">11219 8246 172,'0'0'193,"0"0"-145,0 0-20,0 0 37,0 0 24,0 0-57,82-9-13,-52 4-19,-3 5 2,-8 0-11,-4 0 0,-7 11-123,-8 6-66</inkml:trace>
  <inkml:trace contextRef="#ctx0" brushRef="#br0" timeOffset="475770.4688">11237 8503 78,'0'0'332,"0"0"-283,0 0-10,0 0 26,0 0-36,0 0-21,82-13 22,-55 5-24,1 4-5,-4 1-1,0 1 0,-6 2-13,6 0-52,-2 0-104,3 0-23,-5 0-6</inkml:trace>
  <inkml:trace contextRef="#ctx0" brushRef="#br0" timeOffset="476456.781">11713 7981 342,'0'0'67,"0"0"29,0 0-6,0 0-37,0 0-24,0 0-29,-8 14 0,19 22 16,5 6-12,-1 6 23,3-3-25,3 0 11,-3-3 3,6-1-16,-4-5 0,-1-4 14,-2-5-7,-3-6-8,-2-3 1,-3-7 0,-3-6 5,-3-2-5,0-3 0,4 0 28,2-7-25,6-17 43,4-8-42,-1-2 12,-3-4-5,0 0-9,-6-2 0,-1-4-2,-2 5 4,-3 3-6,-3 6 2,0 9-14,0 10 4,0 7-8,0 4-25,0 0-18,0 1-246,0 11-134</inkml:trace>
  <inkml:trace contextRef="#ctx0" brushRef="#br0" timeOffset="476842.2238">12260 8037 343,'0'0'66,"0"0"-3,0 0-29,0 0 70,0 0-43,0 0-58,-4-3 4,4 31 4,0 13-9,3 3 53,1-1-52,-1 1 20,-1-8-23,1-1 4,0-5 14,-2-3-15,1-3-2,-2-3 1,0-5 3,1-6-10,1-4-22,-1-5-70,4-1-77,-2-3-89</inkml:trace>
  <inkml:trace contextRef="#ctx0" brushRef="#br0" timeOffset="477080.5431">12306 7989 344,'0'0'75,"0"0"18,0 0-90,0 0 42,0 0-19,102-73-22,-72 70 20,0 3-24,-7 0 0,-6 0-1,-4 14-32,-7 4-64,-6 3-43,0 3-29,-14 2-5</inkml:trace>
  <inkml:trace contextRef="#ctx0" brushRef="#br0" timeOffset="477280.9885">12266 8225 285,'0'0'68,"0"0"-50,0 0 97,0 0-40,0 0 2,0 0-31,112-21-41,-79 11-5,-3 3 0,-6 7-15,-6 0 14,-5 0-99,-7 17-36,-6 2-40,0 2-84</inkml:trace>
  <inkml:trace contextRef="#ctx0" brushRef="#br0" timeOffset="477512.7978">12335 8439 37,'0'0'120,"0"0"-72,0 0 32,0 0 4,0 0-47,0 0 64,24 10-11,-2-10-51,3 0-8,2 0-26,0 0-2,-3-2 1,0-1 3,-5 2-14,-2-1-2,-2 0-79,-3 0-77,-3-1-126</inkml:trace>
  <inkml:trace contextRef="#ctx0" brushRef="#br0" timeOffset="478129.9854">12867 7968 277,'0'0'69,"0"0"39,0 0-38,0 0 16,0 0-3,0 0-51,0-31-18,0 36-14,2 19 0,3 10 8,1 9-1,-5 2 23,-1 3-14,0 0-15,0 0 25,0 1-17,0-7 0,0-7-7,0-9 2,0-3-4,2-7 0,8-3 0,3-5-4,7-5 8,5-3 2,8 0 2,7-3-4,2-7-3,-2-1-1,-7 1 0,-5 2-7,-7 2-5,-3 2-18,-4 1-3,-3 1-47,-5-1-66,-4-1-175</inkml:trace>
  <inkml:trace contextRef="#ctx0" brushRef="#br0" timeOffset="481041.6683">21230 5988 54,'0'0'172,"0"0"-58,0 0-25,0 0 13,0 0 3,0 0-70,0 0-9,3-11-26,0 11-5,-2 2 0,2 10-1,3 5 6,-1 1 9,-1 0-4,4 0-5,1-1 0,3-3 1,1 0-12,2-5-29,-1-3-123,-1-6-121</inkml:trace>
  <inkml:trace contextRef="#ctx0" brushRef="#br0" timeOffset="481326.6964">21485 5908 143,'0'0'188,"0"0"-159,0 0-29,0 0 0,0 0 50,0 0 7,6 63-12,-3-43 5,3-2-46,0 0 13,1-1-17,-1-2 9,0-3-8,-1-1-1,1-1-44,-3-4-155</inkml:trace>
  <inkml:trace contextRef="#ctx0" brushRef="#br0" timeOffset="483664.0875">14255 7916 244,'0'0'96,"0"0"-70,0 0-23,0 0 9,0 0 20,0 0 14,-3 80 13,3-44-23,3 0 12,2 2-26,-1-2-21,-1-3 13,2-1-12,0-5-1,0-3 3,-2-4 1,0-2-5,1-5 0,-1-4-64,2-4-75,5-5-43,-4 0 9</inkml:trace>
  <inkml:trace contextRef="#ctx0" brushRef="#br0" timeOffset="484192.9198">14316 8108 60,'0'0'77,"0"0"-3,-1-105 29,2 76-19,8 5-3,3 7 7,-3 5-32,6 1-20,0 8-29,1 0-3,7 3 3,2 0-4,2 12 3,0 9 16,-5 5-13,1 1 4,-7 0-5,-3 0-7,-4-1 7,0-7-7,-4-3 1,-1-3 3,-2-5 1,1-4-6,-2-1 0,2-3 2,-1 0 3,-1 0-2,2-2-1,6-16 14,5-12-11,5-10-7,2-1 2,3 3-3,-5 8-1,-1 6 4,-2 8 0,0 2 3,-2 4-2,3 2-2,-1 7 1,2 1 0,0 0-2,1 9 2,-2 10 0,-1 5 8,1 3-5,-6 4 2,-2 0-5,-6 2 3,-1 0 0,-2 0-3,0-3 1,0-2-1,0-4-1,0-2-21,-2-2-26,2-1-49,0-5-98,0-5-85</inkml:trace>
  <inkml:trace contextRef="#ctx0" brushRef="#br0" timeOffset="484820.1938">15171 7943 53,'0'0'325,"0"0"-261,0 0 15,0 0-3,0 0 1,0 0-57,0-11-20,-2 33-6,-3 11 6,0 6 8,-4 5 4,-1-2-6,-4-3 9,2-4-5,2-9-7,4-4 1,3-7 0,3-8-5,0-3 1,0-4-1,0 0-3,0 0-3,0-14 7,0-10 4,9-8-1,4-7-6,-1-4 1,3-6-4,-1 3 3,-1 4 4,-1 7-1,-3 11 2,1 7 5,-4 8-3,-1 5 10,-1 1-11,4 3 5,2 0-8,4 5 0,6 15 0,-1 8 6,0 6 8,-1 7-2,-6 0-11,-2-1 19,0-1-8,-5-4-6,-4-3 0,-1-3 1,0-3-7,0-4 0,0-4 1,0-4-11,0-7 1,0-3-55,0-4-30,0 0-98</inkml:trace>
  <inkml:trace contextRef="#ctx0" brushRef="#br0" timeOffset="485020.6343">15232 8145 493,'0'0'68,"0"0"-59,0 0-7,0 0-1,0 0 15,81-21-15,-54 16 1,-2 4-4,-3 1-27,-7 0-105,-5 0-70</inkml:trace>
  <inkml:trace contextRef="#ctx0" brushRef="#br0" timeOffset="485507.9276">15498 7892 337,'0'0'77,"0"0"-45,0 0 8,0 0 30,88-4 10,-49 4-67,4 0 25,-3 0-37,-1 0 12,0-4-8,-5 2-3,-3-1-2,-1-2 0,-7 4-67,-4 1-23,-10 0-73,-9 0-105</inkml:trace>
  <inkml:trace contextRef="#ctx0" brushRef="#br0" timeOffset="485768.8719">15763 7873 274,'0'0'165,"0"0"-82,0 0-46,0 0 12,0 0-46,0 0 67,-1 106-10,1-64-52,0-1 20,0-2-1,0-3-25,0-2 19,0-2-19,0-4-1,1-1 3,1-1 0,-1-5-8,1-2-13,-1-2-48,4-4 8,3-4-109,0-5-55</inkml:trace>
  <inkml:trace contextRef="#ctx0" brushRef="#br0" timeOffset="486339.1725">16154 7880 125,'0'0'179,"0"0"-107,0 0-38,0 0 5,0 0-21,0 0 39,0 73 6,2-37-30,2 0-22,1-2 9,-2-1-7,0-2 5,-3-3-5,0-3-7,0 0-7,0-4 1,0-3 0,0-3 2,0-3-2,0-6-37,0-3-77,0-3-59,1 0-20</inkml:trace>
  <inkml:trace contextRef="#ctx0" brushRef="#br0" timeOffset="486871.63">16191 7877 232,'0'0'94,"0"0"-35,0 0-1,19-84-7,0 66 15,3 4-32,2 3-28,2 6 14,-1 5-8,-3 0-6,-2 9 5,-2 12-11,-8 4 7,-6 4-7,-4 3 3,-4 1 9,-19 1-8,-3 2 5,-3-5-8,4-5 4,3-6-5,4-8 0,-2-1 2,1-5-7,4-3-7,3-2 9,3-1 1,6 0 4,2 0-1,1 0-1,0 0 0,0 0 13,0 0-13,14 9 0,8 5 0,4 2 7,1 1 8,3 3-1,-3 2 3,-2 2-3,-2-1-13,-2 0 5,-4-2-6,-3-2 4,-1 1-4,-4-2 0,-3-2 0,-3-1-1,-3-3 1,0-3-26,0-3-23,0-6-104,0 0-70</inkml:trace>
  <inkml:trace contextRef="#ctx0" brushRef="#br0" timeOffset="487325.7971">16652 7840 104,'0'0'139,"0"0"-44,0 0-12,0 0 3,0 0-23,0 0-15,63-21-17,-36 19 2,4 1-27,2-3-2,0 1 5,-3 2-7,-5-1-2,-10 2 0,-7 0-26,-5 0-57,-3 0-76,0 3-15,-14 4-76</inkml:trace>
  <inkml:trace contextRef="#ctx0" brushRef="#br0" timeOffset="487742.5163">16742 7862 385,'0'0'140,"0"0"-83,0 0-12,0 0-23,0 0-13,0 0 48,4 88-10,3-54-36,-4 2 25,0-1-20,-2-1-13,-1 0 8,0-3-2,0-1-9,-4-3 0,-2-3-15,-1-7-10,4-4-22,-4-4-26,1-4 7,-1 0-47,1-4 71,0-1 41,-2 0 2,5 0 57,0 0 53,3 0-33,0 0-6,0 0-60,0 0-9,0 0-3,0 3-16,10 1 16,7 0 19,8-1-9,7-3 19,5 0-21,4 0-8,-1 0 0,-3 0 1,-4 0-11,-5 0-15,-6 0-48,-3 0-44,-6-3-197</inkml:trace>
  <inkml:trace contextRef="#ctx0" brushRef="#br0" timeOffset="488528.5536">17603 7826 243,'0'0'116,"0"0"-34,0 0 29,0 0-22,0 0-73,-103-15 21,72 31-32,-5 9-1,0 11 20,2 6-22,5 7 26,7 6-7,7-4-11,8-5-6,7-6-4,0-7 0,27-3 1,11-8 12,12-5-13,11-9 2,3-8 10,2 0-8,-5-5-4,-8-10-27,-5-3-36,-12 1-155,-11 1-170</inkml:trace>
  <inkml:trace contextRef="#ctx0" brushRef="#br0" timeOffset="488945.2924">18004 7840 233,'0'0'78,"0"0"-20,0 0-7,0 0 37,0 0-42,0 0-30,8 25-16,-5 8 78,-2 5-54,-1 5 15,0 3-29,2-4-6,-1-3 15,1-6-15,-1-4-4,1-3 0,-2-4 5,0-3-6,0-4 1,1-4-34,1-7-17,2-4-133,3 0-66</inkml:trace>
  <inkml:trace contextRef="#ctx0" brushRef="#br0" timeOffset="489223.4774">18061 7871 273,'0'0'119,"0"0"-26,0 0-26,0 0-38,0 0-10,0 0 16,91-73-35,-59 65 24,-6 5-12,1 1-3,-3 2-1,-3 0-8,-3 0 0,-2 2-3,-4 5-2,-1 4-59,-9 1-57,-2 6-59,-10 0-19</inkml:trace>
  <inkml:trace contextRef="#ctx0" brushRef="#br0" timeOffset="489446.5043">18019 8092 14,'0'0'121,"0"0"-46,0 0 45,0 0-1,0 0-1,0 0-6,71 6-85,-36-12-4,1 1-21,-3 1 16,-7 1-22,-1 3 4,-8 0 0,-4 0-4,-5 3-34,-8 14-76,0 2-30,-15 4-82</inkml:trace>
  <inkml:trace contextRef="#ctx0" brushRef="#br0" timeOffset="489689.8262">18051 8309 10,'0'0'182,"0"0"-132,0 0-18,0 0 65,0 0-34,0 0-32,17 1 67,3-1-38,7 0-17,4 0 2,2-1-42,3-3 8,-1 1-11,0 0 11,-2-2-20,-1 0 9,3 1-54,-1-3-106,0-3-159</inkml:trace>
  <inkml:trace contextRef="#ctx0" brushRef="#br0" timeOffset="490211.316">18898 7871 247,'0'0'34,"0"0"-16,0 0 45,0 0 29,0-87-7,-16 73-42,-5 5-12,-3 5-17,-8 1-2,-5 3-8,2 0-3,2 0 13,9 0 20,9 6-30,7 1-3,4 7-1,4 3-8,0 6 3,0 3 5,15 6 0,7 2 0,2 3 5,0 2-5,3 0 3,-2-3 5,-1-3 2,-3-3-10,-3-5 0,-5 1 12,-2-5-3,-7-3-9,-4-1 5,0-2 3,-3-1 13,-16-3-14,-6 1 2,-5-2 3,-6-6-4,-2-1-8,-2-3 0,0 0-9,4 0 8,2-4-19,2-7-11,6 1-3,6-3-116,8 0-78,11-2-100</inkml:trace>
  <inkml:trace contextRef="#ctx0" brushRef="#br0" timeOffset="490749.6935">19296 7666 105,'0'0'17,"0"0"0,0 0 50,0 0 70,0 0-88,0 0-35,11-21-14,-11 21-4,0 3 4,0 11 24,0-1-10,0 1 16,-8 3-25,1-2-4,-1 0-1,1-2-69,2-1-110</inkml:trace>
  <inkml:trace contextRef="#ctx0" brushRef="#br0" timeOffset="490997.11">19451 7714 302,'0'0'199,"0"0"-138,0 0-36,0 0 17,0 0-42,0 0 6,-14 36-5,0-13-1,-4 2 0,2-2 5,-2 1-5,2-1-7,2-2-111,3-6-172</inkml:trace>
  <inkml:trace contextRef="#ctx0" brushRef="#br0" timeOffset="496019.2571">4589 10606 324,'0'0'96,"0"0"-46,0 0 20,-44-84 10,25 57-54,-3 1 22,2 1-33,-2 2 8,0 2 14,-2 1-29,3 4-7,-6 2-1,3 4 2,-4 5-13,-2 3 11,-1 2 0,-1 0-5,1 11 6,6 4-1,5 3 0,10 5-11,7 5 2,3 10 9,0 7 0,19 6-4,14 8 9,15 1-5,9 2 0,5 0 2,1-5-8,7-3 6,-5-7 0,-5-5-1,-6-7 8,-12-4-7,-11-2 0,-14-4-7,-9-1 6,-8-1 1,-1-2 0,-25-3 10,-5-1-6,-9-7-4,-2-2 0,2-7-14,-3-1 14,2 0-47,4-6-12,1-6 0,5-1-21,2-4 24,6 2-58,5 0-64</inkml:trace>
  <inkml:trace contextRef="#ctx0" brushRef="#br0" timeOffset="497565.3791">4971 10962 148,'0'0'101,"0"0"-75,0 0 17,0 0-19,0 0 47,0 0-41,-11 71-8,11-49 31,0-1-40,0-3 9,6-4-8,3 0-8,0-5 8,0-1-7,2-4-4,2-2 7,6-2-1,1 0-4,2-2 4,2-13-7,-4-5 12,-3 1-11,-6 1-3,-5 0 10,-2 5-3,-4 0-7,0 5 0,0 1 3,0 3-3,-4 2 21,4 2-10,0 0 11,0 0-22,0 0-5,0 9 2,0 5-1,7 2 0,4 0 4,1-1 0,1-2-1,-1-2 5,4-1-4,-2-2 0,2-4 5,1-2-4,-1-2-1,5 0 0,0 0 11,0-7-7,-3-7-4,-2-4 0,-2-2 6,-1-7-7,-4-3 1,-3-8 0,-3-4 4,0-4 1,-3-3-5,0 3 0,0 5 3,0 4-3,-3 5 1,-2 8 15,1 7 30,1 8-35,1 4 27,1 4-15,1 1-14,0 0-18,0 18 1,0 18 8,12 14-16,6 13 25,-3 9-9,1 5 26,-7 1-24,0-2 29,-2-7-22,-2-6-9,-1-7 7,-1-6-1,3-10-6,-4-5 0,1-5 2,1-3-10,-4-4 8,0-2 0,0-5 4,0-4-1,0-4-3,0-7 0,0-1 8,0 0 3,0-1-7,0-16-4,0-12-15,0-5-68,8-5 47,-1 0-9,-1 0-32,-3 1 31,0 0-19,1 1 32,-1 2 27,0 2-8,-1 3 14,-2 1-4,3 1 7,0-1-6,0 2 6,0 1 1,3 5 41,3 3-5,-2 3 7,2 5-31,3 2-12,2 5 5,3 3-9,0 0 0,5 9-6,-1 8 12,-4 2-6,-8 2 0,-5 5 9,-4-2-8,0 2 1,-10-4 2,-7-5 4,2-4-1,0-4-14,-1-1 2,-2-2-37,-1-2 12,-2 1-32,4-2-13,3-3-2,6 0-28,5 0-37</inkml:trace>
  <inkml:trace contextRef="#ctx0" brushRef="#br0" timeOffset="498066.7387">5987 10618 323,'0'0'86,"0"0"-12,0 0-36,0 0 2,0 0-27,0 0-10,13 91 56,-7-38-5,0 9-35,-1 4 25,-2 1-16,1-7-18,-1-4 0,0-5-6,-3-6-4,3-1 0,-3-5 3,0-6-6,0-6 4,0-6-1,0-7 0,0-6-20,0-3-34,0-5-77,0 0-63,0-16-64</inkml:trace>
  <inkml:trace contextRef="#ctx0" brushRef="#br0" timeOffset="498404.3614">6030 10966 332,'0'0'113,"0"0"-38,0 0-33,0 0-8,3-91 23,11 81-11,2-1-38,6 5-1,2 5-7,3 1 1,0 1-1,-6 16 0,-5 6-4,-7 0 4,-8 3 1,-1 0 3,0 2 7,-11-2-9,-9-3 2,-2-4-3,-2-4 6,3-3-14,0-4 0,-1-4-17,1 1-20,0-4-86,2-1-88,2 0-50</inkml:trace>
  <inkml:trace contextRef="#ctx0" brushRef="#br0" timeOffset="500002.7727">6572 10844 280,'0'0'101,"0"0"-50,0 0-8,0 0 3,0 0-15,0 0-13,-45-11-9,39 25-9,1 6 14,-2 5-6,1 5 14,3 1 30,0 1-41,3-3 10,0-5-12,0-1-6,0-7 7,12-1-8,4-4-2,1-6 0,4-3 13,1-2-13,-4 0 3,1-2 2,-5-8 3,-1-2-6,-5-3-2,-4 0 0,-1 0-6,-3-3 0,0 0 0,0-3-8,-10 1 6,-4 2 5,2 0 3,2 3 0,-1 2 4,-2 2-4,7 4 0,0 2 2,3 2 25,1 3-11,2 0-5,0 0-11,0 0-16,2 0 14,10 8-2,4 2 4,2-1 3,5-1-2,2-4-1,-1-3 1,3-1 4,0 0-5,1 0 0,-3-7-5,-1-8-1,-6 0 6,-5-2 0,-2 1-3,-3-2 8,-4-2-6,2 5 1,-6 1 0,1 4 1,1 5 4,-2 4-1,0-1 2,3 2-6,6 0-1,7 14-16,5 9 17,3 4 0,-3 1 3,-6 3 1,0-3 3,-8 1 2,-5-4-9,-2 1 0,0-4 0,-3-1 9,-8-7-9,1-5 2,2-4 2,4-5 7,-1 0-12,1 0 1,0 0 0,1 0 3,3 0-1,0 0-2,0 0 0,0 0-12,7 0 8,12 0 0,8-6 4,8-5 5,2-1-4,6-3-1,2-5 0,1 1-3,-1-4-4,-5 2-16,-9 0-6,-10 0 24,-6 0-10,-9 0 15,-6-1-8,0 0-12,-9 4 20,-4 2-6,-2 3 6,-3 3 46,6 4-8,-1 4-5,4 2-12,0 0-20,0 10-2,6 12-2,0 7-5,3 4 6,3 0 2,15-5 0,2-2-1,5-5 5,3-6-4,5-4 0,4-7-23,0-4-6,-4 0-117,-2-9-382</inkml:trace>
  <inkml:trace contextRef="#ctx0" brushRef="#br0" timeOffset="504013.2565">13836 10749 70,'0'0'122,"0"0"-34,0 0-57,0 0 4,0 0 2,0 0-33,-45-39 58,30 33-11,2 0-27,-2 0 7,1 1-19,2 2-7,1 0-5,0 2 9,8-1-7,-2 1 0,4-1-2,1 1 17,0 1-9,0 0-10,0 0 2,0 0-18,0 1 13,0 10-11,0 1-77,0 0-2,0-6-136</inkml:trace>
  <inkml:trace contextRef="#ctx0" brushRef="#br0" timeOffset="505670.6281">13700 9265 154,'0'0'106,"0"0"-48,0 0 8,0 0 36,0 0-29,0 0-8,5-9-15,-5 7-21,0-1 13,0 0-42,-11-2 0,-2 0 5,-2 2 2,-2 0-7,-1 1 0,-1 1-5,-3 1 1,-3 0 4,2 0 0,2 0-8,2 0-3,7 0 7,4 4 4,4-1-7,2 0-1,1 2 7,1 2 1,0 1-6,0 4 11,0 3-5,0-1 0,0 2 0,0 4-4,0 2 4,3 5 0,0 2 2,0 2 2,0 6-4,-2 3 0,2 9 2,-1 1 2,-2 5-3,0-1 13,1-3-4,1 0-2,2 1-3,2-3 2,-2-2-6,1 1 20,4-3-19,-4 2 5,2 0-3,-3-1-2,1 2-2,-2 1 0,-3 0 2,0 4-4,0 0 2,0 0 0,0 0 11,0 0-9,0-2 6,0 4-8,-3 0 0,-3 1 8,0 1-6,-1-2-2,-1 1 11,2 0-7,0-3-4,0 0 0,3-5 1,0-2-7,2-3 7,1 0-1,0-2 5,0 1 1,0 0-6,0 3 0,0 5 2,-3 1 2,0 2-2,-2-2-2,2-4 4,0-5 3,-4-3-9,4-3 2,0 2 0,0-2-2,-2 0 5,2 1-2,0 3 1,0-1 4,2 0-2,-2-3 0,2-2-1,1 1-1,0-1-1,0-3 0,0-1 0,0-2 4,0 0-5,0 0 0,0 0 1,1-3-7,3-3 9,-2-1-3,1-3 2,-2-2 2,-1-1-4,0-5 0,0 1 0,0-4-2,2 0 3,-2-1-1,0-1 0,0 2 4,0-1-5,0-1 1,0 0 0,0 1 0,0 2 0,0-4 0,0 2 0,0 0 3,0-1-3,0-3 0,0 0-2,0-2-3,0 0 5,6 0 0,3 0 6,9 0-5,4 0 7,6-4-8,8-5 2,5-3-5,5-4 3,2-2-16,-1 0-2,-3 0-23,-6-1-3,-5 2-21,-6-1-11,-8 0-145,-13 0-213</inkml:trace>
  <inkml:trace contextRef="#ctx0" brushRef="#br0" timeOffset="507891.5891">14628 9437 160,'0'0'76,"0"0"-26,0 0 38,0 0-41,0 0-6,0 0-3,-39-79-26,26 76 12,-1 2-24,-2 1 0,-2 0 20,-1 3-14,1 7-6,0 5 0,3 4 3,3 6-3,0 4 10,-1 0-5,4 5 22,1-6-24,5 0 3,3-4-6,0-5 6,2-2-10,8-7 4,6-1 0,4-6 17,4-3-10,3 0-4,1-9-3,-3-9 11,-4-1-11,-1-1 0,-7-1 0,-1 1 8,-4 2 0,-4 5-8,-1 4 24,-1 3-5,-1 3 37,1 1-26,-1 2-28,1 0-2,2 0-9,3 9 9,1 5 0,1-2 4,1 1-9,-1 1 5,3 0-5,3-4-10,0-2-102,3-7-219</inkml:trace>
  <inkml:trace contextRef="#ctx0" brushRef="#br0" timeOffset="510094.8054">14501 10534 162,'0'0'73,"0"0"22,0 0-25,0 0-3,0 0 10,0 0-13,-1-32-15,1 32-12,-2 0-8,2 0-29,0 6-7,0 15-1,0 9 8,0 8 8,0 3-2,0 1 5,0-3-3,0-2-7,0-2 5,0-6-6,0-3 2,2-7-4,4-6 3,-3-3-1,0-6 0,0-1 7,-2-3-7,-1 0 6,3 0-4,3-10 7,0-8-6,3-3-3,2 1 0,2 0 0,2 2-4,3 3 3,-3 3-3,1 3-1,-1 6 4,0 3 0,4 0-2,1 0 1,4 6 0,-1 9 2,-1 3-3,-6 3 0,-4 2 3,-4-2 0,-8-2 7,0-1-3,0-1 5,-17-5 9,-7 1-5,-4-3 1,-4-3-14,-1 1 5,2-5-5,3 0 0,4-3-12,3 0-24,3 0-23,3 0-76,6 1-140</inkml:trace>
  <inkml:trace contextRef="#ctx0" brushRef="#br0" timeOffset="510660.3123">14691 11474 179,'0'0'85,"0"0"-16,0 0 12,-99 36-20,78-8 8,5 3-16,3 4-40,2 3 50,9 1-30,2-2-13,0-3 19,0-5-25,14-4-9,10-6-1,9-7 3,14-9-7,10-3 0,10-6 8,-1-13-11,-8-4 3,-10 1-51,-11 0-63,-14 1-208</inkml:trace>
  <inkml:trace contextRef="#ctx0" brushRef="#br0" timeOffset="511901.2417">16566 9566 120,'0'0'88,"0"0"-44,0 0 54,0 0 26,0 0-67,0 0 13,-16-54-36,2 49-6,-3 1 1,-2 2-22,-3 2-10,-2 0 3,-2 0 0,0 9-1,2 6 2,2 3-1,7 5 3,3 3-1,6-1-2,1 2 0,5-1 3,0-4-5,0-2 2,6-3 0,9-4-1,3-5 7,5-5-9,2-3 3,5 0 0,-1-8 5,0-10-3,-7-1-2,-2-6 3,-8 0 2,-2-4-5,-6-5 4,1-3-3,-3-3 22,-1-4-20,-1 0 23,0-1 11,0 0-33,0 3 12,0 4 7,0 10-14,-4 8 32,0 13-15,1 4 3,2 3-12,-1 0-17,-3 10-1,-3 26-19,-2 19 20,-2 11-7,4 2 11,8-4-4,0-4 0,3-4-3,14-4 2,5-8-31,1-6-43,-1-5 7,3-6-22,0-4-49,-5-5-191</inkml:trace>
  <inkml:trace contextRef="#ctx0" brushRef="#br0" timeOffset="512765.5042">16365 10684 197,'0'0'181,"0"0"-181,0 0 0,0 0 14,0 0 41,0 0 14,35 47-11,-20-40-28,3 1 17,3-5-14,2-3-11,-1 0 11,3 0-32,-2-8 7,-1-3-4,-3-2 5,-5-2-13,-5 0 4,0 1 0,-9-3 11,0 0-8,0-1-3,-11 3 0,-8 0-3,-8 4-2,-4 7 5,-4 4 0,1 0-1,-1 0 7,3 18-3,2 5 2,3 3 0,3 8 1,7 1-6,4 2 2,7-2 19,6-2-21,0-6 10,2-4-6,13-5 2,10-5-6,8-7 0,9-4 1,7-2 11,3 0-12,-4-11-14,-6 2-34,-9 3-41,-12 0-122</inkml:trace>
  <inkml:trace contextRef="#ctx0" brushRef="#br0" timeOffset="514169.0291">16293 11586 230,'0'0'164,"0"0"-162,0 0 6,0 0 25,0 0 43,0 0-38,18 33 10,-14-31 3,2-1-38,0-1 18,1 0-2,4 0-25,1-3 26,1-8-30,3 0 6,0-4 4,-1-2-2,1-3-8,-4 1 0,0-4 0,1-1-6,1-3 6,2-5 0,-1-4-7,3 0-5,-6 1 9,-2 2 2,-7 4-10,-3-1 4,0 5 7,0 3 0,-3 2 13,-5 6 0,3 4-12,2 4-1,0 3 12,3 3 0,0 0-12,-1 0 0,1 0-6,0 0-9,-2 19 15,-1 10 0,2 8 5,-1 9-10,1 5 9,1 1-4,0 6 19,0 2-9,0 3-10,0 4 20,0-6-18,6-2 18,3-8-19,0-7 1,2-1 1,0-2 4,0 4-7,-3 3 0,-2-1 7,0-1 0,-1-5-7,0-8 3,0-7 3,1-7-1,-3-8-5,0-6 0,0-5 3,2 0-3,-1-2 5,3-19 6,-1-6 0,-2-7-6,-4-6-7,0-2 2,-10 0-31,-12 1 28,-5 5-6,-2 3 9,0 6-8,2 3 15,8 3-7,4 4 0,8 0 3,5 1-7,2-1 4,11-1 0,20-1-9,6-1 11,8-1-2,-2 3 0,-3 5-30,-5 2 29,-9 7-32,-6 4-12,-4 0 10,-2 0-186,-8 0-172</inkml:trace>
  <inkml:trace contextRef="#ctx0" brushRef="#br0" timeOffset="515525.6352">18035 9463 166,'0'0'140,"0"0"-45,0 0-10,0 0 37,0 0-52,0 0-45,-16-72 30,9 65-48,-1 3 23,-2 2-27,-5 2 13,-1 0-24,-3 10 8,-1 11 0,-1 5-2,4 0 8,6-4-6,5 0 0,4-2-2,2 0-8,0-4 10,3 0 0,12-6-5,5-4 1,2-4-4,3-2-12,0 0-18,-3-10 32,-5-1-16,-6-2 22,-4 1 2,-4 0 4,-2 0-6,1 5 0,-2 4 6,0 3 38,0 0-19,0 0-24,0 15-2,0 15-10,0 12 11,-5 6 8,-3 7-5,-3-2 32,1-1-27,-2-7-5,1-3 9,1-4-4,-2-5-8,2-6 0,0-6 7,2-8-11,3-5 4,4-5 0,-1-3 24,1 0-23,-1-12 15,2-8-16,0-7 4,5-3-7,19-4 3,8-4 0,12-1-9,9 0-15,6 4 8,-1 3-14,-2 9-50,-8 3-68,-10 2-397</inkml:trace>
  <inkml:trace contextRef="#ctx0" brushRef="#br0" timeOffset="516728.0884">17902 10651 255,'0'0'24,"0"0"25,0 0 11,0 0 21,0 77-39,3-65 5,7-4-5,3-4-41,5-4 25,3 0-2,1-6-20,2-10 13,-2-7-17,0-3 1,-3-2 5,-4-4 0,-2 0-6,-4-2 0,-4-2 0,-2 0-6,-3-2 6,0 2 0,0 4-5,0 7 13,0 8-8,0 7 12,0 7 16,0 1 31,0 2-54,-2 5-5,2 23-1,-1 14-1,-1 11 2,-1 4 13,0 0-13,2 1 30,-1-4-13,2-3 1,-1 0-9,-1-6-4,1-6 0,-1-7-5,2-13 6,0-5-8,0-7 2,0-4 0,0 1 12,0-4-10,0 0 8,5-5-5,8-18 0,8-8-10,3-5-2,3 0-16,-5 5 23,2 6-21,-5 7 21,-3 6-5,-3 6 5,0 4-6,2 2 5,2 2-3,5 13-4,2 6 8,0 2-3,3 0 3,-2 2 0,0-2 1,-1-5-1,-4-2 0,-3-4 3,-4 0 0,-2-3-6,-2 0-22,2-1-43,0-4-39,0-4-99,1 0-177</inkml:trace>
  <inkml:trace contextRef="#ctx0" brushRef="#br0" timeOffset="518817.4176">17979 11786 89,'0'0'36,"0"0"-12,0 0-5,0 0 51,0 0-6,0 0-22,0 0 17,85-8-35,-67-5-14,0-4 6,-3-2-10,-1-1-6,-3-4 0,-2 3 2,-2 1 25,-2 4-20,-4 9 6,1 1 31,-2 4-4,0 2 14,0 0-54,0 0-4,0 13-2,0 13 8,1 10-2,1 6 29,2 4-26,1 3 34,-2 1-3,2 1-29,-1 2 20,-1 2-24,0 6 8,-2 1 11,-1-1-18,0-4 25,0-6-27,-11-4 5,-5-3-1,0-7-1,1-8 2,0-9 8,8-10-4,1-7-9,0-3 2,-3 0 18,-3-12 21,-3-12-41,2-10 0,4-7-1,6-7 0,3-5 0,9 0-4,16-1 3,9 4-2,2 4 4,0 5-7,-2 7-12,-7 5-33,-3 5 7,-2 4-24,-1 3-50,0 4-157</inkml:trace>
  <inkml:trace contextRef="#ctx0" brushRef="#br0" timeOffset="519249.7334">18283 11425 389,'0'0'183,"0"0"-97,0 0-27,0 0-18,0 0-41,0 0 4,-4-11-4,1 11-31,0 0-59,-2-1-237</inkml:trace>
  <inkml:trace contextRef="#ctx0" brushRef="#br0" timeOffset="521239.8672">18231 11437 112,'0'0'12,"0"0"26,0 0 17,0 0-12,0 0-4,0 0-27,9-6 27,-7 6-18,-2 0-9,0 0 7,0 0-17,0 0 11,0 0-7,0 0-2,0 0 34,0 0-16,-6 0 0,-3 0 7,-3 0-22,4 1-7,1 2 0,2-1 4,2 1-7,0-1 3,3-1 0,0 1-6,0-2 5,0 0 1,0 0-1,0 0-1,0 0 2,12 0 9,7-5 5,10-6 1,1 1-13,-6-1-2,-5 5 0,-8 3 1,-11 3-12,0 0-10,-3 0-49,-17 0 23,-4 3-161,-1 1-11</inkml:trace>
  <inkml:trace contextRef="#ctx0" brushRef="#br0" timeOffset="523091.0772">18733 9105 144,'0'0'168,"0"0"-70,0 0-42,0 0-3,0 0-21,0 0-23,26-4-8,-5 4-1,0 0 8,5 0 6,-1 0-7,2 0 0,-2 0 7,-1 0-7,-3 0-5,-2 0-2,-4 0 4,-5 0-10,-2 0 6,-4 0 0,-1 0-2,-1 0 6,0 0-7,-1 0 3,1 3-9,2 5 5,-3 2 4,1 5 0,-1 3 0,-1 4 10,0 4-9,0 6-1,0 1 0,0 3 10,0 3-8,0 3 1,0 3 4,0 4-5,0 0-2,0 4 0,0 4 6,0 2 7,0-1 1,3 1-6,-1 0 7,-2-1-14,0 1 7,0 0-6,0-2 0,0-1 1,0 0-3,0-2 0,0 12 5,0 8-2,0 2-1,0 1-2,0-10 0,0-8-2,-2-6 4,-4-3-2,-1 0 3,1-6 2,1-4-5,1 1 0,1-4 0,1 2-3,1 1 3,-1-4 0,1 0 3,-1-1 0,-2 1-3,0-2 0,-1 2 1,2 0 2,-1-4-2,1-2-1,1-2 4,0-4 0,2-2-4,0 7 0,0 3 1,0 6-1,0 0 12,0-2-2,0-7-7,0 1 2,0 0-6,0-4 2,0-1 1,0-9 6,0-3-8,0-6 0,2-1 2,0-1 3,-1-2-6,-1-2 1,2 1 0,-2-2-3,0 0 5,0 0-2,0 0 0,0 0 6,0 0-6,0 0 0,0 0 0,0 1-3,0 1 5,-3 2-2,-12 3 22,-5-2-20,-4 3 4,-2-3-6,-3-1 1,-2-3-4,-3-1 3,1 0-13,-5 0-23,4-5-67,3-15-219</inkml:trace>
  <inkml:trace contextRef="#ctx0" brushRef="#br0" timeOffset="533184.7635">11802 10433 88,'0'0'76,"0"0"-11,0 0-17,0 0-2,0 0-5,0 0-2,-23-79 11,20 71-14,-2 3 11,5 0-18,-4 2 3,4 3 7,-2-1-16,-1 1-5,3 0-18,0 0-2,0 0-1,-3 0-7,3 15 10,-3 11-3,0 5 8,1 10-5,2 5 0,0 4 0,0 5 1,8-1 1,10-2 0,1-2-2,5-5 2,1-3-2,4-4 0,-2-5 1,4-4-3,-2-5 4,-1-7-2,0-7 0,4-6 0,0-4 0,1 0 2,3-9-2,-3-10 12,-1-7-10,0-7-1,-2-5 3,-2-1 2,-5 2-9,-6 2 3,-8 5 0,-4 3 12,-5 0-11,0-1 8,-3-1-3,-8-3 3,1 0-9,-2 2 0,1 2 1,4 5 3,0 5-1,2 8-3,2 4 0,3 4-44,0 2-17,0 0-165,0 3-123</inkml:trace>
  <inkml:trace contextRef="#ctx0" brushRef="#br0" timeOffset="533639.2274">12687 10586 357,'0'0'86,"0"0"-73,0 0-11,0 0 5,0 0 6,0 0-8,51-29-3,-27 21 11,-2 0-20,-1 4 7,-3 2-3,-2 2 1,-2 0-84,-3 0-48,-6 6-46</inkml:trace>
  <inkml:trace contextRef="#ctx0" brushRef="#br0" timeOffset="533886.6817">12671 10780 359,'0'0'94,"0"0"-84,0 0 21,0 0-7,0 0-1,0 0-22,91-39 15,-63 31-21,-3 1 5,-4 3-17,-4 2-66,-4 2-109,-4 0-69</inkml:trace>
  <inkml:trace contextRef="#ctx0" brushRef="#br0" timeOffset="561160.4874">20338 10659 55,'0'0'61,"0"0"8,0 0-25,0 0-28,0 0-4,0 0-8,0 0-4,0-2 0,0 2 5,0 0 11,0 0 42,0 0 2,-5 0-30,-1 0-25,2 0-5,-4 3 0,3 0 1,0 2-3,2 1 2,1 3 0,1 1-5,1 2 8,0-1-3,0-1 0,6-2-4,4-2 4,-2-5 5,1-1 3,1 0 31,-2 0-19,-2-3 7,-3-4 0,-2-1-21,-1 1 52,0-4-42,0 1-9,-1-2 10,-8 0-10,1 0-7,1 4 0,4 2-1,0 3-12,1 2 13,1-1 0,1 2 0,-2 0-7,1 2 7,1 8-6,0 1 11,0 0-11,0-4 6,0 0 0,0-2-1,0-2 1,0-2 0,0 1 0,0-2-12,1 0 11,1 0 1,-1-3 0,-1-5-1,0 1 4,0 1-3,0 1 0,0 2 4,0 1-4,0 2 0,0 0 7,0 0 6,0 0-13,0 0-1,3 7-8,0 9 9,-1 6 19,-1 3 1,-1 3 2,0 0 14,0-1-34,0 0 8,-13 0-10,-10 2 12,-6 1-11,-6-2-1,-1 1-39,-1-4-107,1-4-246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06T11:09:04.6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20884 9360,'0'-23,"0"-1,0 0,0 1,-23 23,-1 0,1-24,-1 24,1 0,23 24,-24-1,1 1,23 0,-24-24,24 47,0-24,0 1,0-1,0 1,24-1,-1-23,1 0,-1 0,1 0,-1-23,1-1,-1 1,-23-1,24 1,-24-1,0 1,0 46,0 1,0-1,0 1,23-1,-23 1,0-1,0 1,0-1,0 1,24-24,-24 23</inkml:trace>
  <inkml:trace contextRef="#ctx0" brushRef="#br0" timeOffset="169.3311">21331 9407,'0'0,"0"24,0-1,-23 1,-1-1,1 1,23 23,0-24,-24 1,24-1</inkml:trace>
  <inkml:trace contextRef="#ctx0" brushRef="#br0" timeOffset="755.9879">21684 9007,'0'0,"-23"0,23 24,0-1,0 24,0-23,0 23,23 0,-23-24,0 1,0-1,0 1,0 0,24-24,-24-24,23 0,-23 1,24 23,-24-24,23 24,1 0,-1 0,1 0,-1 24,-23-1,0 1,0 0,0-1,0 1,-23-1,-1-23,1 0,-1 0,1 0,-1 0</inkml:trace>
  <inkml:trace contextRef="#ctx0" brushRef="#br0" timeOffset="1003.4288">22154 9313,'0'24,"0"-1,0 1,0-1,-23 1,-1-1,24 1,-23-1,-1 1,1-1</inkml:trace>
  <inkml:trace contextRef="#ctx0" brushRef="#br0" timeOffset="1335.4817">22789 9101,'-23'-23,"46"46,-70-46,24 23,23 23,-24 1,-23-1,47 1,-47 23,47-24,-47 1,47 23,0-23,0-1,0 1,24-1,-1 1,24-24,-23 23,23-23,-24 0,1 0</inkml:trace>
  <inkml:trace contextRef="#ctx0" brushRef="#br0" timeOffset="1605.0354">23189 9384,'24'0,"-24"23,0 1,0-1,-24 1,24-1,-23 1,23-1,-24 1,1-1,-1 1,24-1</inkml:trace>
  <inkml:trace contextRef="#ctx0" brushRef="#br0" timeOffset="2206.5937">23730 9289,'0'0,"-23"0,23-23,-24 23,1 0,-1 0,1 0,-1 23,-23 1,47 0,-23-24,-1 23,24 1,0 23,0-24,0 1,24-1,-1-23,24 0,-23 0,23-23,-47-1,47 1,-47-24,23 23,1 1,-1-25,-23 1,0 0,0 24,0-24,0 0,0 0,0 23,0 1,0-1,0 1,0 46,0 24,-23-23,23 23,-24 0,24 0,0 0,0 0,0 24,0-24,24 0,-24-24,23 24,-23-23,47 23</inkml:trace>
  <inkml:trace contextRef="#ctx0" brushRef="#br0" timeOffset="2422.765">24318 9501,'-23'0,"-1"0,1 24,23-1,-24 1,24-1,-23 1,-1-1</inkml:trace>
  <inkml:trace contextRef="#ctx0" brushRef="#br0" timeOffset="2923.9482">24600 9242,'0'24,"0"-48,-23 48,-1-1,24 1,24 0,-1-24,1 0,-1 0,1 0,-1 0,1 0,-1-24,1 0,23 24,-23-23,-1-1,1 24,-24-23,0-1,0 1,0-1,-24 24,1-23,-1 23,-23 0,23 23,-23 1,24-24,-48 23,48 24,-1-23,-23-1,47 25,-23-25,-1 24,24-23,0 23,0-24,47 24,-23-47,-1 24,1-1,23-23,0 0,-24-23</inkml:trace>
  <inkml:trace contextRef="#ctx0" brushRef="#br0" timeOffset="3177.9187">25282 9337,'0'23,"0"1,-23-1,23 1,-24-24,1 47,23-24,0 1,-24 23,1-24,23 1,0 23,-24-24,1 1</inkml:trace>
  <inkml:trace contextRef="#ctx0" brushRef="#br0" timeOffset="3879.481">25988 9313,'-47'0,"94"0,-94 24,23-24,1 0,23 23,0 1,0-1,23-23,1 0,23 0,-47-23,23-1,25 1,-25-1,1 0,-1-23,1 24,-1-24,-23 23,24-23,-1 0,-23 0,24 24,-24-24,23 0,-23 23,0-23,0 24,0-1,0 48,-47-1,47 24,-23 0,-1 0,1 0,-1 24,24-1,0 1,0-1,0 25,0-25,0 1,0-1,0-23,0 0,0 0,24-23,-1 23,-23-24,0 1,24-1,-1-23,-23-23,0-1,0 1,0-24,-23 23,-1 1,24-24,0 23,0-23,0 24,-23-1,23 1,0-1,0 1,23 23,-23-24,47 24,0 0,0 0,-23 0</inkml:trace>
  <inkml:trace contextRef="#ctx0" brushRef="#br0" timeOffset="4412.2993">26929 9525,'0'-24,"0"48,0-71,0 23,-24 48,1-1,23 1,-24-1,1 24,23-23,-24-1,1 1,-1-1</inkml:trace>
  <inkml:trace contextRef="#ctx0" brushRef="#br0" timeOffset="4967.0882">27423 9172,'23'0,"-46"0,46-24,-23 1,-23-1,-1 24,1 0,-24 0,23 0,0 0,-23 0,24 24,-24-1,23 1,1-24,23 23,-24 1,24-1,0 1,24-1,23 1,0-24,-24 0,1 0,-1-24,1 24,0-23,-24-1,23 24,-23-23,24-1,-24 48,-24-1,24 1,-23 23,23 24,0-24,-24 23,0 1,24-24,-47 23,47 1,-47-1,24-23,-24 24,23 0,-23-24,24 0,-1-24,1 1,-1-24,24-24,0 1,24-1,-1-23,24 0,-23 0,23 0,0 0,23-24,-23 24,24 0,-24 24</inkml:trace>
  <inkml:trace contextRef="#ctx0" brushRef="#br0" timeOffset="5167.6513">27799 9525,'0'0,"-24"23,24 1,-23-1,-1 1,24-1,-47 1,47-1,-47-23,24 24,-1-1</inkml:trace>
  <inkml:trace contextRef="#ctx0" brushRef="#br0" timeOffset="5869.5555">28105 9172,'0'0,"-47"0,23 23,1 1,-1-1,1 1,-1-1,24 1,0 0,24-24,-1 0,1 0,23 0,-24-24,1 0,-1 1,24-1,-23 1,-1-24,1 23,23-23,-47 0,23 0,1 24,-24-24,23 0,-23 0,0 23,0 1,0-1,0 1,0 46,-23 1,23-1,0 24,-47 0,47 24,-47-1,23-23,24 24,-47-1,47-23,-23 1,-1 22,1-23,23 0,0-23,-24-1,24 1,0-48,24 1,-24-1,23-23,24 24,-47-24,47 0,-47 23,47-23,-23 23,-1 1,1 23,-1 0,1 0,-24 23,0 1,23-1,-23 1,0 0,0-1,24 1,-1 23,-23 0,24-24,-1-23,-23 24,47-24</inkml:trace>
  <inkml:trace contextRef="#ctx0" brushRef="#br0" timeOffset="6085.7345">28904 9360,'0'24,"-23"-24,23 47,-24-47,1 47,23-24,-24 24,1 0,-1-23,1 23,23-24,-24 24,1-23,-1 23</inkml:trace>
  <inkml:trace contextRef="#ctx0" brushRef="#br0" timeOffset="6618.1984">29398 9454,'-23'0,"-1"0,1 24,23-1,23-23,1 0,-1 0,-23-23,24 23,-1-24,1 1,23-1,-47 1,23-1,1 24,-24-23,0-1,23 24,-23 24,0 23,-23 0,23 0,0 0,-24 23,1-23,23 0,-24 0,-23 0,47 0,-47 0,47 0,-47 1,47-25,-47 1,24-24,23 23,0-46,0-24,0 23,23-23,1 0,-1-47</inkml:trace>
  <inkml:trace contextRef="#ctx0" brushRef="#br0" timeOffset="6771.894">29798 8843,'0'-24,"0"48,-24-24,1 0</inkml:trace>
  <inkml:trace contextRef="#ctx0" brushRef="#br0" timeOffset="7103.9909">30504 9054,'0'-23,"0"46,0-70,-24 47,0-23,1 23,-1 23,-23-23,24 24,-24 23,0-24,0 24,0 0,0 0,0 0,23 48,24-48,24-24,-24 24,47-47,0 24,0-1,23-23,1 0,-1-23,-23 23,24-24,0 1</inkml:trace>
  <inkml:trace contextRef="#ctx0" brushRef="#br0" timeOffset="7304.5503">30221 9289,'0'0,"47"0,-23 0,23 0,23 0,-23-23,24 23,0-24,-1 24,1 0,-24-23,23 23</inkml:trace>
  <inkml:trace contextRef="#ctx0" brushRef="#br0" timeOffset="7720.9635">31703 8843,'23'-24,"-46"48,94-71,-48 23,-23 1,24-1,-24 1,0-1,-24 24,-23 0,23 0,-46 0,-1 24,1 23,-24-24,23 24,-23 0,24 0,-1 24,0-24,24 23,0 1,24-24,23 0,0 24,0-24,23 0,-23 0,47 0,-23-24,23 24,0-23,47-1,-23 1,23-24,0 23,0-23,23 0,1 0,-47 0,23-47</inkml:trace>
  <inkml:trace contextRef="#ctx0" brushRef="#br0" timeOffset="8006.1734">31233 9078,'-24'0,"48"0,-71-24,47 48,23-1,-23 1,0 23,24 0,-24 0,0 0,0 24,0-24,0 23,23-23,-23 24,0-1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13:21.2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13573 1239 44,'0'0'59,"0"0"-21,0 0 13,0 0 1,0 0 5,0 0-15,0 0-33,0 0 22,9 0 1,-3 0-32,2 0 27,3 0-11,6 0-16,5 0 17,7 0-14,2 0 10,3 0-13,1 0 1,2 0-4,3 0 3,-4 0 0,-2 0-2,-5 0-16,-7 0-12,-2 0-14,-4 0-21,-4 0 15,0 0-50,-8 0-68</inkml:trace>
  <inkml:trace contextRef="#ctx0" brushRef="#br0" timeOffset="516.9738">13770 1251 22,'0'0'119,"0"0"-78,0 0 10,0 0-23,0 0-26,0 0-1,8 33 10,-7-4 65,1 6-19,0 1-48,-2 1 22,0-1-21,0-4-7,0-2 4,0-4 1,0-4-8,2-1 0,-1-1 4,-1-2-10,0 0 6,0-4 0,0-4-25,0-5-46,0-5-5,0 0-42,2 0-37</inkml:trace>
  <inkml:trace contextRef="#ctx0" brushRef="#br0" timeOffset="2236.5276">14145 1421 28,'0'0'106,"0"0"-60,0 0-7,0 0-17,0 0-11,0 0 22,-15 44-13,15-23 17,0 0-1,0-1-23,0-2 5,1-5-14,7 1-4,1-3 7,4-4-4,1-3-2,3-2 10,-2-2-10,5 0 4,-4-2-5,4-9 0,-3-5-4,-5-2-16,2 0-6,-5-1 26,-2-1-13,-2 3 9,-1 4 4,-4 3 0,0 2 13,0 3 9,0 4 2,0 1 11,0 0-31,0 0-4,0 6-22,0 12 22,0 3-2,0 0 8,9-1-5,2 0 9,4-4-9,1-1 5,-1-2-6,1-2 2,2-1-1,-1-4-1,2-1 0,-3-5 5,2 0-2,-3 0-5,0-5 2,0-11-20,0-5-6,-3-2-7,-6-1-29,-2 0 29,-4 2 7,0-1 24,0 3-1,0 2 3,-9 5 35,2 2-10,-2 2-10,2 3 3,2 2-10,4 1 28,1 3-36,0 0-6,0 0 2,0 0-24,10 4 28,3 4 0,2-1 0,0-1-3,4 1-11,1-3 1,4-1 5,3-3-25,1 0 33,3 0-4,-4 0 4,-2 0 0,-8 0-2,-6-2-1,-6 1 1,-5 1 4,0 0-1,0 0-1,-1 0 15,-11 7-11,1 7 21,0 1-20,2 2 50,4 1-41,2-2 11,3 2 16,0-3-40,0-1 11,0 0-12,9-6 7,3 0 0,3-3-2,4-2-1,-1-3 12,3 0-12,0 0 4,-6 0-8,1-11 2,-7-2-17,-4-3 9,-4-3-7,-1-2-21,0-2-16,0 0 48,-9 1-10,-4 1 12,3 4 6,0 2 10,0 3 21,4 3-7,5 5-9,-1 2 17,2 2-33,0 0-2,0 0-6,15 0 6,5 0 2,3 0-1,4 0-2,0 0-2,-2 0 0,-2 0 2,-2 0-12,-4 0-17,-4 0-61,-4 0-40,-5 0-45</inkml:trace>
  <inkml:trace contextRef="#ctx0" brushRef="#br0" timeOffset="3402.4031">16014 1160 114,'0'0'104,"0"0"-28,0 0-13,0 0-35,0 0-23,0 0 2,2 37-7,-2-1 83,0 5-44,0 3 17,-2-4-14,1-5-37,1-4 24,0-3-23,0-6 3,0-2-1,6-5-3,4-3-5,6-2 0,4-2 6,2-3-7,8-5 3,3 0 4,5-4 5,1-8-5,-3-1-12,-6 2 5,-6 2-66,-7 5-15,-7 2-51,-6 2-65</inkml:trace>
  <inkml:trace contextRef="#ctx0" brushRef="#br0" timeOffset="5175.5863">16555 1355 170,'0'0'23,"0"0"-3,0 0-19,0 0 35,0 0 12,0 0 0,48 29-29,-31-28-5,1-1-2,-1 0-6,-1 0 7,-2 0-4,-5 0-9,-3-3 11,-1-4-5,-2-2 1,-3 0-3,0-5 5,0 2-18,-6-3 9,-5 0 0,-1 1-8,1 4 10,-3 2-2,-2 7 0,1 1-2,-3 0-4,0 10 6,0 10 0,3 4-5,2 5 14,4-1-9,4-1 23,5-1-20,0-4 23,0-2-15,6-3-3,6-5 19,6-2-23,-1-4 8,-1-1-10,2-3 7,4-2-5,1 0 3,2 0-5,-1-13 2,-3 1-4,1-3-2,-3-1-19,1-4-36,-4-1 40,-1-2-18,-2 1 18,-2 2 8,0 0 12,0 4-3,0 1 0,-4 3-4,1 5 3,-5 2 1,-2 3 0,1 2 1,-2 0-1,3 4 0,1 9 7,2 3-5,2 4 23,2 0-7,-1-2-10,2-2 20,0 1-25,3-4 7,1 1-4,0-2 3,-1-2 8,0-2-17,-2-2 2,3-2-2,-1-2 11,-3-2-11,-2 0 0,0 0-30,-3 0 29,0-13-22,-5-4-2,-1-2 24,0-4-26,0 0 27,0-1 0,0 0 1,0 5-5,0 0 6,0 6-2,0 1 14,0 4-8,0 4 4,0 4 7,0 0-10,5 0-14,6 0-6,6 7 13,6 4 4,1 1 2,3-3-6,1 0 0,0-1 5,2-4-9,-2 2 4,1-4 0,1-1 2,-1-1 1,1 0-3,-5 0 0,-3-3-25,-3-6 21,-2-3-2,-3-1 6,-6 0-4,-5 3 4,-3 2 0,0 1 6,-3 1 21,-9 1 33,-5 4-56,-4 1-3,-4 0 11,-3 15-8,1 6 16,3 0 4,7 1-15,6-2 8,8-1-13,3 0-4,0 0 9,1-2-2,14-1 0,2 0-7,3-5 10,3 0-11,-1-2 2,5-1-1,0-2 5,1-4 1,1-2-6,3 0 0,4 0 8,6-8-11,-3-7 6,-2-2-3,-4-3 6,-6-2 0,-4-4-6,-6-1 0,-4-3 2,-4-4-1,-1-6 1,-5-3-2,2-4 5,0-4 4,-3 0-9,-2-1 6,0-2 1,0-1 25,-9 4-32,-2 4 7,1 12 4,0 14-4,2 8-7,4 11 0,-2 2-5,-8 23-2,-4 34 3,-7 23 4,0 13 2,6 0 5,11-10-4,8-12-1,0-9 4,22-10-3,5-8-1,4-9-2,2-7 5,0-7-5,-2-7-13,-2-4-38,-1-8-56,2-2-136</inkml:trace>
  <inkml:trace contextRef="#ctx0" brushRef="#br0" timeOffset="10041.3611">19598 956 174,'0'0'97,"0"0"-15,0 0-28,0 0 26,0 0-72,0 0-8,0 0-7,-3 26 7,3 2 1,0 6 5,0 0 8,0 2 6,8 3-8,6 1-5,5-3 5,4-2-6,5-3-3,5-10 4,6-4-2,0-6-4,-2-4-1,-4-4 0,-3-4 11,-4 0-8,1-4 4,-3-14 17,-1-6-24,-3-7 16,-2-3-1,-4-4-10,-5-1 17,-6 0-12,-3-2 4,0 0-11,0 1 1,0 4-8,0 6-5,0 9-23,0 9 6,0 7-44,0 5-42,-2 6-165</inkml:trace>
  <inkml:trace contextRef="#ctx0" brushRef="#br0" timeOffset="10458.0675">20300 946 334,'0'0'89,"0"0"-51,0 0-38,0 0-32,0 0 32,0 0 0,0 111 11,0-70 4,-1 0-7,-2-5-8,-2-2 0,2-4 3,2-4-1,-2-4-2,3-5 0,-2-6 0,1-3-25,1-5 6,0-3-28,0 0-15,0 0 42,0-16-122,0-5-11</inkml:trace>
  <inkml:trace contextRef="#ctx0" brushRef="#br0" timeOffset="10822.4848">20290 1119 66,'0'0'88,"0"0"-17,4-103 9,-1 78 34,0 7-74,1 6 21,-1 4-2,0 7-49,2 1-4,4 0-6,3 18 0,8 7-9,0 9 6,0 3 1,-1 1 0,-1-2 2,3-3 10,-2-1-9,5-5-1,-4-6 4,1-3 2,-5-5-10,-4-3 4,-2-6 0,1-4 10,-1 0-9,-2-4 12,4-17 6,-2-10-13,-1-6 7,0-3-13,-9-2 1,0 2 19,0-1-18,0 2 4,-6 3-6,0 5-3,0 11-1,5 8-6,-1 7-59,0 5-73,1 5-88,-2 13 60</inkml:trace>
  <inkml:trace contextRef="#ctx0" brushRef="#br0" timeOffset="11159.9181">20814 931 62,'0'0'182,"0"0"-141,0 0-38,0 0 3,0 0 8,0 0 17,89-3-24,-59 3 4,1 0-6,-6 0-4,-3 0 0,-6 0-1,-4 0-37,-4 0-103</inkml:trace>
  <inkml:trace contextRef="#ctx0" brushRef="#br0" timeOffset="11391.7062">20975 932 154,'0'0'54,"0"0"-8,0 0 17,-15 89 24,15-56-48,0-1 14,0-4 11,0 0-32,4-3-2,4-1-27,-4 0 1,-1-3 5,2 2-2,-4-4-7,3-2 0,-4-2-70,0-2-69,0-2-103</inkml:trace>
  <inkml:trace contextRef="#ctx0" brushRef="#br0" timeOffset="11561.0092">20903 1373 166,'0'0'244,"0"0"-154,0 0 31,0 0-31,0 0-83,0 0-2,31-1-5,4-9 1,8-1 14,5 0-8,0 2-14,-5 1-17,-6 3-94,-6 0-88,-7 2-57</inkml:trace>
  <inkml:trace contextRef="#ctx0" brushRef="#br0" timeOffset="11977.2604">21391 916 277,'0'0'100,"0"0"-88,0 0-12,0 0 15,0 0-2,112-2 32,-73 2-20,2 0 0,-3 0-11,-4 0-6,-2 0-16,-4 0-17,-4 2-167,-9-2-117</inkml:trace>
  <inkml:trace contextRef="#ctx0" brushRef="#br0" timeOffset="12231.2034">21591 949 232,'0'0'51,"0"0"17,0 0 23,-14 87-12,14-60-10,0 0-15,0 0-49,0-2 23,0-2-28,0 1 1,5 1 6,-2 0-3,0-1-4,-2-1 0,1-5-25,-1-4-35,1-4-99,4-5-118</inkml:trace>
  <inkml:trace contextRef="#ctx0" brushRef="#br0" timeOffset="12884.255">21998 973 402,'0'0'110,"0"0"-110,0 0-14,0 0 14,0 0 37,-22 96 5,12-60 31,3-4-72,3-4 15,-1-2-16,2-5 12,0-3-12,-1-2 0,3-3 0,1-4-5,0-4 5,0-5-32,0 0-62,3-2-12,8-18 55,3-5-70,-1-4 21,-4-4 90,-1 0 10,2-2 31,-2-2 11,1-1-6,5 1 35,-2 2-17,6 3 24,-3 8-15,3 6-38,-1 9 5,-1 7-14,-2 2-7,2 10-9,0 13 6,2 8-4,-3 5 35,0 5-35,-6-2 7,-1 1 19,-4-3-24,2-5 14,-2 1-18,-1-4 0,3 0 2,-3-5 1,-3-3-6,0-3-13,0-6-117,0-8-39,-6-4-169</inkml:trace>
  <inkml:trace contextRef="#ctx0" brushRef="#br0" timeOffset="13064.668">22110 1158 450,'0'0'69,"0"0"-68,0 0-1,0 0 15,0 0-9,90-16-12,-52 16-3,-2 0-161,-4 0-156</inkml:trace>
  <inkml:trace contextRef="#ctx0" brushRef="#br0" timeOffset="13550.3708">22511 914 56,'0'0'248,"0"0"-162,0 0-86,0 0 0,0 0 42,10 95 12,-10-60-13,0-2-7,0-2-28,0 0 15,0-3-21,0-2 0,0-2 6,0-5 0,0 0-12,0-1-2,0-5-77,0-1 30,0-3-59,0-6-34</inkml:trace>
  <inkml:trace contextRef="#ctx0" brushRef="#br0" timeOffset="14013.5913">22521 905 119,'0'0'66,"0"0"38,43-98-12,-31 83 0,0 6 2,2 5-55,2 4-27,1 0-5,2 2-1,-2 15-7,-1 6 1,-4 2-3,-5 4-2,-7 0-2,0 1 6,-14-2-3,-11-1 4,-5-4-7,0-5-41,5-6 7,7-6 34,3-3 7,7-2 8,7-1 12,1 0 6,0 0 43,0 0-29,0 0-40,0 2 0,9 6-3,10 5 3,5 1 5,3 1-2,0 2 1,1 4-4,-1 0 1,-2 2-1,-2 3 0,-4-2 0,2 2 0,0-2-39,-2-3-116,1-3 1,-5-6-108</inkml:trace>
  <inkml:trace contextRef="#ctx0" brushRef="#br0" timeOffset="14615.2377">23328 798 327,'0'0'119,"0"0"-118,0 0 22,0 0 54,-70 110-10,47-72-17,5-2-39,0-3 1,2-3-12,-2 0 1,1-1 5,-2-2-6,1-1 0,2-2-2,-2-3-34,3-2-35,-1-5-41,4-7-38,4-7-141</inkml:trace>
  <inkml:trace contextRef="#ctx0" brushRef="#br0" timeOffset="14869.1783">23029 837 239,'0'0'118,"0"0"0,0 0-39,0 0-2,0 0-77,0 0 7,17 3-11,-6 25 8,3 3 1,2 2 8,-1-3-5,5 0-8,-1 1 0,4-6-21,-1-2 2,-4-4-120,0-7-50</inkml:trace>
  <inkml:trace contextRef="#ctx0" brushRef="#br0" timeOffset="17722.897">24572 807 93,'0'0'139,"0"0"-78,0 0 24,0 0-26,-97-83-30,73 76 34,-3 6-38,-1 1 14,-3 0-39,-2 15 7,0 13-12,3 8 6,5 8-1,5 4 7,5 3 0,8 0-7,4-1 0,3-6 4,0-4 21,10-6-21,7-5 3,1-3 9,2-3-12,3-7-4,-4-4 0,2-6 0,-2-6-15,0 0 1,3 0-20,-6-13 26,-1-4-50,-7-2 31,-7-2 11,-1-2 16,0 2 1,-1 1-1,-8 1 0,1 3 21,-1 2-20,6 3 31,2 2-29,1 3 14,0 0-15,3 2-2,16 1 0,5 3-5,0 0 5,3 0-3,-3 12 2,-4 6-9,-4 1 1,-3 2 9,-6 2 0,-2 0-12,-2-2 4,-3 0 8,0-2 0,0-1 1,-2 2 3,-2-2-4,-1 0-27,2-8-54,3-2-132</inkml:trace>
  <inkml:trace contextRef="#ctx0" brushRef="#br0" timeOffset="18308.3664">25024 813 212,'0'0'210,"0"0"-170,0 0-15,0 0-25,-24 83 44,9-38 2,0-1 5,2-3-30,2-5 0,2-7-6,-1-1-8,4-3 2,-3-2-9,1-1 5,1-5-4,3-5 4,1-4-7,3-6 2,0-2-13,0 0 8,0 0 5,0-16 10,3-11-4,8-6-3,3-9-5,4-8 2,3-4 0,3-6-3,-1 1 5,-2 9-2,-4 11 0,-7 17 13,-2 11-5,-5 8 8,-2 3-11,2 0-5,5 21-2,5 15 2,2 16-2,1 5 5,-4-1-2,-1-4 4,-2-5-4,-3-5 10,0-4-7,0-5-3,-2-2-1,3-3 4,-2-9-9,-2-4 5,-2-6-42,1-8-31,-2-1-155,0-5-76</inkml:trace>
  <inkml:trace contextRef="#ctx0" brushRef="#br0" timeOffset="18462.0416">25045 1101 241,'0'0'44,"0"0"-41,0 0 18,0 0 0,0 0-19,104-6-4,-78 4-17,-4-1-167</inkml:trace>
  <inkml:trace contextRef="#ctx0" brushRef="#br0" timeOffset="18794.0878">25398 893 139,'0'0'170,"0"0"-107,0 0-1,0 0-33,0 0-11,0 0-3,41-15-11,-18 13 9,4 2-1,3 0-11,1-1 1,-2 1-2,1 0-4,-6 0-47,1 0-82,-6 0-100</inkml:trace>
  <inkml:trace contextRef="#ctx0" brushRef="#br0" timeOffset="19044.1248">25597 850 174,'0'0'200,"0"0"-148,0 0-42,0 0 36,-22 91 20,16-50 9,1 1-34,5 0-19,-1-1-6,1-2-14,0-3 16,0-3-14,0-3 4,0-2-9,0-4 1,0-6-3,0-3-10,4-6-93,8-8-161</inkml:trace>
  <inkml:trace contextRef="#ctx0" brushRef="#br0" timeOffset="19348.4473">25946 926 391,'0'0'186,"0"0"-166,0 0-20,0 0-23,0 0 23,0 95 51,0-59-34,0-3 14,0 0-18,0-1-5,0-2-10,0-3 2,0-1 0,0-4 3,0-5-3,0-5-6,0-6-48,0-4-118,6-2-73</inkml:trace>
  <inkml:trace contextRef="#ctx0" brushRef="#br0" timeOffset="19564.6077">26000 899 459,'0'0'129,"0"0"-74,0 0-11,0 0-43,0 0 6,0 0-7,91-38-2,-61 38-2,-2 0-4,-3 7-63,-7 6-50,-8 3-73,-10 1-63</inkml:trace>
  <inkml:trace contextRef="#ctx0" brushRef="#br0" timeOffset="19780.7729">25949 1135 184,'0'0'35,"0"0"10,0 0 53,0 0-1,0 0-47,110 4-33,-77-4 3,-4 0-15,-7 0-10,-6 0 3,-5 0-94,-7 4-60,-4 3-123</inkml:trace>
  <inkml:trace contextRef="#ctx0" brushRef="#br0" timeOffset="19979.8816">25943 1362 355,'0'0'66,"0"0"-25,0 0 18,0 0-8,90-26-50,-52 15 3,-4 2-4,-2 3-55,-5 3-20,-8 3-71,-1 0-121</inkml:trace>
  <inkml:trace contextRef="#ctx0" brushRef="#br0" timeOffset="20428.9934">26596 936 298,'0'0'99,"0"0"-36,0 0 4,0 0 23,-74-82-49,62 76-24,0 6-6,3 0-9,1 6-4,-2 16 2,1 10-16,3 4 10,3 4 4,3 0 2,0-1-9,15 0 13,8-2-4,0-3 2,4-2 6,-3-5 5,-3-3-12,-3-3 11,-6-3 19,-6-3-23,-2-5-7,-2 0-1,-2 0 12,0-1-5,-9 0-4,-19 4 0,-13-3 23,-12-1-16,-12-3-20,-3-6-5,-4 0-99,-4-6-120</inkml:trace>
  <inkml:trace contextRef="#ctx0" brushRef="#br0" timeOffset="23074.0202">13772 1977 32,'0'0'69,"0"0"-26,0 0-15,0 0 25,0 0 16,0 0-40,52-21-6,-37 18-7,6 1-15,1 2 25,3-1-21,1 1-1,-1 0 12,1 0-13,-1 0-3,-1 0 0,1 0 4,8 0-5,6 0 2,6 0 1,8 0 3,10 0 0,6 0-5,6-6 0,0 0-3,7 0-1,-4 1 4,4 0 0,-3 2 1,-6 2-1,-3 0-1,-1-2-3,1 1-20,3-1 16,6-3 0,6-1 8,13-3 6,9 1-5,3 2-1,2 1 0,1 0 0,-1 3-4,-4 0 4,-1 0 0,-4 0 2,-3-2 1,-5 1-3,-1 0 0,-1 2 2,0-1-4,2 0 2,-2 0 0,-6 1 0,0-1 4,-5 3-4,-4 0 0,-4 0 1,-7 0-7,-4 0 6,-2 0 0,-1 0 11,1 0-5,2 0-5,-2-2 2,1-5 8,0 3-6,-1-1-2,0 2 1,-3 0 13,-7 3-14,-3 0 5,-6 0-8,-1 0 11,1 0-13,1 0 2,6 0 0,3 0 4,3 0-2,1 0-2,1 0 0,-4 0 5,-1 0 5,-4 0-10,1 0 1,-2 0 1,2 0 5,2-3-7,1-2 0,3 1 4,0-3-10,2 0 6,-1 2 0,2 2 2,-2 0 2,-1 1-4,-1 1 0,-8-1-2,2 2-2,0-2 4,4 2 0,3-1-1,2-1 4,1-1-3,4 2 0,-3-2 1,-1 2-4,-1-1 3,-3 1 0,-2 1 2,-4-2-1,-2 2-1,-3-2 0,-1 2 4,3-1-10,1-1 6,8 1 0,7-1 2,6 2-1,4-1-1,1-1 0,1 1 2,5 0-8,3 1 6,0 0 0,4 0 3,-4 0-2,3 0-1,-1 0 0,-2 0 0,-1 0-1,-1 0 1,-1 0 0,2 0 1,1 0 1,1 0-2,-3 0 0,-1 0-2,-2 0-1,-2 0 3,4-2 0,0 1 1,-1-3 4,2 1-5,3 0 0,-2 0 2,1 0-3,-2-1 1,-2-1 0,-2 2 6,3 0-5,-2 2-1,-6 1 0,-1-2-1,-5 2 0,2 0 1,0 0 0,1 0-1,-3 0 6,-2 0-5,0 0 0,-6 0-2,-2 0-1,0 0 3,-2 2 0,-1 1 0,1-3 5,0 0-5,1 0 0,6 0-1,4 0 0,2 0 1,5 0 0,2 0-1,6 0 6,10 0-5,4-3 0,7 0-5,2 2 3,5-1 2,1 0 0,-2 1 0,1 1 5,0 0-5,0 0 0,1 0-1,2 0-2,-1 0 3,-1 6 0,0 0 7,-5 1 3,-4-1-10,-11 2 0,-5 0 12,-13-3-4,-11 1-8,-9-3 2,-16 1 1,-13-3-1,-12 1-4,-8-2-56,-12 0-140,-15-10-49</inkml:trace>
  <inkml:trace contextRef="#ctx0" brushRef="#br0" timeOffset="84857.1468">4286 2894 94,'0'0'59,"0"0"1,0 0 14,0 0-9,0 0-55,0 0-6,0 0-4,0 0-17,0 0 15,0 4-6,0 13 8,-6 5 29,3 5-27,3 5 26,0 1-7,0 5-14,0 1 21,3 2-17,11-1-2,3-2 59,4-4-63,0-5 13,0-5-13,3-3 5,-2-6-14,-2-4 8,-1-7-4,5-1 20,-5-3-12,5-1-3,1-18-5,2-7 12,3-9-16,-4-7 4,-1-4 0,-6 0 4,-5 2 0,-7 7-4,-1 3 0,-4 9-2,-2 6 0,0 6 2,0 6 0,0 0 21,0 7-18,0 0 1,0 5-4,0 21-21,0 10 21,0 9 2,0 6-1,3 2 36,13-3-29,5-7 6,3-7 0,4-7-6,0-6-8,2-4 3,0-10 0,-2-7 21,4-2-24,-1-15 14,3-17-6,-1-16 0,-9-8-6,-4-6-2,-10-1 1,-10 3 6,0 1-6,0 5-1,-13 8 0,-1 2 2,1 9-6,1 9 4,4 10-2,1 7-2,1 8-35,0 1-28,-2 13-169,0 17 13</inkml:trace>
  <inkml:trace contextRef="#ctx0" brushRef="#br0" timeOffset="85527.7616">5250 3172 347,'0'0'21,"0"0"-21,0 0 4,0 0 6,0 0 38,0 0 0,68 30 6,-48-30-20,8 0-3,-4 0 9,6-11-38,-3-4 4,-1 0-6,-3-3 4,-2 0 2,-5 0-6,-10 0-5,-6 3 4,0-2-75,-16 5 30,-4 3 45,-5 4 1,1 3 1,-4 2 4,-2 0-3,2 13 12,-2 8-3,3 8-7,6 4 14,5 5 3,7 1 36,7-1-42,2-1 3,3-2 26,16-8-42,7-1 15,8-8-17,8-6 10,6-6 3,7-6-13,3 0-9,-3 0-39,-8-15-227</inkml:trace>
  <inkml:trace contextRef="#ctx0" brushRef="#br0" timeOffset="87247.4638">6961 3042 56,'0'0'98,"0"0"-85,0 0 20,0 0 30,0 0 18,0 0-48,42 34 6,-26-34-5,-1 0-16,3 0 13,7 0-14,-1-9-6,7-8 4,-2-4-6,-5-3-1,0-6-7,-7 1 9,-9-4-5,-2 0-5,-6-2 4,0-1 9,0 1-6,-3 3 8,-3 3-13,-2 3 6,0 7 2,5 5-10,-2 7 9,2 4 38,2 3-43,-1 0 20,1 0-24,-7 8-7,1 23-1,-1 12 12,2 13-4,3 4 12,3 3-2,0-4 0,0-2-9,3-4 12,5-3-3,-2-2-10,1-9 5,1-4 0,-4-9 5,1-6-10,-1-5 0,-1-6 4,-1-2-12,-1-5 8,-1-2 0,2 0 17,-2 0-10,0-16 3,0-8-10,0-5-26,0-1 25,0 1-23,0 2 17,0 2-3,2 1-3,0 2 13,1 3 0,0-1-1,0 2-5,0 0 6,3-1 0,0 1-7,3-2 10,0 1-3,0 1 0,6 3-9,-5 4 5,1 4 4,0 0 0,-3 4-4,4 3 10,0 0-6,0 0 0,-2 7-16,1 11 8,-5 4 2,-5 2 6,-1 0-7,0 0 11,-9 1-4,-12-3 0,-5-1-2,-3-1-8,1-7-7,7-4-16,0-6 13,10-3-36,1 0 18,4-7 2,6-6 11,0 2 25,0 0 12,0 5 19,8 2 5,5 0-30,9 3 5,1 1 23,7 0-18,0 0 11,-2 8-17,2 2 13,-2 4 12,-3-1-35,1 2 9,-7 3-9,-1 0 5,1 0-11,-2 2 6,-1-2 0,1-1 7,-1-5-4,-1-4-6,1-3-5,-2-3-66,-1-2-9,-2-2-86</inkml:trace>
  <inkml:trace contextRef="#ctx0" brushRef="#br0" timeOffset="87949.3942">7761 2969 81,'0'0'131,"0"0"-117,0 0-11,0 0 44,0 0-9,0 0-2,67-14 10,-58 32-39,1 5 22,-4 1 0,-1 3-28,-2-1 37,0-4-38,-3-2 0,1-5 13,-1-5-2,0-2-11,0-4 0,0-2 3,0-2 4,0 0 11,0 0 17,0-12-5,0-8-30,0 1-10,0-4 4,0 2-20,9 1 24,0 1-33,5 4 35,-1 2 2,-1 3 5,1 3-7,-1 1 0,0 2 8,0 4-10,2 0 2,2 4 0,-4 12-8,-3 5 17,-2 4-2,-4-1 24,-3 1-29,0-2 8,0 2-10,0-1 0,0-1 7,5-4-7,5-5-41,5-8-56,3-6-163</inkml:trace>
  <inkml:trace contextRef="#ctx0" brushRef="#br0" timeOffset="89045.9652">8308 2972 123,'0'0'138,"0"0"-68,0 0 39,0 0-27,0 0-29,0 0-35,-74-2-12,57 19-5,1 2 3,5 3 5,4 0 5,4 1-11,1-1 1,2 2 12,0 0-11,2-4 4,8 0-9,1-6 0,5-3 3,-1-4 0,6-5-1,0-2 10,0 0-12,1-5 4,-3-8-4,-8-2-7,-3-1-1,-8-3-14,0 0 12,0-2-7,-11 0-8,-4 0 23,3 3 2,2 1 0,-2 3 13,4 4-6,4 2 31,1 2-12,1 2-26,2-1 3,0 1-3,0-1-3,0 1 0,11 1 3,7-1 0,-2 4 0,5 0-4,-2 0 4,-1 5 0,3 4-4,-3 2-3,0 2 7,-3 1 0,-2 4 0,-2 0-12,-5 2 12,-2-1 0,-1-2 5,-1-2-2,1-3-3,1-5 0,1-1 0,-1-4-1,5-2 1,3 0 0,3-11-5,3-8 2,-2-4-43,-5-1-31,-2 3 45,-2 2 16,0 5 10,1 2 6,-5 4 0,0 4 55,-1 2 0,-1 2-10,1 0-45,2 2-3,3 10 3,1 3 9,1 0 0,0 2 10,1-1-18,-1 1 7,0-2-1,3-2-3,-3-2-4,0-4 0,1-1 5,-1-3-2,2-3-3,10 0 0,-1 0 0,0-6-12,-4-7-49,-10-2 44,-4-3-8,-2-2 6,0 1-10,-2 1 29,-4 2 50,-1 4-2,1 3 27,2 4-15,2 0-41,2 3 32,0 2-44,0 0-5,0 0-4,0 0-15,12 8 14,3-1 3,1-2-1,5-2 1,0-3 0,-2 0 2,2 0-2,2 0-33,-4-3-25,-7-2-88,-6 1-120</inkml:trace>
  <inkml:trace contextRef="#ctx0" brushRef="#br0" timeOffset="90502.6553">9981 2648 255,'0'0'124,"0"0"-40,0 0-11,0 0 27,0 0-56,0 0-44,0 9-5,0 21 5,0 12 13,-2 8 3,-4 4-4,5-1 12,1-2-23,0-7 13,0-7-14,10 0 10,8-6-12,2-2 2,2-5 0,0-8 2,5-8 11,3-8-13,4 0 0,-1-15-7,-2-8-1,-4-1 2,-6 0 6,-3-4-3,1-4 4,-2-3-2,-2-1-4,-5-2-4,-4 2 5,-4 1 4,-2 0 0,0 3-4,0 4 19,0 2-15,-6 3 3,3 7 9,0 5 2,0 5-11,1 3 3,2 1-6,-1 2 2,1 0-5,-2 2 3,-2 19-16,1 14 12,3 9 4,0 5 0,0 1 20,0-4-10,0-4-7,0-4-3,0-5 6,0-1-4,0-5-2,0-3 0,0-6 0,0-4 8,0-4-8,0-3 0,0-2 1,0-2-9,0-3 8,0 0 0,0 0 7,0 0 2,0-7-9,0-7 0,0-5-10,0-4 0,0 1 0,9-1 4,1 5-3,-1 4 4,1 4 1,-2 1 4,4 5-6,-2 0-3,-1 4 9,0 0 0,2 2-8,2 11 5,-1 2 3,1 5 0,-2-2 0,1-3-3,-2 0 3,1 0 0,-2-3 0,6-1 5,-2-2-5,2-5 0,5-1-25,0-3-31,0 0-187</inkml:trace>
  <inkml:trace contextRef="#ctx0" brushRef="#br0" timeOffset="91289.0781">10849 2972 155,'0'0'127,"0"0"-49,0 0 7,0 0 33,0 0-85,0 0-8,-95-49-12,72 49-2,4 0-17,-4 11 11,0 9-5,1 1 15,6 3-5,4 0-10,2-2 0,10 0-3,0-3-1,0-1 4,7-3 0,10-1 4,3-7 8,7-4-12,-4-3 0,4 0-15,-3-7 7,-8-4-37,-4-2 24,-5 0 9,-5 0 7,1 1 5,-3 1 4,0 3-1,4 3 61,-4 0-21,3 4-18,-3 1 24,0 0-46,0 0 2,0 0-5,5 1-24,1 9 22,4 2 2,2-3 0,0-2 6,3-2 0,-2-4-6,10-1 0,3 0 2,4-4-9,2-10 7,-7-1 0,-2-5-9,-6-1 8,-5-4 1,-1-4 0,-1-6-1,-5-4-4,-5 0 6,0-2-1,0 4 41,0 2-41,-3 7 28,0 7 9,0 8-5,1 8 24,2 3-32,-4 2-16,4 0-8,-3 18-22,-2 20 21,1 8-3,-1 7 7,5-5-8,0-4 5,0-6 0,3-8-2,11-5 8,1-5-6,1-4 0,4-3-43,3-9 15,6-4-39,-1 0-44,-1-17-257</inkml:trace>
  <inkml:trace contextRef="#ctx0" brushRef="#br0" timeOffset="91727.905">10873 2842 339,'0'0'143,"0"0"-105,0 0-11,0 0-22,0 0 8,0 0 36,98 0-35,-53 0 6,-2-3-18,2 1 3,-5-2-10,-1 1-28,-6 0-115,-9-1-110</inkml:trace>
  <inkml:trace contextRef="#ctx0" brushRef="#br0" timeOffset="92407.4987">9838 2805 218,'0'0'106,"0"0"-86,0 0-9,0 0 16,0 0 5,91-3-1,-60 3 9,10 0-33,0 0 17,5 3-21,-3-3 6,-4 0 1,-3 1-10,-9 0-46,-9 1-70,-12 1-181</inkml:trace>
  <inkml:trace contextRef="#ctx0" brushRef="#br0" timeOffset="108847.54">12657 2830 30,'0'0'23,"0"0"-9,0 0 18,0 0 44,0 0-39,0 0 8,0 0-26,0 0 23,2 44-10,-1-34-4,2 3 11,0 0-20,0 3-12,3-1 2,-3 2-7,3-3 2,3-1-4,0 1 0,3-2 0,0-3 0,0-1 0,-3-2 3,-2-2-3,1-3-6,2 2 0,-1-3 6,3 0 17,3-3-15,0-7 2,0-4-4,-3 2-22,1-1 21,-4-2-7,0 0 8,0-2 1,-3 0 0,-2 3-1,1-1 11,-4-1-9,2 3 9,-1 1-10,-1 4 6,1 1 3,-2 4 5,0 3 14,0 0 2,0 0-31,0 0-12,0 7-9,0 11 21,7 2 5,-2 2-3,1-1-1,1 1 5,2-3-3,3-1-6,3-1-2,4-5 5,2-2 10,0 0-9,0-6 0,0-1 7,-2-3-4,1 0-4,-1 0 0,-4-9 3,-3-5-4,-2-2 1,-2-3-6,-5-2 6,-2-2-29,-1 0 22,0 1 6,0 2-2,0 5-5,-1 0 2,-7 1 6,-1 5 9,2 3-6,3 0 4,2 4 10,2 1-15,0 1-2,0 0-6,5 0 0,9 0 0,3 11 10,5 0-4,-1 5 0,3-4 2,3-2-4,1 0 2,5-6 0,0-1 0,7-3 3,-1 0-3,-5 0 0,-5 0-8,-6-4 8,-6-4-26,-2-3 24,-6-2-6,-3-2 14,-5-2-6,-1 2 0,0 1 5,-7 2 40,-5 2 6,-5 3-7,5 3 9,-2 4-40,-2 0 8,-4 10-21,-4 12 4,4 5-4,3 2 0,7 1 0,10-3-2,0-2 4,5-2-5,14-7 0,7-2 3,9-5 5,6-7-5,5-2-5,2 0-6,-3-2-84,-10-5-100,-9-1-218</inkml:trace>
  <inkml:trace contextRef="#ctx0" brushRef="#br0" timeOffset="109587.0831">15053 2726 41,'0'0'40,"0"0"11,0 0-5,0 0 11,0 0-9,-97-18-20,76 18-3,1 3 9,0 8-4,-2 6 6,-1 2-27,5 5 2,4 1 29,4 3-33,9 0 18,1-4-8,0-1-11,14-5 16,9-5-20,9-2 4,8-6 8,8-4-13,0-1-1,2 0-64,-5 0-123,-12-10-151</inkml:trace>
  <inkml:trace contextRef="#ctx0" brushRef="#br0" timeOffset="110689.5735">15416 2725 125,'0'0'117,"0"0"-61,0 0 9,0 0 24,0 0-60,0 0-5,-73-31-24,55 31 6,-3 11-15,0 8 9,3 3 0,2 5 10,2 2-6,1 1 12,4-4 11,4-3-26,5-3 18,0-3-19,0-4 0,0-4-5,8-1 6,3-4-1,3-2 0,4-2-6,5 0 6,-1-11-47,0-4 5,-2-5 1,-4-2-49,-2-1 1,-3-1 28,-3 5 48,-4 2 13,-1 5 26,-3 3 77,0 5 32,0 2-31,0 0-9,0 2-34,0 0-50,0 0-11,0 0 0,0 14-3,0 3-9,3 1 20,0-2-8,6-2 0,-1-4 3,1-1-11,0-2 8,2-5 0,3 0-3,2-2-8,4 0 6,1-2-6,-1-10-33,-3-1 40,-1-1-14,-1 0 18,3 1-12,-1 1 17,1 3-5,-6 3 5,-1 2 2,-2 4 21,-1 0-28,1 0 3,-3 0-10,0 8 14,1 5-7,-2 0 4,-1 1 5,-3 1 2,-1 0-6,0 0-5,0-3 11,0-3 1,-5-2-12,2 0 0,0-6 6,3 1-2,0-2-3,0 0 4,0-13-5,0-6-1,4-4-6,13 1-7,3 2-30,0 4 27,-1 3 0,-5 6 17,-3 3-3,0 4 5,-2 0-3,1 0 1,1 11 0,1 2 15,1 2-3,-1 0-5,3-2 3,-1 1-3,-2-4-7,2 1 0,0-2 3,-1-1-16,-1-4-29,0-4-123,-1 0-160</inkml:trace>
  <inkml:trace contextRef="#ctx0" brushRef="#br0" timeOffset="112594.8701">17533 2517 157,'0'0'190,"0"0"-97,0 0-53,0 0 22,0 0-62,0 0 0,0 50 0,0-14 35,0 3 9,0 2 25,0-5-64,0-2 16,0-3-21,0-6 10,0-1-9,0-6-1,0-1 0,0-4-1,0-2 1,0-5-30,0-4-53,5-2-94,3 0-2,-2-19-59</inkml:trace>
  <inkml:trace contextRef="#ctx0" brushRef="#br0" timeOffset="113058.4922">17567 2464 173,'0'0'126,"0"0"-46,0 0-19,0 0 15,0 0-54,0 0 14,94-80-27,-68 80-7,-3 0 9,1 0-8,-6 13-6,-4 8 3,-11 4-36,-3 4 36,-2 4 0,-23 0 2,-7-1 9,-2-5-11,3-5-4,5-8-12,10-8 16,4-3 3,6-3-3,3 0 16,0 0 47,3-1-41,0-6 0,0 4-12,0 2 2,5 1-18,14 0 6,7 0 0,9 12 5,-1 6-2,-1 0-3,-2 2 0,-4-1 1,-4 1-6,-2-2 5,-5 1 0,-4 1-6,-1-4-30,-1 0-4,0-5-53,1-4-91,-1-7-71</inkml:trace>
  <inkml:trace contextRef="#ctx0" brushRef="#br0" timeOffset="113459.1419">18095 2478 328,'0'0'127,"0"0"-55,0 0-72,0 0-15,0 0 15,0 0 13,11 99 37,-7-61 0,2-3-47,-4-4 12,5-2-15,-3-5 13,1 0-11,-2-1-2,-3-2-13,0-2-42,0-7-77,0-6-119</inkml:trace>
  <inkml:trace contextRef="#ctx0" brushRef="#br0" timeOffset="113713.5717">18188 2451 151,'0'0'98,"0"0"-43,0 0 1,0 0-2,87-59-41,-71 56 7,0 3-15,4 0 6,-1 0-6,-1 0-5,3 9 0,-4 2-7,-1 4-95,-9-2-83</inkml:trace>
  <inkml:trace contextRef="#ctx0" brushRef="#br0" timeOffset="113915.6265">18173 2623 59,'0'0'141,"0"0"-110,0 0 7,0 0 16,0 0 17,0 0 35,47 18-27,-21-18-44,7 0-4,-2 0-27,-2 0 0,-2 0-4,-7 4-109,-9 5-64,-8 0-78</inkml:trace>
  <inkml:trace contextRef="#ctx0" brushRef="#br0" timeOffset="114100.5376">18167 2833 167,'0'0'49,"0"0"-43,0 0 70,0 0 30,83 0-77,-51-3-1,4-4-28,-1-1-1,3 0-6,-1 1-71,-4 1-123</inkml:trace>
  <inkml:trace contextRef="#ctx0" brushRef="#br0" timeOffset="114471.5312">18665 2490 223,'0'0'15,"0"0"68,0 98-19,-1-60 32,-2-4-48,3-4-17,0-3-15,0-2-9,0-4-7,0-2 0,0-2 7,1-2-12,-1-3 5,2-6-76,1-6-106</inkml:trace>
  <inkml:trace contextRef="#ctx0" brushRef="#br0" timeOffset="114764.7213">18713 2479 184,'0'0'165,"0"0"-67,0 0-44,0 0 21,0 0-59,0 0-9,100-52-7,-75 53 2,-5 17-4,-2 7 2,-9 0-23,-5 4 22,-4-1-16,0-2 17,-7-4 10,-10-2 4,-2-2-6,-2-3-8,-3-3 4,0-3-16,0-3-11,-1-4-99,3-2-104</inkml:trace>
  <inkml:trace contextRef="#ctx0" brushRef="#br0" timeOffset="115203.5622">19002 2507 130,'0'0'83,"0"0"-76,0 0 75,0 101 14,0-64 9,0-1-35,0-1-43,0-6-6,2-3-11,2-3-10,0-2 0,-1-1 5,-3-5-5,0-5 0,1-2-27,2-8-81,1 0-119</inkml:trace>
  <inkml:trace contextRef="#ctx0" brushRef="#br0" timeOffset="115635.9263">19101 2466 59,'0'0'236,"0"0"-159,0 0-52,0 0 52,67-80-3,-54 76-33,1 4-12,-1 0-22,2 4-10,-2 14 3,-5 6-21,-6 5 15,-2 3-9,-11 2 15,-16-1 16,-1-4-16,-2-3-3,3-8-21,7-6 6,4-5 15,9-4 0,1-3 3,5 0 20,1 0-20,0 0 29,0 0 21,0 0-41,0 1-5,8 6-4,7 0 0,8 4 17,-1 1-12,-1 0 2,4 1-7,1 1 4,0 1-6,3 0 2,-1-2 0,2 2-7,-3 1 3,2-1-43,-6 0-85,-5-3-77,-10-5-80</inkml:trace>
  <inkml:trace contextRef="#ctx0" brushRef="#br0" timeOffset="115967.9713">19443 2526 342,'0'0'196,"0"0"-130,0 0-55,0 0-11,0 0 9,0 0 20,23 85-1,-18-55-20,-2 0 0,0-3-8,1 0 5,-2-2 0,-1-2 2,-1-2-7,0-1 0,0-7-33,0-1-24,0-7-121,0-5-95</inkml:trace>
  <inkml:trace contextRef="#ctx0" brushRef="#br0" timeOffset="116190.6395">19487 2520 249,'0'0'111,"0"0"-42,0 0-43,0 0 11,0 0-26,0 0 17,99-67-23,-77 64 0,1 3-2,0 0-1,0 0-4,-3 0-44,-3 6-94,-2 2-79</inkml:trace>
  <inkml:trace contextRef="#ctx0" brushRef="#br0" timeOffset="116406.8107">19499 2644 211,'0'0'142,"0"0"-138,0 0 30,0 0-3,0 0 33,0 0 1,107 1-54,-71-1 1,-4 0-12,-7 0 0,-4 0-6,-3 0 4,-6 3-69,-12 8-90,0 3-67</inkml:trace>
  <inkml:trace contextRef="#ctx0" brushRef="#br0" timeOffset="116607.2991">19502 2889 306,'0'0'44,"0"0"-11,0 0 44,0 0-26,97-24-41,-64 15-9,-3 0-2,-3 3 0,-6 3-21,-4 0-22,1 1-32,0 1-65,-1-3-58</inkml:trace>
  <inkml:trace contextRef="#ctx0" brushRef="#br0" timeOffset="117193.3163">20200 2526 114,'0'0'118,"0"0"-37,0 0-4,0 0 15,0 0-30,0 0-29,-81-65 1,52 64-31,2 1-2,6 0 29,5 0-6,2 3-19,7 9-5,1 6-10,6 5 6,0 4-1,12 3 5,13 2 2,8 0 0,4 0 4,-1-3-5,-4-3 5,-6-5-6,-6-2 0,-10-4-5,-4 0 2,-6-3-1,0-3-3,0 2 2,-6 0 10,-13-1 0,-6 2 1,-5-3-3,-3 0-6,2-3-6,-1-3-70,1-3-76,4 0-102</inkml:trace>
  <inkml:trace contextRef="#ctx0" brushRef="#br0" timeOffset="117688.1118">20296 2529 347,'0'0'134,"0"0"-61,0 0-64,0 0-9,0 0 3,0 0 0,16 87 57,-13-52-24,-3-3-19,0-5 8,0-2-21,0-3 3,0-5-7,0 1 0,0-3 5,0 1-5,0-4-7,0-2-16,0-7-184,2-3-122</inkml:trace>
  <inkml:trace contextRef="#ctx0" brushRef="#br0" timeOffset="117926.4336">20381 2516 194,'0'0'75,"0"0"14,0 0-26,0 0 15,0 0 8,81-53-70,-57 50-2,-1 3-14,3 0 1,-1 0-1,-2 0 0,-4 8-17,-4 0-36,-3 3-85,-8-1-34,-4 0-53</inkml:trace>
  <inkml:trace contextRef="#ctx0" brushRef="#br0" timeOffset="118158.2209">20405 2629 155,'0'0'177,"0"0"-158,0 0 37,0 0 9,0 0 23,0 0 12,57 1-90,-30-1 4,-2 0-14,-3 3 0,0 1-20,-7 4 19,-2 2-89,-5 6-54,-8-1-81</inkml:trace>
  <inkml:trace contextRef="#ctx0" brushRef="#br0" timeOffset="118358.7662">20385 2862 3,'0'0'134,"0"0"-49,0 0 21,0 0-70,0 0-11,0 0 62,56 0-61,-25 0 11,0 0-30,1 0-1,-3 0-6,1 0 0,2 0-33,0 0-63,4 0-119</inkml:trace>
  <inkml:trace contextRef="#ctx0" brushRef="#br0" timeOffset="118713.0311">20948 2507 150,'0'0'200,"0"0"-137,0 0-63,0 0 13,0 0-13,-5 91 73,-2-50-30,-1-2 4,1 0-18,1-4-19,0-2 11,2-4-21,-1-4 8,2-4-5,0-5-3,2-6 0,1-6-1,0-4-48,0 0-56,0-9 22,4-14-141</inkml:trace>
  <inkml:trace contextRef="#ctx0" brushRef="#br0" timeOffset="119114.1367">20963 2556 167,'0'0'122,"0"0"-21,0 0 28,0 0-71,0 0 0,0 0-57,43-54 11,-27 66-18,3 11 13,1 4-7,2 3 13,-2-1 2,1-1-14,0-1 3,0-1 1,1-2 24,0-5-19,-2 0-4,-2-7 7,-6-2-3,-2-2-5,-2-4-5,-4-1 3,1-3 13,-1 0-6,5 0 19,1-7 34,3-11-61,1-7 12,-2-4-14,-2-3 2,-3-1-2,-6-3 0,1 3 0,-2-1-6,0 6-6,0 3-3,0 8-21,0 6-8,0 5 19,0 5-55,0 1-114,0 0-184</inkml:trace>
  <inkml:trace contextRef="#ctx0" brushRef="#br0" timeOffset="119561.5881">21554 2482 351,'0'0'147,"0"0"-100,0 0-26,0 0 19,0 0-32,0 0 19,113-7-15,-76 7-7,-1 0-3,0 0 2,-2 0-4,-2 0 0,-1 0-44,-6 0-69,-2 0-90,-11 0-44</inkml:trace>
  <inkml:trace contextRef="#ctx0" brushRef="#br0" timeOffset="119831.6672">21736 2499 307,'0'0'100,"0"0"-97,0 0 40,0 0 90,-8 96-73,8-68-29,0-3-23,0 0 0,0-2 6,0-2-14,0 1 0,1-3 7,1 1 0,-2-4-6,0-3-1,2 0-4,-2-3-10,4-1-96,-1-6-105,0-3-144</inkml:trace>
  <inkml:trace contextRef="#ctx0" brushRef="#br0" timeOffset="121134.6099">23066 2768 155,'0'0'168,"0"0"-151,0 0-4,0 0 54,0 0-13,0 0-1,5 23-8,4-20-34,3 0 10,3-1-19,3-2 3,7 0 20,3 0-22,2-2 2,0-9 2,-7-2 1,-1-5-8,-6-2 0,-2-2-20,-5-2 20,-3-2-14,-2-1 14,-4 2-1,0-1-2,0 5 3,0 3 0,0 6 2,0 4 25,0 7-5,0-1-12,0 2-6,0 0-4,0 0-9,12 14-1,7 4 10,1 4-2,4-1 2,-1 0 0,1 1-2,-1-3 4,-2-1-3,-8 0 1,-3-1-37,-10-2 12,0 0-11,-8-1 36,-15-1-7,-5-1 7,-2-2-10,2-2-19,4-1-71,3-2 12,4 0-37,5-2 11</inkml:trace>
  <inkml:trace contextRef="#ctx0" brushRef="#br0" timeOffset="122537.9432">23891 2562 232,'0'0'88,"0"0"-12,0 0 10,0 0-36,0 0-10,0 0-40,-37-21 2,25 36-13,2 5 11,-2 2 0,3 3 23,1-3-22,7 1 13,1-2-14,0-3 7,0-1-9,8-6 2,5-1 0,2-5 7,4 0 1,2-5 1,3 0-9,0 0 7,-4 0-7,-4-3 0,-4-6 0,-5-2 4,-3 0 5,-4-5-8,0 1-1,0-2-16,-10-1 8,0 0 4,-1 0 4,-1 0 0,6 4 7,0 1-7,5 5 0,-1 0 4,2 2-11,0 0 7,0 1 0,14-1-6,7 5 7,1 1-1,2 0 0,-2 0-6,-1 5-2,-2 9 8,-2 3 0,-4 1-9,-2 0 6,-2 2 3,-5-1 0,-1-1 6,-1-3-5,-2-1 0,0-3-1,0-4 10,0-1-6,0-5-4,0-1 0,0 0 12,0 0-1,0 0-7,0 0 10,3-10-9,1-10-2,4-1-6,5-3-12,5 0-31,0 4 38,0 5-15,0 6 23,-6 4-3,1 2 8,-3 3-5,0 0 0,-1 0 1,1 8-10,-1 6 9,-2 1 0,2 0 7,-3 0-5,-1 0-2,-1-1 0,-1-3 1,-3-1-8,2-3 7,-2-3 0,0 0 5,0-3 8,0-1-13,0 0 14,0 0-6,1-9 41,4-9-49,2-6 0,0 2-3,4-1 3,1 5-2,-3 4-2,-2 2 8,1 5-9,-1 1 5,-2 3 0,2 1-13,-1 0 13,4 2-5,2 0 3,2 5-6,1 9 4,4 1 4,-4 3 0,1-3-7,-2 2 14,0-4-7,-3-2 0,0-3 1,2-1-2,1-4 1,5-3 0,-1 0 5,4 0 4,2-2-9,-1-11 0,2-4 6,-3-1-6,-2-3 0,-5-2 0,-6-2 10,-4-1 1,-5 1-12,0-1 1,0 5 0,-5 5 28,-4 3-13,1 9 7,5 3 5,-1 1-23,-2 0-6,-2 11 2,1 14-11,2 6 5,2 2 6,3-1 0,0-4 1,3-5 7,11-4-8,4-4 0,4-5 3,8-4-3,6-6 2,4 0-2,3 0 0,-3-8-113,-11-2-179</inkml:trace>
  <inkml:trace contextRef="#ctx0" brushRef="#br0" timeOffset="124489.7663">26722 2463 86,'0'0'142,"0"0"-65,0 0-12,0 0-9,0 0 38,0 0-55,-35-77-26,19 68 11,1 2-14,-4 3-1,-4 3-9,0 1 15,-3 1-18,-2 15 3,1 5 0,5 1-3,6-1 9,5 2-6,6-3 0,5-2-6,0-2 0,0-2 6,3-3 0,9-3 2,3-2 7,4-2-9,4-3 0,4-1 6,1 0 8,0-6-14,-1-6 0,-6 0-3,-4-2 13,-4 1-10,-6 2 0,-1 1 11,-3 3 6,-1 3 11,-1 1-2,-1 2 30,0 1-55,0 0 0,0 0-1,0 19-33,3 9 30,1 7 3,-3 4 0,2 0 11,-2 0-4,1 1-7,1-3 0,1 1 9,-1 0 2,-1-4-8,1-2-3,-2-2 7,-1-4-1,0-4-6,0-4 0,2-4 3,-1-3-7,2-6 4,-1-2 0,0-3 4,1 0 8,-3 0-12,3 0 19,7-11-19,3-11 22,6-6-22,4-4 0,2-4 0,-1-3 3,0-2-6,1 0-3,-3-1-11,-2 3-1,-1 1 17,-2 2 1,-2 5-8,-3 2 1,-4 7 7,-2 5 0,-2 2-5,-1 6-2,-3 0 7,0 4 0,0 2 0,0 2 3,0 1-3,0 0 0,0 0-20,0 0 12,0 17-3,1 4 11,4 4 3,-1 1 5,5 0-8,-2-3 0,1 0-1,0-5-5,0-3 6,0-4 0,1-5 0,2-3 8,3-3-8,4 0 0,0 0 7,3-11-11,1-5 4,-1-4 0,-2-1 3,1-2 3,-5 1-6,-5 1 0,-1 3 0,-3 4 0,-3 7 0,-1 1 6,-2 3 25,1 1-23,-1 0-5,0 1-3,0 1-4,0 0-7,0 0 11,0 0 0,6 0-9,4 0-18,7 0 18,7 0-3,-2 0-52,-1 0-42,-2 0-115,-7 0-98</inkml:trace>
  <inkml:trace contextRef="#ctx0" brushRef="#br0" timeOffset="124975.5274">27396 2433 86,'0'0'111,"0"0"-47,0 0 38,0 0-17,0 0-1,0 0 13,-4-11-54,4 11-5,0 0-9,0 0-27,0 0 5,0 0-7,-2 2-3,-1 14-9,0 10 15,3 3-3,0 1 0,0-2-7,0-4 1,5-3 6,9-4 0,2-3 0,0-6 2,2 0-4,3-6-12,6-2-53,2 0-24,1 0-118,-5-3-111</inkml:trace>
  <inkml:trace contextRef="#ctx0" brushRef="#br0" timeOffset="126416.7982">27920 2472 292,'0'0'52,"0"0"2,0 0 13,0 0-20,0 0 4,0 0-14,-93-47-30,72 49 0,-1 16-1,-2 8-6,2 3 0,1 2 8,7-1-8,4-3 0,6-3 0,4-3 0,0-3 1,0-4-1,9-4 0,8-2 3,3-5-3,1-2 0,6-1-5,2 0 3,-2-7-48,-2-7 6,-6 0 32,-5-2 9,-2-1 1,-4 1 2,-1 1 0,-4 3 24,-3 5 6,2 0 34,-2 4-10,0 0-52,1 3 2,-1 0-4,2 0-4,1 0-2,3 2-16,5 9 22,-1 0-1,2 0 6,2 1-7,1-3 2,5-2 0,2-2-11,1-3 1,-1-2-11,3 0-5,-3 0-14,3-5 28,3-7 1,-4-2 11,0-2-4,-1 1 8,-3 1-4,2 2 1,-3 6 7,-5 2-8,-3 2 0,-3 2 2,-3 0 1,-1 3 0,1 9-3,-4 5 20,-1 1-18,0 1 20,0 2-12,0-1-8,-3-4 22,-1 0-22,2-4 0,-1-3 5,2-5-2,1 1-5,0-5 1,0 0 0,0 0 18,0 0-14,0-5-5,0-7-3,9-4-19,2-2 14,6-3 3,1 3-11,0 1 16,0 3-10,-3 3 10,3 3-7,-3 0 14,-1 7-11,2 1 4,0 0-5,-3 0 0,5 6 5,-4 6 0,0 0-2,-1 1-3,-4-2 2,-1 1-4,-3-4 7,1-1-1,-2 0 2,1-3 3,2-1-3,1-2 6,2-1-5,1 0-2,4 0 0,-2-1 15,0-10-15,-2 1 6,-3-4 9,-1-1 17,-1-5-2,0-4-17,-2-3 1,2-4 12,1-5-17,-2-5 9,1-3 7,-3-1-21,-1 1 16,-1 5-14,-1 9 5,0 7 26,0 10-28,0 5 2,0 5 5,0 3-11,0 0-10,0 2 0,0 25-16,0 15 13,-4 16 9,2 6-1,2-4 1,0-4 5,0-8-7,11-9 1,0-9 0,1-4-7,2-10 7,-2-2-3,4-5-13,10-3-33,8-4 16,10-2-15,3-2-238</inkml:trace>
  <inkml:trace contextRef="#ctx0" brushRef="#br0" timeOffset="126779.8288">28603 2440 82,'0'0'141,"0"0"-85,0 0 2,97-42 15,-67 35-22,1 2 1,2 2-24,0 3-23,3 0 1,-2 0-4,-1 0 2,-6 0-4,-2 0 0,-6 5-9,-2 1-57,-2 1-49,-5-1-68</inkml:trace>
  <inkml:trace contextRef="#ctx0" brushRef="#br0" timeOffset="128637.6716">29206 2489 132,'0'0'205,"0"0"-73,0 0-39,0 0-13,0 0-30,0 0-30,0-14-16,0 14-4,0 11-14,0 10 14,-3 3-1,-2 1-1,1-1 2,2-1 0,2-2 0,0-3 4,0-1-4,0-4 0,9-1 3,2-3-6,2-1 3,-1-4 0,6-2-1,1-2 1,1 0-6,7-2-2,0-10-13,-2-3 2,-1-1 1,-6-5-13,-4-2 26,-3-1-7,-6 0 12,-2 0 0,-2 4 10,-1 2-2,2 6 16,-2 3 1,0 3 11,0 3-31,0 3 13,0 0-9,0 0-9,0 0-2,0 17-16,0 6 17,0 3-6,0 1 12,0-3-5,0-3 0,0-3 5,3-2-8,13-6 3,-2-1 0,5-6 8,1-2-8,0-1 2,7 0-2,3 0-35,0-11 3,-1-7-7,1-3-40,-1-1 51,-4 1-2,-1 3 30,-5 4 2,0 1 7,-3 3 11,-3 3 24,-4 3-14,-2 4 29,2 0-47,-1 0-9,2 4-3,1 12-6,-1 2 5,-2 0 1,-2 0 2,-3 0 31,-2-3-31,-1 0 13,0-3-15,0 0-1,0 0 1,0-4 0,-1-2 3,-2-3 4,1-3-6,2 0 1,0 0 16,0 0-13,0-3 4,0-6-9,0 0 0,0 0 7,3 2-6,-1 3-1,-1-2 13,3 1-7,-2 1 5,1 0-5,0-1-1,-2 2 3,1 3-8,-2 0 0,0 0 0,0 0-1,0 0-2,0 0-6,0 0-1,0 5 6,0 2 5,-5 2-1,2-3 2,0 1 6,-1-2-8,1 0 0,2-2 0,-1-2-5,1 1 9,1-2-4,0 0 5,0 0 3,0 0-8,0 0 0,1-2 3,11-12-1,3-4-2,4-1-6,2-5 4,5 1-39,-1 2 26,2 2-14,-5 4-4,-1 2 27,-3 7-24,-6 2 26,0 4-9,-3 0-3,1 0 16,0 12-6,-2 6-2,-2 3 0,-3 4 8,-1-2 0,-2 3-2,0-3 22,0-2-15,-6-3 9,1-5-3,0-3 27,4-6-34,1-1 6,-2-3-7,2 0 8,0 0-11,0 0 9,0 0-7,0-3 55,0-11-53,0-4-1,7-2-6,3-2-2,3-2-2,5-3-12,2 1 1,2 2 3,-1 5 11,0 2 4,-3 5 0,0 6-2,-6 3 0,0 3 2,-3 0-9,0 7-2,-1 11 12,0 5-1,-2 0 0,0 2 5,-3-1-5,4-1 0,-2 0 5,2-5 10,1 0-15,3-3 3,-1-3-3,0-2-5,6-5-42,1-5-122,4 0-218</inkml:trace>
  <inkml:trace contextRef="#ctx0" brushRef="#br0" timeOffset="132798.2979">2878 4304 164,'0'0'81,"0"0"-15,0 0 6,0 0-2,0 0-1,0 0-22,0 0-24,-75-54 16,66 52-29,-4 2-6,-1 0 13,-5 0-13,-5 15-4,-2 8 0,-2 7 1,4 4-5,2 7 4,5 4 0,4 5 0,6 1 4,4 0-4,3-2 0,0-9-5,9-4 2,10-6 3,6-2 0,1-6-2,2-3 2,2-8 0,3-8-4,1-3 11,3-3 6,1-18-11,-1-2 3,-6-5 4,-7 1-2,-9-5 12,-5-1 3,-8-5-15,-2-2 18,0-2-13,-9-3-8,-10 1-4,-2 6 0,1 7 0,1 5 0,4 5-51,3 6 4,3 6-86,6 6-100</inkml:trace>
  <inkml:trace contextRef="#ctx0" brushRef="#br0" timeOffset="133296.0279">3210 4325 286,'0'0'129,"0"0"-91,0 0-32,0 0-6,0 0 13,0 0 1,-4 110 20,4-63 7,0-3 1,0-3-23,0-3-11,3-4-3,-2-2 8,1-2-12,-2-4-1,0-5-6,0-6-10,0-6-106,0-8-65,3-1-95</inkml:trace>
  <inkml:trace contextRef="#ctx0" brushRef="#br0" timeOffset="133612.4645">3225 4271 149,'0'0'92,"0"0"-15,0 0-7,0 0-9,0 0-32,0 0-19,97-34-4,-69 52 27,2 2-28,-6 4-2,-3 4-2,-5 0-1,-8 4 0,-8-1-1,0 1 11,-6 0 0,-12-7-10,-3-4 7,-3-3 7,-1-6-14,1-5-4,-1 0 2,1-4-82,0-3-56,2 0-52</inkml:trace>
  <inkml:trace contextRef="#ctx0" brushRef="#br0" timeOffset="134198.2333">3762 4299 357,'0'0'209,"0"0"-181,0 0-28,0 0-25,0 0 25,0 0 59,0 111-50,3-74 27,-1-2-28,1-2-7,1-2 9,-1-2-2,3-4-8,-1-1 0,-4-1-14,2-5 1,-3 0-99,0-6-115,0-3-13</inkml:trace>
  <inkml:trace contextRef="#ctx0" brushRef="#br0" timeOffset="134483.4125">3830 4258 280,'0'0'63,"0"0"-11,0 0 3,0 0-14,0 0 22,68-86-6,-50 78-48,7 2 13,-1 4-18,0 2-4,-3 0 3,1 0 4,-5 5-14,1 8 6,-8 4-96,-7 3-60,-3 1-145</inkml:trace>
  <inkml:trace contextRef="#ctx0" brushRef="#br0" timeOffset="134692.9976">3816 4458 420,'0'0'56,"0"0"-47,0 0 50,0 0-9,91-20-47,-60 15 10,2 2-13,-6 3-16,-5 0-64,-8 12-130,-8 8-70</inkml:trace>
  <inkml:trace contextRef="#ctx0" brushRef="#br0" timeOffset="134900.0295">3864 4681 236,'0'0'198,"0"0"-193,0 0 24,0 0 15,0 0 7,0 0-35,76-7-9,-51 4 7,2 0-7,3 0-7,-3 1 0,7 2-28,-7 0-63,-3 0-159,-5 0 13</inkml:trace>
  <inkml:trace contextRef="#ctx0" brushRef="#br0" timeOffset="135317.2519">4441 4280 204,'0'0'295,"0"0"-295,0 0-5,0 0 2,0 0 6,2 78 45,-2-44-21,0 3-23,0-3 22,3 0-25,0 0 0,-1-1 9,-2-2-10,0-3-12,0-6-62,0-7-115,0-7-134</inkml:trace>
  <inkml:trace contextRef="#ctx0" brushRef="#br0" timeOffset="135785.5082">4490 4211 309,'0'0'63,"0"0"-18,0 0 7,0 0-12,75-85 19,-51 80-45,1 5-13,3 0 5,-1 0-6,-4 17-3,-4 4 3,-8 3-32,-11 4 31,0 1-16,-17 0 17,-10 0 6,-1-5 3,3-4-4,5-7-5,8-4 5,5-6-5,1-3 4,1 0 0,0 0 19,0 0-20,5 0 8,0 0 38,0 0-37,0 0 11,0 0-23,6 6 0,10 10-13,5 4 20,3 4-7,0 1 0,1 0 0,-1 0 0,0 0 0,-6-1 0,3-3 0,-8-4 1,-1-3-2,-1-3-37,-4-2-93,-1-4-25,0-5-144</inkml:trace>
  <inkml:trace contextRef="#ctx0" brushRef="#br0" timeOffset="136372.905">5139 4180 238,'0'0'184,"0"0"-108,0 0-59,0 0-12,0 0 33,-3 92 24,-4-53-15,-5 2-42,3 1 26,0 0-22,-4-2-5,-1-5 10,-1-3-10,2-3-4,-2-1 0,3-7 7,4-1-19,1-8 12,7-8-65,0-4-75,0 0-92,9-12 56</inkml:trace>
  <inkml:trace contextRef="#ctx0" brushRef="#br0" timeOffset="136642.4669">5174 4258 63,'0'0'131,"0"0"-19,34-76 14,-25 63 25,-5 6-74,-2 4-22,1 3-52,3 0 2,6 8-10,6 15-2,0 8 7,-2 5 20,2 3-10,-6 3 13,-5-1-23,1 3 13,-4-2-13,4-6 0,-2-1 1,1-8 5,-2-5-1,0-2-5,-2-5 0,-1-4-33,-2-7-21,0-4-141,0 0-113</inkml:trace>
  <inkml:trace contextRef="#ctx0" brushRef="#br0" timeOffset="136842.8216">5172 4502 216,'0'0'25,"0"0"-22,0 0 22,0 0 1,82-15 0,-55 12-26,0-1-2,-2 4-48,-2-3-128</inkml:trace>
  <inkml:trace contextRef="#ctx0" brushRef="#br0" timeOffset="137275.1846">5566 4208 328,'0'0'208,"0"0"-175,0 0-10,0 0-11,0 0-8,82-5-4,-36 5 14,5 0-8,0 0-6,-2 0 1,-4 0-1,-5 0-63,-6 0-81,-7 0-70</inkml:trace>
  <inkml:trace contextRef="#ctx0" brushRef="#br0" timeOffset="137576.0189">5821 4209 269,'0'0'200,"0"0"-184,0 0-16,0 0 15,0 0 12,0 0 42,-6 102-45,6-70 23,0-1-34,0 3-1,3-2 8,0-1-13,-3-1 1,0-3-8,0-3 6,0-1-10,0-3 4,0 1-45,0-5-28,0 1-99,-1-4-19,-1-4-28</inkml:trace>
  <inkml:trace contextRef="#ctx0" brushRef="#br0" timeOffset="139374.695">6303 4179 113,'0'0'155,"0"0"-71,0 0-7,0 0-30,0 0-5,0 0-42,6-7 1,11 5 28,3 2-25,7 0 7,3-3-11,4 0 10,2-2-13,0 1 3,-6 1-9,-5 2-57,-10 1-83,-11 0-36</inkml:trace>
  <inkml:trace contextRef="#ctx0" brushRef="#br0" timeOffset="139649.7504">6466 4140 242,'0'0'96,"0"0"-59,0 0-35,0 0-2,0 0 81,0 0-25,-5 108 10,5-76-49,0-2-13,0 0 6,0-3-10,3 2 0,3-2 10,0 1-6,-1 1-4,0-2 0,-3-3 3,-1-6-10,1-2-11,-2-2-67,0-3-30,0-4-124</inkml:trace>
  <inkml:trace contextRef="#ctx0" brushRef="#br0" timeOffset="139851.31">6414 4611 330,'0'0'93,"0"0"-56,0 0-15,0 0 34,0 0-18,0 0-35,86-16 13,-58 11-16,1 0 0,-3 2-3,0 0-73,-2 2-103,-3-1-82</inkml:trace>
  <inkml:trace contextRef="#ctx0" brushRef="#br0" timeOffset="140451.4014">7149 4082 1,'0'0'190,"0"0"-89,0 0-31,0 0 3,-88 8-16,70 16-41,-1 8 12,2 5-19,4 4 2,4 1 47,3 2-36,6-2 6,0 0-19,0-3 4,10-7-14,4-3 1,11-12 0,5-6 3,3-8 4,7-3-7,2-3 6,0-18 5,-1-8-9,-8-1-2,-9 0 0,-6 2 16,-9-1-8,-6-1-5,-3-2-3,0 1 6,-4 1-15,-15 1 9,-3 3 0,-3 2 4,0 6-4,3 6-30,0 8-69,3 4-120</inkml:trace>
  <inkml:trace contextRef="#ctx0" brushRef="#br0" timeOffset="141353.2522">7646 4138 334,'0'0'113,"0"0"-113,0 0 0,0 0 8,0 0 42,0 110 18,0-75-37,0-1 0,0-4 8,0-1-34,0 0 3,0 1-8,0-4 3,0-5-5,0-8 2,3-6-9,-3-4-41,7-3-117,-2-1 31,-1-20 87,2-9-66,-4-3 25,-2-2 71,0 0 19,0 2 40,0-3 17,0 0 26,0 0-4,0 0-16,0 1 63,0 7-66,0 2 11,3 8 5,1 8-53,-1 5 1,4 5-24,1 5-6,10 18 6,1 11-4,5 5 4,-3 3 13,-1 1-6,2 1-7,-3-1 0,-1-3 6,1-2-12,-3-5 6,1-7 0,-5-7 3,0-9 4,0-5-7,-6-5 0,3 0 6,0-11 0,0-12-5,4-9 4,-2-3 7,-7 1-5,-2-1-3,-2-1-4,0 0 5,0-1-13,0 1 8,-2 3 0,1 6-7,1 6-32,0 7-4,0 6-86,0-2-268</inkml:trace>
  <inkml:trace contextRef="#ctx0" brushRef="#br0" timeOffset="146913.8192">9584 4180 51,'0'0'103,"0"0"-31,0 0 3,0 0 13,0 0-17,0 0-15,0 0-11,0-8-27,0 8-1,0 0-17,0 0-1,0 0 1,0 4-10,0 10 10,0 5 3,0 1 4,0 2-7,0 2 0,0-1 1,6-2 3,-2 0-3,4-5-1,1-1 0,0-2 3,1-5-6,-1-1 3,3-3 0,6-4 5,3 0-2,1 0 3,5-12-6,-3 0 2,-3-3-6,-3 0-1,-4-2 5,-3-2 0,-2-1 3,-2 1-1,-1-2-2,-1 1 5,-1 0-6,1 4 1,-2 1 0,0 3 0,1 1 5,-2 5-5,-2 2 8,0 2-4,0 2 15,0 0-19,0 0 2,0 0-6,0 0-10,0 14 14,0 5-9,1 4 12,2 3-3,2-2 0,1 1 1,1-2-2,5 0 6,0-1-2,3-2-3,0-4 9,4-2-7,-2-7-1,2-4 1,3-3 10,-2 0-12,2-10 6,2-10-4,0-3 4,-3-1-6,-2-2 0,-1-3 1,-3-1-4,4-2 3,-4 2 0,-1 3 0,1 6 0,-8 6 0,-2 9 0,-4 3 1,-1 3-4,0 0 3,7 1-5,-1 16 5,4 4-6,3 3 6,-1 0 2,3-2 3,1-1 13,-2-1-17,-1-2 5,-4-1-6,-3-2 5,-3-1-10,-3-4 3,0 1 2,0-3-4,-1 2 10,-13-5-6,2 0 4,-3-5-3,5 0-1,1 0 0,3 0 3,3 0 2,3 0-5,-2 0 8,2 0-8,0 0-15,0 0 12,3 0-12,9 0 15,3 0 4,4 0-2,3-2 1,1-5-3,6-2-1,-1-1-1,0 0-13,-1 0-40,-6-1 46,0-2-8,-3-2 17,-6-2-11,-3 1 10,-2-1 1,-7 2 0,2 2 0,-2 0 11,0 8 30,0-2 2,0 6-1,0 1-37,0 0 15,0 0-20,0 0-25,0 10 24,0 9 2,6 0-1,0 2 0,1-1 6,3-2-6,-2-3 0,4-3 0,1-3 0,-1-3 1,-1-3-1,4-3 0,0 0-7,1 0 6,3-5-11,-1-8-12,2-2 17,-2 0 5,1 0 2,-1 1-4,-3 4 9,1 0-6,-2 5 1,2 2 0,-1 1 23,1 2-20,1 0-1,-2 0 4,-3 5 2,-2 5-8,-3 2 0,-2 2 0,-2-2 8,-3-2-4,0 1-4,0-4 0,0-2 10,0-4-11,0-1 1,0 0 0,0 0 18,3-3-9,0-15-7,2-4-2,4-1-20,4 2 14,-1 5 0,1 2 3,-2 7-3,1 0 7,1 4-1,1 3 0,0 0-9,0 0 9,1 5-1,-3 7 2,-2 2-6,2-1 9,2 3-4,-3 1 0,-2 1 0,0 0-1,-4-1-36,2-8-129,-5-4-90</inkml:trace>
  <inkml:trace contextRef="#ctx0" brushRef="#br0" timeOffset="147299.1702">10510 4017 369,'0'0'111,"0"0"-6,0 0-79,0 0 33,0 0-59,0 0 12,0 0-31,0-11-35,5 11-115,10 9-13</inkml:trace>
  <inkml:trace contextRef="#ctx0" brushRef="#br0" timeOffset="148317.6259">11698 4121 59,'0'0'69,"0"0"0,0 0 0,0 0 31,0 0-19,0 0-25,-81-43 17,68 43-64,-2 1 12,-3 12-5,0 0-13,3 2 21,2 3-23,4 2-1,4 1 0,4 3-5,1-1 2,0-1 3,0 2-5,9-1 5,0-2 0,4-2 6,-4-2-6,-1-5-7,0-5 6,0-4-13,4-3-8,1 0 17,2-11 5,5-12 0,-2-4 3,1 1-3,-4 2 0,-3 5 6,-6 2-3,-3 6 62,-3 6-17,0 3 1,0 2-4,0 0-45,0 3-1,0 18-13,0 14 14,0 14 4,0 13-4,-9 7 11,-10 4 19,-4-6-21,-1-5-2,0-5-7,5-9 1,4-4-4,-1-10 9,4-5-6,-3-7 0,6-9 3,3-5-3,0-8 0,0 0 4,0-10 23,2-14-27,4-7 0,0-5-5,16-7 6,14 0-3,7-4-7,8 2-45,7 1 24,5 4-38,1 11-59,-5 6-182</inkml:trace>
  <inkml:trace contextRef="#ctx0" brushRef="#br0" timeOffset="149906.3173">13634 3739 255,'0'0'58,"0"0"3,-92-27-19,57 24 18,-3 3-8,-1 2-46,0 17 9,0 8-13,5 6 6,0 7 25,10 3-15,0 4 3,3 4 15,5 3-30,2 0 15,11-4-15,3-6 0,8-9-5,17-6 0,8-6-1,6-7 3,9-7 1,4-9-4,3 0 3,-1-4 2,-8-9-10,-13 0-10,-14 0-16,-10 0 30,-8-3-1,-1-2-3,0-1 5,-16-4-2,0 2 0,-5 0 4,0 2 0,4 2 3,1 2-3,7 4 1,2 4-3,4 2 5,3 1-9,0-1 4,6-1-5,16 1 4,4 0-1,5 3 2,0 2 0,1 0-1,-4 2-5,0 13 4,-5 6 2,-6 3 0,-6 3-10,-4 0 10,-2 0-2,-5-1 7,0-2-5,0-1 6,0-4-6,0-4 0,-2-4-19,2-4-59,0-5-66,0-2-174</inkml:trace>
  <inkml:trace contextRef="#ctx0" brushRef="#br0" timeOffset="151356.5767">14237 4037 172,'0'0'96,"0"0"-14,0 0 28,0 0 0,0 0-27,0 0-40,-84-16-38,67 20 2,-4 13-7,6 1 0,-4 1 6,5 1-5,1 0-1,4-2 1,4 0 5,2 0-10,3-3 4,0-2-2,0-1-3,11-1 5,2-1 0,2-2 1,1-3 1,4-4-4,5-1-9,2 0-5,0-14-3,0-2-22,-8-2 9,-4-3 1,-7 1 31,-7 2 0,-1 0 1,0 5 9,0 3 35,0 5 11,0 2-14,0 1-9,0 2-22,0 0-11,0 0-8,0 13-3,0 4 8,0 0-1,0-2 4,11 2 2,2-6-2,2 1 0,6-4 0,2-3-3,6-2-3,-1-3 5,0 0-13,-2-3 1,-2-11-7,-3-3 20,-3-5 0,0-4 3,-6-2-1,-1-4-1,-5-2 0,-3-2 8,-3-2-4,0-1 21,0 1-7,0 2-7,-6 4 14,0 5-16,3 8 11,-1 6-13,3 7-3,1 5-6,0 1 1,0 0-16,0 3 9,0 16-17,0 13 24,0 8 2,0 3 2,0 2-5,8 0 1,4-1 0,5-5-3,-1-3 3,2-6 0,-1-6 0,0-6 5,0-6-8,4-6 3,-1-4 0,6-2-7,-2 0-6,0-5-2,-2-8 4,-4-2-3,-3-3 9,-3-2 2,-2 1-13,-1-2 14,-4 1-14,-4 2 16,-1 0-6,0 1 6,0 1-2,-3 0 2,-4 5 0,-3-2 6,3 8 0,3 0 2,-1 5 6,2 0-14,-3 8-6,1 13 2,-1 4 2,3 3-1,3-3 6,0 0 4,0-3 3,6-6-7,5-2-1,3-5-2,4-3 0,1-3 5,7-3-3,0 0-2,1-8-1,-3-7-23,-1-3-3,-4-3-4,-1-1-13,-5 2 27,-2 2 14,-4 6 3,-3 3 20,0 4 20,-3 5 13,4 0-46,-1 0-4,8 2-6,1 11 6,2 5 3,-1 2 24,-4-1-20,0 1 6,-2-2-10,-5 0-5,-1-1 9,-2-2-10,0-2 0,0 1 12,-13-2-9,-6 0-6,-6-3-24,-5-2-63,-4-5-98,-4-2-241</inkml:trace>
  <inkml:trace contextRef="#ctx0" brushRef="#br0" timeOffset="151811.0301">14243 3908 356,'0'0'50,"0"0"-48,0 0 32,112-2 49,-57-3-46,6-3-6,4 2-20,-7-1 0,-5 2-12,-8 2 1,-6 3-11,-6 0-66,-6 0-71,-10 0-105</inkml:trace>
  <inkml:trace contextRef="#ctx0" brushRef="#br0" timeOffset="154285.4966">16691 4004 42,'0'0'206,"0"0"-128,0 0-9,0 0-35,0 0-16,0 0-18,0-1-12,0 7 12,0 9 5,0 3-3,0 1 43,0 2-5,0 0-13,0 1-11,2-3-6,7-1-9,3-4-1,0-3 9,4-4-13,-1-1 4,3-5 0,0-1 11,1 0-7,3 0-8,1-6 2,1-7-37,-2-2 36,-4-1-6,0 0 5,-4-2-10,-3 0 23,-3 3-9,-5 0 0,-3 4 6,0 4 2,0 1 6,0 1 22,0 4 11,0 1-35,0 0-12,0 0 0,0 9-23,0 9 19,8 0 4,2 0 0,-1 0 1,0-3 6,1-1-7,1-4 0,1 0 4,-1-3-9,3-3 5,-1-1 0,1-3 5,0 0 0,-1 0-5,-1 0 0,1-3 3,-4-8-13,-1-3 11,-3-1-1,-3 0 0,-2-2 9,0 1-10,0-1 1,0 2 0,-4 1-8,-6 1 10,3 4-2,2 3 34,4 2-30,1 2 14,0 2-18,0 0 2,0 0-4,9 0-18,13 0 20,9 0 2,5 0 0,3-2-4,3-5 0,-3-2-9,-5-2 5,-3-1-7,-4 0 13,-3-3-4,-6-2 14,-3-2-10,-3-4 0,-5-4 6,2-3-3,-6-3-3,-1-3 5,-2 0 17,0 4-17,0 5 17,0 8 0,0 7-8,0 6 26,0 2-25,0 4-9,0 0-6,0 18-18,0 17 18,0 14-6,0 6 12,0 2-8,-2 0 4,-1-3 1,-4-2 21,2-7-22,2-5 10,0-6-12,2-9 4,1-5-10,0-7 6,0-3 0,0-7-2,0-2 14,0-1-12,0 0 4,0 0 1,0-6 10,0-15-15,0-8-16,12-7 14,7-2-53,2 5 15,0 9 14,-3 9 10,-6 6 11,1 5 5,-2 4 0,2 0-4,4 0 4,2 6 0,0 9 0,4 3 2,-1 0-5,-2 2 3,-3-2 0,-1-5 12,-2-1-4,-3-1-8,2-5 0,-2-2 7,2-2-2,5-2-4,1 0-1,4-9 5,1-6-5,-4-3-2,0-2 2,-4-2-17,-5 1 9,-7-2-5,-4 3 13,0 7 5,0 2-4,0 7 42,-1 2 8,-1 2-42,2 0-9,0 12-8,0 8 8,0 4-7,0-3 13,10-2-6,1 0 0,1-4 1,3-2-4,-3-4 3,7-2 0,0-4-4,4-3-25,5 0-46,-1 0-133,-6-8-254</inkml:trace>
  <inkml:trace contextRef="#ctx0" brushRef="#br0" timeOffset="154501.6783">18015 3828 481,'0'0'127,"0"0"-89,0 0-25,0 0-5,0 0-8,0 0-54,0-7-127,9 7-129</inkml:trace>
  <inkml:trace contextRef="#ctx0" brushRef="#br0" timeOffset="155551.4531">18632 3884 160,'0'0'115,"0"0"-14,0 0 30,0 0-71,0 0 0,-91-30-36,72 30-22,1 0 30,-1 9-32,1 10 4,-2 7 15,7 0-15,3 2 28,7-3-32,3 0 11,0-1-10,0-3-1,10-3 0,8-1-1,3-6 7,4-3-6,6-3 0,4-5 6,7 0-21,1-9 11,2-11-18,-5-4 20,-9-2-40,-5-4 19,-7-3 20,-4-3-17,-2-3 15,-2-3 5,-2-2 0,-5 0 17,-1 1-15,-3 4 22,0 4 17,0 8-32,0 7 31,0 8-20,0 8-1,0 4 11,0 0-30,0 10-6,0 26-5,0 13 4,0 10 6,0 1 1,0-3 0,0-5 3,0-3 5,0-7-8,0-6 0,0-8 2,0-3-4,0-10 2,0-5 0,0-7 3,0-2 2,0-1-7,0 0 2,0 0-14,0-14 9,0-8-36,3-5-2,8-1 38,1 1-52,4 1 8,-2 5 30,0 8 19,-3 5 5,-1 7 40,5 1-18,2 0-26,5 13 8,2 8-9,-4 2 9,0 0-5,-4-1 20,-2-2-21,1-4-3,-5-1 11,1-3-5,-1-4-6,1-2 0,5-6-26,2 0-19,3-14-235</inkml:trace>
  <inkml:trace contextRef="#ctx0" brushRef="#br0" timeOffset="156708.1618">20515 3854 106,'0'0'104,"0"0"19,0 0-22,0 0 0,0 0-22,0 0-43,-29-50 9,16 41-28,-1 2-8,-4 1 6,-3 6-2,-3 0-12,-6 0-1,-3 18 12,-1 6-9,0 4-3,4 2 2,6 0 9,9-1-8,9-4-3,6 0 0,0-2-2,10-4 2,14-4 0,8-2 0,5-5 4,3-3 8,3-5-24,-1 0 5,0 0-66,1-10-45,-7 0-115,-8-2-102</inkml:trace>
  <inkml:trace contextRef="#ctx0" brushRef="#br0" timeOffset="157773.35">21024 3801 214,'0'0'84,"0"0"-4,0 0-3,0 0 20,0 0-3,-82-44-65,70 44-16,-3 0-13,-2 21-7,-3 5 0,-1 4 7,3 2 0,3-4 19,5 0-15,5-5-4,3 0 0,2-4-2,0-3-5,7-4 7,6-3 0,6-5-2,5-4 4,6 0-4,0 0-19,0-10-51,-5-5 8,-4-3 2,-2-3 41,-7 0 10,-1-2 16,-4 4-5,-5 2 21,-2 2 38,0 4 38,0 2-52,-2 3-17,-1 4 11,2 0-38,1 2 13,0 0-14,0 12-22,0 7 17,1 4 5,5 0 0,2-2 1,2-2 2,4-6-3,-2 0 0,4-8 2,-2 0-6,3-5 4,0 0 0,2 0 10,3-16-2,0-4-14,-2-2 6,1-4-8,-1 2 4,-3 3 4,2 3 0,-5 7-3,-3 7 6,-7 4-3,2 0 0,0 0-15,2 13 11,1 4 7,-1 1-3,-2 0 15,-1 0-6,-2 0-9,-2-2 0,-1-2 6,0-2-6,0-3 0,0-3 0,0-4 8,0-2 0,0 0-8,0 0 0,0 0 4,0-15-16,2-5-8,7-2 0,4 0 18,4 1-19,1 3 21,-1 3 0,0 3-3,1 8-2,-3 4 5,0 0 0,0 1-3,-2 13-1,-1 2 4,0 2 0,-2 0 0,-2-1 18,1 0-11,-2-2-1,4-4 10,-1 0-4,3-4-12,2-2 0,3-1-28,0-4-45,5 0-144</inkml:trace>
  <inkml:trace contextRef="#ctx0" brushRef="#br0" timeOffset="159546.9101">23087 3638 233,'0'0'105,"0"0"-42,0 0 5,0 0 35,0 0-65,0 0-7,0-21-31,0 21 1,0 0-8,0 8-8,0 12 15,0 5 12,6 8-7,-1 2 13,1-1 8,-3 1-25,0-3 25,-2-4-23,2 1-3,-3-3 13,0-3-5,0 0-8,0-5 0,0-1 0,0-5-6,3-2 6,-3-3 0,2-4 3,-2-2-3,0-1-5,0 0 3,1 0 2,2 0 3,0-9-3,-1-6 0,2-3 5,4-3 3,5-2-8,-1 0 0,6-1-8,-2 5 1,2 2 7,-4 7 0,-3 2-4,-2 7 8,1 1-8,1 0 3,3 15-16,0 4 10,2 1 7,-6 2 0,0-1-2,-5 0 3,-5-1-2,0-2-1,-2-3-14,-14-1 7,-3-2 9,-4-4 0,4-3-17,4-5-1,3 0 13,3 0-4,3 0 18,3 0-4,3 0 2,0 0 20,0 0-6,0 0-19,0 0-2,6 0 0,10 0 0,9 0-6,3 0 6,5 0 0,8-1 9,6-3-3,8-4-6,4-1 0,6-3 0,-6-2-10,-5 0-3,-12-3 2,-12-1 9,-10 0-27,-9-2 29,-9-1 0,-2-1-4,0-1 4,-8 2 1,-4 6 19,2 4 29,2 7-23,4 4 13,-3 0-39,-1 0 6,0 15-13,-1 9 6,5 1 1,4-1-4,0-1 13,7-3-10,11-2 1,6-5-1,6-5-7,4-2 8,8-5-24,0-1-7,-2 0-141,-7 0-112</inkml:trace>
  <inkml:trace contextRef="#ctx0" brushRef="#br0" timeOffset="161384.9752">25089 3994 160,'0'0'249,"0"0"-243,0 0 6,0 0-10,0 0-1,0 0 17,20 4 35,-7-4-38,4 0 16,5 0-6,3 0-5,4 0 8,-1-2-25,-1-7 3,-7 1-6,-6-2 14,-3 2-13,-4-5 17,-2-1-5,1-4 1,-5 0-7,-1 0-7,0-2 0,0-1-12,-6 1 7,0 2 10,-3 0-5,0 6 0,-2 0 1,-2 3-1,0 2 0,0 0-1,-1 3-2,1 1 3,5 1 0,5 2-1,2 0 6,1 0-5,-2 0 0,-2 2-21,0 8 17,-1 1 2,4 0 2,1-3-7,0-2 7,0 2 0,4-3 0,8 0-13,0-2 12,6-1 1,0 0 0,2-2 16,3 0-11,-1 0-1,2 0-4,3 0 1,-2-2-1,1 0 0,-7 2 0,-3 0-4,-6 0 4,-6 0-3,-1 2 2,1 7-19,-1 0 19,0 3-9,0 2 10,0-2 8,2 3 2,1-2-10,1 1 0,-1-2 2,0 0-2,0 0 0,2-3 2,-1 0 8,0-1-3,0-4-7,3 0 0,2 1 3,1-2-3,2 0 0,-3 0 6,0 0-3,-2-1 1,-3 0-4,-3-2 0,-2 2-2,1-2-2,-3 0 4,1 0 0,1 0 2,-2 0 5,1 0-7,5 0 6,3 0 1,4 0 9,4-6-16,3-6 4,0-1 4,-1-5-2,-1-3-6,-1-4 0,-5 0-13,-2 1 12,-6 4-7,-2 2 0,-2 4 2,0 4-7,-2 2 12,-11 2-6,0 5-3,-2 1 8,1 0 2,1 0 0,-2 10 5,3 7-5,2 6 0,5 2 0,4 4 2,1 0-2,0-3 3,13-1-3,8-3 12,7-2-6,7-5-6,6-5 12,3-4-2,5-4-20,-4-2-10,-2 0-113,-7 0-128</inkml:trace>
  <inkml:trace contextRef="#ctx0" brushRef="#br0" timeOffset="162068.7604">26271 3616 395,'0'0'139,"0"0"-76,0 0-4,0 0 8,0 0-58,0 0-9,-6 14-2,6 19-5,0 12 7,0 0 10,0 2-5,0-2 33,0 1-30,0 1 6,2 0 1,-1 0-14,-1-5 13,2-3-14,-2-3 3,1-3 1,-1-4-1,2-7-3,-1-4 0,1-7 5,-1-5-11,2-2-25,0-2-39,4-2-25,1 0-85,-2-5-96</inkml:trace>
  <inkml:trace contextRef="#ctx0" brushRef="#br0" timeOffset="162469.9179">26431 3841 162,'0'0'98,"0"0"-32,0 0 14,0 0 25,0 0-29,0 0-50,82-46-16,-72 46-10,2 6 1,-3 9-2,0 3 5,-1 2-4,-3-1 0,-5 1-13,0-1 12,-5 1 2,-16-2 0,-8-3 18,-2-1-19,0-6-12,5-1 5,6-5-54,6-2 20,5 0-30,2 0-5,7-10-38,0 1-21</inkml:trace>
  <inkml:trace contextRef="#ctx0" brushRef="#br0" timeOffset="163942.3303">26589 3952 26,'0'0'83,"0"0"-19,0 0-19,0 0-12,104 0-1,-74 0 3,1 0-19,1-2-3,-2 0-10,-2 1 2,-8-2-4,-4 2 1,-3-4 0,-6-1 2,3-3 7,-4-3 14,-5-3 1,-1-3-3,0 0 8,0-3-26,-7 0-4,-3-1-1,-6 3 5,-3 1-8,2 2 11,-2 3-1,6 3 4,1 4-10,6 3 9,4 3-10,2 0 3,0 0-9,0 0-4,0 0-7,0 0 5,8 4 12,8 6 8,6-3-7,4-1 0,6-1 18,4-2-16,2-1 6,-5 1-9,-5 0 2,-6 4-4,-8-1 2,-5 2-15,-4 5 12,-1 0-17,-4 5 13,0 0 2,0 0 10,0 0-1,0-3-4,0-1 0,0 0-1,7-3 5,2 2 1,4-3 3,1-1-6,4-3 9,1-3-2,2-3-4,3 0 21,3 0-24,0-4 6,3-10-3,-2-2-3,-4-2 3,-3-4-5,-8 0 1,-1-2 5,-6-2-6,-5 2-1,-1 1-4,0 4 5,0 4-2,-3 3 4,-5 4 15,0 2 7,4 5-22,-1 1 9,-1 0-11,-2 6-8,-2 12 7,4 5-4,2 1 5,4-2 7,0 1-4,4-2-1,12-3 1,4-3-1,2-3 3,4-3-5,2-3-2,3-3 1,2-3-29,-1 0 7,-4 0 4,-4-3-3,-2-10 22,-4-5 0,-1-7 0,-1 0 4,-2-1-2,-1 2-2,-3 3 12,-2 6 10,-2 6 32,-3 6-22,1 3-16,-4 0-3,3 0-13,2 9-10,4 12 3,7 6 7,-2 2 3,3 1-3,-3-3 1,-2-3 5,-3-1-4,-6-5-4,-3-5-2,0-1 4,0-4 2,-2-4 5,-7-1-7,-4-3 14,2 0-14,-2 0 0,3 0 0,2 0 3,-1-4-5,0-1 2,2 0 0,1 3-1,1-1 3,4 1-4,-3 2-23,0 0-177,-2 0-131</inkml:trace>
  <inkml:trace contextRef="#ctx0" brushRef="#br0" timeOffset="164628.3652">26546 3827 9,'0'0'108,"0"0"-57,0 0 22,0 0-5,0 0-27,0 0 4,19 0 16,-19 0 4,0 0 20,0 0-45,0 0-21,-12 0-3,-7 0-15,-8 0 1,-5 9-2,0 0-17,-1 1-32,0-1-33,6 0-60,2 0-44</inkml:trace>
  <inkml:trace contextRef="#ctx0" brushRef="#br0" timeOffset="167535.233">28035 3843 78,'0'0'221,"0"0"-183,0 0-4,0 0 17,0 0-45,0 0-6,3 8 1,5-5 3,3-2 43,5-1-19,2 0 10,5 0-5,3 0-24,1-9-7,-1 0-2,-5-1 2,-7-1 7,-9 1-8,-4-3 11,-1 0-10,0 1-1,-1 0-1,-11 2 0,0 2 5,-1 3-13,-4 4 8,-2 1 0,1 0-4,-6 4 12,-3 14-8,2 5 0,4 0 3,5 1 15,7 0-18,6-2 11,1-1-1,2-1 2,0-2-12,5-4 0,10-2 1,10-5 13,5-4-8,1-3 1,7 0 1,-1 0-4,-6-7-8,-4-1-2,-5-1-7,-1 0 10,-4-1 3,1-3 0,-3 2-1,2-3-10,1 0 6,-3-2-8,1-1 13,-3-1-5,-3 2 9,3 1-4,-4 2 0,-3 5 2,1 2-4,0 1 0,-1 2-2,1 3-8,4 0 12,0 0 0,2 6-9,-2 7-3,-2 5 9,0 1 1,-4 0 2,-2-1 6,0-1-5,-3-4 6,0-1 14,0-1-9,0-4-12,0-4 0,0-1 11,0-2-3,0 0-7,0 0 5,0 0 22,0 0-23,0-12 26,1-5-31,7-5-9,2-1-3,6 0 12,3 4 0,1 2-5,0 4-6,-2 4 10,-2 3 0,-1 2 0,0 4-6,0 0 7,4 0 0,1 0 0,-1 8-5,2 7 4,-5 5 1,1 1-5,-4 1 1,0 0 5,1-3-1,-3-2 0,2-4 5,-3-2-9,4-5 4,-1-2 0,3-4 4,4 0-3,1 0 3,0-10 1,-2-6 1,-4-4-6,-4 0 0,-4-2 0,-5-3 2,-1-3 0,-1-5-2,0-2 0,0-3 7,0-1-7,0 0 0,0 1 2,0 6 3,0 4-2,0 10 5,0 5 12,0 7-9,0 4-11,0 2 0,0 0-1,0 0-8,-1 0 9,1 16 0,-2 15-12,1 13 14,-1 5-5,2 3 3,0-4 0,0-3 0,0-4 3,13-5-3,-1-3 0,6-5 2,-3-5-4,1-2 2,1-6 0,-1-3 0,1-4 0,2-6 0,3-2 10,-2 0-4,1-1-6,0-11 0,-5-1 0,3-7 4,-2 1-4,-1-4 0,-1-3 0,-3 2-1,-6 2 1,-4 1-6,-2 3-3,0 4 3,-2 5 9,-8 3-3,-1 3 0,-1 3-2,-2 0 1,-2 1-5,-1 16 0,3 7-5,5 3 11,5 0 0,4 0-5,0-3 5,10-1-1,10-6-6,7-5-22,9-5 17,5-7-60,4 0-96</inkml:trace>
  <inkml:trace contextRef="#ctx0" brushRef="#br0" timeOffset="168121.2491">29782 3751 170,'0'0'48,"0"0"32,0 0-14,0 0-10,-97 37-3,77-16-28,2 0-11,4 0-7,5-2 0,4-1-14,3-3 1,2-1-9,0-5 10,0-1-1,0-5 6,8 0 11,1-3 0,3 0-8,1 0 21,2-8-21,0-7 20,1-6-23,0-5 6,0-3 6,-4-5-7,-5-4-5,0 1 7,-6-4-6,-1 1 45,0 1-19,0 2 14,0 5 24,-6 9-50,3 6 23,0 8-28,1 6 3,1 3-13,-1 0 0,2 0 0,-1 26-10,-4 14-9,1 15 19,-2 5 0,3-3 0,3-3-13,0-9 13,2-6 0,12-8-1,2-6 6,3-7-7,1-6 2,2-6-47,6-6 7,2 0-106,-2-12-299</inkml:trace>
  <inkml:trace contextRef="#ctx0" brushRef="#br0" timeOffset="168669.2961">28854 3664 186,'0'0'212,"0"0"-158,0 0-41,0 0 10,0 0 3,85 2 27,-24-2-20,12 0-20,4-7-4,0 2-1,-5-3-16,-4 2 8,-3 0-88,-10 0-84,-17 0-171</inkml:trace>
  <inkml:trace contextRef="#ctx0" brushRef="#br0" timeOffset="170389.9821">30580 3757 359,'0'0'144,"0"0"-111,0 0 18,0 0 5,0 0-12,0 0-35,-2 7-4,2-6-6,0-1 1,0 0 0,14 0 6,4 0-2,5 0 1,0 0-1,4-8 2,-2-5 2,2-6-8,-6-3 0,-1-4-1,-4-2 6,-1-2-5,0-3 0,-6-3-3,-2 0-2,2 1 5,-6 3 0,-2 4 0,1 4 7,-2 3-7,0 6 0,0 2 0,0 6 4,0 4-3,0 1 4,0 2-5,0 0-5,-2 2 4,-4 18-14,-2 10 14,-3 11-6,-1 7 7,0 2 0,3 3 2,5-3 8,2-2-13,2-6 3,0-4 0,0-5-3,8-3 3,4-3 0,1-3-1,-1-1 6,0-7-5,-2 1 0,1-3-5,1-6 1,-2 2-10,-1-6-1,1-1 4,1-2-16,0-1 13,0 0 7,3 0-1,-3-13 2,0-3-2,-2-5 3,-3-4-2,-1 0-10,-5 0 13,0-2-3,0 5-3,0 4 8,-3 3 4,-2 4-1,1 6 7,1 0-5,1 3 4,1 2-7,1 0 0,0 0-2,0 0-12,0 0-9,0 2 21,0 6 0,7-1 2,4-1 1,7-1 0,4-2 5,3-1-6,1-2 0,-1 2 5,-3-1-1,-6 1-3,-5 2-1,-3 1-6,-2 1 6,0 3-6,1 0 6,-1 0-1,-1 2-2,-2-2 3,1-2 0,1 1 3,3-1-2,1-1 1,2-1 3,4-2 8,4-2-12,4-1 8,3 0-9,0 0-32,-1 0 20,-4-10-26,-2-4 37,-5 2 1,-1 3 0,-5 3 45,-5 3 10,0 3-7,-2 0 11,-1 0-41,3 0-18,1 17-16,3 10 16,-1 8 11,-3 5 18,-2 5-10,-1 2 20,0 0-23,-4-4 2,-10-1 6,-2-3-20,-5-3 8,1-2-12,-2-4 0,1-4 4,5-8-1,1-8-1,7-4 4,4-4-3,2-2 5,2 0 4,0-16-10,0-11-2,8-7-33,19-4-6,10 3 12,6 7-33,2 2 37,0 7-4,3 4-31,-2 4-72,-4 0-69</inkml:trace>
  <inkml:trace contextRef="#ctx0" brushRef="#br0" timeOffset="172224.3366">2169 6105 402,'0'0'134,"0"0"-128,0 0-6,0 0 62,0 0-27,0 0-19,0 10-16,0-10-4,4 0 2,5 0-4,8 0 6,5 0 20,8-8-16,1-7 2,1-3 6,-4-5-8,0-1-4,-7-3 0,-4 0 10,-6 0-15,-3 0 11,-5-2-6,-3 2 0,0 1 11,0 4-10,0 7 13,0 8-10,0 2 23,0 5-17,0 0-10,3 6-5,16 15-11,4 8 16,5 4 0,-1 0 1,1 0-8,-1 0 8,-5-3-1,-5-1 1,-4-2-1,-7-3 0,-6-2-4,0-4-4,-4-1-1,-14-2-13,-4-3-36,-1-3-117,-1-4-102</inkml:trace>
  <inkml:trace contextRef="#ctx0" brushRef="#br0" timeOffset="173897.2332">3201 5821 151,'0'0'116,"0"0"-50,0 0 15,0 0-4,-88-23-10,68 23-17,0 10-23,1 11-19,2 7-3,-1 5 0,6 2 4,2 1 13,7-2-17,3-2-2,0-5-3,8-4 0,6-5-7,3-6 7,7-3 0,1-1 10,5-6-2,-2-2-16,-4 0 0,-3 0-70,-3-4 66,-6-10-33,-2-4 15,-5-1 24,-5-5 10,0-3-4,0-2 0,0-2 1,0 0 18,0 4-7,0 3-1,3 6 46,6 3-32,1 3 15,-1 5-28,6 2 0,3 5-21,7 0 9,8 6 0,1 12-6,1 2 13,-4 2-7,-6 1 0,-4-1 2,-7 2-13,-5 1 11,-5 0 0,-4 2-3,0-4 14,0-5-8,-6-5-3,2-5 6,1-5-3,1-1 0,2-2-3,0 0 16,0 0-10,0-5-4,0-11-2,0-7-27,5-3 24,12-1-11,3-2-10,5 1 12,2 4-25,0 4 37,-2 4 0,-2 4-2,-1 6-4,-1 3 6,-4 3 0,2 0-5,-3 3-5,-1 10 8,0 5 2,-6 2 0,-3-1 10,-3 6-8,-3-1 3,0 0 18,0 0-15,0-3 3,-9-3-11,6-8 11,-2-5-11,5-4 3,0-1-3,0 0 15,0-11-15,0-9-37,0-1-7,0-5 26,6 2 8,5 0 10,5 0 0,-1 3-4,3-1 2,3 3 2,0 3 0,3 2 3,-6 6-11,0 5 8,-2 3 0,-4 0-6,-3 13-5,6 3 11,-5 2 10,1 4-9,2 0 32,-4-2-29,0 1 11,3-3-1,-3-2-2,2-2-11,2-2-1,-1-3 7,4-3 1,1-2-6,2-4-2,5 0 9,-3-1 4,6-11-13,-5-3 0,3-8 8,-1-4-5,0-6-3,-3-9 0,1-3-3,-8-4-19,-4 3 22,-4 7-3,-6 7 8,0 11 15,0 9 21,-3 9-5,-4 3-3,-5 1-27,-2 24-6,-5 9 0,3 9 0,5 0-3,8-2 6,3-7-3,0-6 0,18-5 8,3-5-8,10-6 0,2-9 9,6-3-22,3 0 13,-2-7-51,3-11-73,-12 0-361</inkml:trace>
  <inkml:trace contextRef="#ctx0" brushRef="#br0" timeOffset="176841.3515">6673 5613 93,'0'0'98,"0"0"-48,0 0 41,0 0-17,0 0-20,0 0-39,-12 12-10,8 11 27,1 4-6,1 3 2,1-1 27,1-4-51,0-2 12,1-4-16,13-1 2,2-1-4,6-5 4,5-4-2,4-6 19,5-2-14,2 0 9,-4 0-14,-4-4 4,-5-5-7,-3-3 5,0-3-2,-3-3 10,-4-3-5,1-3-5,-5 0 0,-1-4 8,-6 2-11,-2 2 3,-2 2 0,0 6 7,0 4 9,0 6-12,0 3 14,-3 3-18,1 0 8,2 4-8,-1 17 0,1 9-12,0 3 20,0-2-8,0-4 0,6-5-5,6-2-3,1-7 8,1-2 0,-2-5-3,4-3 3,2-3-4,0 0-5,6 0-7,1-9 8,0-9 0,0-6-10,-5 0 14,-6 0-16,4 1 20,-6 1 0,1 4 5,2 1-3,0 3 3,-2 5 4,-1 5 16,3 4-20,3 0-5,-3 1 0,1 14 3,-2 5 0,-5 1-2,1 2 1,-4-1 11,-3-2-6,-1-2-7,-2-3 0,0-3 4,0 0-5,0-5 1,0-1 0,0-4 7,0-1 0,0-1-7,0 0 0,0 0 6,0-4 2,0-10-8,1-5 0,4-6-14,6-3 7,3-2 0,5 3-10,-2 6-3,1 4 14,-3 8 6,-2 3 0,4 5-4,-1 1 7,-1 0-3,1 16 0,1 5-10,-1 2 6,2 3 4,-3-2 0,-3-2 2,0-1 9,0-1-11,-1-3 0,0-2 12,3-7-5,-3 0-7,3-6 0,2-2 11,1 0-3,2-5-8,-2-10 0,-1-3 8,-4-1-9,1-3 2,-5-1-1,-4-3 11,2-5 1,0 2-12,-2-2 0,1 3 12,-5 0-1,3 4-11,-3 5 0,0 4 42,0 7-37,0 6 39,0 0-33,0 2 3,0 0-28,0 0 13,0 9-8,0 16-2,3 8 13,8 4-2,0 2 0,1-3 0,3-4-3,-1-4 3,2-8 0,-1-4-4,0-2 9,-2-5-5,1-5 0,7-2-11,1-2 0,2 0 10,-3-5 1,1-5-11,-1-2 19,-6-4-8,-2 0 0,-1-5 4,-3-3-6,0-3 2,3-5 0,-6-1 5,2-5 0,0 1-5,-5 1 0,-1-2 8,-2 4 3,0-2 1,0-1-2,0 2 31,-5 1-35,-3 6 12,0 4-18,4 6 14,-1 8-15,4 6 1,-1 2 0,2 2-6,0 5-3,0 27-5,0 19 10,0 9 4,6 2-6,5-4 6,0-5 0,3-4 2,5-5-2,1-6 0,7-8 0,-2-10-8,2-11-3,1-8-11,2-1-36,3-3 20,1-18-89,-4-6-415</inkml:trace>
  <inkml:trace contextRef="#ctx0" brushRef="#br0" timeOffset="177173.328">8050 5452 64,'0'0'490,"0"0"-481,0 0 15,0 0-21,98-13 60,-45 2-41,2-1-11,6 2-4,-1 0-7,-7 3 0,-3 1-6,-9 3-10,-6 1-44,-10 1-35,-11 1-135</inkml:trace>
  <inkml:trace contextRef="#ctx0" brushRef="#br0" timeOffset="177389.4907">7985 5220 495,'0'0'41,"0"0"-41,0 0-9,0 0 7,0 0-136,0 0-146</inkml:trace>
  <inkml:trace contextRef="#ctx0" brushRef="#br0" timeOffset="179225.2255">8951 5494 176,'0'0'53,"0"0"5,0 0 33,0 0-39,-83-69-7,62 63 11,3 3-25,-6 3-13,6 0 25,-1 5-43,-2 13 12,2 7-11,2 5 5,2 5 29,8-2-28,2 0 2,5-4 0,0-4-2,2-3-7,11-4 0,5-4-1,4-3 1,2-5 0,3-4 4,3-2-8,0 0-35,3-12-30,-6-3 1,-7-3-30,-2-5 65,-7-1-3,-5-3 36,-2 0 0,-4 2 10,0 6-4,0 4 62,0 6 5,0 5 6,0 2-11,0 2-34,0 0-34,0 15-10,0 9 10,0 4 0,10 0 2,1 0-3,3-4 1,3-2 0,0-4 0,8-5 7,-1-4-7,9-3 0,-2-6 7,5 0-19,-3-1 1,-2-16-25,-5-4 25,-9-4-23,-6-1 34,-8-3 0,-3 0 7,0 1-2,-8-1-1,-4 2 0,-2 5 32,0 4-29,-2 5 13,5 5-3,5 2-14,2 4 31,4 2-33,0 0 4,0 0-10,0 0-6,0 5 9,0 4-1,10 0 0,4-2 1,5-2 2,6-3 0,-2 0 10,7-2-1,-2 0-9,-6 0 0,2 2 1,-7 3-6,-1 0 5,1 3 0,-6 1-4,0 3-3,-5 4 7,4 1-2,-4 4-4,-1 0 0,1 0 7,-2-1-1,3-4 7,1-4-2,-2-1-5,5-5 0,0-3 3,4-2-20,3-1 17,6-1-18,0-16-1,1-4-62,-2 0 21,-7-3 16,2 0 22,-3 1 19,-3 4 3,-3 4 0,-6 6 42,0 5 38,-3 2 9,0 2-47,0 0-40,0 0-4,0 9-14,0 6 16,7 3 19,1 2-9,-1-1-8,6-1-2,-2-3 15,3-3-8,0-2-7,0-5 0,1 1 8,-2-3-2,0-3-6,-2 0 0,0 0 8,2-7-8,-3-7 2,1-2-1,4-2 8,-6 0-1,0 1-8,-2 2 1,-4 6 11,0 1 4,-3 5-1,0 2 12,0 1-27,0 0 0,3 20-6,-3 11 2,0 10 8,0 5 1,0 4 3,0-2 1,-8-3 8,-3 4-11,0 2-6,-1 6 0,-3 3 11,2 2-7,-6-3-4,-4-6 0,4-9 10,1-10-8,6-15-2,3-9 0,6-6 7,2-4-7,-1 0 9,2-9 3,0-12-8,0-6-2,10-4-2,13-5 0,17-3-9,9-3-6,10 0 15,6 1-20,1 4 9,4 5-39,-5 7 13,-2 3 2,-2 4-38,-3 5-77,-8-1-173</inkml:trace>
  <inkml:trace contextRef="#ctx0" brushRef="#br0" timeOffset="186279.957">17052 5660 899,'0'0'50,"0"0"-35,0 0-7,0 0-7,0 0-1,0 0 1,-7-43-3,7 43-20,-6 0-62,-4 0 23,-8 0-49,-5 0-223</inkml:trace>
  <inkml:trace contextRef="#ctx0" brushRef="#br0" timeOffset="225007.0661">12063 5159 35,'0'0'32,"0"0"12,0 0 33,0 0 17,0 0-17,0 0-60,0 0 15,-65-26 5,50 25 17,3-1-31,-4 2-18,-1 0 6,-1 0 0,-4 0 2,4 0-9,-1 6-4,-2 3 4,3 3-1,0 2-3,0 1 0,0 4 4,3 4 2,0 4-6,5 6 0,2 7 3,-1 2 17,5 0-18,4-1 5,0-1 5,0-3-5,9 1-7,10-6 0,2-2-2,7-11 2,8-5 2,3-10 2,7-4 9,-1-1-8,1-20 13,-1-5-8,-3-2-10,1-5 13,-4-2-10,-2-3-2,-4-2 4,-3-2 5,-5-1-10,-7 0 0,-12-1 0,-6 2 3,0 3-1,-13 1-1,-11 6 6,-8 9-7,1 6-3,-6 11-9,6 6-30,1 0-30,-3 17-59,6 7-6,1 2-88</inkml:trace>
  <inkml:trace contextRef="#ctx0" brushRef="#br0" timeOffset="225539.663">12560 5141 377,'0'0'62,"0"0"-60,0 0 12,0 0-3,-16 89 57,14-46-23,1 1 18,1-1-42,0 0-20,0-7 16,0 0-9,0-3-3,0-3 3,0 0-4,1-3-6,1-4 2,1-5-62,3-9-97,-3-9-121</inkml:trace>
  <inkml:trace contextRef="#ctx0" brushRef="#br0" timeOffset="225850.4913">12554 5180 376,'0'0'79,"0"0"-21,15-80-40,6 62 23,4 4-3,5 6-25,1 5 14,2 3-26,-1 5 7,-6 16-8,-6 8-1,-5 2-1,-6 0-3,-6-1 5,-2-3 4,-1-3-3,0 0-1,-10-1 10,-11-4-4,-4 1-6,-2-2 3,-3-5 7,3-2-20,0-3-17,3-7-145,4-1-54</inkml:trace>
  <inkml:trace contextRef="#ctx0" brushRef="#br0" timeOffset="227998.9497">13038 5191 166,'0'0'143,"0"0"-77,0 0-66,0 0-6,0 0 6,0 0 38,3 75 23,2-43-13,1-1-1,-1-1-8,0-3-10,-1-3-28,-2 1 6,-1 4-7,-1 3 0,0 1 0,0-3 0,0-6-40,-1-6-71,1-10-2,0-8-14,0 0-121</inkml:trace>
  <inkml:trace contextRef="#ctx0" brushRef="#br0" timeOffset="228268.4769">13112 5168 245,'0'0'123,"0"0"-29,0 0-21,0 0-12,0 0-29,0 0 3,78-71-29,-48 65-3,1 3 5,-1 3-6,1 0-2,2 0 0,0 0 0,-2 6 0,-2 6-78,-9 3-102,-11 3 5,-9 2-74</inkml:trace>
  <inkml:trace contextRef="#ctx0" brushRef="#br0" timeOffset="228469.0163">13099 5380 182,'0'0'93,"0"0"-82,0 0 30,0 0 26,0 0-2,97 5-33,-59-5-23,0 0 19,-2 0-28,-5 0 0,-7 0-9,-9 1-126,-11 13-54</inkml:trace>
  <inkml:trace contextRef="#ctx0" brushRef="#br0" timeOffset="228685.1991">13157 5651 270,'0'0'50,"0"0"-34,0 0-13,0 0 23,0 0 38,87 0-20,-41-9-21,0-6 7,6 0-22,-1 1-8,-2 3 0,-5 6-41,-4 2-42,-11 3-147</inkml:trace>
  <inkml:trace contextRef="#ctx0" brushRef="#br0" timeOffset="229117.4189">13851 5186 381,'0'0'91,"0"0"-91,0 0-9,0 0 9,1 83 42,-1-50 0,0 0-13,0-1-10,0-4-17,0 2 4,0-3 4,0 2-8,0-2 5,0-5-7,0-2-5,0-9-51,0-7-96,0-4-106</inkml:trace>
  <inkml:trace contextRef="#ctx0" brushRef="#br0" timeOffset="229533.8238">13837 5201 328,'0'0'119,"0"0"-19,0 0-1,15-77-50,0 65-7,8 6-31,3 2-9,6 4 0,1 0-2,-4 7 0,-3 14-2,-10 5-7,-7 5 8,-9 4-13,-6 1 9,-18-4 1,-6-4-1,-1-4 3,3-9 0,5-4 4,6-4-2,8-4 1,4-3 2,2 2 5,3-2-1,0 0-6,0 0-1,0 0-6,8 2 3,8 5 0,5-1 4,9 3-1,1-1 4,0 2 2,-1 2-6,-1 3 3,-4 0-3,0 1 0,-3 2-8,0-2 6,-2 0-39,0 0-106,-4-6-120</inkml:trace>
  <inkml:trace contextRef="#ctx0" brushRef="#br0" timeOffset="230104.2182">14526 5169 479,'0'0'12,"0"0"3,0 0-3,0 0 74,0 0 10,0 0-90,-11-21-6,6 50-10,-2 11 10,-4 7 0,-2 0 13,-1-4-13,3-1 0,3-6 1,0-4-3,4-6 2,2-7 0,2-3-2,0-9 4,0-6-4,0-1-23,0-6-24,3-16 44,8-10-109,1-7 61,0-3 48,-5-3-2,1-4 7,1 2 12,0 0-12,4 6 46,0 7-8,3 7 12,0 8 36,2 6-63,3 4-10,4 5-13,2 4 5,1 7-12,-4 22 8,0 8-1,-5 7 29,-7 1-26,-3 2 22,-3-4-25,-1-1 6,-4-5-6,1-7 0,-2-3 0,0-6-3,0-6-23,0-6-41,-6-9-127,-6 0-182</inkml:trace>
  <inkml:trace contextRef="#ctx0" brushRef="#br0" timeOffset="230260.3651">14600 5320 469,'0'0'101,"0"0"-101,0 0-12,0 0 9,83-29 3,-38 23-14,4 1-92,-4 2-143</inkml:trace>
  <inkml:trace contextRef="#ctx0" brushRef="#br0" timeOffset="230652.2146">15171 5138 458,'0'0'91,"0"0"-51,0 0-37,0 0 18,0 0-2,0 0-10,115 0 14,-67 0-17,-3 0-5,-1 0 7,-5-3-8,-2 0-1,-1-2-77,-6 0-130,-11 0-125</inkml:trace>
  <inkml:trace contextRef="#ctx0" brushRef="#br0" timeOffset="230874.8868">15382 5160 388,'0'0'40,"0"0"-14,0 0-12,-3 77 76,3-45-26,0-1 1,0 2-38,0-1 4,0-2-31,0 0 13,0-2-13,0 2 0,0-4 0,0-3-4,0 0-36,5-5-77,1-9-174</inkml:trace>
  <inkml:trace contextRef="#ctx0" brushRef="#br0" timeOffset="231391.4745">15818 5129 415,'0'0'32,"0"0"-31,0 0 33,0 0 16,0 0-27,0 0-10,-88 39-4,69-5 1,4 7 25,2 3-13,5-1 33,4-1-33,4-4-12,0-3 3,4-7-3,16-3-10,2-8 0,8-7-2,6-10 2,9-3 1,5-23 4,-2-7 0,-3-6-5,-13-3-1,-9-2-1,-11-1-8,-9-2 1,-3 0 1,0 4 8,-15 4-12,-6 4-7,-7 10 19,-2 9-27,-3 14-72,-3 2-40,-1 13-69,1 14-1</inkml:trace>
  <inkml:trace contextRef="#ctx0" brushRef="#br0" timeOffset="231877.1686">16321 5139 395,'0'0'125,"0"0"-62,0 0-43,0 0-20,0 0 0,0 0 48,3 92-11,-3-54-7,0-2-12,0 0-15,0-2 15,0 0-13,0-4-5,0-2 3,0-4 0,0-3-6,3-7-25,-1-3-54,1-11-131,2 0-173</inkml:trace>
  <inkml:trace contextRef="#ctx0" brushRef="#br0" timeOffset="232310.5905">16366 5163 204,'0'0'95,"0"0"6,32-90-28,-12 66-45,4 6 5,-3 7 6,-1 9-13,-1 2-7,-4 0 12,1 7-31,-4 14-1,-6 6-3,-2 4 3,-4 4 0,0 0 2,-14-5 2,-5-4 6,-1-4-7,-4-4-1,2-6 10,2-3-11,5-6-3,9-3 3,2 0 7,4 0 14,0 0-20,-2 0 35,2 0 10,0 0-46,0 4-6,14 13-9,7 6 15,1 3 21,-1 1-12,0 3-3,0-2-4,-2 4 4,4-1-9,-3-2 3,-3-3-28,-1-4-25,-4-7-119,-3-6-124</inkml:trace>
  <inkml:trace contextRef="#ctx0" brushRef="#br0" timeOffset="233026.635">17245 5106 130,'0'0'343,"0"0"-317,0 0-20,0 0 14,0 0 24,-36-81 12,17 74-11,-1 3-34,-7 4-12,-6 0 1,-3 0 0,1 14-1,2 2 3,5 5-2,5 3 0,3 4 7,0 3-7,10 1 0,2 3 9,8 1 1,0 0-10,17-3 0,13-3 5,6-3 1,2-1-6,1-4 0,-5-1 6,-1-3-14,0 1 10,-3-3-2,-2 0 1,0 1 4,-2-2-5,-5 0 0,-5-3 1,-7-1 5,-3-5-3,-3-2 8,-3 1 9,0-1-7,-10 4-5,-13-3 10,-5-1-14,-8-4 21,0 0-25,-3 0 2,-4-9-2,-5-3-30,-4 3-13,1 1-27,7 4-53,8 4 6,11 0-73</inkml:trace>
  <inkml:trace contextRef="#ctx0" brushRef="#br0" timeOffset="234614.4849">18203 5290 245,'0'0'132,"0"0"-55,0 0-28,0 0 28,0 0-2,-91-18-65,77 21 6,1 13-16,2 7 1,2 1 5,2 0-5,4 0 9,3-4-10,0-2 0,12-2 0,8-3 0,3-2 4,3-5 3,-3-3-7,2-3 1,-2 0 2,0 0 1,-1-10-8,-2-2 4,-3-5-10,-2 1 6,-5-4 4,-3 2 0,-7 0-5,0 0 2,-5 2 3,-11 0 8,1 2-6,2 4 13,3 2-13,4 3 12,3 2 11,3 3-25,0 0 0,0 0-14,3 0-19,14 3 30,8 2-3,5 0 6,6-3-3,5-2-11,1 0 0,0 0-15,-2-7-18,-8-3 3,-8 1 27,-9-3 17,-8 1 8,-4-2-8,-3-5 25,0-3 11,-4-1-18,-12 0 14,0 4-20,0 3 8,-1 3 12,5 4-19,1 2 9,2 4-18,4 0 3,4 1-13,1 1 6,0 0-10,6 0 4,13 10 2,5 4 4,7-1 0,6 2 0,-1 0 4,0 0-3,-2 3-1,-2 2 0,-5 2 6,-2 1-8,-7 3 2,-2-1-4,-7-1 1,-1 0 6,-3 1-3,0-3 5,0-4 0,-1-1-1,5-2-4,4-3-7,7-5 7,11-3-37,11-4-60,4 0-147</inkml:trace>
  <inkml:trace contextRef="#ctx0" brushRef="#br0" timeOffset="238292.6499">20242 4924 212,'0'0'114,"0"0"-80,0 0 72,0 0-9,0 0-86,0 0-11,0 0-12,-4 20 12,4 14 47,3 7-6,1 2-20,-2 1 12,2-3-21,1-5-10,-2-3 6,1-5-8,-1-3 1,0-3 1,-1-5-1,-1-5-2,1-4-36,1-7-42,-2-1-43,2-3 32,-2-16-133</inkml:trace>
  <inkml:trace contextRef="#ctx0" brushRef="#br0" timeOffset="238755.9027">20260 5047 4,'0'0'106,"0"0"0,0-80 1,9 57-14,4 2-6,-2 4-11,-2 6-27,1 5-5,-1 3-22,2 3-12,5 0-10,4 8 3,0 13-1,1 2-2,-4 4 0,-2-1 1,-3 2 1,-5-3-3,2-4 1,-6-1 0,-2-5-3,-1-3 6,0-3-2,0-6 3,0-2 2,2-1-5,-1 0 6,4-5-7,1-18 12,4-9-12,2 1 0,2 4-3,1 4 8,-5 8-5,0 5 0,-4 5 5,-3 3 7,0 2-12,2 0 0,3 0-8,5 15 8,0 6 0,4 2 0,-5 2 4,1-3-12,-3 1 11,-2-2-3,-3 1 0,-1-1-5,-1 2-20,-2-4-31,2-1-102,-1-4-102</inkml:trace>
  <inkml:trace contextRef="#ctx0" brushRef="#br0" timeOffset="239326.3147">21022 4930 60,'0'0'368,"0"0"-262,0 0-70,0 0-36,0 0-16,0 0 16,-11 81 39,-3-39-11,-2-2 9,4-6-25,3-2 2,0-2 2,3-6-10,1-1-6,2-5 0,0-8 5,2-2-9,1-7 4,0-1 0,0 0 11,0-1-2,0-19-6,1-7-3,7-6-11,3-2 0,0-2 6,0 0 5,-1 3 4,1 1 4,-1 4-8,-1 5 0,3 8 6,-2 5 22,0 5-20,0 2-7,2 4-1,4 0 3,2 2-3,4 18 0,-1 5-4,-3 9 4,-3 0 0,-4 1 1,-7-2 10,-2-3-2,-1-3-9,-1-2 0,0-3 2,0-4-5,0-1 3,0-7-51,-3-2-31,-4-8-217</inkml:trace>
  <inkml:trace contextRef="#ctx0" brushRef="#br0" timeOffset="239495.3339">20982 5129 224,'0'0'262,"0"0"-175,0 0-77,0 0-8,0 0-2,0 0 11,109-38-17,-68 33 6,-3 2-85,-5 2-116</inkml:trace>
  <inkml:trace contextRef="#ctx0" brushRef="#br0" timeOffset="239827.9083">21430 4942 369,'0'0'184,"0"0"-130,0 0-33,0 0-21,0 0 0,0 0 16,62 7-11,-20-2 23,4-3-20,-1-2 4,-2 0-6,-5 0-6,-7 0 0,-6 0-6,-6 0-89,-6 0-85,-10 0-98</inkml:trace>
  <inkml:trace contextRef="#ctx0" brushRef="#br0" timeOffset="240043.9682">21627 4966 324,'0'0'176,"0"0"-174,0 0 10,0 0-7,-9 78 72,9-47-49,0-2-7,0 2-2,0-2-12,0 2-7,0 1 0,0-2 9,0-3-25,-2-3 2,2-4-85,0-9-89</inkml:trace>
  <inkml:trace contextRef="#ctx0" brushRef="#br0" timeOffset="240376.0244">21986 5037 372,'0'0'220,"0"0"-203,0 0-17,0 0 4,0 0-4,0 0 62,-3 106-47,3-74 9,0-2-20,0-1 8,0-1-18,0 0 6,0-3 0,0-2 10,0-5-10,0-4-25,0-4-45,5-5-115,1-5-50</inkml:trace>
  <inkml:trace contextRef="#ctx0" brushRef="#br0" timeOffset="240830.3105">22038 4962 415,'0'0'116,"0"0"-41,0 0 26,19-82-61,-8 73 5,4 5-39,3 4-1,2 0-10,2 9 0,-4 13 4,-6 6-10,-6 2 6,-6 1 5,0 1 0,-18-1-14,-9 0 9,-1-5-18,1-3-11,6-8 22,10-7-1,5-4 13,6-4-4,0 0 12,0 0-8,0 0 0,3 0 1,11-3 8,2 0-8,8 3-1,-1 0 0,4 0-1,1 9-1,0 4 2,2 0 0,-2 2 2,1 1-2,-6 1 0,-1 1 0,-5 0-5,-5 0-5,-4-1-54,-1-1-86,-1-5-46,-1-5-52</inkml:trace>
  <inkml:trace contextRef="#ctx0" brushRef="#br0" timeOffset="241115.494">22519 4954 395,'0'0'144,"0"0"-70,0 0-18,0 0-19,0 0-34,0 0-3,36-13 6,-2 11-3,8 1 3,0-1-1,1 0-3,-7 2-2,-7 0-13,-7 0-69,-14 0-135,-8 2-109</inkml:trace>
  <inkml:trace contextRef="#ctx0" brushRef="#br0" timeOffset="241331.5833">22631 4990 305,'0'0'25,"0"0"13,0 0 61,0 0-22,0 99-5,0-73-42,6 1-6,1 0-5,-1 0-12,0 0-6,-1 1-1,-5-2 0,0 0 6,-2 0-6,-14-5-64,-1-4-106,-2-7-152</inkml:trace>
  <inkml:trace contextRef="#ctx0" brushRef="#br0" timeOffset="241500.5588">22567 5368 313,'0'0'296,"0"0"-231,0 0-57,0 0 16,0 0-22,98-32 5,-47 29-3,0-1 1,2 1-8,-5 0 3,-6 0-25,-8 1-16,-4 2-121,-8 0-74</inkml:trace>
  <inkml:trace contextRef="#ctx0" brushRef="#br0" timeOffset="241848.2643">23429 4978 540,'0'0'71,"0"0"-44,0 0 23,0 0-6,0 0-32,-93-54 7,65 61-19,-6 21 0,-9 8-3,1 8 3,4 5 0,7 2 0,9 1 4,10-3 17,10-7-21,2-4 2,14-7-2,16-7 2,10-4-2,8-11 0,4-7-20,2-2-11,-4-13-139,-5-12-254</inkml:trace>
  <inkml:trace contextRef="#ctx0" brushRef="#br0" timeOffset="242218.1054">23808 4942 228,'0'0'151,"0"0"-36,0 0-55,0 0-60,0 0 4,0 0-4,0 81 62,0-42-16,0 1-13,-2-3-13,2-1 2,0-1 6,0-7-28,0-2 3,0-5 5,0-3-7,0-4 3,0-2-4,2-5-41,7-4-65,3-3-151</inkml:trace>
  <inkml:trace contextRef="#ctx0" brushRef="#br0" timeOffset="242456.5855">23866 4978 442,'0'0'114,"0"0"-64,0 0-24,0 0 5,80-45-20,-52 42 11,2 3-17,-2 0-4,2 0-1,-3 0 2,-1 8-6,-2 3-3,-6 3-72,-5 1-92,-10 2-77</inkml:trace>
  <inkml:trace contextRef="#ctx0" brushRef="#br0" timeOffset="242665.6259">23865 5199 204,'0'0'177,"0"0"-115,0 0 57,0 0-24,0 0-72,85-8-15,-45 3-8,-4 3 2,-8 2-12,-7 0 1,-6 2-30,-5 11-71,-10 4-108,0 3-18</inkml:trace>
  <inkml:trace contextRef="#ctx0" brushRef="#br0" timeOffset="242834.9205">23918 5401 57,'0'0'154,"0"0"-114,0 0 84,0 0 13,0 0-76,0 0 24,78 0-33,-33 0-47,1-1 3,-1-1-8,-7 0-16,-3 2-29,-2 0-134,-4-3-41</inkml:trace>
  <inkml:trace contextRef="#ctx0" brushRef="#br0" timeOffset="243305.0542">24751 4991 476,'0'0'101,"0"0"-4,0 0-60,0 0 2,-79-81-39,51 81 10,-2 0-21,-2 16 11,1 6 0,3 5-4,1 3 4,4 2 0,4 1 0,7 0 1,5 0-13,7 0 12,0 0 0,10-4-7,8-5 11,6-4-4,1-1 0,2-4 5,0-1-7,-3-4 6,0 1-4,-7-2 15,-3-3-10,-4 0-5,-5-3 0,-2 1 4,-3-1-9,0-1 5,0 4 0,-2 0 11,-20 3 2,-12 3-7,-8-1-6,-10-1-6,0-1 5,-1 0-46,1-5-107,4-4-286</inkml:trace>
  <inkml:trace contextRef="#ctx0" brushRef="#br0" timeOffset="243598.8877">25091 5568 869,'0'0'98,"0"0"-97,0 0-1,0 0 18,0 0-11,0 0-7,-10-62 0,8 62-113,-4 0-5,-7 0-240</inkml:trace>
  <inkml:trace contextRef="#ctx0" brushRef="#br0" timeOffset="346453.084">25176 5449 32,'0'0'5,"0"0"-1,0 0 18,0 0 2,0 0 14,0 0-8,0 0-12,0 0 7,0 0-5,0 0-2,0 0-6,0 0-11,0 0 5,0 0-5,0 0 6,0 0 25,0 0-10,0 0 1,0 0 3,0 0-13,0 0-1,0 0-12,0 0 0,-1 2 3,-4 0-2,1 0 0,1 0 1,0 1 2,0-1-8,1-1 4,1 0-2,-1 1 0,1 1-3,-1-2 5,-2 2 0,2-1-5,2-1 2,-1 1-4,1 1 7,-2 0-5,1 0 8,-1-2-3,2-1 0,0 0-2,0 0 1,0 0 0,0 0 1,0 0 4,0 0 2,0 0 1,0 0-7,0 0-6,3 0 6,6 0 12,3 0-7,3-3 5,2-2-9,0-5 1,1 3-1,2-1 4,-2 1-6,1 1 1,-1-2 0,-3 1-6,1-2-1,-2 0-4,0 0 6,-5 0-33,1 0 19,-4-1 8,-2 2 11,0 0 2,-2 1-2,-1 4 0,-1-1 11,0 1 2,0 2 14,0-2-6,0 3-14,0 0 8,0-2-13,0 2 5,0 0-7,0 0-6,0 0-4,5 3 5,-1 7 5,2 0-5,0 1 5,0 0 0,-1 0 2,-2 1 6,0 0-11,-3 0 3,0-2 0,0 3 1,-3-3 4,-14 1 8,1 0-1,-2-4 9,1-3-14,0-1 1,3-1-2,2-2 9,5 0-12,5 0 44,1 0 20,1 0-40,0 0-27,0 2-13,0 2 5,10 0-3,7 2 17,-1-1-6,5-3 12,3-2-8,4 0-8,2 0 12,3-13-8,4-2 0,2-1-5,0-4-10,-2 4 1,-9-2-4,-8 3 4,-8 1 3,-5 0 10,-1 3-1,-3-2 2,-3 6 0,0 1 13,0 0-6,0 3 3,0 1-6,0 2 2,0 0 22,0 0-7,0 0-8,0 0-13,0 0-23,0 3 8,0 10 10,0 0 5,2 0 2,4 3-2,4-4 0,1 0 1,5 0 1,-1-5-2,6 1 1,-5-4-1,2-2 0,-1-2 0,0 0-48,1 0-38,0-3-60,3-8-4,-1 1-34</inkml:trace>
  <inkml:trace contextRef="#ctx0" brushRef="#br0" timeOffset="346980.2474">26192 5243 204,'0'0'132,"0"0"-117,0 0 16,0 0 20,0 0-29,-82 15-8,63 4-8,4 2 8,3 1 11,6-3-7,4-1 4,2 0-21,0-4 4,8-2-4,7-1-1,1-5 0,3-2 8,7-2-3,1-2 1,4 0 2,-1-6-3,-2-9 15,-5 0-12,-6-2 5,-3 3-3,-5 4-4,-5 2 0,-1 4 16,-3 2-5,0 1 13,0-1-29,0 2 3,0 0 4,0 0-1,0 0-6,0 0-1,0 0 1,0 0-4,0 0 3,0 0 0,0 0 0,0 0-15,0 0 2,0 3-11,0 2-6,0-1-14,0 1-42,0-1-4,0-1-14,0 0-62</inkml:trace>
  <inkml:trace contextRef="#ctx0" brushRef="#br0" timeOffset="347819.157">25901 5259 51,'0'0'21,"0"0"0,0 0 39,0 0-22,0 0-5,0 0 11,-6-1-38,5 1-6,-1 9-1,1 6 1,-2 1 28,1 3-4,2-4-16,0 0 9,0-3-14,0-1-3,0-3 0,0 0 0,5 2-7,1 0-11,-2-2-29,4 2-64,0-4-59</inkml:trace>
  <inkml:trace contextRef="#ctx0" brushRef="#br0" timeOffset="349122.4397">26352 5364 1,'0'0'24,"0"0"-8,0 0 12,0 0 4,0 0 2,0 0 10,64-29-13,-57 20-6,1-3 11,-2-6-30,3-2 5,1-5 7,-1-1-5,1 0-15,0 1 2,-4 1 0,-3 1 6,-3 2 3,0 1-8,0 1 29,0 2-5,-3 4 22,0 2-9,-2 4 14,3 4-5,1 0-44,-1 3 8,2 0-8,0 0-3,0 1-2,-3 21-36,0 7 38,-2 12 7,-1 4-4,-2 2 25,1-2-7,2-4-13,-1-10 17,5-4-24,1-5 3,0-8 1,0-3 0,0-4-5,0-3 0,0-4 0,0 0 14,0 0-4,0-8 9,9-13-6,4-4-13,5-4-18,-1 6 5,-3 9-2,-5 6 9,-3 6 6,2 2 0,1 0-2,1 0-21,2 14 19,3 4 0,-3 4 1,4 0 1,-2-1 3,2-2-1,-2-2 2,0-4 3,-1-1-6,-1-1 1,2-4-19,2-2-24,3-5-62,1 0-86</inkml:trace>
  <inkml:trace contextRef="#ctx0" brushRef="#br0" timeOffset="351427.8305">28094 5163 178,'0'0'64,"0"0"-13,0 0 37,0 0-45,0 0-12,0 0 55,-23-30-51,15 24 5,-1 1 10,-2 3-49,-2 0-1,0 1-1,-4 1 1,2 0 9,-1 0-9,1 13 0,-1 2-2,2 3 3,2-1-4,6-2 3,2-1-5,2-4-1,2 1 6,0-5 0,0-1-1,0-2-7,0-3 5,0 0 1,0 0 2,0 0 3,0 0-2,0 0 14,0 0-2,0 0-4,0 0-9,0 0 0,0 0 2,0 0 5,0 0-3,0 0-3,0 0-1,0 0 7,0 0-7,0 0 0,0 0 1,0 0 4,0 0-5,0 0 0,0 0 0,0 0 0,0 0-3,0 0-1,0 0-1,0 0 5,3 0 0,5-1 1,2-6-3,1-4 1,-1 1-2,2-3-8,-3 0-10,0 1 16,0-1-11,-6 3 16,-2-1-2,-1 1 6,0-1-5,0 0 1,0-3 0,0 0 0,0 1 3,0-4-3,0 1 12,0-5-5,0 1-9,0-1 2,0 5 0,0 4 7,0 4 2,0 5 5,0 0-6,0 1-3,0 1-5,0 1 0,0 0 1,0 0-1,0 0 2,0 0-2,0 0 0,0 0-16,0 15 0,0 9 4,0 8 12,2 6 5,-2 1-2,0 0 15,0-2 5,0 0-13,1-6-9,2-2-1,5-4 7,1-1 7,3-4-10,-2-4-4,2-3 3,-2-5 4,3-3-9,3-3 2,4-2 0,9 0 16,10-15-13,1-6 1,2-5-4,-3-1-11,-5-5 0,-4-1-4,-2-4-17,-2 0 29,-2 1-16,-5 3 19,-9 3-18,-7 1 22,-3 5-4,0 2 0,0 4 0,-4 2 32,-1 6-25,1 4 3,1 3 8,3 1-17,-2 2-2,2 0-6,-1 0-16,-1 16 19,-2 15-1,-2 11 5,-1 6 6,-1 4 6,-1-3-12,5-2 2,-1-6 3,4-5 21,-1-7-26,2-4 0,0-7 3,0-6 1,0-6-5,0-5 1,0-1 0,0 0 12,0-7-6,9-17-6,4-12-3,4-3-52,4 0 38,1 4-10,-1 8-18,0 4 26,-3 10-23,-8 3 42,-2 5-5,1 5-9,-2 0 11,7 0-13,3 7 9,3 11 3,4 5 4,-2 4 0,-1 0-6,-1-1 10,-1-2-4,-4-3 0,1-2 2,-2-4-2,-1-1 2,2-7-1,3-2-1,3-5-53,0 0-138</inkml:trace>
  <inkml:trace contextRef="#ctx0" brushRef="#br0" timeOffset="352214.0769">29019 5145 185,'0'0'135,"0"0"-119,0 0 12,0 0 51,0 0-54,0 0 20,-83 5-45,68 19 0,0 4 56,0 1-24,8-2-12,3-5-17,4 0-3,0-6-6,0-2-1,5-2 7,6-6 5,5-3 0,5-3-5,7-3 6,8-17-6,-3-7-41,-4 0-27,-6-1-15,-8 2 29,-6 6 38,-6 5 16,-2 5 68,-1 6-8,0 0 51,0 4-34,0 0-56,0 0-12,0 0-9,0 12-1,0 3-17,7 4 14,1-3 3,1 1 1,0-3 0,1 0-1,0-3 4,-1-4-3,2-3 3,4-4 2,5 0-6,1 0 1,4-18-12,2-5 3,-3-6 3,-1-4 6,-3-3-4,-2-1 6,-5 0-2,-4 1 0,-4 1 2,-5 5 36,0 8-5,0 7 18,0 6 3,-3 4-39,0 5 8,3 0-23,-4 0-13,-1 16 7,-3 16-10,-1 10 16,5 5 0,0-2-2,4-4 1,0-6 1,5-6-25,10-3 23,5-5-37,6-4-7,4-8 6,8-6-153,-1-3-160</inkml:trace>
  <inkml:trace contextRef="#ctx0" brushRef="#br0" timeOffset="352662.0087">29115 5135 56,'0'0'141,"0"0"-91,0 0 45,0 0 0,0 0-66,82-10 20,-57 5-40,7-3 1,-1 2 4,2 0-14,1 2 3,-1-1-2,-2 0-1,-2 2-26,-7-1-66,-4 1-76,-9 2-10</inkml:trace>
  <inkml:trace contextRef="#ctx0" brushRef="#br0" timeOffset="353486.5556">27789 5148 4,'0'0'97,"0"0"1,0 0 5,0 0-45,0 0-31,0 0-5,0-1-16,0 1 22,0-2-3,1-1-13,11 2 19,4-1-29,10-1 6,5 0 9,5-1-8,7-3-9,-3 2 0,4-3 0,-1 2 4,-7 0-4,-6 2-3,-10 0-6,-6 3-64,-8 1-6,-1 0-48,-5 0-13,0 0 49</inkml:trace>
  <inkml:trace contextRef="#ctx0" brushRef="#br0" timeOffset="359864.4005">25888 5419 55,'0'0'55,"0"0"-14,0 0-17,0 0-11,0 0 3,0 0-16,0 0 0,0 0 1,0 0 0,0 0-2,0 0-1,1 3 2,7 2 5,4-2-5,5-1 4,3 0 2,5-2 0,5 0-2,5 0-2,-2-2-1,-2-6-2,-6-2-45,-9 0-128</inkml:trace>
  <inkml:trace contextRef="#ctx0" brushRef="#br0" timeOffset="425793.0194">2782 7148 7,'0'0'149,"0"0"-97,0 0-21,0 0 34,0 0-9,0 0-24,0 0 15,-36-51-11,27 45-10,-1 2 31,-2-2-35,0 0 6,0 1-4,2 0-22,-1-2 7,-2 3-4,4 1-5,-2 0 12,-2 1-8,4 1-4,-3 1 0,0 0-2,0 0-5,-1 1 7,2 10 0,1 4-6,-5 3 8,6 3-2,0 3 0,0 2-9,3 1 3,2 3 6,-1 1 0,5 1-2,0 0 3,0-4-1,0-1 0,6-4-11,3-3 7,3-4 4,0-6 0,0-2-10,4-3 10,-2-5 0,7 0 12,-1 0-5,2-13-1,-2-5-6,1 0 3,-3-3-5,-3 2 2,-3 1 0,-3-1-1,-5 1-7,-1 2 3,-1-2-1,-1 5 6,-1-1-7,0 4 8,0 3-1,0 1 0,0 4-6,-4 0 6,1 1 0,0-1 3,0 0 0,3 2-2,-1 0 3,1 0-4,0 0-20,0 8 7,0 6 11,0 3 2,4 1 0,2 0 1,1 2-1,1-4 0,2-2-5,2-3 4,-1-2 0,0-3 1,0-2-2,1 0 7,1-4-5,-1 0 0,3 0 4,-1-10-8,0-8 0,-3-4-11,7-2-1,-5 0-7,1 1 20,2 5 2,-2 2-2,-1 3 2,-1 4-1,-2 3 0,-2 3-3,-1 3 3,-1 0-5,6 0 5,0 2-13,0 7 15,3 3-2,-6 0 2,3 3 2,-5 0 3,-1 1 5,2-1-2,-5-2-2,0-3-4,1-1-2,-1-4 0,-3-2 5,0-2-4,3-1 4,-3 0 16,0 0-13,3 0 14,-1-13-22,1-4-9,1-2-3,2 1-23,3 1 27,-3 2 4,0 4-6,0 4 7,-3 2-5,0 4 3,1 0-4,-1 1 9,2 0-7,-1 0 0,4 8-13,2 5 11,-4 2 1,2-1 8,-1 1 18,1-1-1,0-2 16,0-1 8,4-4-40,-2-2 18,1-1-19,-2-2 15,1-2-6,4 0-4,-1 0 8,2-8 4,1-8-9,-1-4-8,3-4 0,-1-2 0,0 2 2,-3 2-2,-2 4 0,-6 4-4,-3 7 11,-3 2-7,0 3 14,0 1 2,0 1 22,0 0-29,0 0 5,0 0-14,0 0-3,0 3-7,1 10-6,7 6 16,-2 3 12,4 1 1,1 0 0,-2-2 1,2-3-4,0-2-10,1-4 0,1-1 2,-1-5 5,3-5-6,0-1-1,3-3 13,4-19 1,1-9-10,-1-3-4,-4-4-6,-3 5-1,-4 0 7,-1 8 0,-3 5-1,-2 8 6,-4 6-5,1 4 4,-2 2-3,0 0 2,1 2-3,4 16-11,2 8 11,2 8 0,-1 8 19,-1 8-2,0 4-1,-5 5 32,-2 3-34,0-1-8,0 4 1,0-2 2,-5-1-9,-8-2 4,-5-6-4,-3-7 15,-1-9-15,1-14 1,5-14 14,-2-10-14,6 0 17,-2-19-18,-2-13-31,8-6 24,7-1-3,1-3 1,3-1 9,22 0-21,5-2-1,9 2-20,6-1 1,1 6-23,-3 5-96,-7 3-149</inkml:trace>
  <inkml:trace contextRef="#ctx0" brushRef="#br0" timeOffset="428252.0433">5639 6778 68,'0'0'116,"0"0"-100,0 0-10,0 0 29,0 0-15,0 0 21,0 0 21,-15 86-23,15-45 8,0 7-8,12 2-17,4 1 20,1-3-7,5-4 19,2-7-14,0-3-37,3-6 0,1-6 5,4-2-3,-1-8 1,0-6-1,-2-6-2,-4 0 18,5-4-20,-3-17 6,-1-5 3,-1-3-2,-2-6 2,-3 0-7,-5-5 2,-1-3 1,-3-5 1,-3-5-7,-4-1 0,-4 1 1,0 6-2,0 10 1,-7 8-2,-1 8-4,2 9-22,3 6 0,-2 4-34,0 2-124,-3 5-173</inkml:trace>
  <inkml:trace contextRef="#ctx0" brushRef="#br0" timeOffset="429133.007">6297 6724 327,'0'0'115,"0"0"-101,0 0-9,0 0-5,0 0 42,12 116 23,-6-66-11,0-1-26,-1 0-1,0-6-5,-2-5-15,-1-5 5,-1-5-12,-1-2 1,0-5 5,0-6-5,0-4 2,0-7-3,0-2 0,0-2-34,0-5 1,2-17 0,2-9-83,-1-3 37,-3-5 53,0-5 22,0-4-11,0-5 13,0 2 2,0 3 0,0 8 8,0 8 37,0 8 51,0 7-9,0 5-62,0 6 21,0 3-30,5 3-8,5 0-16,8 24 7,6 9 1,1 12 17,-2 7-7,1 0-9,-5-1 1,2-5 6,-3-9 16,1-7-24,-1-4 1,-3-8-1,0-5 5,-5-3-7,-1-4 2,-4-5 0,-2-1 3,-2 0-2,1 0 6,4-12 21,1-11-28,-1-7 7,-3-3-7,0-6 4,-3-3-2,0-3-2,0-2 0,-4 2 0,-2 6 1,-3 6-2,3 7-4,4 13-36,1 5 22,-1 6-40,2 2-103,0 0-203</inkml:trace>
  <inkml:trace contextRef="#ctx0" brushRef="#br0" timeOffset="429518.0494">6878 6623 257,'0'0'180,"0"0"-121,0 0-59,0 0 4,0 0 3,0 0 32,74 2-9,-41 2-17,1-2 6,2-1-18,0-1 1,-5 0-2,1 0 0,-7 0-64,-4 0-82,-11 0-130</inkml:trace>
  <inkml:trace contextRef="#ctx0" brushRef="#br0" timeOffset="429919.1115">7066 6673 315,'0'0'88,"0"0"-64,0 0 11,0 0 59,-20 108-18,20-66-39,-3 4 1,0-3-7,1-3-19,0-4-5,0-3-7,2-3 6,-1-2-5,-2-2 0,-2-5-2,1-3-32,-1-3-59,-1-5-45,-1-2 31,2-3 15,-1-4 67,0-1 24,2 0 6,2 0 107,1 0 36,-1 0-18,2 0-66,0 0-32,0 0-11,0 0-22,0 0-2,15 0 1,9-3 1,6-3 5,3-3-5,-2 3 1,2 0-7,-2 1-8,1 3-43,-4 0-46,-1 1-132,-12-1-153</inkml:trace>
  <inkml:trace contextRef="#ctx0" brushRef="#br0" timeOffset="430337.6404">7436 6650 356,'0'0'42,"0"0"-20,0 0-15,0 0 40,92 15 0,-62-13 8,8-2-37,1 0 6,0 0-21,0-2 3,0-3-5,-8-2-1,-6 4-69,-5 0-62,-11 3-110</inkml:trace>
  <inkml:trace contextRef="#ctx0" brushRef="#br0" timeOffset="430605.1969">7709 6665 343,'0'0'47,"0"0"-31,0 0 37,-11 79 73,11-40-68,0 3 14,0 3-51,0 0-2,0-3 14,0-4-30,0-3 6,0-4-9,0-1 6,0-2-9,0-4 3,0-3-2,0-5-1,0-2-74,0-7-78,6-7-143</inkml:trace>
  <inkml:trace contextRef="#ctx0" brushRef="#br0" timeOffset="431238.0554">8123 6718 421,'0'0'53,"0"0"14,0 0 22,0 0-7,0 0-82,0 0-3,-10 23 2,5 17 2,1 10 9,-2 4 28,0 0-38,0-5 24,2-7-24,1-6 14,1-6-12,2-4-2,-1-5 1,1-8 1,0-4 3,-2-6-5,2-3 0,0 0-7,0 0 7,0-15 0,0-12-49,0-11 24,0-8-44,8-10-14,3-4-20,-2-2 21,-1 5-24,4 7 57,-5 11 49,-1 10 31,0 10 44,-3 7 21,1 4 23,-2 5-48,4 3-13,11 0-58,6 18 0,4 13 44,0 6-32,-2 7 26,-7 1-9,0 5-25,-4-4 32,-1-2-25,-4-5-10,-3-6 11,-3-4-8,3-5-4,-5-4 0,-1-5-12,0-5 5,0-4-53,0-3-24,0-3-65,-11 0-163</inkml:trace>
  <inkml:trace contextRef="#ctx0" brushRef="#br0" timeOffset="431407.3331">8178 7048 256,'0'0'30,"0"0"-30,0 0-9,0 0 9,99-36-6,-78 33 6,3 1-1,-5 2-90</inkml:trace>
  <inkml:trace contextRef="#ctx0" brushRef="#br0" timeOffset="432162.6457">8620 6750 100,'0'0'275,"0"0"-221,0 0-44,0 0 26,0 0-16,0 0 73,11 80-22,-8-34-42,0 1 20,-2-2-37,5-6 0,-3-2-12,1-5 6,1-3-8,-1-5 2,1-5 0,-2-5-9,1-8-2,-4-6-60,5 0-147,-4-9-75</inkml:trace>
  <inkml:trace contextRef="#ctx0" brushRef="#br0" timeOffset="432641.8485">8680 6637 377,'0'0'78,"0"0"-11,0 0-23,0 0 19,0 0-14,53-77-48,-33 77 7,4 0-6,-1 6 1,-1 15-3,-8 5-2,-5 4 2,-7 3 2,-2 3-1,-2 0-1,-14 0 2,-8-3-1,3-2-2,-4-9-25,4-2 6,-3-7-35,8-5 22,2-4 33,7-4 4,2 0-3,5 0 20,0 0-4,0 0-12,5 2-5,13 2 2,10 6 21,5 0 8,0 3-16,0 1 1,-2 3-13,-3 1 2,-1 3-1,-2 0-1,-4 1-6,-6 2 2,0-1 1,-6 1-4,0-3-5,0-4-29,-3-5-60,0-6-81,-2-6-109</inkml:trace>
  <inkml:trace contextRef="#ctx0" brushRef="#br0" timeOffset="433080.7137">9479 6555 337,'0'0'143,"0"0"-24,0 0-63,0 0-18,0 0-38,0 0 9,-11 35-3,-3 1 22,-4 6 0,-1 2-6,-4 1-17,1 6-2,-5 0-3,0 0 0,0-5 1,2-9-1,9-6-11,5-10-15,5-6-65,3-9-97,2-6-137</inkml:trace>
  <inkml:trace contextRef="#ctx0" brushRef="#br0" timeOffset="433343.8886">9138 6608 476,'0'0'66,"0"0"-56,0 0 40,0 0-1,0 0-45,0 0 4,13 5-1,5 21-7,2 0 7,-1 5-3,2-2-4,-5 2 0,2 0-65,-4-2-39,0-2-51,-3-6-151</inkml:trace>
  <inkml:trace contextRef="#ctx0" brushRef="#br0" timeOffset="435248.1479">10824 6551 352,'0'0'111,"0"0"-111,0 0 18,0 0-11,0 0 70,2 93-36,0-55 15,1 0-36,0 1-1,-2-3 6,1-3-15,-2 1 12,0-6-22,0-4 4,0-5-5,0-6 2,0-6-1,0-7 0,0 0-14,3 0 3,3-18 6,-3-6-2,2-7 4,2-3 3,-3 1 0,1-3 0,1 1 7,-3 0-7,3-1 0,4 4 1,-1 0-2,3 3 3,0 5-1,-1 6 20,-4 6-19,2 3 10,-2 6-12,2 3-4,6 0-3,5 6 7,2 13 0,2 6-3,-6 3 5,3 3-2,-7 0 0,-3-2 5,0-1-11,-4-4 6,-4-1 0,-2-5 2,-1-8 6,0-2-8,0-5 0,0-3 7,2 0-1,-1-6-3,2-17-2,2-5-1,1-4-6,0 2 6,3 1 0,-3 4 1,1 2-9,-1 7 8,3 1 0,-3 4-3,6 3 10,1 3-7,1 2 0,4 3-5,0 0-5,1 6 10,-1 13 0,-2 5-8,-5 2 8,-1 1 0,-4 3 0,-4 0 1,-2 3-3,0 2 2,0-2 0,0-1-2,0-4-6,-2-7-60,2-5-114,0-9-176</inkml:trace>
  <inkml:trace contextRef="#ctx0" brushRef="#br0" timeOffset="435849.738">11598 6509 364,'0'0'157,"0"0"-138,0 0 1,0 0-20,0 0 35,0 0 47,-7 107-70,1-65 21,-2 2-21,-1 0-7,-3 2 20,2-2-17,-1-5-5,1-4 2,2-10 1,2-6-6,3-6 0,2-8 2,1-2-13,0-3 11,0 0 0,0-16-13,0-15-27,4-12 15,7-5 8,-2-3-33,7 0 19,-4 4 15,0 5 16,-1 4-2,-1 5 11,-1 6-9,1 6 31,-1 4-16,2 5 21,-2 5-25,-2 4-10,6 3-1,1 6 3,2 18-3,-1 9 23,-4 6-12,4 0 22,-6 0-26,-2-1 1,2-2 12,-3-1-14,0-2-6,-1 0 0,-4-3 8,1-3-12,-2-1 4,0-6 0,0-1-4,0-6-43,0 0-11,0-9-113,0-4-46,0 0-26</inkml:trace>
  <inkml:trace contextRef="#ctx0" brushRef="#br0" timeOffset="436065.8966">11602 6816 321,'0'0'63,"0"0"-45,0 0-4,0 0 53,0 0-36,0 0 4,64-42-23,-37 39-1,2 0-8,0 3-3,-1 0-23,-3 0-81,-7 0-178</inkml:trace>
  <inkml:trace contextRef="#ctx0" brushRef="#br0" timeOffset="436405.8678">11908 6544 271,'0'0'131,"0"0"-109,0 0-3,0 0-13,0 0 37,99-13-16,-59 12-2,5 1-8,-2-2-10,-1 2-7,1 0 0,-7 0-36,-5-1-27,-7 1-17,-9 0-49,-6 0-17</inkml:trace>
  <inkml:trace contextRef="#ctx0" brushRef="#br0" timeOffset="436651.2773">12228 6513 101,'0'0'123,"0"0"-46,0 0 43,0 0-59,0 0-60,0 0 35,-26 64-1,23-28 15,0 3-8,0 0-37,2 3 34,-1-1-17,2-2-7,0-3-1,0-5-7,0-1-7,0-7 0,0-4-10,2-4-1,7-5-108,0-6-129</inkml:trace>
  <inkml:trace contextRef="#ctx0" brushRef="#br0" timeOffset="437052.3633">12453 6625 312,'0'0'135,"0"0"-27,0 0-1,0 0-98,0 0 5,0 0-14,7 54 23,-5-18 3,-2 2 15,1 4-38,-1 0 12,0-1-15,2-2 1,1-7-4,-2-6 3,2-5 0,-1-5-3,-1-7-9,2-5-45,0-4-55,2 0-146,0-13-3</inkml:trace>
  <inkml:trace contextRef="#ctx0" brushRef="#br0" timeOffset="437538.0617">12499 6575 330,'0'0'116,"0"0"-3,0 0-61,14-91 9,0 73-47,3 7 10,7 3-24,-4 5 4,2 3-12,-2 0 8,-2 12 0,-4 5-3,-4 4 3,-3 3 0,-7 3 0,0 0-1,-4 0 0,-18 0 1,-2-3 0,-1-3-2,6-6-24,3-4 26,7-6-2,3-3 0,-1-2-2,7 0 6,0 0-2,0 0 45,0 0-28,0 0 6,0 0-23,0 0-2,6 3-6,10 5 7,5 2 1,4 4 12,-2 3-8,1 4-4,-2 1 0,0 5 7,-4-2-8,0-1 1,-3-2 0,-2-4 1,0-1 3,-4-5-8,1-2-22,-4-4-53,1-4-85,-2-2-117</inkml:trace>
  <inkml:trace contextRef="#ctx0" brushRef="#br0" timeOffset="437907.9252">12999 6492 256,'0'0'122,"0"0"-48,0 0-11,0 0 8,0 0-36,0 0-19,47-3 21,-18 3-24,-2 0-13,0 0 12,1 0-5,-3 0-7,-4 0 0,-4 0-26,-6 0-66,-8 0-95,-3 0-110</inkml:trace>
  <inkml:trace contextRef="#ctx0" brushRef="#br0" timeOffset="438139.7113">13087 6539 256,'0'0'120,"0"0"-111,0 0 55,0 0 21,0 0-13,-15 104-3,15-72-28,0 0 3,0 2-8,0-2-26,0 0 15,0 1-20,0 1-3,0-6 5,0-2-2,0-5-10,0-4-12,0-6-55,0 0-12,-9-6-140,0-5-29</inkml:trace>
  <inkml:trace contextRef="#ctx0" brushRef="#br0" timeOffset="438342.2483">13020 6983 95,'0'0'229,"0"0"-57,0 0-38,0 0-53,0 0-56,0 0-6,12-15 1,8 15-15,4 0 13,2 0-12,5 0-5,3 0 10,-1 0-10,0 0-1,0 0 3,-2 0-3,-3 0 0,-3 0-24,-3 0-35,-3 0-55,-5-4-118,-1-7-137</inkml:trace>
  <inkml:trace contextRef="#ctx0" brushRef="#br0" timeOffset="438874.5957">13891 6457 123,'0'0'88,"0"0"-30,0 0 41,0 0-32,0 0-46,0 0-15,-8 27 6,-8-4 50,0 6 11,-4 1-32,0 3 4,-3 0-28,-1 2 21,3 0-5,0-4-28,2 2 5,1-2-10,0-2 3,3-4-4,3-6 4,5-7-6,4-4 1,-1-4-50,2-2-9,1-2-71,-4 0-47,1 0-195</inkml:trace>
  <inkml:trace contextRef="#ctx0" brushRef="#br0" timeOffset="439182.9412">13612 6521 338,'0'0'118,"0"0"-46,0 0-64,0 0-2,0 0-1,0 0 61,63 56-8,-38-26 3,2 2-22,0 0-21,-3 1 22,1 4-32,-1-2 10,-3-3-18,-2-2 6,-1-6 1,-3-1-7,1-5 0,-2-3 2,1-1 0,-3-7-4,-3-2-28,1-5-34,-4 0 4,-4 0-134,-2-13-302</inkml:trace>
  <inkml:trace contextRef="#ctx0" brushRef="#br0" timeOffset="440787.06">15052 6474 120,'0'0'128,"0"0"-18,0 0-14,0 0-11,0 0-8,0 0-27,0-15-16,0 15 3,0 0-34,0 0 13,0 0-16,0 0-3,0 0-2,0 0-4,0 3 9,0 14-2,0 9 5,0 5-1,0 2-2,0 5 0,0 1 6,0-2-4,4 3 0,7-3 3,2-2 1,4-5-6,2-3 0,5-7 2,-2-5 16,4-6-13,-3-8-1,1-1 10,3 0-11,3-15 8,1-10-2,3-12-9,-2-2 15,-5-1-13,-8-2-1,-6 3 9,-5 1-6,-6 2-1,-2 1-3,0 3-3,-8 1-2,-7 5-1,3 3-19,-1 7 3,2 6-36,1 7-29,0 3-200,-2 0-84</inkml:trace>
  <inkml:trace contextRef="#ctx0" brushRef="#br0" timeOffset="444026.64">17351 6581 218,'0'0'105,"0"0"-46,0 0 25,0 0 15,0 0-60,-79-37-22,52 37-15,0 0 12,0 0-5,1 0-4,1 10 0,0 2 11,0 3-8,2 3-1,5 4 1,4 1-4,5 4 13,5 2-17,4-1 8,0 1 6,8-2-5,11-1-2,7-5-7,8-8 15,9-6-3,8-7-4,5 0-1,2-14 2,-5-3-9,-4 1-20,-11 4-47,-10 4-100,-13 5-59</inkml:trace>
  <inkml:trace contextRef="#ctx0" brushRef="#br0" timeOffset="445160.6786">17845 6557 144,'0'0'119,"0"0"-29,0 0 10,0 0-24,0 0 4,0 0-30,-69-38-35,55 38 3,0 0-10,0 12-8,-4 6 0,2 8 1,-2 1 6,3 3 12,2-1-8,4-2 12,4-3-17,2-3-6,3-1 0,0-5-3,2-2-3,10-4 6,2-1 0,2-5 5,3 0 4,-3-3-9,5 0 0,-4-5-15,1-10 7,-2-1-1,-3-2-5,0 0 13,-5-4-37,-3 6 23,-4 1 10,-1 1 4,0 4 1,0 1 7,-3 2 20,-1 0 9,1 1-36,0 3 14,2 2-14,1 1 7,0 0-15,0 0 8,0 0-7,0 1 3,1 11-7,12 5 11,-2-1 0,2-1 0,1-1-6,2-4 6,-1-2 0,1-3 3,-2-2 5,0-3-8,0 0 0,2 0-15,1-5 8,2-7-6,-4-5 5,1 1-1,0 0-1,0-1 6,-3 2 0,2 3-1,-3 3-6,-4 3 11,2 6 0,-4 0 12,3 0-5,6 0-7,-5 13 8,1 5-3,-1 2 17,-4-1-8,0 2-2,-3-1 20,0-5-25,-3-1 3,0-7-10,0-1 8,0-2-12,0-4 4,0 0 0,0 0 22,0 0-14,0-11-6,5-9-2,6-5-72,5 1 55,1 1-13,3 3 15,1 5 2,-2 5 21,-1 2-8,-2 5 0,1 2 12,4 1-12,1 0 2,2 1 5,-1 10 15,-1-1-13,-5 4-4,-4-1 0,-3 1 5,0-2-2,-4 1-8,-3 1 0,2-5 4,0 0-4,-1-3-42,6-4-79,2-2-191</inkml:trace>
  <inkml:trace contextRef="#ctx0" brushRef="#br0" timeOffset="446795.536">19632 6260 229,'0'0'99,"0"0"-45,0 0-8,0 0 28,0 0 28,0 0-39,0-55-12,0 55-37,0 0-14,0 1-6,0 20-5,0 11 8,3 10 6,0 5 0,-2 2 21,1-2-17,-1-3 4,2-4-10,2-3 6,-2-6-10,3-1 3,-3-3 0,3-4 0,-3-5 6,0-6-6,-2-4 0,1-4 2,-2-4-3,0 0 1,1 0 0,-1 0 16,2 0-13,-1-15 8,4-5-11,5-5-4,2-1 4,2-1-11,3 2 10,1 4-2,-1 3 0,-1 3 3,-4 2 0,0 5-1,-2 3-3,-2 3 4,0 2-4,2 0-2,-1 0 1,3 8 3,-2 7 1,-4 5-8,-4 1 7,-2 3-3,-5 0-4,-14 1 9,-6-2 4,-1-2-3,-2-1-1,2-4-10,1-6-20,4-2-29,9-8-9,3 0 44,3 0 16,5-3 6,1-6 4,0 0 7,0 0 17,0 2-6,4-1-11,10 2 7,2 2-13,8-3 5,3 3 11,3-1-12,-1 3 12,3-1-13,1 1 1,1 2 7,0 0-13,1 0 9,-4 0-10,0 0 4,2 0-5,-3 0 1,1 0 0,-2-2 1,-4-5 1,-3-7 1,-5 1-3,-4-5 2,-7-3-6,-4 1 3,-2 1-6,-6 2 3,-12 3 1,-2 6 3,1 0 11,4 6-11,-1 2 16,5 0-1,-1 6-15,3 12 0,6 5 1,3 1-1,0 2 7,3-1-3,18-2 0,2-2-4,8-1 2,6-7 12,0-4-14,4-3 0,-2-3-11,-1 0-94,-6-1-186</inkml:trace>
  <inkml:trace contextRef="#ctx0" brushRef="#br0" timeOffset="448522.1103">22010 6545 195,'0'0'98,"0"0"9,0 0-4,0 0-7,0 0 7,0 0-89,-66-66 16,52 60-9,-3 0-11,-4 3 4,-1 1-14,-3 2 0,2 0-3,-1 0 3,2 4-3,1 6 3,6 5-5,0 4-6,5 7 11,2 3 0,4 1-1,1 1 4,3-2-7,0-2 1,0-2 3,10-4-4,4-4 4,1-7 0,1-5 1,7-2 6,2-3-7,5 0 0,1-8 4,0-8-19,-1 0 15,-6-4 0,-7 3-8,-3-2 8,-5-1 0,-3-1 0,-1 0 1,-5-3-6,0-3 6,0-1-1,0-4 2,0-1 3,3-2-8,-2 2 3,2 1 0,-3 1 7,0 3-6,0 3 5,0 4 22,0 4-15,0 2-10,0 7-3,0 1 4,0 6 0,-3 1-4,2 0 0,1 0-4,-2 15-17,2 17 15,-3 13 4,2 9 4,1 0 4,0-1-3,0-4 4,1-7-7,14-3 8,0-5-12,4-6 4,4-3 0,1-4-1,1-8 1,4-5 0,-1-5 8,2-3 0,-1 0-11,-2-3 3,0-10 0,-6-1 10,0-4-10,-3-2 1,-5-1 4,-2-2 0,-2 1-10,-8-2 3,-1 0-2,0 2-6,0 6 10,-4 2 0,-8 5-4,3 5 10,1 4-11,0 0 5,0 8-13,0 14 4,4 8 9,4 0 0,0-1-1,11-3 4,8-4-4,6-4 1,5-4 0,4-6 0,5-5 0,2-3-33,-4 0-61,-6 0-271</inkml:trace>
  <inkml:trace contextRef="#ctx0" brushRef="#br0" timeOffset="449387.0394">22977 6515 160,'0'0'148,"0"0"-86,0 0 15,0 0 0,0 0-20,0 0-6,-37-47-25,19 46-13,-2 1-2,-4 0-4,-1 9-4,1 10-1,3 5 0,3 5 13,6 4 1,4-1-3,8-2 7,0-3-13,1-1-3,15-7-4,4-1 5,4-6-2,7-6-1,4-4 2,3-2 4,-2 0-8,-3-9-41,-6-2-89,-8 2-101,-4 2-160</inkml:trace>
  <inkml:trace contextRef="#ctx0" brushRef="#br0" timeOffset="450928.7395">23449 6479 128,'0'0'85,"0"0"-51,0 0 2,0 0 33,-86 9-14,67 12-33,3 6 9,2 3 12,2 2 14,3-2-4,5-1-30,4-3-10,0-2 0,0-3-12,6-1 2,7-5-3,4-5 5,5-6-4,3-4 4,5 0 3,1-6 2,-4-6-5,-6-2-2,-4-3-3,-8 1-6,-1-3 5,-6-1-14,-2-3 0,0 1-7,0-1-12,-9 2 20,-1 2-1,-1 1 15,2-1-4,5 3 4,4 1-2,0 5-6,0 0 7,10 4-5,5 3 6,4 3-5,3 0 5,4 0-3,1 14 3,0 2 6,-2 2-5,-1 3 6,-1 1 7,-1-3-13,-3-1 15,-5 2-7,-4-4 8,-1 1-4,-6-1-10,-1 0 14,-2-3-3,0-1-7,0-1 8,0-3-12,0-1 8,-3-4 1,1-2-9,2-1 5,0 0-4,0-1 5,0-14 10,0-8-19,0-4-14,9 0-3,10 3-18,1 6 15,-2 6 9,-5 7 9,-1 2-1,-1 3 3,1 0 0,1 0-2,1 8 5,2 4-4,-1 3 1,1 3 0,-2 0 12,-4 1-11,-6 1 0,-4-4 12,0 0-12,0-4 7,0-5 0,0-4-8,0-3 8,0 0-4,0 0 5,0-7 11,6-13-20,5-4-21,4 0-6,0 3 4,1 4-6,-2 4 13,-1 5 12,-4 4 3,0 4-8,1 0 5,-1 6-7,0 10-9,2 4 20,-1 2 9,1 1 9,2 0 13,-3-2-19,1-2 1,1-3-8,-5-3-1,2-2 5,0-6-8,0-2-1,0-3 11,3 0-10,0-1 5,2-13-6,-3-8 4,-2-4-7,-1-6 3,2-2 0,-2-2-1,-2-3 4,-2-2-4,-1 0 1,0 4 0,-3 1 3,2 7 16,-2 6 22,0 7 6,0 6-24,0 5 5,0 3-10,0 2-12,0 0-4,0 0-2,0 8-16,0 19 8,0 13 4,0 11 4,0 1 0,0 4 0,0 1 17,-3 3-15,-2 1 15,1-1-6,1-3-7,0-6 1,1-3-5,-1-2 1,3 3-7,-1-4 6,1-5 0,-2-5 1,2-9 5,-4-8-5,4-6-1,0-8-11,-2-4-16,2 0-7,-1-18 7,1-11-116,0-5-410</inkml:trace>
  <inkml:trace contextRef="#ctx0" brushRef="#br0" timeOffset="452231.4654">24329 6534 59,'0'0'83,"0"0"1,0 0-12,0 0-1,0 0-31,0 0-12,0 0 5,1-29-5,7 22 5,3 0 23,5 0-44,4-3 4,1 3-16,5 1 12,1 0-1,-1 3-8,0-2 5,-4 5 1,-2 0-3,-3 0-6,1 0 0,0 10-4,0 6 4,-3 2 0,0 3 5,-3-2 11,-5 2-7,-2-1 0,-5-2-1,0 0 0,0-1 2,-14-2-4,-5-3 3,-2-2 27,-6 1-35,-3-3 6,3-3-7,-1-3 3,0-2-4,3 0 1,-1 0-18,8 0 6,2-2-52,7-1-96,4 1-105</inkml:trace>
  <inkml:trace contextRef="#ctx0" brushRef="#br0" timeOffset="453496.7459">25067 6453 260,'0'0'73,"0"0"-53,0 0 22,0 0 18,0 0-54,0 0 39,-86 47 21,71-20-21,3 0 4,4-3-28,5-3-9,3 1 1,0-3-3,0-1-10,2-1 0,7-3 3,6-1-6,1-5 3,5-1 0,0-4 14,1-2-9,2-1-5,-3 0 0,-1 0 8,-3-11-7,-3-3 1,-1-3 1,-5-4 0,-4 0 3,-4-2-6,0 0 0,0 1-7,0 1-1,-6 1 9,-1 4-1,1 2 6,-2 5 1,5 5-7,2 1 0,-1 3 0,2-2-8,0 2 8,0 0-1,0 0-7,0 0-16,11 4 24,2 4 0,2 0-1,6-2-3,3 1 4,3-4 0,4-1 4,2-2 0,1 0-7,-4 0 3,-3-5-14,-3-5 5,-9-1 9,-1-1 0,-3 2 7,-5-1 1,-1 1-8,-4 4 9,-1-1-8,0 5 38,0 0-16,0 1-9,0 1-14,0 0 0,0 3-8,0 15 4,0 3 0,2 3-1,-1 2 5,5-1 0,-3-3 5,-2 1 0,-1-3-5,0-1 0,0-2 2,-4-1-8,-9-2 8,-3 0-2,0-5 11,3-4-8,2-2-6,4-1-1,-1-2-9,2 0 3,2 0 10,0 0 0,4 0 4,0 0 0,0 0-5,0 0 1,0 0-21,0 0 14,4 0-4,14 0 11,6 0 8,7-8-3,5 0-5,3-2 0,1 0-2,-1-1-6,0-2 8,-5 0-3,-1-3-4,-8 0-10,-4-2 12,-6-2-8,-3-1 2,-5 0 6,-1 3 5,-6 3 0,0 3 28,0 4-15,-1 2 10,-5 4-23,0 2 9,0 0-17,-6 1 8,3 19 0,0 3-7,0 4 10,8 1-3,1-2 0,0-1-2,11-6-4,10-2 6,5-4 0,2-3-3,5-4-29,4-2-72,8-4-204</inkml:trace>
  <inkml:trace contextRef="#ctx0" brushRef="#br0" timeOffset="454051.2228">26258 6495 299,'0'0'91,"0"0"-83,0 0-8,0 0 34,-90 14 34,66 7 21,4 3-41,3 2-15,5-1 0,5-1-30,5-1 1,2-4-4,0 1 0,9-7-3,10 0 6,2-7-3,3-5 12,0-1-2,0 0-10,0 0 0,-5-12 12,2-7-9,0-6-2,-3-4-1,1-8 10,-2-2-3,-1-5-7,-2-1 0,-1-1 2,-5 0-5,-5 4 6,-3 3 8,0 4 32,-5 8-28,-3 9 31,2 6-11,2 6-34,1 5 33,3 1-34,-3 0 4,-1 22-10,-5 19-12,0 13 18,0 5 0,7-1-3,2-3-1,0-7 4,15-7 0,12-8-8,7-6-10,13-7-31,3-12-32,-2-8-230</inkml:trace>
  <inkml:trace contextRef="#ctx0" brushRef="#br0" timeOffset="460715.0764">27842 6565 130,'0'0'27,"0"0"-5,0 0 36,0 0 19,0 0-51,0 0 22,0 0 24,0 0-20,70-2-16,-47-9-28,0-4-2,3-1-1,-2-3-4,-2 1 0,-1 1 4,-6-1 0,0 4-8,-6 2 3,-3 4-1,-6 4 1,0 3 0,0-2 1,0 3 19,0 0-8,0 0-12,0 0-4,0 3-14,0 9 18,0 2 0,0 3 1,0 0 1,0-2 3,0 0-5,0-3 0,0 2 2,9-4-3,0-1 1,1-3 0,5-2 1,-1-2 3,5-2 3,5 0-6,-5 0 4,4 0-10,-4 0 4,-3-8-5,1 1 4,-4-2-5,-1-1 4,0-1 1,-1-1 1,3-3-4,3-2 6,1 1-1,0-1 3,0 5-2,-6 3-1,-2 3 0,-3 3 4,-5 2 9,-1-1-2,2 2-9,-1 0-2,2 0-13,1 8 13,4 2 11,-3 4-11,-2 2 18,1 0-11,-2 0 4,0-3 1,-2 1-7,-1-4 1,0 1-6,0-4 6,0 1-1,0-5-5,0-2 1,0-1 10,0 0-8,0 0 7,0 0 5,0 0-2,0-12 11,6-6-24,3-1-22,2-2 13,2 3-9,0 1 6,2 4-2,0 0 8,3 3 3,-3 1-1,3 2 0,-2-1 2,2 3-3,0 1 5,0 4 0,-2 0-6,-2 0 0,-4 3 4,4 9-8,-5 0 7,1 3 0,0-3 3,0 0 0,-1-1-1,2-1-1,3-1 4,-1-1-2,2-2 5,1-2 2,-2-1-7,2-1 0,-2-2 1,-4 0 3,2 0-4,-3 0 2,0-9 7,1-3-5,0-5 0,-1-1-4,2-6 3,0-1-2,-2-3-1,0 0 0,-3 2 4,-2-1 1,-2-1 0,-2 0 13,0 3 5,0-1 3,0 4-11,-2 0-1,-1 3-1,0 4-11,2 4 7,1 4-8,0 5 4,-2 1-8,2 1 3,0 0-3,0 0 1,0 0-13,0 5 7,0 9 3,0 6-5,0 3 7,0 5 4,0 1-1,0 2 6,0 3-4,0-3-2,0 4 0,0-2-2,0 2 0,0-2 3,0-3-1,0-1 3,0-6 1,6-3-4,-1-3 0,-1-4 1,5-2-5,1-2 7,1-3-3,7-3 4,1-3 0,8 0-1,2 0-3,-3-3-11,0-8 9,-5-1-11,-3-1 13,-5-4-4,-1 2 4,-3-2 0,-3 4 0,-3 2 0,-1 4-4,-2 2 8,0 4-2,0 1 20,0 0-22,0 0-1,0 0-14,0 7-8,0 10 21,0 1 3,0 2-1,0-2 6,0-4-2,0-1-4,0-4 0,4-2 4,3-2-6,1-1 4,1-4-1,2 0 11,0 0-10,-2 0 4,1 0-6,-2-4-4,-1-5 1,1-2-13,1-3-10,-3 1 9,-2 1-11,-2-2 9,-2 4 16,0 1-11,0 0 5,0 3 9,0 1 22,0 2 2,0 0-16,-2 2-2,2-1-6,-1 1 6,1-2-8,-2 0 3,-1-1-1,-1 2 0,-1-1-17,0 0 2,-3 0 1,2 1 5,0-1 8,0 1 1,2-1-4,-1 2 1,-1 0 2,3 1-1,0 0 2,1 0-14,2 0 11,0 0 3,0 0 0,0 0 0,0 0-19,0 0 14,10 0 3,7 0 2,1 0 4,5 0-3,2 0 3,0 0-4,2-2 2,2-2-2,1-2 0,0-1-4,1 0-10,-1-1-92,-7 0-77</inkml:trace>
  <inkml:trace contextRef="#ctx0" brushRef="#br0" timeOffset="461238.4917">28754 6262 309,'0'0'200,"0"0"-171,0 0 29,0 0-8,0 0-31,0 0-5,125-9 2,-68 9 5,0 0-16,4-1-3,-1-1 5,-7 0-6,-5 1 0,-9 1-1,-8 0-25,-4 0-50,-11 0-59,-4 0-56,-11 0-81</inkml:trace>
  <inkml:trace contextRef="#ctx0" brushRef="#br0" timeOffset="461654.9415">28065 6155 376,'0'0'177,"0"0"-95,0 0-52,0 0-3,0 0-11,0 0-16,0-6-8,10 6-140,3 0-188</inkml:trace>
  <inkml:trace contextRef="#ctx0" brushRef="#br0" timeOffset="463017.5104">31026 6309 99,'0'0'140,"0"0"-125,0 0 88,0 0 60,0 0-65,0 0-31,0 0-52,-9-43 10,-3 42-18,-3 1 8,-1 0-16,-4 0 1,-2 6 0,-1 11-1,-2 4 4,4 3-3,-1 1 0,7 3-7,3-1 2,2-4 5,10 0 0,0-3-5,0-5 5,1-2 0,9-2 0,4-5 0,8-2-4,5-4 7,7 0-3,5-1 0,0-14-5,-3-2-5,-9-1-1,-6 0 2,-8 0 7,-1 2 2,-7-1 0,-2 5 10,-3 2 1,0 0-6,0 5 8,0 2-8,0 3 11,0 0-7,0 0-7,0 0-2,0 7-23,0 11 23,3 2-1,6-1 0,4-2 1,1-2 0,3-2-3,5-2 0,4-4-58,4-4-86,-2-3-117</inkml:trace>
  <inkml:trace contextRef="#ctx0" brushRef="#br0" timeOffset="465041.2722">2417 8545 63,'0'0'386,"0"0"-314,0 0 17,0 0-26,0 0 5,0 0-47,0-9-10,0 9-22,0 2 11,0 16 0,0 7-10,0 9 20,0 2-10,0 0 0,0-1 7,0-3-3,5 0-4,0-3 0,-2-3-1,3-1 10,-3-1-9,0-3 0,0-1-23,-1-4 9,-2-2-64,2-5-133,-2-6-95</inkml:trace>
  <inkml:trace contextRef="#ctx0" brushRef="#br0" timeOffset="465480.1374">2415 8541 131,'0'0'56,"0"0"-29,0 0 33,0 0 12,0-95-16,6 79 12,0-1-47,6 3 3,1 4-10,2 1-9,3 1 13,0 5-18,3 3 0,3 0-3,-6 5 3,4 13-1,-3 5-3,-5 3-4,-1 3 8,-5 1 0,-7-1 0,-1-2 26,0-3-26,-16-1 7,-2-2-6,-7-2-1,-1-4 0,-2-1-21,7-5-60,3-4 1,2-1-65,5-4-39</inkml:trace>
  <inkml:trace contextRef="#ctx0" brushRef="#br0" timeOffset="465896.6488">2828 8458 374,'0'0'45,"0"0"-45,0 0 0,0 91 44,3-54 17,3 1-17,2-5-4,2-2-39,-4-4 7,0-4-8,-1-2 6,-2-1 0,-2-4-6,1-1-2,-2-5-1,0-3-92,0-4 0,0-3-107</inkml:trace>
  <inkml:trace contextRef="#ctx0" brushRef="#br0" timeOffset="466413.5368">2872 8439 286,'0'0'147,"0"0"-84,0 0-3,0 0-27,13-81-21,5 67 21,9 5-32,4 4 0,-1 5-1,-2 0-1,-4 8-5,-6 8 6,-3 6-12,-6 3 4,-9 5 9,0 1-1,-9 4 0,-12 0-36,-4-4-33,-3-6-7,8-7-16,1-7 74,5-6 18,4-3 11,2-1 12,2-1 11,2 0 46,2 0 11,2 0-39,0 0-6,0 0-46,0 0-7,11 2-4,13 4 15,4 3-4,3 1 0,-1 3 3,0 1-7,-3 3 4,-6 1 0,3 0-5,-4 0 10,-3 2-5,-2-1 0,-2 1-13,-1-4-7,-1 0-87,-2-5-67,-1-4-105</inkml:trace>
  <inkml:trace contextRef="#ctx0" brushRef="#br0" timeOffset="466896.8446">3582 8408 362,'0'0'45,"0"0"-10,0 0 12,0 0 43,-88-54-14,70 54-53,-3 0 7,1 11-30,0 19 11,-3 12-16,7 8 10,4 4-1,9-3 3,3-1 5,0-6-10,6-5-2,9-6 5,7-6-16,2-6 11,3-7 0,4-9 1,-1-3 9,0-2-6,4-7 0,-2-16 0,-4-3 18,-4-2-21,-12-3 0,-2 2 15,-7-3-9,-3 0-7,0 1 0,-3-1-6,-13 3 1,-1 2-20,-2 5-28,0 8-55,-1 10-184</inkml:trace>
  <inkml:trace contextRef="#ctx0" brushRef="#br0" timeOffset="467300.9375">3919 8402 0,'0'0'414,"0"0"-328,0 0-10,0 0-50,0 0-13,0 0-12,-6 47 13,6-11 5,3 5 18,0-2-19,3-3 8,0-3-26,-2-1 0,-1-2 2,0-1-2,-1-4-2,-2-5-47,0-5-78,0-9-110</inkml:trace>
  <inkml:trace contextRef="#ctx0" brushRef="#br0" timeOffset="467655.1283">3841 8419 181,'0'0'136,"0"0"-136,0 0 6,0 0-6,108-50 32,-71 50-22,5 7 25,0 16-2,-2 9-10,0 6 52,-4 1-21,-6 0 3,-5-1-12,-7-4-35,-5-2 23,-8-4-18,-5-2 2,0-2 16,-5-3-32,-18 1 21,-10 1-10,-2-3-7,-2-4 11,2-5-16,3-5-4,-2-6 1,6 0-52,-2-3-11,-3-14-191,6-1-192</inkml:trace>
  <inkml:trace contextRef="#ctx0" brushRef="#br0" timeOffset="468234.5941">4392 8376 342,'0'0'128,"0"0"-54,0 0-5,0 0-65,0 0 3,0 0-7,-9 86 13,9-37 15,9-3 7,4-4-34,5-1 16,0-6-17,3-3 8,3-4-9,0-7 3,6-5 0,1-6 5,3-7 6,0-3-13,2 0 0,0-15 11,-3-6-3,-6-5-8,-5-4 0,-7-3 10,-6-2-4,-3-1-6,-5 0 0,-1 1-5,0 7-1,0 3-14,-3 9-8,-2 7-15,0 5-101,-1 2-183</inkml:trace>
  <inkml:trace contextRef="#ctx0" brushRef="#br0" timeOffset="468657.8183">5132 8377 413,'0'0'145,"0"0"-133,0 0 27,0 0 8,-96 3-24,68 15 14,1 6-35,0 5 1,2 5 5,10 4 3,0 2-1,6 1 4,6-3-11,3-1 23,0-5-22,14-7 0,5-2 1,9-6 3,2-4-8,4-7 0,4-6 7,2 0 3,3-4-10,-2-13-33,-7 1-40,-7 1-189,-15 0-170</inkml:trace>
  <inkml:trace contextRef="#ctx0" brushRef="#br0" timeOffset="469406.5024">5584 8348 174,'0'0'162,"0"0"-64,0 0-14,0 0 28,0 0-56,0 0-34,-6-9-22,6 9 0,8 0 0,15 0-5,12 0 13,6 0 11,6 0-18,5 0 7,-1 0 6,1-7-7,-5-1-4,-9 2-3,-8 2-24,-12 2-18,-10 2-129,-8 0-106</inkml:trace>
  <inkml:trace contextRef="#ctx0" brushRef="#br0" timeOffset="469722.9247">5721 8345 97,'0'0'199,"0"0"-113,0 0 39,0 0-29,0 0-43,0 0-44,0 27 8,8 3 0,1 9 36,-1 2-38,0-2 12,-2-4-27,0-3 6,0-5-3,1-4 4,-4 2-7,0-7 0,-1-2 1,-2-4-11,1-3-22,4-2-65,1-7-119,4 0-93</inkml:trace>
  <inkml:trace contextRef="#ctx0" brushRef="#br0" timeOffset="470355.8067">6742 8336 249,'0'0'97,"0"0"5,0 0-10,0 0-58,0 0 5,0 0-35,-54 30 1,42 1 30,7 5-25,-2 3 12,4 0-10,3-1-7,0-4 5,0-5-9,15-5 1,2-6 0,3-3 4,1-3-6,6-7 0,-1-5 2,2 0 6,6-7-6,-5-12 1,-4-3 5,-6 0 0,-8-2-5,-4-1 16,-5-4-19,-2-1 14,0-2-14,-5 0 0,-13 6 0,-6 2-15,-1 6-28,-2 4-58,2 8-127,5 6-111</inkml:trace>
  <inkml:trace contextRef="#ctx0" brushRef="#br0" timeOffset="470741.2445">7192 8297 480,'0'0'102,"0"0"-71,0 0-15,0 0 8,0 0-19,0 0-5,18 69 37,-12-31-13,-3-1 21,-1 0-31,0-4-6,-2-3 8,0-3-10,0-4-6,0-2 0,0-6 2,0-5-10,2-2-26,1-5-61,0-3-126,0 0-131</inkml:trace>
  <inkml:trace contextRef="#ctx0" brushRef="#br0" timeOffset="470979.0692">7237 8232 403,'0'0'75,"0"0"-59,0 0-12,0 0 1,94-20 7,-60 20-6,1 0-6,-7 0 0,-4 5 3,-9 6-11,-3 3-13,-8-1-78,-4 2-29,0 1-53</inkml:trace>
  <inkml:trace contextRef="#ctx0" brushRef="#br0" timeOffset="471179.615">7243 8460 181,'0'0'161,"0"0"-147,0 0-14,0 0 84,0 0-22,80 10 3,-50-10-50,0-1-9,-5-3 0,-3 4-6,-3 0-7,-7 0-46,1 0-62,-5 2-99</inkml:trace>
  <inkml:trace contextRef="#ctx0" brushRef="#br0" timeOffset="473384.9442">9018 8219 60,'0'0'59,"0"0"-17,0 0 28,0 0 44,0 0-19,32-88-35,-17 72-7,4-2-11,5 0-6,4-2-3,0 4-5,4 5-6,1 7-22,1 4 12,2 0-12,-2 16 0,-4 13 6,-2 7-6,-11 7 0,-4 6 6,-10 3 1,-3 0-4,-6-1-2,-15-5 8,-7-1-2,-8-2-1,-3-6-6,-2-4 7,3-5-6,7-10 4,10-5-5,3-7 0,9-4 4,2-2-1,4 0 4,1 0 34,2 0-12,0 0-26,0 0-3,9 0-11,18 0 7,15 0 8,6 0-4,7 0 0,0 0 6,-7-2-7,-2 2 1,-9 0-14,-8 0-7,-7 0-34,-5 0-14,-7 6-113,-6-1-205</inkml:trace>
  <inkml:trace contextRef="#ctx0" brushRef="#br0" timeOffset="473848.5091">9860 8333 250,'0'0'109,"0"0"-93,0 0-7,0 0 49,0 0-34,0 0 32,69 0 14,-38 0-51,0 0-10,-2 0 8,-4 0-16,-3 0 4,-5 0-5,-4 0-66,-5 0-114,-8 2-217</inkml:trace>
  <inkml:trace contextRef="#ctx0" brushRef="#br0" timeOffset="474704.5813">10586 8087 378,'0'0'115,"0"0"-38,0 0-8,0 0-20,0 0-34,0 0-15,-4 22-10,4 16 10,0 9 19,0 2 1,0-3 17,-2 0-31,-2-4 0,3-4 2,1-7-2,0-4-7,1-6 1,11-5-1,3-6 0,6-6 1,2-4 0,6 0 11,2 0-3,2-4-7,-3-5-1,-2 1-3,-5 2-6,-4 3-34,0 2-29,-4 1-144,-4 0-209</inkml:trace>
  <inkml:trace contextRef="#ctx0" brushRef="#br0" timeOffset="475105.4529">11165 8018 195,'0'0'126,"0"0"-46,0 0-61,0 0-15,0 0 31,0 105 78,0-57-44,0-3-21,5-3-27,-1-4-19,1-4 10,1-4-11,1-1-1,2-3 0,-3-5 0,2-6-4,-2-5-47,1-9-144,-4-1-80</inkml:trace>
  <inkml:trace contextRef="#ctx0" brushRef="#br0" timeOffset="475337.2368">11189 7995 299,'0'0'73,"0"0"-26,0 0-14,0 0 18,96-76-1,-65 67-44,-1 4 3,1 5-8,-5 0-1,-6 5-7,-6 12-63,-1 1-72,-10 5-129</inkml:trace>
  <inkml:trace contextRef="#ctx0" brushRef="#br0" timeOffset="475537.1644">11219 8246 172,'0'0'193,"0"0"-145,0 0-20,0 0 37,0 0 24,0 0-57,82-9-13,-52 4-19,-3 5 2,-8 0-11,-4 0 0,-7 11-123,-8 6-66</inkml:trace>
  <inkml:trace contextRef="#ctx0" brushRef="#br0" timeOffset="475770.4688">11237 8503 78,'0'0'332,"0"0"-283,0 0-10,0 0 26,0 0-36,0 0-21,82-13 22,-55 5-24,1 4-5,-4 1-1,0 1 0,-6 2-13,6 0-52,-2 0-104,3 0-23,-5 0-6</inkml:trace>
  <inkml:trace contextRef="#ctx0" brushRef="#br0" timeOffset="476456.781">11713 7981 342,'0'0'67,"0"0"29,0 0-6,0 0-37,0 0-24,0 0-29,-8 14 0,19 22 16,5 6-12,-1 6 23,3-3-25,3 0 11,-3-3 3,6-1-16,-4-5 0,-1-4 14,-2-5-7,-3-6-8,-2-3 1,-3-7 0,-3-6 5,-3-2-5,0-3 0,4 0 28,2-7-25,6-17 43,4-8-42,-1-2 12,-3-4-5,0 0-9,-6-2 0,-1-4-2,-2 5 4,-3 3-6,-3 6 2,0 9-14,0 10 4,0 7-8,0 4-25,0 0-18,0 1-246,0 11-134</inkml:trace>
  <inkml:trace contextRef="#ctx0" brushRef="#br0" timeOffset="476842.2238">12260 8037 343,'0'0'66,"0"0"-3,0 0-29,0 0 70,0 0-43,0 0-58,-4-3 4,4 31 4,0 13-9,3 3 53,1-1-52,-1 1 20,-1-8-23,1-1 4,0-5 14,-2-3-15,1-3-2,-2-3 1,0-5 3,1-6-10,1-4-22,-1-5-70,4-1-77,-2-3-89</inkml:trace>
  <inkml:trace contextRef="#ctx0" brushRef="#br0" timeOffset="477080.5431">12306 7989 344,'0'0'75,"0"0"18,0 0-90,0 0 42,0 0-19,102-73-22,-72 70 20,0 3-24,-7 0 0,-6 0-1,-4 14-32,-7 4-64,-6 3-43,0 3-29,-14 2-5</inkml:trace>
  <inkml:trace contextRef="#ctx0" brushRef="#br0" timeOffset="477280.9885">12266 8225 285,'0'0'68,"0"0"-50,0 0 97,0 0-40,0 0 2,0 0-31,112-21-41,-79 11-5,-3 3 0,-6 7-15,-6 0 14,-5 0-99,-7 17-36,-6 2-40,0 2-84</inkml:trace>
  <inkml:trace contextRef="#ctx0" brushRef="#br0" timeOffset="477512.7978">12335 8439 37,'0'0'120,"0"0"-72,0 0 32,0 0 4,0 0-47,0 0 64,24 10-11,-2-10-51,3 0-8,2 0-26,0 0-2,-3-2 1,0-1 3,-5 2-14,-2-1-2,-2 0-79,-3 0-77,-3-1-126</inkml:trace>
  <inkml:trace contextRef="#ctx0" brushRef="#br0" timeOffset="478129.9854">12867 7968 277,'0'0'69,"0"0"39,0 0-38,0 0 16,0 0-3,0 0-51,0-31-18,0 36-14,2 19 0,3 10 8,1 9-1,-5 2 23,-1 3-14,0 0-15,0 0 25,0 1-17,0-7 0,0-7-7,0-9 2,0-3-4,2-7 0,8-3 0,3-5-4,7-5 8,5-3 2,8 0 2,7-3-4,2-7-3,-2-1-1,-7 1 0,-5 2-7,-7 2-5,-3 2-18,-4 1-3,-3 1-47,-5-1-66,-4-1-175</inkml:trace>
  <inkml:trace contextRef="#ctx0" brushRef="#br0" timeOffset="481041.6683">21230 5988 54,'0'0'172,"0"0"-58,0 0-25,0 0 13,0 0 3,0 0-70,0 0-9,3-11-26,0 11-5,-2 2 0,2 10-1,3 5 6,-1 1 9,-1 0-4,4 0-5,1-1 0,3-3 1,1 0-12,2-5-29,-1-3-123,-1-6-121</inkml:trace>
  <inkml:trace contextRef="#ctx0" brushRef="#br0" timeOffset="481326.6964">21485 5908 143,'0'0'188,"0"0"-159,0 0-29,0 0 0,0 0 50,0 0 7,6 63-12,-3-43 5,3-2-46,0 0 13,1-1-17,-1-2 9,0-3-8,-1-1-1,1-1-44,-3-4-155</inkml:trace>
  <inkml:trace contextRef="#ctx0" brushRef="#br0" timeOffset="483664.0875">14255 7916 244,'0'0'96,"0"0"-70,0 0-23,0 0 9,0 0 20,0 0 14,-3 80 13,3-44-23,3 0 12,2 2-26,-1-2-21,-1-3 13,2-1-12,0-5-1,0-3 3,-2-4 1,0-2-5,1-5 0,-1-4-64,2-4-75,5-5-43,-4 0 9</inkml:trace>
  <inkml:trace contextRef="#ctx0" brushRef="#br0" timeOffset="484192.9198">14316 8108 60,'0'0'77,"0"0"-3,-1-105 29,2 76-19,8 5-3,3 7 7,-3 5-32,6 1-20,0 8-29,1 0-3,7 3 3,2 0-4,2 12 3,0 9 16,-5 5-13,1 1 4,-7 0-5,-3 0-7,-4-1 7,0-7-7,-4-3 1,-1-3 3,-2-5 1,1-4-6,-2-1 0,2-3 2,-1 0 3,-1 0-2,2-2-1,6-16 14,5-12-11,5-10-7,2-1 2,3 3-3,-5 8-1,-1 6 4,-2 8 0,0 2 3,-2 4-2,3 2-2,-1 7 1,2 1 0,0 0-2,1 9 2,-2 10 0,-1 5 8,1 3-5,-6 4 2,-2 0-5,-6 2 3,-1 0 0,-2 0-3,0-3 1,0-2-1,0-4-1,0-2-21,-2-2-26,2-1-49,0-5-98,0-5-85</inkml:trace>
  <inkml:trace contextRef="#ctx0" brushRef="#br0" timeOffset="484820.1938">15171 7943 53,'0'0'325,"0"0"-261,0 0 15,0 0-3,0 0 1,0 0-57,0-11-20,-2 33-6,-3 11 6,0 6 8,-4 5 4,-1-2-6,-4-3 9,2-4-5,2-9-7,4-4 1,3-7 0,3-8-5,0-3 1,0-4-1,0 0-3,0 0-3,0-14 7,0-10 4,9-8-1,4-7-6,-1-4 1,3-6-4,-1 3 3,-1 4 4,-1 7-1,-3 11 2,1 7 5,-4 8-3,-1 5 10,-1 1-11,4 3 5,2 0-8,4 5 0,6 15 0,-1 8 6,0 6 8,-1 7-2,-6 0-11,-2-1 19,0-1-8,-5-4-6,-4-3 0,-1-3 1,0-3-7,0-4 0,0-4 1,0-4-11,0-7 1,0-3-55,0-4-30,0 0-98</inkml:trace>
  <inkml:trace contextRef="#ctx0" brushRef="#br0" timeOffset="485020.6343">15232 8145 493,'0'0'68,"0"0"-59,0 0-7,0 0-1,0 0 15,81-21-15,-54 16 1,-2 4-4,-3 1-27,-7 0-105,-5 0-70</inkml:trace>
  <inkml:trace contextRef="#ctx0" brushRef="#br0" timeOffset="485507.9276">15498 7892 337,'0'0'77,"0"0"-45,0 0 8,0 0 30,88-4 10,-49 4-67,4 0 25,-3 0-37,-1 0 12,0-4-8,-5 2-3,-3-1-2,-1-2 0,-7 4-67,-4 1-23,-10 0-73,-9 0-105</inkml:trace>
  <inkml:trace contextRef="#ctx0" brushRef="#br0" timeOffset="485768.8719">15763 7873 274,'0'0'165,"0"0"-82,0 0-46,0 0 12,0 0-46,0 0 67,-1 106-10,1-64-52,0-1 20,0-2-1,0-3-25,0-2 19,0-2-19,0-4-1,1-1 3,1-1 0,-1-5-8,1-2-13,-1-2-48,4-4 8,3-4-109,0-5-55</inkml:trace>
  <inkml:trace contextRef="#ctx0" brushRef="#br0" timeOffset="486339.1725">16154 7880 125,'0'0'179,"0"0"-107,0 0-38,0 0 5,0 0-21,0 0 39,0 73 6,2-37-30,2 0-22,1-2 9,-2-1-7,0-2 5,-3-3-5,0-3-7,0 0-7,0-4 1,0-3 0,0-3 2,0-3-2,0-6-37,0-3-77,0-3-59,1 0-20</inkml:trace>
  <inkml:trace contextRef="#ctx0" brushRef="#br0" timeOffset="486871.63">16191 7877 232,'0'0'94,"0"0"-35,0 0-1,19-84-7,0 66 15,3 4-32,2 3-28,2 6 14,-1 5-8,-3 0-6,-2 9 5,-2 12-11,-8 4 7,-6 4-7,-4 3 3,-4 1 9,-19 1-8,-3 2 5,-3-5-8,4-5 4,3-6-5,4-8 0,-2-1 2,1-5-7,4-3-7,3-2 9,3-1 1,6 0 4,2 0-1,1 0-1,0 0 0,0 0 13,0 0-13,14 9 0,8 5 0,4 2 7,1 1 8,3 3-1,-3 2 3,-2 2-3,-2-1-13,-2 0 5,-4-2-6,-3-2 4,-1 1-4,-4-2 0,-3-2 0,-3-1-1,-3-3 1,0-3-26,0-3-23,0-6-104,0 0-70</inkml:trace>
  <inkml:trace contextRef="#ctx0" brushRef="#br0" timeOffset="487325.7971">16652 7840 104,'0'0'139,"0"0"-44,0 0-12,0 0 3,0 0-23,0 0-15,63-21-17,-36 19 2,4 1-27,2-3-2,0 1 5,-3 2-7,-5-1-2,-10 2 0,-7 0-26,-5 0-57,-3 0-76,0 3-15,-14 4-76</inkml:trace>
  <inkml:trace contextRef="#ctx0" brushRef="#br0" timeOffset="487742.5163">16742 7862 385,'0'0'140,"0"0"-83,0 0-12,0 0-23,0 0-13,0 0 48,4 88-10,3-54-36,-4 2 25,0-1-20,-2-1-13,-1 0 8,0-3-2,0-1-9,-4-3 0,-2-3-15,-1-7-10,4-4-22,-4-4-26,1-4 7,-1 0-47,1-4 71,0-1 41,-2 0 2,5 0 57,0 0 53,3 0-33,0 0-6,0 0-60,0 0-9,0 0-3,0 3-16,10 1 16,7 0 19,8-1-9,7-3 19,5 0-21,4 0-8,-1 0 0,-3 0 1,-4 0-11,-5 0-15,-6 0-48,-3 0-44,-6-3-197</inkml:trace>
  <inkml:trace contextRef="#ctx0" brushRef="#br0" timeOffset="488528.5536">17603 7826 243,'0'0'116,"0"0"-34,0 0 29,0 0-22,0 0-73,-103-15 21,72 31-32,-5 9-1,0 11 20,2 6-22,5 7 26,7 6-7,7-4-11,8-5-6,7-6-4,0-7 0,27-3 1,11-8 12,12-5-13,11-9 2,3-8 10,2 0-8,-5-5-4,-8-10-27,-5-3-36,-12 1-155,-11 1-170</inkml:trace>
  <inkml:trace contextRef="#ctx0" brushRef="#br0" timeOffset="488945.2924">18004 7840 233,'0'0'78,"0"0"-20,0 0-7,0 0 37,0 0-42,0 0-30,8 25-16,-5 8 78,-2 5-54,-1 5 15,0 3-29,2-4-6,-1-3 15,1-6-15,-1-4-4,1-3 0,-2-4 5,0-3-6,0-4 1,1-4-34,1-7-17,2-4-133,3 0-66</inkml:trace>
  <inkml:trace contextRef="#ctx0" brushRef="#br0" timeOffset="489223.4774">18061 7871 273,'0'0'119,"0"0"-26,0 0-26,0 0-38,0 0-10,0 0 16,91-73-35,-59 65 24,-6 5-12,1 1-3,-3 2-1,-3 0-8,-3 0 0,-2 2-3,-4 5-2,-1 4-59,-9 1-57,-2 6-59,-10 0-19</inkml:trace>
  <inkml:trace contextRef="#ctx0" brushRef="#br0" timeOffset="489446.5043">18019 8092 14,'0'0'121,"0"0"-46,0 0 45,0 0-1,0 0-1,0 0-6,71 6-85,-36-12-4,1 1-21,-3 1 16,-7 1-22,-1 3 4,-8 0 0,-4 0-4,-5 3-34,-8 14-76,0 2-30,-15 4-82</inkml:trace>
  <inkml:trace contextRef="#ctx0" brushRef="#br0" timeOffset="489689.8262">18051 8309 10,'0'0'182,"0"0"-132,0 0-18,0 0 65,0 0-34,0 0-32,17 1 67,3-1-38,7 0-17,4 0 2,2-1-42,3-3 8,-1 1-11,0 0 11,-2-2-20,-1 0 9,3 1-54,-1-3-106,0-3-159</inkml:trace>
  <inkml:trace contextRef="#ctx0" brushRef="#br0" timeOffset="490211.316">18898 7871 247,'0'0'34,"0"0"-16,0 0 45,0 0 29,0-87-7,-16 73-42,-5 5-12,-3 5-17,-8 1-2,-5 3-8,2 0-3,2 0 13,9 0 20,9 6-30,7 1-3,4 7-1,4 3-8,0 6 3,0 3 5,15 6 0,7 2 0,2 3 5,0 2-5,3 0 3,-2-3 5,-1-3 2,-3-3-10,-3-5 0,-5 1 12,-2-5-3,-7-3-9,-4-1 5,0-2 3,-3-1 13,-16-3-14,-6 1 2,-5-2 3,-6-6-4,-2-1-8,-2-3 0,0 0-9,4 0 8,2-4-19,2-7-11,6 1-3,6-3-116,8 0-78,11-2-100</inkml:trace>
  <inkml:trace contextRef="#ctx0" brushRef="#br0" timeOffset="490749.6935">19296 7666 105,'0'0'17,"0"0"0,0 0 50,0 0 70,0 0-88,0 0-35,11-21-14,-11 21-4,0 3 4,0 11 24,0-1-10,0 1 16,-8 3-25,1-2-4,-1 0-1,1-2-69,2-1-110</inkml:trace>
  <inkml:trace contextRef="#ctx0" brushRef="#br0" timeOffset="490997.11">19451 7714 302,'0'0'199,"0"0"-138,0 0-36,0 0 17,0 0-42,0 0 6,-14 36-5,0-13-1,-4 2 0,2-2 5,-2 1-5,2-1-7,2-2-111,3-6-172</inkml:trace>
  <inkml:trace contextRef="#ctx0" brushRef="#br0" timeOffset="496019.2571">4589 10606 324,'0'0'96,"0"0"-46,0 0 20,-44-84 10,25 57-54,-3 1 22,2 1-33,-2 2 8,0 2 14,-2 1-29,3 4-7,-6 2-1,3 4 2,-4 5-13,-2 3 11,-1 2 0,-1 0-5,1 11 6,6 4-1,5 3 0,10 5-11,7 5 2,3 10 9,0 7 0,19 6-4,14 8 9,15 1-5,9 2 0,5 0 2,1-5-8,7-3 6,-5-7 0,-5-5-1,-6-7 8,-12-4-7,-11-2 0,-14-4-7,-9-1 6,-8-1 1,-1-2 0,-25-3 10,-5-1-6,-9-7-4,-2-2 0,2-7-14,-3-1 14,2 0-47,4-6-12,1-6 0,5-1-21,2-4 24,6 2-58,5 0-64</inkml:trace>
  <inkml:trace contextRef="#ctx0" brushRef="#br0" timeOffset="497565.3791">4971 10962 148,'0'0'101,"0"0"-75,0 0 17,0 0-19,0 0 47,0 0-41,-11 71-8,11-49 31,0-1-40,0-3 9,6-4-8,3 0-8,0-5 8,0-1-7,2-4-4,2-2 7,6-2-1,1 0-4,2-2 4,2-13-7,-4-5 12,-3 1-11,-6 1-3,-5 0 10,-2 5-3,-4 0-7,0 5 0,0 1 3,0 3-3,-4 2 21,4 2-10,0 0 11,0 0-22,0 0-5,0 9 2,0 5-1,7 2 0,4 0 4,1-1 0,1-2-1,-1-2 5,4-1-4,-2-2 0,2-4 5,1-2-4,-1-2-1,5 0 0,0 0 11,0-7-7,-3-7-4,-2-4 0,-2-2 6,-1-7-7,-4-3 1,-3-8 0,-3-4 4,0-4 1,-3-3-5,0 3 0,0 5 3,0 4-3,-3 5 1,-2 8 15,1 7 30,1 8-35,1 4 27,1 4-15,1 1-14,0 0-18,0 18 1,0 18 8,12 14-16,6 13 25,-3 9-9,1 5 26,-7 1-24,0-2 29,-2-7-22,-2-6-9,-1-7 7,-1-6-1,3-10-6,-4-5 0,1-5 2,1-3-10,-4-4 8,0-2 0,0-5 4,0-4-1,0-4-3,0-7 0,0-1 8,0 0 3,0-1-7,0-16-4,0-12-15,0-5-68,8-5 47,-1 0-9,-1 0-32,-3 1 31,0 0-19,1 1 32,-1 2 27,0 2-8,-1 3 14,-2 1-4,3 1 7,0-1-6,0 2 6,0 1 1,3 5 41,3 3-5,-2 3 7,2 5-31,3 2-12,2 5 5,3 3-9,0 0 0,5 9-6,-1 8 12,-4 2-6,-8 2 0,-5 5 9,-4-2-8,0 2 1,-10-4 2,-7-5 4,2-4-1,0-4-14,-1-1 2,-2-2-37,-1-2 12,-2 1-32,4-2-13,3-3-2,6 0-28,5 0-37</inkml:trace>
  <inkml:trace contextRef="#ctx0" brushRef="#br0" timeOffset="498066.7387">5987 10618 323,'0'0'86,"0"0"-12,0 0-36,0 0 2,0 0-27,0 0-10,13 91 56,-7-38-5,0 9-35,-1 4 25,-2 1-16,1-7-18,-1-4 0,0-5-6,-3-6-4,3-1 0,-3-5 3,0-6-6,0-6 4,0-6-1,0-7 0,0-6-20,0-3-34,0-5-77,0 0-63,0-16-64</inkml:trace>
  <inkml:trace contextRef="#ctx0" brushRef="#br0" timeOffset="498404.3614">6030 10966 332,'0'0'113,"0"0"-38,0 0-33,0 0-8,3-91 23,11 81-11,2-1-38,6 5-1,2 5-7,3 1 1,0 1-1,-6 16 0,-5 6-4,-7 0 4,-8 3 1,-1 0 3,0 2 7,-11-2-9,-9-3 2,-2-4-3,-2-4 6,3-3-14,0-4 0,-1-4-17,1 1-20,0-4-86,2-1-88,2 0-50</inkml:trace>
  <inkml:trace contextRef="#ctx0" brushRef="#br0" timeOffset="500002.7727">6572 10844 280,'0'0'101,"0"0"-50,0 0-8,0 0 3,0 0-15,0 0-13,-45-11-9,39 25-9,1 6 14,-2 5-6,1 5 14,3 1 30,0 1-41,3-3 10,0-5-12,0-1-6,0-7 7,12-1-8,4-4-2,1-6 0,4-3 13,1-2-13,-4 0 3,1-2 2,-5-8 3,-1-2-6,-5-3-2,-4 0 0,-1 0-6,-3-3 0,0 0 0,0-3-8,-10 1 6,-4 2 5,2 0 3,2 3 0,-1 2 4,-2 2-4,7 4 0,0 2 2,3 2 25,1 3-11,2 0-5,0 0-11,0 0-16,2 0 14,10 8-2,4 2 4,2-1 3,5-1-2,2-4-1,-1-3 1,3-1 4,0 0-5,1 0 0,-3-7-5,-1-8-1,-6 0 6,-5-2 0,-2 1-3,-3-2 8,-4-2-6,2 5 1,-6 1 0,1 4 1,1 5 4,-2 4-1,0-1 2,3 2-6,6 0-1,7 14-16,5 9 17,3 4 0,-3 1 3,-6 3 1,0-3 3,-8 1 2,-5-4-9,-2 1 0,0-4 0,-3-1 9,-8-7-9,1-5 2,2-4 2,4-5 7,-1 0-12,1 0 1,0 0 0,1 0 3,3 0-1,0 0-2,0 0 0,0 0-12,7 0 8,12 0 0,8-6 4,8-5 5,2-1-4,6-3-1,2-5 0,1 1-3,-1-4-4,-5 2-16,-9 0-6,-10 0 24,-6 0-10,-9 0 15,-6-1-8,0 0-12,-9 4 20,-4 2-6,-2 3 6,-3 3 46,6 4-8,-1 4-5,4 2-12,0 0-20,0 10-2,6 12-2,0 7-5,3 4 6,3 0 2,15-5 0,2-2-1,5-5 5,3-6-4,5-4 0,4-7-23,0-4-6,-4 0-117,-2-9-382</inkml:trace>
  <inkml:trace contextRef="#ctx0" brushRef="#br0" timeOffset="504013.2565">13836 10749 70,'0'0'122,"0"0"-34,0 0-57,0 0 4,0 0 2,0 0-33,-45-39 58,30 33-11,2 0-27,-2 0 7,1 1-19,2 2-7,1 0-5,0 2 9,8-1-7,-2 1 0,4-1-2,1 1 17,0 1-9,0 0-10,0 0 2,0 0-18,0 1 13,0 10-11,0 1-77,0 0-2,0-6-136</inkml:trace>
  <inkml:trace contextRef="#ctx0" brushRef="#br0" timeOffset="505670.6281">13700 9265 154,'0'0'106,"0"0"-48,0 0 8,0 0 36,0 0-29,0 0-8,5-9-15,-5 7-21,0-1 13,0 0-42,-11-2 0,-2 0 5,-2 2 2,-2 0-7,-1 1 0,-1 1-5,-3 1 1,-3 0 4,2 0 0,2 0-8,2 0-3,7 0 7,4 4 4,4-1-7,2 0-1,1 2 7,1 2 1,0 1-6,0 4 11,0 3-5,0-1 0,0 2 0,0 4-4,0 2 4,3 5 0,0 2 2,0 2 2,0 6-4,-2 3 0,2 9 2,-1 1 2,-2 5-3,0-1 13,1-3-4,1 0-2,2 1-3,2-3 2,-2-2-6,1 1 20,4-3-19,-4 2 5,2 0-3,-3-1-2,1 2-2,-2 1 0,-3 0 2,0 4-4,0 0 2,0 0 0,0 0 11,0 0-9,0-2 6,0 4-8,-3 0 0,-3 1 8,0 1-6,-1-2-2,-1 1 11,2 0-7,0-3-4,0 0 0,3-5 1,0-2-7,2-3 7,1 0-1,0-2 5,0 1 1,0 0-6,0 3 0,0 5 2,-3 1 2,0 2-2,-2-2-2,2-4 4,0-5 3,-4-3-9,4-3 2,0 2 0,0-2-2,-2 0 5,2 1-2,0 3 1,0-1 4,2 0-2,-2-3 0,2-2-1,1 1-1,0-1-1,0-3 0,0-1 0,0-2 4,0 0-5,0 0 0,0 0 1,1-3-7,3-3 9,-2-1-3,1-3 2,-2-2 2,-1-1-4,0-5 0,0 1 0,0-4-2,2 0 3,-2-1-1,0-1 0,0 2 4,0-1-5,0-1 1,0 0 0,0 1 0,0 2 0,0-4 0,0 2 0,0 0 3,0-1-3,0-3 0,0 0-2,0-2-3,0 0 5,6 0 0,3 0 6,9 0-5,4 0 7,6-4-8,8-5 2,5-3-5,5-4 3,2-2-16,-1 0-2,-3 0-23,-6-1-3,-5 2-21,-6-1-11,-8 0-145,-13 0-213</inkml:trace>
  <inkml:trace contextRef="#ctx0" brushRef="#br0" timeOffset="507891.5891">14628 9437 160,'0'0'76,"0"0"-26,0 0 38,0 0-41,0 0-6,0 0-3,-39-79-26,26 76 12,-1 2-24,-2 1 0,-2 0 20,-1 3-14,1 7-6,0 5 0,3 4 3,3 6-3,0 4 10,-1 0-5,4 5 22,1-6-24,5 0 3,3-4-6,0-5 6,2-2-10,8-7 4,6-1 0,4-6 17,4-3-10,3 0-4,1-9-3,-3-9 11,-4-1-11,-1-1 0,-7-1 0,-1 1 8,-4 2 0,-4 5-8,-1 4 24,-1 3-5,-1 3 37,1 1-26,-1 2-28,1 0-2,2 0-9,3 9 9,1 5 0,1-2 4,1 1-9,-1 1 5,3 0-5,3-4-10,0-2-102,3-7-219</inkml:trace>
  <inkml:trace contextRef="#ctx0" brushRef="#br0" timeOffset="510094.8054">14501 10534 162,'0'0'73,"0"0"22,0 0-25,0 0-3,0 0 10,0 0-13,-1-32-15,1 32-12,-2 0-8,2 0-29,0 6-7,0 15-1,0 9 8,0 8 8,0 3-2,0 1 5,0-3-3,0-2-7,0-2 5,0-6-6,0-3 2,2-7-4,4-6 3,-3-3-1,0-6 0,0-1 7,-2-3-7,-1 0 6,3 0-4,3-10 7,0-8-6,3-3-3,2 1 0,2 0 0,2 2-4,3 3 3,-3 3-3,1 3-1,-1 6 4,0 3 0,4 0-2,1 0 1,4 6 0,-1 9 2,-1 3-3,-6 3 0,-4 2 3,-4-2 0,-8-2 7,0-1-3,0-1 5,-17-5 9,-7 1-5,-4-3 1,-4-3-14,-1 1 5,2-5-5,3 0 0,4-3-12,3 0-24,3 0-23,3 0-76,6 1-140</inkml:trace>
  <inkml:trace contextRef="#ctx0" brushRef="#br0" timeOffset="510660.3123">14691 11474 179,'0'0'85,"0"0"-16,0 0 12,-99 36-20,78-8 8,5 3-16,3 4-40,2 3 50,9 1-30,2-2-13,0-3 19,0-5-25,14-4-9,10-6-1,9-7 3,14-9-7,10-3 0,10-6 8,-1-13-11,-8-4 3,-10 1-51,-11 0-63,-14 1-208</inkml:trace>
  <inkml:trace contextRef="#ctx0" brushRef="#br0" timeOffset="511901.2417">16566 9566 120,'0'0'88,"0"0"-44,0 0 54,0 0 26,0 0-67,0 0 13,-16-54-36,2 49-6,-3 1 1,-2 2-22,-3 2-10,-2 0 3,-2 0 0,0 9-1,2 6 2,2 3-1,7 5 3,3 3-1,6-1-2,1 2 0,5-1 3,0-4-5,0-2 2,6-3 0,9-4-1,3-5 7,5-5-9,2-3 3,5 0 0,-1-8 5,0-10-3,-7-1-2,-2-6 3,-8 0 2,-2-4-5,-6-5 4,1-3-3,-3-3 22,-1-4-20,-1 0 23,0-1 11,0 0-33,0 3 12,0 4 7,0 10-14,-4 8 32,0 13-15,1 4 3,2 3-12,-1 0-17,-3 10-1,-3 26-19,-2 19 20,-2 11-7,4 2 11,8-4-4,0-4 0,3-4-3,14-4 2,5-8-31,1-6-43,-1-5 7,3-6-22,0-4-49,-5-5-191</inkml:trace>
  <inkml:trace contextRef="#ctx0" brushRef="#br0" timeOffset="512765.5042">16365 10684 197,'0'0'181,"0"0"-181,0 0 0,0 0 14,0 0 41,0 0 14,35 47-11,-20-40-28,3 1 17,3-5-14,2-3-11,-1 0 11,3 0-32,-2-8 7,-1-3-4,-3-2 5,-5-2-13,-5 0 4,0 1 0,-9-3 11,0 0-8,0-1-3,-11 3 0,-8 0-3,-8 4-2,-4 7 5,-4 4 0,1 0-1,-1 0 7,3 18-3,2 5 2,3 3 0,3 8 1,7 1-6,4 2 2,7-2 19,6-2-21,0-6 10,2-4-6,13-5 2,10-5-6,8-7 0,9-4 1,7-2 11,3 0-12,-4-11-14,-6 2-34,-9 3-41,-12 0-122</inkml:trace>
  <inkml:trace contextRef="#ctx0" brushRef="#br0" timeOffset="514169.0291">16293 11586 230,'0'0'164,"0"0"-162,0 0 6,0 0 25,0 0 43,0 0-38,18 33 10,-14-31 3,2-1-38,0-1 18,1 0-2,4 0-25,1-3 26,1-8-30,3 0 6,0-4 4,-1-2-2,1-3-8,-4 1 0,0-4 0,1-1-6,1-3 6,2-5 0,-1-4-7,3 0-5,-6 1 9,-2 2 2,-7 4-10,-3-1 4,0 5 7,0 3 0,-3 2 13,-5 6 0,3 4-12,2 4-1,0 3 12,3 3 0,0 0-12,-1 0 0,1 0-6,0 0-9,-2 19 15,-1 10 0,2 8 5,-1 9-10,1 5 9,1 1-4,0 6 19,0 2-9,0 3-10,0 4 20,0-6-18,6-2 18,3-8-19,0-7 1,2-1 1,0-2 4,0 4-7,-3 3 0,-2-1 7,0-1 0,-1-5-7,0-8 3,0-7 3,1-7-1,-3-8-5,0-6 0,0-5 3,2 0-3,-1-2 5,3-19 6,-1-6 0,-2-7-6,-4-6-7,0-2 2,-10 0-31,-12 1 28,-5 5-6,-2 3 9,0 6-8,2 3 15,8 3-7,4 4 0,8 0 3,5 1-7,2-1 4,11-1 0,20-1-9,6-1 11,8-1-2,-2 3 0,-3 5-30,-5 2 29,-9 7-32,-6 4-12,-4 0 10,-2 0-186,-8 0-172</inkml:trace>
  <inkml:trace contextRef="#ctx0" brushRef="#br0" timeOffset="515525.6352">18035 9463 166,'0'0'140,"0"0"-45,0 0-10,0 0 37,0 0-52,0 0-45,-16-72 30,9 65-48,-1 3 23,-2 2-27,-5 2 13,-1 0-24,-3 10 8,-1 11 0,-1 5-2,4 0 8,6-4-6,5 0 0,4-2-2,2 0-8,0-4 10,3 0 0,12-6-5,5-4 1,2-4-4,3-2-12,0 0-18,-3-10 32,-5-1-16,-6-2 22,-4 1 2,-4 0 4,-2 0-6,1 5 0,-2 4 6,0 3 38,0 0-19,0 0-24,0 15-2,0 15-10,0 12 11,-5 6 8,-3 7-5,-3-2 32,1-1-27,-2-7-5,1-3 9,1-4-4,-2-5-8,2-6 0,0-6 7,2-8-11,3-5 4,4-5 0,-1-3 24,1 0-23,-1-12 15,2-8-16,0-7 4,5-3-7,19-4 3,8-4 0,12-1-9,9 0-15,6 4 8,-1 3-14,-2 9-50,-8 3-68,-10 2-397</inkml:trace>
  <inkml:trace contextRef="#ctx0" brushRef="#br0" timeOffset="516728.0884">17902 10651 255,'0'0'24,"0"0"25,0 0 11,0 0 21,0 77-39,3-65 5,7-4-5,3-4-41,5-4 25,3 0-2,1-6-20,2-10 13,-2-7-17,0-3 1,-3-2 5,-4-4 0,-2 0-6,-4-2 0,-4-2 0,-2 0-6,-3-2 6,0 2 0,0 4-5,0 7 13,0 8-8,0 7 12,0 7 16,0 1 31,0 2-54,-2 5-5,2 23-1,-1 14-1,-1 11 2,-1 4 13,0 0-13,2 1 30,-1-4-13,2-3 1,-1 0-9,-1-6-4,1-6 0,-1-7-5,2-13 6,0-5-8,0-7 2,0-4 0,0 1 12,0-4-10,0 0 8,5-5-5,8-18 0,8-8-10,3-5-2,3 0-16,-5 5 23,2 6-21,-5 7 21,-3 6-5,-3 6 5,0 4-6,2 2 5,2 2-3,5 13-4,2 6 8,0 2-3,3 0 3,-2 2 0,0-2 1,-1-5-1,-4-2 0,-3-4 3,-4 0 0,-2-3-6,-2 0-22,2-1-43,0-4-39,0-4-99,1 0-177</inkml:trace>
  <inkml:trace contextRef="#ctx0" brushRef="#br0" timeOffset="518817.4176">17979 11786 89,'0'0'36,"0"0"-12,0 0-5,0 0 51,0 0-6,0 0-22,0 0 17,85-8-35,-67-5-14,0-4 6,-3-2-10,-1-1-6,-3-4 0,-2 3 2,-2 1 25,-2 4-20,-4 9 6,1 1 31,-2 4-4,0 2 14,0 0-54,0 0-4,0 13-2,0 13 8,1 10-2,1 6 29,2 4-26,1 3 34,-2 1-3,2 1-29,-1 2 20,-1 2-24,0 6 8,-2 1 11,-1-1-18,0-4 25,0-6-27,-11-4 5,-5-3-1,0-7-1,1-8 2,0-9 8,8-10-4,1-7-9,0-3 2,-3 0 18,-3-12 21,-3-12-41,2-10 0,4-7-1,6-7 0,3-5 0,9 0-4,16-1 3,9 4-2,2 4 4,0 5-7,-2 7-12,-7 5-33,-3 5 7,-2 4-24,-1 3-50,0 4-157</inkml:trace>
  <inkml:trace contextRef="#ctx0" brushRef="#br0" timeOffset="519249.7334">18283 11425 389,'0'0'183,"0"0"-97,0 0-27,0 0-18,0 0-41,0 0 4,-4-11-4,1 11-31,0 0-59,-2-1-237</inkml:trace>
  <inkml:trace contextRef="#ctx0" brushRef="#br0" timeOffset="521239.8672">18231 11437 112,'0'0'12,"0"0"26,0 0 17,0 0-12,0 0-4,0 0-27,9-6 27,-7 6-18,-2 0-9,0 0 7,0 0-17,0 0 11,0 0-7,0 0-2,0 0 34,0 0-16,-6 0 0,-3 0 7,-3 0-22,4 1-7,1 2 0,2-1 4,2 1-7,0-1 3,3-1 0,0 1-6,0-2 5,0 0 1,0 0-1,0 0-1,0 0 2,12 0 9,7-5 5,10-6 1,1 1-13,-6-1-2,-5 5 0,-8 3 1,-11 3-12,0 0-10,-3 0-49,-17 0 23,-4 3-161,-1 1-11</inkml:trace>
  <inkml:trace contextRef="#ctx0" brushRef="#br0" timeOffset="523091.0772">18733 9105 144,'0'0'168,"0"0"-70,0 0-42,0 0-3,0 0-21,0 0-23,26-4-8,-5 4-1,0 0 8,5 0 6,-1 0-7,2 0 0,-2 0 7,-1 0-7,-3 0-5,-2 0-2,-4 0 4,-5 0-10,-2 0 6,-4 0 0,-1 0-2,-1 0 6,0 0-7,-1 0 3,1 3-9,2 5 5,-3 2 4,1 5 0,-1 3 0,-1 4 10,0 4-9,0 6-1,0 1 0,0 3 10,0 3-8,0 3 1,0 3 4,0 4-5,0 0-2,0 4 0,0 4 6,0 2 7,0-1 1,3 1-6,-1 0 7,-2-1-14,0 1 7,0 0-6,0-2 0,0-1 1,0 0-3,0-2 0,0 12 5,0 8-2,0 2-1,0 1-2,0-10 0,0-8-2,-2-6 4,-4-3-2,-1 0 3,1-6 2,1-4-5,1 1 0,1-4 0,1 2-3,1 1 3,-1-4 0,1 0 3,-1-1 0,-2 1-3,0-2 0,-1 2 1,2 0 2,-1-4-2,1-2-1,1-2 4,0-4 0,2-2-4,0 7 0,0 3 1,0 6-1,0 0 12,0-2-2,0-7-7,0 1 2,0 0-6,0-4 2,0-1 1,0-9 6,0-3-8,0-6 0,2-1 2,0-1 3,-1-2-6,-1-2 1,2 1 0,-2-2-3,0 0 5,0 0-2,0 0 0,0 0 6,0 0-6,0 0 0,0 0 0,0 1-3,0 1 5,-3 2-2,-12 3 22,-5-2-20,-4 3 4,-2-3-6,-3-1 1,-2-3-4,-3-1 3,1 0-13,-5 0-23,4-5-67,3-15-219</inkml:trace>
  <inkml:trace contextRef="#ctx0" brushRef="#br0" timeOffset="533184.7635">11802 10433 88,'0'0'76,"0"0"-11,0 0-17,0 0-2,0 0-5,0 0-2,-23-79 11,20 71-14,-2 3 11,5 0-18,-4 2 3,4 3 7,-2-1-16,-1 1-5,3 0-18,0 0-2,0 0-1,-3 0-7,3 15 10,-3 11-3,0 5 8,1 10-5,2 5 0,0 4 0,0 5 1,8-1 1,10-2 0,1-2-2,5-5 2,1-3-2,4-4 0,-2-5 1,4-4-3,-2-5 4,-1-7-2,0-7 0,4-6 0,0-4 0,1 0 2,3-9-2,-3-10 12,-1-7-10,0-7-1,-2-5 3,-2-1 2,-5 2-9,-6 2 3,-8 5 0,-4 3 12,-5 0-11,0-1 8,-3-1-3,-8-3 3,1 0-9,-2 2 0,1 2 1,4 5 3,0 5-1,2 8-3,2 4 0,3 4-44,0 2-17,0 0-165,0 3-123</inkml:trace>
  <inkml:trace contextRef="#ctx0" brushRef="#br0" timeOffset="533639.2274">12687 10586 357,'0'0'86,"0"0"-73,0 0-11,0 0 5,0 0 6,0 0-8,51-29-3,-27 21 11,-2 0-20,-1 4 7,-3 2-3,-2 2 1,-2 0-84,-3 0-48,-6 6-46</inkml:trace>
  <inkml:trace contextRef="#ctx0" brushRef="#br0" timeOffset="533886.6817">12671 10780 359,'0'0'94,"0"0"-84,0 0 21,0 0-7,0 0-1,0 0-22,91-39 15,-63 31-21,-3 1 5,-4 3-17,-4 2-66,-4 2-109,-4 0-69</inkml:trace>
  <inkml:trace contextRef="#ctx0" brushRef="#br0" timeOffset="561160.4874">20338 10659 55,'0'0'61,"0"0"8,0 0-25,0 0-28,0 0-4,0 0-8,0 0-4,0-2 0,0 2 5,0 0 11,0 0 42,0 0 2,-5 0-30,-1 0-25,2 0-5,-4 3 0,3 0 1,0 2-3,2 1 2,1 3 0,1 1-5,1 2 8,0-1-3,0-1 0,6-2-4,4-2 4,-2-5 5,1-1 3,1 0 31,-2 0-19,-2-3 7,-3-4 0,-2-1-21,-1 1 52,0-4-42,0 1-9,-1-2 10,-8 0-10,1 0-7,1 4 0,4 2-1,0 3-12,1 2 13,1-1 0,1 2 0,-2 0-7,1 2 7,1 8-6,0 1 11,0 0-11,0-4 6,0 0 0,0-2-1,0-2 1,0-2 0,0 1 0,0-2-12,1 0 11,1 0 1,-1-3 0,-1-5-1,0 1 4,0 1-3,0 1 0,0 2 4,0 1-4,0 2 0,0 0 7,0 0 6,0 0-13,0 0-1,3 7-8,0 9 9,-1 6 19,-1 3 1,-1 3 2,0 0 14,0-1-34,0 0 8,-13 0-10,-10 2 12,-6 1-11,-6-2-1,-1 1-39,-1-4-107,1-4-246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24:13.9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21655 10424 163,'0'0'93,"0"0"-42,0 0 17,0 0 52,0 0-59,0 0-4,8-81-10,-8 73-32,0-1 34,0 0-32,0-1-16,0-3 11,-3 0-8,-6 0-4,-4-4 0,-1 0 3,-4 1-9,-3 2 6,-1 4 0,-2 0 0,0 4 0,-6 4-1,0 2 0,0 0-4,2 5 3,0 13 2,2 8 0,4 7-7,5 8 9,4 6-2,4 2 0,6-2 3,3-5-7,0-4 4,12-5 0,7-5-4,7-4 8,0-4-4,3-6 0,-2-5 1,1-6-1,2-3 4,0-5-4,1-18 13,-1-6-7,-1-10-6,-3-5 0,-2-6-2,-3-1-8,-3 1 10,0 6 0,-6 8 0,-5 8 4,-1 7-4,-6 7 0,0 5-3,0 5 3,0 2 0,0 2 3,0 0-3,0 8-3,0 17-1,0 10-3,-4 8 14,2 3-9,2-3 3,0-2-1,0-9 6,0-7 2,11-4-8,-1-6 0,1-3 11,0-3-16,3-4 5,2-2 0,2-3 7,2 0 4,3-3-10,4-14-1,-1-5 7,4-2-18,-2-2 11,-1 2 0,-2 3-14,-3 3 17,-2 1-3,-1 1 0,-1 4 3,-4 3-10,-2 4 7,-1 4 0,-2 1-8,2 0 2,2 6 6,-1 7 0,0 2 6,-1 1-12,-2-2 6,-3 1 0,-1 0 4,-3-2 6,-2-3-10,0-2 0,0-2 4,0-3-12,0-3 8,0 1 0,0-1 19,0 0-14,4 0 7,1-10-12,4-12-37,4 0 36,5-2-22,3-3 17,3 6-2,-3 4-1,0 5 9,-7 6 0,-1 3 1,-4 3-11,1 0 11,0 9-1,1 6 8,1 0 1,-2 5-9,1-2 0,-3 3 7,-1-1-7,-3-4 0,1 2 0,-2-2-1,0 0 0,1-1-25,2-3-112,4-6-142</inkml:trace>
  <inkml:trace contextRef="#ctx0" brushRef="#br0" timeOffset="585.8981">22871 10423 114,'0'0'30,"0"0"-1,0 0 94,0 0-5,10-87-11,-14 74-28,-5 1-26,-1 3-9,-2 4-37,-3 2 5,1 3-12,-5 5-7,-1 18 0,3 5 9,-1 5-2,4 7 13,4-3-13,1 1 22,5-4-19,4-5 1,0-5-3,0-3-1,10-7 0,2-5 2,5-6 6,6-3-4,6-7 7,0-19-10,1-12 5,-5-14-6,-1-9-6,-4-8 2,1-3-16,-4 1 19,-5 8 0,-4 7 1,-8 8 5,0 7 5,0 11 8,0 12 18,-3 12-5,0 6 13,0 0-37,0 7-7,-6 30-8,-6 18-10,0 22 18,-4 11 1,5 5 6,4-6-9,7-7 2,3-16-9,0-14-25,16-11-30,8-12-17,16-13-154,10-11-121</inkml:trace>
  <inkml:trace contextRef="#ctx0" brushRef="#br0" timeOffset="2393.3874">8022 14765 94,'0'0'138,"0"0"-123,0 0-11,0 0 11,0 0 24,0 0 31,-36 83-48,27-49 26,9 5-20,0 5 5,0 4 27,0 2-38,16 4-1,4 2 8,7 2-21,-2-2 10,11-8-12,0-7 2,5-10 10,4-8-11,3-8 7,1-9 23,0-6-33,-1 0 14,-2-15-18,-4-12 13,-3-9-5,-2-11-8,-4-7 4,-5-8 6,-5-2-4,-2-3-6,-5 3 0,-7 5 2,-9 5-5,0 7 3,0 6 0,-18 9-4,3 4-2,-3 10-7,3 6-25,1 6-29,-3 6-38,-2 0-128,-2 8-117</inkml:trace>
  <inkml:trace contextRef="#ctx0" brushRef="#br0" timeOffset="3023.9033">8835 15335 233,'0'0'126,"0"0"-126,0 0-4,0 0 4,0 0 7,0 0 99,15 92-25,-12-60-34,-3 1 0,0-3-46,0-1 11,0-4-12,0-4 7,0-4-22,0-5-1,0-9-92,0-3-74,0-3-128</inkml:trace>
  <inkml:trace contextRef="#ctx0" brushRef="#br0" timeOffset="3515.1482">9512 15353 256,'0'0'167,"0"0"-74,0 0-50,0 0-34,0 0 9,0 0-18,0 12-6,0 8 6,0 4 15,-9 0-14,-7 5 16,-5 1-17,0 0-9,-6 0-83,3-3-113,2-4-39</inkml:trace>
  <inkml:trace contextRef="#ctx0" brushRef="#br0" timeOffset="5217.4786">10327 14711 92,'0'0'105,"0"0"-26,0 0-43,0 0 12,0 0-4,0 0 20,0-18-16,0 16-17,0 2 14,0 0-17,0 0 0,0 0-14,0 0-14,0 0 0,0 0-5,0 20 4,0 10-2,0 12 6,0 9-2,7 4 1,4 1 5,2-1-7,2-6 0,2-5 1,2-9 1,3-5-1,2-9-1,5-5 0,2-5 5,7-8-5,0-3 4,1-1 1,4-20 10,-3-7-14,1-2 3,-4-4-1,-2-7 2,-2-3-1,-3-4-4,-4-5 0,-5 1 0,-4-2 2,-9 2-2,-8 6 0,0 7-6,-5 7-4,-11 11-13,-4 8-26,0 13-53,-3 0-103,0 20-68</inkml:trace>
  <inkml:trace contextRef="#ctx0" brushRef="#br0" timeOffset="5850.3511">11222 15085 223,'0'0'105,"0"0"-38,0 0-42,0 0 21,0 0 3,0 0-35,54-78 24,-34 71-17,0 5-8,2 2 6,-2 0-12,-2 12-7,-5 8 0,-2 5-16,-8 7 15,-3 7 2,-6 8 1,-17 2 12,-5 1-5,4-5-4,0-9-5,6-8 2,8-10-2,4-8 0,3-4 0,3-4 12,0-2-2,0 0-10,6 0 6,17-4-4,9-10 41,5-1-40,2-1 1,-5 4 3,-4 5-3,-6 2-8,-3 5-7,-9 0-73,-5 0-45,-5 0-98</inkml:trace>
  <inkml:trace contextRef="#ctx0" brushRef="#br0" timeOffset="6552.1507">12132 15116 98,'0'0'115,"0"0"-45,0 0-14,0 0 40,0 0-28,0 0-53,14-8 5,-14 21 1,0 3 9,0 3-15,-2 5-12,-13 5 18,-6 2-17,-4 5-4,1-1-7,-3-4-162,0-9-79</inkml:trace>
  <inkml:trace contextRef="#ctx0" brushRef="#br0" timeOffset="7805.4206">13088 14498 67,'0'0'49,"0"0"21,0 0-6,0 0-2,0 0 10,0 0-19,-20-46-3,18 44 1,1 1-27,-1 1 24,1 0-17,-1 0-24,1 0 0,-1 0-7,-1 0 0,-2 15-10,1 12 13,1 9-3,3 6 0,0 5 1,0 1 5,0 2-6,10-2 3,6 0 5,3-4-4,3-7-4,2-2 0,2-6 0,2-4 1,0-4 1,2-4 0,-2-4 24,1-4-20,-1-4 9,2-5-8,4 0-6,2 0 14,0-14-13,-2-4 3,-2-4 3,-4-4-4,-1-7 0,-2-3-4,-1-6 5,-6-5-7,-2-3 2,-7-1 0,-7 1 1,-2 7 3,0 2-5,-12 7 1,-3 5-7,3 8 6,0 8-21,0 8-22,0 5-63,-1 0-160,2 16-32</inkml:trace>
  <inkml:trace contextRef="#ctx0" brushRef="#br0" timeOffset="8660.2333">13945 14935 134,'0'0'101,"0"0"-76,0 0-10,0 0 41,0 0-10,0 0-1,1-66-8,14 52-31,0 1 27,5 2-4,-3 1-5,1 2 22,-6 5-28,-1 3-9,-3 0-9,0 0-2,-2 8-3,2 10-4,-5 4 9,-3 5 1,0 0 5,-2 1 2,-10-5 4,-3-2-2,5-4-10,1-5 0,3-4 1,3-4-1,3-4 0,0 2 0,0-2 0,0 0-8,0 0-5,10 3 10,2 3 6,3 0-3,0 6 2,3 1-2,0 4 1,0 1 2,-2 1-4,-7 1 1,0-2 0,-4-3 16,-5 0-16,0 0 7,0-3 11,-3 1-7,-13-2-11,-1 0 0,-9-2 7,0-4 0,-6-4-7,1-1-6,-2 0-29,0 0-100,3 0 39,5 0 32,2 0-70,4-1-58</inkml:trace>
  <inkml:trace contextRef="#ctx0" brushRef="#br0" timeOffset="12285.0569">16211 14351 11,'0'0'49,"0"0"17,0 0-1,0 0 19,0 0-19,0 0-4,0 0-27,2-45 0,-2 39 23,-9 0-43,-4 2-7,-4 0 14,-7 1-10,-6 0-9,-4 2 3,-7 1-4,-2 0 12,-5 0-9,-5 16 0,-7 10 12,-1 7-13,0 3 9,5 3 8,9 3-12,9 2 17,7 6-24,7 1 6,4 5 22,6-1-20,6-2 14,8-5-23,0-7 6,15-7-2,17-8-2,9-7-2,12-8 3,14-11 8,10 0-11,13-21 0,2-9 1,-7-2-9,-14 4-24,-25 5-59,-21 9-42,-19 6-39,-6 3-114</inkml:trace>
  <inkml:trace contextRef="#ctx0" brushRef="#br0" timeOffset="12623.6724">15425 14705 205,'0'0'28,"0"0"-20,0 0 18,88-7 43,-42 6 17,12-1-45,8 1 14,5 0 22,4-2-77,0 0 21,1-2-21,-5 3 0,-8-1-2,-9 2 2,-12 1-86,-14 0-29,-12 0-164</inkml:trace>
  <inkml:trace contextRef="#ctx0" brushRef="#br0" timeOffset="13403.8277">17977 13999 280,'0'0'47,"0"0"-17,0 0 10,0 0 19,0 0 10,-85-76-49,56 72-17,-7 4 17,-7 0-20,-4 0 6,-8 15 0,-9 9-5,-8 8 10,-10 7-9,-3 7-2,3 4 19,9 3 10,19 2 4,14 9-7,16 1-23,14-1 18,10 1-20,1-8 3,28-6 15,13-7-13,13-8-5,13-10-1,13-10 6,7-11-4,4-5 1,-5 0-3,-16-12-4,-15 0-72,-22 3-96,-19 0-106</inkml:trace>
  <inkml:trace contextRef="#ctx0" brushRef="#br0" timeOffset="13905.6642">17363 14229 166,'0'0'64,"0"0"-34,0 0-28,0 0 31,0 0 8,0 0-38,3 35 58,3 4 54,-2 6-35,-2 5-18,-2-1-55,0-2 25,0-5-25,0-6-6,0-4 9,0-5-1,-2-5-16,-1-5 7,2-7-44,1-10-70,0 0-247</inkml:trace>
  <inkml:trace contextRef="#ctx0" brushRef="#br0" timeOffset="15124.2257">18236 13728 13,'0'0'28,"0"0"10,0 0 21,0 0-2,0 0-7,0 0-15,92-74 19,-70 65-24,-2 0 2,2 3 15,-2 2-32,-2 4-3,-4 0-12,-3 7-9,-2 12 9,-8 9 1,-1 0 12,0 1 24,-10-2-30,-4-6 9,0-2 3,2-5-15,-1-4 24,0 0-20,3-6 6,0-2 13,3-2-19,6 0 2,1 0-10,0-8 9,0 0-14,5 4 5,12 1 0,5 2-7,3 1 10,2 0-3,-1 3 0,0 9-4,-6 3-4,-5 1 8,-7 4 0,-4-5-6,-4 2 20,0-2-8,-5-4 21,-14 3-8,-4-3 25,-3-4-37,0-1-6,0 0 1,0-3 7,1 0-15,0 0 6,4-1-48,5-1 15,2 2-65,5 0-58,3 3-73</inkml:trace>
  <inkml:trace contextRef="#ctx0" brushRef="#br0" timeOffset="15631.9967">19051 13668 82,'0'0'117,"0"0"-28,0 0-25,0 0-10,0 0-13,0 0-20,-49 33 20,30-6 17,0 5-9,-5 0-12,-2 1-17,0-1-4,-1-2-13,3-1 5,0-5-8,5-2 0,7-6-1,4-4-27,4-8-84,4-4-108,0 0-108</inkml:trace>
  <inkml:trace contextRef="#ctx0" brushRef="#br0" timeOffset="15910.6623">18840 13648 192,'0'0'131,"0"0"-103,0 0-24,0 0 26,0 0 41,0 0 1,70 105-20,-52-72-19,-2-2-17,2-4-15,-3-4 7,3 2-8,-5-4 1,2-3-1,-3-6 0,0-4-30,3-7-78,-3-1-54</inkml:trace>
  <inkml:trace contextRef="#ctx0" brushRef="#br0" timeOffset="16612.3256">19298 13740 199,'0'0'78,"0"0"-3,0 0 15,0 0-17,0 0 4,0 0-20,0-68-53,13 58 14,2-1-18,2 2 7,2 3 5,1 1-9,2 5-3,-2 0 0,0 2 1,-2 12-5,-3 5 0,-3 2 0,-9 2 3,-3-1 2,0 1 2,-18 0 1,-3-4 4,-3-1-8,3-6 0,9-4 4,5-5-3,4-3 0,3 0-1,0 0 0,0 0-7,10 0 3,7 0-7,4 0 11,2 0-9,0 0 10,-5 0-1,3 12 0,-5 1-7,2 2 7,-6-1 0,-2-2 11,-5 0 13,-5 0-23,0-1 14,0 1 2,-13-2-3,-9 2-14,-8-2 0,-4 0 7,-6-4-28,0-5 17,1-1-95,0 0-149</inkml:trace>
  <inkml:trace contextRef="#ctx0" brushRef="#br0" timeOffset="22844.5162">21533 14390 75,'0'0'97,"0"0"-13,0 0-2,0 0-26,0 0-16,0 0 15,0 0-8,0-33-3,0 28-13,-3-1 0,-2-1-7,-2 1-21,-2 0 1,0 0-4,-2 0 4,-2 0-6,3 1 2,-1 1 0,-1-1-1,0 2 2,-1 1-1,1 2 0,-2 0-1,0 0-1,2 0-3,-5 7 5,4 3-2,-3 3 3,2 0-1,1 2 0,2 3 1,4 3-5,-1 3 4,2 5 0,2 1-3,4 0 7,0 0-4,0-3 0,0-5 3,7-1-6,2-2 3,0-6 0,0 0 2,3-7-2,0-2 0,4-4 7,-1 0 0,3 0-2,-1-12-5,3-3 0,0-2 7,-1-2-3,1-1-4,-5 1 0,-2-1-9,-4 2 7,-1 1-8,-4 4 10,-4 1-6,0 1 6,0 3 0,0-1 0,0 4-9,-1 0 5,-1 4 4,1-2 0,-1 3 16,2 0-11,-1 0-3,1 0-2,0 0-24,0 9 14,0 7 2,0 7 8,0-1 12,0-1-1,0-1-11,6-1 0,4-2 9,-1-2-13,0-4 5,4-2-1,-1-3 11,1 0-3,-1-3-8,-1-1 0,4-2 3,-2 0-6,2 0 3,2 0 0,2-10 9,1-5 1,2-1-10,2-2 0,-2-3-5,-4-2-5,1 0 9,-8-1 1,-5 0-8,-5-1 8,-1 0-1,0 2 0,-3 0-11,-9 4 5,2 2 7,-2 3 0,0 4 5,3 0 4,-1 5-9,4 2 0,0 1-9,3 2 2,3 0 7,-2 0 0,2 0-7,0 0 7,0 0-1,0 0-3,0 0-4,3 0 0,9 0 9,4 0-1,6 0 13,0-1-6,2-1-7,-1 2 0,-4 0-1,0 0-4,-6 0 5,1 3 0,-4 6-6,-1 5 9,3 3-8,-5 4 5,0 1-1,-3 2 1,2 0 1,0-1 7,1-3 5,2-6-3,3 0-10,-1-5 0,1-3 6,-1 0 5,3-5-7,2 1 2,2-2 12,3 0-11,1 0-2,5 0-5,-1-8 5,4-4-9,0 1 4,-2-5 0,0 0 4,-3-1-1,-1-1-3,-7 1 0,-2 1 4,-8 0-8,-1-1 4,-6 2 0,0 0-2,0 0 9,-1 0-7,-8 1 0,0 2 3,-2 2-3,4 2 5,-1 2-2,1 3 1,-3 3-4,0 0 0,3 7 0,-2 15-8,6 6 8,3 7 3,0 3 5,0-1 21,15-1-27,3-4 9,4-5-11,4-7 8,3-7-9,3-7 1,2-4 0,2-2-1,0 0-21,-2-15-65,-7-4-262</inkml:trace>
  <inkml:trace contextRef="#ctx0" brushRef="#br0" timeOffset="25990.787">24014 13912 18,'0'0'146,"0"0"-49,0 0-21,0 0-6,0 0-8,0 0-7,0 0-28,10-41-6,-1 33 3,8-1-17,2 0 0,4 0 3,3 0-2,4 0 5,2 0-9,3 3 2,-2 2 3,-1 4-6,-3 0-3,-5 3 0,-6 16-7,-4 10 6,-8 11-6,-6 11 7,0 5 22,-22 3-8,-7-5 13,-1-6-16,1-6-10,4-4 12,3-5-11,-2 0 1,1 1 16,0-5-18,0 0 6,5-5-7,2-7 5,5-4-6,5-5 1,5-2 0,1-2 3,0-1 0,0 2-3,0-2 0,0 0-9,0 1 9,15 1 3,6 0 3,7-3 18,8-2-23,9 0 4,12 0-5,7-1 9,0-10-14,-6 1 5,-13 2-14,-20 4-3,-10 4-46,-10 0-85,-5 0-168</inkml:trace>
  <inkml:trace contextRef="#ctx0" brushRef="#br0" timeOffset="26444.8523">24769 14086 337,'0'0'80,"0"0"-75,0 0 3,0 0 24,0 0 24,107-1-27,-68 1 26,3 0-41,-4-2 0,-3-1-3,-8 0-2,-9 0-18,-4 3 9,-6 0-129,-2 0-71</inkml:trace>
  <inkml:trace contextRef="#ctx0" brushRef="#br0" timeOffset="28727.8999">25771 14387 97,'0'0'58,"0"0"-52,0 0-3,0 0 55,0 0-6,0 0 45,47 63-39,-25-63 6,5 0 15,4 0-50,2-15 4,3-3-32,0-3 14,2-5-8,-2-2-5,-2-4 3,-2 1 5,-2-5-3,-5-5-7,-2-5 0,-3-3 5,-2-4-7,-4-4 2,-1-3 0,-4 1 0,-3 4 4,-1 8-4,-4 6 0,-1 4-2,0 7-3,0 4 5,-9 5 0,-2 6-2,0 4 7,-1 4-5,2 2 0,0 5-6,1 0 0,-4 0 6,-2 0 0,-3 0-1,0 11 1,0 1 0,0 5 0,1 2-2,-1 5-4,3 4 6,4 6 0,1 2-1,4 6 3,4 5-2,2 4 0,0 4 2,0 6-4,6-7 2,6-4 0,0-7 5,2-3 0,0-7-5,0-2 0,2-7 5,4-1-5,-1-5 0,3-5 9,4-3 6,2-5-7,-1-3-2,0-2-6,-2 0 5,-4 0-4,-3 0-1,-1 0 0,-5-4 0,2-2 7,0-2-7,-1 2 0,1-5 3,-1 1-6,-2-5 3,-1-2 0,0-1-6,-2-2-2,-4 1 8,-4-2-10,0 3-9,0 3 11,0 2 7,-10 2 1,-2 0-6,0 5 1,0 0 5,-1 3 0,4 3-1,6-1-6,0 1 7,1 0-6,-2 7 4,-1 11-7,2 5 9,2 1 7,1-1-6,0-1 16,0-4-17,1-3 5,10-2 2,1-2 4,1-2-9,8-4 2,4-5 1,4 0 10,0 0-15,-3 0 0,-7 0 5,-2-3-1,-5-2-4,1-1 0,1-1 4,1-2-3,1-5-1,3-3 0,1-2-1,2-4 2,2 4-2,0-1-6,-6 5-11,-2 6 11,-5 3 7,-8 5 0,0 1 0,-2 0-20,1 10 8,1 8 6,0 2 6,-1 1 10,3-2-4,4 1 3,0-1 4,3-2-8,0-2 9,-5-1-11,5-4 8,-3-1-5,-1-1-4,2-2 0,0-3 6,1 0-4,4-3-3,-2 0 2,5 0 3,0-2-1,3-9-3,-2-6-2,-2-3 0,-4-1-17,-2-3 11,-4-3-17,-1 2-10,0-1 23,-3 3-17,-3 5 25,0 3-4,0 6-2,0 2 8,0 1-1,0 4 2,0 2 11,0 0-8,0 0 1,0 0-5,0 0-5,6 0-6,7 0 11,7 6 0,3 3 3,3-1-3,3-2 4,2-3 10,3-2-8,2-1 7,3 0-10,2 0-1,4 0 4,-5-4-3,-4-2-3,-7-1 5,-6 2-2,-3 0-3,-4-1 0,-1 0 0,-3 0 2,-3 0 1,-2 1-2,-4 0 10,-3-5-5,0 0 15,0-4-21,-3 2 0,-8 3 5,-2 2-5,-3 1-3,3 1 2,-4 4-1,4 1 1,1 0-6,2 4 7,-1 17 8,-1 5-7,5 7 1,2 1 16,5 1-15,0-1 11,2-5-11,11-1-2,8-4 11,6-2-12,6-4 1,4-3 9,5-3-10,-2-3 10,-4-4-10,-3 1-5,-8-4-15,-3 1-50,-8-3-104,-13 0-379</inkml:trace>
  <inkml:trace contextRef="#ctx0" brushRef="#br0" timeOffset="29815.2159">27853 14445 61,'0'0'33,"0"0"-16,0 0 44,0 0 36,0 0-35,0 0-40,85-14 33,-60 0-33,-1-2-11,0-4 11,-3 1-11,-4-4 2,-1-1 2,3-3-14,0-3 36,2-3-30,0-5-3,-3-3-1,-3-2 4,-5-4-7,-5-1 0,-5-1 0,0 5 4,0 5-3,0 4-1,-6 4 34,-8 6-32,1 3 20,0 2-18,2 6 3,4 6 36,4 4-10,3 4-17,0 0-16,-3 8-10,-3 25-11,-2 19 19,-2 25 2,1 11 17,3 0-10,3-3 9,3-18 2,3-13-15,18-10-6,8-8 3,9-8 0,5-10 8,8-12-8,2-6-16,-2-2-75,-2-20-255</inkml:trace>
  <inkml:trace contextRef="#ctx0" brushRef="#br0" timeOffset="32090.2043">29197 14181 143,'0'0'44,"0"0"25,0 0 37,0 0-67,0 0-14,0 0-10,0-44-10,4 35 23,4-2-14,1 1 5,1-2 22,2 2-41,3-2 20,0 4-20,3 0 11,0 4-11,-6 4 0,3 0 0,0 0 0,1 7-3,3 10-1,1 2 0,-2 4 8,-2 1-2,-1 0 4,-3-1-1,-5 1 11,-2-2-10,-4-4 1,-1-1-7,0-3 9,0-4-5,0-1 1,0-1-1,0-2 29,-1-3-32,-2 0 15,3-3-5,0 0-7,0 0 24,0 0-13,0-3-10,0-9-1,0-3-4,0-3 0,7-5-4,10 0-35,1 2 39,3 2-20,1 2 20,-1 5-10,3 2 1,0 2 9,-2 5 0,-2 3-4,-3 0-4,-5 2 8,1 12 0,-3 5-15,-1 0 10,-2 1 4,-3-2 1,-1 0-1,-3-3-2,0-3 4,0-1-1,0-4 14,0-1-12,0-3 19,0-3-19,0 0 13,0 0-11,0 0 4,0 0 1,0-10 0,5-13-9,9-7-1,8 0-16,3-2-36,3 8 48,-4 6-6,-4 6 11,-6 6 10,-6 4-6,-2 2-4,0 0 0,4 8-15,-1 9 15,2 2 12,-1 1-6,-2-2 1,1 0-1,-2 1-6,3 1 0,0-4 5,0 0-10,2-3 5,0-2-37,3 1-56,1-5-92,2-2-132</inkml:trace>
  <inkml:trace contextRef="#ctx0" brushRef="#br0" timeOffset="33772.1995">30434 14209 114,'0'0'104,"0"0"-39,0 0-8,0 0-14,0 0 35,-81-44-33,65 44-15,1 0-13,1 8-10,-1 10-4,-1 5 8,-1 3 3,1 3 37,3 0-39,1-3 2,6-2-2,4-5-5,2-2-12,0-5 5,0-3-8,2-5 4,9-4 8,6 0 0,7 0 24,3-14-23,-1-4-6,-3-2 1,0 2-23,-7-1 21,0-1-31,-3 0-15,-3 2 28,-4 5-2,-2 2 22,-2 3 7,-2 4-4,0 3 39,0-1-10,0 2-16,0 0-16,0 0-6,0 0-4,4 7-8,5 6 13,3 0-1,2 0 8,2 1-2,1-2 5,2-1 4,1-2-9,2-2 0,1-1 6,0-4-5,0-1 1,-1-1-2,0 0 4,-1 0 3,-5-6-4,-3-7-3,0-7 5,-6-4 8,0-6-13,-1-8 0,-1-4 1,-1-3 1,1-5-2,-2 1 0,0-1 4,0 6-7,-3 5 5,0 8-2,0-1 17,0 6-12,-7 4 11,2 5-16,-1 7 2,1 4 0,2 4-2,2 2 3,1 0-3,0 0-1,-2 5-5,1 19-8,-3 9 10,4 8 1,0 2 3,0 4 0,0 1 0,5 2 8,4-5-8,5 0 0,1-5 1,1-5 4,4-3-5,-1-6 3,-3-4 1,4-5 2,-4-2-6,1-6 0,-5-1 3,-1-4 0,1-1-1,-2-3 1,1 0 7,0 0-10,5-3 10,-1-11-10,3-2 1,-3-2-7,-4-4 4,-1 1-10,-4-1 12,-3-1-21,-3 2 11,0 3 3,0 3-1,-2 3 1,-5 2 7,2 1 2,0 2 3,0 0-3,0 3-4,4-1 2,-5 0 0,4 4-2,1-2 3,-1 3-1,2 0 0,0 0-2,0 0 0,0 0-6,0 2-13,0 6 17,0 5-1,0-3 2,2 0-1,5-2-4,4 0 8,4-4 0,1-1 0,5-2 7,4-1-7,1 0 3,0 0 4,-1-3-2,-3-2-3,-4-3-2,-2-1 2,-1 0 0,-4 3-2,-5 3 0,-2 2 1,-4 1 1,0 0-4,2 0-7,2 2-9,0 11 18,1 2-1,1 1 1,0 2 13,-1 2-7,2-1 15,-1-2-11,0-2-8,0-1 10,1-3-11,4-3 5,-2-2 0,4-2-5,-1-4 9,5 0-6,0 0-2,2 0 7,-2-1-8,-2-8 1,-3-4-2,-1-4 0,-3-1-3,-2-3-1,-3 0-9,-1 3 13,-2 1-8,0 5 8,0 6 15,0 1 6,0 4 14,0 1-21,0 0-13,0 0-2,0 3-19,0 14 15,6 5-3,1 1 16,4-1-7,-1-2 2,-2-4-2,3-1 3,-3-2-4,3-1-2,2-3-16,-1-8-74,4-1-191</inkml:trace>
  <inkml:trace contextRef="#ctx0" brushRef="#br0" timeOffset="34010.138">31623 13918 281,'0'0'0,"0"0"-5,0 0 4,0 0 1,0 0-1,0 0-17,-12-23-52,9 23-25</inkml:trace>
  <inkml:trace contextRef="#ctx0" brushRef="#br0" timeOffset="34516.0154">30544 13876 120,'0'0'122,"0"0"-117,0 0 2,0 0 52,0 0 17,0 0-62,76 0 25,-46 0 0,8 0-22,6 0 27,4 0-35,4 0 1,-1 0-9,-8 1 4,-8 2-10,-9 1-1,-6 1-80,-7 3-12,-4-4-106</inkml:trace>
  <inkml:trace contextRef="#ctx0" brushRef="#br0" timeOffset="36046.5197">32026 14020 28,'0'0'65,"0"0"17,0 0-35,0 0-17,0 0-3,0 0 9,-54-17 0,37 17-19,1 0 16,-5 0-1,2 8-24,-2 10 1,0 3 2,3 6 4,3 3 11,3-2-16,2 4 9,4-5-3,3-1-14,3-3 26,0-5-26,0-2 4,7-3-4,5-2 1,6-5 14,8-1 25,11-5-22,3 0-3,5 0-15,-2-3 3,-6-8-3,-1-1 3,-4 0-5,-7-1 0,-3 1-1,-7-4-2,-3 1-3,-3-1 3,-4 0-5,-2-4 1,-2 0-1,1-1 7,-1 2-18,-1-2 14,0 4-17,0 2 12,0 3 7,0 4-11,0 4 14,0 1 0,0 3-8,-4 0 6,-5 0 1,-3 3 1,-2 12-9,4 6 11,-2 3-2,1 3 0,4 2 4,1-2 13,3 0-6,3-3-8,0-3 19,0-3-16,6-4 0,6-4-3,2-1 2,3-4 3,4-2 4,6-3-7,2 0 6,7-5 1,2-7-12,-2-5 0,-2-1 6,-4-1-16,-6-4 9,-2 4-6,-4 1-1,-3 1 6,-6 5 2,-5 4 0,-4 6 6,0 0-6,0 2 3,0 0 13,0 0-9,0 0-7,5 0-10,1 3 3,4 12 1,2 2 2,3 1 4,-3 0 0,0 0 28,-2 2-27,-4-2 17,-3-2-18,-3-1 6,0 0-7,0-1 2,-12-1 3,-7 2 12,-3 1-16,-5-4-24,1-2-68,1-7-115,4-3-122</inkml:trace>
  <inkml:trace contextRef="#ctx0" brushRef="#br0" timeOffset="40728.201">4004 16809 29,'0'0'41,"0"0"64,0 0-18,0 0 13,0 0-46,64 77-12,-49-71-1,-3-4-18,-3-2 4,6 0-14,-2 0 8,8-8 31,1-16-37,4-8-1,4-3-14,-5-1 3,-4-2-1,-3 5-2,-8 2-7,-4 5 2,0 7-15,-4 5 18,-2 7-1,0 3 3,0 4-2,0 0 2,6 0-22,1 16 1,7 7 8,5 7 13,1-2 0,0 1 2,1-4-2,-3-3 1,-3 1 5,-3-3 18,-7-2-20,-4-2 14,-1 0 2,0-3-12,-9 2 28,-8 0-17,-8 0-12,-2 0 0,-1-3-7,-2-3-17,-1-1-76,1-4-106,8-4-104</inkml:trace>
  <inkml:trace contextRef="#ctx0" brushRef="#br0" timeOffset="40944.3625">4671 16913 188,'0'0'177,"0"0"-159,0 0 35,0 0 140,0 0-104,0 0-61,6 0 13,-6-6-35,0-9-6,1-3-21,8-2-102,3 0-164</inkml:trace>
  <inkml:trace contextRef="#ctx0" brushRef="#br0" timeOffset="41299.1104">4953 16316 288,'0'0'141,"0"0"-42,0 0 12,0 0-44,0 0-48,0 0 0,0-16-19,0 39-10,4 18-5,5 12 25,3 11-10,-4-1 0,1-3 3,0-7 2,1-8-4,2-5-1,3-5 14,-2-9-12,2-7-2,-1-7 0,-2-7 1,4-5-1,3 0 0,-1-3-21,3-14-18,-6-1-162,-8-3-98</inkml:trace>
  <inkml:trace contextRef="#ctx0" brushRef="#br0" timeOffset="41577.7921">4705 16610 338,'0'0'32,"0"0"-31,0 0 7,121-42 41,-70 27 9,4 0-29,0 1 26,-8 4-28,-6 1-21,-5 5 0,-6-3 3,-2 6-18,-3 1 6,-8 0-110,1 1-53,-6 10-101</inkml:trace>
  <inkml:trace contextRef="#ctx0" brushRef="#br0" timeOffset="41878.6991">5521 16703 480,'0'0'214,"0"0"-214,0 0 0,0 0 10,0 0 22,0 0-6,0 2-7,0-2-19,0 0-14,0-5-38,-6 0-132,-1-2-311</inkml:trace>
  <inkml:trace contextRef="#ctx0" brushRef="#br0" timeOffset="52244.1714">11468 16717 116,'0'0'45,"0"0"11,0 0 2,0 0 0,0 0 18,0 0 21,0 0-52,0-53-29,0 52 5,0-2 12,0 3-12,0 0-13,0 0 6,0 0-8,0 0-5,0 0 16,0 0-8,0 0 8,0 0-16,0 0-1,0 0 0,0 4-11,0 17 11,0 11-4,0 9 6,6 7-2,6 3 1,0 0 2,3-1 0,-2-6 2,2-5-4,0-6 5,1-6-5,1-5-1,4-3 0,4-7 7,6-3-12,5-7 10,0-2-3,0 0 14,-3-2-15,-2-12 5,-4-2-4,0-4 5,-3-4-8,-2-2 1,-2-6 0,0-2 2,-6-5 5,-1-4-7,-11-1 0,-2-6 6,0-3-11,0-1 5,0 3-4,-2 4-2,-7 8-12,-1 10 7,1 11 11,3 10-19,-3 8-37,0 0-89,-2 15-79,1 10-17</inkml:trace>
  <inkml:trace contextRef="#ctx0" brushRef="#br0" timeOffset="53093.2224">12189 17066 24,'0'0'83,"0"0"-26,0 0 5,0 0 33,0 0-24,0 0-22,37-84-9,-25 75-12,3 2 4,-2 2 0,4 0-24,-2 5 8,1 0-16,2 5-9,0 13 3,-6 5 4,0 1-2,-6-1 3,-5 0 1,-1-2 10,0-1-9,0-2 1,-13 0 33,-5-3-31,0-1 13,6-7-17,6-2 7,4-5-7,2 0 7,0 0-6,0 0 6,2 0-2,9 0-5,2 0 0,2 0-13,1 0 10,-1 12-1,1 1 4,-2 4-7,2-1 7,-5 2 0,-2-3 2,-6 1 1,-3-3 13,0 1-6,-9 2 14,-12-4 21,0-1-43,-6-2 17,0-2-19,-1-4 12,-3-1-21,-1-2 9,1 0-57,6-8-65,7-7-166</inkml:trace>
  <inkml:trace contextRef="#ctx0" brushRef="#br0" timeOffset="54033.3254">12941 16555 113,'0'0'57,"0"0"-9,0 0 15,0 0-5,0 0 36,0 0-19,0-18-41,0 18 14,0 0-38,0 0 1,0 0-5,0 0-6,0 0-6,0 11-10,0 23 15,0 12-1,0 13 4,0 4 4,6 3 17,10-3-22,-1-4 21,6-8-22,1-7 10,3-8-2,5-7-8,3-6 2,1-8 14,4-9-6,2-6-3,2 0 6,1-17-10,-1-8 16,-2-6-17,-6-3-2,-4-7 11,-6-3-6,-7-1-5,-7-2 0,-7 0 1,-3 3-6,-6 1 5,-12 7 0,-1 5 0,2 7 0,4 7-1,4 9-22,1 8-44,0 0-92,-1 20-95</inkml:trace>
  <inkml:trace contextRef="#ctx0" brushRef="#br0" timeOffset="54612.8465">13730 17090 176,'0'0'82,"0"0"-10,0 0-14,0 0-30,20-93-11,-1 75 49,3 3-25,-1 4-20,-2 5 10,-1 6-27,-6 0 6,0 19-10,-3 7 3,-8 9-3,-1 4 9,-3 5 8,-19-2 11,-2-1-27,1-4 13,4-4-14,3-5 8,9-6-10,4-5 2,1-4 0,2-4 4,0-2 7,0 0-11,6-4 0,13-3 4,11 0 14,11-6-6,6-14-12,0-1 0,-5 3-7,-8 2-76,-12 5-72,-7 2-84</inkml:trace>
  <inkml:trace contextRef="#ctx0" brushRef="#br0" timeOffset="55537.3801">14474 16501 172,'0'0'109,"0"0"-26,0 0 21,0 0-10,0 0-13,0 0-17,-1-31-54,-1 31 7,2 0-17,-3 0-3,-1 12-3,-2 21-2,2 17 8,2 11 17,2 6-10,5 0-7,12-3 0,6-5 8,-1-8-3,5-9-2,1-8 0,2-3 4,5-10 1,5-6-8,3-6 0,9-8 9,-1-1-9,1-3 2,-3-13-1,-8-5 8,-8-5-1,-5-6-8,-9-1 0,-5-4 7,-7-4-9,-7-1 2,0-2 0,0 4 4,-9 1-4,-3 4-2,-1 5-4,2 6-34,4 5 19,1 9-22,3 9-75,-1 1-63</inkml:trace>
  <inkml:trace contextRef="#ctx0" brushRef="#br0" timeOffset="55937.8571">15296 16958 293,'0'0'131,"0"0"-114,0 0-17,0 0 0,0 0 77,0 0-33,5 93-12,-5-64-13,0-2-12,0-1 1,0-2-8,0-2 1,0-2-3,0-5-2,0-5-60,0-5-41,0-4-120</inkml:trace>
  <inkml:trace contextRef="#ctx0" brushRef="#br0" timeOffset="57172.1886">15771 16488 23,'0'0'78,"0"0"-7,0 0 14,0 0 13,0 0-8,0 0 6,-17-15-57,17 15-3,0-2-21,0 1-10,0 1-10,0 0-12,12 0 17,9 0 15,9 0-5,3 0 15,3 0-16,-3 0-1,-4 0 1,-5 0-9,-7 0 0,-3 0-2,-3 0 4,-3 0-5,-1 0-2,-1 0-33,-3 1 26,0-1-14,-3 0 24,1 0-7,1 0-12,2 0 20,4 0-6,4 0 14,1 0-6,2-2-1,-4 2 0,-5 0 0,-3 0 5,-3 0-5,0 0 0,0 0 3,0 0 3,0 0 2,0 0 21,0 0 13,0 0-39,0-3 2,0-3-5,-3-2 0,-2 1-9,-4 1-21,-7 4-36,-4 2-52,-8 0-10,-4 6-68</inkml:trace>
  <inkml:trace contextRef="#ctx0" brushRef="#br0" timeOffset="57907.5702">15931 16524 60,'0'0'75,"0"0"-18,0 0-23,0 0-9,0 0 4,0 0-23,6-10 3,-6 10 22,0 0 0,0 0 12,0 0-15,0 0-11,0 0 5,0 0-22,0 0-7,0 0 7,0 3-8,0 9 8,0 6 0,0 4 3,0 7 7,2 6 1,4 6 9,5 5 4,2 4-9,1 2 13,1-2-4,1-2-18,2-4 15,3-6-19,3-5 3,3-5 2,2-7-1,1-3-4,5-7-2,0-8 5,3-3 9,3 0-14,0-11 8,-4-8 0,-4-5-1,-2-5-6,-5-4-1,-4 0 3,-5-5 4,-3-1-4,-2-1 1,-3-4-4,0 2 7,-4-1-4,1 3-3,-2-1 0,-1 5-6,-3 5 6,0 6-7,0 12 0,0 5-51,0 8-41,-4 0-105</inkml:trace>
  <inkml:trace contextRef="#ctx0" brushRef="#br0" timeOffset="58390.8316">16941 16785 384,'0'0'96,"0"0"-95,0 0 3,0 0 49,0 0-8,0 0-25,32-14 7,0 3-27,1 1 25,-2 2-20,-6 3 1,-4 3-5,-6 2-1,-3 0-1,-3 0-2,-3 6-75,-6 15-61,0 2-108</inkml:trace>
  <inkml:trace contextRef="#ctx0" brushRef="#br0" timeOffset="58591.2803">16947 16971 208,'0'0'199,"0"0"-197,0 0-2,0 0 0,0 0 19,0 0 31,91 2-22,-50-9-13,-2-4-15,-3 1 6,-6 3-6,-5 3-47,-7 1-78,-3 1-48,-6 1-9</inkml:trace>
  <inkml:trace contextRef="#ctx0" brushRef="#br0" timeOffset="59324.7165">17882 16403 168,'0'0'81,"0"0"-44,0 0 14,0 0 31,0 0-12,0 0-68,7-13 0,14 13 32,5 0 5,5 0 3,6 0-7,2-1-22,3 0 6,1-2-14,-3 0 1,-2 1-5,-7 0 5,-6 2-7,-4 0 1,-7 0-28,-5 0-56,-5 7-60,-4 0-25,0 4-47</inkml:trace>
  <inkml:trace contextRef="#ctx0" brushRef="#br0" timeOffset="59694.54">18122 16450 39,'0'0'106,"0"0"-47,0 0 23,0 0 21,0 0-36,0 0-49,-6 8-18,6 10 2,0 8 56,0 7-10,0 6 6,0 0-9,0 5-16,0-2-9,0-2 0,0 1-18,0-5 6,0-5-8,0-4 3,0-5-1,2-3-2,-2 0 0,0-4 3,0-5 1,0-3 0,0-3-4,0-1-7,0-3-28,0 0-24,0 0-12,0 0 2,0 0-78,-6 0-78</inkml:trace>
  <inkml:trace contextRef="#ctx0" brushRef="#br0" timeOffset="59963.9217">17979 17005 73,'0'0'74,"0"0"-1,0 0 14,0 0-66,0 0-15,0 0 100,42 8 13,-9-4-58,4-4-14,12 0-33,2 0-2,0 0-12,-2-5 4,-6-1-4,-8 0 0,-12 1-37,-8 5-48,-10 0-29,-5 0 10,0 0-12,-7 0-31</inkml:trace>
  <inkml:trace contextRef="#ctx0" brushRef="#br0" timeOffset="63735.7384">21212 16720 187,'0'0'119,"0"0"-68,0 0 6,0 0 23,0 0-4,0 0-12,-21-33-47,21 31 24,0 2-16,0 0-17,0 0-11,-1 0 3,1 0-13,-2 3 1,2 15 12,0 5 0,0 6 0,0-1 6,5 1-7,9 0 1,5-5 0,0-3-1,3-6 1,2-5 0,3-2 5,0-6 3,-2-2-8,-1 0 0,-4 0 2,-3-5 6,0-7-7,-1-2 0,-2-3 2,-3-1-1,-2-1-4,-2 1-5,-6 0 3,-1 1-4,0 4 8,0 2 0,0 2-1,0 3 3,0 3-2,0 1 0,0 2 5,0 0-7,0 0 2,0 14 0,2 3-14,9 1 22,0-1-8,3-4 0,-1 0 2,0-2 5,3-3-6,1-4-1,7-3 7,0-1 1,1 0-8,0 0 0,-5-4 6,-4-5-4,-5 0 1,-5-1-3,-3-4 0,-3 2-2,0-2 1,0-1-6,-11 0 6,1 0 0,-2 0 2,1 0 2,2 0-2,3 3 3,1 2-6,3 0 2,1 3 0,1 1 17,0 1-16,0 1 0,0-1-1,3 1-1,10-1-1,0 2 2,5 2 0,2-1-2,4 1 5,7-1-2,0-1-1,2 0 3,-5 0-7,-7 0 4,-4-1 0,-4-5 0,-2-3 2,0-5-2,0-7 2,-1-6 2,0-6-6,-3-5 2,-4 0-4,-3-1 1,1 2 5,1 6-2,1 5 0,0 9 6,-3 9-6,0 7 0,0 3 2,0 1 20,0 0-22,0 0 0,0 18-6,0 13-14,0 17 20,1 10 0,1 4 1,-1 2 16,1-4-13,-2-6 4,0-5 5,0-5-6,0-6-7,0-5 0,0-4 1,0-8 0,0-3 2,0-7-3,0-4 0,0-4 2,0-3-2,0 0 0,0 0 0,0 0 18,1 0-17,9-13 7,3-4-8,1-1-12,-2 3 12,-3 3-6,-2 3-4,-2 1 5,-3 5 6,-2 2-1,0 1 0,0 0-2,0 0 0,0 0-1,0 0-9,0 0 4,0 7 8,0 5 0,0 3 0,0-1 15,0 0-15,-2-3 0,1 0 0,1-4 4,-2 0-3,2-3-1,-2-2 0,2-2 2,0 0-2,0 0 0,0 0 1,0 0 8,0 0-5,0 0 11,0-15-8,0-6-6,7-5-2,2-1-9,1 1-16,2 4 22,-1 5-8,-2 2 7,-1 6 3,-3 4-11,-2 2 12,0 3-3,3 0-7,6 0 3,4 0 6,2 10 2,2 4-5,3 4 3,0 0 0,0 0 2,0-1 0,1-2-3,-2-3 8,0-3-5,0-1 2,-3-5 7,-4-1-9,-3-2 0,-3 0 0,0 0 5,-2-8 0,-1-7-3,0-3 4,-5-2-2,1-1-8,0 5 3,-1 1 1,-1 2 0,0 5 0,0 3 0,0 2 0,0 1 1,0 2-2,0 0-4,0 0-5,0 5 7,0 10-4,0 4 7,0 4 0,0 0 0,5 0-1,8-4 1,6-1 0,5-6-2,3-4 4,1-5 2,2-3-2,1 0 5,-1 0-7,-1-2 0,-10-9 0,-4 0 3,-9-4 0,-4-4-1,-2-3-1,0-4-1,0-2-1,0 0-13,-7 4 10,1 3 0,0 6 5,-1 6-1,3 3 1,1 5 4,-2 1-10,1 0 1,-2 0 2,-2 9-8,4 7 8,2 3 2,2 2-2,0 0 9,0-3-13,3 0 6,12-5 0,2-5 6,8-5-3,8-3-1,8-2 11,3-13-8,-2-3-5,-8-2 0,-4 4 0,-8 3 2,-4 0 0,-9 6-2,-3 2 1,-6 4 6,0 1 0,0 0-1,0 0-2,0 0-8,0 1-5,0 11 9,0 4-4,0 3 13,0 2-9,0 3 0,0-1 0,0-2 12,5-3-9,2-2-3,6-1 4,3-1 2,6-4 1,6-2 4,6-5-9,2-1 15,4-2-17,-5 0 7,-7 0-7,-7-6 6,-6-6-6,-5-2 0,1-3 3,-7-4 5,-1-1-7,-3-2-1,0 1 5,0 5 1,0 4-8,0 6 4,0 3-2,0 3 23,0 2-16,0 0 1,-1 0-8,1 0-16,0 8 3,0 9 6,0 4 6,1 0-2,13 0 6,8-4-3,9-4 0,10-7-2,8-4-6,3-2-71,-6 0-100,-8 0-347</inkml:trace>
  <inkml:trace contextRef="#ctx0" brushRef="#br0" timeOffset="65223.7606">22529 16735 18,'0'0'21,"0"0"14,0 0 14,0 0 0,0 0 5,0 0-12,0 0 10,14-16 6,-14 16-9,0 0 9,0 0-11,0 0-27,0 0 0,0-3-6,0 1-14,0-2 2,-5 0-1,1 0 0,-3-2 1,1 2 1,1-4-3,-1 1 0,1 1 0,1-2 1,-3 3 2,4 1-3,0 1 0,-2 0 3,4 0-8,-1 3 5,1-2-9,-1 2 8,1 0-10,1 0 9,-5 0-10,-2 2 9,-1 10-1,2 2 4,0 3-2,2 5 1,2-1 2,1 0-1,1-2 0,0-2 2,0-4-2,4 1 0,7-3 0,1-4 0,3 0 0,0-2-13,2-2-42,3 0-47,-2-3-75</inkml:trace>
  <inkml:trace contextRef="#ctx0" brushRef="#br0" timeOffset="66627.1025">24381 16217 59,'0'0'109,"0"0"-3,0 0-27,0 0-13,0 0 16,0 0-42,-2-19-35,7 19 5,14-2-5,11 1-5,12 1 12,3-2-11,4 1 15,0-2-5,2 0-10,-6 1 8,-4 0-4,-8 2-5,-12 0 0,-9 0-5,-6 0-7,-6 0-73,0 2-42,0 6-4,-5-2-47</inkml:trace>
  <inkml:trace contextRef="#ctx0" brushRef="#br0" timeOffset="66965.6988">24682 16202 80,'0'0'81,"0"0"-26,0 0-22,0 0-8,0 0 5,0 0 74,-10 70-1,7-34-54,1 7 4,2 4 5,0 1-41,0-1 13,0-5-18,0 0-12,0-3 16,-1-1-12,-5-2-2,-3-3-2,0-3 8,0-3-11,-3-6 3,3-4-8,-1-5-19,0-6-51,0-2-27,0-4 8,-2 0-34,0 0-27,1 0 23</inkml:trace>
  <inkml:trace contextRef="#ctx0" brushRef="#br0" timeOffset="67144.072">24509 16832 6,'0'0'116,"0"0"50,0 0-63,0 0-45,0 0-51,0 0 6,2-2 3,16 1 17,9-2 30,7-4-15,7 0-40,0-2 10,3 3-18,-5 1 0,-4 3 0,-7 2 0,-7 0-45,-8 0-90,-4 4-74,-4 3 21</inkml:trace>
  <inkml:trace contextRef="#ctx0" brushRef="#br0" timeOffset="68385.0818">25859 16598 252,'0'0'72,"0"0"-72,0 0 0,0 0 20,0 0-17,0 0 28,15 0 20,3 0-11,5-7 7,4-5-32,2-6-14,6-2 9,-4-2-10,-1 0-2,-9 3-3,-7 2-19,-5 4 22,-4 7-2,-3 1 4,-1 5-6,-1 0-6,0 0-8,0 6 9,-1 12 9,-7 6 2,-2 5 15,5 2 3,4 1 36,1-2-32,0-2 19,0-5-23,4-3-10,8-5 3,-3-5-1,6-2-2,-3-3 6,3-5-5,6 0-2,4-8 3,3-10-2,2-3-12,-3-2 4,-6-1 0,0 0-9,0 0-23,-6 5 12,-1 4 13,-4 2 3,-6 8 1,-2 3 3,-1 2 0,-1 0 0,3 0 1,6 0-1,1 12 15,4 3-6,2-1 24,-1-1-25,0-1 20,-4-3-12,-7 0-7,0 2-9,-4-1 0,0 2 1,-4 0-1,-9 2 0,-7 0 2,-1 1-2,-4-4-36,-2 0-54,0-9-89,2-2-188</inkml:trace>
  <inkml:trace contextRef="#ctx0" brushRef="#br0" timeOffset="68601.2587">26254 16276 460,'0'0'49,"0"0"-49,0 0-13,0 0 9,0 0-21,0 0-58,-13-9-128</inkml:trace>
  <inkml:trace contextRef="#ctx0" brushRef="#br0" timeOffset="69687.773">27386 16233 184,'0'0'80,"0"0"15,0 0-45,0 0 14,0 0 1,0 0-64,44-72 16,-19 61-6,3 1-3,3 2 11,-3 1-12,-1 4 13,-3 2 4,-5 1-14,-4 0-9,2 3-1,-7 11-18,-1 1 14,-4 6-7,-5 3 11,0 1 21,-8 1-16,-10-1 6,-3-2-11,1-2 10,0-2-7,4-3-2,5-5-1,4-7 8,6-3-3,1-1-5,0 0 0,0 0-10,8 0 4,9 0-3,4-1 9,1 1-4,0 1 9,1 15-5,-3 3 0,2 5-14,-3 0 9,-3-1 5,-1-1 0,-4-2-1,-3-2 11,-3-3-10,-5 0 0,0-3 9,0 0-2,0 0-7,-13 0 11,-8 1 11,-5 0-16,-7-3-3,1-1-3,-1-3 7,0 1-23,2-6 16,4 1-54,3-2-55,10 0-60,4-10-173</inkml:trace>
  <inkml:trace contextRef="#ctx0" brushRef="#br0" timeOffset="70251.2468">28367 16235 132,'0'0'94,"0"0"-59,0 0 28,0 0 28,0 0-28,0 0 8,2-19-35,-2 19-27,-8 10-15,-12 15 12,-7 8 3,-5 9 45,0 1-49,-4 2 20,1-2-25,4-3 9,1-4-16,6-3 7,5-4 0,3-6-2,6-5-42,4-5-51,6-6-83,0-7-92</inkml:trace>
  <inkml:trace contextRef="#ctx0" brushRef="#br0" timeOffset="70589.8716">28088 16258 200,'0'0'119,"0"0"-56,0 0-58,0 0-3,0 0 7,0 0 26,48 68 23,-27-27-17,4-1-4,4 1-25,1-7-7,-2-2 13,-1-6-16,-6-4-2,-3-1 5,-5-1 2,-1-4-7,-3 2 0,-3-2 0,0-2-9,-2 0-35,-1-3-53,3-5-60,2-6-150</inkml:trace>
  <inkml:trace contextRef="#ctx0" brushRef="#br0" timeOffset="71391.9907">28819 16205 53,'0'0'122,"0"0"-54,0 0 12,0 0-43,0 0 4,0 0 20,33-69-45,-18 58 27,3 3-23,1 2-16,-2 1 34,2 3-26,-1 2-7,5 0-1,-3 0-1,-2 17-4,0 5 1,-6 6-14,-3 2 14,-9 3 2,0 3 0,-9 0 16,-12-3-11,-4-3 0,-4-6-7,1-3 7,3-3 2,4-4-9,9-8 1,6-3 3,6-3-4,0 0-6,0 0-8,9 0-15,9 0 26,3 0-5,6 8 8,0 2 4,2 5-4,-2 5 0,-3 1-1,-4 1-6,-6 0 5,-5-3 4,-2-3 14,-6 1 25,-1 1-28,0-1 11,-5 1 4,-13 0-28,-9-1 35,-4-2-24,-6-4-2,-3-3 5,1-3-11,-2-5-6,0 0-9,2 0-117,2-18-162</inkml:trace>
  <inkml:trace contextRef="#ctx0" brushRef="#br0" timeOffset="72726.2046">29937 16151 50,'0'0'97,"0"0"17,0 0-10,0 0-48,0 0-22,0 0-30,0 0-3,86-8 33,-51 8-17,1 0 11,-2-1-28,-4-1 8,-8 0-6,-8 0-2,-6 2 0,-5 0-2,-3 0 1,0 0-52,0 0-63,0 0-117,-10 0 125</inkml:trace>
  <inkml:trace contextRef="#ctx0" brushRef="#br0" timeOffset="72995.8056">30116 16161 123,'0'0'84,"0"0"-5,0 0-29,0 0-42,0 0-3,0 0 11,0 47 61,0-21-1,0 2-36,0 4 1,0 0 2,0 1-43,0-3 21,0 0-21,0-1 2,-3-2 12,-7-1-8,-1-4-6,-1-1 0,-1-3-10,2-4-26,4-6-59,0-1-39,0-4 36,-2-2-29,-4-1-28</inkml:trace>
  <inkml:trace contextRef="#ctx0" brushRef="#br0" timeOffset="73180.4146">29970 16584 26,'0'0'173,"0"0"-36,0 0-30,0 0-26,0 0-59,0 0 15,16-7-27,11 6 29,7-1 24,4-3-55,0 2 4,0 1-12,0-3 15,-2 2-16,-1 2 1,-7-1-20,-4 2-59,-9 0-117,-8 0-31</inkml:trace>
  <inkml:trace contextRef="#ctx0" brushRef="#br0" timeOffset="73512.4804">30498 16193 230,'0'0'147,"0"0"-126,0 0-21,0 0-17,0 0 17,0 0 45,-3 104-12,0-66 1,1 1-25,-1-3-6,2-6 11,-1 0-8,-2-7-6,1-5 0,-1-5-24,2-4-23,2-5-83,-1-4-112</inkml:trace>
  <inkml:trace contextRef="#ctx0" brushRef="#br0" timeOffset="73897.5681">30441 16148 271,'0'0'100,"0"0"-67,0 0-23,0 0 9,0 0 8,98-31-17,-66 31 5,2 12-9,-1 9 2,-2 6 14,-2 4-17,-10 2 16,-4 3-19,-4 2 1,-7 0 20,-4-2-17,0-3 13,-1-5-9,-14 0-2,-3-7 22,-5 0-11,-2-3-9,-2-3 8,0-3-13,2-3-1,1-3-4,3-3 3,2 0-16,1-3 0,3 0-68,1 0-54,4 0-63,1 0 4</inkml:trace>
  <inkml:trace contextRef="#ctx0" brushRef="#br0" timeOffset="74345.1224">30987 16184 197,'0'0'77,"0"0"-37,0 0 11,0 0-21,0 0-19,0 0-1,-4 51 23,4-14 21,0-1-5,0 0-35,0-2 24,0-2-32,-2-2-5,1-3 11,-2-4-5,3-4-7,-2-4 0,2-4-50,0-3-58,0-6-102</inkml:trace>
  <inkml:trace contextRef="#ctx0" brushRef="#br0" timeOffset="74630.2921">31005 16196 113,'0'0'50,"0"0"-22,0 0-7,0 0 56,0 0-17,96-57-31,-68 51-1,-1 3-25,-5 3 2,-1 0 0,-6 0 3,-5 0-16,-1 0 8,1 6-10,-3 4 7,-4 4-57,-3 1-49,0 1-36</inkml:trace>
  <inkml:trace contextRef="#ctx0" brushRef="#br0" timeOffset="74862.0795">30950 16407 81,'0'0'47,"0"0"-21,0 0 6,0 0 24,0 0 17,0 0 15,55 10 24,-18-10-53,1 0-59,-5 0 18,-10 0-18,-10 0 0,-6 0-5,-7 4-76,0 10-63,-12 4 56,-15 2-68</inkml:trace>
  <inkml:trace contextRef="#ctx0" brushRef="#br0" timeOffset="75078.2589">30916 16642 51,'0'0'35,"0"0"13,0 0-14,0 0 40,0 0 61,0 0-42,95 6-22,-51-15-46,5 0-16,-6 1 8,-5 1-9,-9 2-8,-13 2 0,-5 0-34,-4 3-37,-2-1-88,-1-4-93</inkml:trace>
  <inkml:trace contextRef="#ctx0" brushRef="#br0" timeOffset="75601.3819">31395 16178 218,'0'0'62,"0"0"-8,0 0-29,0 0-25,0 0-6,0 0 6,8 53 34,-2-20 5,-3 5 5,-3-3-8,0 2-11,0-4-1,0-3-18,0-4 3,0-1-9,0-4 0,0-1 10,0-4-10,-4-3-4,1-3-87,1-5-50,1-5-60</inkml:trace>
  <inkml:trace contextRef="#ctx0" brushRef="#br0" timeOffset="76049.242">31442 16191 206,'0'0'63,"0"0"-26,0 0-16,0 0-11,0 0 25,0 0-33,58 2 2,-39 22 31,1 8-26,-2 7 41,-1 3 9,-1 0-58,-3-1 26,2-6-20,-1-5-5,0-2 13,0-7-10,-2-3 3,-2-4-3,-4-7 4,-1-2 2,-4-5-9,3 0 5,2 0 44,5-7-6,4-14-15,3-3-30,-4-7 9,-1-2-7,-4-3-2,-5-3 0,0 0 0,-4 0 4,0 1-4,0 4 0,-5 5-22,-4 6 13,3 5-34,0 6-69,0 7-40,3 5-107</inkml:trace>
  <inkml:trace contextRef="#ctx0" brushRef="#br0" timeOffset="76487.891">31884 16259 164,'0'0'163,"0"0"-93,0 0-50,0 0 0,0 0 29,0 0-48,25-3 10,5 3 9,1 0-12,4 0 1,-2 0-9,-5 0 12,-3 0-8,-7 0-4,-6 0 0,-1 0-3,-7 0-56,-1 0-97,-3-1-72</inkml:trace>
  <inkml:trace contextRef="#ctx0" brushRef="#br0" timeOffset="76735.3256">31990 16294 112,'0'0'27,"0"0"0,0 0 14,0 0 15,0 0 14,-3 99 3,3-71-12,0 0 19,0-1-54,0-1 8,0-2-24,0 0-4,0-1 12,0-2-16,0 0-1,-9 0 14,4-1-9,-1-2-12,3-2-56,2-3-90,1-6-98</inkml:trace>
  <inkml:trace contextRef="#ctx0" brushRef="#br0" timeOffset="77105.2057">32261 16294 230,'0'0'65,"0"0"10,0 0-9,0 0 20,0 0-7,0 0-74,-2-10 2,2 10-7,8 0 0,9 0 1,7 0 0,-1 0-1,1 0 5,-1 0-3,-1 0-4,-3 0-41,-5 0-113,-6 0-17,-8 0-53</inkml:trace>
  <inkml:trace contextRef="#ctx0" brushRef="#br0" timeOffset="77332.9047">32347 16339 73,'0'0'83,"0"0"8,0 0 14,-3 96-54,3-67 28,0-3-41,0-1-30,0 0 18,0-1-17,0-2-6,0 0 12,-2 0-13,-6-3-4,-1 1-37,-2-4-88,-1-1-55</inkml:trace>
  <inkml:trace contextRef="#ctx0" brushRef="#br0" timeOffset="77521.823">32257 16721 97,'0'0'227,"0"0"-148,0 0 30,0 0-42,0 0-28,0 0-30,35-7-4,-9 3 7,3-1-10,-3 0-2,-2 3 4,-3 0 4,-5 2-9,2 0 1,-4 0-53,-1 0-109,-4 0-119</inkml:trace>
  <inkml:trace contextRef="#ctx0" brushRef="#br0" timeOffset="77938.5259">32676 16337 211,'0'0'158,"0"0"-158,0 0-25,0 0 25,0 0 59,0 0-36,72 0 1,-44 0-24,-3 0 8,-1 0-4,-3 0-4,-3 0 0,1 0-1,0 0-1,-2-4-14,-2 1-21,-4-1-77,-4 2-40</inkml:trace>
  <inkml:trace contextRef="#ctx0" brushRef="#br0" timeOffset="78223.331">32842 16357 13,'0'0'72,"0"0"-4,0 0 21,-2 89-20,1-59-11,1 2 12,0-2-6,0-2-28,0-2 15,0 0-39,-3-2 9,0 0-15,0 0 0,-2-1 9,-1-2-15,-1-2 0,-1-1 0,4-4-101,2-4-58,2-5-53</inkml:trace>
  <inkml:trace contextRef="#ctx0" brushRef="#br0" timeOffset="78755.9237">33328 16383 279,'0'0'47,"0"0"-47,0 0 0,0 0 59,-82 78-18,56-45 16,3 0-2,2-1-17,1-2-7,1-1-16,3-2-9,2-1 2,1-2 0,-1 0-8,2-4 0,-1 1 7,1-4-17,3-6 10,0-4-51,3-2-12,2-5-60,2 0-30</inkml:trace>
  <inkml:trace contextRef="#ctx0" brushRef="#br0" timeOffset="79040.992">33043 16392 66,'0'0'66,"0"0"-25,0 0 15,0 0-6,0 0-16,0 0 21,51 56 23,-41-29-22,1-1-18,0-3-34,-1 0 1,0-4-2,0-1 5,-1-2-16,1-3-53,-4-7-159</inkml:trace>
  <inkml:trace contextRef="#ctx0" brushRef="#br0" timeOffset="83922.6234">27390 17368 3,'0'0'122,"0"0"-3,0 0-6,0 0-42,0 0-29,0 0-42,0 0-4,-4-7-9,4 24 13,0 9 23,0 3 29,0 5-14,0 5-9,0-3-16,0 0-11,0-5 13,3-3-12,0-3-3,-2-4 9,2-1-8,-3-3-1,1-5 0,1-2 3,-2-7-16,1-2-5,-1-1-43,2 0 14,-1 0-14,2-10-46,2-8-172</inkml:trace>
  <inkml:trace contextRef="#ctx0" brushRef="#br0" timeOffset="84470.7223">27386 17370 70,'0'0'75,"0"0"-1,0 0 11,25-89-1,-19 79 6,-1 2-24,-1 5-7,-3 3-14,5 0-45,5 0-7,8 14 3,6 7 2,3 6 1,-2 2 1,0 1 0,-6-3 7,-4-4 1,-5-2-8,-2-6 0,-4-3 0,-2-3-4,-2-6 7,1-2-3,-1-1 19,1 0-15,2 0 10,1-7-7,5-13 0,2-9-3,3 0-4,-4 0 0,-1 3 4,-4 5-2,3 3-2,-2 2 0,5 3-1,2 0-8,3 2 9,5 6 0,3 0-5,0 5 7,-3 0-2,-5 9 0,-4 10-24,-4 7 23,-4 3-6,-2 4 7,-2 1 14,-1 4-7,0-1-6,0 3-1,0-6 7,-1-3-6,-2-7-1,-2-8 0,4-2-1,-2-2-17,1-3-48,2-2-93,0-4-63</inkml:trace>
  <inkml:trace contextRef="#ctx0" brushRef="#br0" timeOffset="85141.3935">28167 17327 231,'0'0'81,"0"0"-24,0 0-12,0 0-36,0 0-3,0 0 1,0 42 29,-1-12 48,-9 4-40,-6 4 0,0 0-6,1-1-34,-1-3 18,4-6-19,-1-7-3,5-4 5,4-10-2,-1-2-3,5-5 0,0 0 5,0 0 1,0-1 1,0-16 0,3-4-7,6-10 1,3-2-1,0-1 0,0-5-6,4 1-1,-4 1 2,4 0 5,0 7-9,-2 5 5,1 7 4,-3 4 0,-3 4 2,-1 3-7,-4 4 5,3 2 0,-1 1-3,5 0 1,2 6 2,-1 12-4,0 8 4,0 2 16,-4 2-9,-4 2-2,-1 1 7,-1 0-6,-1-1-6,4-1 0,-1 0 6,-3-6-7,-1-4 1,0-6 0,0-1 0,0-5 0,0-2-36,0-3-51,-3-4-108,-5 0-105</inkml:trace>
  <inkml:trace contextRef="#ctx0" brushRef="#br0" timeOffset="85357.0525">28090 17542 144,'0'0'91,"0"0"-53,0 0-37,0 0 45,0 0 17,0 0-51,109-54 17,-85 52-29,-2 2 2,-4 0-5,-8 0-6,-1 0-96,-3 6-131</inkml:trace>
  <inkml:trace contextRef="#ctx0" brushRef="#br0" timeOffset="85789.3848">28413 17357 268,'0'0'53,"0"0"15,0 0-3,0 0-12,0 0-20,0 0-15,51-9-6,-18 9 38,7 0-48,8 0 20,7 0-3,2-3-11,1-2 2,-8-2-10,-10 1 0,-15 3-1,-11 1-2,-8 0-40,-5 2-91,-1 0-109,0 0 27</inkml:trace>
  <inkml:trace contextRef="#ctx0" brushRef="#br0" timeOffset="86058.9538">28695 17345 213,'0'0'111,"0"0"-111,0 0 0,0 0 7,0 0 64,0 76 35,0-44-17,0 1-51,0 2 2,0-5-9,0-4-18,2-4-1,1-2-3,-1-5-9,-2-2 0,0-2 2,0-5-14,1 0-12,-1-1-107,2-4-127</inkml:trace>
  <inkml:trace contextRef="#ctx0" brushRef="#br0" timeOffset="86707.4242">28961 17352 95,'0'0'155,"0"0"-50,0 0-94,0 0-11,0 0 4,0 0 23,15 71 50,-9-30-27,0 1 18,0 0-12,-2-2-39,-1-3 3,-1-7-9,-2-2-6,0-2 8,0-7-13,0-2 2,0-5 6,0-3-8,0-4-2,0-5-71,0 0-121,0 0 33</inkml:trace>
  <inkml:trace contextRef="#ctx0" brushRef="#br0" timeOffset="87215.1959">29062 17313 117,'0'0'62,"0"0"17,0 0-41,0 0 34,0 0-14,77-78-5,-57 77 4,-1 1-46,0 0 10,-1 13-20,-3 8 10,-2 3 3,-4 3-11,-4-1 11,-5 2-4,0 1-3,-8 0-7,-19-3 14,-6 2-8,-4-7 9,0-4-14,7-6 0,10-3-1,4-5-1,9 0-21,4-3 10,3 0 12,0 0 2,0 0-2,0 0 0,3 0-2,14 0 10,5 0-8,4 4 8,7 9-4,0 0 18,6 0-17,-5 1 5,-3 0 7,-2-4-10,-10 2-7,-4 0 0,-6 0-9,-4 2 2,-2-1 6,-2 1-1,-1 0 0,0-2-92,0-2-37,0-4-91</inkml:trace>
  <inkml:trace contextRef="#ctx0" brushRef="#br0" timeOffset="87593.7539">29534 17315 105,'0'0'107,"0"0"-95,0 0 39,0 0 14,83-11-18,-56 11 24,1 0-40,3 0 7,-1 2-29,1 2 3,-1-1-12,-3 0 0,-7 0-1,-6-3-14,-7 1-74,-5-1-31,-2 0-103</inkml:trace>
  <inkml:trace contextRef="#ctx0" brushRef="#br0" timeOffset="87816.4276">29749 17319 88,'0'0'104,"0"0"-98,0 0 64,0 0 26,-21 77-5,20-47-8,-1 3-24,1 0-25,1-1 4,-2-1-36,-1-3 14,2-2-16,-4-1 6,-1-2-3,0-1 0,-1-2-6,-1-2-43,1-5-144,-3-4-27</inkml:trace>
  <inkml:trace contextRef="#ctx0" brushRef="#br0" timeOffset="88032.6031">29589 17748 91,'0'0'196,"0"0"-64,0 0-30,0 0-28,0 0-37,0 0-32,38-6 24,-3-1-1,8-3-22,2 2 11,0 0-17,3 2 0,-3 3 0,-4 0 8,-11 3-11,-12 0 3,-8 0-65,-7 0-51,-3 0-86,0 0-127</inkml:trace>
  <inkml:trace contextRef="#ctx0" brushRef="#br0" timeOffset="88464.8696">30523 17288 134,'0'0'111,"0"0"3,0 0 2,0 0-28,0 0-9,0 0-58,2-11-20,-2 20-2,-11 15 5,-8 9-4,-9 6 39,-2 2-31,-5 3 19,-2 1-21,3-5-3,-1-1 7,2-5-3,4-7-7,3-4 0,3-6 0,3-3-12,8-5-17,5-4-80,4-5-94,3 0-116</inkml:trace>
  <inkml:trace contextRef="#ctx0" brushRef="#br0" timeOffset="88781.3137">30244 17364 254,'0'0'63,"0"0"-4,0 0-50,0 0 14,0 0-11,0 0 64,67 61 28,-41-29-42,-4 6-44,-1-2 20,0-2-29,-5-8 3,-2-3 3,-5-3-8,1-4-7,-1 1 0,-1-2 4,0 2-7,-2-4 3,-1 0 0,-1-2 0,-4-2-18,0-1-62,0-2-86,0-2-69</inkml:trace>
  <inkml:trace contextRef="#ctx0" brushRef="#br0" timeOffset="99223.7252">28874 14230 308,'0'0'60,"0"0"-59,0 0 24,0 0 46,0 0-15,0 0-18,0 0-35,0 2-2,0 13-1,-7 12 2,-9 11 30,-5 9 3,-4 5-18,-4 4 9,1-4-17,2 0-4,1-6 7,0-4-4,4-4-7,1-9-1,3-5 4,4-9-8,3-6 4,7-6 0,2-3 15,1 0-14,0 0 13,0-20-14,3-4-56,10-3 34,2 1-17,0 7 23,-3 6 16,-4 5 0,-5 3 6,-1 5 5,3 0-11,1 0-4,6 3-6,5 12 10,2 2-6,1 3 11,3 1-5,0-3 1,0 0 5,-2-3-7,0-3 1,-5-3-1,2-3-4,-1 0-59,-4-3-27,-3-1-29,-4-2-114</inkml:trace>
  <inkml:trace contextRef="#ctx0" brushRef="#br0" timeOffset="100626.9667">27426 12415 0,'0'0'23,"0"0"-23,0 0 11,0 0 41,0 0 10,0 0-13,0 0-9,-48 23 6,39-10-3,-3 6-23,5 0 10,2 6-19,4 7 8,1 5 28,0 3-9,3 2 7,11 5 2,5-2-19,1-1-1,6-4-23,-1-7 4,4-4-8,2-8 6,2-8-6,0-3 18,1-7 3,-4-3 5,-6 0-17,3-7 3,-4-9-1,4-8-9,0-9 4,1-5-6,1-4 1,-7-2 4,-3 4-3,-5 2 1,-7 2-3,-5 0 3,-2 1-5,0 2 2,-9 3 0,-5 4-9,1 8 5,3 6-3,1 6-17,3 6-28,-1 0-72,2 0-89,-1 14-58</inkml:trace>
  <inkml:trace contextRef="#ctx0" brushRef="#br0" timeOffset="101529.8472">28124 12454 139,'0'0'137,"0"0"-118,0 0-19,0 0-12,0 0 12,0 0 70,-9 71-6,5-35 5,-1 0-4,0-1-37,0 0 1,2-3-17,0-6-10,1 0 4,2-7-6,0-4 1,0-4-2,0-5 4,0-3-6,0-3-10,0 0-26,0 0 30,0-15-17,0-6-72,0-5 38,0 0 17,0-6 24,0 0-8,0-2 10,6 0 16,1 1-2,1 5 3,0 2 23,-4 6 21,-1 9 35,-1 4 1,-2 6-10,0-1-14,0 2-38,3 0-18,2 0 0,4 17-26,5 10 26,4 6 8,4 2-8,-4 0 16,6-2-13,-2-3 1,-1-2-1,0-2 1,0-2-1,-4-5-1,-3-5 5,-2-4-7,-4-5 0,-1-3 3,-4-2 0,-1 0-1,-2 0 4,0 0 20,0 0 6,3-3 22,1-15-36,2-8-17,2-4 4,0-2-5,2-1 0,-4-3-1,-3 0-5,-3 1-2,0 3-7,0 7-5,0 7 14,-3 4-10,1 7 1,-1 3-16,0 2-71,2 2-67,-1 0-74</inkml:trace>
  <inkml:trace contextRef="#ctx0" brushRef="#br0" timeOffset="101884.0719">28601 12401 161,'0'0'67,"0"0"-13,0 0 4,0 0-24,0 0 1,0 0-30,36-16 1,-9 13 8,0 0-11,-1 0-3,-1 2 0,-4 1 0,-6 0-8,-5 0-5,-4 0-38,-6 1-27,0 8-16,-1 2-18</inkml:trace>
  <inkml:trace contextRef="#ctx0" brushRef="#br0" timeOffset="102285.1504">28670 12442 1,'0'0'149,"0"0"-110,0 0-36,0 0 8,0 0 25,0 0 59,-1 74-41,1-48 3,9-1 12,-2-1-48,0-1-10,-2-4 2,-2-1-5,-1-1-5,-1 0-3,1-1 2,-2-2 8,0-1-10,0 1-37,0-4-41,0-1-13,-2-1 21,-3-5-3,-1 0 38,1-1 32,0-1 6,1 1 18,2-2 79,2 0-42,0 0 4,0 0-36,0 0-26,0 4-5,8 0 5,8 0 12,6-1 38,4-3-9,4 0-17,0 0-21,-5 0 6,-3 0-6,-4 0-3,-6 0-103,-1-2-30,-7 1-121</inkml:trace>
  <inkml:trace contextRef="#ctx0" brushRef="#br0" timeOffset="102917.2808">29178 12393 144,'0'0'73,"0"0"-64,0 0-9,0 0 43,0 0-3,0 0 3,40-11-27,-18 11 22,8 0 32,2 0-53,1 1 14,3 4-31,2-3 11,-1-2 0,2 0-9,-4 0 1,-9 0-3,-5 0-40,-6-3-21,-9-1-52,-6-1-80</inkml:trace>
  <inkml:trace contextRef="#ctx0" brushRef="#br0" timeOffset="103186.8794">29391 12372 17,'0'0'237,"0"0"-236,0 0 6,0 0 33,0 0 52,-5 98 17,5-69-71,0 2 17,0-4-40,0 0-2,0-5 11,0-1-23,0 2 0,0-4 7,0 1-1,0-1-9,2 0 2,-2-1-26,0-2 23,0 0-64,0-5-22,0-1-12,0-6-154</inkml:trace>
  <inkml:trace contextRef="#ctx0" brushRef="#br0" timeOffset="104004.3359">29928 12414 255,'0'0'141,"0"0"-124,0 0 2,0 0-14,0 0 57,0 0-62,0 15 1,0 10 17,-5 7 17,-2 4 12,3-1-1,-2-1-36,3-2-2,-2-2-8,2-3 9,0-3 2,-1-4-11,2-4 0,2-7 0,0-2 9,0-6-12,0-1 3,0 0-15,0-1 10,0-16-8,9-5-74,2-5 43,1-1-7,4-4-8,-1 1-25,1-4 16,-1 2 43,-1 0 17,-4 3 8,0 0 21,-1 1 9,0 3 21,1 7-9,-2 4 9,-2 7 39,-1 4-46,-4 3 3,-1 1-16,5 0-31,3 10-16,5 13 16,0 5 3,2 7 32,-1 1-28,0 2 8,-2-1 2,1-4-4,0-1-11,-3-7-2,2 0 7,-3-3-6,-2-2 0,2-2 3,-4-5-4,-2-2-2,0-5-13,-2-3-58,-1-3-135,0-2-60</inkml:trace>
  <inkml:trace contextRef="#ctx0" brushRef="#br0" timeOffset="104220.4313">29973 12633 204,'0'0'60,"0"0"-57,0 0 1,82-19 46,-54 16-11,0-2 3,1 3-34,-4 0-3,-1-1-5,-2 1-46,-5-1-141</inkml:trace>
  <inkml:trace contextRef="#ctx0" brushRef="#br0" timeOffset="104921.9581">30416 12367 324,'0'0'109,"0"0"-95,0 0-13,0 0 5,0 0-6,0 0 0,0 0 9,0 69 43,0-33 14,0 2-27,0-3-14,0-2 20,0-5-43,0-1 9,0-4-11,0-2 3,0-3-8,0-3 5,0-3-1,0-3 0,0-2-89,1-5-26,2-2-11,2 0-108</inkml:trace>
  <inkml:trace contextRef="#ctx0" brushRef="#br0" timeOffset="105476.6935">30467 12333 98,'0'0'95,"0"0"4,0 0-12,0 0-18,0 0 2,0 0-4,43-61-65,-27 60 4,8 1-6,1 0-1,2 3-3,0 13 4,-3 4 0,-2 3 1,-5 2 13,-7 0-14,-7 0 0,-3-4 7,-7-1 2,-17-2 2,-7-2 1,-4-3 30,-2-2-40,5-6 5,6-4-7,5-1 8,9 0-20,3 0 12,3-6 0,6-2-13,-1 4 10,1 2 3,0 2 0,0 0-2,13 0-1,3 2 3,10 10 0,1 2 16,4 2-13,2 2 4,-2 3-7,2 0 1,-5 1-2,1 2 1,-4-2 0,-7 2 0,-2 0 0,-5-3-9,-4-1 1,2-2-45,-3-3-10,-1-1-46,-1-9-96</inkml:trace>
  <inkml:trace contextRef="#ctx0" brushRef="#br0" timeOffset="105962.0507">31435 12331 188,'0'0'170,"0"0"-107,0 0-37,0 0 36,0 0 14,0 0-47,-20-3-29,5 24 0,-7 6 11,-8 6 9,-1 4 21,-5-2-28,2 1-2,-3 0-5,2-2 2,4-4-7,1-3-1,2-2 0,7 0 2,1-7-2,7-3-9,4-8-7,5-1-54,-1-3-47,4-3-38,1 0-44,0 0 38</inkml:trace>
  <inkml:trace contextRef="#ctx0" brushRef="#br0" timeOffset="106325.3667">31055 12284 118,'0'0'86,"0"0"-8,0 0-10,0 0-42,0 0-26,0 0 6,10 33 16,-1-6 28,6 1-13,0 0-1,0 0-14,2-5-19,0 0 7,-2-1-5,1-1-5,-2-3 0,-2-1-67,-2-5-59,-7-4-87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28:42.5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15824 17923 13,'0'0'54,"0"0"-16,0 0 2,0 0 0,0 0 1,0 0 6,0 0-13,35 0-3,-26 0-25,3 0-5,1 0 7,6-2-3,8-1 3,5 3 5,3-4-8,6 1 7,2 1-11,5 1-1,5 1 6,6 0-2,5 0-4,6 0 0,9 0 3,0 0-7,5-3 4,4-1 0,3 3 2,9-2 6,1-3-8,5 2 0,0-6 0,-4 5-3,-1-1 3,-6 1 0,-8 2 3,-8 0 1,-5 3-4,-11 0 0,-9 0 0,-9 0-4,-12 0 4,-8 0 0,-10 0 3,-6 0-2,-5 0-1,-4 0 0,0 0 0,0-1 10,0-5-5,-1-1-5,-6 0 1,-3 3-1,1-3-33,3 3-10,-4 1-53,4 3-31</inkml:trace>
  <inkml:trace contextRef="#ctx0" brushRef="#br0" timeOffset="3293.7478">18674 17509 63,'0'0'4,"0"0"-3,0 0-1,0 0 7,0 0 22,0 0-2,0 0 35,-12 37-30,8-20 6,-2 3 11,0 6-10,3 9-12,2 7 8,-1 4 22,2 2-15,0 0 11,0-1-24,0 1-23,12 0 3,4 0 0,8-4 16,3-8-12,6-5-12,3-2 2,3-6-3,-1-4 4,-1-7-5,1-7 1,-4-5-52,2 0-20,-2-5-93,2-11-22</inkml:trace>
  <inkml:trace contextRef="#ctx0" brushRef="#br0" timeOffset="4080.328">19390 17680 112,'0'0'19,"0"0"-19,0 0-5,0 0 5,0 0 23,0 0-8,-10-16 1,10 13-15,0 3 2,0 0 14,0 0 10,0 0 0,0 0 1,0-4-9,0 0 18,0 3-17,2-1-17,1-1 12,-2 3-15,2-1 4,-3 1 10,0 0-11,3 0-4,1 0 1,7 0 0,3 11 0,5 7 7,1 4 11,0 5 36,-1 3-25,-1 2 31,-3-2-28,-2 0-15,-5 0 5,-4 2-9,-4-4-5,0 4 6,0-1-7,-6 1-5,-8-3-2,-6 1 4,-11 0-16,-12 1 11,-4 4-15,-3-6-2,6-5-45,11-7-56,5-13-185</inkml:trace>
  <inkml:trace contextRef="#ctx0" brushRef="#br0" timeOffset="5660.5504">19181 17626 56,'0'0'92,"0"0"-62,0 0-5,0 0 26,0 0 38,0 0-31,0 0-18,-6-6-1,6 6-28,0 0-3,0 0-8,0 9-4,0 15 4,0 9 20,0 8 37,0 3 9,0 1-31,0 0 1,0-5-30,0-5 2,3-3-10,-1-5 3,-1-6-1,-1-3 0,0-6-1,0-6-19,0-1-45,0-5-96,0-2-197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26:17.7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9551 1343 406,'0'0'53,"0"0"-53,0 0 0,0 0 11,0 0 32,0 0 40,8-20-31,-7 12-21,-1-6-1,0 2-24,0-1 0,0-3-6,0-2 2,-4-1 1,-7-2-3,2-2 0,-4 2-1,-2 0 1,-5 1-2,0 3-5,-5 1-1,0 3 0,-5 2-8,-4 1 16,-2 2-17,-2 0-11,0 1 23,5 6-7,5 1 8,3 0-31,2 0 34,4 13-11,0 7 7,3 5 2,3 4 2,7 2-2,3 4-3,3 0 5,0 1-8,3 1 9,15 1 4,3-1-4,4-2 0,7-1-1,6-5 5,9 0-4,9-3 2,7-4 20,6-2 11,-5-4-29,-6 1 14,-4 0-18,-9 1 4,-5 0 0,-9 3-2,-8 3-2,-7 5 0,-6 0 12,-5 2-19,-5-2 8,0-4-1,0-4 19,-8-5-16,-5-1 3,-5-1 18,-4-2-20,-2-4-1,-3-4-3,-3-4 6,0 0-7,-4-4 1,-1-13 0,-3-4-2,4-2 5,-1 1-5,4-1 2,4 2-7,3 3 6,5 3-74,2 1-88,2 2-143</inkml:trace>
  <inkml:trace contextRef="#ctx0" brushRef="#br0" timeOffset="1334.7679">10037 1743 282,'0'0'37,"0"0"-37,0 0-6,0 0 1,0 0 5,0 0 0,44 8 43,-28-8-6,5 0-10,-2-8-7,2-2-13,-3-2 4,-3 0-2,2-3-5,-3-2 4,-3-2-7,-5 1 5,0 0 0,-6 1 0,0 0 1,0 4-5,0 3-1,-6 2 7,0 3-8,0 2 0,0 3-5,-2 0-2,3 0 7,-1 16 9,1 5-9,2 1 0,3 2 11,0 2 5,0-2 4,0 0-2,14-5-6,-3-1-5,1-4-3,3-5 2,-4-3-6,1-3 0,1-3 13,-2 0-12,3-1 10,3-16-9,2-4-2,-1 2-2,0 1-12,1 2 10,-7 6 2,-1 1 4,-2 3-4,0 1-1,-2 5 3,1 0 0,2 0-1,1 0 1,-1 6 6,5 8-6,-3 1 13,0 1 1,-3 0-6,-2-3 3,2-3-11,-5-2 3,-1 0 1,-1-4-3,-2-3-1,0-1 3,0 0 1,0 0 8,3 0-9,-3-10-3,3-11-6,3-5-27,4-2 19,4 2-4,1 1 0,4 4 16,-3 4-9,0 3 11,-3 8 0,-3 3-4,1 3 4,1 0 0,0 12 10,-2 8 28,2 3-9,-1-1 0,-2 2-7,1-1-21,0-4 8,-2-1-9,4-4 2,-5-3-4,1-7 2,3-4-8,0 0-36,4-4-65,0-16-132</inkml:trace>
  <inkml:trace contextRef="#ctx0" brushRef="#br0" timeOffset="1588.717">10354 1449 610,'0'0'54,"0"0"-54,0 0-60,0 0 9,0 0-66,0 0-38,-5 0-33</inkml:trace>
  <inkml:trace contextRef="#ctx0" brushRef="#br0" timeOffset="2337.7864">11179 1449 323,'0'0'10,"0"0"-10,0 0-2,0 0 2,-81-7 28,65 9 26,1 8 34,3 4-41,1 4-42,0 5-5,0 4 3,5 0-1,4 1 13,2 0-8,0-1 16,5 0 2,12-5-23,5 0 13,3-4 5,3-5-20,4-4 20,1-6-16,3-3-4,1 0 11,3-7-3,-1-11-7,0-5-1,-3-3-17,-5-1 13,-4 0-12,-8-1-3,-4-1 9,-6 0-8,-8-1 4,-1 0-8,0 4-18,-1 7 39,-12 4 1,-1 7 11,-2 7 65,2 1-69,-1 4 17,5 21-24,-1 6 12,4 7-3,7-1 6,0-1-6,7-4-4,14-5 3,5-4-6,5-5-2,2-6 5,3-5-13,5-5-6,6-2-82,0 0-157</inkml:trace>
  <inkml:trace contextRef="#ctx0" brushRef="#br0" timeOffset="3362.3479">13896 995 254,'0'0'91,"0"0"-23,0 0 8,0 0-26,0 0-38,0 0 3,0 0-15,-24 56 45,18-7-19,3 3 24,3 2-35,0 0 0,4-2-5,14-6-3,7-4-7,7-4 0,2-6 2,8-7 11,2-3-8,1-5 3,1-6 6,1-8-9,3-3-5,0 0 0,-1-17 8,-2-7-12,-6-3 4,-7-6 0,-5-2 1,-7-1 2,-7-4-3,-4-4 0,-4-3 4,-7-1-8,0-2 7,0 3-3,-13 1 1,-1 4 3,-1 7-4,5 11 0,2 9-20,1 8 12,4 7-49,0 0-102,0 19-216</inkml:trace>
  <inkml:trace contextRef="#ctx0" brushRef="#br0" timeOffset="3678.7836">14879 1346 455,'0'0'209,"0"0"-204,0 0 8,0 0-13,0 0 24,6 86 18,-5-59-32,2 0-4,0 0 2,-2-1-8,-1 0-15,0-5 2,0-3-43,0 0-47,2-7-100</inkml:trace>
  <inkml:trace contextRef="#ctx0" brushRef="#br0" timeOffset="4765.8822">16690 1391 189,'0'0'2,"0"0"-2,0 0 29,0 0 0,0 0-4,91 3 22,-74-10-23,3-5 15,4-3-4,1-4-20,-2 0 6,-2-1-16,-7 1 0,-4 1-5,-4 1 7,-3 1 8,-2 2-13,-1 1 3,0 2 2,0 3 1,0 3-8,-3 2 0,0 3-27,2 0 26,-2 0-22,-2 4 23,2 14 16,0 5-7,0-1 39,3 1-11,0-2-30,7-5 5,7-1-5,5-2-7,3-5 17,3-3-14,5-3 4,1-2-7,-1 0 8,1-5-16,-3-7 8,-1-1 0,2-3-6,-4-2-2,-4 0 7,0-3-18,-4 2 1,-4 2 14,-4 4 8,-1 5-3,-2 4 60,-3-1-22,3 4-13,2 1-26,7 0 3,3 0-3,6 0 5,1 11 16,-3 7 2,-4 2-17,-3 3-5,-7 0-1,-4-1 2,-4-1-5,0 0 4,-1-3-1,-15-1 8,-6-4-6,-3-2-4,-2-7-31,0-4-91,0 0-126</inkml:trace>
  <inkml:trace contextRef="#ctx0" brushRef="#br0" timeOffset="4982.0386">17003 995 460,'0'0'16,"0"0"-16,0 0-112,0 0-39,0 0 11</inkml:trace>
  <inkml:trace contextRef="#ctx0" brushRef="#br0" timeOffset="6733.1355">19064 884 112,'0'0'83,"0"0"-40,0 0 18,0 0 15,0 0-30,0 0-6,-8-3-34,8 17 7,-2 8-1,-1 13 18,-1 4 13,3 4 6,1 3-19,0-3-1,0-1-17,5-1-5,8-5 0,3-4-7,0-7 0,7-4 4,2-5 9,6-8-13,7-4 2,2-4-1,9-4 18,-2-15-16,0-7 0,-6-2 2,-13 1-2,-6 0-3,-10 1 0,-4-1 6,-4-2-3,-4-2-3,0-1 0,-9-3 6,-4 3-4,-3-2-3,2 3 1,5 1-14,2 9 1,4 7-56,3 8-64,-2 6-46</inkml:trace>
  <inkml:trace contextRef="#ctx0" brushRef="#br0" timeOffset="7087.2752">19844 798 459,'0'0'108,"0"0"-65,0 0-5,0 0-38,0 0 8,0 0 11,-40 95 30,29-44-16,4-3-15,5-3-16,2-4 0,0-6 0,0-2-2,0-6 0,7-4-6,-2-5-12,0-6-35,-2-8-34,0-4-71,1 0-50,1-6-26</inkml:trace>
  <inkml:trace contextRef="#ctx0" brushRef="#br0" timeOffset="7457.0286">19851 858 287,'0'0'79,"0"0"-37,0-84-9,2 73-15,2 10 3,4 1-16,1 8-4,6 19-1,3 10 45,4 11 10,3 5-18,-1-3-18,0-5 5,2-6 2,-3-7-22,0-7 2,-4-4-6,-1-5 1,-6-6-1,0-5 1,-3-5 1,-3 0 8,4-7-5,1-15 11,-1-6-14,2-6 1,-3-1 3,-3 1-6,-4 0 5,-2-4 10,0 2-14,0 2-2,0 8 1,-5 6-10,0 9-8,-1 7-43,-2 4-127,0 0-140</inkml:trace>
  <inkml:trace contextRef="#ctx0" brushRef="#br0" timeOffset="7804.7321">20426 682 362,'0'0'87,"0"0"-14,0 0 11,0 0-61,0 0-14,0 0-9,-6-7-14,22 7 14,5 0 0,9 0 10,0-3 0,0 3-10,-4 0-7,-5 0-44,-4 0-47,-6 0-35,-4 0-84</inkml:trace>
  <inkml:trace contextRef="#ctx0" brushRef="#br0" timeOffset="8005.2683">20545 735 219,'0'0'82,"0"0"-49,0 0 40,-21 115 13,21-73-47,0-2 36,0-2-24,4-3-27,6-6-12,-1-1-4,-2-4-3,0-2-5,-5-2 3,-2-1-14,0-1-17,0-2-54,-10-1-70,1-4 4,-2 0-6</inkml:trace>
  <inkml:trace contextRef="#ctx0" brushRef="#br0" timeOffset="8167.8008">20502 1236 98,'0'0'194,"0"0"-39,0 0-5,0 0-59,0 0-71,0 0-12,12 0-6,10 0-2,14-8 15,4-3-7,6-1-16,-4 0 8,-7 3-58,-7 0-8,-6 1-78,-5-1-85</inkml:trace>
  <inkml:trace contextRef="#ctx0" brushRef="#br0" timeOffset="8522.3995">21031 681 518,'0'0'76,"0"0"-76,0 0-39,0 0 30,0 0 5,110-18-7,-70 18 11,3 0 4,3 0 12,-3 0 3,-1 0-15,-5 0 2,-5 0-6,-10 0-94,-7 0-96</inkml:trace>
  <inkml:trace contextRef="#ctx0" brushRef="#br0" timeOffset="8760.7096">21236 695 401,'0'0'57,"0"0"-43,0 0-14,-4 102 75,4-62-20,0 4-1,0 0-28,0-3-23,0-4 13,4-6-15,-1 0-1,-2-5 4,-1-1-4,0-4-19,2-6-34,2-3-68,2-6-56,3-6-100</inkml:trace>
  <inkml:trace contextRef="#ctx0" brushRef="#br0" timeOffset="9393.5639">21858 738 569,'0'0'126,"0"0"-107,0 0-19,0 0 0,0 0 2,-42 84 1,26-37 30,-2 1-14,3-3-14,0-4 13,3-5-18,1-4 1,3-8 6,3-5-3,1-5-8,4-7 4,0-3-31,0-4 16,0 0-38,0-4 32,6-17 12,9-7-22,1-7-18,0-4 5,1-5 19,2-4 20,-4-3 7,5 0-2,-3 4 5,0 7 3,2 9 16,-7 9 27,0 5 6,-4 7 6,-2 4-55,3 3-7,5 3-2,5 0 3,1 24-7,3 9 5,-4 10 0,-3 9 29,-3 0-21,-5 1 1,-2-6-5,-3-6 8,-1-7-12,-1-5 0,-1-6 2,0-5-14,2-4 12,-2-5-49,0-7-19,0-2-161,0 0-75</inkml:trace>
  <inkml:trace contextRef="#ctx0" brushRef="#br0" timeOffset="9562.8386">21852 1020 345,'0'0'196,"0"0"-196,0 0-39,0 0 25,82-38 12,-49 29-4,-2 2 6,2-2-11,-1 4-60,0 0-110</inkml:trace>
  <inkml:trace contextRef="#ctx0" brushRef="#br0" timeOffset="9894.9161">22316 660 402,'0'0'48,"0"0"-48,0 0-22,0 0 22,18 80 27,-18-29 64,-6 4 27,-5-1-72,3-4-6,3-8-26,2-7-13,2-5-1,-1-4 0,2-7-5,0-4 2,0-4-28,0-5-26,0-3-83,-1-3 5,-4 0 37,1-8-128</inkml:trace>
  <inkml:trace contextRef="#ctx0" brushRef="#br0" timeOffset="10364.649">22385 622 267,'0'0'154,"0"0"-49,0 0-64,0 0-33,0 0-4,0 0-4,91-66 0,-73 66-2,-1 5-2,-3 16-3,-1 5 7,-5 3 7,-7 3-1,-1-3-5,0-1-1,-18 1 0,-7-3 7,-5-3-6,0-5 3,2-4-2,4-7-2,7-4-18,6-3 10,5 0 2,3 0 12,3 0 0,0 0 16,0 0-16,0 0-6,6 9-6,10 8 6,7 4 21,4 2 3,1-1 13,2 1-23,-2-2-3,0 0-2,-1-1-6,-3-1-1,-9-2-2,0-3-11,-6-1-6,-3-3-29,0-1-41,-3-4-41,0-4-114</inkml:trace>
  <inkml:trace contextRef="#ctx0" brushRef="#br0" timeOffset="10765.7165">23050 619 236,'0'0'88,"0"0"-42,0 0-14,0 0 34,0 0-61,0 0-5,-10 48 101,-2-13-30,-5 3-30,2 2 9,1 4-49,-2-2 15,2 2-16,0-2 7,1-3-10,1-3 8,-2-1-7,-1-2 2,0-5-53,2-5-1,3-9-55,5-7 6,5-7-27,0 0-103</inkml:trace>
  <inkml:trace contextRef="#ctx0" brushRef="#br0" timeOffset="11060.0064">22844 631 469,'0'0'10,"0"0"9,0 0-19,0 0-4,0 0-1,0 0 10,0 29 8,11-5 59,-1 1-41,2 1-3,-1 0-24,-2-3-2,-2 2 3,0-2-5,1 0-24,-1 1-89,1-1-88</inkml:trace>
  <inkml:trace contextRef="#ctx0" brushRef="#br0" timeOffset="11313.7689">23107 1073 309,'0'0'108,"0"0"-108,0 0 48,0 0-7,0 0 7,0 0-1,40 55-20,-40-40 17,-6 5-35,-12 1-1,-9 2-3,-3 0-5,-4-3-91,-3-5-191</inkml:trace>
  <inkml:trace contextRef="#ctx0" brushRef="#br0" timeOffset="14853.6682">24442 1066 352,'0'0'24,"0"0"-12,0 0-12,0 0 13,0 0 12,0 0 29,87-45-21,-68 29 17,2-4-17,0-1-32,1-7 13,2-6-14,1-7 0,1 1-4,-5-4-8,-1 4 6,-7-2 5,-6-2 2,-3 3 0,-1 2 9,-1 3-2,-2 4-9,0 5 7,0 7 3,-2 10 12,-1 6 9,-1 4-8,0 0-22,1 0-16,-2 21 15,-3 15 1,-1 13 18,-1 11 25,3 7-33,1 5 20,3-1-11,3-3-9,0-5 7,0-10-17,0-8 0,1-8 0,7-7 1,-1-4-3,0-5 2,-4-3 0,0-4 7,-3-5-4,0-5-3,0-1 5,0-3-1,0 0 5,0 0 1,0-9-1,0-15-5,3-9-4,5-8-13,8-6 2,4 0-13,2 1 10,3 7 4,1 8 10,-2 8-3,0 8-2,-4 7 2,-3 7 0,-1 1-7,-1 0 9,2 12-5,-1 7 6,2 2-7,1 0 11,-1 1-4,0-5 0,0 2 2,2-3-2,-3-3 0,3-3 0,1-4 5,1-1-4,2-4 0,1-1 2,-1 0 0,-2-1-3,-8-10 0,-2-1 0,-5-3-4,-5-2 4,-2 1-2,0-3 0,0 1-12,-9 0 6,-4 4-12,0 0 16,2 3 1,2 7-5,3 0 5,3 4 3,1 0 3,1 0-3,-1 8-11,1 12 2,-1 6 7,-1-1 2,3-1 0,0-1-5,0-2 1,6-5 4,3-1 0,2-5 2,2-3 9,1-4-10,5-3 6,2 0 1,4-3-1,2-12-7,-2-2 0,-2-2 3,-5 1 0,-2 0-3,-2 1 0,0 4 0,-2 2 2,0 4-4,0 2 2,2 4-3,0 1-5,3 0 8,-1 0 0,-1 13-3,0 5 5,-3 1-2,1 1 0,-5 0 4,-3-2 16,-4 0-17,-1-4 1,0-4 0,0-1 5,0-4-9,0-3 0,0-2 1,0 0 17,0 0-15,0 0 7,0-11-10,0-6-10,0-2 1,3-2 5,3-2-5,3 0 4,3 2 5,3 0 0,1 3-3,5 1-4,-1 6 2,0 6 3,1 5-5,-3 0-2,-2 6 9,-3 9 0,-2 6-5,-3 0 4,-4 2-1,-1-2 2,-1-2 0,1-1 3,0-1-3,4-3 2,2-3-2,3 0-7,6-3-61,4-6-112,1-2-125</inkml:trace>
  <inkml:trace contextRef="#ctx0" brushRef="#br0" timeOffset="15423.9212">26268 853 498,'0'0'53,"0"0"-53,0 0-3,0 0 3,-83 25 0,65 1 15,1 2 46,7 1-37,2 1-6,6-3-18,2-1-4,0-5 0,5-3-5,9-3 4,5-5 4,2-1 2,8-5 4,3-3 16,1-1-21,1 0 2,-8 0-2,-2-6 0,-2-6 0,-1-5 0,-3-4-1,3-4 1,-3-6-1,3 0 0,-5-1-1,-6-1 2,-1 1 0,-4 3 4,-3 1-2,-2 5 0,0 7 0,0 4 20,0 4-2,0 4-1,-7 4-17,-3 0-2,-5 12 0,-5 21 0,0 8-4,6 7 2,5 0-1,9-3 3,0-4 1,14-5 3,8-7-6,7-7 2,6-5-4,9-7 4,5-5-3,2-5-38,-4 0-197</inkml:trace>
  <inkml:trace contextRef="#ctx0" brushRef="#br0" timeOffset="19502.3458">14040 3029 261,'0'0'9,"0"0"-6,0 0-3,0 0 44,0 0 59,0 0-41,0 0-62,-10-1 16,4 29 4,3 14 28,1 14-14,2 12 21,0 2-24,2 3-11,13-7 3,0-3-21,7-4 17,3-5-16,10-5 1,4-2 8,8-6-6,4-5-6,3-6 0,-4-8 5,-2-6-6,-6-9 1,-5-7 0,-2 0-1,0-12 4,3-15-3,-4-9 0,2-8-2,-8-5-2,-5-7 8,-6-4-4,-8-4 10,-4-2-4,-5-5 11,0-2-7,0 1-5,0 4-4,0 10-1,0 15-2,0 16-3,0 12-30,0 14-4,0 1-74,0 19-210,-3 19 55</inkml:trace>
  <inkml:trace contextRef="#ctx0" brushRef="#br0" timeOffset="19950.2918">15004 3666 577,'0'0'74,"0"0"-66,0 0-2,0 0 2,0 0-8,0 0 0,13 73 27,-8-40-23,-1-1 4,-1-2-8,-1 0 6,-1 0-12,-1-1 6,2-4-54,-1-7-93,1-8-122</inkml:trace>
  <inkml:trace contextRef="#ctx0" brushRef="#br0" timeOffset="20652.2111">15483 2978 374,'0'0'96,"0"0"-86,0 0 4,0 0 27,0 0 5,0 0 8,-6-6-31,6 6-23,0 7 0,0 16 5,0 13-5,0 9 23,3 9-21,6 8 32,3 0-20,7-2-3,3-4-6,10-8-1,5-6-4,4-5 0,2-5 5,0-3-9,-3-7 4,2-8 0,1-11-4,3-3-11,2-8 3,1-16-4,-4-3-21,-2-6 30,-8-4 0,-5-6 7,-8-5 8,-1-9 2,-5-8-10,-5-1 2,-4-2 5,0 5 7,-3 3-8,0 6-5,1 8 1,-4 13-2,-1 15-5,0 14-14,-1 4-93,-14 10-116,-5 19 18</inkml:trace>
  <inkml:trace contextRef="#ctx0" brushRef="#br0" timeOffset="21090.9656">16594 3372 551,'0'0'65,"0"0"-65,0 0-3,0 0 3,6 85 28,-1-43 32,-1 2-44,1 4 9,1-6-20,0-2-4,0-6 11,0-8-11,0-6-2,-1-5-2,0-6-59,0-4-63,-1-5-66,-1 0-99</inkml:trace>
  <inkml:trace contextRef="#ctx0" brushRef="#br0" timeOffset="21754.9225">16663 2299 475,'0'0'140,"0"0"-81,0 0-34,0 0-7,0 0-18,0 0 0,0 75 17,0-25 18,0 2-12,-1 4-4,1 2-16,0-3 7,0 1-4,0-5 2,0 0-7,0-4 0,6-3 1,1-5-2,2-8-45,-3-7 17,-2-7-10,1-9-58,4-8-73,-3 0-158</inkml:trace>
  <inkml:trace contextRef="#ctx0" brushRef="#br0" timeOffset="22093.4951">16456 2496 455,'0'0'44,"0"0"-44,0 0-43,0 0 43,0 0 13,0 0-4,91 0 13,-41 0 12,5 0-29,2-6 14,4 0-19,-4-3-9,-3 2-40,-10 2-89,-18 0-39</inkml:trace>
  <inkml:trace contextRef="#ctx0" brushRef="#br0" timeOffset="23111.0953">17673 3044 261,'0'0'217,"0"0"-209,0 0-8,0 0-6,0 0 6,0 0 1,47 0 18,-22 0-18,3 0 17,-1 0-18,-3 0 0,-6 0-14,-7 0-99,-7 1-117</inkml:trace>
  <inkml:trace contextRef="#ctx0" brushRef="#br0" timeOffset="23327.2635">17600 3291 258,'0'0'97,"0"0"-97,0 0 0,0 0 16,106 0-12,-70-2 22,3-6 3,-1-1-24,0 4 5,-7 0-10,-4 5-71,-8-1-102</inkml:trace>
  <inkml:trace contextRef="#ctx0" brushRef="#br0" timeOffset="24075.8135">18640 2652 371,'0'0'53,"0"0"-40,0 0-1,0 0 11,0 0 24,0 0-45,-25 35 11,20 6 41,2 12-32,3 7 3,0 7 24,0 1-38,6 0 20,16-2-20,10-1-2,7-7-8,8-5 5,4-11-6,0-8 0,-1-12 1,-5-10-5,-3-6 4,-5-6-11,-2-3 10,-3-18-14,-3-9 9,-4-11 5,-3-4-12,-8-6 11,-2-3 4,-3 3-2,-5-3 16,-2 2-1,-2 0 13,0 1-14,0 4-10,-3 3 2,0 8-6,3 11-10,0 9-6,0 13-63,0 3-87,0 17-199</inkml:trace>
  <inkml:trace contextRef="#ctx0" brushRef="#br0" timeOffset="24398.6581">19534 3190 643,'0'0'0,"0"0"-2,0 0-52,0 0 54,4 112 22,-4-72 20,0-2-7,0-1-17,0 1 4,0-3-14,0-5-6,0-2-2,0-4-41,0-4-26,0-10-103,0-10-171</inkml:trace>
  <inkml:trace contextRef="#ctx0" brushRef="#br0" timeOffset="24977.9363">19750 2203 364,'0'0'121,"0"0"-92,0 0 5,0 0 15,0 0-11,0 0 19,0-55-31,0 55-8,0 0-8,0 0-7,0 2-6,0 22-13,0 17 5,0 14 11,0 12 5,-1 2 15,-3 3 5,4-4-10,0-5-5,0-6-10,0-7 2,0-6-4,10-4 2,1-7-15,-2-6-1,0-8-25,2-8-6,-2-7-97,-2-4-72</inkml:trace>
  <inkml:trace contextRef="#ctx0" brushRef="#br0" timeOffset="25300.9014">19514 2436 168,'0'0'200,"0"0"-167,0 0-28,0 0-2,0 0 14,0 0 37,82-9-7,-39 6-21,10-3-5,8 0-18,7 0 1,1 0-4,-5 0-13,-7 6-54,-14 0-55,-17 0-90</inkml:trace>
  <inkml:trace contextRef="#ctx0" brushRef="#br0" timeOffset="26350.0692">20492 2673 350,'0'0'100,"0"0"-56,0 0-40,0 0 0,0 0 5,0 0-1,-19 58 48,16-16 13,3 6-43,0 3 11,0 2-28,0-3-8,14-7 27,5-4-28,6-4 0,3-3 1,3-5 6,-1-5-7,1-6 0,2-6 4,-2-10 0,5 0-1,-2-2 0,2-17 2,-5-4-2,-2-4-3,-5-5 0,-8 1 2,0-3 4,-4-4-6,-5-1 1,0-3 7,-6-2-8,1 0 0,-2 2-1,0 5-18,0 3 15,0 9-33,0 11-32,-2 8-85,-5 6-91</inkml:trace>
  <inkml:trace contextRef="#ctx0" brushRef="#br0" timeOffset="26719.6086">21301 3005 617,'0'0'43,"0"0"-43,0 0-19,0 0 16,2 101 6,-2-65 26,0 0-5,0-2-22,0 0 6,3-4-8,3-4-3,0-7-18,2-4-98,-1-6-48,0-6-160</inkml:trace>
  <inkml:trace contextRef="#ctx0" brushRef="#br0" timeOffset="27051.6632">21773 2778 522,'0'0'100,"0"0"-100,0 0-39,0 0 37,0 0 2,103-26 6,-66 21-6,-1 4 0,-3 0 1,-11 1-4,-5 0-37,-11 0-81,-6 1-24,0 11-50</inkml:trace>
  <inkml:trace contextRef="#ctx0" brushRef="#br0" timeOffset="27252.2161">21725 2964 10,'0'0'85,"0"0"-67,0 0 68,0 0 0,0 0-2,0 0-16,87 15-22,-47-19-35,0-4-9,1 3-4,-4 1-38,-6 3-29,-1-1-96</inkml:trace>
  <inkml:trace contextRef="#ctx0" brushRef="#br0" timeOffset="27668.7864">22425 2544 410,'0'0'49,"0"0"-49,0 0-7,0 0 7,115-3 13,-75 3-4,5 0 9,-2 0 6,3 2-18,-2 1-3,-1-3-3,-3 0-6,-6 0-15,-5 0-92,-10 0-66</inkml:trace>
  <inkml:trace contextRef="#ctx0" brushRef="#br0" timeOffset="27969.6151">22690 2612 114,'0'0'84,"0"0"-83,0 0 44,-25 77 34,18-47-5,2 4 21,1 4-46,2-2 5,2-1-33,0 0-13,0-2 18,0-2-26,0 0 6,0-5 2,0 0-2,0 0-6,0-2 0,3-2-7,0-2-6,-2-4-61,1-2-21,-2-2-3,0-3-79</inkml:trace>
  <inkml:trace contextRef="#ctx0" brushRef="#br0" timeOffset="28223.5729">22474 3247 377,'0'0'148,"0"0"-148,0 0-64,0 0 58,0 0 6,0 0 5,69 0 43,-35 0-40,4 0 5,1 0-13,5 0 5,-2-4-14,2-4 3,-3-1-60,-7 2-49,-5 0-78</inkml:trace>
  <inkml:trace contextRef="#ctx0" brushRef="#br0" timeOffset="30142.9711">7188 5724 224,'0'0'142,"0"0"-124,0 0 39,0 0-17,0-85 41,0 65-16,-6 2-46,-3-1 1,-2 1 0,-2 1 5,-2 0-20,-3 2 8,-4 1-2,4 1-7,-9 3 4,0 1 0,-3 3-8,-4 5-5,-2 1-5,-4 0-1,-3 0 4,1 1-8,6 5 15,6 1-3,11 4-2,8 6 3,4 6 0,7 17-3,0 12 2,9 13 6,19 6-1,11 3 1,9-6-3,4-1 0,5-4 0,-4-6 2,-2-2-1,3-7 0,-4-3-1,-2-3 2,-3 0-2,-9-3 0,-11-2-18,-10-3-46,-10-3 34,-5-4 8,0-5 5,-8-4 17,-14-5 5,-6-3 27,-8-5-13,-6-2-16,-4-3 43,-1 0-17,0 0-8,3 0-14,2-8 2,4-5-9,7-3-15,4-2-55,7-3-23,4-1-91</inkml:trace>
  <inkml:trace contextRef="#ctx0" brushRef="#br0" timeOffset="32079.048">7728 6252 252,'0'0'162,"0"0"-162,0 0-7,0 0 7,0 0 7,0 0-4,3 14 9,3-9 4,0-3-16,4 1 8,2-3 5,6 0-5,5-3 6,2-14-1,6-5-9,-1-3 3,-5 1-7,-7 3 0,-10 3-3,-5 1 7,-3 3 1,0 0 2,0 2-7,-6 5 16,-2 0 16,1 4 9,1 3 1,3 0-24,1 0 2,1 0-20,-1 10-8,-1 9 7,0 6 1,3 4 0,0 0 1,0 0 1,6-3-2,5 0 0,4-5 2,-2-3-5,5-4 3,-6-5 0,7-3 2,-2-6-1,1 0 3,0 0-4,1-3-12,0-9 7,-1-6-14,0-3 3,0-6 6,3-2-26,0 1 10,-3 0 7,1 6 13,-3 5 2,-5 7 7,-5 3-3,2 6 0,-5 1-2,4 0-1,0 8 3,2 10 9,-1 1 18,4 3 6,-5-2-4,-1-1-6,0-3-8,-2-3-3,-4 0-5,2-1-1,-2-3 0,0-2-6,0-2 3,0-4-3,0-1 0,0 0 0,0 0 0,0-1-8,0-11-11,0-4-1,0-3 7,6-2 12,6-2-8,3 0 2,1-2 0,5 4-5,1 3 8,1 2 3,2 2 1,1 2-4,-1 6 6,-1 6-6,-6 0 3,-3 10-8,-5 13 9,-2 3 29,-2 2 9,-2 1-5,-4-4-21,0 1 11,0-6-12,0-6-9,0-3 6,0-5-8,0-5 0,0-1-1,1 0-10,-1 0 9,2 0 2,-1-4-1,1-13-3,4-2-29,3-4 8,1-1-8,1 0-2,1 3 18,3 0 12,-2 1-18,3 2 16,1 2-25,-2 2 19,-2 7 9,1 2 2,-5 5-2,1 0 2,-1 8 2,0 8 0,0 6 25,-1 2 10,0-2 3,0-2-33,-1-2 19,1-3-13,1-3-11,0-6 7,3-2-7,4-4 0,3 0 16,1 0-13,2-13 3,0-2-6,-5-3 6,-2 3-7,-8 0 2,-1-3-1,-3-1 4,-1-2 3,1 0-7,-3 3 0,0 2 1,0 2 3,0 7-3,0 1 19,0 3 17,0 3-25,0 0 4,0 0-16,0 7-25,0 13 25,3 7 14,7 2 3,1-3-3,-1-1-8,5-6-6,-3-4 0,1 0 5,-2-6-15,-2-1 10,3-7-39,-2-1-25,-4 0-183</inkml:trace>
  <inkml:trace contextRef="#ctx0" brushRef="#br0" timeOffset="32295.2067">9051 5830 518,'0'0'0,"0"0"-35,0 0-95,0 0-11,0 0 17,0 0 104,0 0-38</inkml:trace>
  <inkml:trace contextRef="#ctx0" brushRef="#br0" timeOffset="32610.6692">8004 5881 604,'0'0'61,"0"0"-61,0 0-27,0 0 27,0 0 0,0 0-16,37-18-57,-24 18-66,-2 5-126</inkml:trace>
  <inkml:trace contextRef="#ctx0" brushRef="#br0" timeOffset="33767.772">9272 6181 396,'0'0'43,"0"0"-39,0 0-1,0 0 6,0 0-3,0 0 32,69 0-11,-41-4 17,2-7-19,0-3-13,1-2 12,0-5-19,1-4-3,-2-3-2,-4-1 11,-2-2-11,-7-1 0,-7 0 0,-7 0 14,-3-5-5,0 0-7,-3-5-2,-9-7 3,0 1-6,0 3 3,0 4 0,0 10 5,-2 5 1,-3 3-6,-4 2 16,2 6 6,7 7 22,4 5-44,5 3 0,2 0-2,-1 25 4,1 21-2,-2 24 11,3 12-11,0 1 19,6-3 0,13-11-17,7-10 10,5-8-8,5-9-4,4-10 0,0-8 1,1-9-6,-1-6-14,-1-9-35,-2 0-45,-6-7-163</inkml:trace>
  <inkml:trace contextRef="#ctx0" brushRef="#br0" timeOffset="35641.1069">10224 5890 207,'0'0'64,"0"0"-43,0 0 13,0 0 23,-84-60 25,68 57 27,-2 3-39,4 0-28,0 0-41,-1 20 8,-2 5-9,4 7 13,0 1 4,2 0 24,8 2-25,0-5-1,3-4-15,0-5-4,3-6 1,14-5-1,0-2 4,7-8-6,1 0 3,5 0-6,-4-14-16,2-3-37,-7 1-2,-5-2 16,-4-3 5,-3-2-9,3-1 3,-6 2 29,0 4 15,-4 3 10,-2 4 9,0 3 42,0 6-17,0 0 22,0 2-9,0 0-52,0 15-20,0 8 20,0 2 27,0 2-4,7-3-17,8-4 0,2-4-6,3-7 0,4-3 10,3-6-9,3 0-2,1-10 1,-4-11-39,0-2 18,-6 0-30,-9 0 43,-3-1-5,-6-5 17,-3-1-4,0-3 0,0-1 2,-5 5 10,-7 3-5,0 4 36,-2 9 23,0 1-59,2 5 12,3 3-19,3 3 4,3 1-4,3 0 0,0 0 3,0 9-9,0 1-6,2 1 11,8-2-13,5-2 14,2 0 6,2-1 1,-1-1-6,0 2-1,1-1 5,5-2-5,-3 4 0,3-2 0,-2 3 1,-5 3-1,-4 3 0,-3 5 9,-2 1 4,4 3-1,-5 2-12,-1-4 6,0-2 1,4-4-7,-2-2 0,4-4-1,1 1 5,-1-4-6,3-2 2,-1-2 0,3-3 0,3 0 0,1-8 0,3-4-5,-5-1-2,-1-4 6,1-1 1,-4-4-3,0-6-2,-1-5 5,-2-4 0,-1-12-6,2-8-14,-3-6 7,0 0 0,-2 4-2,-5 9 9,-3 8 10,0 5-4,0 5 34,-9 7-21,-3 2 22,5 9-8,-1 4-25,2 5 15,3 5-17,1 0-8,-1 15 4,-1 23-9,0 15 13,1 11 2,0 9 0,3 2 17,0-3-9,0-6-2,4-8 1,11-13-8,0-5-1,4-9 0,5-9-8,2-4 8,4-7-2,-2-8 3,3-3-2,-1 0-25,-2-12 16,-4-5-11,-5 0-4,-5-2 11,-3-2-30,-1 0 12,-3 3-8,-2 4 25,-2 8 15,-3 3 18,0 3 4,0 0-16,0 0-6,0 0-3,0 9 3,0 6 16,0 3 8,3 3-5,0-4-3,6-2-3,-3-4-12,1-2-1,4-2 0,7-6 1,2-1 5,3 0 2,5-1-8,-4-12 3,-2-5-3,-5 0-5,-2-1 0,-6 7-8,-5 3 13,-2 6 3,-2 3 9,0 0 32,0 0-44,0 9-2,0 14 2,0 10 1,-5 13 28,-4 16-7,-1 14-14,-5 4 10,1 1-10,0-6 1,-3-8-5,-1-3-3,-1-9 1,4-8-2,-1-14-6,4-11 5,4-14-22,3-8 10,4 0 7,1-10-23,0-14 2,0-8 27,14-2 3,6-4 4,3-4-7,8-2 0,8-3 0,3 3 0,2 0-4,1 8-5,-3 4-22,-2 5-21,-4 6-65,-5 1-56,-7 5-177</inkml:trace>
  <inkml:trace contextRef="#ctx0" brushRef="#br0" timeOffset="35941.9057">12177 6035 480,'0'0'9,"0"0"0,0 0-9,0 0 72,4 84-25,-16-60-19,-1 1-28,-5 3 0,0-4-65,-3-5-178</inkml:trace>
  <inkml:trace contextRef="#ctx0" brushRef="#br0" timeOffset="38163.0077">13935 5300 312,'0'0'79,"0"0"-47,0 0 15,0 0 29,0 0-18,0 0-37,-19-21-19,19 26-2,0 19-19,0 7 19,0 10 17,3 4 3,6 3 10,3 5-18,0 0 9,6 1 1,0-3-16,7-6 0,1-7-6,0-7 3,3-7 6,-2-4-9,0-8 2,-2-8 2,3-4 3,2 0-6,3-8-1,1-13 1,2-11 3,-2-6-4,-5-7 0,-4-5-1,-5-1 1,-7 0 0,-4 6 0,-6 0 1,-3 1 2,0 4-1,0 3 0,-6 7-2,-1 7-18,1 9-3,3 7-20,1 7-49,2 0-85,0 14-260</inkml:trace>
  <inkml:trace contextRef="#ctx0" brushRef="#br0" timeOffset="38748.586">14831 5693 360,'0'0'105,"0"0"-82,0 0 24,-6-87 7,6 73 14,12 1-52,3 3-3,4 6-5,5 4-2,0 0-10,1 12 4,-1 18 0,-3 11 6,-10 6-6,-10 4 0,-1 3 0,-14-1 4,-12-5-20,-4-4 7,3-7-5,0-2 14,7-8-4,6-6-6,5-6 5,6-9 5,3-3-3,0-3-24,4 0 27,16 0 13,11 0 6,9-15 2,4-3-10,-1 0-7,-1 2-8,-5 0-7,-6 5-105,-4 1-84</inkml:trace>
  <inkml:trace contextRef="#ctx0" brushRef="#br0" timeOffset="40036.488">16042 5374 350,'0'0'22,"0"0"28,0 0 29,-83-38 41,61 37-77,0 1-38,0 0 7,3 9-6,-1 11-4,3 4 11,4 4-8,2 1-2,5 1 2,3 0-1,3 3-4,0-2 0,0 0 2,6-4-9,8-8 9,3-5-4,5-7-5,7-7 3,4 0-2,7-19-38,1-8-19,-2-5-26,-6 1-65,-9 0 13,-12 3 29,-10 2 49,-2 1 63,0 2 3,-3 5 57,0 4 40,1 6 18,1 5-28,1 1-6,0 2-36,0 0-48,0 11 12,1 10-9,10 4 61,2 4-41,0-2 11,1-1-5,1-2-25,-1-6 10,0-3-14,2-6 0,1-3-1,2-6 12,2 0-11,5-11 0,0-11-6,3-4 2,-2-1-31,-4 3 16,-1 3 9,-3 4 16,-3 4-6,-2 2 8,-5 4-1,-1 5 26,-2 2-18,2 0-12,3 0 2,2 9 2,-1 6 2,-1 3 0,-3 0-1,-2 2 4,-3-2-8,-1-1 1,1-4 8,-3-4-5,1-3-8,-1-3 0,2-3-2,-1 0-6,3 0 8,2-12 0,5-9-6,5-4-26,1-1 22,0 2-4,2 0 2,0 4 8,-1 5 4,-3 4 0,-6 8-6,2 3 7,-1 0-1,3 8 0,2 9 6,0 2 12,1 1-18,-2 3 2,-1-2 4,-1-2 4,1-2-10,2-4 0,3-2-22,2-4-21,1-2-164,-4-4-130</inkml:trace>
  <inkml:trace contextRef="#ctx0" brushRef="#br0" timeOffset="40690.0739">17360 5385 342,'0'0'62,"0"0"-57,0 0 67,0 0 9,-106-50-33,76 50-23,-1 0-22,-2 6 17,2 10 12,-1 7-20,2 1 22,5 0-15,4 3-11,8-1 6,7-2-14,6 1 0,0 0-2,0-4-5,12-5 2,6-5 5,4-5 0,3-3 10,5-3-5,-1 0-2,1-9-3,-4-8-10,0-4 4,-1-6 6,-1-5 0,-2-7 0,1-6-3,-1-6-6,-1-8 2,-6-4-15,-3-5 13,-4 4 6,-4 2 3,-4 5 20,0 13-10,0 14 33,0 13-1,-4 13 0,1 4 7,0 2-49,-4 31-6,0 17-10,-2 23 29,3 5-13,4 2 4,2-6 3,2-8-1,14-11-5,5-7-1,3-12 2,2-7-2,3-6 0,7-11-46,6-9-54,1-3-2,-1-14-323</inkml:trace>
  <inkml:trace contextRef="#ctx0" brushRef="#br0" timeOffset="41972.0962">19068 4945 289,'0'0'96,"0"0"-32,0 0 16,0 0 2,0 0-40,0 0-5,0 0-37,-31-19-8,29 44 8,-1 12 6,2 15 10,1 5 14,0 3-20,1-1 8,20-5 4,7-7-18,5-7 1,5-8-3,2-7-1,0-5 4,2-5-4,-2-6 2,-1-5-3,1-4-2,-4 0 1,0-11-4,-6-10 3,-2-3 2,-4-5-1,-7-6 1,0-4 0,-6-3 1,-4-3-1,-3-3 0,-4-2 0,0-1 5,0-2-4,0 1 1,-7 3-2,3 6-3,-1 8-1,4 12-17,-1 10-22,2 8 4,0 5-95,0 5-186</inkml:trace>
  <inkml:trace contextRef="#ctx0" brushRef="#br0" timeOffset="42774.2803">19912 5297 138,'0'0'72,"0"0"-49,0 0 64,0 0-3,0 0-12,0 0 24,0-42-39,0 35-19,2-1-4,5-1-26,2 1 13,5 1-19,-1 3-1,1 2 3,4 2 1,-2 0-5,0 6 0,1 11-9,-5 4 6,-5 4-2,-4 3-2,-3 0 4,0-1-41,-9-1 36,-4-7 0,1-2-1,3-7 9,4-5 3,4-4 4,1-1-7,0 0-6,0 0 6,0 0-4,3 0 17,11 0-10,8 5-3,3 1 8,2 3 2,0 6-2,-6 1-8,-2 5 2,-7 2 3,-3 0 8,-6-2 2,-3-2 1,0 0 25,0-5-40,-9 0 14,0-2-10,-3-3-4,-3-1 2,-1-2-3,-7-4-16,0 0-15,-4-2-35,-1 0-57,-1 0-56,3-2-26</inkml:trace>
  <inkml:trace contextRef="#ctx0" brushRef="#br0" timeOffset="44710.4411">21955 5086 261,'0'0'65,"0"0"-58,0 0 23,0 0 23,0 0 24,-94-63 4,78 54-42,1 2-3,0 2-29,1 2 3,-3 3-6,-2 0 0,-4 0-3,-3 19 5,3 2 3,0 5-9,5 5 0,4 0 2,4 2 18,6 2-20,2-3 7,2-2 5,0-3-9,3-6-4,9-3 1,3-5-15,4-3 15,1-7 6,8-3-6,2 0 9,5-11-4,3-7-7,-7-5 2,-5-1-26,-7-3 26,-4 0-9,-6-3 9,0 0 1,-3 1 1,-3 5-2,1 6 0,-4 6 4,0 6-4,0 3 2,0 3 3,0 0-5,0 3-11,0 15 11,0 8 0,3 1 2,6 0-4,1 0 2,4-3 0,3-5 0,4-2 3,1-5-3,2-6 0,3-3 1,1-3 6,7 0-7,-3-7 0,0-10 8,-4-2-7,-7 1-1,-8-2 0,-4-1 6,-6-2-6,-3-3 0,0 0 0,0-2 6,-6 1-2,-9 2-4,-1 1 0,-5 2 4,2 5-10,-1 5 12,4 2-5,4 7 18,2 2-16,5 1 7,4 0-10,1 0-5,0 0 1,0 0-8,0 0-22,3 0 27,11 4-9,8 1 16,4-2 4,7-3-1,4 0 3,0 0-6,-1 0 0,-3 0 2,-3 0-2,-5 7 0,-3 4-3,-5 2 1,-4 4 1,-2 2-1,-3 3 2,-4 2 1,-1 0 2,1 0 4,-1-2 0,2-2-6,1-2 1,3-4-2,4-2 0,-1-5 0,6-1 2,-1-6 0,3 0-1,1 0-1,-1-4-3,2-7-2,-1-3-7,-2-3 9,-1-3-10,-3-2 1,-2-4 1,-2-2-11,-3-1 16,-4-3-1,-4 3 7,0 7 1,0 2 1,-9 8 19,-2 5 35,4 4-33,1 3 3,5 0-26,-1 9-2,-1 15 0,3 9 2,0 3 12,0 0-2,8-1-6,8-7 0,3-2-4,-1-8 0,2-3 1,-1-4-1,2-7 0,4-4-5,7 0-60,5 0-56,6-6-131</inkml:trace>
  <inkml:trace contextRef="#ctx0" brushRef="#br0" timeOffset="46854.078">24194 4949 120,'0'0'178,"0"0"-120,0 0-6,0 0 29,0 0 17,0 0-26,0 0-52,-7-13-19,6 13-1,-2 13-7,1 8 7,1 4 2,1 2 12,0-3-3,0 0-11,0-3 6,10-1-6,3-4-3,2-2 3,3-5 0,6-3 4,4-6 7,5 0-11,1 0 8,-1-2-8,-6-9-2,-6 0-3,-3-3 3,-2-2 2,-2-3 0,-2-3 1,-2 0-2,-4-1-1,-3 0 2,-3 7 2,0 2 0,0 3 1,0 6 9,-1 2-8,-1 1 6,1 2-10,-1 0-10,2 2 4,0 14-4,0 7 10,0 2-1,0 1 1,6 0 0,5-5 0,2-5-2,-1-2-2,3-5 5,-2-2-1,5-4 8,-1-3-6,2 0-4,-1 0 2,3-6-3,0-7-3,-2-4 6,1-1 0,-3 2-1,-5 0 2,-3 4-1,0 3 2,-7 4 0,1 0 26,3 1-22,1 2-3,2 0-3,3 2-4,2 0 1,0 0 1,1 6-6,0 8 3,-4 1 9,-4 2-4,0-1 4,-5-1-2,-2 0-2,0-3 1,0-5 0,0-2 3,0-2-2,0-3 1,0 0 7,1 0-2,1 0-3,-1-13-3,2-2 3,2-4-10,3 3 5,3-2 0,1 1-3,5 4-2,-1 1 4,-1 4 1,-1 4-8,-4 4 1,3 0 4,-1 0 3,2 6-6,-2 6 3,0 1 0,-1 4 3,-1 0 0,-1 1 1,1-2-1,-1 1 0,1-6 3,1 0 5,-1-3-8,-1-4 0,3-1 1,-1-3-5,-1 0 4,2 0 0,0 0-3,-2-5 3,1-5-2,-4-2-2,-1 0-3,-1 2 0,0-3 7,-2 0 0,0 0-2,-3-1 8,0 0-6,0 1 0,0 1 5,0 1 7,0 2-2,0 3-5,0 3 4,0 2-5,0 1-4,0 0 0,0 0-22,0 0 21,0 6-13,0 6 14,8 1-7,0 4 12,3-1-5,-2 0 0,0-2 0,5-2-3,-2-2 3,0-1 0,2-5 3,0 1-1,1-2-2,-3-2 0,1-1 3,-2 0-5,-1 0 2,0-1 0,1-10 8,0-3-3,0-4-5,1-3 0,-3-4 4,2-4-6,-4-2 2,-2-4 0,-1-3 7,-2-5 4,-2-4-4,0 0 11,0 2-14,0 3 29,-6 3-7,0 3 1,1 6 2,2 9-24,2 8 9,-1 9-14,1 4 1,-1 0-9,2 6 0,0 24-11,0 18 7,0 17 16,0 4-4,3 2 7,3-5 4,0-5 1,6-12-9,3-10 0,2-7-3,3-8 5,1-6-10,4-6 5,4-5-44,-5-4 19,1-3-19,-4 0-26,-7 0-111,-3-10-142</inkml:trace>
  <inkml:trace contextRef="#ctx0" brushRef="#br0" timeOffset="47186.141">25415 4865 538,'0'0'57,"0"0"-57,0 0-9,0 0 9,0 0 17,107-9-7,-68 3 21,6 0-20,6 0-6,-2-3 4,-4 0-5,-5 0-8,-3-2-22,-6 1-81,-10-2-34,-9 3-131</inkml:trace>
  <inkml:trace contextRef="#ctx0" brushRef="#br0" timeOffset="47433.5474">25189 4680 645,'0'0'119,"0"0"-119,0 0-31,0 0 16,0 0 7,0 0 9,2-7-2,6 7-133,2 0-122</inkml:trace>
  <inkml:trace contextRef="#ctx0" brushRef="#br0" timeOffset="48035.0127">25233 4874 128,'0'0'154,"0"0"-108,0 0 15,0 0 10,0 0-18,0 0-53,1 0-6,14 0 6,7 0 6,3 0-3,4 0 8,6-1-10,3-5-1,1-2 0,2 1-42,2-2-118,-5-2-105</inkml:trace>
  <inkml:trace contextRef="#ctx0" brushRef="#br0" timeOffset="50162.7354">26389 4918 141,'0'0'197,"0"0"-161,0 0 5,0 0 43,0 0-28,0 0-15,-27-57-10,18 50-14,-4 2-11,-1 0 0,-2 4-7,-2 1 2,-4 0 0,-1 0-1,2 11 1,0 5 0,1 6 0,2 6-1,0 3 0,4-1 9,1-2-6,7-3 2,3-6-5,3-1-8,0-3 6,0-4-6,5-2 8,5-4 6,6-2 0,4-3-5,2 0-1,5-10 0,3-8 7,0-4-7,-3-2 0,-7 2-1,-3-3 2,-4 5-1,-4 4 0,-4 4 0,-4 5 5,-1 3-3,0 1 28,0 2-12,0 1-15,0 0-2,0 0-1,0 8-23,8 10 18,3 3 3,2 0 2,1-1-1,0-4 2,2-3-1,-2-3 0,-2-3 1,1-4 0,1-2-1,2-1 0,4 0 6,2-7-1,1-10-7,0-2 2,-8-4-7,-2-1 2,-7-3 5,-4-1 0,-2-3-3,0-2-2,-2 3-5,-13 0 3,0 3-15,-2 6 21,0 6-21,2 6 21,2 2-3,4 6 4,3 0 0,4 1-3,2 0 6,0 0-11,0 0 0,0 1-16,0 7 17,3-1-3,8 1 10,2-2 0,6-3 5,4-3 3,7 0-7,5 0 5,-2 0 3,-3 0-4,-7 0-5,-2 0 0,-5 4-1,-3 9-8,-1 1 9,0 6 0,-4 3-5,1 1 12,-1 1-5,-2 1 23,1-2-11,-3-3 10,1-3-18,1-4-4,1-4 3,0-2 1,1-4-6,4-2 0,1-2 3,8 0 2,2-15-5,2-5 1,-1-2-3,-4-2-6,-4 1 6,-2-3-1,-2 2-7,-1 5 5,-2 3-3,-6 11 8,-3 3 13,0 2 4,0 0-10,0 0-7,0 15-42,0 9 42,1 3 34,2 4-20,5-2 19,5-1-31,1-4 6,3-5-8,1-2 6,3-5-6,1-6 1,3-3-1,4-3 14,3-1-13,3-16-2,0-4-1,-3-5-27,-3-4 29,-8-2-14,-3-1 14,-6 3-2,-2 8 8,-6 6-6,-1 11 23,-3 3 1,0 2 8,0 0-32,0 26-33,0 13 33,0 14 21,-6 8 14,-7 4 1,-5 3-24,-7 1 26,-7-3-24,-3-1-6,-4-7 8,0 2-11,-1-2-5,4-8 0,8-10-2,8-17 2,13-17 6,5-6-3,2-6-1,0-23-2,15-10-64,17-9 16,12-5-17,13-2 10,7-4-172,3-5-237</inkml:trace>
  <inkml:trace contextRef="#ctx0" brushRef="#br0" timeOffset="50911.5068">25876 5143 12,'0'0'20,"0"0"36,0 0 18,0 0 14,0 0-4,0 0-34,-21 0-24,18 0 14,3 0-23,0 0 3,0 0 4,0-1-24,9 0-19,12-4 6,16-4 13,12-3 21,11-1-21,1-3-13,-7 3-19,-9 1-87,-11 1-53</inkml:trace>
  <inkml:trace contextRef="#ctx0" brushRef="#br0" timeOffset="51945.0407">28361 5034 524,'0'0'0,"0"0"-25,0 0 21,0 0 4,0 0 0,0 0-21,0 21 21,-1-1-7,-8 5 6,-4-1 1,-4 3 7,-1 0-7,-3 0-37,2-1-81,1-2-52</inkml:trace>
  <inkml:trace contextRef="#ctx0" brushRef="#br0" timeOffset="54288.9866">28943 4900 139,'0'0'0,"0"0"0,0 0 52,0 0 74,0 0-74,0 0 22,0 0-11,60 13-28,-44-17 5,5-8-31,6-5-4,3-2 4,1-7 0,-1 1-9,-5-4 0,-5 0 2,-5-1-7,-6-1 5,-6-4 0,-3-1 4,0-3 4,0 0-8,-3-2 0,-3-6 6,0-2 2,3 5 50,-3 5-55,4 20 11,1 9-10,-1 7 12,-1 3 0,3 0-16,-1 5-14,-1 22-3,-1 22 17,0 20 17,3 7-6,0 4 7,0-5-9,0-6-2,3-5 13,3-6-8,0-4-3,-2-5 17,0-7-24,-3-5 7,-1-6-9,0-6 1,0-7-3,0-6 2,0-6 0,0-4 2,0-2 11,0 0-13,0 0 13,0 0-6,0-14 8,0-6-15,0-3-15,0-5 13,6 3-18,0 1 5,2 3 4,3 1-15,3 4 20,2 0-1,1 5-9,-1 4 12,-2 6-6,-2 1 10,3 0-5,0 8-10,2 8 8,7 4 7,-3-3 0,6 1-1,0-1 3,0-5-2,1-1 0,-1-5 0,-3-2-3,-2-4 3,1 0 0,-4 0 9,-3 0-1,-1-4-8,-4-7 0,-4-4 6,2-3-17,-3-3 11,-3-2-14,-3 1 14,0 1-27,0 4 27,-6 4 0,-6 4-12,3 1 3,2 3 4,2 4 5,0 1-1,2 0-1,-1 11 2,1 10 0,2 3-6,1 0-1,0 0 6,3-3 1,10-4-3,2-3 7,1-1-4,3-7 0,1-2 4,4-4 3,3 0-4,0 0-1,2-7-2,-4-5-12,-3 0 4,-3-3-12,-4 2 9,-1 0 8,-1 2 4,-1 3-1,-2 0 20,0 3-18,-4 3 11,0 2-13,2 0-4,1 0 1,2 0 6,-1 10 7,-1 1 10,-3 1-13,0-1 0,-1 2-7,-4-1 5,-1 0-7,0-1 4,0-3-2,0-2 10,0-1-4,0-3-11,0-2 5,0 0-32,0 0 31,3-5-15,3-11 8,3-4-14,5-3-31,3-1 9,4 1-1,-1 4 13,-1 4 32,-1 3 0,-2 1 12,4 5 26,-4 2-28,5 4 1,-4 0-11,-3 0-5,0 12-1,-2 4 8,-5 4-2,-1-1 20,-1 1-15,2-2 0,-4-1 8,2-5-13,-1-2 9,2-2-9,3-3 0,4-4 0,4-1-47,2 0-98,0 0-188</inkml:trace>
  <inkml:trace contextRef="#ctx0" brushRef="#br0" timeOffset="54922.4448">30749 4800 164,'0'0'85,"0"0"-82,0 0 7,0 0 39,-89 18 9,76 0 5,1 5-21,2 3 8,5 1-8,4 0-25,1-1-7,1-3 12,12-2-13,3-4-8,-3-3-1,6-7 4,7-1 1,4-4 5,2-2-1,1 0-4,2 0 14,-4-5-17,0-8-2,1-6 0,-1-4-8,0-5 1,-2-1-11,-9-3-11,-2-1 13,-7-2-22,-5 5 11,-2 3-16,-4 7 38,0 7 5,0 5 56,0 4-20,-6 4 14,2 0 6,-4 12-56,-7 18-5,0 12 5,2 5 5,4 1 12,9-4-5,0-5 25,2-5-35,15-5 0,1-7-1,8-3 2,5-7-6,8-6-66,4-5-218</inkml:trace>
  <inkml:trace contextRef="#ctx0" brushRef="#br0" timeOffset="56593.8937">5939 8105 11,'0'0'402,"0"0"-350,0 0-1,0 0 57,0 0-33,0 0-3,-13-49-52,11 49-5,2 0-15,-1 0-15,-1 23 9,-1 14 6,-1 18 6,4 8 9,0 10-13,0 7 8,12 2-10,10-2 1,6-8-1,7-7 0,4-8 1,5-6-1,0-6 4,3-7-4,-3-7 0,-3-8 1,-4-10-8,-4-5 5,-3-8-8,0 0 2,-2-11-14,-1-17 22,-3-13 0,-3-6 4,0-8-5,-8-7 1,-5-4 0,-4-6 1,-4-1 7,0 1-8,0 1 0,-15 6 3,0 8 0,-4 11-2,7 15-1,2 12 0,4 12-18,6 7-52,0 12-197</inkml:trace>
  <inkml:trace contextRef="#ctx0" brushRef="#br0" timeOffset="57242.1199">6671 8759 282,'0'0'82,"0"0"-57,0 0 22,0 0 51,0 0-42,93-73-26,-57 73-2,6 0-18,-3 13 14,-4 13-16,-4 5 1,-14 5-7,-9 5-2,-8 4 0,-3-3 5,-17 0 1,-5-4-6,-1-8-9,3-4 9,6-8 0,5-8 0,8-5 0,4-3 9,0-2-9,0 0-3,0 0-4,7-4 7,22-9 5,12-7-5,9-4 0,6-2-17,2 0-125,-7 0-69</inkml:trace>
  <inkml:trace contextRef="#ctx0" brushRef="#br0" timeOffset="58244.4698">7410 7954 180,'0'0'118,"0"0"-60,0 0-1,0 0 59,0 0-14,0 0-40,1-32-31,-1 35-31,2 23-12,1 18 12,3 11 7,0 7 29,3-1-29,3 0-1,3-4 7,6-3-2,4-1-10,3-4-1,7-2 4,2-3-5,5-7 1,1-5 0,-3-6 6,-2-11-6,-1-8 0,2-7-5,3 0-29,4-12 17,0-12-25,-3-6-13,-9-3 29,-5-6-1,-10-3 27,-4-3 8,-3-7-6,-4-2 30,-3-5-20,-2-5 25,-1-4 6,-2 5-39,0 7 4,0 13-8,0 15-21,0 13 1,0 14-25,0 1-92,0 12-294</inkml:trace>
  <inkml:trace contextRef="#ctx0" brushRef="#br0" timeOffset="58846.1318">8339 8443 270,'0'0'82,"0"0"-66,0 0 25,0 0 24,0 0 6,0 0-36,62-60-7,-37 60-12,-1 0-11,1 16 11,1 8-1,-6 5-3,-6 4 2,-5 2-14,-6-1-1,-3 4-2,-3-3-5,-17 3-21,-5-2 11,-5-5-42,5-5 60,7-7 0,8-8 1,5-7 10,5-1-11,0-1-2,6-2 2,18 0 10,18 0 34,16-9-32,5-8 0,-2 0-12,-3 1-24,-10 3-61,-14-1-104,-7 0-164</inkml:trace>
  <inkml:trace contextRef="#ctx0" brushRef="#br0" timeOffset="59563.4021">8735 7272 181,'0'0'216,"0"0"-138,0 0 3,0 0-15,0 0-43,0 0-9,0 77-14,0-20 52,1 6-39,5-4 28,2-3-35,1-2-2,3 1 0,-2-1 11,3 4-15,-5-4 0,-2-1 2,-1-2-3,-5-3 1,0-3-4,0-7-27,0-9-18,0-8-13,0-13-108,-2-6-199</inkml:trace>
  <inkml:trace contextRef="#ctx0" brushRef="#br0" timeOffset="59948.8481">8517 7591 293,'0'0'101,"0"0"-49,0 0-24,0 0-2,0 0-23,0 0 2,112-42 0,-60 38 7,2 4 22,-2 0-25,0 0-3,-3 0-6,-4 0-4,-6 0-35,-6 0-75,-6 0-74</inkml:trace>
  <inkml:trace contextRef="#ctx0" brushRef="#br0" timeOffset="61003.4401">9848 8148 274,'0'0'117,"0"0"-50,0 0 50,0 0-20,0 0-51,0 0-24,0 0-22,21-33 0,7 27 0,5-3 1,6 3 2,-2-3-6,5 0-2,-2 3-46,-4 1-62,-11 5-97,-13 0-86</inkml:trace>
  <inkml:trace contextRef="#ctx0" brushRef="#br0" timeOffset="61221.0989">9894 8273 350,'0'0'131,"0"0"-131,0 0-34,0 0 34,0 0 1,0 0 43,103 6 4,-67-6-47,1-3-1,-2-2-13,-4 2-92,-4 0-82</inkml:trace>
  <inkml:trace contextRef="#ctx0" brushRef="#br0" timeOffset="61884.6516">10706 7695 350,'0'0'76,"0"0"-56,0 0 2,0 0-15,0 0 10,0 0 11,-15 104 56,7-50-39,4 8-13,1 4-6,3 2 1,0-1-17,6-2 0,12-9-9,3-8 4,7-7-5,3-5 0,8 0 0,9 0 0,-2-5 0,3-4 3,-2-14 1,-3-8-4,-3-5 0,-1-4 2,-6-20-3,-3-11 1,-2-10 0,-7-6-15,-2-8 15,-5-7 0,-4-8-3,-3-1 7,-5 3-9,-3 9 4,0 9-15,0 10 15,-6 11-49,-3 10-28,0 12-18,2 6-77</inkml:trace>
  <inkml:trace contextRef="#ctx0" brushRef="#br0" timeOffset="62471.1815">11406 8306 365,'0'0'22,"0"0"-6,0 0 119,0 0-36,0 0-41,0 0-35,44-69-11,-33 69-2,5 0-10,1 3 0,0 17-2,-3 5 3,-4 7-2,-7 5-3,-3 3-37,-3 0 29,-13-1-12,-2-6 22,6-3-9,3-7 16,3-5-6,3-7 1,3-4-10,0-4 8,0-2-5,3-1 7,14 0 14,6-1-13,9-14 8,2-3-9,5-2-26,1-1-57,-3 0-44,1-1-79</inkml:trace>
  <inkml:trace contextRef="#ctx0" brushRef="#br0" timeOffset="63295.5298">11613 7073 155,'0'0'120,"0"0"-42,0 0-23,0 0 18,0 0 33,0 0-61,-2-19-45,2 43-14,0 18 14,0 18 59,0 6-34,0 2-5,0-5-1,0-7-13,0-8 5,5-6-11,1-1 0,1-3 5,1 1-5,-2 2 0,-3-1-3,0-4-15,-2-1-12,-1-9-40,0-5-97,0-8-66</inkml:trace>
  <inkml:trace contextRef="#ctx0" brushRef="#br0" timeOffset="63712.2736">11434 7296 109,'0'0'77,"0"0"-59,0 0 28,0 0 48,91-3-38,-63 3-13,1 0-12,3 0-7,4 0-11,7-6 0,4-1-13,0-1 0,-5 2-78,-10 2-107</inkml:trace>
  <inkml:trace contextRef="#ctx0" brushRef="#br0" timeOffset="64999.8435">12250 7718 226,'0'0'40,"0"0"-40,0 0 15,0 0 42,0 0-3,0 0 13,-36-65-1,34 65-18,0 0 17,0 0-65,-1 1-3,2 19 2,-2 9 2,0 11 20,1 10 3,2 4-11,0 3 11,0 3-20,0 4 0,8-3-4,5-3 6,1-9-6,3-10 0,3-6 2,7-5-5,1-10 9,3-5-6,4-7 0,1-6 0,1 0-2,-5-7 2,1-14 0,-3-8-2,-2-5 4,1-9-2,-5-6 0,3-7 2,-3-3-6,-5 0 5,-4 4-1,-6 4 6,-5 4-1,-4 5-5,0 6 0,-4 5 1,-4 7-6,2 8 5,2 6-26,4 3-10,0 7-146,0 0-140</inkml:trace>
  <inkml:trace contextRef="#ctx0" brushRef="#br0" timeOffset="65648.1551">12938 8193 198,'0'0'153,"0"0"-141,0 0-12,0 0 41,49-84 51,-30 80-22,7 4-54,-1 0 18,2 19 10,-6 9-37,-8 7 4,-5 4-11,-8 3 0,0 0-1,-8-4 12,-11 0 2,-4-5-13,-1-3-21,-4-1 12,1-5-19,5-6 28,5-5 12,10-5-11,1-5 3,6-2-4,0-1-22,0 0 12,13 0 10,17 0 0,14-6 30,14-13-29,8-7 6,-1 1-7,-5-1-36,-13 8-102,-8 3-39,-10 4-121</inkml:trace>
  <inkml:trace contextRef="#ctx0" brushRef="#br0" timeOffset="66017.9736">13565 7803 238,'0'0'105,"0"0"-69,0 0 12,0 0 33,0 0-50,0 0 0,89-39 16,-51 35-35,-2-1-4,-4 2-7,-3 0-1,-7 3-13,-5 0-97,-9 0-81,-8 12-129</inkml:trace>
  <inkml:trace contextRef="#ctx0" brushRef="#br0" timeOffset="66202.7613">13598 7950 189,'0'0'65,"0"0"-46,0 0 67,0 0 4,0 0-37,108-8-21,-69-4-28,5 0-4,-2 3-10,-4 2-83,-7 5-3,-9 2-111</inkml:trace>
  <inkml:trace contextRef="#ctx0" brushRef="#br0" timeOffset="66650.7353">14203 7511 237,'0'0'61,"0"0"-53,0 0 57,97-4 36,-57 4-44,3 0-11,3 0-5,1 0-37,0-1 3,-2-4-7,1-3 1,-4 1-4,-3-1-34,-7 4-65,-15 1-27,-12 1-90</inkml:trace>
  <inkml:trace contextRef="#ctx0" brushRef="#br0" timeOffset="66920.2928">14512 7528 191,'0'0'34,"0"0"59,0 0 19,-15 111-10,10-68-5,-2-1-47,5 0-29,2-3 4,0-2-16,0 1-6,0-2 15,2 2-17,4 0 3,-6-1-4,0 1-4,0-5-12,0-6-57,-6-6-55,1-9-56,-1-4-32</inkml:trace>
  <inkml:trace contextRef="#ctx0" brushRef="#br0" timeOffset="67136.373">14309 8178 163,'0'0'152,"0"0"-112,0 0-4,0 0 8,0 0-40,0 0 78,65-2-3,-30 2-66,2 0 5,2-4-18,7-3 6,2-4 7,1 1-13,-4-1-1,-4 2-10,-6 3-91,-5 0-15,-8 2-91</inkml:trace>
  <inkml:trace contextRef="#ctx0" brushRef="#br0" timeOffset="69073.5066">17894 7764 26,'0'0'72,"0"0"-21,0 0 37,0 0 31,0 0-43,0 0 12,0 0-8,14-85-21,-19 75-23,-4 2-29,-2-2 10,-2 3-17,-2-1 0,-1 5-1,-4 2 1,-4 1-4,-2 0-8,0 1-1,4 7 13,5 1 0,3 3 0,3 3 1,2 3 2,3 3-6,2 3 3,4 3-2,0 0 0,0-1 4,4-1-1,8-4 5,6 1-4,0-6-2,4-2 0,5-7 4,3-2-8,4-5 4,2 0-4,-2-8-1,-1-9-49,-6 1 3,-3-5 8,-6 0 8,-2-5 30,1 1 7,-7-1-2,-2 2 6,-2 2 1,-6 5-7,0 3 14,0 7 6,-5 1 20,-6 3-25,1 3 38,1 0-53,2 0-1,5 12 0,2 7-1,0 4-6,0 1 8,9-1 4,9-2 7,-1-3 2,3-5-6,-3-2-6,1-5-1,2-5 1,0-1-4,7 0 6,6-10-3,1-8 0,3-2-3,-4 1-9,-5 2 5,-5-1-8,2 4 11,-1 1-7,0 1 11,-4 6-7,-6 5 7,-2 1-1,-3 0-1,5 6-1,-2 9 3,-1 4 1,0 2 11,-3 2 9,0-2-12,-2-3-7,-1-1-2,-5-7 9,0-1-9,0-6 7,0-2-6,0-1 19,0 0-17,0 0 7,0 0-10,0-8-23,3-9 4,3-2-9,5-4-1,2-3 26,2 3-25,1 1 19,2 4 5,0 3-4,1 3 2,-1 3 5,3 4 1,1 5-5,-2 0-3,2 0 8,0 6 0,-2 9 0,1 2 0,-4 1 6,-3 2 0,-1-1 10,-2-1-12,-2-1-1,3-2-3,-3-5-25,3-4-89,-1-6-187</inkml:trace>
  <inkml:trace contextRef="#ctx0" brushRef="#br0" timeOffset="69713.1886">19308 7615 260,'0'0'85,"0"0"-55,0 0 40,-89-18 4,71 18-7,3 2-26,-3 11-11,5 7 0,-1 1-22,4 3 5,2 0-7,5 0-5,3-4-2,0-4-2,6 0-7,9-8 10,3-2-16,6-4 8,0-2 8,0 0-20,1 0 0,-3-9-8,-2-3 5,-4-2 16,-3-2 10,0-4-3,-4-2 1,-1-7 2,0-3 1,-2-4-2,-3-3 1,-3-5 8,0-4-8,0-2 13,-14 0 31,0-3-22,-2 4 14,3 7-11,3 9 0,4 12 5,1 11-14,4 5 5,-2 5-21,3 3-3,0 32-17,0 20 11,0 22 6,3 9 13,7 0 0,7-6 2,5-11-15,2-11 4,4-9-5,2-10 1,1-11-18,8-11-36,3-6-51,7-10-248</inkml:trace>
  <inkml:trace contextRef="#ctx0" brushRef="#br0" timeOffset="73339.1189">21015 6912 68,'0'0'55,"0"0"-4,0 0-8,0 0-8,0 0 6,-4 91 2,2-52-23,2 7 47,0 10-11,0 7-27,9 5 19,7 1-9,4-1-20,1-5 13,6-4-12,3-5-9,2-6-6,4-5 2,6-6-3,-2-7-4,1-10 2,0-8 2,-2-12-4,-2 0 0,-1-12-4,1-14-6,-4-7 10,-3-6-1,-3-5 1,-6-3-4,-2-2 4,-4-5 0,-3-5-1,-6-1 0,-5 0-2,-1 6-3,0 2-5,-3 7 8,-4 10-18,0 5-28,1 12 19,1 8-19,2 4 39,2 5-10,-2 1-43,3 0 2,-2 13-103,2 11 56,0 2 28</inkml:trace>
  <inkml:trace contextRef="#ctx0" brushRef="#br0" timeOffset="74557.6887">21785 7584 68,'0'0'43,"0"0"25,0 0 15,0 0-47,0 0-7,0 0-10,0 0-12,93-41 29,-76 38 5,-2 3-12,-3 0 6,-4 0-33,-2 9 4,0 5 24,-1 0-30,-5 3 17,0 0-8,0 1-2,0-2 9,-7 1-12,-5-2-1,-2-2-3,-2 0 9,1-3-9,2-2 2,5-4-1,4-2 0,2-2 1,2 0-2,0 0 0,0 0-1,6 0-5,15 0 0,5 0 6,4 0-14,0 0 14,-1 1 0,1 16 0,-3 4 1,-3 4-1,-5 0 4,-7-1 1,-6-3 17,-4-2-15,-2-2 1,0-5 19,-5 0-20,-9-5 26,-6 1-22,-2-4-3,-5-1 1,-5-3-5,0 0-4,-6 0 0,4 0-6,1 0-3,8-4-9,7-1-9,6-1-11,9-1-81,3-1-125</inkml:trace>
  <inkml:trace contextRef="#ctx0" brushRef="#br0" timeOffset="75490.7575">22538 6855 203,'0'0'101,"0"0"-28,0 0-34,0 0-21,0 0-9,0 0-3,-31 76 21,25-32 38,0 9-44,3 6 25,3 5-6,0 3-31,0-1 22,3 0-29,12-4 12,4-5-14,2-4 4,5-6-3,0-5-1,3-5 0,1-5 2,4-9 3,2-10-6,4-7 1,5-6-8,-2-4 7,3-21-13,-5-6 9,1-7-3,-2-7 13,-2-3-5,-2-4 0,-9-3 8,-6-2-10,-11-2 2,-5 2 0,-5 3-1,0 8 9,-5 9-4,-8 10-4,1 9-5,0 7-3,0 11-85,2 0-86,1 3-178</inkml:trace>
  <inkml:trace contextRef="#ctx0" brushRef="#br0" timeOffset="76266.1937">23368 7466 113,'0'0'84,"0"0"-37,0 0 29,0 0 13,85-40 0,-64 38-48,3 2-10,-2 0-14,-4 0-14,-3 9-5,-5 9 2,-7 5 0,-3 1 14,0 0-13,-9 0-1,-7-1 13,2-5-7,-2-2-10,3-4 4,4-3-18,0-4 17,6-4-13,3-1 5,0 0 6,0 2-10,0 0 12,0 3-10,9 3 11,6 2 3,4 4-2,2 2 10,4 4 1,-2 1-5,-3 1-8,-6 1 1,-9 0 0,-5-2 5,0-1-4,-3-4 5,-14-3 17,-4 0-10,-3-6 9,-2-2-7,-1-5-14,-2 0 14,2 0-15,2-9-2,1-10-15,2-3-83,5-3-97,4-3-169</inkml:trace>
  <inkml:trace contextRef="#ctx0" brushRef="#br0" timeOffset="76878.9237">23860 6400 130,'0'0'57,"0"0"-51,0 0 72,0 88 47,-3-42-19,-4 4-40,1 0-10,1 1-7,-1 3-41,3 2 13,2 0 2,-1-2-22,2-5 10,0-5-11,0-8 0,0-7 4,6-8-4,-1-6-16,2-6-75,-1-6-117,2-3-104</inkml:trace>
  <inkml:trace contextRef="#ctx0" brushRef="#br0" timeOffset="77210.972">23634 6689 86,'0'0'181,"0"0"-129,0 0-51,0 0 4,0 0 25,116-25 6,-66 19-6,9 1-16,3-1-4,1 1-10,-2 0 0,-8 0-3,-12 2-20,-11 3-70,-19 0-114</inkml:trace>
  <inkml:trace contextRef="#ctx0" brushRef="#br0" timeOffset="78351.3894">24709 7235 258,'0'0'168,"0"0"-113,0 0-4,0 0 0,0 0-19,107-61-9,-71 49-22,-1 1 6,-4 4-7,-6 3 0,-1 1-9,-7 3-19,-4 0-89,-7 0-86,-6 4-72</inkml:trace>
  <inkml:trace contextRef="#ctx0" brushRef="#br0" timeOffset="78551.9346">24655 7347 75,'0'0'57,"0"0"-19,0 0 36,0 0 29,97 8-35,-55-13-63,3-7 5,-2 2-10,-1-2-24,-3 1-112</inkml:trace>
  <inkml:trace contextRef="#ctx0" brushRef="#br0" timeOffset="79338.4985">25569 6756 309,'0'0'60,"0"0"-16,0 0 13,0 0 38,0 0-32,0 0-50,-14-14-13,14 28-12,0 17 12,0 15 0,-2 11 1,2 5 11,0 3-4,0 1-3,0-3 11,0 0-12,14-8 0,8-3-4,10-7 2,2-8 1,6-6-2,3-10-1,1-10 1,3-7-1,1-4-13,3-9 5,1-15-11,-1-10 18,-6-2 1,-7-6 0,-9-1 8,-7-4 2,-8-1-10,-8 3 0,-2-2 1,-1 2-2,1 1 2,-1-3-1,2 5 0,-2 3-46,0 10-31,-3 15-37,0 7-28,0 7 43,-1 0-87</inkml:trace>
  <inkml:trace contextRef="#ctx0" brushRef="#br0" timeOffset="80118.5376">26384 7313 86,'0'0'126,"0"0"-80,0 0 39,0 0 18,0 0-55,0 0 0,72-43 0,-60 43-48,0 0 5,0 4-5,0 12-3,-6 7-3,0 4 9,-6 1-3,0 1 7,0-2-7,-8-1 0,-5-4-1,-1-2-19,0-3 19,0-6-1,5-4 2,5-4 1,1-3-1,3 0-1,0 0-1,3 0-5,9 2 6,7 3 1,-1 3 0,3 2 0,-3 4 1,-3 1-1,-2 1 0,-3 1 3,-7-2-7,-3 0 4,0-1 0,-3 0 38,-13 0-11,-3-2-6,-5-2-7,-5-2-14,-2-2 10,-2-2-10,-1-4 2,0 0-4,3 0 2,5-2-10,4-12-51,7-6-99,9-4-143</inkml:trace>
  <inkml:trace contextRef="#ctx0" brushRef="#br0" timeOffset="81205.8821">26737 6307 212,'0'0'101,"0"0"-64,0 0-19,0 0 23,0 0-18,0 0-15,1 79 90,-1-37-32,0 7-45,0 1 27,0 0-24,2-1-15,-1 0-1,1-1-3,-2 2-5,0-4 0,1-1 3,1-8-4,0-5 1,-2-8-25,2-7-7,-1-6-119,2-10-42,0-1-86</inkml:trace>
  <inkml:trace contextRef="#ctx0" brushRef="#br0" timeOffset="81591.2592">26558 6577 22,'0'0'58,"0"0"12,115-26 4,-72 17-12,6 3-12,5-3-9,1 0-2,2 1-6,-5 0-12,-8 3-9,-12 0-11,-14 5-1,-8 0-10,-10 0-82,0 0-70,-2 2 32</inkml:trace>
  <inkml:trace contextRef="#ctx0" brushRef="#br0" timeOffset="82725.192">27526 6679 263,'0'0'63,"0"0"-50,0 0-1,0 0-8,0 0-4,0 0 1,-5 48 5,2-6 67,1 9-27,-3 8 5,4 1-1,1-1-42,0-3 8,0-3 7,10-4-15,9-6 19,11-7-27,3-7 0,3-8 20,5-7-19,0-11 11,1-3-7,4-3 2,-3-18 2,-1-6-9,-6-6 0,-7-3 5,-2-3 1,-4-5-6,-1-3 0,-7 1 2,-6-1-4,-4 0 2,-5 2 0,0 1-6,0 4-22,0 8-3,0 6-70,-5 7-66,-6 10-4</inkml:trace>
  <inkml:trace contextRef="#ctx0" brushRef="#br0" timeOffset="83511.5023">28263 7263 87,'0'0'180,"0"0"-120,0 0-16,0 0 24,0 0-27,0 0-7,79-64-3,-58 64-25,-3 0 22,-6 0-28,-3 14 3,-2 4 0,-1 3 4,-6 2-7,0 0 0,0-1 7,-2-1-6,-11 0-1,1-3 4,-3-4-4,5-2 0,5-4-1,1-4 1,4-3-22,0-1 22,0 0-19,0 2 19,4-1-3,10 3 9,5 0-6,-1 3 0,5 3 9,-4 3-2,-4 2-6,-2 0 0,-8 1 2,-5 0 0,0-1-3,-13 0 8,-9 0-8,0-3 33,-2-1 1,2-2-12,-1-3-5,3-3-11,1-2-6,2-1 0,-1 0-46,1-7-40,1-8-62,1-2-161</inkml:trace>
  <inkml:trace contextRef="#ctx0" brushRef="#br0" timeOffset="84768.6334">29213 6971 238,'0'0'163,"0"0"-148,0 0 15,0 0 30,0 0-11,93-15-3,-66 9-33,4 2-6,-2 0-3,-4 1-4,-1 3-5,-11 0-68,-9 0-114,-4 0-94</inkml:trace>
  <inkml:trace contextRef="#ctx0" brushRef="#br0" timeOffset="84969.1784">29173 7140 87,'0'0'125,"0"0"-120,0 0 52,0 0 35,0 0-19,91 8-23,-43-12-39,0-5 1,1 0-12,-7 0-11,-6 1-68,-5 1-163</inkml:trace>
  <inkml:trace contextRef="#ctx0" brushRef="#br0" timeOffset="85454.574">29971 6589 170,'0'0'105,"0"0"-86,0 0-9,100-8 57,-63 5 10,1 0-57,-1 1-13,-4 1 5,-3-1-11,-5 2-2,-3 0-3,-7 0-73,-5 0-55,-9 0-120</inkml:trace>
  <inkml:trace contextRef="#ctx0" brushRef="#br0" timeOffset="85733.2434">30149 6661 112,'0'0'64,"0"0"7,-23 81 2,19-45 11,-1 3-26,2 1-8,3-1 4,-1-2-26,-1-2-12,1-2-1,-1-1-9,1-4 8,-3-1-13,2-3 1,-1-1-2,0-3-27,2-6-89,-4-3-101,-3-5-41</inkml:trace>
  <inkml:trace contextRef="#ctx0" brushRef="#br0" timeOffset="85933.7922">29907 7225 222,'0'0'245,"0"0"-218,0 0-23,0 0 12,0 0 30,113 6 7,-47-9-22,6-7-27,2-2 1,-4 3-5,-11 2-10,-16 3-60,-15 4-146,-16 0-91</inkml:trace>
  <inkml:trace contextRef="#ctx0" brushRef="#br0" timeOffset="86858.3089">30862 7274 485,'0'0'132,"0"0"-126,0 0-6,0 0 0,0 0-1,0 0-59,0 0-178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28:52.3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25307 2792 4,'0'0'33,"0"0"-6,0 0 2,0 0 8,0 0 3,0 0 7,66 14-23,-51-14-11,7 0 14,7 0-23,11 0 6,15-4-10,15-12 5,14-2 6,7-3-9,6-1 8,0 1-2,-1 1-3,-9 2-3,-6 6 10,-11 0-10,-10 3 14,-10 3-14,-9 0 3,-8 1 8,-5 2-6,-7 1-2,-6-1-5,-4 1 7,-8 2-12,-1 0 6,-2 0-1,0 0 0,0 0-28,0 0-51,-6 0 0,-4 0-27</inkml:trace>
  <inkml:trace contextRef="#ctx0" brushRef="#br0" timeOffset="742.6942">27284 2383 268,'0'0'98,"0"0"-29,0 0-24,0 0-12,0 0 1,0 0-9,27-45-8,-5 37 8,2 2-19,6 1 11,2 0-15,0 2 5,1 3-9,1 0 2,-2 3 0,-8 13-2,-6 9 2,-8 4 0,-10 9 0,0 3 3,-9 3 1,-15 1 0,-3-3 3,-1-5 21,1-2-24,0-7 6,5-5-8,6-5 3,7-6-5,2-1 0,7-3-2,0-3-5,0 0 6,10-2 1,18-3 8,15 0 2,8-3 22,9-10-25,-1-4-6,-5 2 7,-9 1-8,-12 2-8,-8 3-27,-12 0-34,-11 0-73,-2 0-111</inkml:trace>
  <inkml:trace contextRef="#ctx0" brushRef="#br0" timeOffset="1165.999">27049 2254 306,'0'0'71,"0"0"-52,0 0 4,0 0 8,0 0-31,0 0 2,-17 65-2,5-16 14,3 8 44,2 4-28,2-4-5,5-2 6,0-5-25,11-6 6,8-4-9,9-5 2,7-3 4,5-8-8,11-6 1,4-11-2,8-7-51,8 0-35,-1-16-97</inkml:trace>
  <inkml:trace contextRef="#ctx0" brushRef="#br0" timeOffset="1482.447">28160 2218 417,'0'0'75,"0"0"-75,0 0-11,-15 90 11,6-37 4,-4 5 80,2 4 2,2-2-57,0-6 6,5-4-17,-2-6-17,0-5 17,-3-4-18,-1-6 5,-4 2-5,-7-4-7,-7 2-21,-6 0-11,-12 0-103,-9-5-65</inkml:trace>
  <inkml:trace contextRef="#ctx0" brushRef="#br0" timeOffset="2752.2569">13670 8975 250,'0'0'137,"0"0"-103,0 0-32,0 0 1,0 0-6,0 0 0,12 3 3,4 1 12,4-1 3,10-3 11,5 0-10,9 0-13,6 0 6,8 0-9,10 0 2,10 0 10,13 0-2,13-5 6,6 3-16,1 0 5,-7 2-4,-7 0-1,-9 0-3,-6 0 0,-9 0-23,-5 0 22,-12 0-52,-11 0-86,-17 0 18,-14 0-3</inkml:trace>
  <inkml:trace contextRef="#ctx0" brushRef="#br0" timeOffset="3511.47">15387 8741 223,'0'0'59,"0"0"-10,0 0 20,0 0-61,0 0 13,0 0 11,36-26-19,-12 18 44,6-2-26,4 3-8,2 1 8,0 3-30,-6 3 11,-7 0-12,-6 9-2,-5 9-3,-8 3 6,-4 3-1,0 2 8,-1 1-1,-12-3-7,1-2 0,1-7 3,2-4-8,6-5 5,2-3 0,1-2-6,0 1-15,1 0 21,14 1 0,3-2 4,6-1-14,-2 5 10,2 0 0,-4 5-4,-4 0 6,-3 4-2,-3 1 0,-5 3 2,-5 3 13,0 0-1,-12 2 7,-9-2 10,-6-3-30,1-3 30,-1-5-21,-3-3-2,0-3 2,-4-3-10,-2-1-3,0 0-17,5-5-86,5-12-87,7-3-49</inkml:trace>
  <inkml:trace contextRef="#ctx0" brushRef="#br0" timeOffset="3907.4887">15223 8633 242,'0'0'15,"0"0"-15,0 0 0,0 0 14,0 0 35,0 0 28,-45-26-32,38 41-38,-3 8 23,1 7-3,1 9 13,2 5 9,2 5-27,4 4 17,0-2-18,4 3-17,11-4 17,7-2-20,2-4 2,4-6 3,3-6 0,0-3-6,5-6 0,-2-5-12,2-9 5,3-9-70,4 0-106,0-13-76</inkml:trace>
  <inkml:trace contextRef="#ctx0" brushRef="#br0" timeOffset="4238.668">15929 8606 216,'0'0'89,"0"0"-89,0 0 0,0 0 10,0 0 67,67 114 4,-52-67-12,-3-1-21,3 1 40,-5-3-71,0-2 6,0-5-22,-4-1 9,-2-2-6,-1-4-4,-1-1 0,-2-1 3,0 1-3,-9 0-6,-14 3-21,-5-2-59,-8-2-69,-3-8-137</inkml:trace>
  <inkml:trace contextRef="#ctx0" brushRef="#br0" timeOffset="5466.4736">27896 8345 80,'0'0'0,"0"0"-1,0 0 1,0 0 10,89-17 17,-67 17-9,6 0 36,12 0-1,8 0-14,13 0 13,9 0-7,11 0-8,11 0-2,10 0 1,9 0-2,7 0-2,-3 0-14,-4 0 6,-10 0-23,-8-2 2,-7 2 4,-6 0-3,-11 0-4,-14 0 0,-16 0 5,-18-2-11,-12 2 6,-9 0 0,0-1-1,0-1-6,0-2-18,0-1-46,-4 0-87,-19 0-128</inkml:trace>
  <inkml:trace contextRef="#ctx0" brushRef="#br0" timeOffset="6093.7257">30246 7939 150,'0'0'62,"0"0"-52,0 0 10,0 0 24,0 0 9,-60 95 15,46-41 25,1 6-6,3 4-44,4 0-2,6-1 0,0-4-26,7-3-11,20-8 3,13-6-1,9-6-4,4-7-2,4-10-6,-4-7 0,-1-7-53,-2-5-72,-1 0-68,0 0-8</inkml:trace>
  <inkml:trace contextRef="#ctx0" brushRef="#br0" timeOffset="6499.7314">31233 8067 311,'0'0'143,"0"0"-128,0 0-15,21 80 25,-13-38 51,-2 3 2,0-1-45,-1-7-5,-3-4-28,-2-1 8,0-4-1,0 0-2,-12-2 2,-6-1 3,-7-4 0,-9 0-10,-5-5 0,-6-4-23,-5-6 1,-1-6-137,-3 0-194</inkml:trace>
  <inkml:trace contextRef="#ctx0" brushRef="#br0" timeOffset="7095.9894">30550 8095 143,'0'0'106,"0"0"-98,0 0-8,0 0 0,0 0 35,0 0 10,-3 98 13,14-69-29,2-4 13,0-2-10,4-5-2,1-6-2,3-3-11,2-6-13,4-3 29,6 0-13,6-12-2,1-9-18,-4-3-3,-8 0-13,-8 1-11,-10 2 1,-5 0 17,-4 3 1,-1 3 8,0 5 4,0 3 5,0 4-2,0 3 35,0 0-32,-3 0-7,-1 11-3,-4 16 0,2 8 22,-2 7-3,1 3 16,3 2-3,-2 0-21,1 1 14,1-2-23,2-1-2,2-6 1,0-4 5,0-6-9,0-7 3,0-2-22,0-5-19,0-3-93,0-6-111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26:17.7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9551 1343 406,'0'0'53,"0"0"-53,0 0 0,0 0 11,0 0 32,0 0 40,8-20-31,-7 12-21,-1-6-1,0 2-24,0-1 0,0-3-6,0-2 2,-4-1 1,-7-2-3,2-2 0,-4 2-1,-2 0 1,-5 1-2,0 3-5,-5 1-1,0 3 0,-5 2-8,-4 1 16,-2 2-17,-2 0-11,0 1 23,5 6-7,5 1 8,3 0-31,2 0 34,4 13-11,0 7 7,3 5 2,3 4 2,7 2-2,3 4-3,3 0 5,0 1-8,3 1 9,15 1 4,3-1-4,4-2 0,7-1-1,6-5 5,9 0-4,9-3 2,7-4 20,6-2 11,-5-4-29,-6 1 14,-4 0-18,-9 1 4,-5 0 0,-9 3-2,-8 3-2,-7 5 0,-6 0 12,-5 2-19,-5-2 8,0-4-1,0-4 19,-8-5-16,-5-1 3,-5-1 18,-4-2-20,-2-4-1,-3-4-3,-3-4 6,0 0-7,-4-4 1,-1-13 0,-3-4-2,4-2 5,-1 1-5,4-1 2,4 2-7,3 3 6,5 3-74,2 1-88,2 2-143</inkml:trace>
  <inkml:trace contextRef="#ctx0" brushRef="#br0" timeOffset="1334.7679">10037 1743 282,'0'0'37,"0"0"-37,0 0-6,0 0 1,0 0 5,0 0 0,44 8 43,-28-8-6,5 0-10,-2-8-7,2-2-13,-3-2 4,-3 0-2,2-3-5,-3-2 4,-3-2-7,-5 1 5,0 0 0,-6 1 0,0 0 1,0 4-5,0 3-1,-6 2 7,0 3-8,0 2 0,0 3-5,-2 0-2,3 0 7,-1 16 9,1 5-9,2 1 0,3 2 11,0 2 5,0-2 4,0 0-2,14-5-6,-3-1-5,1-4-3,3-5 2,-4-3-6,1-3 0,1-3 13,-2 0-12,3-1 10,3-16-9,2-4-2,-1 2-2,0 1-12,1 2 10,-7 6 2,-1 1 4,-2 3-4,0 1-1,-2 5 3,1 0 0,2 0-1,1 0 1,-1 6 6,5 8-6,-3 1 13,0 1 1,-3 0-6,-2-3 3,2-3-11,-5-2 3,-1 0 1,-1-4-3,-2-3-1,0-1 3,0 0 1,0 0 8,3 0-9,-3-10-3,3-11-6,3-5-27,4-2 19,4 2-4,1 1 0,4 4 16,-3 4-9,0 3 11,-3 8 0,-3 3-4,1 3 4,1 0 0,0 12 10,-2 8 28,2 3-9,-1-1 0,-2 2-7,1-1-21,0-4 8,-2-1-9,4-4 2,-5-3-4,1-7 2,3-4-8,0 0-36,4-4-65,0-16-132</inkml:trace>
  <inkml:trace contextRef="#ctx0" brushRef="#br0" timeOffset="1588.717">10354 1449 610,'0'0'54,"0"0"-54,0 0-60,0 0 9,0 0-66,0 0-38,-5 0-33</inkml:trace>
  <inkml:trace contextRef="#ctx0" brushRef="#br0" timeOffset="2337.7864">11179 1449 323,'0'0'10,"0"0"-10,0 0-2,0 0 2,-81-7 28,65 9 26,1 8 34,3 4-41,1 4-42,0 5-5,0 4 3,5 0-1,4 1 13,2 0-8,0-1 16,5 0 2,12-5-23,5 0 13,3-4 5,3-5-20,4-4 20,1-6-16,3-3-4,1 0 11,3-7-3,-1-11-7,0-5-1,-3-3-17,-5-1 13,-4 0-12,-8-1-3,-4-1 9,-6 0-8,-8-1 4,-1 0-8,0 4-18,-1 7 39,-12 4 1,-1 7 11,-2 7 65,2 1-69,-1 4 17,5 21-24,-1 6 12,4 7-3,7-1 6,0-1-6,7-4-4,14-5 3,5-4-6,5-5-2,2-6 5,3-5-13,5-5-6,6-2-82,0 0-157</inkml:trace>
  <inkml:trace contextRef="#ctx0" brushRef="#br0" timeOffset="3362.3479">13896 995 254,'0'0'91,"0"0"-23,0 0 8,0 0-26,0 0-38,0 0 3,0 0-15,-24 56 45,18-7-19,3 3 24,3 2-35,0 0 0,4-2-5,14-6-3,7-4-7,7-4 0,2-6 2,8-7 11,2-3-8,1-5 3,1-6 6,1-8-9,3-3-5,0 0 0,-1-17 8,-2-7-12,-6-3 4,-7-6 0,-5-2 1,-7-1 2,-7-4-3,-4-4 0,-4-3 4,-7-1-8,0-2 7,0 3-3,-13 1 1,-1 4 3,-1 7-4,5 11 0,2 9-20,1 8 12,4 7-49,0 0-102,0 19-216</inkml:trace>
  <inkml:trace contextRef="#ctx0" brushRef="#br0" timeOffset="3678.7836">14879 1346 455,'0'0'209,"0"0"-204,0 0 8,0 0-13,0 0 24,6 86 18,-5-59-32,2 0-4,0 0 2,-2-1-8,-1 0-15,0-5 2,0-3-43,0 0-47,2-7-100</inkml:trace>
  <inkml:trace contextRef="#ctx0" brushRef="#br0" timeOffset="4765.8822">16690 1391 189,'0'0'2,"0"0"-2,0 0 29,0 0 0,0 0-4,91 3 22,-74-10-23,3-5 15,4-3-4,1-4-20,-2 0 6,-2-1-16,-7 1 0,-4 1-5,-4 1 7,-3 1 8,-2 2-13,-1 1 3,0 2 2,0 3 1,0 3-8,-3 2 0,0 3-27,2 0 26,-2 0-22,-2 4 23,2 14 16,0 5-7,0-1 39,3 1-11,0-2-30,7-5 5,7-1-5,5-2-7,3-5 17,3-3-14,5-3 4,1-2-7,-1 0 8,1-5-16,-3-7 8,-1-1 0,2-3-6,-4-2-2,-4 0 7,0-3-18,-4 2 1,-4 2 14,-4 4 8,-1 5-3,-2 4 60,-3-1-22,3 4-13,2 1-26,7 0 3,3 0-3,6 0 5,1 11 16,-3 7 2,-4 2-17,-3 3-5,-7 0-1,-4-1 2,-4-1-5,0 0 4,-1-3-1,-15-1 8,-6-4-6,-3-2-4,-2-7-31,0-4-91,0 0-126</inkml:trace>
  <inkml:trace contextRef="#ctx0" brushRef="#br0" timeOffset="4982.0386">17003 995 460,'0'0'16,"0"0"-16,0 0-112,0 0-39,0 0 11</inkml:trace>
  <inkml:trace contextRef="#ctx0" brushRef="#br0" timeOffset="6733.1355">19064 884 112,'0'0'83,"0"0"-40,0 0 18,0 0 15,0 0-30,0 0-6,-8-3-34,8 17 7,-2 8-1,-1 13 18,-1 4 13,3 4 6,1 3-19,0-3-1,0-1-17,5-1-5,8-5 0,3-4-7,0-7 0,7-4 4,2-5 9,6-8-13,7-4 2,2-4-1,9-4 18,-2-15-16,0-7 0,-6-2 2,-13 1-2,-6 0-3,-10 1 0,-4-1 6,-4-2-3,-4-2-3,0-1 0,-9-3 6,-4 3-4,-3-2-3,2 3 1,5 1-14,2 9 1,4 7-56,3 8-64,-2 6-46</inkml:trace>
  <inkml:trace contextRef="#ctx0" brushRef="#br0" timeOffset="7087.2752">19844 798 459,'0'0'108,"0"0"-65,0 0-5,0 0-38,0 0 8,0 0 11,-40 95 30,29-44-16,4-3-15,5-3-16,2-4 0,0-6 0,0-2-2,0-6 0,7-4-6,-2-5-12,0-6-35,-2-8-34,0-4-71,1 0-50,1-6-26</inkml:trace>
  <inkml:trace contextRef="#ctx0" brushRef="#br0" timeOffset="7457.0286">19851 858 287,'0'0'79,"0"0"-37,0-84-9,2 73-15,2 10 3,4 1-16,1 8-4,6 19-1,3 10 45,4 11 10,3 5-18,-1-3-18,0-5 5,2-6 2,-3-7-22,0-7 2,-4-4-6,-1-5 1,-6-6-1,0-5 1,-3-5 1,-3 0 8,4-7-5,1-15 11,-1-6-14,2-6 1,-3-1 3,-3 1-6,-4 0 5,-2-4 10,0 2-14,0 2-2,0 8 1,-5 6-10,0 9-8,-1 7-43,-2 4-127,0 0-140</inkml:trace>
  <inkml:trace contextRef="#ctx0" brushRef="#br0" timeOffset="7804.7321">20426 682 362,'0'0'87,"0"0"-14,0 0 11,0 0-61,0 0-14,0 0-9,-6-7-14,22 7 14,5 0 0,9 0 10,0-3 0,0 3-10,-4 0-7,-5 0-44,-4 0-47,-6 0-35,-4 0-84</inkml:trace>
  <inkml:trace contextRef="#ctx0" brushRef="#br0" timeOffset="8005.2683">20545 735 219,'0'0'82,"0"0"-49,0 0 40,-21 115 13,21-73-47,0-2 36,0-2-24,4-3-27,6-6-12,-1-1-4,-2-4-3,0-2-5,-5-2 3,-2-1-14,0-1-17,0-2-54,-10-1-70,1-4 4,-2 0-6</inkml:trace>
  <inkml:trace contextRef="#ctx0" brushRef="#br0" timeOffset="8167.8008">20502 1236 98,'0'0'194,"0"0"-39,0 0-5,0 0-59,0 0-71,0 0-12,12 0-6,10 0-2,14-8 15,4-3-7,6-1-16,-4 0 8,-7 3-58,-7 0-8,-6 1-78,-5-1-85</inkml:trace>
  <inkml:trace contextRef="#ctx0" brushRef="#br0" timeOffset="8522.3995">21031 681 518,'0'0'76,"0"0"-76,0 0-39,0 0 30,0 0 5,110-18-7,-70 18 11,3 0 4,3 0 12,-3 0 3,-1 0-15,-5 0 2,-5 0-6,-10 0-94,-7 0-96</inkml:trace>
  <inkml:trace contextRef="#ctx0" brushRef="#br0" timeOffset="8760.7096">21236 695 401,'0'0'57,"0"0"-43,0 0-14,-4 102 75,4-62-20,0 4-1,0 0-28,0-3-23,0-4 13,4-6-15,-1 0-1,-2-5 4,-1-1-4,0-4-19,2-6-34,2-3-68,2-6-56,3-6-100</inkml:trace>
  <inkml:trace contextRef="#ctx0" brushRef="#br0" timeOffset="9393.5639">21858 738 569,'0'0'126,"0"0"-107,0 0-19,0 0 0,0 0 2,-42 84 1,26-37 30,-2 1-14,3-3-14,0-4 13,3-5-18,1-4 1,3-8 6,3-5-3,1-5-8,4-7 4,0-3-31,0-4 16,0 0-38,0-4 32,6-17 12,9-7-22,1-7-18,0-4 5,1-5 19,2-4 20,-4-3 7,5 0-2,-3 4 5,0 7 3,2 9 16,-7 9 27,0 5 6,-4 7 6,-2 4-55,3 3-7,5 3-2,5 0 3,1 24-7,3 9 5,-4 10 0,-3 9 29,-3 0-21,-5 1 1,-2-6-5,-3-6 8,-1-7-12,-1-5 0,-1-6 2,0-5-14,2-4 12,-2-5-49,0-7-19,0-2-161,0 0-75</inkml:trace>
  <inkml:trace contextRef="#ctx0" brushRef="#br0" timeOffset="9562.8386">21852 1020 345,'0'0'196,"0"0"-196,0 0-39,0 0 25,82-38 12,-49 29-4,-2 2 6,2-2-11,-1 4-60,0 0-110</inkml:trace>
  <inkml:trace contextRef="#ctx0" brushRef="#br0" timeOffset="9894.9161">22316 660 402,'0'0'48,"0"0"-48,0 0-22,0 0 22,18 80 27,-18-29 64,-6 4 27,-5-1-72,3-4-6,3-8-26,2-7-13,2-5-1,-1-4 0,2-7-5,0-4 2,0-4-28,0-5-26,0-3-83,-1-3 5,-4 0 37,1-8-128</inkml:trace>
  <inkml:trace contextRef="#ctx0" brushRef="#br0" timeOffset="10364.649">22385 622 267,'0'0'154,"0"0"-49,0 0-64,0 0-33,0 0-4,0 0-4,91-66 0,-73 66-2,-1 5-2,-3 16-3,-1 5 7,-5 3 7,-7 3-1,-1-3-5,0-1-1,-18 1 0,-7-3 7,-5-3-6,0-5 3,2-4-2,4-7-2,7-4-18,6-3 10,5 0 2,3 0 12,3 0 0,0 0 16,0 0-16,0 0-6,6 9-6,10 8 6,7 4 21,4 2 3,1-1 13,2 1-23,-2-2-3,0 0-2,-1-1-6,-3-1-1,-9-2-2,0-3-11,-6-1-6,-3-3-29,0-1-41,-3-4-41,0-4-114</inkml:trace>
  <inkml:trace contextRef="#ctx0" brushRef="#br0" timeOffset="10765.7165">23050 619 236,'0'0'88,"0"0"-42,0 0-14,0 0 34,0 0-61,0 0-5,-10 48 101,-2-13-30,-5 3-30,2 2 9,1 4-49,-2-2 15,2 2-16,0-2 7,1-3-10,1-3 8,-2-1-7,-1-2 2,0-5-53,2-5-1,3-9-55,5-7 6,5-7-27,0 0-103</inkml:trace>
  <inkml:trace contextRef="#ctx0" brushRef="#br0" timeOffset="11060.0064">22844 631 469,'0'0'10,"0"0"9,0 0-19,0 0-4,0 0-1,0 0 10,0 29 8,11-5 59,-1 1-41,2 1-3,-1 0-24,-2-3-2,-2 2 3,0-2-5,1 0-24,-1 1-89,1-1-88</inkml:trace>
  <inkml:trace contextRef="#ctx0" brushRef="#br0" timeOffset="11313.7689">23107 1073 309,'0'0'108,"0"0"-108,0 0 48,0 0-7,0 0 7,0 0-1,40 55-20,-40-40 17,-6 5-35,-12 1-1,-9 2-3,-3 0-5,-4-3-91,-3-5-191</inkml:trace>
  <inkml:trace contextRef="#ctx0" brushRef="#br0" timeOffset="14853.6682">24442 1066 352,'0'0'24,"0"0"-12,0 0-12,0 0 13,0 0 12,0 0 29,87-45-21,-68 29 17,2-4-17,0-1-32,1-7 13,2-6-14,1-7 0,1 1-4,-5-4-8,-1 4 6,-7-2 5,-6-2 2,-3 3 0,-1 2 9,-1 3-2,-2 4-9,0 5 7,0 7 3,-2 10 12,-1 6 9,-1 4-8,0 0-22,1 0-16,-2 21 15,-3 15 1,-1 13 18,-1 11 25,3 7-33,1 5 20,3-1-11,3-3-9,0-5 7,0-10-17,0-8 0,1-8 0,7-7 1,-1-4-3,0-5 2,-4-3 0,0-4 7,-3-5-4,0-5-3,0-1 5,0-3-1,0 0 5,0 0 1,0-9-1,0-15-5,3-9-4,5-8-13,8-6 2,4 0-13,2 1 10,3 7 4,1 8 10,-2 8-3,0 8-2,-4 7 2,-3 7 0,-1 1-7,-1 0 9,2 12-5,-1 7 6,2 2-7,1 0 11,-1 1-4,0-5 0,0 2 2,2-3-2,-3-3 0,3-3 0,1-4 5,1-1-4,2-4 0,1-1 2,-1 0 0,-2-1-3,-8-10 0,-2-1 0,-5-3-4,-5-2 4,-2 1-2,0-3 0,0 1-12,-9 0 6,-4 4-12,0 0 16,2 3 1,2 7-5,3 0 5,3 4 3,1 0 3,1 0-3,-1 8-11,1 12 2,-1 6 7,-1-1 2,3-1 0,0-1-5,0-2 1,6-5 4,3-1 0,2-5 2,2-3 9,1-4-10,5-3 6,2 0 1,4-3-1,2-12-7,-2-2 0,-2-2 3,-5 1 0,-2 0-3,-2 1 0,0 4 0,-2 2 2,0 4-4,0 2 2,2 4-3,0 1-5,3 0 8,-1 0 0,-1 13-3,0 5 5,-3 1-2,1 1 0,-5 0 4,-3-2 16,-4 0-17,-1-4 1,0-4 0,0-1 5,0-4-9,0-3 0,0-2 1,0 0 17,0 0-15,0 0 7,0-11-10,0-6-10,0-2 1,3-2 5,3-2-5,3 0 4,3 2 5,3 0 0,1 3-3,5 1-4,-1 6 2,0 6 3,1 5-5,-3 0-2,-2 6 9,-3 9 0,-2 6-5,-3 0 4,-4 2-1,-1-2 2,-1-2 0,1-1 3,0-1-3,4-3 2,2-3-2,3 0-7,6-3-61,4-6-112,1-2-125</inkml:trace>
  <inkml:trace contextRef="#ctx0" brushRef="#br0" timeOffset="15423.9212">26268 853 498,'0'0'53,"0"0"-53,0 0-3,0 0 3,-83 25 0,65 1 15,1 2 46,7 1-37,2 1-6,6-3-18,2-1-4,0-5 0,5-3-5,9-3 4,5-5 4,2-1 2,8-5 4,3-3 16,1-1-21,1 0 2,-8 0-2,-2-6 0,-2-6 0,-1-5 0,-3-4-1,3-4 1,-3-6-1,3 0 0,-5-1-1,-6-1 2,-1 1 0,-4 3 4,-3 1-2,-2 5 0,0 7 0,0 4 20,0 4-2,0 4-1,-7 4-17,-3 0-2,-5 12 0,-5 21 0,0 8-4,6 7 2,5 0-1,9-3 3,0-4 1,14-5 3,8-7-6,7-7 2,6-5-4,9-7 4,5-5-3,2-5-38,-4 0-197</inkml:trace>
  <inkml:trace contextRef="#ctx0" brushRef="#br0" timeOffset="19502.3458">14040 3029 261,'0'0'9,"0"0"-6,0 0-3,0 0 44,0 0 59,0 0-41,0 0-62,-10-1 16,4 29 4,3 14 28,1 14-14,2 12 21,0 2-24,2 3-11,13-7 3,0-3-21,7-4 17,3-5-16,10-5 1,4-2 8,8-6-6,4-5-6,3-6 0,-4-8 5,-2-6-6,-6-9 1,-5-7 0,-2 0-1,0-12 4,3-15-3,-4-9 0,2-8-2,-8-5-2,-5-7 8,-6-4-4,-8-4 10,-4-2-4,-5-5 11,0-2-7,0 1-5,0 4-4,0 10-1,0 15-2,0 16-3,0 12-30,0 14-4,0 1-74,0 19-210,-3 19 55</inkml:trace>
  <inkml:trace contextRef="#ctx0" brushRef="#br0" timeOffset="19950.2918">15004 3666 577,'0'0'74,"0"0"-66,0 0-2,0 0 2,0 0-8,0 0 0,13 73 27,-8-40-23,-1-1 4,-1-2-8,-1 0 6,-1 0-12,-1-1 6,2-4-54,-1-7-93,1-8-122</inkml:trace>
  <inkml:trace contextRef="#ctx0" brushRef="#br0" timeOffset="20652.2111">15483 2978 374,'0'0'96,"0"0"-86,0 0 4,0 0 27,0 0 5,0 0 8,-6-6-31,6 6-23,0 7 0,0 16 5,0 13-5,0 9 23,3 9-21,6 8 32,3 0-20,7-2-3,3-4-6,10-8-1,5-6-4,4-5 0,2-5 5,0-3-9,-3-7 4,2-8 0,1-11-4,3-3-11,2-8 3,1-16-4,-4-3-21,-2-6 30,-8-4 0,-5-6 7,-8-5 8,-1-9 2,-5-8-10,-5-1 2,-4-2 5,0 5 7,-3 3-8,0 6-5,1 8 1,-4 13-2,-1 15-5,0 14-14,-1 4-93,-14 10-116,-5 19 18</inkml:trace>
  <inkml:trace contextRef="#ctx0" brushRef="#br0" timeOffset="21090.9656">16594 3372 551,'0'0'65,"0"0"-65,0 0-3,0 0 3,6 85 28,-1-43 32,-1 2-44,1 4 9,1-6-20,0-2-4,0-6 11,0-8-11,0-6-2,-1-5-2,0-6-59,0-4-63,-1-5-66,-1 0-99</inkml:trace>
  <inkml:trace contextRef="#ctx0" brushRef="#br0" timeOffset="21754.9225">16663 2299 475,'0'0'140,"0"0"-81,0 0-34,0 0-7,0 0-18,0 0 0,0 75 17,0-25 18,0 2-12,-1 4-4,1 2-16,0-3 7,0 1-4,0-5 2,0 0-7,0-4 0,6-3 1,1-5-2,2-8-45,-3-7 17,-2-7-10,1-9-58,4-8-73,-3 0-158</inkml:trace>
  <inkml:trace contextRef="#ctx0" brushRef="#br0" timeOffset="22093.4951">16456 2496 455,'0'0'44,"0"0"-44,0 0-43,0 0 43,0 0 13,0 0-4,91 0 13,-41 0 12,5 0-29,2-6 14,4 0-19,-4-3-9,-3 2-40,-10 2-89,-18 0-39</inkml:trace>
  <inkml:trace contextRef="#ctx0" brushRef="#br0" timeOffset="23111.0953">17673 3044 261,'0'0'217,"0"0"-209,0 0-8,0 0-6,0 0 6,0 0 1,47 0 18,-22 0-18,3 0 17,-1 0-18,-3 0 0,-6 0-14,-7 0-99,-7 1-117</inkml:trace>
  <inkml:trace contextRef="#ctx0" brushRef="#br0" timeOffset="23327.2635">17600 3291 258,'0'0'97,"0"0"-97,0 0 0,0 0 16,106 0-12,-70-2 22,3-6 3,-1-1-24,0 4 5,-7 0-10,-4 5-71,-8-1-102</inkml:trace>
  <inkml:trace contextRef="#ctx0" brushRef="#br0" timeOffset="24075.8135">18640 2652 371,'0'0'53,"0"0"-40,0 0-1,0 0 11,0 0 24,0 0-45,-25 35 11,20 6 41,2 12-32,3 7 3,0 7 24,0 1-38,6 0 20,16-2-20,10-1-2,7-7-8,8-5 5,4-11-6,0-8 0,-1-12 1,-5-10-5,-3-6 4,-5-6-11,-2-3 10,-3-18-14,-3-9 9,-4-11 5,-3-4-12,-8-6 11,-2-3 4,-3 3-2,-5-3 16,-2 2-1,-2 0 13,0 1-14,0 4-10,-3 3 2,0 8-6,3 11-10,0 9-6,0 13-63,0 3-87,0 17-199</inkml:trace>
  <inkml:trace contextRef="#ctx0" brushRef="#br0" timeOffset="24398.6581">19534 3190 643,'0'0'0,"0"0"-2,0 0-52,0 0 54,4 112 22,-4-72 20,0-2-7,0-1-17,0 1 4,0-3-14,0-5-6,0-2-2,0-4-41,0-4-26,0-10-103,0-10-171</inkml:trace>
  <inkml:trace contextRef="#ctx0" brushRef="#br0" timeOffset="24977.9363">19750 2203 364,'0'0'121,"0"0"-92,0 0 5,0 0 15,0 0-11,0 0 19,0-55-31,0 55-8,0 0-8,0 0-7,0 2-6,0 22-13,0 17 5,0 14 11,0 12 5,-1 2 15,-3 3 5,4-4-10,0-5-5,0-6-10,0-7 2,0-6-4,10-4 2,1-7-15,-2-6-1,0-8-25,2-8-6,-2-7-97,-2-4-72</inkml:trace>
  <inkml:trace contextRef="#ctx0" brushRef="#br0" timeOffset="25300.9014">19514 2436 168,'0'0'200,"0"0"-167,0 0-28,0 0-2,0 0 14,0 0 37,82-9-7,-39 6-21,10-3-5,8 0-18,7 0 1,1 0-4,-5 0-13,-7 6-54,-14 0-55,-17 0-90</inkml:trace>
  <inkml:trace contextRef="#ctx0" brushRef="#br0" timeOffset="26350.0692">20492 2673 350,'0'0'100,"0"0"-56,0 0-40,0 0 0,0 0 5,0 0-1,-19 58 48,16-16 13,3 6-43,0 3 11,0 2-28,0-3-8,14-7 27,5-4-28,6-4 0,3-3 1,3-5 6,-1-5-7,1-6 0,2-6 4,-2-10 0,5 0-1,-2-2 0,2-17 2,-5-4-2,-2-4-3,-5-5 0,-8 1 2,0-3 4,-4-4-6,-5-1 1,0-3 7,-6-2-8,1 0 0,-2 2-1,0 5-18,0 3 15,0 9-33,0 11-32,-2 8-85,-5 6-91</inkml:trace>
  <inkml:trace contextRef="#ctx0" brushRef="#br0" timeOffset="26719.6086">21301 3005 617,'0'0'43,"0"0"-43,0 0-19,0 0 16,2 101 6,-2-65 26,0 0-5,0-2-22,0 0 6,3-4-8,3-4-3,0-7-18,2-4-98,-1-6-48,0-6-160</inkml:trace>
  <inkml:trace contextRef="#ctx0" brushRef="#br0" timeOffset="27051.6632">21773 2778 522,'0'0'100,"0"0"-100,0 0-39,0 0 37,0 0 2,103-26 6,-66 21-6,-1 4 0,-3 0 1,-11 1-4,-5 0-37,-11 0-81,-6 1-24,0 11-50</inkml:trace>
  <inkml:trace contextRef="#ctx0" brushRef="#br0" timeOffset="27252.2161">21725 2964 10,'0'0'85,"0"0"-67,0 0 68,0 0 0,0 0-2,0 0-16,87 15-22,-47-19-35,0-4-9,1 3-4,-4 1-38,-6 3-29,-1-1-96</inkml:trace>
  <inkml:trace contextRef="#ctx0" brushRef="#br0" timeOffset="27668.7864">22425 2544 410,'0'0'49,"0"0"-49,0 0-7,0 0 7,115-3 13,-75 3-4,5 0 9,-2 0 6,3 2-18,-2 1-3,-1-3-3,-3 0-6,-6 0-15,-5 0-92,-10 0-66</inkml:trace>
  <inkml:trace contextRef="#ctx0" brushRef="#br0" timeOffset="27969.6151">22690 2612 114,'0'0'84,"0"0"-83,0 0 44,-25 77 34,18-47-5,2 4 21,1 4-46,2-2 5,2-1-33,0 0-13,0-2 18,0-2-26,0 0 6,0-5 2,0 0-2,0 0-6,0-2 0,3-2-7,0-2-6,-2-4-61,1-2-21,-2-2-3,0-3-79</inkml:trace>
  <inkml:trace contextRef="#ctx0" brushRef="#br0" timeOffset="28223.5729">22474 3247 377,'0'0'148,"0"0"-148,0 0-64,0 0 58,0 0 6,0 0 5,69 0 43,-35 0-40,4 0 5,1 0-13,5 0 5,-2-4-14,2-4 3,-3-1-60,-7 2-49,-5 0-78</inkml:trace>
  <inkml:trace contextRef="#ctx0" brushRef="#br0" timeOffset="30142.9711">7188 5724 224,'0'0'142,"0"0"-124,0 0 39,0 0-17,0-85 41,0 65-16,-6 2-46,-3-1 1,-2 1 0,-2 1 5,-2 0-20,-3 2 8,-4 1-2,4 1-7,-9 3 4,0 1 0,-3 3-8,-4 5-5,-2 1-5,-4 0-1,-3 0 4,1 1-8,6 5 15,6 1-3,11 4-2,8 6 3,4 6 0,7 17-3,0 12 2,9 13 6,19 6-1,11 3 1,9-6-3,4-1 0,5-4 0,-4-6 2,-2-2-1,3-7 0,-4-3-1,-2-3 2,-3 0-2,-9-3 0,-11-2-18,-10-3-46,-10-3 34,-5-4 8,0-5 5,-8-4 17,-14-5 5,-6-3 27,-8-5-13,-6-2-16,-4-3 43,-1 0-17,0 0-8,3 0-14,2-8 2,4-5-9,7-3-15,4-2-55,7-3-23,4-1-91</inkml:trace>
  <inkml:trace contextRef="#ctx0" brushRef="#br0" timeOffset="32079.048">7728 6252 252,'0'0'162,"0"0"-162,0 0-7,0 0 7,0 0 7,0 0-4,3 14 9,3-9 4,0-3-16,4 1 8,2-3 5,6 0-5,5-3 6,2-14-1,6-5-9,-1-3 3,-5 1-7,-7 3 0,-10 3-3,-5 1 7,-3 3 1,0 0 2,0 2-7,-6 5 16,-2 0 16,1 4 9,1 3 1,3 0-24,1 0 2,1 0-20,-1 10-8,-1 9 7,0 6 1,3 4 0,0 0 1,0 0 1,6-3-2,5 0 0,4-5 2,-2-3-5,5-4 3,-6-5 0,7-3 2,-2-6-1,1 0 3,0 0-4,1-3-12,0-9 7,-1-6-14,0-3 3,0-6 6,3-2-26,0 1 10,-3 0 7,1 6 13,-3 5 2,-5 7 7,-5 3-3,2 6 0,-5 1-2,4 0-1,0 8 3,2 10 9,-1 1 18,4 3 6,-5-2-4,-1-1-6,0-3-8,-2-3-3,-4 0-5,2-1-1,-2-3 0,0-2-6,0-2 3,0-4-3,0-1 0,0 0 0,0 0 0,0-1-8,0-11-11,0-4-1,0-3 7,6-2 12,6-2-8,3 0 2,1-2 0,5 4-5,1 3 8,1 2 3,2 2 1,1 2-4,-1 6 6,-1 6-6,-6 0 3,-3 10-8,-5 13 9,-2 3 29,-2 2 9,-2 1-5,-4-4-21,0 1 11,0-6-12,0-6-9,0-3 6,0-5-8,0-5 0,0-1-1,1 0-10,-1 0 9,2 0 2,-1-4-1,1-13-3,4-2-29,3-4 8,1-1-8,1 0-2,1 3 18,3 0 12,-2 1-18,3 2 16,1 2-25,-2 2 19,-2 7 9,1 2 2,-5 5-2,1 0 2,-1 8 2,0 8 0,0 6 25,-1 2 10,0-2 3,0-2-33,-1-2 19,1-3-13,1-3-11,0-6 7,3-2-7,4-4 0,3 0 16,1 0-13,2-13 3,0-2-6,-5-3 6,-2 3-7,-8 0 2,-1-3-1,-3-1 4,-1-2 3,1 0-7,-3 3 0,0 2 1,0 2 3,0 7-3,0 1 19,0 3 17,0 3-25,0 0 4,0 0-16,0 7-25,0 13 25,3 7 14,7 2 3,1-3-3,-1-1-8,5-6-6,-3-4 0,1 0 5,-2-6-15,-2-1 10,3-7-39,-2-1-25,-4 0-183</inkml:trace>
  <inkml:trace contextRef="#ctx0" brushRef="#br0" timeOffset="32295.2067">9051 5830 518,'0'0'0,"0"0"-35,0 0-95,0 0-11,0 0 17,0 0 104,0 0-38</inkml:trace>
  <inkml:trace contextRef="#ctx0" brushRef="#br0" timeOffset="32610.6692">8004 5881 604,'0'0'61,"0"0"-61,0 0-27,0 0 27,0 0 0,0 0-16,37-18-57,-24 18-66,-2 5-126</inkml:trace>
  <inkml:trace contextRef="#ctx0" brushRef="#br0" timeOffset="33767.772">9272 6181 396,'0'0'43,"0"0"-39,0 0-1,0 0 6,0 0-3,0 0 32,69 0-11,-41-4 17,2-7-19,0-3-13,1-2 12,0-5-19,1-4-3,-2-3-2,-4-1 11,-2-2-11,-7-1 0,-7 0 0,-7 0 14,-3-5-5,0 0-7,-3-5-2,-9-7 3,0 1-6,0 3 3,0 4 0,0 10 5,-2 5 1,-3 3-6,-4 2 16,2 6 6,7 7 22,4 5-44,5 3 0,2 0-2,-1 25 4,1 21-2,-2 24 11,3 12-11,0 1 19,6-3 0,13-11-17,7-10 10,5-8-8,5-9-4,4-10 0,0-8 1,1-9-6,-1-6-14,-1-9-35,-2 0-45,-6-7-163</inkml:trace>
  <inkml:trace contextRef="#ctx0" brushRef="#br0" timeOffset="35641.1069">10224 5890 207,'0'0'64,"0"0"-43,0 0 13,0 0 23,-84-60 25,68 57 27,-2 3-39,4 0-28,0 0-41,-1 20 8,-2 5-9,4 7 13,0 1 4,2 0 24,8 2-25,0-5-1,3-4-15,0-5-4,3-6 1,14-5-1,0-2 4,7-8-6,1 0 3,5 0-6,-4-14-16,2-3-37,-7 1-2,-5-2 16,-4-3 5,-3-2-9,3-1 3,-6 2 29,0 4 15,-4 3 10,-2 4 9,0 3 42,0 6-17,0 0 22,0 2-9,0 0-52,0 15-20,0 8 20,0 2 27,0 2-4,7-3-17,8-4 0,2-4-6,3-7 0,4-3 10,3-6-9,3 0-2,1-10 1,-4-11-39,0-2 18,-6 0-30,-9 0 43,-3-1-5,-6-5 17,-3-1-4,0-3 0,0-1 2,-5 5 10,-7 3-5,0 4 36,-2 9 23,0 1-59,2 5 12,3 3-19,3 3 4,3 1-4,3 0 0,0 0 3,0 9-9,0 1-6,2 1 11,8-2-13,5-2 14,2 0 6,2-1 1,-1-1-6,0 2-1,1-1 5,5-2-5,-3 4 0,3-2 0,-2 3 1,-5 3-1,-4 3 0,-3 5 9,-2 1 4,4 3-1,-5 2-12,-1-4 6,0-2 1,4-4-7,-2-2 0,4-4-1,1 1 5,-1-4-6,3-2 2,-1-2 0,3-3 0,3 0 0,1-8 0,3-4-5,-5-1-2,-1-4 6,1-1 1,-4-4-3,0-6-2,-1-5 5,-2-4 0,-1-12-6,2-8-14,-3-6 7,0 0 0,-2 4-2,-5 9 9,-3 8 10,0 5-4,0 5 34,-9 7-21,-3 2 22,5 9-8,-1 4-25,2 5 15,3 5-17,1 0-8,-1 15 4,-1 23-9,0 15 13,1 11 2,0 9 0,3 2 17,0-3-9,0-6-2,4-8 1,11-13-8,0-5-1,4-9 0,5-9-8,2-4 8,4-7-2,-2-8 3,3-3-2,-1 0-25,-2-12 16,-4-5-11,-5 0-4,-5-2 11,-3-2-30,-1 0 12,-3 3-8,-2 4 25,-2 8 15,-3 3 18,0 3 4,0 0-16,0 0-6,0 0-3,0 9 3,0 6 16,0 3 8,3 3-5,0-4-3,6-2-3,-3-4-12,1-2-1,4-2 0,7-6 1,2-1 5,3 0 2,5-1-8,-4-12 3,-2-5-3,-5 0-5,-2-1 0,-6 7-8,-5 3 13,-2 6 3,-2 3 9,0 0 32,0 0-44,0 9-2,0 14 2,0 10 1,-5 13 28,-4 16-7,-1 14-14,-5 4 10,1 1-10,0-6 1,-3-8-5,-1-3-3,-1-9 1,4-8-2,-1-14-6,4-11 5,4-14-22,3-8 10,4 0 7,1-10-23,0-14 2,0-8 27,14-2 3,6-4 4,3-4-7,8-2 0,8-3 0,3 3 0,2 0-4,1 8-5,-3 4-22,-2 5-21,-4 6-65,-5 1-56,-7 5-177</inkml:trace>
  <inkml:trace contextRef="#ctx0" brushRef="#br0" timeOffset="35941.9057">12177 6035 480,'0'0'9,"0"0"0,0 0-9,0 0 72,4 84-25,-16-60-19,-1 1-28,-5 3 0,0-4-65,-3-5-178</inkml:trace>
  <inkml:trace contextRef="#ctx0" brushRef="#br0" timeOffset="38163.0077">13935 5300 312,'0'0'79,"0"0"-47,0 0 15,0 0 29,0 0-18,0 0-37,-19-21-19,19 26-2,0 19-19,0 7 19,0 10 17,3 4 3,6 3 10,3 5-18,0 0 9,6 1 1,0-3-16,7-6 0,1-7-6,0-7 3,3-7 6,-2-4-9,0-8 2,-2-8 2,3-4 3,2 0-6,3-8-1,1-13 1,2-11 3,-2-6-4,-5-7 0,-4-5-1,-5-1 1,-7 0 0,-4 6 0,-6 0 1,-3 1 2,0 4-1,0 3 0,-6 7-2,-1 7-18,1 9-3,3 7-20,1 7-49,2 0-85,0 14-260</inkml:trace>
  <inkml:trace contextRef="#ctx0" brushRef="#br0" timeOffset="38748.586">14831 5693 360,'0'0'105,"0"0"-82,0 0 24,-6-87 7,6 73 14,12 1-52,3 3-3,4 6-5,5 4-2,0 0-10,1 12 4,-1 18 0,-3 11 6,-10 6-6,-10 4 0,-1 3 0,-14-1 4,-12-5-20,-4-4 7,3-7-5,0-2 14,7-8-4,6-6-6,5-6 5,6-9 5,3-3-3,0-3-24,4 0 27,16 0 13,11 0 6,9-15 2,4-3-10,-1 0-7,-1 2-8,-5 0-7,-6 5-105,-4 1-84</inkml:trace>
  <inkml:trace contextRef="#ctx0" brushRef="#br0" timeOffset="40036.488">16042 5374 350,'0'0'22,"0"0"28,0 0 29,-83-38 41,61 37-77,0 1-38,0 0 7,3 9-6,-1 11-4,3 4 11,4 4-8,2 1-2,5 1 2,3 0-1,3 3-4,0-2 0,0 0 2,6-4-9,8-8 9,3-5-4,5-7-5,7-7 3,4 0-2,7-19-38,1-8-19,-2-5-26,-6 1-65,-9 0 13,-12 3 29,-10 2 49,-2 1 63,0 2 3,-3 5 57,0 4 40,1 6 18,1 5-28,1 1-6,0 2-36,0 0-48,0 11 12,1 10-9,10 4 61,2 4-41,0-2 11,1-1-5,1-2-25,-1-6 10,0-3-14,2-6 0,1-3-1,2-6 12,2 0-11,5-11 0,0-11-6,3-4 2,-2-1-31,-4 3 16,-1 3 9,-3 4 16,-3 4-6,-2 2 8,-5 4-1,-1 5 26,-2 2-18,2 0-12,3 0 2,2 9 2,-1 6 2,-1 3 0,-3 0-1,-2 2 4,-3-2-8,-1-1 1,1-4 8,-3-4-5,1-3-8,-1-3 0,2-3-2,-1 0-6,3 0 8,2-12 0,5-9-6,5-4-26,1-1 22,0 2-4,2 0 2,0 4 8,-1 5 4,-3 4 0,-6 8-6,2 3 7,-1 0-1,3 8 0,2 9 6,0 2 12,1 1-18,-2 3 2,-1-2 4,-1-2 4,1-2-10,2-4 0,3-2-22,2-4-21,1-2-164,-4-4-130</inkml:trace>
  <inkml:trace contextRef="#ctx0" brushRef="#br0" timeOffset="40690.0739">17360 5385 342,'0'0'62,"0"0"-57,0 0 67,0 0 9,-106-50-33,76 50-23,-1 0-22,-2 6 17,2 10 12,-1 7-20,2 1 22,5 0-15,4 3-11,8-1 6,7-2-14,6 1 0,0 0-2,0-4-5,12-5 2,6-5 5,4-5 0,3-3 10,5-3-5,-1 0-2,1-9-3,-4-8-10,0-4 4,-1-6 6,-1-5 0,-2-7 0,1-6-3,-1-6-6,-1-8 2,-6-4-15,-3-5 13,-4 4 6,-4 2 3,-4 5 20,0 13-10,0 14 33,0 13-1,-4 13 0,1 4 7,0 2-49,-4 31-6,0 17-10,-2 23 29,3 5-13,4 2 4,2-6 3,2-8-1,14-11-5,5-7-1,3-12 2,2-7-2,3-6 0,7-11-46,6-9-54,1-3-2,-1-14-323</inkml:trace>
  <inkml:trace contextRef="#ctx0" brushRef="#br0" timeOffset="41972.0962">19068 4945 289,'0'0'96,"0"0"-32,0 0 16,0 0 2,0 0-40,0 0-5,0 0-37,-31-19-8,29 44 8,-1 12 6,2 15 10,1 5 14,0 3-20,1-1 8,20-5 4,7-7-18,5-7 1,5-8-3,2-7-1,0-5 4,2-5-4,-2-6 2,-1-5-3,1-4-2,-4 0 1,0-11-4,-6-10 3,-2-3 2,-4-5-1,-7-6 1,0-4 0,-6-3 1,-4-3-1,-3-3 0,-4-2 0,0-1 5,0-2-4,0 1 1,-7 3-2,3 6-3,-1 8-1,4 12-17,-1 10-22,2 8 4,0 5-95,0 5-186</inkml:trace>
  <inkml:trace contextRef="#ctx0" brushRef="#br0" timeOffset="42774.2803">19912 5297 138,'0'0'72,"0"0"-49,0 0 64,0 0-3,0 0-12,0 0 24,0-42-39,0 35-19,2-1-4,5-1-26,2 1 13,5 1-19,-1 3-1,1 2 3,4 2 1,-2 0-5,0 6 0,1 11-9,-5 4 6,-5 4-2,-4 3-2,-3 0 4,0-1-41,-9-1 36,-4-7 0,1-2-1,3-7 9,4-5 3,4-4 4,1-1-7,0 0-6,0 0 6,0 0-4,3 0 17,11 0-10,8 5-3,3 1 8,2 3 2,0 6-2,-6 1-8,-2 5 2,-7 2 3,-3 0 8,-6-2 2,-3-2 1,0 0 25,0-5-40,-9 0 14,0-2-10,-3-3-4,-3-1 2,-1-2-3,-7-4-16,0 0-15,-4-2-35,-1 0-57,-1 0-56,3-2-26</inkml:trace>
  <inkml:trace contextRef="#ctx0" brushRef="#br0" timeOffset="44710.4411">21955 5086 261,'0'0'65,"0"0"-58,0 0 23,0 0 23,0 0 24,-94-63 4,78 54-42,1 2-3,0 2-29,1 2 3,-3 3-6,-2 0 0,-4 0-3,-3 19 5,3 2 3,0 5-9,5 5 0,4 0 2,4 2 18,6 2-20,2-3 7,2-2 5,0-3-9,3-6-4,9-3 1,3-5-15,4-3 15,1-7 6,8-3-6,2 0 9,5-11-4,3-7-7,-7-5 2,-5-1-26,-7-3 26,-4 0-9,-6-3 9,0 0 1,-3 1 1,-3 5-2,1 6 0,-4 6 4,0 6-4,0 3 2,0 3 3,0 0-5,0 3-11,0 15 11,0 8 0,3 1 2,6 0-4,1 0 2,4-3 0,3-5 0,4-2 3,1-5-3,2-6 0,3-3 1,1-3 6,7 0-7,-3-7 0,0-10 8,-4-2-7,-7 1-1,-8-2 0,-4-1 6,-6-2-6,-3-3 0,0 0 0,0-2 6,-6 1-2,-9 2-4,-1 1 0,-5 2 4,2 5-10,-1 5 12,4 2-5,4 7 18,2 2-16,5 1 7,4 0-10,1 0-5,0 0 1,0 0-8,0 0-22,3 0 27,11 4-9,8 1 16,4-2 4,7-3-1,4 0 3,0 0-6,-1 0 0,-3 0 2,-3 0-2,-5 7 0,-3 4-3,-5 2 1,-4 4 1,-2 2-1,-3 3 2,-4 2 1,-1 0 2,1 0 4,-1-2 0,2-2-6,1-2 1,3-4-2,4-2 0,-1-5 0,6-1 2,-1-6 0,3 0-1,1 0-1,-1-4-3,2-7-2,-1-3-7,-2-3 9,-1-3-10,-3-2 1,-2-4 1,-2-2-11,-3-1 16,-4-3-1,-4 3 7,0 7 1,0 2 1,-9 8 19,-2 5 35,4 4-33,1 3 3,5 0-26,-1 9-2,-1 15 0,3 9 2,0 3 12,0 0-2,8-1-6,8-7 0,3-2-4,-1-8 0,2-3 1,-1-4-1,2-7 0,4-4-5,7 0-60,5 0-56,6-6-131</inkml:trace>
  <inkml:trace contextRef="#ctx0" brushRef="#br0" timeOffset="46854.078">24194 4949 120,'0'0'178,"0"0"-120,0 0-6,0 0 29,0 0 17,0 0-26,0 0-52,-7-13-19,6 13-1,-2 13-7,1 8 7,1 4 2,1 2 12,0-3-3,0 0-11,0-3 6,10-1-6,3-4-3,2-2 3,3-5 0,6-3 4,4-6 7,5 0-11,1 0 8,-1-2-8,-6-9-2,-6 0-3,-3-3 3,-2-2 2,-2-3 0,-2-3 1,-2 0-2,-4-1-1,-3 0 2,-3 7 2,0 2 0,0 3 1,0 6 9,-1 2-8,-1 1 6,1 2-10,-1 0-10,2 2 4,0 14-4,0 7 10,0 2-1,0 1 1,6 0 0,5-5 0,2-5-2,-1-2-2,3-5 5,-2-2-1,5-4 8,-1-3-6,2 0-4,-1 0 2,3-6-3,0-7-3,-2-4 6,1-1 0,-3 2-1,-5 0 2,-3 4-1,0 3 2,-7 4 0,1 0 26,3 1-22,1 2-3,2 0-3,3 2-4,2 0 1,0 0 1,1 6-6,0 8 3,-4 1 9,-4 2-4,0-1 4,-5-1-2,-2 0-2,0-3 1,0-5 0,0-2 3,0-2-2,0-3 1,0 0 7,1 0-2,1 0-3,-1-13-3,2-2 3,2-4-10,3 3 5,3-2 0,1 1-3,5 4-2,-1 1 4,-1 4 1,-1 4-8,-4 4 1,3 0 4,-1 0 3,2 6-6,-2 6 3,0 1 0,-1 4 3,-1 0 0,-1 1 1,1-2-1,-1 1 0,1-6 3,1 0 5,-1-3-8,-1-4 0,3-1 1,-1-3-5,-1 0 4,2 0 0,0 0-3,-2-5 3,1-5-2,-4-2-2,-1 0-3,-1 2 0,0-3 7,-2 0 0,0 0-2,-3-1 8,0 0-6,0 1 0,0 1 5,0 1 7,0 2-2,0 3-5,0 3 4,0 2-5,0 1-4,0 0 0,0 0-22,0 0 21,0 6-13,0 6 14,8 1-7,0 4 12,3-1-5,-2 0 0,0-2 0,5-2-3,-2-2 3,0-1 0,2-5 3,0 1-1,1-2-2,-3-2 0,1-1 3,-2 0-5,-1 0 2,0-1 0,1-10 8,0-3-3,0-4-5,1-3 0,-3-4 4,2-4-6,-4-2 2,-2-4 0,-1-3 7,-2-5 4,-2-4-4,0 0 11,0 2-14,0 3 29,-6 3-7,0 3 1,1 6 2,2 9-24,2 8 9,-1 9-14,1 4 1,-1 0-9,2 6 0,0 24-11,0 18 7,0 17 16,0 4-4,3 2 7,3-5 4,0-5 1,6-12-9,3-10 0,2-7-3,3-8 5,1-6-10,4-6 5,4-5-44,-5-4 19,1-3-19,-4 0-26,-7 0-111,-3-10-142</inkml:trace>
  <inkml:trace contextRef="#ctx0" brushRef="#br0" timeOffset="47186.141">25415 4865 538,'0'0'57,"0"0"-57,0 0-9,0 0 9,0 0 17,107-9-7,-68 3 21,6 0-20,6 0-6,-2-3 4,-4 0-5,-5 0-8,-3-2-22,-6 1-81,-10-2-34,-9 3-131</inkml:trace>
  <inkml:trace contextRef="#ctx0" brushRef="#br0" timeOffset="47433.5474">25189 4680 645,'0'0'119,"0"0"-119,0 0-31,0 0 16,0 0 7,0 0 9,2-7-2,6 7-133,2 0-122</inkml:trace>
  <inkml:trace contextRef="#ctx0" brushRef="#br0" timeOffset="48035.0127">25233 4874 128,'0'0'154,"0"0"-108,0 0 15,0 0 10,0 0-18,0 0-53,1 0-6,14 0 6,7 0 6,3 0-3,4 0 8,6-1-10,3-5-1,1-2 0,2 1-42,2-2-118,-5-2-105</inkml:trace>
  <inkml:trace contextRef="#ctx0" brushRef="#br0" timeOffset="50162.7354">26389 4918 141,'0'0'197,"0"0"-161,0 0 5,0 0 43,0 0-28,0 0-15,-27-57-10,18 50-14,-4 2-11,-1 0 0,-2 4-7,-2 1 2,-4 0 0,-1 0-1,2 11 1,0 5 0,1 6 0,2 6-1,0 3 0,4-1 9,1-2-6,7-3 2,3-6-5,3-1-8,0-3 6,0-4-6,5-2 8,5-4 6,6-2 0,4-3-5,2 0-1,5-10 0,3-8 7,0-4-7,-3-2 0,-7 2-1,-3-3 2,-4 5-1,-4 4 0,-4 4 0,-4 5 5,-1 3-3,0 1 28,0 2-12,0 1-15,0 0-2,0 0-1,0 8-23,8 10 18,3 3 3,2 0 2,1-1-1,0-4 2,2-3-1,-2-3 0,-2-3 1,1-4 0,1-2-1,2-1 0,4 0 6,2-7-1,1-10-7,0-2 2,-8-4-7,-2-1 2,-7-3 5,-4-1 0,-2-3-3,0-2-2,-2 3-5,-13 0 3,0 3-15,-2 6 21,0 6-21,2 6 21,2 2-3,4 6 4,3 0 0,4 1-3,2 0 6,0 0-11,0 0 0,0 1-16,0 7 17,3-1-3,8 1 10,2-2 0,6-3 5,4-3 3,7 0-7,5 0 5,-2 0 3,-3 0-4,-7 0-5,-2 0 0,-5 4-1,-3 9-8,-1 1 9,0 6 0,-4 3-5,1 1 12,-1 1-5,-2 1 23,1-2-11,-3-3 10,1-3-18,1-4-4,1-4 3,0-2 1,1-4-6,4-2 0,1-2 3,8 0 2,2-15-5,2-5 1,-1-2-3,-4-2-6,-4 1 6,-2-3-1,-2 2-7,-1 5 5,-2 3-3,-6 11 8,-3 3 13,0 2 4,0 0-10,0 0-7,0 15-42,0 9 42,1 3 34,2 4-20,5-2 19,5-1-31,1-4 6,3-5-8,1-2 6,3-5-6,1-6 1,3-3-1,4-3 14,3-1-13,3-16-2,0-4-1,-3-5-27,-3-4 29,-8-2-14,-3-1 14,-6 3-2,-2 8 8,-6 6-6,-1 11 23,-3 3 1,0 2 8,0 0-32,0 26-33,0 13 33,0 14 21,-6 8 14,-7 4 1,-5 3-24,-7 1 26,-7-3-24,-3-1-6,-4-7 8,0 2-11,-1-2-5,4-8 0,8-10-2,8-17 2,13-17 6,5-6-3,2-6-1,0-23-2,15-10-64,17-9 16,12-5-17,13-2 10,7-4-172,3-5-237</inkml:trace>
  <inkml:trace contextRef="#ctx0" brushRef="#br0" timeOffset="50911.5068">25876 5143 12,'0'0'20,"0"0"36,0 0 18,0 0 14,0 0-4,0 0-34,-21 0-24,18 0 14,3 0-23,0 0 3,0 0 4,0-1-24,9 0-19,12-4 6,16-4 13,12-3 21,11-1-21,1-3-13,-7 3-19,-9 1-87,-11 1-53</inkml:trace>
  <inkml:trace contextRef="#ctx0" brushRef="#br0" timeOffset="51945.0407">28361 5034 524,'0'0'0,"0"0"-25,0 0 21,0 0 4,0 0 0,0 0-21,0 21 21,-1-1-7,-8 5 6,-4-1 1,-4 3 7,-1 0-7,-3 0-37,2-1-81,1-2-52</inkml:trace>
  <inkml:trace contextRef="#ctx0" brushRef="#br0" timeOffset="54288.9866">28943 4900 139,'0'0'0,"0"0"0,0 0 52,0 0 74,0 0-74,0 0 22,0 0-11,60 13-28,-44-17 5,5-8-31,6-5-4,3-2 4,1-7 0,-1 1-9,-5-4 0,-5 0 2,-5-1-7,-6-1 5,-6-4 0,-3-1 4,0-3 4,0 0-8,-3-2 0,-3-6 6,0-2 2,3 5 50,-3 5-55,4 20 11,1 9-10,-1 7 12,-1 3 0,3 0-16,-1 5-14,-1 22-3,-1 22 17,0 20 17,3 7-6,0 4 7,0-5-9,0-6-2,3-5 13,3-6-8,0-4-3,-2-5 17,0-7-24,-3-5 7,-1-6-9,0-6 1,0-7-3,0-6 2,0-6 0,0-4 2,0-2 11,0 0-13,0 0 13,0 0-6,0-14 8,0-6-15,0-3-15,0-5 13,6 3-18,0 1 5,2 3 4,3 1-15,3 4 20,2 0-1,1 5-9,-1 4 12,-2 6-6,-2 1 10,3 0-5,0 8-10,2 8 8,7 4 7,-3-3 0,6 1-1,0-1 3,0-5-2,1-1 0,-1-5 0,-3-2-3,-2-4 3,1 0 0,-4 0 9,-3 0-1,-1-4-8,-4-7 0,-4-4 6,2-3-17,-3-3 11,-3-2-14,-3 1 14,0 1-27,0 4 27,-6 4 0,-6 4-12,3 1 3,2 3 4,2 4 5,0 1-1,2 0-1,-1 11 2,1 10 0,2 3-6,1 0-1,0 0 6,3-3 1,10-4-3,2-3 7,1-1-4,3-7 0,1-2 4,4-4 3,3 0-4,0 0-1,2-7-2,-4-5-12,-3 0 4,-3-3-12,-4 2 9,-1 0 8,-1 2 4,-1 3-1,-2 0 20,0 3-18,-4 3 11,0 2-13,2 0-4,1 0 1,2 0 6,-1 10 7,-1 1 10,-3 1-13,0-1 0,-1 2-7,-4-1 5,-1 0-7,0-1 4,0-3-2,0-2 10,0-1-4,0-3-11,0-2 5,0 0-32,0 0 31,3-5-15,3-11 8,3-4-14,5-3-31,3-1 9,4 1-1,-1 4 13,-1 4 32,-1 3 0,-2 1 12,4 5 26,-4 2-28,5 4 1,-4 0-11,-3 0-5,0 12-1,-2 4 8,-5 4-2,-1-1 20,-1 1-15,2-2 0,-4-1 8,2-5-13,-1-2 9,2-2-9,3-3 0,4-4 0,4-1-47,2 0-98,0 0-188</inkml:trace>
  <inkml:trace contextRef="#ctx0" brushRef="#br0" timeOffset="54922.4448">30749 4800 164,'0'0'85,"0"0"-82,0 0 7,0 0 39,-89 18 9,76 0 5,1 5-21,2 3 8,5 1-8,4 0-25,1-1-7,1-3 12,12-2-13,3-4-8,-3-3-1,6-7 4,7-1 1,4-4 5,2-2-1,1 0-4,2 0 14,-4-5-17,0-8-2,1-6 0,-1-4-8,0-5 1,-2-1-11,-9-3-11,-2-1 13,-7-2-22,-5 5 11,-2 3-16,-4 7 38,0 7 5,0 5 56,0 4-20,-6 4 14,2 0 6,-4 12-56,-7 18-5,0 12 5,2 5 5,4 1 12,9-4-5,0-5 25,2-5-35,15-5 0,1-7-1,8-3 2,5-7-6,8-6-66,4-5-218</inkml:trace>
  <inkml:trace contextRef="#ctx0" brushRef="#br0" timeOffset="56593.8937">5939 8105 11,'0'0'402,"0"0"-350,0 0-1,0 0 57,0 0-33,0 0-3,-13-49-52,11 49-5,2 0-15,-1 0-15,-1 23 9,-1 14 6,-1 18 6,4 8 9,0 10-13,0 7 8,12 2-10,10-2 1,6-8-1,7-7 0,4-8 1,5-6-1,0-6 4,3-7-4,-3-7 0,-3-8 1,-4-10-8,-4-5 5,-3-8-8,0 0 2,-2-11-14,-1-17 22,-3-13 0,-3-6 4,0-8-5,-8-7 1,-5-4 0,-4-6 1,-4-1 7,0 1-8,0 1 0,-15 6 3,0 8 0,-4 11-2,7 15-1,2 12 0,4 12-18,6 7-52,0 12-197</inkml:trace>
  <inkml:trace contextRef="#ctx0" brushRef="#br0" timeOffset="57242.1199">6671 8759 282,'0'0'82,"0"0"-57,0 0 22,0 0 51,0 0-42,93-73-26,-57 73-2,6 0-18,-3 13 14,-4 13-16,-4 5 1,-14 5-7,-9 5-2,-8 4 0,-3-3 5,-17 0 1,-5-4-6,-1-8-9,3-4 9,6-8 0,5-8 0,8-5 0,4-3 9,0-2-9,0 0-3,0 0-4,7-4 7,22-9 5,12-7-5,9-4 0,6-2-17,2 0-125,-7 0-69</inkml:trace>
  <inkml:trace contextRef="#ctx0" brushRef="#br0" timeOffset="58244.4698">7410 7954 180,'0'0'118,"0"0"-60,0 0-1,0 0 59,0 0-14,0 0-40,1-32-31,-1 35-31,2 23-12,1 18 12,3 11 7,0 7 29,3-1-29,3 0-1,3-4 7,6-3-2,4-1-10,3-4-1,7-2 4,2-3-5,5-7 1,1-5 0,-3-6 6,-2-11-6,-1-8 0,2-7-5,3 0-29,4-12 17,0-12-25,-3-6-13,-9-3 29,-5-6-1,-10-3 27,-4-3 8,-3-7-6,-4-2 30,-3-5-20,-2-5 25,-1-4 6,-2 5-39,0 7 4,0 13-8,0 15-21,0 13 1,0 14-25,0 1-92,0 12-294</inkml:trace>
  <inkml:trace contextRef="#ctx0" brushRef="#br0" timeOffset="58846.1318">8339 8443 270,'0'0'82,"0"0"-66,0 0 25,0 0 24,0 0 6,0 0-36,62-60-7,-37 60-12,-1 0-11,1 16 11,1 8-1,-6 5-3,-6 4 2,-5 2-14,-6-1-1,-3 4-2,-3-3-5,-17 3-21,-5-2 11,-5-5-42,5-5 60,7-7 0,8-8 1,5-7 10,5-1-11,0-1-2,6-2 2,18 0 10,18 0 34,16-9-32,5-8 0,-2 0-12,-3 1-24,-10 3-61,-14-1-104,-7 0-164</inkml:trace>
  <inkml:trace contextRef="#ctx0" brushRef="#br0" timeOffset="59563.4021">8735 7272 181,'0'0'216,"0"0"-138,0 0 3,0 0-15,0 0-43,0 0-9,0 77-14,0-20 52,1 6-39,5-4 28,2-3-35,1-2-2,3 1 0,-2-1 11,3 4-15,-5-4 0,-2-1 2,-1-2-3,-5-3 1,0-3-4,0-7-27,0-9-18,0-8-13,0-13-108,-2-6-199</inkml:trace>
  <inkml:trace contextRef="#ctx0" brushRef="#br0" timeOffset="59948.8481">8517 7591 293,'0'0'101,"0"0"-49,0 0-24,0 0-2,0 0-23,0 0 2,112-42 0,-60 38 7,2 4 22,-2 0-25,0 0-3,-3 0-6,-4 0-4,-6 0-35,-6 0-75,-6 0-74</inkml:trace>
  <inkml:trace contextRef="#ctx0" brushRef="#br0" timeOffset="61003.4401">9848 8148 274,'0'0'117,"0"0"-50,0 0 50,0 0-20,0 0-51,0 0-24,0 0-22,21-33 0,7 27 0,5-3 1,6 3 2,-2-3-6,5 0-2,-2 3-46,-4 1-62,-11 5-97,-13 0-86</inkml:trace>
  <inkml:trace contextRef="#ctx0" brushRef="#br0" timeOffset="61221.0989">9894 8273 350,'0'0'131,"0"0"-131,0 0-34,0 0 34,0 0 1,0 0 43,103 6 4,-67-6-47,1-3-1,-2-2-13,-4 2-92,-4 0-82</inkml:trace>
  <inkml:trace contextRef="#ctx0" brushRef="#br0" timeOffset="61884.6516">10706 7695 350,'0'0'76,"0"0"-56,0 0 2,0 0-15,0 0 10,0 0 11,-15 104 56,7-50-39,4 8-13,1 4-6,3 2 1,0-1-17,6-2 0,12-9-9,3-8 4,7-7-5,3-5 0,8 0 0,9 0 0,-2-5 0,3-4 3,-2-14 1,-3-8-4,-3-5 0,-1-4 2,-6-20-3,-3-11 1,-2-10 0,-7-6-15,-2-8 15,-5-7 0,-4-8-3,-3-1 7,-5 3-9,-3 9 4,0 9-15,0 10 15,-6 11-49,-3 10-28,0 12-18,2 6-77</inkml:trace>
  <inkml:trace contextRef="#ctx0" brushRef="#br0" timeOffset="62471.1815">11406 8306 365,'0'0'22,"0"0"-6,0 0 119,0 0-36,0 0-41,0 0-35,44-69-11,-33 69-2,5 0-10,1 3 0,0 17-2,-3 5 3,-4 7-2,-7 5-3,-3 3-37,-3 0 29,-13-1-12,-2-6 22,6-3-9,3-7 16,3-5-6,3-7 1,3-4-10,0-4 8,0-2-5,3-1 7,14 0 14,6-1-13,9-14 8,2-3-9,5-2-26,1-1-57,-3 0-44,1-1-79</inkml:trace>
  <inkml:trace contextRef="#ctx0" brushRef="#br0" timeOffset="63295.5298">11613 7073 155,'0'0'120,"0"0"-42,0 0-23,0 0 18,0 0 33,0 0-61,-2-19-45,2 43-14,0 18 14,0 18 59,0 6-34,0 2-5,0-5-1,0-7-13,0-8 5,5-6-11,1-1 0,1-3 5,1 1-5,-2 2 0,-3-1-3,0-4-15,-2-1-12,-1-9-40,0-5-97,0-8-66</inkml:trace>
  <inkml:trace contextRef="#ctx0" brushRef="#br0" timeOffset="63712.2736">11434 7296 109,'0'0'77,"0"0"-59,0 0 28,0 0 48,91-3-38,-63 3-13,1 0-12,3 0-7,4 0-11,7-6 0,4-1-13,0-1 0,-5 2-78,-10 2-107</inkml:trace>
  <inkml:trace contextRef="#ctx0" brushRef="#br0" timeOffset="64999.8435">12250 7718 226,'0'0'40,"0"0"-40,0 0 15,0 0 42,0 0-3,0 0 13,-36-65-1,34 65-18,0 0 17,0 0-65,-1 1-3,2 19 2,-2 9 2,0 11 20,1 10 3,2 4-11,0 3 11,0 3-20,0 4 0,8-3-4,5-3 6,1-9-6,3-10 0,3-6 2,7-5-5,1-10 9,3-5-6,4-7 0,1-6 0,1 0-2,-5-7 2,1-14 0,-3-8-2,-2-5 4,1-9-2,-5-6 0,3-7 2,-3-3-6,-5 0 5,-4 4-1,-6 4 6,-5 4-1,-4 5-5,0 6 0,-4 5 1,-4 7-6,2 8 5,2 6-26,4 3-10,0 7-146,0 0-140</inkml:trace>
  <inkml:trace contextRef="#ctx0" brushRef="#br0" timeOffset="65648.1551">12938 8193 198,'0'0'153,"0"0"-141,0 0-12,0 0 41,49-84 51,-30 80-22,7 4-54,-1 0 18,2 19 10,-6 9-37,-8 7 4,-5 4-11,-8 3 0,0 0-1,-8-4 12,-11 0 2,-4-5-13,-1-3-21,-4-1 12,1-5-19,5-6 28,5-5 12,10-5-11,1-5 3,6-2-4,0-1-22,0 0 12,13 0 10,17 0 0,14-6 30,14-13-29,8-7 6,-1 1-7,-5-1-36,-13 8-102,-8 3-39,-10 4-121</inkml:trace>
  <inkml:trace contextRef="#ctx0" brushRef="#br0" timeOffset="66017.9736">13565 7803 238,'0'0'105,"0"0"-69,0 0 12,0 0 33,0 0-50,0 0 0,89-39 16,-51 35-35,-2-1-4,-4 2-7,-3 0-1,-7 3-13,-5 0-97,-9 0-81,-8 12-129</inkml:trace>
  <inkml:trace contextRef="#ctx0" brushRef="#br0" timeOffset="66202.7613">13598 7950 189,'0'0'65,"0"0"-46,0 0 67,0 0 4,0 0-37,108-8-21,-69-4-28,5 0-4,-2 3-10,-4 2-83,-7 5-3,-9 2-111</inkml:trace>
  <inkml:trace contextRef="#ctx0" brushRef="#br0" timeOffset="66650.7353">14203 7511 237,'0'0'61,"0"0"-53,0 0 57,97-4 36,-57 4-44,3 0-11,3 0-5,1 0-37,0-1 3,-2-4-7,1-3 1,-4 1-4,-3-1-34,-7 4-65,-15 1-27,-12 1-90</inkml:trace>
  <inkml:trace contextRef="#ctx0" brushRef="#br0" timeOffset="66920.2928">14512 7528 191,'0'0'34,"0"0"59,0 0 19,-15 111-10,10-68-5,-2-1-47,5 0-29,2-3 4,0-2-16,0 1-6,0-2 15,2 2-17,4 0 3,-6-1-4,0 1-4,0-5-12,0-6-57,-6-6-55,1-9-56,-1-4-32</inkml:trace>
  <inkml:trace contextRef="#ctx0" brushRef="#br0" timeOffset="67136.373">14309 8178 163,'0'0'152,"0"0"-112,0 0-4,0 0 8,0 0-40,0 0 78,65-2-3,-30 2-66,2 0 5,2-4-18,7-3 6,2-4 7,1 1-13,-4-1-1,-4 2-10,-6 3-91,-5 0-15,-8 2-91</inkml:trace>
  <inkml:trace contextRef="#ctx0" brushRef="#br0" timeOffset="69073.5066">17894 7764 26,'0'0'72,"0"0"-21,0 0 37,0 0 31,0 0-43,0 0 12,0 0-8,14-85-21,-19 75-23,-4 2-29,-2-2 10,-2 3-17,-2-1 0,-1 5-1,-4 2 1,-4 1-4,-2 0-8,0 1-1,4 7 13,5 1 0,3 3 0,3 3 1,2 3 2,3 3-6,2 3 3,4 3-2,0 0 0,0-1 4,4-1-1,8-4 5,6 1-4,0-6-2,4-2 0,5-7 4,3-2-8,4-5 4,2 0-4,-2-8-1,-1-9-49,-6 1 3,-3-5 8,-6 0 8,-2-5 30,1 1 7,-7-1-2,-2 2 6,-2 2 1,-6 5-7,0 3 14,0 7 6,-5 1 20,-6 3-25,1 3 38,1 0-53,2 0-1,5 12 0,2 7-1,0 4-6,0 1 8,9-1 4,9-2 7,-1-3 2,3-5-6,-3-2-6,1-5-1,2-5 1,0-1-4,7 0 6,6-10-3,1-8 0,3-2-3,-4 1-9,-5 2 5,-5-1-8,2 4 11,-1 1-7,0 1 11,-4 6-7,-6 5 7,-2 1-1,-3 0-1,5 6-1,-2 9 3,-1 4 1,0 2 11,-3 2 9,0-2-12,-2-3-7,-1-1-2,-5-7 9,0-1-9,0-6 7,0-2-6,0-1 19,0 0-17,0 0 7,0 0-10,0-8-23,3-9 4,3-2-9,5-4-1,2-3 26,2 3-25,1 1 19,2 4 5,0 3-4,1 3 2,-1 3 5,3 4 1,1 5-5,-2 0-3,2 0 8,0 6 0,-2 9 0,1 2 0,-4 1 6,-3 2 0,-1-1 10,-2-1-12,-2-1-1,3-2-3,-3-5-25,3-4-89,-1-6-187</inkml:trace>
  <inkml:trace contextRef="#ctx0" brushRef="#br0" timeOffset="69713.1886">19308 7615 260,'0'0'85,"0"0"-55,0 0 40,-89-18 4,71 18-7,3 2-26,-3 11-11,5 7 0,-1 1-22,4 3 5,2 0-7,5 0-5,3-4-2,0-4-2,6 0-7,9-8 10,3-2-16,6-4 8,0-2 8,0 0-20,1 0 0,-3-9-8,-2-3 5,-4-2 16,-3-2 10,0-4-3,-4-2 1,-1-7 2,0-3 1,-2-4-2,-3-3 1,-3-5 8,0-4-8,0-2 13,-14 0 31,0-3-22,-2 4 14,3 7-11,3 9 0,4 12 5,1 11-14,4 5 5,-2 5-21,3 3-3,0 32-17,0 20 11,0 22 6,3 9 13,7 0 0,7-6 2,5-11-15,2-11 4,4-9-5,2-10 1,1-11-18,8-11-36,3-6-51,7-10-248</inkml:trace>
  <inkml:trace contextRef="#ctx0" brushRef="#br0" timeOffset="73339.1189">21015 6912 68,'0'0'55,"0"0"-4,0 0-8,0 0-8,0 0 6,-4 91 2,2-52-23,2 7 47,0 10-11,0 7-27,9 5 19,7 1-9,4-1-20,1-5 13,6-4-12,3-5-9,2-6-6,4-5 2,6-6-3,-2-7-4,1-10 2,0-8 2,-2-12-4,-2 0 0,-1-12-4,1-14-6,-4-7 10,-3-6-1,-3-5 1,-6-3-4,-2-2 4,-4-5 0,-3-5-1,-6-1 0,-5 0-2,-1 6-3,0 2-5,-3 7 8,-4 10-18,0 5-28,1 12 19,1 8-19,2 4 39,2 5-10,-2 1-43,3 0 2,-2 13-103,2 11 56,0 2 28</inkml:trace>
  <inkml:trace contextRef="#ctx0" brushRef="#br0" timeOffset="74557.6887">21785 7584 68,'0'0'43,"0"0"25,0 0 15,0 0-47,0 0-7,0 0-10,0 0-12,93-41 29,-76 38 5,-2 3-12,-3 0 6,-4 0-33,-2 9 4,0 5 24,-1 0-30,-5 3 17,0 0-8,0 1-2,0-2 9,-7 1-12,-5-2-1,-2-2-3,-2 0 9,1-3-9,2-2 2,5-4-1,4-2 0,2-2 1,2 0-2,0 0 0,0 0-1,6 0-5,15 0 0,5 0 6,4 0-14,0 0 14,-1 1 0,1 16 0,-3 4 1,-3 4-1,-5 0 4,-7-1 1,-6-3 17,-4-2-15,-2-2 1,0-5 19,-5 0-20,-9-5 26,-6 1-22,-2-4-3,-5-1 1,-5-3-5,0 0-4,-6 0 0,4 0-6,1 0-3,8-4-9,7-1-9,6-1-11,9-1-81,3-1-125</inkml:trace>
  <inkml:trace contextRef="#ctx0" brushRef="#br0" timeOffset="75490.7575">22538 6855 203,'0'0'101,"0"0"-28,0 0-34,0 0-21,0 0-9,0 0-3,-31 76 21,25-32 38,0 9-44,3 6 25,3 5-6,0 3-31,0-1 22,3 0-29,12-4 12,4-5-14,2-4 4,5-6-3,0-5-1,3-5 0,1-5 2,4-9 3,2-10-6,4-7 1,5-6-8,-2-4 7,3-21-13,-5-6 9,1-7-3,-2-7 13,-2-3-5,-2-4 0,-9-3 8,-6-2-10,-11-2 2,-5 2 0,-5 3-1,0 8 9,-5 9-4,-8 10-4,1 9-5,0 7-3,0 11-85,2 0-86,1 3-178</inkml:trace>
  <inkml:trace contextRef="#ctx0" brushRef="#br0" timeOffset="76266.1937">23368 7466 113,'0'0'84,"0"0"-37,0 0 29,0 0 13,85-40 0,-64 38-48,3 2-10,-2 0-14,-4 0-14,-3 9-5,-5 9 2,-7 5 0,-3 1 14,0 0-13,-9 0-1,-7-1 13,2-5-7,-2-2-10,3-4 4,4-3-18,0-4 17,6-4-13,3-1 5,0 0 6,0 2-10,0 0 12,0 3-10,9 3 11,6 2 3,4 4-2,2 2 10,4 4 1,-2 1-5,-3 1-8,-6 1 1,-9 0 0,-5-2 5,0-1-4,-3-4 5,-14-3 17,-4 0-10,-3-6 9,-2-2-7,-1-5-14,-2 0 14,2 0-15,2-9-2,1-10-15,2-3-83,5-3-97,4-3-169</inkml:trace>
  <inkml:trace contextRef="#ctx0" brushRef="#br0" timeOffset="76878.9237">23860 6400 130,'0'0'57,"0"0"-51,0 0 72,0 88 47,-3-42-19,-4 4-40,1 0-10,1 1-7,-1 3-41,3 2 13,2 0 2,-1-2-22,2-5 10,0-5-11,0-8 0,0-7 4,6-8-4,-1-6-16,2-6-75,-1-6-117,2-3-104</inkml:trace>
  <inkml:trace contextRef="#ctx0" brushRef="#br0" timeOffset="77210.972">23634 6689 86,'0'0'181,"0"0"-129,0 0-51,0 0 4,0 0 25,116-25 6,-66 19-6,9 1-16,3-1-4,1 1-10,-2 0 0,-8 0-3,-12 2-20,-11 3-70,-19 0-114</inkml:trace>
  <inkml:trace contextRef="#ctx0" brushRef="#br0" timeOffset="78351.3894">24709 7235 258,'0'0'168,"0"0"-113,0 0-4,0 0 0,0 0-19,107-61-9,-71 49-22,-1 1 6,-4 4-7,-6 3 0,-1 1-9,-7 3-19,-4 0-89,-7 0-86,-6 4-72</inkml:trace>
  <inkml:trace contextRef="#ctx0" brushRef="#br0" timeOffset="78551.9346">24655 7347 75,'0'0'57,"0"0"-19,0 0 36,0 0 29,97 8-35,-55-13-63,3-7 5,-2 2-10,-1-2-24,-3 1-112</inkml:trace>
  <inkml:trace contextRef="#ctx0" brushRef="#br0" timeOffset="79338.4985">25569 6756 309,'0'0'60,"0"0"-16,0 0 13,0 0 38,0 0-32,0 0-50,-14-14-13,14 28-12,0 17 12,0 15 0,-2 11 1,2 5 11,0 3-4,0 1-3,0-3 11,0 0-12,14-8 0,8-3-4,10-7 2,2-8 1,6-6-2,3-10-1,1-10 1,3-7-1,1-4-13,3-9 5,1-15-11,-1-10 18,-6-2 1,-7-6 0,-9-1 8,-7-4 2,-8-1-10,-8 3 0,-2-2 1,-1 2-2,1 1 2,-1-3-1,2 5 0,-2 3-46,0 10-31,-3 15-37,0 7-28,0 7 43,-1 0-87</inkml:trace>
  <inkml:trace contextRef="#ctx0" brushRef="#br0" timeOffset="80118.5376">26384 7313 86,'0'0'126,"0"0"-80,0 0 39,0 0 18,0 0-55,0 0 0,72-43 0,-60 43-48,0 0 5,0 4-5,0 12-3,-6 7-3,0 4 9,-6 1-3,0 1 7,0-2-7,-8-1 0,-5-4-1,-1-2-19,0-3 19,0-6-1,5-4 2,5-4 1,1-3-1,3 0-1,0 0-1,3 0-5,9 2 6,7 3 1,-1 3 0,3 2 0,-3 4 1,-3 1-1,-2 1 0,-3 1 3,-7-2-7,-3 0 4,0-1 0,-3 0 38,-13 0-11,-3-2-6,-5-2-7,-5-2-14,-2-2 10,-2-2-10,-1-4 2,0 0-4,3 0 2,5-2-10,4-12-51,7-6-99,9-4-143</inkml:trace>
  <inkml:trace contextRef="#ctx0" brushRef="#br0" timeOffset="81205.8821">26737 6307 212,'0'0'101,"0"0"-64,0 0-19,0 0 23,0 0-18,0 0-15,1 79 90,-1-37-32,0 7-45,0 1 27,0 0-24,2-1-15,-1 0-1,1-1-3,-2 2-5,0-4 0,1-1 3,1-8-4,0-5 1,-2-8-25,2-7-7,-1-6-119,2-10-42,0-1-86</inkml:trace>
  <inkml:trace contextRef="#ctx0" brushRef="#br0" timeOffset="81591.2592">26558 6577 22,'0'0'58,"0"0"12,115-26 4,-72 17-12,6 3-12,5-3-9,1 0-2,2 1-6,-5 0-12,-8 3-9,-12 0-11,-14 5-1,-8 0-10,-10 0-82,0 0-70,-2 2 32</inkml:trace>
  <inkml:trace contextRef="#ctx0" brushRef="#br0" timeOffset="82725.192">27526 6679 263,'0'0'63,"0"0"-50,0 0-1,0 0-8,0 0-4,0 0 1,-5 48 5,2-6 67,1 9-27,-3 8 5,4 1-1,1-1-42,0-3 8,0-3 7,10-4-15,9-6 19,11-7-27,3-7 0,3-8 20,5-7-19,0-11 11,1-3-7,4-3 2,-3-18 2,-1-6-9,-6-6 0,-7-3 5,-2-3 1,-4-5-6,-1-3 0,-7 1 2,-6-1-4,-4 0 2,-5 2 0,0 1-6,0 4-22,0 8-3,0 6-70,-5 7-66,-6 10-4</inkml:trace>
  <inkml:trace contextRef="#ctx0" brushRef="#br0" timeOffset="83511.5023">28263 7263 87,'0'0'180,"0"0"-120,0 0-16,0 0 24,0 0-27,0 0-7,79-64-3,-58 64-25,-3 0 22,-6 0-28,-3 14 3,-2 4 0,-1 3 4,-6 2-7,0 0 0,0-1 7,-2-1-6,-11 0-1,1-3 4,-3-4-4,5-2 0,5-4-1,1-4 1,4-3-22,0-1 22,0 0-19,0 2 19,4-1-3,10 3 9,5 0-6,-1 3 0,5 3 9,-4 3-2,-4 2-6,-2 0 0,-8 1 2,-5 0 0,0-1-3,-13 0 8,-9 0-8,0-3 33,-2-1 1,2-2-12,-1-3-5,3-3-11,1-2-6,2-1 0,-1 0-46,1-7-40,1-8-62,1-2-161</inkml:trace>
  <inkml:trace contextRef="#ctx0" brushRef="#br0" timeOffset="84768.6334">29213 6971 238,'0'0'163,"0"0"-148,0 0 15,0 0 30,0 0-11,93-15-3,-66 9-33,4 2-6,-2 0-3,-4 1-4,-1 3-5,-11 0-68,-9 0-114,-4 0-94</inkml:trace>
  <inkml:trace contextRef="#ctx0" brushRef="#br0" timeOffset="84969.1784">29173 7140 87,'0'0'125,"0"0"-120,0 0 52,0 0 35,0 0-19,91 8-23,-43-12-39,0-5 1,1 0-12,-7 0-11,-6 1-68,-5 1-163</inkml:trace>
  <inkml:trace contextRef="#ctx0" brushRef="#br0" timeOffset="85454.574">29971 6589 170,'0'0'105,"0"0"-86,0 0-9,100-8 57,-63 5 10,1 0-57,-1 1-13,-4 1 5,-3-1-11,-5 2-2,-3 0-3,-7 0-73,-5 0-55,-9 0-120</inkml:trace>
  <inkml:trace contextRef="#ctx0" brushRef="#br0" timeOffset="85733.2434">30149 6661 112,'0'0'64,"0"0"7,-23 81 2,19-45 11,-1 3-26,2 1-8,3-1 4,-1-2-26,-1-2-12,1-2-1,-1-1-9,1-4 8,-3-1-13,2-3 1,-1-1-2,0-3-27,2-6-89,-4-3-101,-3-5-41</inkml:trace>
  <inkml:trace contextRef="#ctx0" brushRef="#br0" timeOffset="85933.7922">29907 7225 222,'0'0'245,"0"0"-218,0 0-23,0 0 12,0 0 30,113 6 7,-47-9-22,6-7-27,2-2 1,-4 3-5,-11 2-10,-16 3-60,-15 4-146,-16 0-91</inkml:trace>
  <inkml:trace contextRef="#ctx0" brushRef="#br0" timeOffset="86858.3089">30862 7274 485,'0'0'132,"0"0"-126,0 0-6,0 0 0,0 0-1,0 0-59,0 0-178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28:34.2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5963 10777 73,'0'0'39,"0"0"-39,0 0 12,0 0 31,0 0 39,0 0 3,0 0-2,34 97-13,-26-50 16,-2 5-39,-2 5 5,-1 0-25,-3-4-5,0-3-1,0-5-19,0-3 2,0-6-3,0-2 7,0-7-13,0-5 5,0-4-26,0-4-6,0-5-48,0-3-48,2-6-89</inkml:trace>
  <inkml:trace contextRef="#ctx0" brushRef="#br0" timeOffset="623.7887">6085 11178 117,'0'0'111,"0"0"-91,0 0-14,0 0 26,0 0 26,0 0-25,81-29 16,-62 28-19,-1-1-4,-3 2 3,-1 0-21,0 0 0,-2 0-6,3 0-2,-3 0 12,0-3-12,-2-1 7,-2-4-2,1-1-4,0-5 6,-2-5-6,2-4 2,-1-5-1,-1-4 0,-2-2-1,-2 2 3,-3 2 2,0 3-4,0 8-1,0 3 8,0 7 30,0 8-3,0 1 13,0 0-25,0 0-24,0 16-1,-2 19-5,-1 13 6,0 6 11,0 2 5,3-3 1,0-7-10,0-2 0,0-8-9,11-3 2,-5-7 0,1-2 3,3-4-3,-5-7-1,7-2-15,0-7-57,0-4-71,3 0-110</inkml:trace>
  <inkml:trace contextRef="#ctx0" brushRef="#br0" timeOffset="1225.0429">6607 11188 244,'0'0'164,"0"0"-163,0 0-1,0 0 28,0 0-24,0 0 9,-4 7 12,14-2 12,1-2 22,-2 2-37,4 0 3,-2-4 11,3-1-30,3 0 2,4 0-8,-3-6 6,6-6 10,-5-5-16,-1 2-1,-6 4-5,-5 0-19,-2 2 23,-5 4 2,0-1-5,0 3 5,0-1 2,-3-1-2,-6 2 2,-3 0 3,0 2-10,0-2 5,-1 1 0,1 1 1,0 1-1,4 0 0,4 0-3,-1 0 3,4 0 0,1 0-12,0 4 1,0 7 8,0-1 3,0 1 0,0-1-3,0 1 7,0-2-4,0 0 0,0-3 0,1 0 2,4 0 0,-2-1-1,1-1-1,-2-3-63,1-1-123,1 0-138</inkml:trace>
  <inkml:trace contextRef="#ctx0" brushRef="#br0" timeOffset="29968.7475">24145 3029 339,'0'0'11,"0"0"-11,0 0-16,0 0 12,0 0 8,90-26-4,-62 22 21,11-2-19,10-2 24,11-1 4,10-2-29,12 0 22,12-3-15,12-1-5,9 0 10,4 2-8,-4 0-5,0 3 0,-2-1 3,8 2 16,3 0 25,1 1-24,-7-1-19,-13 5 5,-18 1-12,-19 3 4,-21 0-46,-18 0 11,-19 0-67,-7 6-8,-3-1 28,0-2 35</inkml:trace>
  <inkml:trace contextRef="#ctx0" brushRef="#br0" timeOffset="30636.3299">26890 2608 248,'0'0'127,"0"0"-117,0 0-6,0 0-8,0 0 7,81-29-3,-54 23 20,-3 3 0,0 3 6,-2 0-11,-5 0-11,-3 3-4,-3 12-4,-5 8 3,-6 8 1,0 7 17,-17 4 25,-10-1-22,-1-2-12,0-6 3,4-6-7,9-5-1,4-4-1,6-4 3,5-2-9,0-3 4,0-3 0,20-1 1,9-4 4,10-1 34,7 0-10,5-8-23,1-5 4,-2 0-10,-6 2-2,-8 1 2,-11 3-71,-12 3-35,-8 1-23,-5 2-43,-5-2-11</inkml:trace>
  <inkml:trace contextRef="#ctx0" brushRef="#br0" timeOffset="31028.374">26734 2439 314,'0'0'106,"0"0"-90,0 0-4,0 0-6,0 0-4,0 0 11,-74 130 32,57-66 6,3 1-5,4 1-1,5-4-15,5-7-13,0-5-4,17-6 4,9-8-14,7-6-1,8-8 9,5-7-6,11-10-10,7-5-6,6-6-28,2-19-71,-2-10-185</inkml:trace>
  <inkml:trace contextRef="#ctx0" brushRef="#br0" timeOffset="31306.6569">27511 2493 649,'0'0'73,"0"0"-73,0 0-8,0 0-6,0 0 2,0 0-2,36 28 14,-24 13 13,-5 10 22,-5 5 0,-2 0-34,0-2 10,-15-5-11,-8-1 8,0-6-4,-7-3-4,-2-4-4,-3-4 2,-4-1-39,-7-2-28,-4 1-122,-8-3-185</inkml:trace>
  <inkml:trace contextRef="#ctx0" brushRef="#br0" timeOffset="32409.315">13011 8838 219,'0'0'146,"0"0"-126,0 0-13,0 0 16,0 0 32,0 0-37,-31 0 20,31 0-18,0 0-19,16 0 13,9 0-7,13 0 6,8 0-1,5 0-8,11-2 8,11-1-12,9 0 0,8 0 12,5-1-3,1 2-9,7 2 0,4-3 4,8 0 41,6-5-16,1-1-26,-1 0 2,-9 2 0,-8 1-10,-13 0 4,-16 3-42,-15 1 7,-20 2-73,-21 0-59,-19 0-72</inkml:trace>
  <inkml:trace contextRef="#ctx0" brushRef="#br0" timeOffset="33296.1802">15453 8630 126,'0'0'113,"0"0"-16,0 0-11,0 0-66,0 0 25,0 0-24,46-39 22,-16 28-4,2 2-26,-3 3 12,3 3-25,-5 3 9,-4 0-9,-3 1 0,-7 11 0,-7 5-2,-3 1 11,-3 3-9,0 2 0,-10 1 6,-8-3-11,1-3 5,1-2 0,4-5 4,6-5 0,3-2-8,3 0-20,0 0-16,4 1 35,9-2 1,4 1 4,3 1 5,1-1 4,1 2-9,-4 2 0,-3-1 3,-5 2-4,-7 2 3,-1 1 0,-2 1 16,0 4-12,-12 1 1,-12 2-7,-7 2 10,-7-1-10,-6 0 0,-1-3 0,0-3 8,-1-4-8,5-5-3,2-6-39,4 0-34,7 0-28,4-14-77</inkml:trace>
  <inkml:trace contextRef="#ctx0" brushRef="#br0" timeOffset="33650.395">15286 8549 311,'0'0'59,"0"0"-9,0 0-10,0 0 14,0 0 5,0 0-45,-75 52 9,66-11-15,1 5 11,3 7 19,4 0-31,1-1 5,0-2-7,7-8 4,12-4-13,8-7 4,5-8 0,3-5 6,6-9-6,5-7-6,7-2-70,3-3-84,-1-17-101</inkml:trace>
  <inkml:trace contextRef="#ctx0" brushRef="#br0" timeOffset="33997.9881">15974 8412 515,'0'0'14,"0"0"-14,0 0-1,0 0-18,0 0 19,0 0 4,21 34 51,-5 5 12,1 7-18,-3 6-38,0 2 11,-2 0-5,-5-1-13,-1-6 7,-1-5-5,-5-5-3,0-3-3,0-2 3,-9-3-6,-12 2 3,-3-5-20,-10-1-10,-2-6-86,-4-5-148</inkml:trace>
  <inkml:trace contextRef="#ctx0" brushRef="#br0" timeOffset="35401.4285">28270 8068 6,'0'0'47,"0"0"25,121 0-19,-66 2-19,12-1 14,13-1 17,14 0-22,8 0 18,5-4-58,0-4 12,-6 4-7,-10 2-5,-14 2 17,-16 0-15,-14 0-3,-12 6 0,-8 0 5,-7-3-7,0-1 0,-2-2-1,-2 0-5,2 0 6,-6 0-38,0-8-27,-8 2-88,-4 0-49</inkml:trace>
  <inkml:trace contextRef="#ctx0" brushRef="#br0" timeOffset="36018.6651">30256 7764 59,'0'0'266,"0"0"-232,0 0-33,0 0 14,0 0 2,-64 95 73,54-52-31,2 9 13,3 4-35,4 2-2,1 0 7,0-6-36,6-7-5,18-4-1,10-8 8,8-6-17,12-7 13,2-10-4,1-4 0,3-6-73,1 0-64,2-4-5,2-11-125</inkml:trace>
  <inkml:trace contextRef="#ctx0" brushRef="#br0" timeOffset="36488.6624">30591 7791 194,'0'0'120,"0"0"-109,0 0 21,0 0-27,0 0-1,0 0 14,0 0 34,-4 61 11,3-30-21,-2 4-1,-5 4 18,-2 1-19,1 0-19,2-1 1,-3-5-15,2 0-4,-1-5-3,0-4 7,-1-6-16,3-4 9,6-4-15,1-5 10,0-3-64,0-3-72,0 0-57,3-2-14</inkml:trace>
  <inkml:trace contextRef="#ctx0" brushRef="#br0" timeOffset="37660.383">30409 7817 42,'0'0'86,"0"0"-40,0 0 37,0 0-31,0 0 54,0 0-27,0-12-17,0 12-2,0 0-28,0 0-3,0 0-29,0 0 0,0 14 0,-5 2-3,-3 7 6,-1-2 12,1 1-12,-1 2 4,3-1-1,1 0 0,2-4-9,1-1 3,2-3 0,0-6-1,0-2 1,0-3 0,3-4 2,11 0 4,2 0-12,4 0 4,1-8-28,1 2 24,-1 0-10,0 3 16,1 3-1,-5 0-11,-1 0-39,-4 0-27,-3 0-70,-5 0-36</inkml:trace>
  <inkml:trace contextRef="#ctx0" brushRef="#br0" timeOffset="38139.5773">30912 7754 293,'0'0'28,"0"0"-11,0 0-17,20 80 78,-7-41-12,-1 6 52,3 3-37,0 2-35,-2-1-13,-3-2-22,-6-5-17,-4-4 6,0-5 0,-12-3 12,-16-1-12,-5-4 0,-9 1-4,0-3-20,-5-3-6,-1-4-74,-3-6-197</inkml:trace>
  <inkml:trace contextRef="#ctx0" brushRef="#br0" timeOffset="40615.1692">6740 11268 20,'0'0'67,"0"0"-13,0 0 6,0 0-16,0 0 11,0 0-19,85-30-16,-73 20 1,-4-2-13,0-1 21,-6 3 4,-1-1-24,-1 3 22,0-2-10,-1 2-7,-9 0 8,-1 0-17,-5 3 8,2 0 4,-2 2-8,-2 3-4,2 0-5,-1 0 0,1 8-1,2 2 4,3 2-4,0 5 1,5 1 0,0 6 0,3 0 3,-1 3 8,4-1 18,0-1-24,0-3 13,7-2-11,5-4-3,4-2 7,1-2-9,4-6-1,2-3 11,3-3-7,1 0-1,6-1-4,-6-10 9,-2 4-8,-3-1-1,-2 2 0,-1-1 1,5-2-1,-2-3-7,2-1-1,-3-2-22,0-1 28,-3-4-22,1-2-4,-1-4 24,0-1-28,-3 1 5,-3 5 20,-2 8 5,-5 2 2,-1 7 7,-1 1 27,0 3 10,0 0-44,2 0 5,2 0-5,5 9-6,-3 10 6,3 7 21,0 3 24,-5 2 6,1-1-43,-2-1 14,-3-2-7,1-5-9,-4-5 2,0-3-6,0-7-2,3-4 4,-3-3 5,0 0-9,0 0 6,0-18-6,0-6 0,3-4-23,3-3 12,2 0 5,3 2-12,3 4 5,1 2 5,1 7-2,-5 3 9,4 6 1,-5 4 0,0 3-5,1 0 7,3 3-2,3 7 0,0 4 4,2-1 0,-1 2-4,-6 2 2,3-2 2,-3 2 2,0-1-6,-2-2 0,-1 1-23,0-1-20,-3-1-104,1-4-134</inkml:trace>
  <inkml:trace contextRef="#ctx0" brushRef="#br0" timeOffset="41216.826">7801 11130 359,'0'0'86,"0"0"-70,0 0 43,0 0-6,0 0 4,0 0-29,-39-17-26,32 26 4,-5 15-2,3 8-2,0 4 40,1 2-19,4-2 5,4-5-21,0-5 4,3-3-10,10-5-1,1-7 0,7-2 7,1-9 0,6 0-7,5-2 0,0-12 7,1-1-8,-2-2 1,-1-1 0,3-1-7,-1-7 10,0-2-7,-3-7-8,-2-2-26,-4-1 29,-10 2-4,-9 6-14,-5 7 27,-2 6 0,-15 7 3,-1 2 35,-1 7-30,-2 1 21,3 0-29,-3 13 5,3 11 10,3 7-7,5 2 0,10 0 1,0-1-7,18-4 21,7-2-22,5-6 0,1-7 7,5-5 3,3-8-12,5 0 1,9-5-54,5-11-3,2-1-117,-10 0-262</inkml:trace>
  <inkml:trace contextRef="#ctx0" brushRef="#br0" timeOffset="48250.2975">8796 11210 210,'0'0'115,"0"0"-83,0 0 24,0 0-42,0 0 1,0 0 28,3 45 18,-3-17-28,-9 5-1,-4 4-28,-8 2-1,1 1-3,-7-1-62,-2-4-55,-1-8-129</inkml:trace>
  <inkml:trace contextRef="#ctx0" brushRef="#br0" timeOffset="49675.0275">9084 11133 155,'0'0'132,"0"0"-132,0 0 12,0 0 52,0 0-6,0 0 0,21 18-6,-15-18-4,7-5 14,4-11-40,2-6-18,4-3 9,-3-3-7,0-4-6,-2-3 0,-2-2 2,-4-1-12,-1-1 10,-3-2 0,-3 1 1,-4-1-1,-1 3 0,0 2-2,-11 6 13,-6 2-7,1 5 23,2 5-7,5 6 16,2 6-27,4 3 12,3 3-17,0 0 1,0 12-10,0 22-2,0 16 7,0 12 9,0 7 2,13 10-2,2 2 0,1 6-3,0 2 10,-3-2 3,0-5 2,2-9 3,5-7-17,2-10-5,2-6-2,-3-6 1,4-8-6,-7-5 5,-3-7 0,-3-9 2,-5-7 1,-2-6-6,-4-2-15,-1-4 14,0-17-15,0-10 5,0-8-33,-7-4 27,-9-1-26,-4-1 33,-5 4-3,-4 1 7,-2 7 1,4 5 12,-1 5-4,1 5 21,7 3-16,4 1 4,6 5 2,1 2-1,9 2 5,0-1-15,0 0 3,15-3-6,11-2 7,12 0-4,2-4 0,2-2-3,-3 0-4,-3 1 7,-4-1 0,0 1-5,-7-1 6,3 1-1,-5-1 0,-5 2-1,-2 0-7,-7 4 8,-4 1 0,-5-2 10,0 1-2,-3-1-8,-14 0 0,-2 5 3,-2-1-5,6 4 2,2-1 0,2 2 11,8 1-5,0 1-6,3-1 0,0 1 8,0 1-16,0-2 6,0 1 2,9-3-6,10-2 13,5-1-7,7 2 0,2 2-4,2 1 1,-3 2 3,1 0 0,-4 0 0,-6 15 3,-3 4-3,-4 7 0,-2 3 3,-5 2-3,-2 1 0,-1-1 4,-1-5 16,1-3-16,1-7-3,2-4-1,2-4 0,3-5-3,4-3 3,6 0-9,6-16-11,1-9-69,-2 3-213</inkml:trace>
  <inkml:trace contextRef="#ctx0" brushRef="#br0" timeOffset="50624.499">10172 10864 279,'0'0'65,"0"0"-60,0 0 38,0 0 31,0 0-37,0 0-6,-66 29-18,63-1 23,0 3 17,3 0-9,0-6-17,0-3-16,3-5-7,6-5 8,4-5-10,-1-2 0,5-5 5,-2 0-5,2 0 3,-1 0 1,-3-6-6,-4-4-1,-3-4-7,-3-3-1,0-4 7,-3 1-18,0-1 12,0 1 6,0 3 0,0 1 2,0 3 1,0 2 1,0 0 6,0 5-4,0-2 9,0 4-13,0 1-5,10 1 3,4 2-1,2 0 3,1 6 0,0 11 2,-2 2 6,0 1 11,-1 1-18,-3-3 9,0 0-10,-5-3 1,0-3 3,1-1-1,-4-5-3,0-3 0,0-3 4,-1 0-7,-1 0 3,2-2-15,3-14 7,2-3-6,5-4-6,-2 3 14,-1 5-8,-3 3 14,-2 3 0,3 3 0,-1 4 4,5 1-3,-2 1-1,2 0 1,0 0 8,0 9-9,3 1 0,-4 1 1,-4-1 13,-3 1-9,-1-2 1,-3 2 2,0-4 0,0-1-8,0-2 0,0-3 2,0-1 5,0 0-7,0-3 7,0-17-7,5-7-52,4-3 7,3 1-39,3 4 12,-2 8 71,-1 5 2,-6 6 7,3 5 2,1 1-2,-1 0 1,0 0-2,3 12 11,-1 3 40,-1 3-22,2-2-16,-3 2-3,3 1-13,-2-4-4,1 0 0,-2-3-36,4-3-65,-5-7-108</inkml:trace>
  <inkml:trace contextRef="#ctx0" brushRef="#br0" timeOffset="51141.3895">11152 10525 264,'0'0'178,"0"0"-112,0 0-7,0 0-3,0 0-23,0 0-27,0 57 28,0-19 4,0 4-1,0 5-7,0-4-12,4 1-10,7-5-4,2-5 3,5-2-7,6-6 0,6-7-2,3-3-9,7-8-56,2-3-84,4-5-54,-1 0-190</inkml:trace>
  <inkml:trace contextRef="#ctx0" brushRef="#br0" timeOffset="51473.4721">12023 10445 124,'0'0'147,"0"0"-103,0 0 96,36 86-12,-26-44-25,-1 2-34,-1-4-13,1-5-32,-5-2-7,-2-3 0,-2-5-13,0 1 5,-11 0-9,-13-1 8,-7 3-8,-6-2-4,-6 0-21,-1-6-47,-2-5-89,3-11-223</inkml:trace>
  <inkml:trace contextRef="#ctx0" brushRef="#br0" timeOffset="51796.1587">11617 10557 629,'0'0'75,"0"0"-75,0 0-1,0 0 1,0 0 13,29 109 47,-20-66-34,-1-3 3,-3-1-4,3-4-18,-4-4-7,-2 0 0,-2-6 5,0-1-13,0-6-22,0-1-27,-2-8-98,-4-9-364</inkml:trace>
  <inkml:trace contextRef="#ctx0" brushRef="#br0" timeOffset="52914.5837">12610 10898 242,'0'0'237,"0"0"-198,0 0-26,0 0-10,0 0 8,0 0 36,28 41-19,-22-23-7,-6 1-4,0 4-11,0 2-4,-17 4-2,-6 0-59,-4-3-118</inkml:trace>
  <inkml:trace contextRef="#ctx0" brushRef="#br0" timeOffset="70875.9915">14525 11744 216,'0'0'51,"0"0"-20,0 0 27,0 0 47,0 0-15,0 0-37,0-35-33,0 35-20,0 2-4,0 19-7,0 13 11,1 13 8,4 11 13,3 6 14,1 4-11,5 2-18,3-3 1,7-8-3,6-8 1,1-12 9,3-6-14,2-7 7,4-10 9,-4-4-16,0-8 16,-3-4-12,-3 0-1,-2-4 7,0-13-10,2-6 3,1-9 5,1-6-6,-2-5-2,-2-4 0,-4-1 0,-6-2-4,-5 3 4,-6 1 0,-5 4-1,-2-1 1,0 3-1,-8 5-3,-5 2-9,1 9-9,1 8-32,3 5-31,-1 8-127</inkml:trace>
  <inkml:trace contextRef="#ctx0" brushRef="#br0" timeOffset="71794.0862">15376 12253 173,'0'0'125,"0"0"-28,0 0-9,0 0 12,0 0-55,0 0-13,13-25-12,-3 17-15,4-3 0,2 4 1,2-1 5,2 3-7,2 4-4,0 1 0,-2 0-1,-4 11 1,-7 7 0,-3 4-1,-6 7 9,0-2-7,-10 0-1,-11-1 0,1-5-6,4-5 6,2-4 0,7-6 0,4-3-8,3-3 3,0 0-14,0 0-29,15-5-2,6-2 26,-2 3 22,5 1-1,-3 3-3,-2 0 6,4 1 1,-4 12 9,-2 5 35,-3-1-34,-6 3 7,-4-4 7,-2 1-13,-2 0 25,0-4-14,-3 1-4,-13 1 19,-4-3-37,-5 1 12,-8-1-13,-2 0 5,1-3-17,1-3 6,6-3-57,2-3-73,4 0-151</inkml:trace>
  <inkml:trace contextRef="#ctx0" brushRef="#br0" timeOffset="72680.7475">16323 11610 226,'0'0'72,"0"0"37,0 0-16,0 0-1,0 0-34,0 0-44,0-7 9,0 19-23,-2 20 0,-2 18 9,-1 12-5,2 7 30,3 2 0,0 1-22,0-1 8,6-6-18,8-10-1,5-10 10,3-10-7,4-11 0,4-9 10,3-10-13,5-5 17,3-9-10,1-18-5,-2-9 4,-6-3-7,-6-6-7,-8-1 2,-4 1-5,-5-2 6,-5 2-1,-5 2-12,-1-1 16,0 4-18,-7 4 15,-8 4-8,-2 7-24,4 9-6,4 8-33,2 7-142,1 1-107</inkml:trace>
  <inkml:trace contextRef="#ctx0" brushRef="#br0" timeOffset="73197.3476">17018 12057 377,'0'0'134,"0"0"-111,0 0 25,0 0 6,0 0-42,0 0 13,97-60-12,-76 60-5,3 0 2,1 13-2,-4 11-3,-4 10-5,-7 3 5,-10 2 0,0 0-2,-12-4 0,-8-2 8,1-4-5,0-4-6,2-2 0,6-7 4,2-3 7,6-8-9,3-1 0,0-4-2,0 0 2,17 0-2,16-8 0,12-13 4,9-1-10,1-1 6,-6 2-52,-6 4-90,-10 2-208</inkml:trace>
  <inkml:trace contextRef="#ctx0" brushRef="#br0" timeOffset="73884.0258">18184 11515 285,'0'0'99,"0"0"-7,0 0 13,0 0-26,0 0-36,0 0-28,-32-2-15,28 34 0,-1 13 7,2 12-2,3 9 13,0-1 1,3-1-15,18-6 13,6-6-9,2-7 4,6-6 4,2-9-13,5-9 7,7-9-8,2-12 1,4 0 11,0-16-13,1-16-1,-7-6-3,-10-2-18,-8-4 18,-11-1-2,-6-2-3,-5-2 8,-6 0-9,-1 3-2,-2 3 1,0 8-27,0 9 2,-8 8-63,1 9-74,-2 4-78</inkml:trace>
  <inkml:trace contextRef="#ctx0" brushRef="#br0" timeOffset="74199.9744">19007 11917 195,'0'0'455,"0"0"-430,0 0-25,0 0 0,0 0 20,3 78 0,-3-42 26,0 1-30,0 0-14,0 1 4,0-3 2,0-6-16,0-6-1,0-7-71,0-9-156,3-7-210</inkml:trace>
  <inkml:trace contextRef="#ctx0" brushRef="#br0" timeOffset="74716.8906">19938 11619 250,'0'0'272,"0"0"-218,0 0-16,0 0-10,0 0 7,0 0-18,42-1-16,-14-7 46,6-1-36,4-5-9,-3 6-2,-3 0-10,-8 5-45,-11 3-80,-7 0-135</inkml:trace>
  <inkml:trace contextRef="#ctx0" brushRef="#br0" timeOffset="74955.1269">19983 11860 256,'0'0'82,"0"0"-38,0 0 80,0 0-14,0 0-69,0 0 8,64-2-29,-39-1-13,-1 0 14,-1 2-21,-1 1 1,-2 0-3,-1 0-11,0 0-46,-1 0-114,-2-1-222</inkml:trace>
  <inkml:trace contextRef="#ctx0" brushRef="#br0" timeOffset="75518.9809">20946 11330 326,'0'0'160,"0"0"-157,0 0 0,0 0 12,0 0-14,0 0 51,78 0-10,-38 0-16,2-3 20,3-5-45,-6 2 12,-7 2-13,-6 3-13,-6 1 9,-7 0-87,-7 0-57,-6 3-55</inkml:trace>
  <inkml:trace contextRef="#ctx0" brushRef="#br0" timeOffset="75819.7983">21099 11363 124,'0'0'126,"0"0"-108,0 0 9,0 0 95,0 87-28,0-46-18,0 6-22,0 4-3,0 3-4,0-2-22,-5-5-18,-4-5-7,0-6 7,3-6-4,0-9-6,3-10-33,2-6-62,1-5-127,0 0-139</inkml:trace>
  <inkml:trace contextRef="#ctx0" brushRef="#br0" timeOffset="76035.8542">21006 11852 262,'0'0'233,"0"0"-221,0 0-3,0 0 54,0 0 6,0 0-22,93 37 2,-53-37-33,5 0-4,-5-3-11,-4-4-1,-9 4-8,-7 3-23,-4 0-13,-6 0-16,-4 0-65,-3 5-49,-3-2-103</inkml:trace>
  <inkml:trace contextRef="#ctx0" brushRef="#br0" timeOffset="79139.3445">13421 13555 88,'0'0'79,"0"0"-70,0 0 15,0 0 45,0 0 41,0 0-8,0 0-91,-5-5-8,-3 28 9,0 9 1,2 5 39,2 8-7,1 6-7,3 7 4,0 0-37,0 4 19,9 0-5,11-2-19,3-2 24,7-6-14,4-9-8,3-8 9,-1-12-5,0-10-4,1-8-2,1-5 5,2-2-1,-1-20-4,-3-9 1,-2-11 7,-3-9-4,-2-5-4,-6-2 0,-3-1-11,-5 2 8,-8 1 3,-5 1-5,-2 3-2,0 6 9,-11 5-4,-2 8-2,-2 9-32,3 9 11,0 10-39,3 5-62,-2 0-117</inkml:trace>
  <inkml:trace contextRef="#ctx0" brushRef="#br0" timeOffset="80013.4142">14195 14128 113,'0'0'84,"0"0"-20,0 0-20,0 0 6,0 0-33,0 0-17,45-48 44,-21 39-1,3 5 13,-2 4 18,2 0-74,-4 0 20,-3 13-20,0 10 8,-8 4 4,-5 3-12,-7 3 0,0-3 20,-4-2-14,-11-5-6,-3-5 0,1-4 8,3-7-1,1-2-5,6-5 3,3 0 17,4 0-20,0 0-4,0 0-17,10 0 19,7-2-2,5 2 3,2 0-1,1 2 14,-4 11-5,-2 2-5,-5 3 15,-5 1-17,-8-3 19,-1 1-9,0-2 13,-18-1 15,-5 0-39,-7-3 15,-6-2-16,-6-3 1,-1-5-14,3-1-13,2 0-40,10-15-114,3-6-194</inkml:trace>
  <inkml:trace contextRef="#ctx0" brushRef="#br0" timeOffset="80611.5273">14600 13004 308,'0'0'113,"0"0"-91,0 0-3,0 0-6,0 0-9,0 0 77,9 123-5,-8-63-11,-1 3-19,0-1-26,0-8 4,0-7-24,0-7 4,-3-8-1,2-4 1,-2-6-4,1-5 0,1-8-6,-1-6-30,2-3-102,-1 0-93</inkml:trace>
  <inkml:trace contextRef="#ctx0" brushRef="#br0" timeOffset="80983.0638">14289 13279 128,'0'0'20,"0"0"-11,0 0 34,0 0 50,102-13-24,-59 11 19,0-1-16,8 0-25,-2 0-5,2-2-36,-3 2 11,-10-1-17,-9 3 2,-14 1-10,-9 0-33,-6 0-65,0 0-127,-15 5 70</inkml:trace>
  <inkml:trace contextRef="#ctx0" brushRef="#br0" timeOffset="81814.4555">15094 13437 396,'0'0'80,"0"0"-67,0 0 44,0 0 20,0 0-15,0 0-22,0-3-40,0 33-3,0 16-1,0 9 8,0 7 38,0 2-20,0-2-11,9-3 12,7-6-17,5-8-6,1-6 5,5-8-2,3-8 17,3-11-18,1-12 1,5 0 13,-1-19-11,3-13-3,-2-9-2,-5-1-7,-10 0 2,-8-1 4,-7-1 0,-1 0-3,-4-1-23,-4 5 12,0 2-14,0 8-40,-4 7 45,-7 8-53,-4 11-32,0 4-80,0 0-39</inkml:trace>
  <inkml:trace contextRef="#ctx0" brushRef="#br0" timeOffset="82585.0999">15702 13872 182,'0'0'13,"0"0"52,0 0 52,0 0 12,0 0-27,0 0-57,-24-45-4,24 41-20,0-1-19,0-1 15,3 1-14,4 0-3,3-1 5,2 1-1,1 0-4,1 1 0,1 1-2,-1 3-4,0 0 6,-1 0 0,-1 0 2,1 5 2,-3 8-4,0 4 0,-5 4-3,-4-2-2,-1 3 5,0-3 0,0-1 0,-9-2 3,0 1-3,0-5 0,0 0 1,5-4-8,1-4 7,3 1 0,0-2 0,0 1 0,1 1 0,14-1 0,3 2 0,3 3-1,1 4 1,-5 0 0,-1 2 14,-8 1-10,-4 3 7,-4-3 20,0 1-29,0-2 16,0-3-11,-6 0-1,-7-2 11,-5 4-14,-8-2 2,-5 1-5,-3 1 3,-5-3-6,-1-5-27,2-5-48,1-1-136</inkml:trace>
  <inkml:trace contextRef="#ctx0" brushRef="#br0" timeOffset="83349.4327">16795 13273 308,'0'0'37,"0"0"0,0 0-27,0 0 15,0 0-13,0 0-11,-17 64 30,17-21 17,9 13 50,2 4-28,3 1-50,3 1 7,2-5-20,5-5-2,1-9 36,3-8-35,2-8-5,3-10 1,3-11 12,9-6-14,9-10 0,5-16 0,1-9-2,-7-3 2,-12 2 0,-13-3-5,-11 1 0,-9-1 3,-6 1-7,-2 1-27,-2 2 33,-15 3-13,-4 4 2,1 4 9,0 3-74,4 7-18,3 6-136</inkml:trace>
  <inkml:trace contextRef="#ctx0" brushRef="#br0" timeOffset="83951.0736">17642 13686 219,'0'0'79,"0"0"25,0 0 21,0 0-25,0 0-45,0 0-38,86-17 1,-71 34-9,-2 8-6,-5 8 10,-8 8-3,0 1 0,-5-2 8,-9-3-17,2-5 1,4-9-1,1-4 2,5-6-4,1-4 1,1-3 0,0-1 0,3-2 0,16-2 1,6-1 1,10 0 1,8-3-1,8-10-2,1-1-1,2-2-51,-6 1-119,-10 0-215</inkml:trace>
  <inkml:trace contextRef="#ctx0" brushRef="#br0" timeOffset="84705.9383">18786 13184 122,'0'0'212,"0"0"-119,0 0-29,0 0-1,0 0-51,0 0-11,-47 70 8,45-13-2,2 8 67,0 4-23,0-6-33,9-6 10,1-7-26,4-8 2,4-8-1,2-3 7,2-10-5,4-8-4,4-9 3,6-4 8,10-11-11,1-15 0,0-7-1,-8-3-17,-9 0 8,-9-2 7,-9-1-9,-2-2 8,-6-1-5,-2 2 1,-2 2 1,0 8-11,0 6 15,-8 6-12,-5 8-48,1 5-25,-3 5-123,3 0-53</inkml:trace>
  <inkml:trace contextRef="#ctx0" brushRef="#br0" timeOffset="85006.7778">19371 13565 255,'0'0'257,"0"0"-194,0 0-58,0 0 9,0 0 15,0 0 48,36 110-56,-32-69 30,1 3-31,-4-2-14,-1-3 6,0-4 0,0-7-12,0-4 0,0-8-11,0-5-2,0-8-93,3-3-180</inkml:trace>
  <inkml:trace contextRef="#ctx0" brushRef="#br0" timeOffset="85539.0412">20590 13261 410,'0'0'186,"0"0"-180,0 0-6,0 0 2,0 0-2,0 0 27,39 23-3,-5-23 18,5 0-31,0-9-10,-4-3-1,-11 3-10,-4 5-50,-14 4-48,-6 0-105,-3 10-68</inkml:trace>
  <inkml:trace contextRef="#ctx0" brushRef="#br0" timeOffset="85708.3477">20544 13469 128,'0'0'104,"0"0"-80,0 0 37,0 0 44,0 0 12,0 0-22,88 18-49,-49-26-10,3-5-34,-4 0-4,-5-1-10,-5 3-110,-7 4-142</inkml:trace>
  <inkml:trace contextRef="#ctx0" brushRef="#br0" timeOffset="86409.859">21582 12996 194,'0'0'198,"0"0"-164,0 0 9,0 0 0,0 0 27,0 0-11,-18-17-50,12 39-3,-1 11-6,2 7 3,3 12 15,2 6 6,0 7 0,0 5 7,11 0-29,6-1 7,3-7 15,6-8-23,1-9 10,5-7-11,4-8 0,5-10 15,5-8-11,2-9 2,2-3-6,2-8 8,-2-15-15,-4-8 11,-6-5-4,-5-6 5,-10-4-1,-7-3-4,-12-1 0,-6-3-2,0 3-3,-6 3-2,-10 3-4,-5 6 6,4 10-60,-2 7-74,4 8-141</inkml:trace>
  <inkml:trace contextRef="#ctx0" brushRef="#br0" timeOffset="87195.9289">22265 13618 231,'0'0'119,"0"0"-78,0 0-28,0 0 44,0 0-4,0 0 2,97-71 7,-80 67-16,-2 4-15,2 0-13,0 0-18,2 13 0,-2 8 6,-1 5-4,-4 0 4,-2-1-6,-5-3-6,-4-2 6,-1-2-1,0-1-2,-7-4 2,-5-1-3,2-4 1,4-4 0,1-1-16,2-1 6,3-2-8,0 0 11,0 0 7,0 3-16,0 3 12,6 3 5,5 3 4,1 3 3,2 2 18,-1 1 3,0 0 14,-3-3-29,-4 0 10,-3-1 2,-3-3-16,0 0 13,0-2-18,-6 0 4,-12 0 11,-10-1-15,-5-2 3,-4-4-5,-2 0-6,2-2-3,1 0-36,3-6-58,5-11-171</inkml:trace>
  <inkml:trace contextRef="#ctx0" brushRef="#br0" timeOffset="87860.0167">22911 12472 159,'0'0'190,"0"0"-161,0 0-25,0 0 6,0 0 92,3 112-2,0-69-25,0 4-14,0 3-45,3 0 3,-3 4 4,0-5-11,-1-7 13,-2-4-25,0-6 1,0-7 2,0-2 6,0-5-11,0-3 2,0-4-23,0-4-14,0-3-75,0-1-122,0 1-33</inkml:trace>
  <inkml:trace contextRef="#ctx0" brushRef="#br0" timeOffset="88198.7748">22671 12706 324,'0'0'82,"0"0"-78,0 0-4,115-14 9,-70 12 19,5 0 24,3-1-26,-1 0 4,3 0-6,-1 1-18,-11 2-3,-10 0-3,-14 0-42,-13 0-97,-6 0-121</inkml:trace>
  <inkml:trace contextRef="#ctx0" brushRef="#br0" timeOffset="88884.7158">23614 12969 238,'0'0'162,"0"0"-123,0 0-19,0 0 22,0 0-25,0 0 5,98-1 48,-51 1-53,5 0 12,-3-5-29,-8 0 9,-10 1-18,-9 1-24,-8 0-74,-8 2-67,-6 1-138</inkml:trace>
  <inkml:trace contextRef="#ctx0" brushRef="#br0" timeOffset="89316.9892">23797 12990 194,'0'0'82,"0"0"-43,0 0 106,-11 97-63,6-58 22,1 4-66,1 4-11,0-2 7,0 0-16,0-6 6,-5-3-24,1-4 6,-1-3-2,-2-5-4,0-3-2,2-6 1,-1-3-70,0-3-38,2-3 4,-1 0-12,1-3 7,-2 0-19,0 0 29,1-1 71,2-2 29,2 0 69,0 0 51,4 0 6,0 0-13,0 0-44,0 1-25,0-1-23,13 0-19,14 0 84,10 0-29,8-3-44,4-6 18,-3 0-31,-3 1 1,-7 4-2,-4 1-41,-9 0-69,-7 2-187</inkml:trace>
  <inkml:trace contextRef="#ctx0" brushRef="#br0" timeOffset="89833.9715">25066 13046 270,'0'0'297,"0"0"-257,0 0-33,0 0 38,0 0-3,86 0-28,-56 0 15,0 0-24,-5 0-5,-4-1 0,-6-3-27,-9 4-10,-6 0-101,0 0-117,-21 8 33</inkml:trace>
  <inkml:trace contextRef="#ctx0" brushRef="#br0" timeOffset="90034.5096">24963 13266 173,'0'0'166,"0"0"-154,0 0 26,0 0 73,0 0-26,85-2-62,-44-12 3,-2 1-26,-3 2-12,-4 3-59,-4 3-50,-6 2-136</inkml:trace>
  <inkml:trace contextRef="#ctx0" brushRef="#br0" timeOffset="90783.4482">25989 12662 231,'0'0'38,"0"0"12,0 0 50,0 0-21,0 0 2,0 0-40,-30-15-41,26 40 0,1 16 7,-3 12 14,5 9 28,1 3-22,0 2-12,0-4 8,4-1-16,8-2-5,6-5-2,1-6 0,8-8 0,4-11 0,7-8 0,6-11 4,7-9-4,7-2-14,2-11 2,-3-12-22,-11-7 31,-12-3-5,-11-3 8,-7-4 6,-5-6 2,2-5-4,-3-3-4,-1-6 4,-1 1-1,-5 6-3,-3 7 0,0 13 5,0 9-1,-6 6-8,-6 7-12,-3 8-81,-4 3-103,-4 0-197</inkml:trace>
  <inkml:trace contextRef="#ctx0" brushRef="#br0" timeOffset="91623.1541">26748 13344 186,'0'0'165,"0"0"-89,0 0-12,0 0 11,0 0-39,0 0-18,71-51-4,-37 43 1,-1 7 14,-6 1-17,-5 0-7,-7 18-1,-6 6 1,-3 5-5,-6 2 0,0-1 0,-9 0-3,-6-4 3,-3-5 0,2-3-1,-1-6 3,2-3-2,5-3 0,7-5-5,2 1 5,1 1-16,0 0-16,1 3 31,12 2 2,-1 1 1,11 3-2,-2 1 2,1 1-2,-1 0 10,-8-4 2,-4 2 10,-7-2-13,-2 1 10,0 1 21,-6 0-21,-11 0 0,-5 2-13,-8-2-4,-3-2 7,1-1-9,-1-3-12,1-4-10,4-2-61,3 0-61,0-15-267</inkml:trace>
  <inkml:trace contextRef="#ctx0" brushRef="#br0" timeOffset="92493.9613">27075 12028 239,'0'0'49,"0"0"41,0 0 13,0 0-19,0 0-84,0 0-3,0 52 3,0-2 33,5 9 34,0 6-15,2-2-16,0 2-3,-1-1-30,0-3 6,-1-2 2,-1-5-7,-3-6 12,-1-4-14,0-4 0,0-4 1,0-5 4,0-7-7,-3-8 0,1-8-16,0-7-10,1-1-50,-2-9-14,0-13-174</inkml:trace>
  <inkml:trace contextRef="#ctx0" brushRef="#br0" timeOffset="92910.6683">26862 12227 277,'0'0'124,"0"0"-112,0 0-6,0 0 23,91 0 15,-49 0-21,6 0 14,5 0-15,1 0-1,-3-2-8,-5-3-12,-7 0-2,-3 2-4,-8 1-82,-4 2-58,-9 0-94</inkml:trace>
  <inkml:trace contextRef="#ctx0" brushRef="#br0" timeOffset="97068.6136">10937 13937 81,'0'0'73,"0"0"36,0 0-38,0 0-31,0 0 23,0 0-1,0 0-26,107-11 26,-74 11-24,3 0-17,6 0 12,1 2-30,0-2 1,1 0 6,-4 0-10,-7 0-2,-7 0-25,-7 0-37,-5 0-29,-3 5-91,-7 2-53</inkml:trace>
  <inkml:trace contextRef="#ctx0" brushRef="#br0" timeOffset="97406.8487">10907 14228 161,'0'0'176,"0"0"-141,0 0-11,0 0 8,0 0 14,0 0 4,75-14 12,-41 11 1,3-3-31,7-2-17,3-1 8,3-4-10,-1-1-12,-3 2 4,-10 0-5,-9 6-20,-9 0-40,-5 5-76,-4-1-26,-1-3-43</inkml:trace>
  <inkml:trace contextRef="#ctx0" brushRef="#br0" timeOffset="97801.4225">11262 13716 384,'0'0'98,"0"0"-74,0 0-1,0 0 9,0 0-25,0 0-1,18 28-4,9 1 31,1 5 24,4 7-28,-2 5-9,-2 0 3,0 1-15,-3 1 7,-3 0-3,-6-3-8,-7-1 4,-8-2-6,-1-5 0,-6 2 10,-19-1-12,-8-2 8,-9 1-8,-4-1-22,-5-3-43,-2-2-148,-2-3-192</inkml:trace>
  <inkml:trace contextRef="#ctx0" brushRef="#br0" timeOffset="98409.306">10985 15613 358,'0'0'70,"0"0"-70,0 0 0,0 0 33,0 0 19,101 23 0,-63-17 15,8-3-41,3-3-17,5 0 16,1 0-23,-4 0 7,-5 0-9,-10-1 7,-11 1-14,-6 0-29,-11 0-82,-8 5-42,0 8-57</inkml:trace>
  <inkml:trace contextRef="#ctx0" brushRef="#br0" timeOffset="98692.0727">11034 15934 82,'0'0'179,"0"0"-135,0 0-40,0 0 44,0 0 38,0 0-43,73 7 13,-42-4-8,5-2-11,5-1-1,-1 0-34,6 0-1,-1 0-1,-2-3-9,-1-3-17,-6 0-8,-5 0-19,-4 0 22,-6 0-127,-8 0-58</inkml:trace>
  <inkml:trace contextRef="#ctx0" brushRef="#br0" timeOffset="99157.662">11401 15361 353,'0'0'102,"0"0"-82,0 0-20,0 0 0,0 0 0,0 0 1,3 70 22,16-41 12,7 0-3,3 2 5,3 3 10,2-3-16,-1 4 0,3-2-26,-6 2-1,-2-1-4,-1-2 6,-9-2 1,1 0-1,-7-1 3,-6 0 14,-6 3-17,-2 2-3,-21-2-1,-9 3 6,-4-3-5,1-5-3,1-2 3,2-3-2,1-3-1,-2-3-11,-3-1-59,0-4-141,0-6-190</inkml:trace>
  <inkml:trace contextRef="#ctx0" brushRef="#br0" timeOffset="100329.2833">15837 15139 0,'0'0'88,"0"0"-27,0 0 32,0 0-7,97 0-20,-56 0-26,6-1-4,2-5-30,-1-1 5,1-1-11,-7 2 7,-4-2-15,-11 4 8,-9 2-58,-9 1-46,-7 1-54</inkml:trace>
  <inkml:trace contextRef="#ctx0" brushRef="#br0" timeOffset="100676.9883">16071 15141 163,'0'0'50,"0"0"0,0 0 75,0 0-20,12 98-35,1-54-8,-1 4-10,0 5-21,-2-2 9,1-3-8,-3-2-4,-5-5-22,-1-3 2,-2-1-8,0-4 2,0-1-2,-7-5 5,-2-4-4,1-7-2,2-5-19,-1-5-56,1-3-57,-3-3-83,-4 0-82</inkml:trace>
  <inkml:trace contextRef="#ctx0" brushRef="#br0" timeOffset="100893.1543">15948 15805 89,'0'0'207,"0"0"-111,0 0 0,0 0-9,0 0-31,0 0-41,14 0-2,16 0 8,6-3-4,5-2 3,3 2-10,0-1-4,-3 1 0,-4-2-6,-3 2-12,-4 0-43,-3-1-117,-6 0-84</inkml:trace>
  <inkml:trace contextRef="#ctx0" brushRef="#br0" timeOffset="101748.4603">17182 15004 293,'0'0'35,"0"0"-8,0 0-20,0 0 35,0 0-22,0 0-9,-4 42 74,4-10-45,7 8 18,7 7-17,2 7-20,2 3 32,0 2-36,0-3-10,1-5 13,4-6-12,0-7 0,1-9-8,2-10 8,2-7 8,4-9-9,0-3 3,5-1 9,-1-19-9,0-7-10,-5-6 0,-4-5 3,-5-5 4,-5-9-7,-1-3 2,-4-4-2,-2 2-14,-3 4-2,-7 3 0,0 7 7,0 4-2,-14 5 11,-2 9-20,-2 10-1,3 8-39,-1 7-78,4 0-133</inkml:trace>
  <inkml:trace contextRef="#ctx0" brushRef="#br0" timeOffset="102433.9202">17731 15410 260,'0'0'148,"0"0"-61,0 0-16,0 0-17,0 0-25,0 0-28,73-16 15,-41 16 3,1 0-17,-5 8 23,-4 13-23,-9 9 1,-8 6 5,-7 6-8,-9 0 12,-17 3-11,-3-3 5,-4-3 0,6-4-4,6-6 0,5-8 1,7-3-2,6-8 4,3-2-5,0-5 2,16-3 0,13 0 10,13-1 5,9-17-4,8-4-12,4 0-2,-5 4-5,-10 3-47,-14 4-41,-12 2-141</inkml:trace>
  <inkml:trace contextRef="#ctx0" brushRef="#br0" timeOffset="103198.3374">19031 15013 201,'0'0'86,"0"0"-59,0 0-1,0 0-3,0 0-14,0 0 39,-21 87 26,21-45-12,0 8 26,5 6-35,6 4-31,1-1 13,1-2-31,3-7 6,1-8 6,5-9-16,3-7 8,3-8-5,3-9 16,4-9 1,6 0-15,3-6 3,6-17-8,1-9 7,0-7-10,-6-7 3,-5-4 0,-12-1-5,-10 1 4,-8 0-4,-7 5-2,-3 2-12,0 5 18,-8 5-15,-9 3 4,-4 7 11,3 4-46,-1 7-17,3 5-90,2 5-191</inkml:trace>
  <inkml:trace contextRef="#ctx0" brushRef="#br0" timeOffset="103583.7366">19788 15378 153,'0'0'111,"0"0"-56,0 0 49,0 0-44,0 0-32,0 0-3,20 35 69,-18-6-29,-2 4-37,0 3 18,0-1-27,0 0-13,0-5-2,0-3 6,0-2-13,0-2 3,-2-3-42,2-7-11,0-4-116,0-9-184</inkml:trace>
  <inkml:trace contextRef="#ctx0" brushRef="#br0" timeOffset="104223.1044">21176 15113 452,'0'0'145,"0"0"-104,0 0-24,0 0 24,0 0-33,0 0 2,66 0 29,-27 0-23,8 0-12,-3-8-2,-7 2-2,-9 0-39,-12 6-40,-11 0-109,-5 0-70</inkml:trace>
  <inkml:trace contextRef="#ctx0" brushRef="#br0" timeOffset="104424.7429">21185 15272 204,'0'0'67,"0"0"-50,0 0 51,0 0 26,0 0-12,105 9-33,-69-18-15,0-1-24,-6 0 0,-4 2-20,-4 3-12,-1 0-109,-3 0-144</inkml:trace>
  <inkml:trace contextRef="#ctx0" brushRef="#br0" timeOffset="105857.9883">22170 14754 92,'0'0'86,"0"0"-10,0 0 22,0 0-5,0 0-12,0 0-6,6-39 1,-6 39-38,0 0-12,0 0-3,0 0-23,0 1 0,0 19-1,0 13 2,0 12-2,0 11 2,0 6 7,0 3 9,3-2-9,10-6-8,2-5 0,7-6 4,2-6-12,2-6 8,5-9 0,5-8 12,3-10-6,3-7 0,4-1-6,3-23 7,3-6-6,-3-6-1,-5-2 0,-7-2 6,-4-4 2,-3-3-8,-3-3 0,-5-2-2,-6-3-8,-2 3 5,-8 2 1,-5 5-5,-1 5-4,0 9 9,-7 7-13,-10 9-35,-1 9 19,-4 6-97,0 0-195</inkml:trace>
  <inkml:trace contextRef="#ctx0" brushRef="#br0" timeOffset="106744.5062">22934 15224 242,'0'0'67,"0"0"37,0 0 2,0 0 2,0 0-49,0 0-31,-5-16-21,11 12-2,12 0-4,8-1 3,3 4 12,3-2-14,1 3 1,1 0 5,-4 0 0,-5 0-12,-6 9 4,-7 4 0,-6 4-2,-4 4 5,-2 1-3,0 1 0,-12 0 0,-6-4 0,0-1 0,-1-4 2,4-5-6,4-2 2,7-2 2,2-2 0,2 0-13,0 2 7,0 2 1,0 2 2,13 4-1,4 1 6,4 3-2,0-2 0,0 0 4,-3 1-3,-5 1-1,-4-2 1,-5 2 7,-4-2-8,0 1 8,0 0 0,-13 0-8,-5-1 11,-6-1-8,-4-6-1,-5 0 4,-1-5-6,-2-1-5,-3-2-17,2 0-58,-2-4-138,2-6-223</inkml:trace>
  <inkml:trace contextRef="#ctx0" brushRef="#br0" timeOffset="107492.8979">23583 14099 95,'0'0'104,"0"0"-62,0 0 55,0 0-1,0 0-9,0 0-23,0-10-64,0 25-3,0 16 3,3 15 18,1 9 57,-2 9-38,-1 2-9,1 0-3,-2-4-12,0-6-15,0-7 2,0-5 0,0-5 4,0-1-3,0-7-1,-8-2 2,-3-5 2,3-4-8,0-5-11,2-6-45,3-2-49,0-5-124</inkml:trace>
  <inkml:trace contextRef="#ctx0" brushRef="#br0" timeOffset="107862.6258">23305 14427 125,'0'0'72,"0"0"-59,0 0 78,84 0-8,-47 7-19,6-3 0,11 1-51,4-5 11,0 0-15,-4 0-4,-6 0-10,-9 0-21,-6 0-93,-10-3-64</inkml:trace>
  <inkml:trace contextRef="#ctx0" brushRef="#br0" timeOffset="109200.7274">10967 17115 132,'0'0'173,"0"0"-110,0 0-21,0 0-6,0 0 39,0 0 4,88 0-35,-55-2-9,0-1-20,-2-2 0,-3 2-10,-4-1 2,-3 3-6,-3-1-1,-6 2-10,4 0-25,-5 0-113,-3 0-92</inkml:trace>
  <inkml:trace contextRef="#ctx0" brushRef="#br0" timeOffset="109487.9582">10961 17348 68,'0'0'200,"0"0"-153,0 0-30,0 0 19,0 0 36,0 0 17,15 13-11,10-11-7,7-2-45,2 0-3,6 0-10,-3-9-9,-4-2-2,-3 2-2,-3-1-45,-6 5-27,0-2-99,-4 2-89</inkml:trace>
  <inkml:trace contextRef="#ctx0" brushRef="#br0" timeOffset="109952.5622">11250 16893 304,'0'0'16,"0"0"-16,0 0 0,0 0 17,0 0 44,0 0 4,45 66-2,-21-41 29,0 0-80,6 4 27,1-1-16,2 1-23,-2 1 25,1-1-19,-4 2 3,-4-5 34,-5 2-43,-7 1 9,-7 1-9,-5 5 8,0 1-3,-22 0-2,-7-2-2,-11-2 6,-5 0 1,-4-1-14,-4 1 6,-4-3-52,1-4-16,2-5-163,5-10-134</inkml:trace>
  <inkml:trace contextRef="#ctx0" brushRef="#br0" timeOffset="112019.8914">17913 16630 42,'0'0'118,"0"0"-66,0 0-1,0 0 25,0 0-21,0 0-17,-33-5-21,29 28-11,1 7 13,2 5 3,1 8 10,0 7 30,0 6-24,11 1-11,4 0 10,6-6-33,6-6 1,4-9-5,4-7 7,2-6-8,4-8 1,1-11 0,2-4 4,3 0 6,-2-12-10,1-11 0,1-2-9,-3-4 7,-3-4-7,-4 0 9,-7-2-9,-9 1 14,-12-2-6,-9 0 1,0-3-6,-3 1 0,-9-1-20,-3 1-42,3 5-30,0 3-52,3 6-48</inkml:trace>
  <inkml:trace contextRef="#ctx0" brushRef="#br0" timeOffset="115682.7092">18780 17053 50,'0'0'103,"0"0"-33,0 0-6,0 0 24,82-54-39,-59 42 8,-3 2 6,1 3-15,-4 1 3,-1 3-19,-2 1-27,-2 2 5,1 0 1,1 8-6,2 9 8,-3 5-8,0 5 9,-3 3-5,-6 4-4,-2-2 7,-2 3-8,0-2 4,-14-3-1,-5-1-7,-3-4 8,-1 0-8,4-7 5,-1-2-5,8-4 4,3-5-3,3-2 1,4-3 4,2-2-6,0 0 0,0 0-12,4 2 12,15-2 3,10 0 2,7 0 9,-1 0-11,1-10 1,-3 3-4,-4-4-4,-2 1-12,-1-1-50,-4 4-68,-7-1-158</inkml:trace>
  <inkml:trace contextRef="#ctx0" brushRef="#br0" timeOffset="116635.3845">19829 16592 132,'0'0'47,"0"0"-9,0 0 41,0 0 4,0 0-16,0 0-7,0-10-35,0 10 3,0 0-18,0 0-2,-3 16-16,0 8 12,3 8-4,0 9 33,1 3-24,18 3 15,4 1 9,7-4-26,1-5 14,2-9-20,0-6 1,2-6 12,-3-8-7,5-9-4,-1-1 17,0-3-18,0-15 12,-3-5-14,-5-1 0,-6-4 10,-5-4-5,-2-4-3,-5-3-2,-2-3 5,-3-3-13,-5 1 8,0 2-14,0 0 11,-11 8-30,-3 6 20,-2 9-1,2 9-23,4 9-9,1 1-83,2 3-124</inkml:trace>
  <inkml:trace contextRef="#ctx0" brushRef="#br0" timeOffset="117009.256">20575 16886 305,'0'0'132,"0"0"-115,0 0-6,0 0 6,0 0 95,0 0-61,5 98-21,-5-65-8,0-3-13,0 0-9,0-3 0,-5-2 3,-3 0-11,2-4-34,3-10-129,1-6 10</inkml:trace>
  <inkml:trace contextRef="#ctx0" brushRef="#br0" timeOffset="117772.4966">21878 16753 174,'0'0'144,"0"0"-128,0 0-12,0 0 5,0 0 53,0 0-16,111-7-8,-73 3-6,-1 0-30,-2 0-3,-5 2 1,-8 2-92,-9 0-66,-13 0-88</inkml:trace>
  <inkml:trace contextRef="#ctx0" brushRef="#br0" timeOffset="118019.9069">21842 16976 439,'0'0'33,"0"0"-11,0 0 20,0 0 44,0 0-30,95-3-39,-47-6 15,0-3-25,-2 0-4,-7 3-2,-6 3-1,-8 1-22,-6 5-59,-4 0-109,-6 2-19,-3 7-27</inkml:trace>
  <inkml:trace contextRef="#ctx0" brushRef="#br0" timeOffset="119006.5804">22949 16416 205,'0'0'43,"0"0"45,0 0 19,0 0-36,0 0 4,0 0-20,-3-12-30,3 12 6,0 0-31,0 0 2,0 0-5,-2 15 1,2 16 2,0 13 0,0 9 6,0 4-6,0 3 0,12 2 3,6 0 18,3-3-19,1-5 7,7-8-8,4-6 8,3-10-7,5-9-2,1-11 0,1-7 7,-1-3-2,3-10 5,-1-16-9,-3-7 9,-1-7-13,-9-6 3,-7-2 0,-5 0 9,-8 0-9,-8 2 0,-3 1 0,0 0-27,-6 2-3,-8 5-10,-2 4-64,0 6 24,-2 12-102,3 7 30</inkml:trace>
  <inkml:trace contextRef="#ctx0" brushRef="#br0" timeOffset="119824.332">23623 17044 156,'0'0'114,"0"0"-46,0 0 39,0 0-16,0 0-13,0 0-14,-2-53-27,2 47 5,0 2-5,0-1-29,2 0 4,6 1-12,5 1 0,5-2 0,6 2 5,2 2-5,4 1 0,0 0 1,-3 0-3,-2 0 2,-7 11-6,-6 2 3,-9 3-21,-3 6 1,-3 2 21,-16-3-2,-3 0 3,2-4 1,2-4 0,6-4 2,5-3-2,2 0 0,5-3 0,0 0-2,0 1 1,0 1-7,0 1 8,6 2-7,8 1 13,-1 1-6,3 4 0,-3-4-1,-2 2-1,-5 0 2,-1 2 0,-5-2 0,0 0 3,0 3-1,-11-1 9,0-2-6,-3-2 11,-4 1-9,0-4-1,-7-1 4,-2-3-10,-3-1 0,2-2-5,-4 0-34,1 0-27,0 0-71,1 0-101,3-2-79</inkml:trace>
  <inkml:trace contextRef="#ctx0" brushRef="#br0" timeOffset="120664.0278">24066 16009 293,'0'0'47,"0"0"48,0 0-10,0 0-29,0 0-9,0 0-38,0-1-5,0 13-4,0 12 13,0 10 16,0 6 12,0 5-29,0 4 35,-1-2-37,-7 5 3,2 6-2,-1 4-4,-1 0-7,4-2 0,1-10 0,1-10 3,2-8-1,0-11-2,0-7 0,6-7-43,6-7-37,-1 0-89,-2-4-100</inkml:trace>
  <inkml:trace contextRef="#ctx0" brushRef="#br0" timeOffset="121096.3748">23811 16212 233,'0'0'93,"0"0"-45,0 0-43,0 0 20,0 0 39,0 0-34,113 0 35,-68 0-39,6-7-23,4 0 35,-3-2-37,4 0 0,-4 1-1,-9 2-22,-4 1-39,-14 5-65,-10 0-24,-15 0-30</inkml:trace>
  <inkml:trace contextRef="#ctx0" brushRef="#br0" timeOffset="162549.6108">19246 11485 73,'0'0'76,"0"0"-5,0 0-2,0 0 7,0 0-17,0 0-48,6-11-10,-5 26-1,-1 8 3,0 9 24,2 10 2,-1 9 4,4 7 0,0 2-7,4-2-11,2 0-1,5-6-5,2-4 15,3-4-18,3-7-3,3-5 5,1-7-1,2-6-7,1-12 5,0-5 2,1-2 17,1-11-18,-2-13 11,-3-8-5,-5-5-7,-2-2 0,-5-3-1,-2-5 1,-4-3 25,0-4-15,-4-5 1,-4 2-5,-2 5-3,0 3-9,0 13 1,-5 8 0,1 7-8,-2 9 8,5 6-29,-1 2 4,1 4-61,-1 0-99,-1 8-190</inkml:trace>
  <inkml:trace contextRef="#ctx0" brushRef="#br0" timeOffset="163552.3088">19697 13175 117,'0'0'46,"0"0"1,0 0-26,0 0 50,0 0 31,0 0-31,2-39-15,-2 39-1,0 0-27,0 0-20,0 3-8,0 15-5,0 9 5,0 11 6,0 10 3,0 5 2,1 3-1,4 1 7,4-3-8,6-3-7,3-1 20,6-5-11,4-5 0,0-6-7,1-9 0,-3-5-4,0-10 0,1-5 0,1-5 6,1 0 1,0-9 4,3-9 3,-2-8-14,-1-2 6,0-4-3,-2-2-2,-2-4 7,-2-1-3,-1-5 2,-1 0 0,-5-1-4,-1-2-1,-6 1-2,-4 1 0,-5-1 5,0 6-4,0 5-1,0 5 0,0 11-5,0 5 4,-2 8-23,-3 6-28,-2 0-54,-2 2-193,-3 13 8</inkml:trace>
  <inkml:trace contextRef="#ctx0" brushRef="#br0" timeOffset="164607.9475">20208 14998 143,'0'0'56,"0"0"-20,0 0-30,0 0 2,0 0 25,0 0-3,0 23-4,0-8-11,0 2-10,0 4 25,0 2-14,0 5 15,0 2 1,2 4-19,2 4 5,6 4 4,1 0 26,1 2-6,1-5-22,-1-3-6,1-3 13,-1-6-23,1-2 1,1-7-5,1-7 9,3-3-6,3-6-3,2-2 0,6 0 19,4-13-16,6-6 6,3-5-9,-2-5 7,2-2-5,-4-5-2,-2-3 0,0-7 5,-1 0-5,1-4 0,-1-1-4,-4 1-32,-4 4 27,-12 3-2,-7 4 11,-8 8 5,0 2 5,-5 6-8,-5 3-2,-1 4 6,2 6-13,2 2-38,1 5-78,0 3-107</inkml:trace>
  <inkml:trace contextRef="#ctx0" brushRef="#br0" timeOffset="165880.1602">20823 16437 49,'0'0'61,"0"0"51,0 0-42,0 0 17,0 0-6,0 0-50,-11-16 2,10 16-25,1 0-4,0 0-2,0 0 2,0 10-4,0 8 0,0 8 5,0 5 21,3 4-2,0 4-8,1 2 10,1 1-10,1-3 8,2-3-11,1 0-11,2-2 15,1-2-16,0 0-1,4 0 10,-1-5-5,4-3-1,1-2-4,2 0 6,4-4-1,3 1-3,3 1 0,2-1 9,2-1-10,1-1 21,0-2-11,-4-3-9,0-3 7,-2-3-8,1-4-1,1-2 6,1 0-1,0-12-5,1-9 0,-1-8 0,2-6-1,1-9 1,-6-2 0,-1-6-3,-9 5 7,-5 0-5,-8 2 1,-8 3 0,0 1-2,0 1 2,-2-1 0,-5-2-3,-5 1-12,2 2-2,-1 6-6,-2 9-3,2 8 9,2 6-48,1 6-8,2 2-59,1 0-92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05T08:32:28.1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1693 682,'0'0,"-23"0,-1 0,48 0,-24 23,23-23,1 0,-24 24,23-24,1 0,-1 0,1 0,-1 0,1 0,-1 0,1 0,0 0,-1 0,24 0,-23 0,-1 0,1 0,-1 0,24 0,-23 0,-1 0,1 0,23-24,-24 24,24 0,0 0,-23 0,23 0,0-23,-24 23,1 0,23 0,0 0,-23 0,23 0,23 0,-46 0,23 0,0 0,0 0,0 0,-24 0,24 23,0-23,0 0,1 0,-25 0,24 24,24-24,-48 0,24 0,0 0,0 0,0 0,0 0,24 0,-24 0,0 0,24 0,-24 0,0 0,23 0,-23 0,24 23,-24-23,23 0,1 0,-1 0,1 0,-24 0,24 0,-24 0,0 0,23 0,-46-23,23 23,-24 0</inkml:trace>
  <inkml:trace contextRef="#ctx0" brushRef="#br0" timeOffset="1318.0672">3340 776,'0'23,"23"-23,1 0,-24-23,23 23,1-24,-24 1,0-1,-24 24,1 0,-1 0,24 24,-23-24,23 23,0 1,23-24,1 0,-24-24,0 1,0 46,0 1,0-1,0 1,0-1,0 1,0-1,-24 1,24 23,0-24,0 1,0 23,0-23,0-1,24 1,-24-1,0 1,0-1,0 1,0-1,0 1,0-1,0 1,0-1,0 1,0-1,-24 1,24-1</inkml:trace>
  <inkml:trace contextRef="#ctx0" brushRef="#br0" timeOffset="2051.2044">2893 1505,'0'0,"0"-24,0 48,0-1,0 1,0-1,0 1,0 23,-24-24,24 1,0 23,0-23,0 23,0-24,0 1,0 23,0-24,0 1,0-1,0 1,0-1,0 1,0-1,0 1,0-1,0 1</inkml:trace>
  <inkml:trace contextRef="#ctx0" brushRef="#br0" timeOffset="2837.5685">2822 1505,'0'0,"0"-24,0 1,24-1,-1 24,1 0,-24-23,23 23,1 0,-1 0,1 0,23 0,0-24,0 24,0 0,0-23,0 23,24 0,-24 0,0 0,0 0,0 0,0 0,-24 0,24 0,-23 0,23 0,0 0,0 0,-23 0,-1 0,1 0,-24 23,0 1,0-1,0 1,0-1,0 1,0 23,0-24,0 1,0 23,0 0,0 0,-24-23,24 23,0-24,-23 24,23-23,0-1,0 1,0-1,0 1,0-1,0 1,0-1,-24 1,0-24,1 23,23 1,-24-24,1 23,-1-23,1 0,-1 0,-23 0,0 0,24 0,-24 0,0 0,0 0,0 0,0 0,23 0,-23 0,0 0,23 0,-23 0,24 0,-1 0,-23 0,24-23,-1 23,1-24,-1 24,1-23</inkml:trace>
  <inkml:trace contextRef="#ctx0" brushRef="#br0" timeOffset="3423.2243">3104 1599,'0'0,"-23"0,23 23,0 1,0-1,0 1,0 0,0-1,0 1,0 23,0-24,23 1,1 23,-1-47,1 0,0 0,-1 0,1 0,-1 0,1 0,-1 0,1-24,-24 1,23 23,1-24,-24 1,0-1,23 1,-23-1,24 24,-24-23,0-25,23 25,-23-1,24 1,-24-1</inkml:trace>
  <inkml:trace contextRef="#ctx0" brushRef="#br0" timeOffset="4256.5909">1482 1811,'23'0,"1"0,-1 0,1 0,-1 23,1-23,-1 0,1 0,23 0,-24 0,24 0,0 0,0-23,1 23,-1 0,0-24,0 24,-24 0,24 0,0 0,-23 0,23-23,-24 23,1 0,-1 0,24 0,0 0,-23 0,23 0,-24-24,1 24,47 0,-48 0,1 0,23 0,-24 0,24 0,0 0,-23 0,-1 0</inkml:trace>
  <inkml:trace contextRef="#ctx0" brushRef="#br0" timeOffset="4989.7124">3763 1740,'-24'0,"48"0,-1 0,1 0,0 0,23 0,-24 0,24 0,0 0,0 0,0 0,0 0,0 0,24 0,-24 0,23 0,-23 0,1-23,22 23,-23 0,0-24,0 24,0 0,0 0,0 0,0 0,-23-24,23 24,-24 0,1 0,-1 0</inkml:trace>
  <inkml:trace contextRef="#ctx0" brushRef="#br0" timeOffset="10657.171">3504 282,'0'-24,"0"1,0-1,-23 24,-1-23,1 23,-1 0,1 0,-1 23,1-23,-1 24,1-1,-1 1,24-1,-23 1,23-1,0 1,23-1,1 1,-1 0,1-24,-1 0,1 0,23 0,0 0,-24 0,24-24</inkml:trace>
  <inkml:trace contextRef="#ctx0" brushRef="#br0" timeOffset="13363.6925">1999 1905,'0'23,"0"1,0-1,0 1,0-1,-23 24,23-23,-24-1,24 24,-23 0,23-23,0-1,23 1,1-1,-1 1,24-24,0 0,-23 0,-1 0,1-24,-1 1</inkml:trace>
  <inkml:trace contextRef="#ctx0" brushRef="#br0" timeOffset="13633.2452">1858 2093,'23'0,"1"0,0 0,-1 0,24-24,0 24,-23 0,-1 0</inkml:trace>
  <inkml:trace contextRef="#ctx0" brushRef="#br0" timeOffset="74494.0988">19709 11265,'0'-23,"0"46,0-70,-24 47,24-24,0 1,0-1,24 24,-1 0,1 0,-1 0,24 0,-23 0,-1 0,1 0,-1 0,1 0,-1 0,1 0,-24 24,23-1,1 1,-24 23,23-23,1-1,-24 1,23-1,1 1,-1 23,1 0,-1 0,1 0,-1 23,1-23,-1 0,1 24,0-24,-1 24,1-1,-1-23,1 24,-1-1,1 1,-24-1,23 1,1-24,-24 24,0-24,23 23,-23-23,0 24,24-24,-24 0,23 23,-23 1,0-24,0 23,0-22,0-1,0 23,0-23,0 24,0-24,-23 23,23-23,-24 24,24-24,-23 0,23 0,0 0,-24 0,24-23,-23 23,23 0,0 0,-24-24,1 24,23-23,0-1,-24 24,24-23,0-1,-23 24,23-23,0 46,0-46,0 0,0 23,0-24,0 1,0-1,0 1,0-1,-24 24,24 0,0-23,0-1,0 1,0-1,0 1,-23-1,23 1,0-1,0 1,0-1,-24 1,24-1,0 1,0-1,-24 1,24 0,-23-24,23 23,-24-23,1 24,-1-24,-23 23,24-23,-24 24,0-24,-24 23,24-23,-23 24,-1-24,1 23,-1-23,-23 0</inkml:trace>
  <inkml:trace contextRef="#ctx0" brushRef="#br0" timeOffset="75380.9032">20532 13052,'23'0,"24"-23,-23-1,-1 24,24 0,-23 0,23 0,0 0,-24-23,24 23,0 0,1 0,-1 0,-24-24,24 24,0 0,0 0,0 0,0-23,0 23,-23 0,-1 0,24 0,-23 0,-1-24,1 24,-24-23,-24 23,24-24,-23 24,23-23,23 23,1 23,-24 1,23-24,1 23,-24 1,23-24,1 0,-24 23,0 1,0-1,-47 1,23-1,-23 1,0-1</inkml:trace>
  <inkml:trace contextRef="#ctx0" brushRef="#br0" timeOffset="76831.6143">23072 11853,'0'0,"0"-24,-24 24,1 0,-1 0,-23 0,24 0,-1 24,1 0,-25-1,25 1,-24 23,23-24,1 24,-1 0,1 0,23-23,0 23,0 0,0-24,47 1,-24-1,1 1,23-24,-24 23,25-23,-1 0,0 0</inkml:trace>
  <inkml:trace contextRef="#ctx0" brushRef="#br0" timeOffset="77263.9381">23377 11947,'0'-23,"0"-1,-47 24,24 24,-24 23,47-24,-24 1,1 23,23-24,0 24,0-23,0 23,0-24,0 1,23-1,1 1,-24-1,47-23,-24 0,24 0,-23 0,-1-23,1-1,-24 1,0-1,0-23,0 24,0-1,0-23,-24 24,1-1,-1 1,24-1,-23 24,-1-23</inkml:trace>
  <inkml:trace contextRef="#ctx0" brushRef="#br0" timeOffset="78034.6031">23824 11877,'0'0,"0"-24,0 48,0-1,0 1,-23-1,23 24,-24-23,24 23,0-24,0 24,0-23,0-1,0 1,0-1,0 1,0-1,0-46,0-1,0-23,0 24,0-1,0 1,0-24,0 23,0 1,0-1,24 1,-1-1,-23 1,24 23,-1 23,-23 24,24-47,-24 47,23-23,1 23,-24-24,23 1,1 23,-24-24,23 1,1-24,-24 23,0 1,23-24,-23-24,24 1,-1-1,-23-23,0 24,0-1,0-23,0 24,0-24,0 23,0 1,0-1,0-23,0 24,0-1,24 24</inkml:trace>
  <inkml:trace contextRef="#ctx0" brushRef="#br0" timeOffset="78389.949">24553 11782,'-23'-23,"-1"23,1 0,23 23,23-23,-23 24,47-24,0 0,-23 0,23 0,-24 0,1 0,23 0,-23 0,-1 0,1 0</inkml:trace>
  <inkml:trace contextRef="#ctx0" brushRef="#br0" timeOffset="78606.1578">24694 11806,'0'0,"0"23,-23-23,23 24,0 0,0-1,0 1,0-1,-24 24,24-23,0-1,-23 1,23 23,-24-24,24 1</inkml:trace>
  <inkml:trace contextRef="#ctx0" brushRef="#br0" timeOffset="78923.6069">25329 11853,'-23'0,"-1"24,24-1,-23 1,23 23,-24 23,24-46,0 23,0-24,-23 1,23 23</inkml:trace>
  <inkml:trace contextRef="#ctx0" brushRef="#br0" timeOffset="79341.0413">25282 11924,'0'-24,"0"48,24-71,-1 23,-23-23,24 47,-1-24,1 1,23-1,-23 24,-1 0,1 0,-1 0,1 24,-24-1,0 1,-24-24,1 23,-1 1,1 0,-1-1,1-23,-25 0,25 24,-1-24,24 23,0 1,24-1,-1-23,1 24,23-1,-47 1,24-1,-1 24,-23-23,24-1,-1 1,1-1,-24 1</inkml:trace>
  <inkml:trace contextRef="#ctx0" brushRef="#br0" timeOffset="79773.8803">25964 11853,'24'-24,"-24"1,0-1,0 1,-24 23,1 0,-1 0,1 0,-1 23,1 1,-1-1,-23 25,47-25,-23 24,-1 0,24 0,0-23,0 23,24 0,-1-24,-23 1,24-1,-1 1,24-24,-23 0,-1 0,1-24,23-23,-47 24,23-1,1 1,-24-24,24 23,-24-23,0 24,0-24,0 23,0 1,0-1,-24 0,0 1,1 23</inkml:trace>
  <inkml:trace contextRef="#ctx0" brushRef="#br0" timeOffset="80428.6129">26341 11806,'0'0,"0"23,-24 25,1-25,23 1,0 23,-24-24,24 24,0-23,0-1,0 1,0-1,0 1,24-1,-24 1,23-24,1 23,23-23,0 0,-24 0,24 0,-23 0,23 0,0 0,-24 0,25 0,-25 0,24 0,-23-23</inkml:trace>
  <inkml:trace contextRef="#ctx0" brushRef="#br0" timeOffset="81246.45">27893 11806,'0'0,"0"-24,23 24,-23-23,0-1,-23 1,-1 23,1 0,-1 23,-23-23,24 24,-1-1,-23 1,47 23,-23 0,-1-23,24 23,0-24,24 48,-24-48,23 1,1-1,-1 1,24-24,-23 0,70 0,-71 0,1 0,23-24,-23 24,23-23,-47-24,47 23,-47 1,0-1,0 1,0-24,0 23,0 1,0-25,-24 25,1 23,-24-24,0 24,23 0,-23 0</inkml:trace>
  <inkml:trace contextRef="#ctx0" brushRef="#br0" timeOffset="81446.7224">27705 11829,'0'24,"0"0,0-1,23-23,-23 24,47 23,-47-24,24-23,23 24,-47 23,23-47,1 23,-1 1,1-1,-24 1,24-24,-1 23,1-23</inkml:trace>
  <inkml:trace contextRef="#ctx0" brushRef="#br0" timeOffset="81901.699">28363 11806,'0'0,"0"-24,24 24,-48 0,24 24,-23-1,23 25,-24-25,24 24,0 0,0-23,0 23,0-24,0 1,24-1,-24 1,23-1,1-23,-24 24,23-24,24 0,-23-24,-1 24,1-23,-1-24,1 23,0 1,-1-1,-23-23,24 24,-1-1,-23-23,0 24,0-1,0 0,0 1,24 23</inkml:trace>
  <inkml:trace contextRef="#ctx0" brushRef="#br0" timeOffset="82218.0888">29045 11759,'0'0,"0"-24,-23 24,-1 24,24-1,0 1,-23-1,-1 25,24-25,0 48,0-24,0-24,0 1,0-1,0 1,0-1</inkml:trace>
  <inkml:trace contextRef="#ctx0" brushRef="#br0" timeOffset="82681.6048">28998 11947,'0'-47,"0"94,0-117,0 46,0-23,0 0,0 23,24 1,-1-1,1 1,-24-1,23 24,1 0,-1 0,1 0,-24 24,23-1,-23 24,0-23,0 23,-23-24,23 1,0 0,-24-24,1 23,-1-23,1 0,-1 0,48 0,-1 0,1 0,23 24,-24-1,1-23,0 24,23-1,-24 1,-23-1,0 1,0-1,-23 1,-24-1,47 1,-48-24,25 0,-24 0,23 0,1 0</inkml:trace>
  <inkml:trace contextRef="#ctx0" brushRef="#br0" timeOffset="83220.7721">29516 11735,'23'0,"1"0,-1 0,1 0,-1 0,24-23,-23 23,-1 0,24 0,-23 0,-1 0,-46 0,-1 0,1 0,-1 0,1 0,-1 23,1 1,23-1,-24 1,1 23,23-23,0-1,0 1,0 23,0-24,0 1,0-1,0 1,0-1,0 1,0-1,0 1</inkml:trace>
  <inkml:trace contextRef="#ctx0" brushRef="#br0" timeOffset="83421.0765">29492 12159,'24'0,"-48"0,71 0,-23 0,23 0,0 0,-24 0,24 0,-23 0,23-24,0 24,-47-23</inkml:trace>
  <inkml:trace contextRef="#ctx0" brushRef="#br0" timeOffset="83777.2771">30104 11712,'23'0,"24"0,0 0,-23 0,23 0,-24 0,1 0,23 0,-24 0,1 0,-1 0,1 0,0-24</inkml:trace>
  <inkml:trace contextRef="#ctx0" brushRef="#br0" timeOffset="84022.3681">30292 11712,'0'0,"0"23,0 1,0-1,0 1,0-1,-24 25,24-25,0 1,-23-1,23 1,0-1,0 1,0-1,0 1,0-1,0 1,0-1,0 1,23-24</inkml:trace>
  <inkml:trace contextRef="#ctx0" brushRef="#br0" timeOffset="84481.0083">31068 11759,'0'-24,"0"48,23-48,1 1,-24-1,0 1,0-1,-24 1,1 23,-24-24,23 24,-23 24,0-24,0 23,24 1,-24-1,23 24,1-23,-1 23,1-24,23 25,23-25,1 1,-1 23,1-24,23-23,-24 24,1-1,-1 1,24-24,-47 23,47 1,-47-1,-23 1,-1-24,1 0,-1 23,-23-23,24 24,-24-24</inkml:trace>
  <inkml:trace contextRef="#ctx0" brushRef="#br0" timeOffset="102560.1583">9313 16862,'-23'0,"-1"0,1 0,-1 0,1 0,-1 0,1 0,-1 0,1 0,-24 0,0 0,0 0,0 0,-24 0,24 0,-24 0,1 0,-1 0,1 0,-1 0,1 0,-1 0,0 0,24 24,-23-24,23 0,0 0,0 0,0 0,23 0,-23 0,24 0,-1 0,1 0,23-24</inkml:trace>
  <inkml:trace contextRef="#ctx0" brushRef="#br0" timeOffset="103006.0265">7785 16721,'0'0,"23"0,-46 0,-24 0,47 24,-47-24,23 23,1-23,-1 24,-23-1,0-23,23 24,-23-1,0 1,0-1,0 1,24-24,-48 24,24-1,24 1,-1-24,24 23,0 1,47-1,0-23,0 24,-23-24,23 0,0 0,23 23,-23-23,0 0,-23 0</inkml:trace>
  <inkml:trace contextRef="#ctx0" brushRef="#br0" timeOffset="104256.1832">988 16251,'23'0,"1"0,23 0,-24 0,24 0,-23 0,-1 0,1 0,-1-24,1 24,0 0,-1 0,-23-23</inkml:trace>
  <inkml:trace contextRef="#ctx0" brushRef="#br0" timeOffset="104641.3521">1035 16322,'0'23,"0"1,0-1,0 1,0-1,0 1,0 23,0-24,0 24,-24-47,1 24,23-1,0 1</inkml:trace>
  <inkml:trace contextRef="#ctx0" brushRef="#br0" timeOffset="105343.2944">1294 16322,'0'23,"0"1,0-1,0 1,0-1,0 24,-24-23,24-1,0 1,0-1,0 1,-24-24,24 23,-23-23,23 24,0-1,0-46,0-1,0 1,23 23,-23-24,0-23,24 24,-24-1,0-23,0 24,0-1,0 1,0-1,24 24,-1 0,-23 24,0-1,0 1,24-24,-1 23,-23 1,0-1,0 1,24-1,-24 1,0-1,0 1,0-1</inkml:trace>
  <inkml:trace contextRef="#ctx0" brushRef="#br0" timeOffset="105527.9206">1223 16604,'0'0,"23"0,1 0,0-24,-1 24</inkml:trace>
  <inkml:trace contextRef="#ctx0" brushRef="#br0" timeOffset="106160.871">1576 16345,'0'24,"0"-1,0 1,-24-1,24 1,0-1,0 1,0-1,0 1,0-1,0 1,0-1,0 1,0-48,0 1,0-1,0 1,0-1,0 1,0-1,0 1,0-1,0 1,0-1,0 1,0-1,24 1,-1-1,1 24,-1 0,1 24,-24-1,0 1,-24-1,24 1,-23-24,-1 0,1 0,23 23,0 1,0-1,23 1,-23-1,47 1,-47-1,24 1,23-24,-47 23,23 1,1-24</inkml:trace>
  <inkml:trace contextRef="#ctx0" brushRef="#br0" timeOffset="106831.516">2164 16369,'0'-24,"23"1,-23-1,0 0,0 1,0-1,0 1,-23 23,-24-24,23 24,-23 0,0 24,47-1,-23-23,-24 24,47 23,-24-23,0 23,24 0,0 0,0 0,0-24,0 24,0-23,0-1,0 1,24-1,0-23,-1 0,24 0,-23 0,-1 0,-23-23,0-1,0 1,0-1,0 1,0-1,-23 24,-1-23,24-1,47 24,-23 0,-1 0,1 0,-1 0,1 24,-1-1,1-23,-24 24,0-1,0 1,0-1,23 1,-23-1,0 1,24-24</inkml:trace>
  <inkml:trace contextRef="#ctx0" brushRef="#br0" timeOffset="107101.0626">2375 16416,'0'0,"0"-24,0 48,0-1,0 24,0-23,0-1,0 1,0 23,0-24,0 1,0-1,0 1,0-1,0 1</inkml:trace>
  <inkml:trace contextRef="#ctx0" brushRef="#br0" timeOffset="107332.7867">2281 16369,'0'0,"0"-24,24 1,-24-1,23 0,-23 1,24 23,-1 0,1 0,23 0,-24-24,1 24,-1 0,1 0</inkml:trace>
  <inkml:trace contextRef="#ctx0" brushRef="#br0" timeOffset="107548.5433">2399 16463,'23'0,"1"0,-1 0,1 0,-1 0</inkml:trace>
  <inkml:trace contextRef="#ctx0" brushRef="#br0" timeOffset="107764.7152">2258 16768,'0'0,"23"0,24 0,-23 0,-1 0,1 0,-1 0,1 0,-1 0,1-23,-1 23</inkml:trace>
  <inkml:trace contextRef="#ctx0" brushRef="#br0" timeOffset="108118.9507">2681 16251,'0'0,"-23"-24,46 24,1 0,23 0,-24 0,24-23,-23 23,-1 0,1 0,-1 0,1-24,-1 24,1 0,-1-23</inkml:trace>
  <inkml:trace contextRef="#ctx0" brushRef="#br0" timeOffset="108319.496">2987 16157,'0'23,"0"1,-24-1,24 1,0-1,0 25,0-25,-23 1,23-1,0 1,0 23,0-24,0 1,0-1,0 1</inkml:trace>
  <inkml:trace contextRef="#ctx0" brushRef="#br0" timeOffset="108877.0375">4210 16110,'-24'0,"1"0,-1 0,1 47,-1-47,-23 47,47 0,-47 0,47 0,-23-23,23 23,0 0,0 0,0-24,0 24,23-23,1-24,-1 23,1 1,23-24,0 0,0-24,0 1,-24 23,1-47,-1 0,1 23,23-23,-47 0,0 0,0-47,0 70,0-23,0 0,0 24,-71-24,48 23,-24 24,0 0,0 0,0 24,0-1</inkml:trace>
  <inkml:trace contextRef="#ctx0" brushRef="#br0" timeOffset="109121.3652">3998 16274,'0'0,"0"-23,47 23,0 0,-23 0,23 0,-47 23,23 1,1 0,-1-1,24 1,-47 23,24-24,-1 24,1-23,-1 23,1-24,-24 1,23-1,-23 24,24-47,-24 24,0-1,24 1</inkml:trace>
  <inkml:trace contextRef="#ctx0" brushRef="#br0" timeOffset="109538.0836">4727 16133,'0'-23,"-23"23,-1 0,1 0,23 23,0 1,0 23,0-24,0 24,0 1,0-1,23 0,1-24,-1 24,-23 0,47-23,-47-1,24 1,-1-1,1-23,-1 0,1 0,23 0,-47-23,23-1,-23 1,24-24,-1 0,-23 0,0 23,0-23,0 0,0 0,0 23,0 1,0-24,0 23,0 1</inkml:trace>
  <inkml:trace contextRef="#ctx0" brushRef="#br0" timeOffset="109870.1529">5268 16063,'0'23,"0"1,0 23,-23-24,23 1,0 23,0-24,0 25,0-1,0-24,0 24,0-23,0 23,0-24,0 1,0-1,0 1,0-1</inkml:trace>
  <inkml:trace contextRef="#ctx0" brushRef="#br0" timeOffset="110387.3603">5245 16322,'-24'-24,"48"48,-48-95,24 24,0 23,-23-23,23 24,0-1,0 1,0-24,0 23,0 1,0-1,23 24,1 0,-1 0,-23 24,24-1,-1-23,1 24,-24-1,0 1,0-1,0 1,0-1,0 1,-24-1,1-23,-1 24,1-24,-1 23,48 1,-1-24,1 23,-1 1,1 0,-24-1,23-23,-23 24,0 23,0-24,0 24,-23-23,-1 23,1-24,-1 1,1-24,-1 23,1 1,-1-24,-23 23,24-23,-1 0,0 0</inkml:trace>
  <inkml:trace contextRef="#ctx0" brushRef="#br0" timeOffset="110725.5214">5362 16157,'0'0,"0"-24,0 1,24 23,-24-24,23 24,1 0,-1 0,1 0,-1 0,1-23,-1 23,1 0,-1-24,1 24</inkml:trace>
  <inkml:trace contextRef="#ctx0" brushRef="#br0" timeOffset="110957.3167">5550 16063,'0'0,"0"23,0 1,0-1,-23 1,23-1,0 24,0-23,0-1,0 1,0 23,0-23,0-1,0 1,0-1,0 1,0-1,0 1,-24-24,24 23</inkml:trace>
  <inkml:trace contextRef="#ctx0" brushRef="#br0" timeOffset="111111.2697">5480 16510,'23'0,"1"0,-1 0,1-24,23 24,-47-23,47-1</inkml:trace>
  <inkml:trace contextRef="#ctx0" brushRef="#br0" timeOffset="111443.115">5809 16039,'-23'0,"46"0,1 0,-1 0,1 0,-1 0,24 0,-23 0,-1 0,48 0,-24 0,-24 0,48-23,-48-1,1 24</inkml:trace>
  <inkml:trace contextRef="#ctx0" brushRef="#br0" timeOffset="111706.1521">6068 16016,'0'0,"0"23,0 1,0-1,0 1,0-1,0 1,0-1,0 24,0-23,0-1,0 25,0-25,0 1,0 23,0 0,0-24,0 1,23-24,-23 23,24 1</inkml:trace>
  <inkml:trace contextRef="#ctx0" brushRef="#br0" timeOffset="112160.6589">6656 16063,'0'-24,"0"48,0-71,-24 23,1 24,-1 0,1-23,-1 23,1 0,-1 0,1 0,-1 0,1 23,-1-23,24 24,-23-24,23 23,0 1,0-1,0 1,0-1,23 1,-23-1,24 1,-1-1,1 1,-1-24,1 23,-24 1,47 0,-47-1,23-23,-23 24,0-1,0 1,0-1,0 1,0-1,-23-23,23 24,-47-1,23-23,-23 24,0-1,-24-23,24 24,0-24,-23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30:39.4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11732 1140 7,'0'0'79,"0"0"-64,0 0 28,0 0 18,0 0 2,0 0 14,-30 6-28,30-6-6,0 0 0,0 0-24,0 0 8,0 0-24,0 0 4,0 1-12,11 1 10,16-2-5,10 0 46,8 0-31,1 0 4,3 0-19,0 0 6,-2 0-8,-4 0 3,0 0-2,-10 0-17,-2 0-73,-10 0-55,-10 0-57</inkml:trace>
  <inkml:trace contextRef="#ctx0" brushRef="#br0" timeOffset="363.3016">11677 1488 427,'0'0'85,"0"0"-81,0 0 42,0 0 16,0 0-29,93 0 20,-56-3-23,9-2-10,-1 2-5,4-1-13,2-1-2,-5 4 0,0-2-13,-7 3-5,0 0-33,-6 0-34,-6-2-40,-5-1-81,-9-2 7</inkml:trace>
  <inkml:trace contextRef="#ctx0" brushRef="#br0" timeOffset="786.2521">11996 987 357,'0'0'69,"0"0"-27,0 0-28,0 0-8,0 0-6,0 0 59,31 90 15,-8-51-25,7 2-17,7 2-11,9-2 16,6-2-22,1-4 6,2-6-16,-7 0 4,-11-2-10,-12-1 1,-14 1 0,-11-2 3,0 6 2,-27-1-5,-10 0 0,-11 0-6,-3-4 4,-4-5-21,3-5-18,4-2-47,5-5-80,10-6-128</inkml:trace>
  <inkml:trace contextRef="#ctx0" brushRef="#br0" timeOffset="2036.4544">14133 837 239,'0'0'55,"0"0"-23,0 0-5,0 0-27,0 0-2,0 0 2,-12 62 18,12-20 53,0 9-22,3 7-13,6 3 39,3 1-15,4 1-16,8-7-16,3-8-21,8-7 17,3-10-10,5-7-3,2-7 3,-2-10-14,-4-3 6,-2-4-5,-6 0 2,-5-14-1,-1-5-2,1-7 3,-1-7-1,0-8-2,-2-7 0,-1-5 0,-7 1 1,-4 0-1,-10 6 0,-1 3 1,0 6 0,-12 5 1,-4 5-2,4 3 0,0 6-4,6 8-20,3 5-24,3 5-44,0 0-135,0 6-161</inkml:trace>
  <inkml:trace contextRef="#ctx0" brushRef="#br0" timeOffset="2562.4923">14888 1333 264,'0'0'184,"0"0"-92,0 0-17,0 0-1,0 0-27,0 0-25,19-71 3,-3 66-23,1 5 9,1 0-11,0 8 2,3 14 4,-5 9-5,-3 2 0,-7 6 2,-6 2 1,0-2-4,-10 0 0,-9-4 1,0-6-4,2-5 3,3-4 0,5-8-1,6-6-11,3-4 9,0-2-4,3 0 7,18-2-2,11-14 2,8-7 0,7 2-3,-2-3-28,0 4-3,-6 2-53,-8 0-98,-7 3-120</inkml:trace>
  <inkml:trace contextRef="#ctx0" brushRef="#br0" timeOffset="3092.3896">15387 432 396,'0'0'112,"0"0"-37,0 0 0,0 0-33,0 0-33,0 0-9,2 35-8,4 11 8,1 10 17,-1 6-2,2 2 28,-2-1-32,-2 0 10,1-3 6,1-3-26,0-6 9,2-4-10,2-8 0,-4-4 2,0-8-2,1-9-2,-4-3-7,0-7-61,1-8-13,2 0-123,2-8-8</inkml:trace>
  <inkml:trace contextRef="#ctx0" brushRef="#br0" timeOffset="3424.4514">15243 716 160,'0'0'153,"0"0"-46,0 0-15,0 0-24,0 0-39,0 0-8,43-20 4,-13 17-14,8 3 10,3-3-11,5 0 0,6 0-5,2-2-3,-4 1 1,-6-1-3,-8 1-5,-9 1-7,-12 3-65,-8 0-94,-7 0-81</inkml:trace>
  <inkml:trace contextRef="#ctx0" brushRef="#br0" timeOffset="4242.3657">16053 928 362,'0'0'97,"0"0"-27,0 0 18,0 0-39,0 0-7,0 0-6,-5-23-27,4 34-9,1 19-12,0 15 12,0 9 7,0 3 2,6 1 6,12-3 0,1-4-14,7-5 21,0-10-6,4-9-15,2-6 12,2-9-13,2-9 4,2-3 6,3-6-9,1-18 5,-1-8-6,-5-5 3,-8-4-6,-6-2 5,-6 0-2,-6 0 2,-1-1-1,-5-3-1,-4 4 0,0-1-1,0 5-4,-4 1 1,-6 8-9,4 9-10,1 9-19,2 10-32,2 2-117,-1 3-284</inkml:trace>
  <inkml:trace contextRef="#ctx0" brushRef="#br0" timeOffset="4781.4828">16750 1274 442,'0'0'93,"0"0"-40,0 0-25,0 0 14,0 0-8,0 0-32,41-35 8,-17 35-6,0 5 3,0 14 2,-6 9-7,-9 4-1,-6 6 6,-3 3-2,-8-2-5,-11-3 0,-7-4 2,4-7-7,6-5 5,5-7 0,8-2-3,3-2 1,0-3 2,2-2 0,17-4 6,11 0-2,9-3-4,10-15 5,5-3-5,4-4-13,-3 1-40,-3 3-124,-8 3-113</inkml:trace>
  <inkml:trace contextRef="#ctx0" brushRef="#br0" timeOffset="5570.8139">17807 724 285,'0'0'143,"0"0"-19,0 0-54,0 0-17,0 0-19,0 0-12,-19-15-8,19 15-11,0 4-6,0 21-3,0 17 6,0 14 2,0 4-2,0 3 11,16-4-2,10-8-1,2-6 0,3-6-2,2-6 3,3-7-1,3-8-6,6-7 4,1-10 8,3-1-6,-1-4-5,-2-17-3,-5-7 3,-9 0-3,-6-2 0,-7-5 0,-7 1 7,-4-4 1,-3 1-8,-5-4 0,0-1 2,0 1-5,0 0 3,0 10-10,-4 6 5,3 11-37,1 9-12,-2 5-49,2 0-142,0 18-53</inkml:trace>
  <inkml:trace contextRef="#ctx0" brushRef="#br0" timeOffset="5878.8838">18622 1086 340,'0'0'160,"0"0"-144,0 0-12,0 0 53,0 0 8,0 0-10,31 100 1,-31-69-37,2-2 4,-2 3-16,0-3-7,0-2 8,0-3-5,0-4-6,0-5-2,0-2-62,4-4-41,1-4-158</inkml:trace>
  <inkml:trace contextRef="#ctx0" brushRef="#br0" timeOffset="6464.7856">19538 968 390,'0'0'103,"0"0"-13,0 0-24,0 0-38,0 0-6,0 0-19,60-18 6,-23 12-6,3-2 9,5 0-7,0 0-5,-5 1 0,-7 2-2,-8 5-41,-13 0-74,-12 0-99,0 15-48</inkml:trace>
  <inkml:trace contextRef="#ctx0" brushRef="#br0" timeOffset="6657.8372">19595 1090 245,'0'0'78,"0"0"-73,0 0 39,0 0 56,0 0-18,0 0-25,86 11-15,-53-11-16,6-10-21,-1 2-10,0 2 4,-4 1-74,-2 2-56,-9 3-147</inkml:trace>
  <inkml:trace contextRef="#ctx0" brushRef="#br0" timeOffset="7367.2547">20811 593 206,'0'0'202,"0"0"-123,0 0-60,0 0-19,0 0 0,0 0 6,-33 82-4,33-43 43,4 12-5,14 6 11,3 7 6,3-1-28,3-6 6,3-6-34,4-8 11,5-6-12,3-7 1,-1-8-1,0-5 15,-2-8-11,2-9 1,-1 0-5,-1-18 11,-4-8-5,-4-3-6,-6-5 0,-4-5 24,-6-4-24,0-7 6,-6-8-6,-3-2 3,-4 4-11,-2 3 8,0 9 0,0 8-1,0 9-3,0 7-26,-2 11-33,-2 9-81,-3 0-142</inkml:trace>
  <inkml:trace contextRef="#ctx0" brushRef="#br0" timeOffset="8823.8736">21591 1184 111,'0'0'87,"0"0"-34,0 0 13,0 0 12,0 0-7,0 0-21,0-34-3,1 30 8,4-2-10,4 0-28,-2 0 0,2 1 1,2 3-10,1 2-4,0 0-1,1 0 0,0 4-5,4 11 2,-7 6 0,-1 4 6,-3 9-6,-3 1 7,-3 2-1,0-4-2,0-3-4,-10-6 0,1-4 1,3-5 1,-1-3 1,5-3-3,1-5 0,1-1-3,0-3 2,0 0 1,3 0 0,17-1 17,15-11-5,14-5-8,12-4-4,6 2-2,-3-2-27,-7 1-25,-15 2-92,-11 2-117</inkml:trace>
  <inkml:trace contextRef="#ctx0" brushRef="#br0" timeOffset="9525.6509">22161 234 351,'0'0'123,"0"0"-71,0 0-49,0 0 0,0 0 1,-4 102 48,1-54 4,0-1-20,3-2-6,0-4-19,0-2-5,0-5 14,0-3-14,1-5-1,4-1 1,0-4-1,-2-3-6,-1-5 1,-1 1-21,1-5-3,-1-3-42,2-1-47,2-4-31,-1-1-78</inkml:trace>
  <inkml:trace contextRef="#ctx0" brushRef="#br0" timeOffset="10258.363">21924 380 30,'0'0'88,"0"0"-47,0 0 14,0 0 46,0 0-31,89 0-20,-62 0-19,4 0 9,2 0-4,1 0-12,1-5-23,-4 2-1,-4 0 0,-9 2-27,-6 0-67,-8 1-73,-2 0-56</inkml:trace>
  <inkml:trace contextRef="#ctx0" brushRef="#br0" timeOffset="11298.5649">23029 460 186,'0'0'102,"0"0"-54,0 0-38,0 0 6,0 0 1,-60 80 52,47-43-16,6 8-3,2 6-14,4 5 18,1 4-11,0 1 9,1-9-42,13-10-1,3-10-2,6-8-7,2-3 9,2-8-2,2-3-5,3-9 13,5-1-9,1-4-2,2-19 4,3-7-2,-4-9-11,-2-6 5,-5-4-1,-8 0-1,-8 2-1,-6 5 3,-7 3 0,-3 3-10,0 2 10,0 3-21,0 2-26,-1 4-49,-1 4-210</inkml:trace>
  <inkml:trace contextRef="#ctx0" brushRef="#br0" timeOffset="12332.0971">23484 946 25,'0'0'81,"0"0"-33,0 0-11,0 0-25,0 0-1,0 0 29,-6-11 0,6 11 15,0 0-6,0 0-13,0 0 12,0 0-8,0 0 11,0 0-3,0 0-21,0 0 3,0 0-15,0 0-13,0 0 14,0 0-9,0-1-7,0 1 3,0 0 3,0 0-6,0-2 7,0 1-7,6-2 8,2 0-8,1 0 0,0 1 0,-1-1 0,0 3 0,-2-1 0,0 1 2,3 0-5,-3 0 3,3 0 0,-3 0 0,4 0 0,1 0 0,1 2-1,2 11 0,3-3-2,1 4 3,-5-1 0,1-1 1,-7 2 0,-4 0-2,-3 2 1,0 1-5,-21 1 3,-7 0 4,-6-2-1,1-4 7,7-3-5,8-4-2,11-3-1,5-2 2,2 0-7,0 0 5,0 0-4,17 0-1,7 0-6,4 0 11,3 0-4,-2 4 9,-2 6-6,-2 2 1,-2 4 0,-3 2 3,-3 0 1,-5 0-4,-9-3 0,-3 1 5,0-1 13,-17 0-7,-10 1-2,-10-3 3,-5 0-7,-4 0 0,3-5-5,2-3-8,7-5 3,6 0-49,9-6-69,8-16-148</inkml:trace>
  <inkml:trace contextRef="#ctx0" brushRef="#br0" timeOffset="12864.7792">23845 252 324,'0'0'218,"0"0"-116,0 0-88,0 0 12,0 0-26,0 0-2,0 45 2,0 0 5,0 3 22,-3 2 6,3-3-25,0-4 9,0-2-16,0-2 1,0-4 2,0-5 5,0-2-9,2-4 0,-2-2-4,0-5-2,3-4-65,0-6-91,4-7-101</inkml:trace>
  <inkml:trace contextRef="#ctx0" brushRef="#br0" timeOffset="13149.9555">23653 456 314,'0'0'200,"0"0"-173,0 0-24,0 0-6,85-8 6,-42 5-3,5 1 2,1-1 3,0 1 0,-4 1 4,-3-2-9,-8 0 0,-6 3-74,-9-1-105,-11 1-113</inkml:trace>
  <inkml:trace contextRef="#ctx0" brushRef="#br0" timeOffset="15487.5982">11568 2799 243,'0'0'231,"0"0"-179,0 0 18,0 0-27,0 0-31,0 0 11,17 3-17,9-3 38,6 0-3,4 0-39,1 0 18,9 0-20,5-2 2,0-4-7,1-2 2,-7 4-33,-5 3-24,-12 1-126,-11 0-57</inkml:trace>
  <inkml:trace contextRef="#ctx0" brushRef="#br0" timeOffset="15775.1668">11543 3078 414,'0'0'141,"0"0"-140,0 0-1,0 0 30,0 0-1,100 14 21,-50-14-19,11-1-25,5-12 7,-2 0-13,-6 3-9,-11-1-22,-4 2-79,-7 2-6,-2-4-29,-9-3-11</inkml:trace>
  <inkml:trace contextRef="#ctx0" brushRef="#br0" timeOffset="16142.5006">11883 2529 372,'0'0'50,"0"0"-37,0 0-7,0 0 16,0 0-20,0 0 0,9 8 32,15 22 31,4 9 1,3 5-21,2 2-40,0 3 31,-2-6-14,-1-1-10,-5-6-2,-2-2-3,-8-3-7,-6 0 0,-9 1 6,0-2-2,-20 3-4,-14 2 2,-9 3-4,-9 2-19,-4-2-29,-2 0-52,-2-8-98,5-4-188</inkml:trace>
  <inkml:trace contextRef="#ctx0" brushRef="#br0" timeOffset="17176.1493">16132 2464 243,'0'0'135,"0"0"-132,0 0 4,0 0 46,0 0-16,109 0 20,-66 0 11,3 0-49,5 0 9,-4-3-22,0-2-5,-3 0 9,-6 0-7,-5 2-6,-9 0-26,-9 2-95,-9 1-85,-6 0-96</inkml:trace>
  <inkml:trace contextRef="#ctx0" brushRef="#br0" timeOffset="17430.1022">16429 2453 149,'0'0'209,"0"0"-127,0 0-60,0 0-18,0 0 18,0 0 43,-8 93 9,7-49-20,-1 3-39,-1 6 35,0 2-9,0-8-19,2 0-9,1-3-6,0-2-7,0-5 0,0-2-10,0-4-1,-2-9-51,-4-4-92,-2-8-107</inkml:trace>
  <inkml:trace contextRef="#ctx0" brushRef="#br0" timeOffset="17646.2623">16289 3074 608,'0'0'99,"0"0"-33,0 0-33,0 0-22,0 0-7,0 0 2,79-18-6,-29 11 0,6-1 3,0-1-7,-5 0 4,-6 1-8,-11 4-6,-9 3-52,-10 1-24,-7 0-103,-8 0-113</inkml:trace>
  <inkml:trace contextRef="#ctx0" brushRef="#br0" timeOffset="18583.8641">17563 2446 54,'0'0'234,"0"0"-144,0 0-6,0 0-7,0 0 7,0 0-49,0-18-7,0 18-28,0 17 0,-3 13-8,-2 12 16,2 8-7,3 4 20,0 3-20,0 0 16,12-3-16,8-2 10,3-9 23,7-5-34,5-6 17,2-8-10,2-8-1,1-10 8,-1-6-11,-2-1 2,2-17 7,-1-8-3,-3-6-8,-4-1-1,-4-4 5,-6-4-5,1-3 0,-5 0 0,-4-3 5,-5 0 3,-8 0-9,0 3 1,0 5-3,-11 5-6,-3 7 2,1 9-29,-3 9-20,1 9-140,-6 0-209</inkml:trace>
  <inkml:trace contextRef="#ctx0" brushRef="#br0" timeOffset="19065.4001">17479 2994 595,'0'0'99,"0"0"-38,0 0-22,0 0-6,0 0-14,0 0-17,-12-15 29,12 15-19,0 0-9,0 0 5,0 0-5,0 0-3,0-1 0,0 1-27,0 0 26,0 0-15,0 0 2,0 0 14,0 0-29,0 0 22,0 0-4,0 0-35,0 0 19,0 0-16,0 0-37,0 0-21,0 0-120,0-5-61</inkml:trace>
  <inkml:trace contextRef="#ctx0" brushRef="#br0" timeOffset="19720.4117">18370 2839 342,'0'0'227,"0"0"-157,0 0-20,0 0-43,0 0 1,0 0-8,0 0 8,12 66 20,-9-37 10,1-2-37,1 2 8,-2-1-9,0 1 7,-1-2-11,0-2 4,-2 0-38,1-4-37,1-6-222</inkml:trace>
  <inkml:trace contextRef="#ctx0" brushRef="#br0" timeOffset="20754.2361">20277 2633 389,'0'0'197,"0"0"-145,0 0 2,0 0 19,0 0-52,0 0-10,20-7-11,13-1 6,12-1-13,1 0 9,3 1-4,-4 3-9,-6 3-75,-10 2-113,-12 0-197</inkml:trace>
  <inkml:trace contextRef="#ctx0" brushRef="#br0" timeOffset="20939.0518">20320 2809 263,'0'0'50,"0"0"-43,0 0 79,0 0 19,82-3-62,-37-11-28,4 0-15,2 0-1,-2 2-75,-9 3-102,-7 5-97</inkml:trace>
  <inkml:trace contextRef="#ctx0" brushRef="#br0" timeOffset="21904.6014">21439 2395 252,'0'0'113,"0"0"-6,0 0 10,0 0-36,0 0-12,0 0-32,-17-21-30,17 24-14,0 21 0,0 14 7,0 9 6,0 6 2,0 2 1,5-1-9,8-1 12,7-7-13,3-2 1,7-8 0,5-9 14,-1-5-7,5-11-3,0-9-4,1-2 9,5-5-6,-3-16-3,-1-4 0,-2-7 0,-9-1-3,-3-3 3,-9-2 0,-4-2 0,-4-1-7,-7 0 7,-3 2-5,0 0 1,0 1-22,-10 7-9,3 7-36,2 7-120,2 10-107</inkml:trace>
  <inkml:trace contextRef="#ctx0" brushRef="#br0" timeOffset="22389.3131">22140 2771 428,'0'0'117,"0"0"-76,0 0 28,0 0-1,4-78-47,7 72 13,2 2-34,-1 4 14,6 0-19,2 4 5,2 16 0,-3 8-3,-5 7 12,-10 5-9,-4 4 0,-1-1 0,-16-4-4,-5-5 4,-3-4 0,3-7 2,5-5 3,2-6-5,8-6 0,4-3 1,1-3-6,2 0 5,0 0 0,5-2 5,18-13-5,18-6-14,14-6-20,9-5-71,0 0-106,-6 0-103</inkml:trace>
  <inkml:trace contextRef="#ctx0" brushRef="#br0" timeOffset="22828.1528">22416 2035 210,'0'0'265,"0"0"-174,0 0-33,0 0-12,0 0-7,0 0-39,1 16-2,1 21 2,1 10 5,-1 5 31,-1 0-26,4-3-3,-1 1 13,5-5-13,-3-3-7,1-1 0,1-7 2,-1-3-5,-1-7 3,0-8-43,-3-7-61,-3-9-245</inkml:trace>
  <inkml:trace contextRef="#ctx0" brushRef="#br0" timeOffset="23106.7554">22201 2269 267,'0'0'152,"0"0"-131,0 0-21,0 0 0,105-21 22,-65 12-2,2-1 32,3-1-27,4-3-19,0 0 3,-1 4-9,-2 4-61,-4 3-77,-11 3-63,-10 0 33</inkml:trace>
  <inkml:trace contextRef="#ctx0" brushRef="#br0" timeOffset="23875.7508">23375 2198 460,'0'0'66,"0"0"-13,0 0 31,0 0-46,0 0-17,0 0-21,-22 29-19,16 11 19,0 13 0,3 1 8,3 2 5,0-2-11,3-4-2,15-5 0,7-6 8,7-6-3,6-9 0,4-6-3,0-8 19,0-8-15,-7-2-1,-2 0-5,-4-6 2,-6-12 2,2-6-2,-3-4-2,2-6 6,-2-6-2,-1-5-4,0-5 0,-5 0-7,-4 1 1,-6 4 4,-4 4-3,-2 5-10,0 5-58,-6 9-75,-8 8-118</inkml:trace>
  <inkml:trace contextRef="#ctx0" brushRef="#br0" timeOffset="24548.3954">23985 2546 326,'0'0'113,"0"0"-39,0 0 22,0 0-23,0 0-28,0 0-1,0 0-39,33-46-5,-12 45 0,0 1 0,0 0-1,-2 0 1,-5 12 0,-4 6-7,-2 3 7,-7 3-4,-1 2-8,-1-2-4,-17 0 6,-3-3 10,3-6 0,3-5-5,8-3 7,4-5-2,3-2 0,0 0-9,0 0 3,1 1 6,8 3 0,6 2-1,0 5 3,3 3-2,-2 0 0,-2 3 1,-5-1-8,-6 1 8,-3 1-1,0-1 34,-8-2-19,-11 0 20,-6-2-9,-4-2-24,-4-2 24,1-3-26,2-5 1,4-1-1,2 0-3,4-3-37,3-12-45,7-3-136,4 0-32</inkml:trace>
  <inkml:trace contextRef="#ctx0" brushRef="#br0" timeOffset="25049.513">24390 1733 315,'0'0'178,"0"0"-62,0 0-47,0 0-23,0 0-46,0 0 0,-2 78 0,-2-25 6,1 2 12,0 4-11,3-2 2,0-1 2,0-6-11,1-6 0,5-7 3,-1-2 4,-1-7-7,-1-2 0,-1-7-14,-1-5-17,-1-3-58,2-5-59,1-4 10,1-2-92</inkml:trace>
  <inkml:trace contextRef="#ctx0" brushRef="#br0" timeOffset="25350.3254">24139 1981 340,'0'0'227,"0"0"-162,0 0-60,0 0 11,0 0-19,0 0 3,100-37 0,-43 31 5,5 0-2,3 0-3,-7 1 0,-12 2-38,-14 3-20,-10 0-35,-7 0-75,-8 0-34</inkml:trace>
  <inkml:trace contextRef="#ctx0" brushRef="#br0" timeOffset="26468.7355">11568 4540 271,'0'0'205,"0"0"-203,0 0 19,0 0 16,0 0 10,0 0 26,0 0-41,94-12 2,-51-1-24,6-1-5,-1 0 2,0 4-6,-9 5-1,-9 5 0,-11 0-48,-13 10-80,-6 10-99,-3 6-86</inkml:trace>
  <inkml:trace contextRef="#ctx0" brushRef="#br0" timeOffset="26716.1451">11452 4804 403,'0'0'66,"0"0"-34,0 0-28,0 0 25,0 0 6,0 0-11,100 0 28,-56 0-28,7 0-21,10 0 11,12-2-14,-1-7-2,3-2-68,-11 0-105,-7-3-104</inkml:trace>
  <inkml:trace contextRef="#ctx0" brushRef="#br0" timeOffset="27085.5656">11890 4131 340,'0'0'122,"0"0"-90,0 0-32,0 0 15,0 0 1,51 114 79,-26-61-66,5 5 30,3 7-35,1 0-4,4-7 16,-4-3-35,-1-10 8,-6-4-5,-8-6 5,-10 0-7,-9 0-2,0 1 0,-11 3 12,-18 1-7,-10-3-6,-3-1 1,-7-3-29,0-3 0,-3-4-61,-2-5-124,9-6-167</inkml:trace>
  <inkml:trace contextRef="#ctx0" brushRef="#br0" timeOffset="28319.7352">18048 3832 218,'0'0'103,"0"0"-66,0 0 29,0 0-1,0 0-62,0 0 6,-49 52 3,47-9 13,2 12 38,0 6-11,0 9-17,6-4 3,6-5-27,4-2 15,14-12-14,7-2-10,7-7 17,3-8-18,4-10-1,6-15 8,1-5-2,3-15-11,-3-13 5,-3-8-18,-10-3 14,-10-2-5,-10 2 9,-7-3-4,-6-2 13,-6 0-9,-6-2 0,0 0 1,0 3-3,-11-2 2,4 3 0,1-1 0,6 7-12,0 8-49,0 10-85,0 10-56,3 8-72</inkml:trace>
  <inkml:trace contextRef="#ctx0" brushRef="#br0" timeOffset="28689.2328">18947 4293 745,'0'0'28,"0"0"-28,0 0-11,0 0 11,0 0-1,0 88 7,0-52-2,0 1-2,0 3-2,0-1 5,0-7 2,0 0-14,0-8 5,-1-4-73,1-9-98,0-10-210</inkml:trace>
  <inkml:trace contextRef="#ctx0" brushRef="#br0" timeOffset="32313.5757">18977 850 43,'0'0'80,"0"0"-29,0 0 13,0 0-23,0 0 24,0 0 23,0 0-34,0-25-12,0 25 9,0 0-40,0 0 14,0 0-25,0 0 3,0 9-11,0 21 7,0 13 1,0 11 22,6 5-19,6 2 22,1 2-9,4-5-12,1-7 17,0-10-20,1-7-1,0-7 3,1-7 3,-1-8-6,2-6 0,0-6 1,3 0 25,0-11-7,0-13 0,-2-6-3,-5-4-9,-4-7-5,-6-1 3,-1-1-2,-3-3 10,-1 1-10,-2-1-3,0 2 0,0 1 1,0 3-5,0 4 4,0 5-29,0 9 0,0 8-24,0 10-80,0 4-127</inkml:trace>
  <inkml:trace contextRef="#ctx0" brushRef="#br0" timeOffset="33254.0041">18902 2471 357,'0'0'119,"0"0"-44,0 0-18,0 0-16,0 0-27,0 0-4,0-5-10,0 23-7,0 11 7,0 13 1,-1 8 3,1 5 11,0 1-12,0-1 1,0-5-4,13-3 0,5-5 6,7-6-4,8-6-2,3-9 9,6-8-8,3-12 12,1-1 1,8-12-5,4-17 7,1-5-15,-3-4-1,-10-1 0,-12-2-6,-10 1 6,-10-3 3,-7 1 0,-6 1 9,-1 2-3,0 2 8,-7 2-8,0 4-7,2 2-4,4 6-3,-1 7-20,2 6-38,0 5-115,0 5-47</inkml:trace>
  <inkml:trace contextRef="#ctx0" brushRef="#br0" timeOffset="44376.309">19327 3775 62,'0'0'55,"0"0"33,0 0-13,0 0 14,0 0 3,0 0-31,0-32 9,0 32-33,0 0-9,0 0-19,0 0-9,0 19-3,0 12 0,0 17 3,3 7 14,5 10-3,4 1 10,3-1-4,0-2-16,3-9 8,1-8-9,2-6 5,6-8 3,3-7-7,3-6 6,-1-6 2,-2-10-1,0-3-8,-2-3 6,2-14-3,0-7 5,-2-8-1,-1 1-6,-2-4 3,-5-1-1,-2-1 2,-6-3-5,0-2 0,-8 0 2,-2-2-1,-2 1 2,0-4 16,0 0-18,-5 1 1,1 0-2,3 9-7,-1 7-4,2 10-14,0 13-21,0 7-8,0 0-123,0 16-163</inkml:trace>
  <inkml:trace contextRef="#ctx0" brushRef="#br0" timeOffset="44931.0385">20523 3896 389,'0'0'77,"0"0"-57,0 0-6,0 0 24,0 0 1,0 0-36,107-16 12,-68 14 0,-2 2-11,5 0 3,-3 0-7,-5 0 0,-4 0-28,-9 0-87,-12 12-65,-9 3-37</inkml:trace>
  <inkml:trace contextRef="#ctx0" brushRef="#br0" timeOffset="45115.9573">20553 4089 204,'0'0'57,"0"0"37,0 0 3,0 0-34,114-15-38,-75 4-11,4 1-8,-1 2-6,-3 3-14,1 4-125,-7 1-145</inkml:trace>
  <inkml:trace contextRef="#ctx0" brushRef="#br0" timeOffset="46318.7569">21946 3783 105,'0'0'158,"0"0"-83,0 0-10,0 0-9,0 0-35,0 0 1,-2 0-19,2 0-3,0 7 1,0 13 5,0 9-6,0 7 27,0 9-14,0 3 18,0 3-25,5 1 4,4-3 1,6-2-4,3-3 12,4-7 4,3-4-23,1-6 19,5-6-12,5-8-7,0-8 24,4-5-23,6 0 18,1-13-12,2-7 6,-7-1-14,-3-4 2,-7-3 3,-3-3 7,-2-5-2,-4-5-9,-2-6 0,-3-1 7,-2-3-9,-5-1 2,-5 0 0,-6 2 6,0 3 5,0 5-11,-1 7 0,-10 6-14,2 11 13,0 8-30,3 7-58,2 3-158</inkml:trace>
  <inkml:trace contextRef="#ctx0" brushRef="#br0" timeOffset="46889.6605">22774 4223 338,'0'0'84,"0"0"-63,0 0 64,0 0-5,0 0-31,0 0-13,37-71-32,-14 71-4,4 0 0,-2 7-2,0 11 0,-7 6 2,-4 5 0,-10 3 2,-4 4 3,-1 3-5,-19 3 0,-2 0-4,-4-4-2,4-3 6,6-10 0,2-5 0,8-5 6,5-6-6,1-3 0,0-3-3,1-1 3,23-2 1,12-7 26,13-18 0,14-12-27,7-2-9,-1 2-26,-8 0-97,-15 9-123</inkml:trace>
  <inkml:trace contextRef="#ctx0" brushRef="#br0" timeOffset="47422.2903">23277 3387 208,'0'0'97,"0"0"-5,0 0 27,0 0-1,0 0-52,0 0-18,0-17-44,0 17-1,0 17-3,1 16-19,2 15 19,2 11 8,-1 3-2,1-3 12,2-7-10,-1-5-8,2-4 0,-2-3 5,-2-3-8,2-2 3,-5-5-1,1-3-3,-1-6-55,-1-4-74,0-8-131</inkml:trace>
  <inkml:trace contextRef="#ctx0" brushRef="#br0" timeOffset="47707.4754">23041 3593 333,'0'0'107,"0"0"-80,0 0-15,0 0-8,0 0-4,90-9 30,-44 9-29,3 0 16,3 0-10,2-1-3,1-5 3,4-1-7,-4-2-3,-3 5-62,-13 3-128,-11 1-69</inkml:trace>
  <inkml:trace contextRef="#ctx0" brushRef="#br0" timeOffset="48440.7084">23950 3649 313,'0'0'83,"0"0"13,0 0-25,0 0 3,0 0-34,0 0-40,-14 10-8,14 27-3,-1 10 11,1 6 15,0 8 9,0-1-6,15-3 6,1-3-13,6-5 12,7-6-5,1-5-13,-1-9 9,3-8-13,-2-11 1,-2-5 6,2-5-7,0-2 3,1-19-4,0-6 0,1-8-5,-1-4 4,-3-4 1,-2-4 1,-1-1-1,-4-2-4,-7 2-2,-4 4-1,-6 3 5,-4 9-8,0 4-13,0 8-6,0 10-48,0 7-55,0 3-160</inkml:trace>
  <inkml:trace contextRef="#ctx0" brushRef="#br0" timeOffset="49157.8074">24669 4082 210,'0'0'114,"0"0"-80,0 0 29,0 0 17,0 0 33,0 0-61,18-46-19,-3 40-11,2 1-10,2 2-12,0 3 0,-1 0 9,3 0-9,-2 2 0,-5 11 0,-4 6 0,-7 2-4,-3 4 2,0-1-3,-13-1 0,-1-3-4,-1-6 9,8-3 0,1-5-6,4-1 5,2-1-1,0-1-3,0 0-1,14 1-3,3 4 9,6 1 0,-1 6-1,-1 0-4,-3 5 4,-6 0 1,-9-1-4,-3 1-2,0-1 12,-22 1 4,-7-1 35,-3-2-31,-6-2 12,4-3-22,1-3 4,6-4 1,5-5-9,4 0-7,0 0-38,3-13-116,2 1-121</inkml:trace>
  <inkml:trace contextRef="#ctx0" brushRef="#br0" timeOffset="49728.0013">25155 3219 346,'0'0'163,"0"0"-126,0 0-29,0 0-6,0 0 1,-10 123 65,5-69-8,4 0-25,1 2-13,0-1-14,0-2-4,0-1 5,0-6-5,0-5-1,0-5 1,0-7 4,0-6-16,4-9-6,7-6-83,-1-8-158,2 0-61</inkml:trace>
  <inkml:trace contextRef="#ctx0" brushRef="#br0" timeOffset="50028.7086">24878 3465 429,'0'0'158,"0"0"-81,0 0-47,0 0-14,0 0-15,0 0 5,79-3-2,-19 6-2,14-3-2,-1 0-2,-3 0-2,-3 0-38,-13 0-43,-8 3 16,-10 2-30,-9 0-106</inkml:trace>
  <inkml:trace contextRef="#ctx0" brushRef="#br0" timeOffset="51400.5546">11467 6288 132,'0'0'131,"0"0"-52,0 0 31,0 0-53,0 0-38,0 0-8,30 6-11,1-2 50,10-2-33,6-2 0,3 0-17,0 0-10,4-3-45,-5-2-70,-15 4-50,-13 1-72</inkml:trace>
  <inkml:trace contextRef="#ctx0" brushRef="#br0" timeOffset="51663.6388">11361 6568 163,'0'0'407,"0"0"-396,0 0-7,0 0 6,0 0-6,79 0 20,-33-2-16,6-4 2,-1-2-5,1 0-5,3-2-8,6 0-29,1-2-63,-4 2-87</inkml:trace>
  <inkml:trace contextRef="#ctx0" brushRef="#br0" timeOffset="52064.7241">11751 5970 422,'0'0'73,"0"0"-49,0 0-24,0 0-6,0 0 6,28 91 57,0-37 4,10 4-28,1 1 5,-1 0-38,-4-5 30,-7-5-2,-3-5-26,-8-6 23,-1-4-19,-6-5-1,-7 0 8,-2-4-11,-11 3 5,-19-2-5,-17 2 2,-13 0-8,-6-1-14,1-1-30,5-2-45,9-6-231</inkml:trace>
  <inkml:trace contextRef="#ctx0" brushRef="#br0" timeOffset="53304.944">17193 5685 263,'0'0'103,"0"0"-54,0 0-45,0 0 5,0 0-4,0 0 23,101-8 20,-52 2-8,2-4-22,-4 5-6,-6-2-8,-10 4-7,-8 0 3,-8 3-54,-8 0-29,-7 0-103,0 10-61</inkml:trace>
  <inkml:trace contextRef="#ctx0" brushRef="#br0" timeOffset="54485.4653">17419 5610 81,'0'0'136,"0"0"-61,0 0-20,0 0-4,0 0 11,0 0-35,0-4 17,0 4-16,0 0-11,0 0 15,0 0-30,0 3 8,-4 16-5,-2 9 1,-1 8 30,1 3-14,1 3-3,3 3-6,2 2-7,0 1-6,0 0 0,2-3 10,7 2-8,2-2-2,3-3 1,3-4 35,4-5-31,4-6 6,5-6-11,3-6 4,3-6 2,3-8-5,2-1-1,-1-1 6,1-14 1,-3-3-7,-3-1 0,-6-4-6,-6-1 2,-1-5 4,-2-5 0,-2-7 6,1-4 0,-5-2-6,-1-3 0,-4 2 6,-5-5-2,0 1 1,-1 1 2,-2 6-2,-1 7 1,0 9-7,0 11 1,-4 6-33,-3 6 24,1 6-50,0 0-117,-4 6-197</inkml:trace>
  <inkml:trace contextRef="#ctx0" brushRef="#br0" timeOffset="55610.4177">18165 6131 309,'0'0'50,"0"0"83,0 0-15,0 0-50,0 0-15,0 0-53,0 0 2,-17 44 7,17-11-9,0 3 35,0 0-25,1-1 1,8-4-12,0 1 4,1-2-3,2-2 0,-4 0-5,-4-4-14,-4-7-55,0-6-121,0-8-199</inkml:trace>
  <inkml:trace contextRef="#ctx0" brushRef="#br0" timeOffset="56813.6436">18491 5138 195,'0'0'157,"0"0"-48,0 0-38,0 0-48,0 0-11,0 0 1,0 49 6,0-8 54,4 6-26,-1 4-20,0-3 8,3-3-25,-1-2-1,1-9-5,2 0 4,-2 0-8,2-3 0,0 4 1,0-2 0,-2-3 1,-1-3-2,-2-6 0,-2-6-4,-1-4-23,0-5-40,0-5-83,0-1-93</inkml:trace>
  <inkml:trace contextRef="#ctx0" brushRef="#br0" timeOffset="57130.0752">18272 5328 105,'0'0'69,"0"0"-55,0 0 18,105-28 36,-67 24 31,7-2-28,7-2-31,4 1 0,4-2-33,-5 0 1,-5 3-8,-9 1-26,-14 5-20,-12 0-103,-15 0-132</inkml:trace>
  <inkml:trace contextRef="#ctx0" brushRef="#br0" timeOffset="57862.7757">18899 5567 334,'0'0'107,"0"0"-29,0 0-5,0 0 2,0 0-30,0 0-27,-14-17-18,14 43-6,0 16 1,0 12 10,3 8 0,5-1-3,1-3 9,5-5 9,5-6-18,7-5 5,3-5-5,6-6 3,-1-8 2,2-8-7,-2-8 0,-2-7 9,1 0-9,-1-10 0,5-13 0,-2-7-7,-1-2 3,-4-4 4,-5-3 0,-4-2 3,-4-5-1,-7-4-2,-1-2 0,-3-4 1,-5 2-6,2 6 5,-1 10-6,-1 11-7,-1 12-36,0 10-32,0 5-85,0 5-178</inkml:trace>
  <inkml:trace contextRef="#ctx0" brushRef="#br0" timeOffset="58263.8429">19639 6012 485,'0'0'83,"0"0"-81,0 0 65,0 0-5,0 0-59,0 0 7,-13 54-5,9-17 3,1 0 28,1 2-34,-1-4 15,2-2-17,1-4 0,0-4 1,0-5-1,1-5-45,10-8-56,3-7-178</inkml:trace>
  <inkml:trace contextRef="#ctx0" brushRef="#br0" timeOffset="59049.9613">19927 5514 343,'0'0'53,"0"0"-36,0 0 32,0 0 34,0 0-4,0 0-62,2-18-14,-1 20-6,3 15-9,2 11 12,1 8 31,2 6-31,0 6 18,2 3 4,-1-2-19,-1-4 24,2-3-23,1-3-4,2-2 7,2-2-3,3-3-4,-2-7 0,4-7 7,-1-9-9,6-7 4,4-2-2,9-13 0,3-15-3,0-5-10,-3-4-5,-6-3-16,-10 0 29,-5-4-1,-8-4 6,-4-2 2,0-4 3,-6 1-5,0 7 0,0 5 6,0 9-8,-3 11 2,-3 6-5,5 9-8,-2 5-93,-2 1-149</inkml:trace>
  <inkml:trace contextRef="#ctx0" brushRef="#br0" timeOffset="59936.705">21158 5710 294,'0'0'197,"0"0"-146,0 0-7,0 0 20,0 0-25,0 0-16,51-2-23,-8-3 19,12-2-4,0 0-15,-5-1 0,-14 4-7,-15 4-70,-20 0-168</inkml:trace>
  <inkml:trace contextRef="#ctx0" brushRef="#br0" timeOffset="60121.6051">21088 5908 244,'0'0'139,"0"0"-118,0 0 73,0 0 9,105-9-45,-53-7-44,3-2 0,-1-2-14,-7 4-43,-9 3-153,-14 5-196</inkml:trace>
  <inkml:trace contextRef="#ctx0" brushRef="#br0" timeOffset="61039.3448">22422 5309 321,'0'0'138,"0"0"-68,0 0 24,0 0-17,0 0-9,0 0-18,0 0-26,-15-33-20,9 42-4,0 20-16,-1 14 15,2 9 1,5 5 0,0 2 2,3 1 3,14-3-5,8-3 0,3-6 6,5-7-10,7-7 4,1-8 0,2-9 5,5-8-4,0-9 3,1 0 0,-3-15-1,-3-9-6,-6-4 1,-4-4-2,-7-8 4,-4-5 1,-5-4 3,-1-4-4,-1-2 2,0 3-3,0-1 1,-4 0-5,-5 7 4,-3 5-8,-3 8 3,0 12-3,-3 7-22,-7 9-26,3 5-94,-2 0-137</inkml:trace>
  <inkml:trace contextRef="#ctx0" brushRef="#br0" timeOffset="61402.6744">23281 5752 616,'0'0'86,"0"0"-86,0 0-20,0 0 11,0 0 16,29 98-7,-26-73 0,0 2 0,-3-1 12,0-2-7,0 1-2,0 0-3,-3-4 0,-2 1-19,4-4-110,-1-1-85,2-5-83</inkml:trace>
  <inkml:trace contextRef="#ctx0" brushRef="#br0" timeOffset="61926.0373">23644 4781 472,'0'0'103,"0"0"-97,0 0-6,0 0 0,0 0 40,7 110 2,-5-70 5,1-2-11,0-2-27,1-2 4,2-2-13,-1 1 10,1 1-7,-2-3-3,-1-1-5,0-4-2,-1-2-50,-2-4-72,0-5-90,0-5-79</inkml:trace>
  <inkml:trace contextRef="#ctx0" brushRef="#br0" timeOffset="62204.7069">23369 5040 119,'0'0'363,"0"0"-331,0 0-28,0 0 6,81-36-9,-30 28 10,7 0 29,6 1-35,0-1 4,-3 4-9,-4 0 3,-6 1-14,-8 1-28,-10 2-99,-9 0-58,-11 0-17</inkml:trace>
  <inkml:trace contextRef="#ctx0" brushRef="#br0" timeOffset="62859.324">24294 5151 424,'0'0'185,"0"0"-127,0 0-26,0 0-17,0 0-15,0 0-4,0 59-3,0-11 14,0 6 28,0 4-15,0 2 2,8 0 4,10 3-20,6-1 8,7-5-11,6-7 8,2-11-11,1-14 0,3-10 1,-2-12 3,1-3 7,4-11-14,-1-17 3,-1-9-6,-3-10 0,-7-6 6,-7-2 0,-5-1-3,-7 5 10,-2 1-7,-5 2 0,-2 3-4,-4 4-2,-2 5-14,0 9-6,0 6-14,-3 10-107,-10 8-160</inkml:trace>
  <inkml:trace contextRef="#ctx0" brushRef="#br0" timeOffset="63376.2891">25014 5646 403,'0'0'96,"0"0"-55,0 0 42,0 0-26,22-88-10,-9 77-20,4 5-23,-2 5 14,4 1-18,0 1 0,-2 19-5,1 8 9,-5 8-4,-4 6 0,-6 1 3,-3 2-13,-4-3 9,-16-2 1,-2-2-6,-2-2 13,4-1-7,4-7 0,7-5 0,6-5 0,3-7 0,0-2 3,12-4 11,20-5-14,14 0 21,13-10-21,10-11-14,1-3-29,-6 0-121,-13-3-199</inkml:trace>
  <inkml:trace contextRef="#ctx0" brushRef="#br0" timeOffset="64209.5179">25519 4729 395,'0'0'35,"0"0"-19,0 0-3,0 0 22,0 0 16,0 0-42,3-17-9,0 47 0,0 12 32,0 9 42,-1 5-54,1 0 7,1-5-11,3-2-13,1-3 20,-2-7-10,3 0-11,3-6 7,-3-3-3,0-3-6,1-8 0,-4-3-89,0-4-63,-3-6-129</inkml:trace>
  <inkml:trace contextRef="#ctx0" brushRef="#br0" timeOffset="64510.3312">25318 4956 13,'0'0'424,"0"0"-349,0 0-74,0 0 8,0 0-2,91-47-1,-49 41 26,11 0-14,12 0-10,7-1 2,3-3-7,0 3-6,-8 4-20,-16 3-102,-17 0-133</inkml:trace>
  <inkml:trace contextRef="#ctx0" brushRef="#br0" timeOffset="65165.237">26450 5018 351,'0'0'4,"0"0"4,0 0 56,0 0 63,0 0-4,0 0-90,3-27-33,-3 56-16,0 13 16,-4 13 7,-4 2 36,1 5-25,5 2 6,2-4-15,0-1 1,17-8 2,9-6-8,7-5-3,6-6 7,2-5-4,0-9-2,3-12-2,-2-8 2,3-3 7,5-21-9,-4-6 6,-6-8-5,-3-1 0,-9-1 7,-6-5-7,-1-4 0,-8-1 4,0-2-5,-7 1-1,-4 4 1,-2 7-33,0 6 2,0 9-35,0 13-90,0 6-232</inkml:trace>
  <inkml:trace contextRef="#ctx0" brushRef="#br0" timeOffset="65898.6712">27220 5442 325,'0'0'158,"0"0"-61,0 0-5,0 0-10,0 0-52,0 0-6,46-47-24,-20 43 5,4 2-8,-2 2 3,-3 0 0,-3 4 0,-5 12 4,-5 3-4,-6 4 0,-5 2-14,-1 3 10,-3 0-3,-14-1 3,0-4-5,1-4 0,7-7 9,4-4 0,4-4-10,1 1 3,0-2 7,0 2 0,0 0-2,6 6 12,9 1-10,4 3 0,2 0 3,1 3-4,-1-1 1,-2 1 0,-6 0 4,-4-2 1,-6 1-5,-3-1 0,0-2 2,-3-2-2,-14 0 16,-11-3 8,-7 2 11,-6-4-34,-6-1 14,0-1-15,3-2 7,4-3-19,9 0 10,5 0-34,9-8-18,9-13-166</inkml:trace>
  <inkml:trace contextRef="#ctx0" brushRef="#br0" timeOffset="66437.7893">27780 4569 478,'0'0'128,"0"0"-52,0 0-16,0 0 0,0 0-58,0 0-1,-13 63-2,6 3 2,1 12 14,2 4 1,-1-2-12,1-9 11,-2-1 3,0-6-10,3-3 1,0-6-3,0-5-6,1-9 0,1-8-5,1-10-5,0-8-50,0-8-29,3-7-144,9 0-190</inkml:trace>
  <inkml:trace contextRef="#ctx0" brushRef="#br0" timeOffset="66738.4771">27577 4871 489,'0'0'174,"0"0"-145,0 0-15,0 0 7,0 0 23,0 0-32,18-24-7,13 23-10,12-1 8,9 2-3,2 0 0,1 0-47,-4 0 12,-3 0-55,-9 0-71,-11 0-73</inkml:trace>
  <inkml:trace contextRef="#ctx0" brushRef="#br0" timeOffset="68289.0258">11594 7850 308,'0'0'161,"0"0"-131,0 0-23,0 0 3,0 0 0,0 0 50,68 9-2,-31-9-17,7 0-15,0 0-5,0 0-20,-1 0 0,-7 0-1,-4 0-55,-3 0-68,-13 0-55,-11 9-106</inkml:trace>
  <inkml:trace contextRef="#ctx0" brushRef="#br0" timeOffset="68520.8144">11565 8152 217,'0'0'155,"0"0"-146,0 0 20,81 0 36,-44 0-32,8-4-10,6-7-22,5 0 9,-1-3-10,-3-1-15,-8 0-37,-8 0-144</inkml:trace>
  <inkml:trace contextRef="#ctx0" brushRef="#br0" timeOffset="68890.2974">11984 7567 520,'0'0'68,"0"0"11,0 0-76,0 0-6,0 0-4,-7 97 7,22-45 51,12 5-30,4 0-4,5 2 1,2-2-8,-3-3 1,-4 1-10,-3-7 8,-8-3-1,-5-3-5,-9-4-3,-6-1 5,-5 3-3,-26-1-4,-9 0-9,-14-2-14,-4 0 5,-5-6-41,-1-8-98,4-7-184</inkml:trace>
  <inkml:trace contextRef="#ctx0" brushRef="#br0" timeOffset="70162.3307">19142 6970 486,'0'0'95,"0"0"-95,0 0-8,0 0 8,0 0 1,97 13 53,-40-11-17,9-2-9,4 0-13,0 0-15,-5-10-8,-7 2-44,-12 1-147,-18 4-127</inkml:trace>
  <inkml:trace contextRef="#ctx0" brushRef="#br0" timeOffset="70615.2597">19473 7039 337,'0'0'82,"0"0"-62,0 0 47,-7 87 34,4-45-22,2 5-49,1 4 8,0 0-17,0-1-7,0-3 8,0-4-16,0-1-6,-5-3 0,-5 0 4,0-4-16,-3-3 12,-1-4-36,3-7-10,-3-4-64,-3-5-8,-2-5-54,-1-2 0,-1-5 83,4 0 85,4 0 4,3 0 91,1-2 60,3-1 3,3 2-23,2 1-26,1 0-21,0 0-68,6-1-14,20-1 10,15-2-7,12-4-1,9-2-4,2-1 12,0 1-17,-1 0 5,-7 2-43,-8 1-38,-11 4-222</inkml:trace>
  <inkml:trace contextRef="#ctx0" brushRef="#br0" timeOffset="70942.3215">20100 7595 638,'0'0'0,"0"0"-84,0 0-34,0 0-9,0 0-113</inkml:trace>
  <inkml:trace contextRef="#ctx0" brushRef="#br0" timeOffset="71428.0634">20291 6977 321,'0'0'95,"0"0"-26,0 0-14,0 0-19,0 0-13,0 0-7,0 0-14,-1 75 12,1-23 42,0 8-36,0 9 5,1 1-16,7 3-2,3-7 18,2-10-22,3-8-1,7-9 8,2-11-3,3-7-7,1-10 0,2-9 7,2-2-4,1-9-3,0-16 0,-4-6-8,0-6 13,-3-9-5,-5-3 0,-1-4 2,-3-3-4,-4-1 2,-6 3 0,-5 3 0,-3 4 9,0 9-9,0 5 0,-3 7-33,0 12-6,-2 6-131,0 7-207</inkml:trace>
  <inkml:trace contextRef="#ctx0" brushRef="#br0" timeOffset="71766.3973">21263 7171 488,'0'0'111,"0"0"-104,0 0 15,0 0 12,0 0-32,89-7 24,-44 2-23,3 2-2,1 2-1,-9 1-93,-8 0-153</inkml:trace>
  <inkml:trace contextRef="#ctx0" brushRef="#br0" timeOffset="71937.6895">21330 7382 179,'0'0'159,"0"0"-153,0 0 41,97 0 17,-52-3-49,7-8-7,1 1-8,0-1-93,-6 1-107</inkml:trace>
  <inkml:trace contextRef="#ctx0" brushRef="#br0" timeOffset="72753.1457">22762 6980 257,'0'0'120,"0"0"8,0 0-3,0 0-66,0 0-24,0 0-11,-40-10-19,30 46-5,2 16 0,3 12 3,4 6 12,1 2-10,0-1 7,18-3-11,7-3 2,8-6 9,6-7 0,4-10-4,5-10-1,6-11 4,7-10-10,7-11-1,1 0-7,-6-17-2,-13-8-14,-11-6 19,-9-4-5,-3-8 11,-5-7-2,1-7 0,-3-5 5,-4 0-6,-3 1 1,-7 2 0,-3 3-1,-2 5-1,-1 8-13,0 8-38,0 12-69,0 13-48,-7 10-158</inkml:trace>
  <inkml:trace contextRef="#ctx0" brushRef="#br0" timeOffset="73069.5927">23634 7471 649,'0'0'104,"0"0"-104,0 0-21,0 0 21,35 81 5,-30-54 5,-1 0-10,-2-1 0,-2-1 0,0 0 9,0-6-9,0-4-9,-2-9-92,2-6-250</inkml:trace>
  <inkml:trace contextRef="#ctx0" brushRef="#br0" timeOffset="73627.1584">23877 6539 26,'0'0'453,"0"0"-342,0 0-78,0 0-24,0 0 10,7 78 53,-7-31-30,1 1-9,2-3-15,-1-1-4,1-4-14,0-3 4,2-4-2,-2-3-2,1-6-9,-2-1-8,-2-5-46,0-2-114,0-4-124</inkml:trace>
  <inkml:trace contextRef="#ctx0" brushRef="#br0" timeOffset="73918.3576">23723 6634 407,'0'0'32,"0"0"-4,0 0 3,0 0-9,0 0-4,0 0-12,122-35 17,-70 32-7,2 0-12,-4 3 1,-3 0-5,-9 0-3,-4 0-50,-6 0-133,-6 0-127</inkml:trace>
  <inkml:trace contextRef="#ctx0" brushRef="#br0" timeOffset="74958.8632">24918 6771 371,'0'0'110,"0"0"-12,0 0-18,0 0-45,0 0-10,0 0-25,-30 42 0,27 15-1,0 11 7,0 4-3,3-1 8,0 1-7,6-3 6,13-3-10,8-7 0,8-10 6,3-10-3,4-11-3,3-8 0,-2-11-1,3-9 1,1 0 4,2-23-1,-4-11-1,-2-8 1,-7-4-3,-8-5 4,-7-3 4,-2-2 5,-8-3 1,-4 1-9,-5 1 0,-2 1 1,0 6-12,-4 8 6,-4 11-43,2 13-6,1 11-81,1 7-164</inkml:trace>
  <inkml:trace contextRef="#ctx0" brushRef="#br0" timeOffset="75437.9839">25725 7347 439,'0'0'127,"0"0"-76,0 0-9,0 0 36,0 0-36,0 0-20,35-44-9,-15 44-8,6 0-5,-1 17 0,-4 6 1,-5 6-4,-13 3 3,-3 6 0,-9-1-1,-16 1 2,-2-4-1,2-8 0,8-6-6,7-8-2,9-6 6,1-1 2,0-2-7,0-2 9,14-1-2,13 0 0,12-4 10,12-14-11,4-5 1,6-4-41,-1-2-24,-6-2-200</inkml:trace>
  <inkml:trace contextRef="#ctx0" brushRef="#br0" timeOffset="75860.785">26155 6392 474,'0'0'142,"0"0"-100,0 0-42,0 0 15,-18 96 4,15-43 28,3-1-39,0-3 22,0-6-27,10-4-3,2 2 8,3 1 0,-6 0-8,-1 3 0,-7-4-10,-1-6-39,0-4-99,0-10-120</inkml:trace>
  <inkml:trace contextRef="#ctx0" brushRef="#br0" timeOffset="76123.8271">25903 6640 385,'0'0'60,"0"0"-53,0 0-6,0 0 48,111-17-17,-67 11-10,5 2 18,3-1-33,-1 1-2,-5-1-5,-6 1-33,-7 0-115,-9 2-160</inkml:trace>
  <inkml:trace contextRef="#ctx0" brushRef="#br0" timeOffset="76963.4134">27184 6605 424,'0'0'96,"0"0"-50,0 0-38,0 0-5,-33 94 27,26-37 4,7 4 17,0 2-44,0-4 5,12-6 16,8-6-23,5-7 5,9-2 4,9-8-13,5-5 32,7-9-29,2-12 1,-2-4 10,-2-3-12,-4-17-6,-9-3 2,-3-8-2,-4-6-5,-3-7 8,-5-7-2,-1-9-5,-5-1-14,-5 0 10,-8 4 5,-6 12 4,0 6-7,-3 7 9,-11 9-12,-3 7-18,-2 8-128,0 8-81,3 0-78</inkml:trace>
  <inkml:trace contextRef="#ctx0" brushRef="#br0" timeOffset="77611.9331">28051 7060 378,'0'0'154,"0"0"-137,0 0 83,0 0-24,0 0-37,0 0-1,6-56-27,5 48 5,3 1-14,3 3 1,2 0 0,-1 4-2,-4 0-1,-5 0 0,-2 11-5,-6 10 3,-1 5-1,-4 5-4,-12 0 3,-4-3-7,4-6 2,4-5 9,6-3-3,3-4-3,3-2 3,0 1 3,0 3-2,1 5-3,17 2 5,5 4 2,8 0 7,5 0-13,-5 0 4,-8-4 0,-9-2 1,-11-5 0,-3 0-1,0-3 8,-22 2 8,-11-3 16,-10 0-21,-3-3-10,2-2 6,1-3-7,9 0-18,1 0-23,3-10-68,4-3-204</inkml:trace>
  <inkml:trace contextRef="#ctx0" brushRef="#br0" timeOffset="78207.0304">28484 6173 421,'0'0'72,"0"0"-65,0 0 0,0 0-7,0 80 79,-2-33-26,-4 1 0,-1 1-24,-1-2-2,2-3 0,3-5-24,3 0-3,0-1 0,0 0 10,0 1-15,0 3 5,0-3-22,-1 0-20,-1-7-101,2-10-7,0-7-89</inkml:trace>
  <inkml:trace contextRef="#ctx0" brushRef="#br0" timeOffset="78529.4705">28247 6434 385,'0'0'43,"0"0"11,0 0-14,0 0 24,0 0-46,0 0-8,107-16 8,-56 16-2,5 0-7,1-1 3,1-3-9,-4-1-6,-11 1-6,-10-1-113,-12 0-79,-18 3-133</inkml:trace>
  <inkml:trace contextRef="#ctx0" brushRef="#br0" timeOffset="79669.9374">10982 9825 219,'0'0'117,"0"0"-110,0 0 84,85 0-16,-55 0-17,7 0-14,2 0 5,1 0-14,-1 0-35,4-1 6,-7 1-6,-3 0-39,-8 0-44,-3 0-90,-14 7-136</inkml:trace>
  <inkml:trace contextRef="#ctx0" brushRef="#br0" timeOffset="79932.7086">11031 10069 296,'0'0'160,"0"0"-151,0 0-1,0 0 15,0 0 56,0 0-3,116 10-46,-69-10-12,6 0-13,4 0-2,-2-3-6,-5-4-26,-6 1-36,-11 3-100,-11-2-136</inkml:trace>
  <inkml:trace contextRef="#ctx0" brushRef="#br0" timeOffset="80286.9276">11371 9480 408,'0'0'37,"0"0"-37,0 0 0,0 0 22,78 87 27,-52-34 16,3 7-9,-2 5-34,4 0 7,-2-5 14,-3-3-27,-5-3 21,-4-4-32,-4-3 3,-4-1 9,-6 0-12,-3-3-5,0-2 0,-18-5 7,-12-4-4,-8-4-3,-6-3-26,-5-2-23,-2-8-222</inkml:trace>
  <inkml:trace contextRef="#ctx0" brushRef="#br0" timeOffset="81404.723">19983 9035 423,'0'0'66,"0"0"-21,0 0-30,0 0-6,0 0-8,-33 87 21,31-29 17,2 10 27,0 5-28,0-1-17,6-3-17,11 0 8,5-4-8,5-5 2,4-5-4,7-11 9,3-5-3,3-9-5,3-11-2,-2-9 7,-1-8-4,-4-2-4,-6-2 0,-3-19 5,-2-9-1,-3-6-4,-3-8 0,1-7 1,-5-4-6,-2-8 5,-1-4 0,-7-3 4,-4-6 6,-5 4-10,0 4 0,0 9-16,0 14 15,0 12-34,0 9-32,0 9-67,0 6-172</inkml:trace>
  <inkml:trace contextRef="#ctx0" brushRef="#br0" timeOffset="81974.9559">21555 9343 347,'0'0'118,"0"0"10,0 0-29,0 0-30,0 0-36,0 0-24,0-14-4,21 14-5,12-4 2,7-3 6,5-1-7,3 1-2,-8 4-32,-10 3-124,-14 0-132</inkml:trace>
  <inkml:trace contextRef="#ctx0" brushRef="#br0" timeOffset="82175.4931">21582 9530 200,'0'0'175,"0"0"-161,0 0 32,0 0 37,89-20-39,-45 8-7,6-2-28,-3 4 0,-6 2-18,-8 4-31,-10 4-109,-10 0-102</inkml:trace>
  <inkml:trace contextRef="#ctx0" brushRef="#br0" timeOffset="82977.5703">22801 8893 309,'0'0'106,"0"0"-43,0 0-30,0 0 5,0 0-28,-60 85 19,51-33 10,3 11-8,5 11 1,1 5-23,0-1-5,7-3 4,14-9-2,6-6-2,6-7 11,9-13-10,5-9 16,7-11-10,7-13 1,9-7 3,0-9-13,-4-17-4,-9-7 0,-14-3-12,-10-5 13,-9-6-5,-5-3 6,-4-13 3,-2-4 2,0-4-5,-3 2 0,0 4-4,-1 5-1,-4 7-7,-1 7-18,-4 11 8,0 13-34,0 11-7,-7 11-14,-2 0-158</inkml:trace>
  <inkml:trace contextRef="#ctx0" brushRef="#br0" timeOffset="83356.5139">23763 9528 587,'0'0'45,"0"0"-29,0 0-32,0 0 32,2 86-16,-1-56 22,-1 2-17,0-2 14,0-2-14,0 0-4,0-4 9,0-2-10,0-1-7,0-4-75,-3-5-106,-1-6-57</inkml:trace>
  <inkml:trace contextRef="#ctx0" brushRef="#br0" timeOffset="83958.0459">24078 8416 294,'0'0'169,"0"0"-157,0 0-7,0 0 14,0 113 68,-2-62-17,-1 0-36,2 1 8,-1-5-20,1-1-12,-2-1 14,2-3-12,1-3-8,0-3-4,0-1 7,0-5-10,0-4 3,0-4-17,0-7-36,4-1-115,-1-10-120</inkml:trace>
  <inkml:trace contextRef="#ctx0" brushRef="#br0" timeOffset="84281.4942">23823 8648 76,'0'0'418,"0"0"-386,0 0-22,0 0-5,0 0-1,116-8 36,-57 2-4,3-3-34,-2 1 11,-2 0-10,-9 2 1,-9 2-4,-5 3-84,-11 1-100,-12 0-100</inkml:trace>
  <inkml:trace contextRef="#ctx0" brushRef="#br0" timeOffset="85099.2867">24760 8825 293,'0'0'78,"0"0"-78,0 0 0,0 0 39,0 0 36,-25 115-8,22-61 6,3 5-53,0 4 19,0 6-33,12 0 6,7-4 0,5-9-2,1-11-4,2-7 2,0-7-4,4-8-4,5-10 0,1-10 12,7-3-8,6-12-4,2-18-11,-1-8 6,-3-4-21,-6-6 26,-5-6 0,-6-2 7,-5-4-16,-6 2 11,-7 2-2,-7 0 1,-5 5 4,-1 4-5,0 7 0,0 5 2,0 10-10,-4 7-52,2 8-51,1 9-20,1 1-76</inkml:trace>
  <inkml:trace contextRef="#ctx0" brushRef="#br0" timeOffset="85647.5242">25536 9391 532,'0'0'60,"0"0"-51,0 0 8,0 0 36,0 0-6,0 0-31,55-80 3,-30 80-14,3 0-1,-1 0 5,-3 17-8,-4 5 3,-10 8-8,-5 2 5,-5 4-1,-8 2 11,-17-2-11,-6-1 7,-2-3-7,4-4 3,8-4-5,7-5 2,8-5 0,2-5 0,4-5-3,0-4 2,0 0-1,14 0 2,19 0 5,19-17-5,11-7-14,10-5-45,-5-1-120,-7 0-129</inkml:trace>
  <inkml:trace contextRef="#ctx0" brushRef="#br0" timeOffset="86117.6841">26027 8344 375,'0'0'121,"0"0"-121,0 0 0,0 0 36,-20 132 29,16-69 17,2-1-30,2-2-38,0-3 19,0-4-32,0-1 13,2-8-6,-1-2-5,1-2-4,-1-4 1,2-6 0,0-6-9,-2-6-8,2-7-76,0-7-116,2-4-136</inkml:trace>
  <inkml:trace contextRef="#ctx0" brushRef="#br0" timeOffset="86418.492">25800 8601 159,'0'0'211,"0"0"-183,0 0 16,0 0 9,0 0-9,0 0-41,80-16 22,-34 16 30,4 0-27,5 0-5,5 0-21,2 0 3,3-2-10,3-8-8,-4 0-94,-8 3-80,-12 3-53</inkml:trace>
  <inkml:trace contextRef="#ctx0" brushRef="#br0" timeOffset="87336.1658">27071 8732 351,'0'0'78,"0"0"-33,0 0-43,0 0 22,0 0-19,0 0 2,6 39 1,-6 6 12,0 8 21,0 7-23,-5-1-11,2 0 9,3-5-14,0 0 4,8 0 14,11-1-12,5-7-6,0-8 23,6-11-23,7-7 14,6-10-2,11-10-8,10 0 24,6-22-26,2-11 2,-9-9-6,-8-7-2,-14 1 2,-13-3 0,-6 2 3,-7 1 1,-6 1-4,-6-2-1,-3 4-5,0 3-47,0 6-37,0 4-128,0 7-162</inkml:trace>
  <inkml:trace contextRef="#ctx0" brushRef="#br0" timeOffset="88069.5368">27916 9306 267,'0'0'64,"0"0"-39,0 0 3,0 0 64,0 0-21,-4-90-46,4 80 31,0 1-31,2 5 1,0 1 21,2 1-25,2 2 2,3 0-24,5 0 0,5 0-5,1 0 5,0 12 0,-1 6 1,-1 3 3,-6 2-7,-4 1 3,-8 1-7,0 0 1,-5-1 3,-16 0 3,0-5 4,0-2 3,6-5-7,7-6 0,5-1-2,3-5-2,0 0 4,0 0-2,0 4-4,16 0 11,5 6-5,6 2 0,3 1 8,-1 4-3,-2 1-2,-5 1-2,-6-1 0,-5 2 4,-8-2-5,-3-1 0,-1-1 5,-18-1 7,-8 0-4,-6-3 3,-3-1-1,-3-3-3,-1-4-7,3 0 0,-1-4-26,2 0 9,1 0-27,5-6-87,6-12-190</inkml:trace>
  <inkml:trace contextRef="#ctx0" brushRef="#br0" timeOffset="88655.5326">28339 8338 195,'0'0'186,"0"0"-89,0 0-35,0 0 7,0 0-69,0 0 23,2 85-10,-2-36 36,0 5-9,0-2 12,0 3-47,0-5 15,0-5-20,-2-2 10,1-1-4,1-1 0,0 0-6,0-5 0,0-6-2,0-6 1,6-6-26,1-9-74,-3-6-59,1-3-229</inkml:trace>
  <inkml:trace contextRef="#ctx0" brushRef="#br0" timeOffset="88994.1295">28066 8613 302,'0'0'161,"0"0"-103,0 0-17,0 0-28,0 0 29,127-1-4,-70 1-29,7 0 6,0 0-15,1-6 0,-4-2-28,-5-1-117,-8 0-110</inkml:trace>
  <inkml:trace contextRef="#ctx0" brushRef="#br0" timeOffset="107572.2759">5020 11601 68,'0'0'132,"0"0"-15,0 0-20,0 0-15,0 0-1,0 0-50,0 0-24,0 0-6,14 17 3,-3 19 39,0 9-4,-2 6-14,1 6 19,-4 0-21,2 4-9,-2 0 9,1 2-12,-4-1 0,0-2-10,3-4 2,0-5 4,-3-6-3,3-6-4,-5-7 0,1-7 2,-2-5-6,0-8 2,0-3-31,0-6-21,0-3-78,0 0-81,0-16-215</inkml:trace>
  <inkml:trace contextRef="#ctx0" brushRef="#br0" timeOffset="108234.528">5208 12055 174,'0'0'115,"0"0"-115,0 0 0,0 0 6,0 0 23,0 0 31,39 7-22,-23-4 6,-1-3-8,3 0-31,0 0 6,-2 0-7,2 0-4,-1 0 9,0 0-2,0-2-7,-1-6 0,-2 0-25,-1-5 24,-2-2-5,-4-3 3,2-6 0,-3-6-2,0-3 5,-3-2 0,0 1 3,-3 1-2,0 1 2,0 0 16,0 7 34,-3 1-14,-3 7 15,6 8-13,-3 4-18,3 5 26,0 0-35,0 0-10,0 13-4,0 22-13,0 14 13,0 13 0,0 1 3,0 0 19,0-3-20,3-3-1,3-2 16,0-7-13,4-4-4,-1-5 0,0-5 3,-1-5-4,2-5 1,-1-3-10,-1-5-37,2-2-130,-4-5-81,-3-3-62</inkml:trace>
  <inkml:trace contextRef="#ctx0" brushRef="#br0" timeOffset="109217.3379">5657 12370 376,'0'0'6,"0"0"4,0 0-1,0 0 9,0 0 37,0 0 19,78 6-35,-56-18 6,0 2-34,-2-4-9,2 0 24,-1-4-25,-3-1 14,-2-4-15,-5-2 7,-2-1-8,-5 0 1,-4 2 0,0 3 0,0 0-7,-12 5 6,2 4-3,-2 4 8,6 5 1,0 3 6,0 0 5,1 4-16,-3 17-2,2 7 2,3 2 0,3 2 1,0-1 7,0-4-7,1-3 6,9-4-1,-2-6 2,4-6-7,0-1-1,0-7 5,3 0 3,4 0-6,2-10 8,-4-3 2,0 0-9,-3-1 1,2-2-4,-2 5 0,-3 1-4,-3 5 4,-2 0 0,0 4 0,0-1-2,3 2 2,1 0 0,1 0-5,5 0 4,-2 0 1,-1 8 0,1 2 0,-3 1 5,-5 1-5,-1 1 0,-4 1 0,1 1 1,-2-2 1,0-1 4,0-1 11,0-3-16,0-4 8,0-3-8,0-1 3,0 0 0,0 0 1,0 0 3,0-13-8,0-11-11,6-5-15,7-1-16,1 3 8,0 6 22,-3 3 1,0 4 11,-4 6 0,-1 1 3,-2 4-4,2 2 1,2 1 0,2 0-4,2 0 2,-1 0 2,-1 4-2,-4 7 5,5 3 2,-4-3 2,-1 6 1,0 0 8,-3-1-8,3 1-1,-3-2-4,4 0 3,1-3-6,-1 0 0,2-4-11,3-4-18,0-4-101,4 0-144</inkml:trace>
  <inkml:trace contextRef="#ctx0" brushRef="#br0" timeOffset="109946.8251">6667 12057 258,'0'0'42,"0"0"2,0 0 68,0 0-62,0 0-24,0 0-5,-57 27-18,50-3 42,3 3-2,-1 2 3,5 1-9,0-1-37,0-4 18,0-2-15,0-7 1,8-2 4,3-5-7,1-3 3,8-6 7,1 0-11,6 0-20,7-11-7,-7-4-51,-2 0-10,-3-3-7,-5 0-1,-1-1 13,-4-2-30,-3-2 37,-3 0 61,0 0 15,-3 1 53,3 2 52,-3 1 23,-1 1-3,-1 1-52,2 1-38,-3 4 21,0 1-24,0 5-8,0 2-3,0 4 23,0 0-16,-3 0-28,-1 0-3,-7 0-1,3 15 4,-2 4-6,3 4 8,4 5-2,1 1 10,2 1-10,0-1 11,2-4-10,7-4 0,4-2 11,1-6-5,5-6-7,3-2 0,5-5 6,7 0-14,-1 0 1,3 0-26,-3 0-42,-8 0-104,-5 0-143</inkml:trace>
  <inkml:trace contextRef="#ctx0" brushRef="#br0" timeOffset="110208.4354">7416 12235 314,'0'0'222,"0"0"-222,0 0-4,0 0 4,0 0 24,0 0-4,3 63 5,-12-42-23,-7 0 1,-5 1-3,0-5-184</inkml:trace>
  <inkml:trace contextRef="#ctx0" brushRef="#br0" timeOffset="111428.4848">8477 11654 142,'0'0'156,"0"0"-62,0 0 10,0 0-8,0 0-26,0 0-26,0 0-29,0-17-5,0 17-10,0 18-14,0 12 14,0 12 1,0 5 3,1 3 7,4-1-6,4 3 1,1-6-5,5-2 3,3 0 8,3-4-12,4 1 1,-1-5 15,3-6-11,-2-4 4,2-8-6,-2-5-2,2-5 5,3-5-4,0-3 2,1 0-2,-1-14 4,0-8-6,-4-7 0,-1-5 1,-3-7-4,-1-3 3,-3-1 0,-2-2-3,-7-1 8,-3 3-5,-4-6 0,-2 4 0,0 2 4,0 3 0,0 7-2,0 7-2,0 7 8,0 7-9,0 5 1,0 6-14,0 1 11,0 2-50,0 0-96,0 0-248</inkml:trace>
  <inkml:trace contextRef="#ctx0" brushRef="#br0" timeOffset="112352.3382">10500 11908 184,'0'0'128,"0"0"-1,0 0-18,0 0-16,0 0-37,0 0-42,-57-56 11,48 54-13,-7 2-12,-1 0 10,-2 0-3,-3 11-7,1 6 0,0-1 7,2 5-11,5 0 4,6 2 0,4 2-1,4-2 15,0 3-14,0-2 0,6-1 5,8-2-8,2-3 3,5-5 0,6-4 17,3-9-11,4 0-3,4 0-3,3-13-26,-1-4-27,-4 2-101,-9 2-151</inkml:trace>
  <inkml:trace contextRef="#ctx0" brushRef="#br0" timeOffset="113432.8565">10973 11831 226,'0'0'91,"0"0"18,0 0-24,0 0-44,-97-3 1,82 3-36,-1 11 3,3 2-2,-1 6-3,3 2 0,4 1 37,2 2-29,5 0 11,0 0-16,0-3 2,0-2-6,0-3-1,0-3-2,9-3 1,-1-5 1,2-3-2,8-2 0,4 0 7,1-7-11,5-9 4,-2 0-10,-6-1 3,-6 1 1,-1 1 6,-5 0 0,-5 2-10,-3 5 9,0-2 2,0 4 8,0 2 19,0 0-26,0 2 19,0 0 3,0 2-19,0 0 5,0 0-10,0 4-9,0 9 3,0 2 9,4 0-3,4-3 0,2-1 4,-1-4-10,3-2 6,3-5 0,6 0 6,3 0 0,3-15-10,-1-3 4,-3 0-25,-5-1 16,-5 4 3,-1 4 6,0 0-1,-6 5 4,0 3-3,-3 3 0,0 0 3,0 0-7,6 0 4,0 7 0,-2 4 14,2 2-13,0 2 16,-3 2-3,0 0-11,-1-2 9,-4 0-11,-1-3-1,0 0 9,0-3-7,0-3-1,0-1-1,0-5 4,2 0-2,2 0 3,2-18-5,3-4-7,3-2-17,4 0 7,-2 4 9,-1 5 8,-4 4 6,0 1 5,0 5-2,-2 2-9,4 3 1,2 0-2,4 0 0,-1 4 1,1 8-4,0 3 4,-3 0 0,2 3 2,-4 2 2,3 1-6,0-3 2,1-3-17,4-6-35,1-6-155,-1-3-222</inkml:trace>
  <inkml:trace contextRef="#ctx0" brushRef="#br0" timeOffset="114277.0756">12775 11539 97,'0'0'87,"0"0"15,0 0 27,0 0-2,0 0-18,0 0-48,0-27-31,0 27-30,0 15-3,0 14 3,3 12 21,2 9 11,-2 8-20,0-4 4,0-3 2,0-7-18,2-6 13,-2-7-13,2-5 0,1-5 3,-3-3 0,1-5 0,-2-4-3,1-4-20,1-5-16,-1 0-74,6 0-62,0-9 1,-3-5-139</inkml:trace>
  <inkml:trace contextRef="#ctx0" brushRef="#br0" timeOffset="114936.6389">12869 11866 57,'0'0'122,"0"0"17,0 0 17,0 0-68,0 0-20,52-78-20,-35 70-19,0 2 25,2 5-54,0 1 14,-4 4-14,4 17 3,-5 5-6,-7 2 3,-3 2 0,-4 1 12,-1 0-3,-20-1-2,-6-3-7,-2-2 5,-1-4-4,7-8-1,2-3 0,5-7 0,4-3 0,0 0-3,2 0-1,4-3-4,3-4 7,1 1 2,2 0-1,0 2 19,0-1-12,0 4-3,9-1-4,7-1-5,6 1 2,4 1 6,7 1 0,9-2 15,4-2-15,11 0-3,4-4 0,3-1 4,-4 0-11,-10 1 7,-12 1 0,-10-1 0,-10 1-6,-6-3-1,-9-1 4,-3-4-7,0-2 6,-8-3 4,-3 2 0,-1 3 17,4 6-15,1 5 15,4 2 12,3 2-15,0 0 0,0 4-14,0 12-4,0 8-7,0 1 15,13-2-4,4 0 0,7-5 8,4-3-8,6-6 0,4-5 0,5-4-1,2 0-62,-5-1-42,-3-13-357</inkml:trace>
  <inkml:trace contextRef="#ctx0" brushRef="#br0" timeOffset="116925.8992">15162 11822 180,'0'0'94,"0"0"-3,0 0-4,-85-31-15,63 24 5,4 3-30,1 2 9,0 1-23,-2 1-32,-3 0 7,-2 14-8,1 7 0,0 6-2,4 3 5,7 1-3,4 1 0,7 1 1,1-3 1,0-1-2,12-4 3,3-2-3,5-7 3,4-5-3,4-6 0,5-5 2,3 0-3,2-14 2,-1-6-2,-4-2-7,-6 0 6,-5-1 1,-8-1 1,-1-2 0,-7-2 1,-5-3-1,1 0 0,-2-5 3,0-7 1,0 1-2,-8 0-2,2 2 1,-1 3 17,3 6-9,1 4 9,0 4 5,1 7-19,0 3 7,2 6-8,-1 4 1,1 2 5,-2-1-9,2 2 0,0 0-2,0 6-10,0 18 9,0 14 1,7 13 2,2 8 0,2 2 0,1 1 0,2-8 1,4-4 4,4-6-6,-1-5 1,3-4 0,0-6 0,-2-4 0,-1-9 0,3-5 0,1-7 1,4-4-1,0 0 0,4-10-6,-1-10-1,-4-3 7,-4-4 0,-8 0-3,-4-1-4,-8-1 5,-4 0-5,0 4-1,-11 3-3,-9 0 14,-2 6-3,-2 4 0,4 6-2,1 6 0,2 0 2,3 1-3,5 17-8,2 6 11,7 7 0,0 3 2,0 0 7,1 1-6,12-1-3,4-6 0,8-6 4,5-5-1,4-8 2,5-4-4,3-5 6,0 0-12,-1-9 5,0-9-8,-7-5 7,-4-1-3,-3-5 4,-7 1-6,-4-1 4,-7 0-3,-6 1 3,-3 4 2,0 1 7,-9 5-5,-4 0 3,2 5 7,0 2-12,5 2 14,3 4-6,2 1-1,1 2 7,0 2-11,0 0 3,0 0-6,0 0-12,0 0 6,13 0 4,6 8 2,1-2 2,2 1 3,-2 3-5,-1-4 0,1 3 3,0-2-3,2 2 0,-2 0 0,-2-1 0,-4 1 4,-4 1-4,-3 0 0,-1 1-2,-3 0 0,0 1 2,0 1 0,0 1 1,1 1 5,-1-2-6,2 0 0,1-3-1,0-2-1,2-1 2,0-2 0,1 0 5,-1-3 3,3-2-7,0 0-1,0 0 2,1 0-5,-2 0 3,1 0 0,-1-6 10,-1-1-2,0-5-7,-1-2-1,0-2 6,-2-5-8,-1 0 2,-4-3 0,-1-4 13,0 4-3,0 2-10,0 7 9,0 4-6,0 6 21,0 4-10,0 1-7,0 0-7,0 12-20,0 12 20,3 2-3,5 3 2,2-4-4,2-3 5,4-2 0,1-8 3,4-3 3,1-6-12,-1-3-6,0 0-64,-3 0 12,-6 0-148,-6-10-311</inkml:trace>
  <inkml:trace contextRef="#ctx0" brushRef="#br0" timeOffset="117164.1913">16353 11642 565,'0'0'83,"0"0"-64,0 0-17,0 0 8,0 0 35,0 0-43,0 0-4,-3-11-26,3 11-172,0 0-78</inkml:trace>
  <inkml:trace contextRef="#ctx0" brushRef="#br0" timeOffset="118509.604">16617 11679 162,'0'0'161,"0"0"-55,0 0 3,0 0-27,0 0-32,0 0-42,0 9-7,0 17 6,0 5 24,1 5-2,4-2-10,1-3-3,1-2 7,2-4-17,3-4 1,-3-3-3,3-4-1,-3-3-1,0-7-2,0 1 3,3-5-5,-2 0 6,2 0-2,0-5 2,-1-10-3,-5-5-2,-2-2-2,-3-3-6,1-3 4,-2-2 3,0 1 2,0 6-6,0 0 10,0 7-6,0 6 2,0 1 0,0 7 2,0 0-2,0 1 0,0 1-4,7 0-17,13 0 19,2 0 2,5 0 0,-2 7-1,2 0 1,0 0 0,0 0 1,0-4 2,3 0-3,1 0 0,-1-3 2,-2 0-3,-2 0 1,-4 0 0,-3 0 1,-2 0 0,-3 0-2,0-3 1,-2-5 0,-3 3 3,-2-5 2,-2 0-3,-2-1 10,-2-1 1,1 2-13,-2-1 2,0 2 3,0 0 13,0 1-17,-9 3 0,-7 0-1,-4 2-1,-4 3 0,-1 0 1,3 3-1,2 13-2,2 7 3,9 1 0,3 6-3,6 1 8,0-3-5,5 1 0,11-5 1,5-3 7,3-3-6,4-4 0,2-2 2,0-3 1,-3-4-9,-5 0 4,1 0-10,-4-2-4,-4-1-34,0 0-47,0-2-168</inkml:trace>
  <inkml:trace contextRef="#ctx0" brushRef="#br0" timeOffset="119127.1694">17742 11665 300,'0'0'129,"0"0"-71,0 0 23,0 0-1,-96-2-47,74 23-2,4 6-12,0 4-4,4 3 22,3-3-22,5 1-2,1-5-2,5-3-8,0-4 1,0-5-4,6-5 0,7-2 2,1-7 5,5-1-5,1 0-2,2-9 0,2-9-2,-4-5-8,-3-3 10,-1-8-6,-5-3 4,1-8-4,-2-2 6,-4-4-6,-1 1 1,-5 2 5,0 2 0,0 6 17,0 5-13,-1 8 26,-4 11 15,0 7-23,3 5 29,0 4-46,1 0 0,-1 17-10,1 18-13,-1 10 18,2 8 0,0 2 4,5 1-10,10-5 6,0-4 0,4-7 3,2-8 1,1-8-4,5-7 0,1-10-68,2-7-1,-1 0-155</inkml:trace>
  <inkml:trace contextRef="#ctx0" brushRef="#br0" timeOffset="120374.0237">19291 11672 239,'0'0'62,"0"0"34,0 0-10,0 0-6,0 0-9,0 0-41,-52-56 15,39 51-30,0 5 0,-5 0 3,3 0-13,-4 0-2,3 11-3,0 7 6,1 6-8,-3 7 2,2-2 0,-2 3 4,6-4 3,0-2-7,6-3 0,5-5 1,1-5-9,0-4 8,10-3 0,10-3 6,3-3 1,4 0-2,3-9-5,1-7-4,-2-2 4,-2-3 0,-6 0 0,-5 0-3,-6 0 11,-4 3-9,-3 4 1,-3 4 0,0 3 17,0 4 0,0 2 13,0 1-19,0 0-11,0 6-7,2 7-1,3 5 8,3-1 2,3-2-2,-1-2 0,5-2-3,2-2 9,5-4-6,5-1 0,0-2 7,-2-2-8,-1 0 1,-2 0 0,2 0-2,-2-6-1,-2-6 1,-1-4-1,-2-2-9,-4-7 11,1-4-5,-4-1 6,0 0-8,0 3 11,0 6-4,-3 7 1,-2 7 0,-4 2 25,-1 5-3,0 0-15,3 0-7,5 15-12,5 8 9,4 4 5,3 1-2,1-1 12,-4-5 2,-1-2-5,-2-4 3,-4-3-10,-3-1 0,-4-2-2,0-4 1,-3-3-2,0 1 4,0 1 0,-12-2-3,-11 3-8,-12-2-39,-6-1-51,0-3-264</inkml:trace>
  <inkml:trace contextRef="#ctx0" brushRef="#br0" timeOffset="121276.4716">21275 11652 400,'0'0'20,"0"0"-4,0 0 30,0 0 24,0 0-6,0 0-24,-23-87-1,13 76-2,-3 4-17,0 2 7,-6 2-20,1 3-5,-6 0 5,1 0-2,-1 11-5,1 7 0,2 4 2,2 6-2,2 4 0,6 2 1,5-1-2,6-3 3,0-7-2,0-4 0,17-6 4,9-3-4,2-6 0,6-4 1,2 0 1,0-3-2,-5-12-1,-2-2 1,-9-1 0,-6-1 1,-5 1-1,-6 0 0,0 1 11,-3 7-11,0 2 25,0 5 16,0 3-14,0 0-16,0 0-11,0 3-13,4 14 6,4 2 10,3 1-3,5-4 0,3-3-4,7-5 1,7-3-36,6-5-8,6 0 2,-3 0-202</inkml:trace>
  <inkml:trace contextRef="#ctx0" brushRef="#br0" timeOffset="121924.6634">22501 11291 514,'0'0'157,"0"0"-92,0 0-39,0 0-26,0 0 9,0 0-8,0 0 18,0 102 27,0-64-45,0-1 9,0 0-10,0-4 9,0 0-6,1-1-2,2-1-1,-1-4 3,-1-4 1,1-5-8,-1-4-16,2-7-71,1-6-80,-3-1-151</inkml:trace>
  <inkml:trace contextRef="#ctx0" brushRef="#br0" timeOffset="122243.6392">22489 11288 233,'0'0'100,"0"0"12,0 0-44,42-93 11,-24 76-35,3 5 2,1 4-27,1 4 5,-1 4-1,2 0-14,-5 9-6,0 12 10,-4 5-10,-6 2 10,-6 1-10,-3-2-3,0-2 4,-6 1 3,-11-5-2,-7-1-5,-2-2 6,-1-6-14,-1-3-9,0-3-32,4-6-83,5 0-174</inkml:trace>
  <inkml:trace contextRef="#ctx0" brushRef="#br0" timeOffset="122642.1298">22938 11216 419,'0'0'143,"0"0"-50,0 0-68,0 0-17,0 0-3,-6 95 46,4-55-20,1-1-15,1-1-7,0-5-8,0-3 6,0-3-6,0-3-1,0-3 3,1-2-3,1-4-1,0-5-29,-2-1-40,1-4-85,-1-5-116</inkml:trace>
  <inkml:trace contextRef="#ctx0" brushRef="#br0" timeOffset="123127.8369">22958 11290 396,'0'0'72,"0"0"4,11-91-3,3 70 9,5 6-33,-1 3-34,6 6 15,6 6-29,-2 0-1,4 11 0,-6 12 8,-5 4-8,-7 5 0,-13 3 0,-1-2 3,-10 1-2,-22 0 3,-8-6 6,-3-3-5,6-7-5,10-10 0,13-5-6,7-3-2,4 0 8,2 0 0,1-3 0,0-4-6,0 1 6,0 1 0,0 5 5,3 0 4,11 0-6,6 7-3,10 6 3,4 2 2,0 0-5,0 3 0,-2 0 3,-4 2-2,-5-2-1,-1 2 0,-6-1-3,-4 2 10,-1-1-14,-4-4 0,-1-1-46,0-6-33,-1-4-169,-2-5-162</inkml:trace>
  <inkml:trace contextRef="#ctx0" brushRef="#br0" timeOffset="123575.3815">23623 11238 199,'0'0'242,"0"0"-174,0 0 41,0 0-47,0 0-20,-86-50-25,67 55-11,-1 18-6,2 10 5,4 8-1,4 2 18,1 3-9,6-1 3,3-6-12,0-3-4,10-5 9,10-7-6,7-4-3,4-8 0,5-11 6,4-1-6,2-5 0,-3-20 7,-3-2 5,-8-3-11,-4-2 7,-8-2-7,-9-3 6,-5 3-11,-2 0 4,-6 3 0,-15 7 5,-4 5-5,-6 4-2,-2 6-39,1 4-58,1 3-157</inkml:trace>
  <inkml:trace contextRef="#ctx0" brushRef="#br0" timeOffset="124161.2701">24193 11228 357,'0'0'67,"0"0"35,0 0-24,0 0 8,0 0-66,0 0-11,-3 36-9,3 3 39,0 6 0,0-6-5,0-1-28,0-4 4,0-5-10,0-2 9,0-4-10,0-7 1,3-1-3,1-4-7,-1-8-63,3-3-107,-1 0-171</inkml:trace>
  <inkml:trace contextRef="#ctx0" brushRef="#br0" timeOffset="124530.8706">24138 11174 404,'0'0'75,"0"0"-33,0 0 0,0 0-19,101-38 12,-65 38-8,6 0-13,3 20 30,2 11-27,-2 6-6,-5 9 26,-5-1-35,-10-2 8,-9 0-7,-7-6 5,-6-2 8,-3-2-8,0-4 0,-10-2 9,-12 0-13,-10-5 10,-7 1-10,-8-5 5,-3-2-5,-3-5-4,-1-5-3,8-3-11,3-3-49,8 0 12,8 0-65,12-9-29,4-6-159</inkml:trace>
  <inkml:trace contextRef="#ctx0" brushRef="#br0" timeOffset="125418.1154">24830 11164 318,'0'0'116,"0"0"-42,0 0 7,0 0 18,0 0-75,0 0-24,-11 20-3,8 19 3,2 6 30,-1 2-9,2-2-2,0-3 12,0-6-25,6-4-2,8-3-4,4-5 0,3-2 13,3-5-12,4-7-1,5-7 5,5-3 2,1-1-7,0-17 0,-4-3 8,-9-4-6,-8-1-1,-7-2 1,-5-1 2,-6-3 3,0-3-8,0-1 1,-3 0 0,-5 1-15,-1 5 11,2 6-8,2 9 1,4 6-39,1 6-6,0 3-100,0 0-190</inkml:trace>
  <inkml:trace contextRef="#ctx0" brushRef="#br0" timeOffset="125819.2361">25782 11202 344,'0'0'73,"0"0"-64,0 0 41,0 0 14,-108-45 23,68 45-42,1 17-27,-1 9 8,6 11 7,5 5-27,4 6 30,7 0-18,6-1-6,6-3 2,6-7-5,0-2 2,17-5-4,13-8-1,11-7-4,7-9-1,13-6 5,3-3-6,-4-15-35,-5-3-39,-16-1-107,-11-2-198</inkml:trace>
  <inkml:trace contextRef="#ctx0" brushRef="#br0" timeOffset="126189.0587">26082 11149 337,'0'0'174,"0"0"-56,0 0-46,0 0-25,0 0-38,0 0 9,76-6-18,-29 6 4,4 0 8,-1 0-11,-1-1-1,-6-3 0,-1-1-3,-8 0-26,-6 1-5,-11-1-93,-11 3-72,-6-5-28</inkml:trace>
  <inkml:trace contextRef="#ctx0" brushRef="#br0" timeOffset="126436.4957">26310 11121 237,'0'0'122,"0"0"-103,0 0 85,0 0 30,-17 100-63,17-63-31,0-1 18,0-1-54,0-6 17,0 0-18,0-3 10,0-2-9,0-2-3,0 0-1,0-4 5,0-2-5,0 0-3,-4 1-20,-3-2-64,-1-4-101,-1-6-209</inkml:trace>
  <inkml:trace contextRef="#ctx0" brushRef="#br0" timeOffset="127856.2344">27747 11315 360,'0'0'154,"0"0"-50,0 0-11,0 0-43,0 0-42,0 0 2,-42-20-10,26 20 5,0 18 2,-3 8-7,-3 6 10,4-1 11,2-2-19,6-2 5,7 0-7,3-4 2,2-1-2,16-4 5,7-4-3,7-7 9,1-7-10,1 0 4,-3-3-5,-2-12 7,-6-1-14,-2-2 7,-7-4 0,-7 0-1,-1-2-9,-6-1 4,0-2 1,0 4-4,-12-1 5,0 3-2,2 4 2,-2 3 1,3 4 0,3 4 2,3 3 1,0 1 0,3 2-3,0 0 3,0 0-10,0 0-5,4 0 13,10 5 0,4-2 2,0 0 0,4-3 2,0 0-1,-1 0-1,2-11 3,-4-5-1,-1-4 3,0-1-5,-3-3 0,-5 0 17,-2-5-11,-5-1 1,-3-1 1,0 0-6,0 3 2,0 6 3,0 5-5,0 5 22,0 7-15,0 4 9,0 1-8,0 4-10,0 25-18,-2 16 9,1 15 9,1 5 21,-2 3-8,2-1 4,0 1 16,0 0-30,0 0 21,0-1-22,0-3 8,6-4-1,2-7-7,0-7 0,-2-7-2,1-3 6,-3-7-8,1-6 2,-2-4 0,2-6 0,-3-3 1,1-6-1,-2-4 0,1 0-4,-2 0 4,0-3 0,1-16-17,-1-13 8,2-6-16,-2-4 2,0-4 18,0-1-23,-5 5 17,-8 3 7,4 7 4,1 8-2,2 9 4,6 6 9,0 6 12,0 0-23,8 1-1,20-1-13,16-1 10,8 1-9,4-1 4,-1-3-17,-5 3 11,-4-1-52,-4-1-46,-3 0-151</inkml:trace>
  <inkml:trace contextRef="#ctx0" brushRef="#br0" timeOffset="130071.6508">29283 11264 247,'0'0'80,"0"0"-6,0 0 10,0 0-33,38-97 16,-11 78-60,4 1 10,3 1 15,-1 2-17,-2 6 21,-5 3-13,-3 6-8,3 0-1,-4 6-8,2 18 2,-5 12 8,-5 10-11,-8 5 3,-6 6-8,0-3 3,-9-1 10,-13-5-13,-5-6 5,-6-3 3,-4-4 2,-2-4-10,0-7 0,6-4 0,11-6-4,10-7 4,9-1 0,3-1-1,0-1-2,3 4-2,27-5 5,15-2 3,11-1 40,4 0-37,-1 0-5,-6-2 4,-5-5-5,-7 4-6,-8 3-35,-6 0-39,-8 0-100,-8-3-288</inkml:trace>
  <inkml:trace contextRef="#ctx0" brushRef="#br0" timeOffset="130678.288">30117 11336 372,'0'0'228,"0"0"-187,0 0-26,0 0 2,0 0 14,0 0-26,41 0 12,-7 0 28,5 0-40,-5 0-3,-3 0-2,-4 0-47,-6 0-77,-6 0-223</inkml:trace>
  <inkml:trace contextRef="#ctx0" brushRef="#br0" timeOffset="131518.7852">30490 11584 285,'0'0'19,"0"0"-15,0 0 122,0 0-41,0 0-5,93 5 0,-59-14-72,2-5 23,-1-1-12,-2-1-18,-8-4 22,-2 0-9,-2-4-13,-4-1 12,5-5-10,0-5-3,-2-4 0,-1-2-1,-7-2-10,-3-1 9,-6 1 2,-3-1-3,0 0 5,-2 4-2,-6 0 0,0 6 6,-1 5-14,-1 8 8,-4 6 0,2 4-2,2 6 2,1 2 0,3 3-2,-2 0-8,-2 11 3,-3 21 7,-6 9 0,2 9-6,-2 7 12,6 2-6,3-2 0,6 0 3,4-5-2,0-2 8,0-4-8,16-3 19,1-6-16,6-2 1,4-6 0,3-7 7,3-5-9,3-7-3,-2-3 2,2-7 6,-5 0-2,-2 0-6,-2-10 0,-4-8 4,-2-3-10,-3-3 6,-5-3 0,-2 0-11,-7-3 7,-4 1 1,0 2 3,0 1-5,-9 7 1,-5 4 4,-1 6 0,0 6 13,3 3-4,1 0-9,1 1 0,6 18-2,0 6-2,4 4 4,0-1 0,14 0 13,5-3-3,7-4-10,5-1 0,3-8 1,4-3 3,-1-3-4,-6-6-27,-8 1-22,-7-1-122,-10 0-186</inkml:trace>
  <inkml:trace contextRef="#ctx0" brushRef="#br0" timeOffset="132869.8832">31389 11277 325,'0'0'140,"0"0"-131,0 0 0,0 0-7,0 0 2,0 0 12,0 0 59,13 71-19,-6-44-7,1 2-26,3-4 6,0-1-4,0-3-16,0-3 11,-1-2-13,-1-4-5,-2-5 12,3-1-12,-2-4-1,3-2 2,3 0 6,1 0-8,2 0 0,-4-15 3,-1-3 1,-5-3-5,-4-7-5,-3 2 3,0 0-17,0 1 9,-3 6 10,-3 6 0,2 3-6,1 6 10,2 3-4,1 1 0,0 0 0,0 0-10,0 0-6,7 7 8,5 5 8,6 0 0,0 0 0,1 0 3,-1-1 1,4-2-8,2-3 4,6-3 0,3 1 5,3-2-4,-2 1-1,1-3 1,-6 0 10,-2 0-17,-5 0 6,-8 0 0,-2-2 4,-6-5-2,-3-4 6,-3 1-1,0-3-1,0 3-11,0 1 5,-2 2 0,-11 4-4,-8 1 4,-3 2 0,-6 0-7,2 7 9,3 10-3,5 6 1,7 2 0,4 3 17,4 0-10,5-2-4,0-1 4,0-2-1,11-2-6,10-6 0,7-1 0,11-6 13,7-8-13,6 0 6,0 0-6,0-15-8,-5-6 7,-3-4-8,-5-5 7,-4-5 1,-8-5 1,-5-3 0,-9-3 0,-3-3 0,-3 1 5,-7 0-3,0-2 4,0 5 4,-7 1-7,-3 7 6,3 7-6,-3 8 1,2 8 0,4 10 6,-1 4-8,-1 0-2,-7 28-9,-7 15 7,-2 18-5,3 5 12,5 3-6,6-1 1,4-3 0,4-5 3,0-6 3,12-9-3,10-7-3,6-5 4,7-9-11,5-7 0,8-13-54,3-4-68,-5-11-504</inkml:trace>
  <inkml:trace contextRef="#ctx0" brushRef="#br0" timeOffset="135028.3704">2834 13579 62,'0'0'135,"0"0"-62,0 0-15,0 0 14,0 0 15,0 0-8,0 0-9,2-8-17,-2 8-28,0 0 0,0 0 0,0 8-18,0 14-7,0 13-13,0 12 13,-2 5 10,2 4-9,0 1 11,0-3 7,8 1-11,5-9 8,4-2-14,2-6-1,5-7 7,0-5-8,6-10 0,3-8 0,5-8 11,4-3-11,0-22 2,4-7 2,-9-6 4,-7-1 0,-6-2-8,-3-1 0,-5-3 0,-5 0-11,-4-1 11,-7 4 0,0 6 7,-13 2 0,-2 5-8,-3 7 1,4 4-24,4 7 18,4 5-40,0 4-60,3 2-141</inkml:trace>
  <inkml:trace contextRef="#ctx0" brushRef="#br0" timeOffset="136315.69">3722 13630 327,'0'0'93,"0"0"-89,0 0-4,0 0 0,6 84 0,-3-28 61,0 2-7,0 0 34,-1-5-34,2-9-28,-3-3-6,2-3-13,-1-8 0,-1-5-7,1-8 4,-2-8-1,3-9-3,0 0-9,1-5-33,4-17-51,-1-6 45,1-4-58,-7-1-8,-1 0 99,0 0 5,-1-5 10,-7-1-2,-2 0 6,5 0 3,1 4 25,-2 3 1,4 5 57,1 6-17,1 6-1,0 5-14,0 6-35,0 4 1,0 0 1,4 0-20,17 22-5,6 10-9,9 9 9,-5 8 16,3-1-9,-4 0 9,-3-7-10,0-5-4,2-5 7,-3-6 3,-2-3 5,-2-7-1,-2-5-15,1-3 5,-5-7-5,4 0 3,-1-20 5,-4-10-7,3-5 9,-9-1-4,-6 1-3,-3 1 2,0-2-6,-14 1 2,-8 3 0,0 4-2,-1 2-5,-1 5-6,5 3-20,4 5-7,5 3-71,7 4-147,1 1-143</inkml:trace>
  <inkml:trace contextRef="#ctx0" brushRef="#br0" timeOffset="136616.4202">4356 13600 67,'0'0'449,"0"0"-377,0 0-11,0 0-28,0 0 8,0 0-41,106-41 10,-69 38-7,-5 3-2,-7 0-1,0 0 0,-8 0-1,1 1-4,-9 9-53,-6-4-97,-3 0-80</inkml:trace>
  <inkml:trace contextRef="#ctx0" brushRef="#br0" timeOffset="136995.1814">4507 13654 449,'0'0'102,"0"0"-92,0 0-3,0 99 73,3-63-26,9-1-4,-3 1-19,-3-1-25,1-1-4,-4 4 4,-3 0-5,0-1 23,0-1-24,-10-2 6,-1-11-6,2-7-26,6-12-60,-1-4-122,1 0 0,0-6 100,0-1 30,0 0 78,1 5 143,1 0 53,1 2-35,0 0-41,0 0-65,0 0-27,3-1-28,16-5-8,11-2 2,7-4 6,7-3 8,-3 0-8,-3 3-6,-7 4-6,-9 4-103,-10 3-127,-4-1-83</inkml:trace>
  <inkml:trace contextRef="#ctx0" brushRef="#br0" timeOffset="137677.7412">4978 13603 334,'0'0'146,"0"0"-98,0 0-15,0 0 13,0 0-39,0 0 2,106-2 50,-67 2-39,1 0 9,-4 0-29,0 0 14,-3 0-12,-5 0-2,-6 4-5,-5 3 1,-7 2-79,-10 0-63,0 2-64,-4-5 20</inkml:trace>
  <inkml:trace contextRef="#ctx0" brushRef="#br0" timeOffset="137950.8345">5197 13636 104,'0'0'202,"0"0"-117,0 0 7,0 0-47,0 0-32,0 0 7,8 110 57,-2-67-16,6 0-22,-3-6-33,-3-4 12,0-1-9,0-4-7,1-2 9,-2-2-7,1-7-4,0-4 0,4-3-12,2-8-26,7-2-106,-1 0-81,0-15-63</inkml:trace>
  <inkml:trace contextRef="#ctx0" brushRef="#br0" timeOffset="138599.3555">5837 13568 461,'0'0'135,"0"0"-86,0 0-15,0 0-21,-5 113 11,2-71 25,0 0-19,-2 0-29,1-4 23,-4-3-23,-2-5 4,2-6 4,1-6-5,2-3-3,4-7-1,-1-5 6,2-3-8,0 0 2,0 0-33,0-6 20,0-14-9,3-6-15,5-8-38,-1-5 8,1-5 29,2-2-12,-1-6 13,3-1 35,3 0 4,-1 1-2,-1 7 7,-1 9 7,-3 9 38,-2 9 14,1 7 16,-5 8-28,1 3-25,8 0-10,3 24-19,12 14-7,0 10 7,-2 8 17,-7-1 5,1 0 3,-5-6-17,-1-3 6,1-7-8,-4-3-2,0-6 2,-5-7-5,1-4 0,-6-6 6,3-3-6,-3-5-2,0-3-28,0-2-23,0 0-20,-17-7-85,-5-11-281</inkml:trace>
  <inkml:trace contextRef="#ctx0" brushRef="#br0" timeOffset="138752.984">5900 13753 285,'0'0'66,"0"0"-66,0 0 1,105-37 15,-74 31 0,0 1-15,-4 4-1,-6 1-25,-9 0-132</inkml:trace>
  <inkml:trace contextRef="#ctx0" brushRef="#br0" timeOffset="139085.0477">6318 13544 459,'0'0'87,"0"0"-52,0 0-20,0 0 13,0 0-14,16 86-9,-11-47 54,-4 3-27,-1 0-19,0-3 32,0 1-40,0-7 10,0-6-7,0-4 3,-3-9-11,2-3 0,1-5-25,0-6-14,0 0-111,0-3-121,0-15-19</inkml:trace>
  <inkml:trace contextRef="#ctx0" brushRef="#br0" timeOffset="139523.8228">6312 13520 207,'0'0'163,"0"0"-67,0 0 15,-3-78-9,3 66-57,17 3-36,3 4 0,7 5-2,0 0-7,3 16 0,-2 10-2,-5 8 2,-7 2 0,-13 3 0,-3 2 0,-6-4 8,-21 2-5,-7-4 3,-2-4-6,3-8 7,6-7-9,8-6 2,10-7 0,6-2 4,3-1-2,0 0 4,0 0 19,0 0-6,0 3-2,12 3-17,9 2 2,4 0-1,6 3 13,1 1 5,-4 2-1,2 1-12,-7 0 4,-3 0-10,-2-3 0,-3 0 3,1-2-3,-5 1-2,3-4-15,-6 1-32,-5 0-15,-1-4-87,-2-3-164</inkml:trace>
  <inkml:trace contextRef="#ctx0" brushRef="#br0" timeOffset="140140.6929">7021 13478 392,'0'0'94,"0"0"-34,0 0-20,0 0 67,0 0-42,0 0-40,1 36-25,-1 0 19,0 5-15,0 1 25,-12 0-28,-4 0 23,-3-4-16,-1-4 2,1-2 1,2-3-6,-1-3-5,3-5 0,-1-2-25,4-2 6,2-6-26,2-1-39,1-9-31,-5-1-186</inkml:trace>
  <inkml:trace contextRef="#ctx0" brushRef="#br0" timeOffset="140403.7189">6742 13521 203,'0'0'108,"0"0"3,0 0 26,0 0-31,0 0-71,0 0-35,31 52 10,-7-25-10,-3-1 1,4-1 9,-1-1-9,1-1-1,-1-4-20,2-1-29,-4-3-92,0-5-89</inkml:trace>
  <inkml:trace contextRef="#ctx0" brushRef="#br0" timeOffset="141628.9668">8726 13409 268,'0'0'124,"0"0"-57,0 0-26,0 0-38,0 76 18,0-32 98,0 1-52,0-1-16,0-2-20,0-4-13,0-4-7,0-5-10,0-6 5,2-5-6,-1-5 3,2-5 0,-3-6-1,0-2-2,0 0 0,0 0-20,0-2 12,0-15 3,0-7-7,0-6-14,0-3-5,0-3 7,0-5 13,0-1-4,0-2 6,0-2 3,0 0-3,10 3 7,2 5 0,3 7 2,-1 8 11,-3 6 0,0 7 26,1 6-18,1 4-5,4 0-5,1 11-9,0 18 0,1 9-2,-1 7 10,-5 1-8,-2 1 1,-4-6 7,-4-7 3,-1-5-11,-1-8 1,1-6 6,-2-6-4,1-6-3,-1-3 0,2 0 0,1 0 4,3-12-1,4-11 0,-1-5-3,2-5-6,2-2 0,-1-3-3,0-4 9,9 2 3,-2-1-3,-1 5 0,1 7-2,-8 10 4,-1 10-4,-5 7 2,-1 2 0,4 11 7,2 15-7,-1 6 0,2 7 12,-8 4-6,-2 1-2,-1-4-4,0-1 3,0-5 6,0-5-8,0-1 0,0-6-1,0-2 6,0-5-9,0-4 3,2-2-17,-1-7 7,1 0-74,3-2-61,1 0-166</inkml:trace>
  <inkml:trace contextRef="#ctx0" brushRef="#br0" timeOffset="142261.5721">9534 13323 302,'0'0'121,"0"0"-77,0 0 25,0 0 20,0 0-44,0 0-43,0 96 4,0-52 53,-4 1-13,-5-3-19,0 0-6,0-4-10,2-2-11,2-6 17,-1-5-14,3-6 0,0-7-2,2-6 5,1-4-9,0-2 3,0 0 0,0 0-3,0-17 10,0-9-15,0-4 6,0-8-21,0-5 22,4-6 1,5-5-10,3-3 9,2-2-21,-1 4 19,2 7-8,2 10 6,-4 13 5,-3 9 1,-5 9 4,-1 5 26,4 2-30,4 5 4,7 19-5,5 14-2,-2 10 2,-2 4 3,-4 3 12,-4-4 10,-1-2-22,-4-5 9,-1-3-12,-5-7 8,-1-5-10,2-6 4,-1-8 1,-1-5 1,2-5-4,-2-5-17,0 0-25,0-9-17,0-11-24,-6-1-367</inkml:trace>
  <inkml:trace contextRef="#ctx0" brushRef="#br0" timeOffset="142446.4898">9553 13526 144,'0'0'122,"0"0"-105,0 0 32,0 0-22,98-8-22,-68 8-1,0 0-4,-3 0-28,-8 0-70,-7 0-141</inkml:trace>
  <inkml:trace contextRef="#ctx0" brushRef="#br0" timeOffset="143148.1668">10033 13306 143,'0'0'188,"0"0"-110,0 0-74,0 0 4,0 81 50,0-35 29,1 0 20,2 1-50,-1-5-25,-1-1 9,1-5-39,-1-5 9,1-3-11,-1-9 4,-1-4-6,0-6 3,0-1-1,0-7 0,2-1-33,1 0-46,0-12-61,7-10-74</inkml:trace>
  <inkml:trace contextRef="#ctx0" brushRef="#br0" timeOffset="143527.1006">10078 13276 156,'0'0'20,"0"0"-15,0 0 40,40-84 44,-22 71-13,1 3-8,-1 5-27,0 2 0,-1 3-7,-3 0-14,-3 0-6,-5 8-8,3 5-6,-8-3 8,2 1-7,-1-4 6,-2-3 8,0-2-13,0 0 5,0-2-6,1 0 0,-1 0 4,0 0-4,0 0 6,0 0 1,0-7-8,-12 3-22,-3 0-58,-1 1-8,-8 1-76,2-3-129</inkml:trace>
  <inkml:trace contextRef="#ctx0" brushRef="#br0" timeOffset="143881.4314">9805 13298 307,'0'0'115,"0"0"-114,0 0 16,88-14 36,-60 14-27,5-2 20,3 1-4,2 1-15,6-2 13,2-2-29,3-3-3,-1 0 3,-6 0-7,-14-1-8,-6 4-37,-13 2-88,-9 2-74,0 0-40</inkml:trace>
  <inkml:trace contextRef="#ctx0" brushRef="#br0" timeOffset="144937.4201">10458 13279 298,'0'0'104,"0"0"-27,0 0 6,0 0-17,0 0-66,0 0 0,-4 122 22,8-73 27,0-3 16,1-3-37,-2-2-14,2-3 6,-2-4-13,-3-3-7,0-7 0,1-6 5,-1-8-6,3-3 1,3-6 0,-2-1-1,4 0-74,2-5-27,2-7-94,-4-2-118</inkml:trace>
  <inkml:trace contextRef="#ctx0" brushRef="#br0" timeOffset="145438.7686">10491 13329 81,'0'0'186,"0"0"-130,9-84 3,6 61-7,7 5 27,2 3-9,6 6-44,0 8 1,-2 1-13,0 8 6,-5 19 12,-1 9-23,-7 7 7,-11 2-4,-4 1 1,-6 0-4,-20-5-5,-7-4 0,0-9-1,-4-7 4,6-5-7,5-10 0,5-6-17,5 0 13,10 0 4,1-12-8,5-2 2,0 2-20,0 2 26,5 4 7,10 2 1,1 4 22,11 0-25,3 5-2,6 12 29,1-1-23,2 4 12,-2 1-21,-1 0 1,-2 2 4,-2-2-2,-3-2-1,-3 1 0,-7-1 4,-2-4-6,-4 0 0,-1-4-14,-2-2-5,1-3-51,-1-4-69,-2-2-68,-2 0-85</inkml:trace>
  <inkml:trace contextRef="#ctx0" brushRef="#br0" timeOffset="145792.3192">11161 13221 435,'0'0'160,"0"0"-89,0 0-68,0 0 5,0 0-4,0 0 2,103 16 43,-69-13-24,-1-1-13,-3-2-4,-4 0-5,1 0 2,-6 0-5,-4-3-27,-10 0-27,-7-2-120,0 3-43,-13-1-52</inkml:trace>
  <inkml:trace contextRef="#ctx0" brushRef="#br0" timeOffset="146040.2432">11304 13255 397,'0'0'45,"0"0"12,-18 87 79,15-46-52,0 1-14,3 0-56,0-2 14,0-4 0,0-5-13,0-2 10,3-5-23,0-2 2,0-2 0,-3-5 3,0-3-10,0-3 3,-4-2-52,-5-3 1,-2-1-79,1-3-154,5 0-23</inkml:trace>
  <inkml:trace contextRef="#ctx0" brushRef="#br0" timeOffset="146203.0221">11231 13710 225,'0'0'234,"0"0"-58,0 0-64,0 0-95,0 0-8,0 0-9,55-12 0,-19 5 32,-2 5-23,-4-1-6,-5 3-1,-5 0-1,-2 0-2,-2 0-38,-3 0-56,-2 0-88,-3 0-231</inkml:trace>
  <inkml:trace contextRef="#ctx0" brushRef="#br0" timeOffset="146810.6574">12168 13264 320,'0'0'72,"0"0"-42,0 0 29,-103-12-34,65 12 18,0 14 5,1 4-4,4 7 8,1 7-23,4 6 1,7 5 5,8 4-21,7-1 11,6-2-11,3-3-6,19-5 12,5-4-16,7-7-2,2-4 2,6-7-2,7-8-2,5-6 0,7 0 2,0-11-4,-4-10-78,-10-5-139,-11-1-301</inkml:trace>
  <inkml:trace contextRef="#ctx0" brushRef="#br0" timeOffset="147158.8587">12530 13266 116,'0'0'324,"0"0"-291,0 0-28,5 76 46,-1-38 58,-1 3-25,2-1-26,-1 1-45,-1-5 12,-1-3-24,1-3 0,-2-4 8,1-4-3,-1-3-6,1-7 0,-1-5 0,2-3-8,0-4-28,2 0-107,0-13-155,3-11-52</inkml:trace>
  <inkml:trace contextRef="#ctx0" brushRef="#br0" timeOffset="147406.2793">12601 13242 429,'0'0'58,"0"0"-42,0 0-13,0 0 52,95-46-3,-67 42-33,-1 1 5,-3 3-21,-4 0 0,-3 0-3,-6 0 0,2 11-11,-8 5 6,-5 0-64,0 2 1,0-1-84,-3-6-85</inkml:trace>
  <inkml:trace contextRef="#ctx0" brushRef="#br0" timeOffset="147644.5853">12618 13445 69,'0'0'262,"0"0"-192,0 0-8,0 0 10,0 0-42,0 0 32,38 13 12,-13-13-31,2 0 2,-3 0-43,0 0 4,-2 0-6,-5 5-1,-1 4-9,-4 1-15,-5 5-29,-7 1-73,0 2-130,-15-2-29</inkml:trace>
  <inkml:trace contextRef="#ctx0" brushRef="#br0" timeOffset="147860.3462">12635 13691 349,'0'0'41,"0"0"-10,0 0 47,0 0-19,0 0 33,0 0-3,88 7-45,-54-7 4,-2 0-36,-3 0-10,-3 0 4,-6 0 0,0 0-6,-1 0 0,-2 0-38,-5 0-36,-3-4-221</inkml:trace>
  <inkml:trace contextRef="#ctx0" brushRef="#br0" timeOffset="148546.6175">13604 13221 392,'0'0'40,"0"0"-5,0 0 27,-101-49-5,67 43-25,0 5-21,4 1 19,3 0-4,7 0-10,0 12 0,4 6-6,2 6 4,3 4-10,7 4-1,4 5 7,0-1-8,9 1 0,14 1 5,9-4-4,5-1-2,2-4 7,3-2-2,-2-3-2,-6-1-4,-5-4 0,-9-4 18,-9-2-14,-8-2-1,-3 2-3,-5-3 11,-17 2-5,-9-3 17,-10-1-2,-3-4 1,2-3-20,3-1-1,5 0-2,5-13-50,9-5-20,5-6-164</inkml:trace>
  <inkml:trace contextRef="#ctx0" brushRef="#br0" timeOffset="148809.7071">13907 13746 410,'0'0'117,"0"0"-93,0 0 13,0 0 24,0 0-33,0 0-23,-11-21-10,5 18 3,-1 0-53,-4-2-11,-1 1-176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06T11:13:42.6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14299 1952,'24'0,"-1"0,24 0,0 0,0 0,24 0,0 0,-1-24,24 24,0 0,0 0,0-23,0 23,1 0,-1 0,-24 0,1 0,-1 0</inkml:trace>
  <inkml:trace contextRef="#ctx0" brushRef="#br0" timeOffset="670.4302">20696 1599,'0'0,"24"0,-1 0,1 0,23 0,-24 0,24 0,0 23,24-23,0 0,-1 24,24-24,0 0,0 23,24-23,0 0,-1 0,24 0,-23 24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33:15.3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8750 980 132,'0'0'82,"0"0"30,0 0-14,0 0-6,0 0 17,0 0-42,0 0-12,0-46-13,0 44-26,0 2 17,0 0-27,0 0 2,0 0-6,0 0-2,0 0 0,0 12-8,0 12 2,0 11 5,0 6 2,0 2 1,0 7 4,0 2-2,0 5 4,9-1-6,12-4 0,4-4 3,5-6-3,3-4-2,1-4 6,3-5-2,2-7-4,-5-2 0,1-8 2,-4-4-7,-1-6 5,0-2-7,-2 0 5,0-15 4,-2-4-2,1-7 0,-5-2 0,3-4 2,-8-4 0,-2-3 7,-3-4 0,-2-6-5,2-5-2,-3 0-2,-1-2 0,-1 2-3,-3 7 3,-2 10 0,-1 8 2,-1 11 2,0 11-4,0 3 0,0 4-11,6 15 10,2 20-15,7 13 16,0 9 0,1 4 7,5-3-2,-5-3-5,5-7 3,0-8-1,5-5 1,-1-10-3,5-5 3,1-8 2,2-9-5,3-3 0,1-1 1,-1-19 6,-4-5-5,0-10 1,-2-7-3,-2-7 1,-5-2-1,-6-3 0,-6-3 0,-8 1 3,-3 1-2,0-1 0,0 1 2,0 5 2,0 7-10,0 12 3,0 13-36,0 10 33,-3 8-40,-5 0-65,-5 11-239</inkml:trace>
  <inkml:trace contextRef="#ctx0" brushRef="#br0" timeOffset="886.5463">10371 821 363,'0'0'117,"0"0"-76,0 0 53,0 0-42,0 0 3,0 0-46,0 0-4,-3 16-10,3 31 10,0 12 11,0 1 38,0 0-51,0-9 15,0-5-10,2-4-6,4-6 6,0 0 2,3-6-10,-2-6 0,-1-6-8,-1-6 4,-4-8-74,5-4-98,-1-2-82,4-19 15</inkml:trace>
  <inkml:trace contextRef="#ctx0" brushRef="#br0" timeOffset="1302.6363">10445 1129 247,'0'0'280,"0"0"-145,0 0-73,0 0 1,0 0-34,0 0-12,-11-51-4,25 46-8,8 1-8,5 1 3,6 0-1,3 2-3,-1-2 4,3-2-7,-3 2 4,-5-3-20,-6 0 15,-1 0-2,-7-6-5,-7-1 11,-3-6 4,-5-2 0,-1-3 22,0-3-21,0 3 17,0 5 2,-3 0-17,-1 12 35,-1 1-20,4 1 4,-1 5 14,2 0-36,0 16-6,0 18-11,0 13 16,0 4 1,0-5 0,0-2 1,0-5 4,0-3 2,5 0-7,2 1 0,-2-5-15,5-4 7,-1-6-52,5-8-21,3-8-125,0-6-198</inkml:trace>
  <inkml:trace contextRef="#ctx0" brushRef="#br0" timeOffset="1882.1216">11171 857 482,'0'0'138,"0"0"-96,0 0-7,0 0-22,0 0 16,0 0-29,0 83 10,-3-32 46,-12 2-40,2-2-3,-2-4 14,3-4-25,3-2 7,0-5-9,3-6 7,0-6-6,2-9-1,1-7 0,1-6 6,2-2 2,0 0-8,0-18 0,0-8-20,5-12 18,7-4-11,4-7 9,-1-2-6,1-3 12,-4 0-2,-4-3 0,5 1 3,-4 6-3,0 11 1,1 11 0,-5 12 9,1 9-3,-4 7-7,4 0 0,4 15-15,3 18 14,1 17 2,4 7 4,-6 5 22,-1-4-23,-1-5 12,0-6-10,0-7 0,-2-2 1,1-6-7,-2-5 0,-2-6-1,-1-8-10,-2-3-31,-2-10-18,0 0-124,0-7-3</inkml:trace>
  <inkml:trace contextRef="#ctx0" brushRef="#br0" timeOffset="2067.0497">11191 1114 536,'0'0'194,"0"0"-178,0 0-12,0 0-4,0 0 0,0 0 7,68-14-3,-34 9-8,1 0 1,-5 5-71,-7 0-119,-9 0-157</inkml:trace>
  <inkml:trace contextRef="#ctx0" brushRef="#br0" timeOffset="2568.2986">11498 789 98,'0'0'219,"0"0"-148,0 0-10,0 0 59,0 0-25,88 0-44,-58 0-26,4 0 13,6-3-29,7-2-4,2 1-4,-1 0 7,-2-1-15,-7 2 7,-11 1-50,-4 1 21,-8 1-117,-11 0-119</inkml:trace>
  <inkml:trace contextRef="#ctx0" brushRef="#br0" timeOffset="2806.1735">11795 809 473,'0'0'39,"0"0"17,-5 102 21,1-57 5,1 4-25,1-4-33,2-5 24,0-2-35,0-2 6,2-1-16,4-4 6,-2 1-9,2-5 0,-4-3 1,1-1-11,-3-5-24,3-3-26,-3-5-75,0-2-234</inkml:trace>
  <inkml:trace contextRef="#ctx0" brushRef="#br0" timeOffset="3808.8462">13998 713 280,'0'0'98,"0"0"-9,0 0-36,0 0 27,0 0-20,0 0-25,-10 7-13,6 18-16,-4 14 15,-4 13 2,3 7-18,-1-1 26,0-5-23,2-5-2,0-6 3,2-4-5,-1-2-4,0-6 0,4-6 4,0-9-19,3-6 12,0-7-55,0-2-80,0-6-56,6-15-16</inkml:trace>
  <inkml:trace contextRef="#ctx0" brushRef="#br0" timeOffset="4109.5429">13991 774 149,'0'0'107,"0"0"-1,0 0-7,45-87-9,-38 79-13,-4 6-46,2 0 10,-1 2-30,6 4-10,4 20 14,4 14 13,-3 12 19,-2 4-16,-2 5-29,-2-7 34,-1-5-27,0-5-3,1-9 4,0-3-3,3-3-7,-3-5 0,-2-4 8,1-5-14,-4-4 6,-2-1-37,-2-7 2,0-1-54,0 0-33,-15-4-221</inkml:trace>
  <inkml:trace contextRef="#ctx0" brushRef="#br0" timeOffset="4294.2644">13984 1008 590,'0'0'97,"0"0"-68,0 0-29,0 0 3,0 0-3,84-42 0,-54 38 0,0 1 0,0 3-84,-2 0-163</inkml:trace>
  <inkml:trace contextRef="#ctx0" brushRef="#br0" timeOffset="4626.3309">14498 737 266,'0'0'78,"0"0"-78,0 0 3,0 0 3,0 0 95,-6 121 0,5-66-12,-5-1-48,6-6-3,-2-6-13,2-3-2,0-9-11,0-3-11,0-7 1,2-5-2,7-6-28,-3-4-52,0-5-128,3 0-48</inkml:trace>
  <inkml:trace contextRef="#ctx0" brushRef="#br0" timeOffset="5074.3307">14512 892 162,'0'0'75,"-20"-77"41,13 42 13,5 4-3,2 2-22,0 5-38,2 5-25,11 2-35,1 3-2,3 4-4,3 2 0,4 5-4,4 3 4,2 0 0,0 15-1,-5 12-2,-7 9 2,-9 6 0,-9 7 1,-2 2-1,-26 0 1,-8-6 0,-4-9-4,6-11-4,9-12 8,6-10-1,9-3 5,4 0 1,3 0-2,3-8 4,0 1 23,0-1-30,0 4 18,5 4-18,14 0 5,8 0-5,3 0 4,4 7 3,-1 5-1,-2 4 0,-1-1-8,-2 3 2,-1-2 0,-2 2-2,-3-1 2,-3-2-31,-2 0 13,0-3-54,2-4-83,-2-4-116,1-4-78</inkml:trace>
  <inkml:trace contextRef="#ctx0" brushRef="#br0" timeOffset="5412.8307">14984 762 439,'0'0'89,"0"0"-27,0 0 32,0 0-55,0 0 18,0 0-35,-7-27-22,7 41-6,10 14 6,1 11 8,-2 5 10,0 6-4,-5-3 3,2 1-16,-3-6 5,0-8-2,-1-5-4,-1-7 0,-1-5-8,0-5-20,0-6-9,0-6-101,0 0-157</inkml:trace>
  <inkml:trace contextRef="#ctx0" brushRef="#br0" timeOffset="5639.0243">15006 774 138,'0'0'198,"0"0"-98,0-87-12,10 67-20,3 2 11,7 5-56,2 1 0,5 3-11,3 5-9,3 4 5,0 0-3,-2 0-5,-1 7 0,-5 3-7,-4 2-29,-9 3-66,-9 2-58,-3-1-68</inkml:trace>
  <inkml:trace contextRef="#ctx0" brushRef="#br0" timeOffset="5860.6919">15070 874 283,'0'0'154,"0"0"-110,0 0 4,0 0 71,0 0-34,0 0-60,101 1-2,-68-1-23,-6 0 0,-8 0-1,-3 7 1,-8 8-33,-8 10-36,0 2-67,-15 1-2,-13 3-106</inkml:trace>
  <inkml:trace contextRef="#ctx0" brushRef="#br0" timeOffset="6045.6226">15078 1150 139,'0'0'172,"0"0"-24,0 0-28,0 0-18,0 0-74,0 0 4,-11 55 8,36-55 1,9 0 20,7 0-37,2-12-19,-3 3 2,-5 1-2,-7 3-5,-9 4 0,-5 1-33,-7 0-2,-3 0-45,-2 0-101,-2 0-165</inkml:trace>
  <inkml:trace contextRef="#ctx0" brushRef="#br0" timeOffset="7148.1964">16941 738 317,'0'0'86,"0"0"0,0 0-20,0 0 8,0 0-44,0 0-9,52-71-14,-26 65-2,-1 3-1,3 3 0,3 0-2,1 8 12,-1 13-14,0 8 13,-5 10-6,-7 7-5,-10 8 12,-9 5-12,0 1 6,-11-4 5,-14-5-13,-6-4 10,-5-5-9,-2-5 0,2-6 1,4-7 2,11-10-4,8-7 3,7-4-1,4-2 6,2-1-2,0 0 1,0 0 16,5 0-5,19 0-9,10-1 38,12-7-36,3-1 0,7 0-11,-1 2 2,-3 0-9,-3 5-5,-7-1-35,-2 1-5,-7 1-86,-8-1-191</inkml:trace>
  <inkml:trace contextRef="#ctx0" brushRef="#br0" timeOffset="7433.2203">17640 980 424,'0'0'110,"0"0"-79,0 0-9,0 0 26,0 0-5,0 0 6,87-12 5,-52 11-48,6 0 11,-2 1-17,1-4-10,-7 4 1,-2-1-69,-8 1-113,-9 0-73</inkml:trace>
  <inkml:trace contextRef="#ctx0" brushRef="#br0" timeOffset="8335.7865">18613 675 275,'0'0'140,"0"0"12,0 0-55,0 0-37,0 0 0,0 0-59,-1 24 1,-11 15 8,-1 11-6,-3 4 26,4 1-27,1-2 1,0-3 5,5-5-3,3-6-6,3-4 0,0-5 2,6-3-6,11-6 5,2-3-1,0-6 8,2-6 1,3-3-9,-2-3 0,2 0 9,0-1-9,0-8 0,3-2-6,-2 2-2,0 2-60,-3 2-54,-3 2-100,-7 0-82</inkml:trace>
  <inkml:trace contextRef="#ctx0" brushRef="#br0" timeOffset="8749.8771">19034 685 251,'0'0'178,"0"0"-38,0 0-36,0 0-54,0 0-32,0 0-7,7 46-11,-4-4 58,0 4-48,1-1 16,-1 1-20,2-7-5,1-3 8,0-1-3,-3-5-6,0-2 0,0-5 3,-2-5-13,-1-5 6,2-5-49,-1-6-62,5-2-195,0-2-35</inkml:trace>
  <inkml:trace contextRef="#ctx0" brushRef="#br0" timeOffset="8968.5475">19106 687 204,'0'0'103,"0"0"12,0 0-69,32-77-8,-5 65-22,2 3 3,3 5 29,0 1-34,-4 3-2,-1 0-12,-3 4-14,-1 10-34,-4 2-97,-6 1-100</inkml:trace>
  <inkml:trace contextRef="#ctx0" brushRef="#br0" timeOffset="9184.7175">19114 871 160,'0'0'164,"0"0"-149,0 0 1,0 0 29,0 0 60,0 0-18,83 11-42,-42-11-16,-2 0-24,-5 2-3,-7 7-2,-6 5-17,-12 2-95,-9 7-77,0 2-47</inkml:trace>
  <inkml:trace contextRef="#ctx0" brushRef="#br0" timeOffset="9407.4016">19096 1215 178,'0'0'198,"0"0"-137,0 0 5,0 0-9,0 0 19,0 0 19,48 15-26,-14-17-42,8-9-9,6-3-13,0 0 2,2 3-7,-2 1-3,0 5 1,-5-3-42,-3 2-25,-1-1-75,-6-1-89,-5-3-90</inkml:trace>
  <inkml:trace contextRef="#ctx0" brushRef="#br0" timeOffset="9886.6133">19611 640 475,'0'0'133,"0"0"-53,0 0-45,0 0-17,0 0-13,0 0 7,0 0-12,25 84 46,-8-40-44,1 7 27,1 2-22,1-2 2,-1 0 20,-3-7-25,-1-7 6,0-6-10,0-7 2,-4-8 0,-1-3 1,-1-8-2,-2-3 4,1-2 7,0 0-12,5-14 18,2-10-17,1-7 13,1-4-10,-4-4-1,0-3 10,-1-5-8,-1-3 3,-2 2-8,-2 6 0,0 9-7,-3 8 7,-3 8-18,-1 8-14,0 7-40,0 2-23,0 0-340</inkml:trace>
  <inkml:trace contextRef="#ctx0" brushRef="#br0" timeOffset="10241.9632">20239 661 534,'0'0'156,"0"0"-100,0 0-37,0 0-19,0 0-5,0 0 5,-6 77 18,6-34 4,0 5 6,-1-1-18,-1 0 0,-1 0-7,0-7 1,0-2-4,-2-5 0,0-4 0,2-4-4,0-5-3,1-5-19,2-3-47,0-9-124,0-3-154</inkml:trace>
  <inkml:trace contextRef="#ctx0" brushRef="#br0" timeOffset="10509.9245">20232 675 417,'0'0'88,"0"0"-62,0 0 13,0 0-9,0 0-24,83-72 29,-65 70-25,2 2 6,0 0-3,0 0-3,-2 0-10,-2 5 0,-1 5-11,-1-1 4,-1 2-61,-6 0-35,-5 3-56,-2 0-59</inkml:trace>
  <inkml:trace contextRef="#ctx0" brushRef="#br0" timeOffset="10726.1188">20247 869 157,'0'0'85,"0"0"-33,0 0 113,0 0-41,0 0-68,83-5-23,-56 2-30,-3 3-3,-4 0 7,-3 0-7,-2 0-1,-4 13-62,-8 3-100,-3 7 7,-5 2-77</inkml:trace>
  <inkml:trace contextRef="#ctx0" brushRef="#br0" timeOffset="10957.9141">20174 1173 487,'0'0'67,"0"0"-39,0 0 67,0 0-22,0 0-4,0 0-29,59 0-1,-21-3-32,3-6 6,-2 1-18,-6 2 5,-8 3-15,-7 2-3,-3 1-42,-4 0-10,-7 0-48,-2 0-132,-2 0-60</inkml:trace>
  <inkml:trace contextRef="#ctx0" brushRef="#br0" timeOffset="13195.1601">20757 625 82,'0'0'103,"0"0"-27,0 0 13,0 0-18,0 0 6,0 0-33,-2-3-27,2 23-9,0 11-2,0 9 51,-4 6-13,-1 6-34,0-2 18,2-1-9,3-4-5,0-3 8,0-6-16,0-6-6,0-3 4,7-7 8,3-4-4,7-3-7,8-6 2,8-1 30,12-6-31,3 0 17,5 0-19,1-5 11,-8-2-25,-4 1 14,-9 4-30,-10 2-12,-7 0-113,-9 0-138</inkml:trace>
  <inkml:trace contextRef="#ctx0" brushRef="#br0" timeOffset="14636.2521">22795 687 64,'0'0'111,"0"0"-31,0 0 11,0 0 10,0 0 5,0 0-49,0-21-2,0 21-38,0 0-9,0 0-4,0 0-4,0 15 0,-3 17-9,-2 10 13,-1 12-4,3 6 17,2 0-15,1-5 23,0-6-22,0-9 3,12-3 25,7-7-12,1-6-1,4-4-10,1-8-2,3-5 20,2-7-19,4 0 7,2-12 6,5-12-18,2-9 10,-3-3-12,-4-7 3,-6 0 0,-8-3 1,-10-3-4,-3 3 0,-6-1-3,-3 4 3,0 7-12,0 7-6,-6 6 6,-1 7-22,4 6-9,0 7-66,0 3-244</inkml:trace>
  <inkml:trace contextRef="#ctx0" brushRef="#br0" timeOffset="15021.7036">23568 670 480,'0'0'121,"0"0"-83,0 0-26,0 0-12,0 0-5,0 0 5,0 116 23,0-62 11,0 2-11,-3 0-16,-2-6-2,2-7-5,-1-5 0,1-8 10,0-6-5,-1-6-5,4-6 0,0-8-42,0-2-94,0-2-106,0-3 18</inkml:trace>
  <inkml:trace contextRef="#ctx0" brushRef="#br0" timeOffset="15422.2126">23569 770 120,'0'0'90,"0"0"-7,17-82-17,-11 67 8,-2 9 29,-2 3-46,-1 3 0,5 0-57,6 0-1,5 20-2,6 10 6,3 11 10,-1 5 29,-1 6-36,-2-3 17,1-4-23,-1-4 9,-4-9-3,1-7-6,-5-4 5,-1-7 6,-4-4-2,-3-2-9,1-5 0,-4-3 6,3 0 6,4-5 30,1-16-1,3-7-5,-2-7-34,-2-3 5,-7-2-7,-1-4 8,-2 2 1,0 3-9,0 4 0,0 3-3,-3 6-17,3 1-30,0 11-20,0 4-136,0 6-182</inkml:trace>
  <inkml:trace contextRef="#ctx0" brushRef="#br0" timeOffset="15801.1394">24190 601 319,'0'0'192,"0"0"-110,0 0-71,0 0 33,0 0 3,0 0-45,0-4 13,16 4-15,8 0 0,3 0 14,3 0-7,-2 0-6,-2 0-1,-1 0-11,-1 0-19,-9 0-118,-5 0-137</inkml:trace>
  <inkml:trace contextRef="#ctx0" brushRef="#br0" timeOffset="16039.4519">24258 643 172,'0'0'149,"0"0"-110,0 0 35,0 0 6,-8 97 43,8-66-71,0 4-1,0 2-36,0 2-15,5 2 40,0-2-35,-4-4-3,-1-2 5,0-3 3,0-1-11,-6-2 1,-8-3-57,-6-1-51,4-7-144,0-2-18</inkml:trace>
  <inkml:trace contextRef="#ctx0" brushRef="#br0" timeOffset="16217.8436">24154 1199 456,'0'0'223,"0"0"-140,0 0-21,0 0-30,0 0-29,0 0 13,27-11-16,4 7 6,11-4 1,3-1-7,2-1-8,-2-3-21,-4 3-36,-7-1-70,-13 1-201</inkml:trace>
  <inkml:trace contextRef="#ctx0" brushRef="#br0" timeOffset="16556.1168">24621 649 225,'0'0'369,"0"0"-317,0 0-52,0 0 2,0 0 8,114-2 24,-64-2-11,7 0 3,-3-2-26,-5-2 3,-10 2 0,-9 2-3,-8 0-20,-10 3-43,-3-1-118,-9 2-117</inkml:trace>
  <inkml:trace contextRef="#ctx0" brushRef="#br0" timeOffset="16819.172">24915 611 314,'0'0'67,"0"0"-63,0 0 85,0 0 0,-11 105-2,8-69-4,-1 4-75,3 5 28,-2 0-5,3 1-30,0-4 23,0-4-23,0-4 1,0-4 1,0-2 5,0-5-16,0-3 6,0-2-59,0-6-59,0-7-212</inkml:trace>
  <inkml:trace contextRef="#ctx0" brushRef="#br0" timeOffset="17442.7058">25301 688 529,'0'0'108,"0"0"-68,0 0-31,0 0 2,0 0-5,0 0-6,2 82 68,-2-37-43,-10 3-11,0 0-2,1-3-10,-1-6 7,3-3-8,-2-5 5,1-7-3,2-6-3,2-8 5,4-5-5,0-5-12,0 0-11,0-6-2,1-17-2,14-8-38,0-5-18,3-5 40,-1-6 27,-3-2 16,0-1 16,1 2 18,-3 7 24,2 5-3,0 3-16,-2 7 3,0 3-21,-5 9-6,1 6 13,-2 5-24,0 3-1,6 0-3,4 17-17,1 13 15,3 10 4,-8 7 1,0 6 22,-3 4-15,-1-1 5,1-4-13,-2-3 6,-1-10-6,-1-8-2,-2-4 0,0-6-2,-3-5 2,1-6-35,-1-4-14,0-6-93,0 0-205</inkml:trace>
  <inkml:trace contextRef="#ctx0" brushRef="#br0" timeOffset="17627.6103">25398 979 507,'0'0'200,"0"0"-181,0 0-19,0 0-7,0 0 7,0 0 7,72-18 1,-38 16-16,2 0 5,-3 2-120,-2-1-45,-7 0-133</inkml:trace>
  <inkml:trace contextRef="#ctx0" brushRef="#br0" timeOffset="18059.5538">25843 682 422,'0'0'159,"0"0"-66,0 0-42,0 0 7,0 0-58,0 0 11,0 47-11,0-3 7,-3 7 16,-2-1-18,2 1 4,-3-3 8,1-8-17,2-3 0,0-9 8,3-6-3,0-5-5,0-6 0,0-5-37,4-6 6,9 0-44,4-2-23,1-16-18,-3-5-250</inkml:trace>
  <inkml:trace contextRef="#ctx0" brushRef="#br0" timeOffset="18545.816">25929 669 266,'0'0'42,"0"0"89,0 0-35,27-87-32,-15 74 9,5 6-50,-2 3-12,4 4 2,2 0-8,0 0-5,0 14 0,-5 11 3,-4 6 2,-8 2 1,-4 5 5,0-2-3,-19 2-3,-9-2-5,-11-2 0,-4-6-16,-2-7 10,9-8-20,11-7 2,10-6 22,7 0 4,7-6 2,1-3 5,0 5-6,0 4 16,7 0-19,11 0 0,5 15 19,3 0-13,6 4 32,-1 1-14,4 1-22,2 2 11,3 1-10,-1-2 1,1 0 0,-4 1 4,-5-3-11,-2-2 3,-7-3-35,-6-1-2,-4-2-62,-4-5-95,-2-4-108</inkml:trace>
  <inkml:trace contextRef="#ctx0" brushRef="#br0" timeOffset="19009.3974">26792 553 384,'0'0'125,"0"0"-112,0 0 21,0 0 74,-44 104-36,24-63-23,-1 2-23,1 4 10,-1-1-18,-1 1-6,3-2-3,-4-3-3,0-1-5,-1-6-1,3-4 4,1-4-9,6-8 5,3-5-22,7-6-8,2-4-29,2-4-11,0 0-78,0 0 31,0-5-40,0-11-132</inkml:trace>
  <inkml:trace contextRef="#ctx0" brushRef="#br0" timeOffset="19310.2279">26472 649 489,'0'0'126,"0"0"-25,0 0-48,0 0 4,0 0-38,0 0-12,-1-10-7,10 16-9,9 9 8,4 3 1,2 4 0,-2 1 1,-2 1-1,-4 3 0,-4-3-1,-1-1-16,-4-2-13,-1-3-24,-3-2-85,-3-3-41,0-7-129</inkml:trace>
  <inkml:trace contextRef="#ctx0" brushRef="#br0" timeOffset="21252.6542">13651 2538 174,'0'0'119,"0"0"18,0 0-26,0 0-15,0 0-26,0 0-62,-15 15 3,9 15-7,-3 11-3,5 4 32,2 3-14,2-2-9,0-6 16,0-2-23,0-2 5,0-1-8,0-3 10,0-1-6,0-7-4,0-6 0,0-6 3,0-6 2,0-3-10,0-3 3,0 0-30,0-4 29,0-15-47,0-6-59,0-3 21,2-1-33,-2-2 23,0 1 54,0 2 30,0-2 14,0 1 1,-2-1 16,1 0 21,-1-1-15,2 0 33,0-2 14,0 0-47,9-2-1,6 2-17,0 3-1,0 6 17,-2 5-8,0 5 21,1 4-3,1-1-10,1 2 10,5 3-23,4 1-5,0 5 14,3 0-12,0 18-3,-2 17 12,-3 7-10,-6 5 26,-5 0-16,-6-6-5,-5-7 6,-1-6-8,0-7-3,0-6-4,0-4 6,0-6-6,0-4 0,0-1 0,0 0 5,2 0 3,-1 0-3,2-6-4,2-12 6,-1-3-12,5-3 5,-1-2 0,2-4-5,2 0-1,-2 0 5,-1 3 1,3 3 0,-1 6-5,-1 5 5,2 5 0,0 1-4,3 7 6,3 0-4,4 2-1,2 18 0,-1 8-1,-3 8 7,-3 5-3,-4 1 23,-4-2-23,-2-2 13,-4-2-13,0-1 3,-3-3 2,0-1-4,0-4-1,0-1 3,0-6-3,0-5-13,0-5-35,2-9-80,9-1-136,3-4-98</inkml:trace>
  <inkml:trace contextRef="#ctx0" brushRef="#br0" timeOffset="21916.4498">14658 2537 509,'0'0'98,"0"0"-83,0 0-1,0 0-12,0 0 8,0 0 30,-18 100 14,5-57-12,-2-2-12,3-5-14,3-5 5,1-4-16,2-3-2,0-5-3,3-8 6,2-4 0,-1-6-5,2-1-1,0 0 18,0-1-11,0-17 2,0-8-9,2-6-18,5-2 8,2-4 6,-3-1 4,0 0-3,0-3 7,0 1-4,3-1 0,2 3 0,-1 6-2,2 7 6,-5 13-4,-2 6 12,1 7-10,4 0-4,4 5-3,8 18-2,2 11 3,-3 8 8,-3 6-3,-2-1 11,-3-1 0,0-4-12,-3-5 0,-1-2 5,-3-7 7,0-1-11,-3-4-1,-2-5 2,-1-4-2,0-6-16,0-3-35,0-5-51,0 0-71,-1 0-67</inkml:trace>
  <inkml:trace contextRef="#ctx0" brushRef="#br0" timeOffset="22116.9861">14711 2717 608,'0'0'43,"0"0"-29,0 0-14,0 0 9,0 0-3,105-6-1,-72-2-5,-2-1-104,-1 2-90,-8 3-126</inkml:trace>
  <inkml:trace contextRef="#ctx0" brushRef="#br0" timeOffset="22519.4711">15001 2492 414,'0'0'154,"0"0"-81,0 0-32,0 0 10,0 0-16,93-28-24,-53 24 11,6-2-12,1 2-7,-1-1 9,-3 0-9,-5 1-3,-3 3 0,-5-1-10,-9 2-17,-3 0-38,-8 0-62,-4 0-38,-6 0-77</inkml:trace>
  <inkml:trace contextRef="#ctx0" brushRef="#br0" timeOffset="22756.7923">15354 2454 428,'0'0'103,"0"0"-72,0 0 0,0 0 72,-11 85-52,9-53-26,1 3 8,1 0-20,0-1-4,0-1 15,0-1-15,0-4-6,0 0-3,0-6 6,0-1-15,0-1 9,0-3-41,1-6-36,1-3-226</inkml:trace>
  <inkml:trace contextRef="#ctx0" brushRef="#br0" timeOffset="23204.6612">15702 2513 241,'0'0'163,"0"0"-154,0 0 47,0 0 84,12 108-50,-12-74-39,0 1 3,2-1-52,-1-3 27,5 0-28,-5-2-1,-1 0 9,2-5-6,-2-5-3,0-2 0,0-5 5,0-7-21,0-3 7,0-2-32,0 0 3,4-4-31,4-14-90,0-6-161</inkml:trace>
  <inkml:trace contextRef="#ctx0" brushRef="#br0" timeOffset="23621.1499">15786 2468 414,'0'0'94,"0"0"4,0 0 0,9-77-53,-3 68 25,3 3-46,5 4-22,6 2-2,4 0-5,3 17 5,0 10-1,-5 6 6,-4 5-14,-6-1 9,-11-1 0,-1-3-1,-6-1-5,-16-7 2,-3-2-9,-2-6-23,5-6 33,6-6-7,7-2 10,2-1 2,6-2 6,-1 1-8,2 2 0,0 4 3,0 1-7,5 7 8,12 2 0,6 1 25,5 0-28,5 0 21,4-1-19,-1-4 6,0-2-9,-5-2 2,-2 0-2,-6-3 0,0-2-9,-7-4-30,-1 0-47,-7 0-203</inkml:trace>
  <inkml:trace contextRef="#ctx0" brushRef="#br0" timeOffset="24307.4131">15293 2453 111,'0'0'68,"0"0"-34,0 0 35,0 0 5,0 0-16,0 0-9,0 0 12,66-44-10,-46 41 8,6 0-29,6-2-25,2 2 21,3-3-22,0 0-4,-1 0 7,0 0 1,-7 1-11,-7 2 3,-10 2-38,-8 1-28,-2 0-72,-2 0-86,-2 3-21</inkml:trace>
  <inkml:trace contextRef="#ctx0" brushRef="#br0" timeOffset="25109.5314">16487 2383 266,'0'0'116,"0"0"-18,0 0-16,0 0 2,0 0-57,0 0-14,2-3 11,18 3-13,7 0 18,6 0-1,4 0-27,5 0 15,0-4-16,-5-1 5,-7 4-11,-11-1 6,-11 2-34,-7 0-56,-1 0-145,-10 0-40</inkml:trace>
  <inkml:trace contextRef="#ctx0" brushRef="#br0" timeOffset="25347.8496">16644 2386 118,'0'0'239,"0"0"-190,0 0 40,0 0 67,-5 104-76,5-69-33,0 2 1,0-4-46,0 1 8,0-3-10,2-1 14,2-1-14,0 1 0,-2-1 0,-2-5-1,0-2 0,0-5-16,-6-2-61,-6-6-133,-3-3-174</inkml:trace>
  <inkml:trace contextRef="#ctx0" brushRef="#br0" timeOffset="25548.0928">16496 2871 529,'0'0'152,"0"0"-89,0 0 9,0 0-50,0 0-13,0 0-9,46-2 4,-7 1-2,6-4 8,0 1-5,2-2-10,0 0-14,0 3-57,-2 1-54,-2-1-94,-4 1-162</inkml:trace>
  <inkml:trace contextRef="#ctx0" brushRef="#br0" timeOffset="25964.8129">17538 2358 419,'0'0'123,"0"0"-75,0 0 20,-89-39-29,52 39-22,-3 0 16,-1 11-9,-2 18-12,3 12 23,6 7-32,4 11 22,7 1-11,10-1-11,5-4 25,8-5-28,3-10 0,24-5 3,10-6 9,7-10-12,8-8 0,5-10-9,4-1-10,1-6-46,-2-15-74,-9-1-293</inkml:trace>
  <inkml:trace contextRef="#ctx0" brushRef="#br0" timeOffset="26265.6275">17886 2383 514,'0'0'62,"0"0"-57,0 0-5,0 109 75,0-69-19,0 2 9,-1 0-31,-1-4-25,1-2 1,1-4-10,0-4 0,0-2 7,0-5-1,0-4-12,0-4-11,0-5-81,0-8-116,1 0-182</inkml:trace>
  <inkml:trace contextRef="#ctx0" brushRef="#br0" timeOffset="26504.0672">17898 2371 673,'0'0'48,"0"0"-32,0 0-16,0 0 7,0 0-6,0 0-1,88-36 4,-61 36-4,-2 0 0,1 0-2,-3 6-13,-1 6-51,-5 0-38,-6 3-94,-11 0-47</inkml:trace>
  <inkml:trace contextRef="#ctx0" brushRef="#br0" timeOffset="26751.3859">17846 2644 353,'0'0'39,"0"0"-30,0 0 33,0 0 53,0 0-2,0 0-25,76 19-44,-46-19-14,1 3-4,-1-1 3,-6 1-18,-6 3 8,-3 0-37,-11 3-88,-4 0-80,0 4-42</inkml:trace>
  <inkml:trace contextRef="#ctx0" brushRef="#br0" timeOffset="26929.7946">17906 2856 91,'0'0'122,"0"0"-113,0 0 64,0 0 29,0 0-30,0 0-9,57 6-59,-29-12 5,2-2-9,1 1-62,2-2-43,-3 0-107</inkml:trace>
  <inkml:trace contextRef="#ctx0" brushRef="#br0" timeOffset="27453.2684">18728 2454 535,'0'0'51,"0"0"-47,0 0 40,0 0 14,0 0-13,-85-78-21,61 72-22,-2 2 4,3 4-6,2 0 2,4 0 2,1 11-2,3 3-2,-1 2 0,4 2-1,2 2-2,4 1 1,4 3 2,0 3 0,1 4 4,16 0-4,2-1 1,3 0 3,1-1-5,-1-4 2,0-1 2,-3-2 22,-3-3-15,-4-3 5,-2-2-3,-4-2-12,-3 0 6,-3-1-5,0 1-1,-6 1 11,-19 1-10,-11 1 8,-12-2-9,-7 2-4,-4-4-15,-1-2-36,0-6-16,-8-3-76,0 0-113</inkml:trace>
  <inkml:trace contextRef="#ctx0" brushRef="#br0" timeOffset="30477.109">9197 1970 35,'0'0'49,"0"0"6,0 0-6,0 0-4,0 0-8,0 0-3,41-20 24,-28 17-7,2 1-12,3 1 3,3-3-17,3 3-12,4-3 13,5-2-11,4-1-2,5-1-5,3 0-8,0 2 7,1 3-6,-3 0-1,2 3 2,-5 0 2,2 0-8,-4 0 4,0 2 0,-1 3 4,1 0-4,0 1 0,1-1 0,-2 0 0,2 0-1,0 0-2,-3-1 0,1 2-1,-3 0-10,-1-1 11,2 1-1,-3-2 3,1 1 1,4-1 0,5-1-7,6 0 6,9-1-1,7-2 2,6 0-2,-3 0-9,9 0 10,3-2-5,5-5 6,1-3-6,4-1 6,1 1-1,-4 2 1,-2-2 0,-6 5 2,-4-3-2,-5 5 0,1 0-2,0 1 2,1-1 0,3-1-3,-7 1 7,3-2-8,-2 4 4,0-1 0,-1 2 1,0-1-1,1 1 0,0-2 4,2 1 1,0-1-5,3 1 0,-4 0 0,-1-2-1,1 3 5,2-2-4,6 2 19,3 0-18,1 0 0,1-2-1,1 1 0,4-2-1,0 1 2,5-1-1,-1-1 1,2-1 3,-1 1-4,-1 1 0,-3-2 1,2 3 14,1 0-12,0-1-1,1 0-2,1 1 4,-1-2-4,4-1 0,1 1-3,0-3 0,-2 2 6,-4-1-3,-3 1 3,-4 2 0,-3 3-6,-1 0 1,5 0 2,3 0 3,4 0-3,1-2 0,1 2-4,1-1 9,4 1-9,1-1 4,-1 1 0,2 0 0,-1 0 0,0 0 0,-1 0 0,3 0 2,-1 0-5,2 1 3,2 3-1,-1 1-4,4 0 9,2-1-4,2-1 0,0 0 2,-2-1-3,1-2 1,0 1-1,-2 1-4,2 0 6,-2 0-1,-2 1 0,-1 3 0,1-3-2,2 2 2,2-3 0,-2-1 0,0-1 4,-3 0-4,5 0 0,0 0 0,1 0-4,1 0 4,-5 0 0,2 0 0,-1 0 0,1 0 1,-4 0-1,2 0 3,-4 0-5,5 0 2,2 0 0,3 0-1,4 0 2,0 0-2,0-3 1,0 0-3,3 0 2,-2-2 1,-3 2 0,-1 0-2,1 1 5,3 0-3,1 0 0,6 1-3,5-3 3,0 0 0,8 0 0,1-2-1,-2-1 6,0 0-5,4-1 0,-2 1 1,5 0-4,-3-1 3,-2 2 0,-1 2-2,-1-1 8,-6-1-6,2 1 0,0 1 3,-2-1-7,5-1 4,-6 0 0,-4 0 1,-3-1 4,-8 1-5,-4 0 0,-8-2 7,-8 4-8,-5-2 1,-6 3 0,-3-3 21,-5 1-19,-6-1 9,-12 0-1,-8 2-4,-9 1 13,-6 1-18,-5 2-1,-3 0 4,-5 0 6,-3 0-10,-4 0 0,-4 0-28,-4 0-33,-8 0-85,-3 0-174</inkml:trace>
  <inkml:trace contextRef="#ctx0" brushRef="#br0" timeOffset="31911.2478">13396 3401 24,'0'0'45,"0"0"9,0 0 10,0 0-34,0 0-2,86 0-11,-69 0 15,4 0 20,-1 0-21,5 0 24,3 0-14,5 0-31,7 0 22,2 0-20,4 0 13,2 0 0,-1-5-22,0 2 6,-1 0-9,-4 1 5,-2 2-4,0-1-1,2 1 0,8-1 1,13-2 9,9-3-5,10-1-5,2 2 4,4-1-9,4 1 5,5-1 0,3-1 3,0-1-2,0-1-1,-3 1 0,0 1 3,0 0-7,-3 0 5,1 4-1,2 0 1,-1 0 2,-1 2-5,-2-3 2,2 0-1,4 3-3,0-3 8,3 4-4,1-4 1,1 1 3,4-3-4,8-2 0,3 1 2,7-4-10,2 1 10,2-2-2,-1 3 1,-2 0 4,-4 2-5,-5 0 0,-3 1 0,1 1-2,2 0 6,-3-1-4,1-2 4,-2 4-4,-8-2 14,-2 1-3,-12 2-7,-11 0 3,-11 3-6,-16 0-1,-14 0 2,-15 0-2,-13 3 0,-9 0-33,-3 0-46,0 2 43,-22 0 4,-8-5-205</inkml:trace>
  <inkml:trace contextRef="#ctx0" brushRef="#br0" timeOffset="37340.4889">3582 4812 185,'0'0'135,"0"0"-67,0 0 32,0 0 0,0 0-43,0 0 4,0 0-30,0 0-12,0-19 14,0 19-28,0 0-4,0 0-1,0 14-24,3 17 22,1 15-2,-1 6 4,-3 5 15,0-1-2,0-2-10,0-4-3,0-5 8,3-5-11,-3-2 3,5-3 0,-4-4 3,1 1-3,-2-5-27,0-7-40,0-10-156,0-9-85</inkml:trace>
  <inkml:trace contextRef="#ctx0" brushRef="#br0" timeOffset="37872.5639">3370 4765 153,'0'0'26,"0"0"11,0 0 10,0 0 30,76-84 13,-52 70-48,4 2 0,8 2 0,0 7-38,7 3 15,8 0 10,7 21 21,6 13-4,2 11-40,-5 7 25,-6 4-16,-13 3-11,-9-2 13,-11-1-5,-8-2-8,-10-5 9,-4 0-5,-6-6-8,-18-2 0,-7-2 8,-15-3 7,-6-1-15,-8-8 1,1-6 13,1-6-7,3-11-7,3-4 0,1 0-7,5-10 3,1-8-7,5-3-9,7 0 4,5 3-60,11 1-62,6 4-90,6 1-81</inkml:trace>
  <inkml:trace contextRef="#ctx0" brushRef="#br0" timeOffset="38543.1883">4438 4873 362,'0'0'94,"0"0"-28,0 0 37,0 0-34,0 0-57,0 0-6,-25 74 0,25-28 14,0 1 11,0-2-29,0-3 12,0-6-10,0-4 0,0-5 0,0-1-4,0-2 0,0-2 7,0-2-2,0-5-9,0-3 4,0-4-71,0-7-77,0-1-117</inkml:trace>
  <inkml:trace contextRef="#ctx0" brushRef="#br0" timeOffset="38812.3884">4398 4916 112,'0'0'77,"0"0"-3,0-91 6,3 73 7,7 3 14,5 4-45,5 1-32,2 2 4,5 2-16,1 1 3,2 4-7,1 1-7,-1 0 4,-2 0-5,-2 3-11,-10 9 6,-5 4-69,-4 7-11,-7 4 1,0 0-93</inkml:trace>
  <inkml:trace contextRef="#ctx0" brushRef="#br0" timeOffset="39012.9306">4413 5112 3,'0'0'254,"0"0"-232,0 0 36,0 0 74,0 0-33,0 0 5,104 2-76,-68-10-21,0 5 2,-8 3-9,-6 0-16,-11 6-98,-11 15-83,0 6-1</inkml:trace>
  <inkml:trace contextRef="#ctx0" brushRef="#br0" timeOffset="39229.0892">4429 5410 212,'0'0'201,"0"0"-102,0 0 11,0 0-16,0 0-65,0 0-10,72-24 1,-33 9-12,5 1-14,-2 3 6,0 3-13,-3 5-16,-5 1-80,0 2-100,-1 0-19</inkml:trace>
  <inkml:trace contextRef="#ctx0" brushRef="#br0" timeOffset="39576.7809">5011 4825 489,'0'0'112,"0"0"-75,0 0-8,0 0-24,0 0 11,9 103 64,-6-51-47,0-3-12,5-5-13,-1-3-4,-1-5 5,1 0-5,-2-3-4,-2-3 0,0-3 3,-3-7-7,0-4-24,0-7-73,0-7-158,0-2-186</inkml:trace>
  <inkml:trace contextRef="#ctx0" brushRef="#br0" timeOffset="39783.8054">5034 4832 338,'0'0'71,"0"0"-6,14-77-31,3 59 16,4 1-9,4 6-31,2 1 6,-2 5-9,3 5-7,-3 0 0,-3 0-35,-3 15-23,-4 5-81,-7 1-70</inkml:trace>
  <inkml:trace contextRef="#ctx0" brushRef="#br0" timeOffset="40015.5971">5081 5050 237,'0'0'274,"0"0"-257,0 0-9,0 0 5,0 0 39,0 0 21,69 7-52,-35-7-13,1 0 6,-4 0-14,-3 0-3,-4 0-83,-2 0-90,-5 0-137</inkml:trace>
  <inkml:trace contextRef="#ctx0" brushRef="#br0" timeOffset="40378.9305">5523 4750 440,'0'0'189,"0"0"-138,0 0-49,0 0 13,0 0-15,0 0 7,86-7-9,-53 4 3,-3 2-1,-2 1 0,-5 0-52,-5 0-81,-7 0-74,-6 0-104</inkml:trace>
  <inkml:trace contextRef="#ctx0" brushRef="#br0" timeOffset="40601.6486">5650 4755 452,'0'0'59,"0"0"-52,0 0 45,-5 83 38,4-47-51,1 3 6,0 0-35,0 2 20,0-2-30,0 0 7,0 1-1,0-6-5,0-1 1,0-4-4,0-3-2,0-5-45,-8-8-120,-4-3-175</inkml:trace>
  <inkml:trace contextRef="#ctx0" brushRef="#br0" timeOffset="40765.2963">5553 5284 521,'0'0'185,"0"0"-158,0 0 26,0 0-39,0 0-2,0 0-12,56-9 12,-23 3-28,2-2-6,-4 2-55,3 2-70,-8-1-116</inkml:trace>
  <inkml:trace contextRef="#ctx0" brushRef="#br0" timeOffset="41234.432">6028 4797 506,'0'0'150,"0"0"-121,0 0-14,0 0 14,0 0-4,0 0-19,0 17-6,0 16 0,0 9 9,0 2 20,0 0-19,0-5 9,0-5-18,0-3-1,0-1 8,0-2-7,0-4-1,0-3 0,0-9-19,0-4-16,0-7-83,0-1-147,2-3-44</inkml:trace>
  <inkml:trace contextRef="#ctx0" brushRef="#br0" timeOffset="41635.5131">6030 4836 294,'0'0'139,"0"0"-47,0 0 3,0 0-11,0 0-61,0 0 11,0-67-34,9 77-1,13 21 1,5 12 12,4 9 11,-2 2-1,-5-4-12,1-1-11,-1-7 1,1-6 0,-1-4 9,-1-8-9,-4-7 1,-1-7 5,-8-4-4,1-6-2,-1 0 0,1-3 6,2-18 37,-1-3-35,-6-5-2,0-1 6,-6-2-2,0-1-7,0-4-2,0-4 9,-3 0 6,0-2-15,0-1-1,3 5 0,0 4-53,0 13-2,9 10-21,4 7-140,-4 5-159</inkml:trace>
  <inkml:trace contextRef="#ctx0" brushRef="#br0" timeOffset="42036.6308">6660 4702 432,'0'0'145,"0"0"-60,0 0-10,0 0-8,0 0-51,0 0-11,16-5-5,12 2 5,5 3-5,0-2 0,3 2-1,0 0-1,-3 0-44,-4 0-27,-9 0-80,-10 0-97,-8 5-48</inkml:trace>
  <inkml:trace contextRef="#ctx0" brushRef="#br0" timeOffset="42290.5478">6770 4745 346,'0'0'108,"0"0"-11,0 0 30,0 0-82,0 0-26,0 0-17,-8 69-2,7-25 54,-2 1-41,3-3 16,0-3-27,0 0 11,3-4-17,1 0 7,1-4-3,1-2 11,2-5-2,-2-3-9,-4-3 0,-2-3-44,0 0 7,0-2-66,0-2-138,-4-4-120</inkml:trace>
  <inkml:trace contextRef="#ctx0" brushRef="#br0" timeOffset="42691.6435">6693 5251 551,'0'0'0,"0"0"-6,0 0 6,0 0 52,0 0-10,0 0 15,86 7-54,-59-7 7,3 0-10,-2 0 10,5 0-6,-2 0-4,-1-7 4,0 0-9,-5 3 5,-4 1-20,-3 2-85,-10-1-111,-5 1-87</inkml:trace>
  <inkml:trace contextRef="#ctx0" brushRef="#br0" timeOffset="43910.5184">7252 4688 242,'0'0'150,"0"0"-77,0 0-36,0 0-30,0 0 45,90-17-20,-59 14 2,6-2 25,-1 1-50,1-2 11,2-3-20,4 0 7,-1-2-5,-5 3-2,-4 0-13,-12 3-31,-6 2-71,-11 3-97,-4 0-128</inkml:trace>
  <inkml:trace contextRef="#ctx0" brushRef="#br0" timeOffset="44311.5925">7467 4667 184,'0'0'203,"0"0"-103,0 0-15,0 0 42,0 0-69,0 0-21,0-7-37,4 28 3,1 8-3,-1 8 17,2 2-2,2 0 1,0-2-8,-2-1-7,-1 2-1,-2-2 8,-3 0-9,0-3 6,0-1-5,0-5 5,0-3 2,0-6-7,0-6 0,0-3-26,0-4 2,0-5-56,0 0-129,0 0-143</inkml:trace>
  <inkml:trace contextRef="#ctx0" brushRef="#br0" timeOffset="44728.2782">7983 4563 395,'0'0'106,"0"0"-61,0 0 52,0 0-39,0 0-52,0 0 24,100-24-9,-60 18-11,-4 2-7,-6 1 6,-8 2-18,-7 1-4,-6 0-64,-7 1-76,-2 13-87,-9 1 18</inkml:trace>
  <inkml:trace contextRef="#ctx0" brushRef="#br0" timeOffset="44959.8226">8082 4588 312,'0'0'193,"0"0"-178,0 0-11,0 0 57,-14 86 43,11-48-46,3 4-19,-3-2-33,3 4 15,0-2-4,0-4-3,0-2-6,0-3-5,0-1-3,0-2 0,0-4-34,-10-2-31,-7-3-143,-2-6-164</inkml:trace>
  <inkml:trace contextRef="#ctx0" brushRef="#br0" timeOffset="45144.7336">7916 5166 524,'0'0'194,"0"0"-158,0 0 13,0 0-23,0 0 6,0 0-31,72-19 9,-26 5-8,7 1 2,0-3-8,-1 1-1,-3 5-48,-9 2-11,-4 2-116,-9 5-170</inkml:trace>
  <inkml:trace contextRef="#ctx0" brushRef="#br0" timeOffset="45677.3405">8763 4602 449,'0'0'100,"0"0"-52,0 0 24,0 0-45,0 0 16,-86-45-26,69 57-13,-1 16 11,-1 12-11,1 6 8,3 4 21,3 4-23,2 0 10,5 0-20,4-4 3,1-7 8,6-6-9,16-7-2,5-9 0,3-9 7,1-6-7,2-6 0,1 0-4,4-18-1,-2-8 6,-5-5-1,0-5 2,-10-2 4,-2-2-5,-10-1-1,-6 0 0,-3 0 8,0 4-6,-13-1 7,-8 2-9,-1 6-4,-5 3-10,-1 12-22,-2 12-50,1 3-153,-1 7-178</inkml:trace>
  <inkml:trace contextRef="#ctx0" brushRef="#br0" timeOffset="46179.139">9136 4576 466,'0'0'102,"0"0"-83,0 0-7,0 0-12,0 0 0,0 0 30,5 116 22,-5-68 21,0 2-32,0-2-17,0-1 12,0-2-34,-3-8 7,1-5-9,2-5 5,0-7-20,0-8 15,0-6-32,0-6-19,0 0-148,0-9-5,8-12-47</inkml:trace>
  <inkml:trace contextRef="#ctx0" brushRef="#br0" timeOffset="46580.2735">9175 4645 164,'0'0'154,"0"0"11,0 0-58,0 0 15,0 0-73,0 0-49,0-60 7,8 74-7,6 13 0,4 15 15,6 6-15,0 4 21,3 0-12,1-5-3,3-7 11,-1-5-17,-4-10 0,-4-4 7,-4-7-4,-4-3-3,-4-6 0,-3-3 4,-4-2-4,-1 0 0,-2 0 22,0 0 48,0 0-27,0-13 11,0-10-54,0-7 14,1-9-14,4-8 0,-1-4 0,4-3-10,1 1-13,-3 8 6,-3 7 3,0 8-23,-3 8 33,0 7-32,0 1-13,0 7 6,0-1-126,0 2-230</inkml:trace>
  <inkml:trace contextRef="#ctx0" brushRef="#br0" timeOffset="49140.2556">3589 5716 89,'0'0'87,"0"0"-2,0 0-12,0 0-7,0 0-12,0 0-13,0 0-17,0 0 10,0 0-15,0 0-5,0 0-7,9 3-4,3 1 7,6 4-2,4-4-7,4 1 5,5-1 5,8-2 2,0-1 35,4 1-40,5 0 2,-2-1-3,2-1-3,-3 0-1,1 3-3,0-2 0,5 2-2,1 2 5,4-2-3,0-1 0,7-2 3,-1 0-6,5 0 3,6-10 0,5-5 4,1 2-1,-6 1-3,-6 4 0,-13 7-2,-8 1 0,-10 0-9,0 3 11,-2 4-1,1-1 5,3-1-4,4-2 0,0-2-4,4-1-2,2 0 6,4 0 0,6 0 3,2 0 2,1 0-5,2 0 0,-2 0-8,0-3 4,0-1 3,0-1 1,2-1 6,4-1 0,-1-2-6,7 0 0,0-2-1,-1-1-4,-1 4 5,-5 1 0,-5 2 4,-6 2 2,1 2-6,-4-1 0,3 2-5,1-1 4,0-2 1,1 0 0,-1-2-2,-2 1 10,-1-1-8,0 1 0,-4 1-3,3-2-1,-7 2 4,1 0 0,2 0 3,-2 0 4,5-1-9,1-3 2,5 0 0,1 1-2,5-1 2,-2-2 0,-2 1 3,-3 2 0,-2 2-3,-1-1 0,1 2 5,-3 0-5,-2 0 0,0 0 2,-3 0-3,6 0 5,1 0-4,12 0 0,2 0 2,5-3-2,0 0 0,-2 1 0,-5-1-2,0 4 9,-6-1-7,1-1 0,-5 4-4,1-1 4,-4-2 0,0 1 2,-1-2-2,-1-2 0,4 1 0,-6-1 0,-4 0 5,-6 2-11,-7-1 6,-4 3 0,-5 0 5,-1 0 1,-3 1-6,-1-1 8,2-1 0,0-1 3,-2-1-9,2 1-2,-4 1 5,0 0-2,-3 1-3,-3 2 0,-2 0-1,1-1-3,-1 1 4,1 0 0,7-2-4,-2 0 10,5 1-6,6-5 0,-3 2 1,7-1-9,-1-1 8,-2 3-22,1 0 11,-1 3-11,2 0 22,0 0 0,3 0 3,0 0 11,-4 0-7,0 0 2,-4 0-1,-4 0-4,-5 0-8,-4 0 0,-4 0-45,-2 0-1,-3 0-23,0 0 8,0 0 2,0 0-41,0 0-28</inkml:trace>
  <inkml:trace contextRef="#ctx0" brushRef="#br0" timeOffset="49641.5364">9842 4631 599,'0'0'70,"0"0"-70,0 0 0,0 0 10,0 0 43,0 0-27,0 0-26,0-11-3,1 11-29,-1 1-89,0 15 31,0 2-115</inkml:trace>
  <inkml:trace contextRef="#ctx0" brushRef="#br0" timeOffset="49842.0811">9803 5150 210,'0'0'226,"0"0"-194,0 0 69,0 0 57,0 0-54,0 0-57,5 1-14,-5-11-33,0-1-40,0-1-22,0 1-202</inkml:trace>
  <inkml:trace contextRef="#ctx0" brushRef="#br0" timeOffset="81904.3439">12336 4502 148,'0'0'66,"0"0"-25,0 0 28,0 0 1,-5-78-9,-3 64-27,-3 0-12,0 0 40,0 2-15,-1-3 2,0 6-16,0 0-11,-1 3-6,0 2-7,-3 2-8,-1 2 6,-4 0-7,1 0 0,-2 0 0,4 7 6,3 4-8,-1 2 2,7 2-4,-2 5 2,4 9-1,0 4 3,4 6-2,3 5 2,0-4 0,0 2-1,14-3 2,7-1 3,8-3-3,5 0-1,6-4 13,4-1-10,3-3 10,1-1 0,-2-2-7,-7 1 11,-3-1-16,-9-1 0,-8 0 2,-10-1 0,-1 2-3,-8-1 0,0 1 1,-11 0 6,-13-1-5,-6-4 4,-4-1 1,-5-6 1,-4-5-7,-2-5-1,-4 0-25,1-2 6,4 0-22,3 0 0,10 0-44,7-3-72,9-6-59</inkml:trace>
  <inkml:trace contextRef="#ctx0" brushRef="#br0" timeOffset="83360.3811">12721 4836 36,'0'0'81,"0"0"-22,0 0 32,0 0-7,0 0-6,0 0-27,-9-4-20,8 4 0,-1 0-19,1 9-3,-1 8 5,-2 5-8,4 5 8,0 2-3,0 0-4,0-1 13,12-2-13,-2-2 14,4-2-7,1-4-13,-1-2 14,2-6-6,0-2-8,2-4 15,0-4-14,1 0 8,2-1 4,0-15-11,-3-2 4,0-6-7,-3-1 0,-4-3-5,-3 2 10,-6 2-5,-2 4 0,0 5 5,0 4-5,0 4 25,0 4 4,0 2 9,-2 1-34,2 0 14,0 0-18,0 3-22,0 13 21,0 5 1,0 0 0,9 0 5,4-1 2,-1-1-8,8 1 1,1-3 0,3-1 0,-1-4 0,0-1 1,-4-3 5,2-4-4,3-3-2,-3-1 0,3 0 1,-5-15-9,5-3 8,-5-6 0,-1-5-8,-3-6 8,-2-2 0,-6-2 0,-6-2 1,-1 0-3,0 0 2,0 0 0,0 0 19,-3 2-12,0 0 3,-3 4-8,3 2 7,-1 8 6,1 5-15,1 6 15,1 9 16,-1 5-30,1 0 10,-1 0-11,2 2-18,0 19 15,0 16-9,8 16 12,3 8 1,-1 5 4,-3 4-5,-1 0 10,1-2-2,-2-5 12,-1-4-12,1-8-7,-2-3 12,0-5-7,4-4-6,-2-3 0,-1 0 5,-1-5-8,0 1 3,-1-2 0,-1-6 2,-1-6 4,0-7-6,0-7 0,2-2-2,-2-2-7,0 0 9,0 0-5,1 0-2,-1 0-10,0-12-13,3-6-41,4-6-26,4-1-99,0 1-195</inkml:trace>
  <inkml:trace contextRef="#ctx0" brushRef="#br0" timeOffset="83971.724">13360 4931 28,'0'0'177,"0"0"-165,0 0 38,0 0 53,0 0-27,0 0-10,0 0 9,30-79-34,-17 70-20,5-2-4,0 2-12,0 1 17,1 3-15,-1 3-4,1 2 2,4 0-5,-1 9 6,1 7-2,-1 4-3,-4 4 16,-3 2-13,-5 1 5,-4 0 11,-6-1-12,0-2 7,-6 0-4,-10-2-5,-7-4 13,0-1-17,-1-3 2,6-7 4,-1-2-6,2-5-4,2 0-6,0 0-31,0 0-22,3 0-72,2 0-99,7 0-92</inkml:trace>
  <inkml:trace contextRef="#ctx0" brushRef="#br0" timeOffset="84595.3608">13876 4662 347,'0'0'17,"0"0"43,0 0-5,0 0 61,0 0-23,0 0-66,0-20-11,0 27-16,0 18 0,4 13 8,1 10-2,4 7 26,-4 7-4,-1 2-15,3-3 29,-4-3-30,2-7 6,-2-5-8,1-2-4,-2-7-6,4-3 0,-4-6 1,-2-7 1,2-4 0,-2-6-4,0-6-10,2-3-46,-1-2-14,1-2-77,-2-16-215</inkml:trace>
  <inkml:trace contextRef="#ctx0" brushRef="#br0" timeOffset="84958.6806">13935 4959 178,'0'0'108,"0"0"-42,0 0-2,0 0 15,26-79-1,-16 67 7,3 3-47,-1 4-4,2 3-32,3 2 4,2 0-6,-1 2 2,0 15-2,0 4 4,-6 0-4,-3 4 23,-5-1-21,-4 0 8,0-2-2,-3 1 0,-12-4 1,-1-1-9,-7-1 1,-2-2 12,-2-6-13,1-3 0,2-6-21,3 0-37,3-1-51,6-11-93,4-1-48,4 2 72</inkml:trace>
  <inkml:trace contextRef="#ctx0" brushRef="#br0" timeOffset="86161.6276">14396 4820 478,'0'0'41,"0"0"-14,0 0-3,0 0 70,-81-63-12,69 63-35,4 0-19,1 14-28,-4 12 5,3 10-6,0 4 2,7 2 3,1-1 18,0-6-17,3-1 2,11-6-7,4-3 11,3-7-7,1-7-3,1-3 0,-2-8 14,1 0-12,-1 0-3,0-12 0,-2-8 6,-5-2-18,-2-7 9,-3-1-4,-5-2-4,-2-2-4,-2 0 9,0-1 3,-2 3-1,-8 7 2,-5 4 4,3 5 0,0 8 29,5 1-28,2 4 19,5 3-22,0 0 9,0 0-18,0 0 4,0 13 5,8 5-13,6-2 19,1 2-6,6-3 0,-3-3 2,3-3-4,1-6 2,2-3 0,0 0-2,-1-3-8,-1-10 4,-4-2 2,-3-2 1,-3 0-9,-1 1 13,-3 1-1,-2 3 3,-1 4 9,-4 1-7,2 4 5,0 0 0,0 3-13,1 0 3,7 0 0,5 13-11,2 5 20,3 8-9,0 2 4,-8 4 2,-2 0 4,-2-2-10,-8 0 3,-1-2 10,0 3-9,-16-3-1,-2-5-3,-5-4 8,4-6-6,6-8 1,1-3-1,4-2 8,2 0-6,3 0-2,0 0-2,3 0 3,0 0-3,0-2 0,0 1 0,0-1-2,6 1 0,12-3 2,5-1 0,5-1 2,3-3-5,2-2 4,0-2-2,-3-2 1,1-2-18,-5 1 8,-6-5-7,-5-2-2,-3-3 10,-3-1-8,-4 2 8,-4-1 7,-1 5 4,0 6-1,0 2 15,-4 5 16,-4 2 2,1 4-20,-1 2-5,-1 0-5,0 8-4,1 18-5,2 7-2,3 4 5,3 2 2,1-4 1,15-5 1,2-4 4,6-7-2,3-6-1,4-6-3,5-7-7,2 0-35,-4-5-38,-7-8-130</inkml:trace>
  <inkml:trace contextRef="#ctx0" brushRef="#br0" timeOffset="87348.8244">16580 4433 305,'0'0'85,"0"0"4,0 0-20,0 0-4,0 0 6,0 0-32,0-57 17,0 57-32,0 0-15,0 0 13,0 0-22,0 2 0,0 23 0,0 16-5,0 15 2,0 8 3,0 3 0,1 1 8,12 1-6,4-8-2,2-4 0,8-5 4,6-9-5,9-4 2,10-6 4,3-7 5,2-8-3,-8-9-7,-3-6 0,-8-3 1,-1-3-5,-1-21 4,0-9 0,1-7-5,-5-6-4,-5-5 9,-7 0-1,-7-3 5,-5 1-4,-7-2 7,-1 1 6,0 0 19,-12 0-20,-3 4 5,3 5-17,1 12 4,3 11-13,5 9 0,2 9-38,1 2-18,0 2-230</inkml:trace>
  <inkml:trace contextRef="#ctx0" brushRef="#br0" timeOffset="90055.0191">18697 4433 294,'0'0'70,"0"0"-34,0 0 7,-88-7 9,64 7 15,1 0-30,-5 5-6,-7 12-15,0 3-7,-7 4 29,-1 5-25,-5 2-8,-1 8 13,-3 2-13,3 3 5,8-2 6,13-3-16,13-2 16,8-2-16,7 0 0,1-4 3,23 0 5,12-6 0,10-4 10,9-7-7,9-10 18,6-4-25,9-6 2,4-16-6,-2-7-15,-7-1-21,-13 0-40,-18 3-147,-20 1-122</inkml:trace>
  <inkml:trace contextRef="#ctx0" brushRef="#br0" timeOffset="90340.2212">18164 4737 401,'0'0'107,"0"0"-101,0 0 15,0 0 40,116 0-6,-69 0-12,12 0-19,7-4-18,6-5-4,-1-3-2,-7 1-19,-10 2-99,-17 3-140</inkml:trace>
  <inkml:trace contextRef="#ctx0" brushRef="#br0" timeOffset="91389.4885">20448 4107 401,'0'0'33,"0"0"-27,0 0 3,-91-47-4,63 41 23,-1 5 3,-5 1-15,-5 0 10,-7 5-26,-6 18 17,-10 9-16,-6 8 9,-1 5-4,5 5 7,9 0 9,12 5 24,11 6-36,12 2 9,11 0-9,9-1-9,6-9 29,23-4-13,15-6 10,11-6 7,8-6-34,8-6 9,-1-12-9,0-8 11,-2-5-11,-3-5 0,-6-17-32,-12-5-44,-14-2-214</inkml:trace>
  <inkml:trace contextRef="#ctx0" brushRef="#br0" timeOffset="91959.6373">19969 4218 343,'0'0'115,"0"0"-34,0 0-26,0 0-11,0 0-44,0 0 4,0 0 14,-7 113-6,7-62 19,0 0-24,0 0 8,0-4-7,0-4-3,4-6-2,3-6 3,1-2 1,-2-3-14,2-7-3,-1-5-138,3-10-167</inkml:trace>
  <inkml:trace contextRef="#ctx0" brushRef="#br0" timeOffset="95162.3867">20658 3888 70,'0'0'47,"0"0"-7,0 0 11,0 0 4,0 0-11,0 0-13,74-28 21,-63 28-22,1 0-14,1 7 37,-2 11-34,0 5 1,-4 3 1,-2 2-8,-1 1 13,-3-3-22,1-6 4,0-1-1,-2-4-1,0-5-6,0-4 0,0-3 4,0-3 17,0 0-10,0 0 32,0-1 23,0-14-52,0-6-8,0-2-6,3-3 3,3-1-3,4 2 0,2 0 0,0 6 3,3 4-1,-5 4-4,-1 7 2,1 2-1,4 2-6,2 0 3,4 4 4,1 9-3,-3 2 1,-2 4-1,-4-1 3,1 1-6,-7-3 6,-3 1-18,-1-2-4,-2-2-14,0 1-50,0 0-34,-3-6-114,1 0-1</inkml:trace>
  <inkml:trace contextRef="#ctx0" brushRef="#br0" timeOffset="95538.2696">21482 3809 17,'0'0'417,"0"0"-327,0 0-61,0 0-16,0 0-11,0 0 65,-48 97-18,31-65-17,1-4-18,2 0-6,3-4-8,1-2 0,-2-4 2,1-1-9,2-3-39,1-7-85,3-5-120</inkml:trace>
  <inkml:trace contextRef="#ctx0" brushRef="#br0" timeOffset="95801.8501">21303 3825 363,'0'0'157,"0"0"-141,0 0-7,0 0-6,0 0-3,0 0 22,78 69-11,-59-43 16,2-1-15,-2-1-5,4-1-2,0-1-5,0-3 4,2-1-8,1-6-48,-1-3-83,-7-6-194</inkml:trace>
  <inkml:trace contextRef="#ctx0" brushRef="#br0" timeOffset="96372.2433">21709 3872 213,'0'0'187,"0"0"-112,0 0-12,0 0-42,0 0-13,0 0 11,43 22-5,-28 3 23,-4 0-10,-4 2-27,0-1 29,-4-5-18,0-2-7,-1-3 7,-1-5-7,-1-1-4,0-6 0,0-4 9,2 0-5,-1 0 1,2-7 10,6-18-15,5-4-8,1-8-2,5 2-2,0 4 1,-4 7 7,1 6 8,-8 6-3,-5 7 25,-2 5-23,2 0 12,1 3-15,6 14 0,5 4 15,-3 3-11,-1 0 1,-2-2-4,2 3 7,-3-4-8,-1-1 0,2-4-4,-4-1-5,2-3-35,-1-3-103,0-6-199</inkml:trace>
  <inkml:trace contextRef="#ctx0" brushRef="#br0" timeOffset="103457.686">22452 4695 230,'0'0'125,"0"0"-64,0 0 12,0 0 8,0 0-28,0 0-17,0 0-16,0 9-14,0-9 10,0 0-16,0 2 0,0-2-2,0 0-102,-2 0-154</inkml:trace>
  <inkml:trace contextRef="#ctx0" brushRef="#br0" timeOffset="116822.2906">23019 3888 14,'0'0'104,"0"0"-33,0 0 11,0 0-25,0 0-13,0 0-29,0 0 12,68 0 26,-40 0-24,7 0 3,2 0-8,5-3 4,-2-1 5,-1-1-29,-3 1-4,-5-2 0,-2 2 3,-3-1-7,0 2 4,-5 1-20,-6 2-10,-5 0-83,-2 0-17,-3 0 8,-2 0-3</inkml:trace>
  <inkml:trace contextRef="#ctx0" brushRef="#br0" timeOffset="117223.4612">23317 3881 107,'0'0'50,"0"0"-40,0 0 36,0 0 45,0 0 5,0 108-41,0-67 39,0 3-20,0 2 14,0 1-26,0-5-54,0-4 21,0-5-28,2-5 2,-1-1 5,-1-1-4,0-3-4,0-2 0,0-6 4,0-2-14,0-5 10,0-7-42,0-1 1,0 0-82,0 0 3,0-12-274</inkml:trace>
  <inkml:trace contextRef="#ctx0" brushRef="#br0" timeOffset="118858.0544">23496 4188 407,'0'0'53,"0"0"-53,0 0 0,0 0 9,0 0 0,0 0 25,21 0-1,-12 0-1,0 0 6,6 0-17,-2 0 16,7-1-16,2-14-20,1-5 13,-3-1-14,1-3 0,-7-1-1,-2-1-6,-2-3 0,-4 0-1,-5-1-23,-1 2 31,0 0-4,0 3 4,-1 5 15,-7 5-8,4 5 26,0 4 1,1 4-17,3 2 17,0 0-29,0 0-1,-2 11-4,1 17-16,-2 11 16,0 8 3,0 6-1,1-1 14,1-2-4,1-5 4,0-7-1,0-5-11,0-6-1,0-3-3,0-1 4,1-3-6,1-4 5,-1-1-3,-1-4 1,0-4 4,0-4-3,0-3-2,2 0 2,-2 0 7,0 0-6,0 0 5,0 0 4,0 0-12,0-3 7,0-9-7,0-2-16,0-4 3,4-1-4,2-1 8,4 1 8,-2 3-14,0 1 12,1 4-2,-2 1 2,0 2 1,-2 2-4,-1-2 6,-1 3 1,0 1 4,1 3-10,-2-1 5,1 2-4,0 0-1,5 0-5,1 6 10,1 6-3,-1 1 9,0 3-6,3 0 2,-3 4 0,0-3 12,1-1-10,-1-1-1,0-3 7,-1-2-2,2-1-9,1-3 1,-1 1 0,2-6 5,0-1-4,6 0-1,0 0 8,4-15-5,2-3-6,-5-2 0,-1 1-16,-7 1 11,-4 0 3,-7-1 5,0 3-12,0-1 8,0 3 4,-12 0 0,0 3 1,0 4 8,5 1-2,1 3 4,4 1-4,-1 2-1,3 0-12,-1 7 2,-1 14-3,2 5 3,0 2 6,0-3-2,0-4 4,3-1-1,6-5-3,3-2 0,0-2 0,0-4 2,3-2 0,0-5 1,1 0-3,1 0-1,2-6 1,2-7-6,-1-3-3,-1 4 4,-4 1 5,-3 1 0,-3 1 0,-2 1 4,0 3-4,1 0 0,-2 1 0,0-1 12,4 3-8,-4 1-3,2 1-1,-1 0-3,4 0 1,-1 0-4,-1 3 6,1 5 6,-5-1-3,1 1-2,-1-1 6,-1 0-4,-2 3-3,1-1 0,-3-3 2,0 1 4,0-2-4,0-2-2,0-3 0,0 0 7,0 0-5,0 0-1,0-6 0,4-9-2,8-9-18,0-2 9,6 2 8,-5 1-11,2 8 10,-8 5 2,4 4 1,-2 4 1,-2 2 1,2 0-2,-1 0 0,2 11 4,1 3 2,-1 2 2,-1-1-5,-2-2 8,0-2-7,-3-2-4,2-1 0,1-4 5,-1-1-16,3-3-4,6 0-53,-1-12-193</inkml:trace>
  <inkml:trace contextRef="#ctx0" brushRef="#br0" timeOffset="119312.5827">24970 4304 468,'0'0'30,"0"0"-22,0 0-12,0 0 10,0 0 10,0 0 9,0 0-23,2 38 19,-2-30-20,0 2 7,0 1-8,-12 3-12,-5-2-118,-5-1-241</inkml:trace>
  <inkml:trace contextRef="#ctx0" brushRef="#br0" timeOffset="120647.1826">25910 4100 111,'0'0'149,"0"0"-83,0 0 51,0 0-16,0 0-16,0 0-44,-22-79-2,13 70-8,0 3-14,0 1 4,0 4-4,-1 1-10,-3 0-4,0 0 1,-2 1-8,-3 12 4,2 5 0,0 1-7,2 4 7,2 1 0,3 1-2,2 3 3,4-5-1,3 0 0,0-5 0,0-1-4,0-4 4,7-3 0,5 0-1,1-7 7,4-3-6,1 0 0,4 0 5,-1-11-4,3-4-1,0-6 0,-6 1-4,-2-1 13,-2 0-10,-4 3 1,-3 2 0,-2 7 3,-5 3-1,0 6 24,0 0 27,0 0-51,0 0-4,0 0-9,0 11-1,0 8 8,0-1 7,6 0-3,4 0 1,2-4-1,5-3-4,2-1-22,10-7-56,2-3-83,0 0-165</inkml:trace>
  <inkml:trace contextRef="#ctx0" brushRef="#br0" timeOffset="122505.2591">27020 3945 29,'0'0'132,"0"0"-79,0 0 27,0 0-6,0 0-7,0 0-4,-1-46-41,1 37 10,0 0-32,10 0 4,1 1 3,2-1-4,0 0 1,4 5 14,-2-1-14,0 5 5,1 0-9,-2 0 0,2 6-1,1 14 1,0 4 0,-2 5 22,-3-1-17,-6-1 11,-3-1-8,-1-5-2,-2-2 8,0-2-12,0-4 4,0-1 5,0-6-7,0-1 8,0-5-3,-2 0-7,-1 0 23,0 0-11,0-13-8,1-6 3,2 0-7,0-2-2,0-1 0,0 0-5,10 1-1,0 3 8,5 0-2,0 3 0,4 0 7,3 3-7,0 1 0,-2 2-6,1 6 3,-3 3 3,0 0 0,1 0-2,-2 15-3,-1 5 5,-2 2-2,-5 1 3,-1 0-3,-2-2 2,1 0 0,-3-3 2,1-3-1,0-2-2,-3 0-6,1-6-31,1-3-41,2-4-64,3 0-103</inkml:trace>
  <inkml:trace contextRef="#ctx0" brushRef="#br0" timeOffset="122895.5868">28136 3809 200,'0'0'191,"0"0"-114,0 0-31,0 0-28,0 0 10,0 0 15,-49 73 24,27-41-10,0-1-43,0 0 6,0-1-17,0-3 9,2-2-3,1-1-8,4-3-1,1-4 3,4-5-3,2-4-4,0-8-62,5 0-99,0-6-169</inkml:trace>
  <inkml:trace contextRef="#ctx0" brushRef="#br0" timeOffset="123196.0153">27893 3824 372,'0'0'152,"0"0"-141,0 0 0,0 0-11,0 0 0,0 0 44,58 61 38,-38-37-45,2 1-5,-1-3-31,-2-1 4,5 2-4,3-2-1,0-3 8,2 0-4,0-3-2,-2-2-2,-2 1-62,-4-3-66,1-4-65,-7-3-80</inkml:trace>
  <inkml:trace contextRef="#ctx0" brushRef="#br0" timeOffset="123913.4557">28381 3901 229,'0'0'131,"0"0"-74,0 0 27,0 0-17,0 0-1,0 0-15,32-44-50,-16 41 12,0 3-8,3 0 2,5 0-4,1 12-2,1 7 1,-3 5 29,-1 2-29,-6 0 8,-5-2-10,-4-2 9,-4-1-2,-3-1-7,0-5 1,0-1 16,0-4-13,0-4 6,0-4-10,0-2 5,0 0 1,0 0-3,0-10 9,2-12-12,9-8-4,4-3-15,5 1 4,-2 4 6,1 2 6,0 8 3,-4 3 0,0 6 4,-4 4 4,-1 5-8,2 0 0,0 2-3,4 14-2,1 5 8,-2 2-3,0 1 9,-2-1-5,-4-2-4,0 0 0,-1-3-6,-3 0-4,0-5-9,-2-3-88,-2-9-158</inkml:trace>
  <inkml:trace contextRef="#ctx0" brushRef="#br0" timeOffset="128944.8405">29733 3607 163,'0'0'81,"0"0"-49,0 0 41,0 0 44,0 0-42,0 0 13,0 0-68,0-16 1,0 16-21,0 5 3,0 12-4,0 7 2,0 8 5,0 4 11,0 5-10,0 1-4,0-2 3,0 1 1,7-7 3,5 0-8,3-5 1,0-3 5,2 0-1,2-4-7,3-5 0,0-5 3,-2-4-3,2-6 5,0-2 0,-2 0 33,2-4-30,0-13 9,-3-4-11,1-6 2,-2-4 7,0-5-15,0-6 1,-4-2 6,-1-2-1,-4 3-6,-6 5 0,-3 6-9,0 6 3,-6 6-4,-7 6-9,-4 10-3,-2 4-88,-1 0-147,1 15-65</inkml:trace>
  <inkml:trace contextRef="#ctx0" brushRef="#br0" timeOffset="129330.0962">30298 3620 407,'0'0'36,"0"0"10,0 0 55,0 0-27,0 0-50,0 0-24,0 44-3,0-1 3,0 6 2,-5-1 30,2-4-3,3-2-23,0-5 12,-2 0-15,2-5-1,0-6 9,0 0-10,0-7-1,-2-2 0,-1-8-42,3-9-74,0 0-113,0-11-91</inkml:trace>
  <inkml:trace contextRef="#ctx0" brushRef="#br0" timeOffset="129731.0794">30288 3712 309,'0'0'132,"0"0"-37,0 0 13,0 0-16,0 0-35,0 0-41,7-56-8,-3 56-8,7 20-19,7 12 16,1 7 5,2 6-2,0-1 4,-4-2-3,-1-3 1,0-4-2,1-4 0,-2-4 5,1-4-5,-4-5 0,1-8 0,-4-2 5,-1-6-1,2-2-4,-1 0 0,5-20 13,0-4-8,0-5-4,-5-4 4,-6-2 7,-3-1-12,0-4 14,-6 0-12,-5 1 16,-1 2-16,1 2-2,3 5 0,4 3 0,1 9-12,3 3-30,0 7-48,0 5-121,0 3-252</inkml:trace>
  <inkml:trace contextRef="#ctx0" brushRef="#br0" timeOffset="130076.5611">30747 3575 498,'0'0'97,"0"0"-61,0 0-28,0 0 24,0 0-7,0 0-14,32 0-11,-6 2 0,4 2 3,0 1 5,-5-2-8,-1 1 0,-3-1-14,-3 3-93,-6-1-34,-3 1-95</inkml:trace>
  <inkml:trace contextRef="#ctx0" brushRef="#br0" timeOffset="130294.7196">30911 3643 29,'0'0'222,"0"0"-159,0 0-31,0 0 49,0 0-34,-28 103 6,25-66-21,0 2-12,-1 1-2,-1-4 23,2-4-12,-3-1-12,0-1-16,0-2 14,-6-4-12,5-3-3,-4-6-37,-2-1-78,-1-5-91,0-6-34</inkml:trace>
  <inkml:trace contextRef="#ctx0" brushRef="#br0" timeOffset="130448.8858">30750 4105 128,'0'0'222,"0"0"10,0 0-77,0 0-99,0 0-23,0 0-32,37-10 7,1 5-3,7-4 1,8 0-7,2-2 1,-1-1-50,-3 2-14,-5-2-111,-9 0-176</inkml:trace>
  <inkml:trace contextRef="#ctx0" brushRef="#br0" timeOffset="130849.9607">31177 3659 406,'0'0'133,"0"0"-112,0 0 40,0 0 21,0 0-69,0 0 1,82-5-14,-43 2 11,2 0-5,3 0-6,-2-1 0,-3 1-1,-9 0-13,-7 1-44,-10 0-53,-10 1-107,-3 1 12</inkml:trace>
  <inkml:trace contextRef="#ctx0" brushRef="#br0" timeOffset="131093.8627">31408 3623 37,'0'0'174,"0"0"-133,0 0 45,0 0 38,-43 100-58,38-67 38,2 3-59,2 0-18,1-4 5,0-1-30,0-2 5,0-2-7,0 0 9,6 0-9,-2-1 0,0-4 1,-1-4 6,1-3-7,2-5-74,3-7-151,4-3-149</inkml:trace>
  <inkml:trace contextRef="#ctx0" brushRef="#br0" timeOffset="131683.0704">31853 3643 467,'0'0'177,"0"0"-146,0 0-28,0 0 11,0 0-13,-32 105 48,17-61-15,1-4-31,1 0 23,0-6-26,3 0 0,-1-6 11,1-4-2,1-2-7,3-6-2,0-4 6,3-5-5,0-3-1,3-4 0,0 0 1,0-10-1,0-15-8,6-10-38,9-5-11,6-9 54,2 0-23,0-3 26,1 3-11,-5 2 26,-2 6-7,-1 7 31,-1 7-31,-3 7 31,-5 8-11,-1 5-10,-4 4 2,-1 3-17,2 0-6,4 13-2,3 22-14,-1 15 18,-3 7 2,-1 3-1,-2-4 16,0-7-10,0-6 3,2-6-9,1-5 3,0-7-1,1-5-2,-1-8 0,-1-5-3,-1-5-51,1-2-41,-1-3-228</inkml:trace>
  <inkml:trace contextRef="#ctx0" brushRef="#br0" timeOffset="131867.9902">31817 3857 472,'0'0'100,"0"0"-83,0 0-17,0 0 7,0 0 14,0 0-11,83 0-10,-48 0-6,-3 0-161,-3-6-190</inkml:trace>
  <inkml:trace contextRef="#ctx0" brushRef="#br0" timeOffset="132199.6953">32165 3596 500,'0'0'99,"0"0"-99,0 0-2,0 0 1,0 0 1,-11 112 70,6-59-28,1-4-25,-2-2 26,-1-5-36,1-3 6,1-4 17,2-7-26,3-4-2,0-4-2,0-8-3,0-5-9,5-7-30,5 0-66,3-7-17,1-14-220</inkml:trace>
  <inkml:trace contextRef="#ctx0" brushRef="#br0" timeOffset="132685.4618">32179 3607 187,'0'0'112,"0"0"-33,0 0 9,0 0-20,0 0 57,-1-82-58,7 77-12,0-3-55,4 2 8,1 1-16,-2 4 10,5 1-5,3 0 2,2 12-15,-1 12 13,-1 3-9,-7 6-10,-7 2 20,-3-3-20,-6-1 8,-21-5-1,-4-3-24,-2-5-7,5-8-11,8-4 41,10-3 16,4-3 3,6 0 6,0 0 39,0 0-7,0 3-33,0 3-8,6 5-1,10 2 1,2 4 13,5-1 4,-1 1-5,0 0-11,-1 1 4,0-2-5,-2 2 1,0 0 7,-3-2-7,-3-2-1,-1 0-23,-3-4-77,-3-2-113</inkml:trace>
  <inkml:trace contextRef="#ctx0" brushRef="#br0" timeOffset="133188.4074">32812 3552 439,'0'0'22,"0"0"-22,0 0 0,-11 86 18,1-45 15,-3 1 18,-1 1 3,-1-6-36,2-4 13,1-4 0,-2-4-28,4-2 18,0-4-21,2-1 0,2-2 11,0-4-7,1-3-8,2-3-20,2-3-110,1-3 10,0 0-159</inkml:trace>
  <inkml:trace contextRef="#ctx0" brushRef="#br0" timeOffset="133471.0824">32609 3580 305,'0'0'87,"0"0"-25,0 0-14,0 0 8,0 0-56,0 0 0,24 30 3,-12 0-2,0 2 43,3-1-27,-5 1-6,5-3 3,0-4-6,0-4-16,1-6 5,2-6-104,-6-7-156</inkml:trace>
  <inkml:trace contextRef="#ctx0" brushRef="#br0" timeOffset="135861.4954">9982 6348 166,'0'0'119,"0"0"-22,0 0 22,0 0-35,0 0-3,0 0-51,0 0-25,3 16 8,5 12-5,0 5 1,0 4 10,1 3-17,1-3 29,-2 1-30,-1-4-1,-1-3 19,-1-5-13,2-3-6,-4-4 0,0-2-3,0-5-5,-1-3-34,-1-4-103,-1-5-145</inkml:trace>
  <inkml:trace contextRef="#ctx0" brushRef="#br0" timeOffset="136432.0932">10066 6316 292,'0'0'67,"0"0"-24,0 0 20,0 0 25,0 0-39,0 0-21,79-35-12,-54 56 5,2 9 27,-2 2-36,-4 3-1,-4 1 5,-4-4-9,-4-2-7,-1-6 0,-4-3 3,1-4-2,-4-4-1,2-4 0,-3-3 0,0-4 0,1-2-3,-1 0-3,0-20-11,0-7 2,3-8-16,0-4 12,2-3 19,2 3-10,1 4 10,4 7 5,-2 5 7,-1 6 26,1 6-24,-5 3-1,4 6 12,4 2-25,1 0 0,7 8 0,1 13 4,4 5-4,-4 2 1,-3 4-1,-4 0 15,0-1-8,-6 1-4,-3-2-3,-3 0 8,-3-1-5,0-4-3,0-1-12,0-6 6,2-4-69,6-11-106,1-3-168</inkml:trace>
  <inkml:trace contextRef="#ctx0" brushRef="#br0" timeOffset="137049.3495">10934 6250 168,'0'0'106,"0"0"-97,0 0 38,0 0 76,-28 110-20,13-66-20,0-1-35,3-1-8,-1-1-15,2-6 7,5-7-21,-4-4-10,4-7 8,3-5-4,0-6-2,3-5 0,0-1 3,0 0-3,0 0 8,0-9-5,0-12-1,0-6-5,0-4 0,0-8-2,4-5-7,8-3 6,0 2-9,3 3 2,0 9 8,-3 7 4,1 8-2,-4 6 18,0 5-17,1 3 7,1 4-8,7 0-4,-2 10-1,5 13 7,1 8-2,-3 2 12,-2 1-12,-3 2 9,-5 1-2,0-2-5,-5-3 5,-1-2-6,-1-2 0,-2-6-1,0-2-4,0-8-16,1-3-33,-1-7-96,0-2-162</inkml:trace>
  <inkml:trace contextRef="#ctx0" brushRef="#br0" timeOffset="137233.881">10898 6534 225,'0'0'163,"0"0"-163,0 0-9,0 0 9,100-54 27,-73 47-7,1 1 3,-2 1-23,-1 0-6,-2 3-42,-6-1-171</inkml:trace>
  <inkml:trace contextRef="#ctx0" brushRef="#br0" timeOffset="137913.5415">11343 6294 432,'0'0'75,"0"0"-15,0 0-4,0 0-8,0 0-47,0 0 12,0 19-13,0 0 15,0-5-3,0-2 10,0-4-22,0-3 10,0-5-4,0 1-4,0-1 10,0 0 1,0 0 8,0 0 23,3-11-26,6 0-9,-2-2-9,5 1 0,3 2-5,7 1 5,-1 1 0,5 2-3,2 2 6,2 2-6,0 2 3,4 0 0,2 0 1,7 0 0,5 0-1,1-2 0,-7 1-16,-9-1-1,-11 2-13,-10 0-13,-6 0-7,-2 0-77,-4 0-81,0 0-25</inkml:trace>
  <inkml:trace contextRef="#ctx0" brushRef="#br0" timeOffset="138207.9776">11629 6289 520,'0'0'169,"0"0"-169,0 0 0,0 0 15,0 87 17,2-53 20,1 0-19,1-1-3,-1 0 16,0-4-42,0 0 11,-3-6-15,2-1 8,-2-3-13,0-2 5,0-2-10,0-4-11,0-3-64,0-5-55,0-3-190</inkml:trace>
  <inkml:trace contextRef="#ctx0" brushRef="#br0" timeOffset="138684.0841">11980 6316 195,'0'0'112,"0"0"-56,0 0 8,0 0-10,0 0 18,0 0-40,-3 48 65,3-19-11,0 3-60,0 4 5,0-3-16,0 0-10,0-3 18,0-3-19,0-4 2,0-2 4,0-6-7,0-1-3,0-4 0,0-4 1,0-1-12,1-2 7,1-3-45,2 0-3,4 0-149,4-10-48</inkml:trace>
  <inkml:trace contextRef="#ctx0" brushRef="#br0" timeOffset="139185.3478">12007 6369 377,'0'0'111,"0"0"-55,-2-78-18,4 52 18,10 0 22,5 5-47,7 3-28,-1 5 8,7 5-10,-2 7-1,0 1 0,-1 0 7,-2 17-5,-2 5-2,-7 2 0,-5 3 22,-7 0-20,-4-1 5,0-2-7,-16-3 11,-9-1-13,-2-2 2,-3-5 0,6-4-6,6-4 5,4-5 1,7 0 0,3 0 2,2 0-6,1 0 4,1 0 0,0 0-4,4 0 7,14 0-3,9 5 10,3 12-9,2 1 29,3 0-13,-4 0-8,-1-1 21,1 3-27,-2-2 2,0 1-5,-2-1 5,-4-1-7,-4-2 2,-5 0 0,-3 0-2,-3-3-27,-5 0-2,-3-1-24,0-4-130,0-7-274</inkml:trace>
  <inkml:trace contextRef="#ctx0" brushRef="#br0" timeOffset="139918.112">12629 6218 194,'0'0'235,"0"0"-166,0 0-41,0 0 32,0 0-12,86 0-5,-51-2-4,2-3-16,-1 2 19,1 0-32,-7-2-6,-6 2-1,1 1-3,-6-2-1,-3 3-29,-8 1-35,-5 0-58,-3 0-125,0 0-30</inkml:trace>
  <inkml:trace contextRef="#ctx0" brushRef="#br0" timeOffset="140172.0462">12851 6190 262,'0'0'136,"0"0"-113,0 0-9,0 0 91,0 0-2,0 81-35,0-48-12,0 5-44,3-2 19,3 1-15,-2 0 17,-1-5-26,-3-3-1,0 0-6,0-2 0,0-1 1,0-5-11,-1-5-31,-8-2-64,-1-7-120,-1-2-62</inkml:trace>
  <inkml:trace contextRef="#ctx0" brushRef="#br0" timeOffset="140357.1759">12775 6650 296,'0'0'273,"0"0"-136,0 0-66,0 0-48,0 0-4,0 0-17,48-18-2,-5 11 15,3-2-12,10-3 1,-1-1-4,0 2 0,-4-1-8,-4 1-13,-6 2-49,-10 0-153,-10 0-229</inkml:trace>
  <inkml:trace contextRef="#ctx0" brushRef="#br0" timeOffset="140742.5157">13694 6077 337,'0'0'182,"0"0"-79,0 0-13,0 0-39,0 0-14,0 0-27,-34 60-9,8-18 21,-1 5-13,-1 0 12,-2-1-12,-1-2 0,0-3 9,-1-6-9,4-3-9,3-5 0,1-4-19,9-8-16,2-4-35,5-7-119,5-4-123</inkml:trace>
  <inkml:trace contextRef="#ctx0" brushRef="#br0" timeOffset="141043.332">13352 6199 53,'0'0'458,"0"0"-411,0 0 2,0 0-12,0 0-31,0 0 33,83 30 11,-54 4-5,3 3 0,-2 2-39,-4-3 19,0-3-12,-3-3-6,-1-4 7,0-3-14,-1-4 0,-3 1 3,-2-2-3,-2-3-15,-1-1-14,-4-1-18,-3-3 18,-3-2-51,6-5-50,-5-3-75,1 0-113</inkml:trace>
  <inkml:trace contextRef="#ctx0" brushRef="#br0" timeOffset="225739.9598">14691 6392 25,'0'0'38,"0"0"-31,0 0 32,0 0 14,0 0-14,0 0 3,0 0 4,0 0-10,0 0 10,40 37-20,-31-35 10,-2-2-11,4 0-21,2 0 10,2 0 4,3-2-5,0-5 5,3-4-18,-3-1 3,0 0 3,-2-3-5,-2 1 3,0-1-4,-5 0 0,-3 3 0,0 0 5,-4 3-3,3 0 0,-3 0 2,-2 3-3,0 0 1,0 3 8,0 1 19,0 0-19,0 2-6,0 0 10,0 0-13,0 0 6,0 0-7,0 0-1,-2 12-4,-3 1 4,2 2 1,3 0 0,0 0 5,0-1-8,0-1 3,0 0 0,3-5 4,7 2 2,-1-3-6,3-1 0,3-3 8,-1-1-8,3-2 1,2 0 1,0 0 11,1 0-7,-1-10-1,-3-2-5,-1-1 9,3-2-14,-5-2 6,2 2-1,-4 4 4,-4 1 1,2 4-5,-6 3 0,0 2 1,-2 1-5,1 0 4,4 0 0,3 0-1,3 13 10,0 5-9,1 5 19,-1 0-16,-1-2 20,-1 0-9,-3-3-6,-1-3 4,-1-2-7,-5-2-5,0-1 0,0-2 5,-2 1 1,-13 0-3,-8-2 1,-9-1-4,-2-4-29,-4-2-38,-3 0-72,4-13-218</inkml:trace>
  <inkml:trace contextRef="#ctx0" brushRef="#br0" timeOffset="226210.069">14946 6075 416,'0'0'58,"0"0"-31,0 0 13,0 0-15,0 0 20,0 0-45,0 0-2,0 0-53,0 0-122,0 0-114</inkml:trace>
  <inkml:trace contextRef="#ctx0" brushRef="#br0" timeOffset="228870.5872">16918 5782 79,'0'0'140,"0"0"-54,0 0-1,0 0 7,0 0-8,0 0-32,0-15-3,0 13-15,0 1-32,0 1 32,0 0-25,0 0-5,0 0 6,0 0-7,0 0-3,0 6 0,-9 18-3,-4 11 1,-7 8 2,7 10 0,-3 4 0,5 6 2,1-3-2,2-2 0,1-7 4,2-6-10,2-7 6,3-5 0,0-5 0,0-4 6,9-1-6,0-6 0,3-3 12,-3-1-20,0-5 8,-1 1 0,-1-7 1,3-2 5,4 0-6,2 0 0,5 0 10,-1-9-16,0 0 6,0-2 0,-4 1 1,2-2 2,-1-1-5,-1-1 2,-3-1-9,-1 3 4,-3-1 5,-1-1 0,-2-1-2,2-2 9,-2 1-7,-1-4 0,0 4-1,-5-1-2,0 2 3,0 1 0,0 4 0,-6-1 3,-4 4-3,-1 1 0,3 2-2,1 2 0,2 0 2,0 2 0,-2 0-4,-2 3 1,-1 17-1,-2 4 3,2 3-6,5 1 4,3-2 3,2 0 0,0-5 0,0-3 5,7-2-5,3-2 0,2-4 0,1 0 0,5-3 2,2-3 6,2-4 15,3 0-22,1 0 10,-4 0-10,2-7 0,-3-5 5,-3 2-6,1-4 0,0-1 5,0 0-4,-3-2-1,-4 0 1,-3-2 2,-2 0-5,-4-1 2,-3-1 0,0 2-1,0 1 7,-3 0-6,-7 1 0,1 3 0,0 1-3,-1 2 3,1 4 0,1 0 0,2 4-2,0 3-1,5 0 1,-2 0 2,3 0-5,0 0 5,0 0 0,0 3-10,0 7 8,11-3-1,8-1 3,1-3 0,9-1 1,2-2 0,5 0-1,-2 0 3,-1 0 0,-8 0-5,-5 0 2,-8 0 0,-5 1-6,2 9 6,-5 4 0,1 6 0,-3 2 2,-2 6-2,0 0 0,0 1 1,0-1 21,0-2-15,0-2 3,1-3 10,10-3-17,2-3 5,2-3-8,0-6 1,4-5 2,7-1-3,3 0-18,4-14-23,-6-4-119,-9-2-245</inkml:trace>
  <inkml:trace contextRef="#ctx0" brushRef="#br0" timeOffset="229418.8643">16602 6026 229,'0'0'102,"0"0"-59,0 0 35,0 0-54,0 0 27,0 0-13,-2 0-7,2 0 22,5-3-46,16 2-1,12-3 1,12 1-3,13 0 13,4-1-15,4-2 3,-5 3 1,-4-2-6,-7 3-40,-6 1-60,-6 1-107,-10 0-127</inkml:trace>
  <inkml:trace contextRef="#ctx0" brushRef="#br0" timeOffset="231038.8377">17850 6188 216,'0'0'31,"0"0"-28,0 0 62,0 0-9,0 0-17,0 0 1,0 0-21,50-24 4,-40 24-8,1 17-4,-1 4 13,0 4-15,1 3 2,-3-2 19,-1-1-16,-1-1 9,-3-3-16,-2-1-6,-1-4 12,0-1-12,0-4 6,0-2 1,-1-3-1,-2-3-3,1 0 7,0-2-6,2-1 23,-2 0-16,-1 0 13,0-12-12,0-6-13,3-6 0,0-3-7,2-2-16,12 2 9,1 6-1,0 3 15,-1 4-2,-1 3 1,4 0 1,0 5 0,1 0-3,2 6 1,-2 0 2,0 0-7,2 10 7,-3 7-9,-1 3 9,-4-2 0,-4 0 2,-1 0-2,-3-5 3,-2 1-2,-2-1 14,2-2-8,-2-2-5,0 0-2,0-6 1,0 0 5,0-1-6,0-2 0,0 0 19,0 0-14,0 0 7,0-7-12,0-7 11,0-6-15,6-1 4,3 1-4,4 2-3,-1 2-12,0 3 19,0 1-4,-2 5 1,3 0-5,0 4 8,-1-1 0,-2 4-2,-1 0-2,-1 0 3,2 7-3,-1 6-1,1 2 5,2 2 4,-1-1 9,-1 0 11,3-2-23,3 1 19,0-3-20,0 0 4,1-3 7,-2-1-8,2-2-3,1-3 6,0-3 3,0 0-9,-1 0 0,2-4 2,2-11 10,1-4-12,2 1 0,0-3 0,-2-1-3,-4 1 1,-5 1 2,-3 2 0,-7 3 2,-3 1-1,0 4 18,-2 1 5,-7 2-16,-3 2 6,3 1-3,0 4-10,-2 0 2,-3 7-3,-4 15-2,1 8-1,3 3 0,5 2-1,7-2 4,2-3 0,0-4 1,17-3 0,5-5-1,9-4 4,7-3-4,5-6-6,0-5-42,0 0-102,-10-6-331</inkml:trace>
  <inkml:trace contextRef="#ctx0" brushRef="#br0" timeOffset="231677.9591">19252 6277 280,'0'0'50,"0"0"-34,0 0 45,0 0 35,-93-24-46,75 24 10,-1 0 15,3 0-42,0 6-1,0 9-32,0 5 8,-2 4 6,3 3-5,2 1 5,3 1 7,7-2-16,2-3-1,1-1-4,0-5 9,6-5-7,10-2-2,4-6 1,7-5 4,4 0-2,2-7-6,1-12 0,-1-5-34,-3-5 21,-2-4-4,-3-3 7,-1-6 7,-2-3-6,-6-2 12,-7-1 0,-4 0 6,-5 0 30,0 4-14,0 4 6,-8 12 25,0 7-21,1 9 3,0 6-15,2 3-19,3 3 18,-2 0-19,-2 31-15,-2 19 8,-2 18 3,6 6 4,4-5 0,0-7 6,1-9-9,17-10 3,9-8 0,4-7 1,3-8-1,2-7-16,0-7-28,-2-6-40,-4-1-116</inkml:trace>
  <inkml:trace contextRef="#ctx0" brushRef="#br0" timeOffset="233074.9676">20826 6143 187,'0'0'111,"0"0"-28,0 0 6,0 0-1,0 0-32,-55-81-22,45 73 11,0 2-39,-3 2 21,-1 4-27,-5 0 8,-1 0 0,-4 0-4,1 13-4,-3 7 0,0 4 1,3 4-1,2 3 0,6 0 2,5 2-1,5-4 2,5-2-3,0-5 3,0-2 3,5-3-7,9-4 1,5-4 0,4-6 16,7-3-13,3 0 10,6-10-8,-1-10-5,-2-5-10,-3-1-2,-8-2-3,-5 0 9,-5 4 0,-6 5 6,-4 5 0,-5 5 13,0 3-10,0 3 10,0 2-8,0 1 15,0 0-20,0 0 0,-5 15-1,0 7-6,2 1 4,3 1 3,0-4 0,0-2 10,3-2-8,10-4 0,3 0 6,2-4-4,9-5 12,4-3-13,3 0-1,3-5 9,-1-10-9,-4-3-1,-3-5-1,-2-2-7,-4-4 4,1-2-9,-4-4-7,0 0 19,-2 6-11,-6 6 11,-3 9 4,-5 7-1,-2 5 19,-2 2-1,1 0-20,4 8-2,4 13-4,4 9 5,4 2 4,2-1 0,0-2 5,-1-4-9,-3-3 0,-6-5 7,-5 0-2,-4-2-5,0 2 0,-7-2 7,-18 1-19,-10-1 8,-7-4-29,-5-7-32,3-4-198,3 0-192</inkml:trace>
  <inkml:trace contextRef="#ctx0" brushRef="#br0" timeOffset="233829.8367">22201 5858 403,'0'0'90,"0"0"17,0 0-26,17-78-15,-1 62-17,3 1-39,4-2 22,8 2-32,4 3 5,5 2 0,-2 7 0,1 3-5,0 0 0,-2 22 0,-1 8-7,-8 11 7,-4 6 0,-10 8 1,-13 4 5,-1 3-6,-13-1 0,-17-2 8,-7-6-8,-3-7 1,-1-8 2,5-8 6,9-10-1,8-7-8,7-2 0,8-7 4,0-1-10,4-3 6,0 0 0,0 0 4,0 0 3,8 0-7,12 0 0,8-3 3,6-3-7,2 3 4,0 1 0,1 0 0,2-1 3,1 1-6,-3 2-7,-2 0-27,-5 0 2,-4 0-44,-3 0-81,-4 0-133</inkml:trace>
  <inkml:trace contextRef="#ctx0" brushRef="#br0" timeOffset="234146.2692">22880 6072 481,'0'0'53,"0"0"-36,0 0-2,0 0 19,0 0 28,115-1-29,-73 1-5,0 1-24,-1-1-1,-5 0 4,0 0-7,-2 0-38,-5 0-96,-9 0-182</inkml:trace>
  <inkml:trace contextRef="#ctx0" brushRef="#br0" timeOffset="235101.6265">23581 5716 370,'0'0'129,"0"0"-41,0 0 3,0 0-58,0 0-17,0 0-16,0 36 0,0 2 13,-7 4-13,2 0 17,2 1 2,0-2-16,0-2 7,0-3-7,3-6-3,0-4 16,0-4-10,0-5-1,0-3-5,3-4 6,3-2-6,8-2 0,2-4 2,11-2 37,6 0-39,4 0 15,3-5-15,-4-4-1,-2 0-9,-4 0-1,-3 2-13,-3 2-1,-7-1-58,-5 1-90,-5 0-131</inkml:trace>
  <inkml:trace contextRef="#ctx0" brushRef="#br0" timeOffset="235503.2027">24118 5708 435,'0'0'110,"0"0"-51,0 0-27,0 0-32,0 0 9,0 0-9,-1 121 54,1-76-32,0-3 18,0-6-22,0-3-6,-2-3 2,2-3-9,0-4-5,0-4 0,0-6 7,0-6-20,0-4 6,2-3-119,8-7-60,2-14-231</inkml:trace>
  <inkml:trace contextRef="#ctx0" brushRef="#br0" timeOffset="235750.518">24163 5648 331,'0'0'71,"0"0"-15,0 0-12,66-93 13,-41 78 11,2 2-9,4 3-15,5 2-43,-3 4 16,-3 4-17,-6 0-1,-5 0-6,-7 0-4,-3 12-69,-8 4-21,-1 9-44,-6 0-58</inkml:trace>
  <inkml:trace contextRef="#ctx0" brushRef="#br0" timeOffset="235951.557">24135 5889 80,'0'0'65,"0"0"1,0 0 40,0 0-21,0 0 18,0 0-25,92 7-32,-53-16-33,0 3-13,-8 3-5,-5 3-44,-13 0-48,-9 5-113,-4 9-9</inkml:trace>
  <inkml:trace contextRef="#ctx0" brushRef="#br0" timeOffset="236183.3355">24120 6131 117,'0'0'143,"0"0"-97,0 0 31,0 0-17,0 0 49,0 0-19,80 5-32,-41-5-44,3-3-9,3-4 5,1 3-7,0-2-3,-1 1 0,-2 1-82,-7 0-72,-5-1-57</inkml:trace>
  <inkml:trace contextRef="#ctx0" brushRef="#br0" timeOffset="236706.9525">24763 5569 423,'0'0'95,"0"0"-95,0 0-2,0 0 2,1 79 32,7-37 14,4 2 11,-3-1-2,4-2-42,2-3 13,3-5-3,0-5-5,0-2-3,-2-5-11,-1-3 9,-1-3-11,-3-3-1,-2-8 9,0-2-6,0-2 0,8-2 18,-1-19-4,5-7-1,3-8-17,0-5 2,-3 1-3,-4-1 4,-6 2-3,-6 3 0,-1-2 2,-4 8-7,0 3-4,0 6-13,0 9 11,0 4-34,0 5-53,0 3-107,0 0-157</inkml:trace>
  <inkml:trace contextRef="#ctx0" brushRef="#br0" timeOffset="237054.6538">25313 5621 424,'0'0'84,"0"0"-23,0 0-3,0 0-13,0 0-45,0 0 8,0 90 14,-4-43 14,-2-1-21,-3 0-3,3-7-2,3-3-8,0-3-2,0-4 4,3-4-5,0-5 2,0-5 1,0-5-2,0-5-67,0-5-81,0 0-131</inkml:trace>
  <inkml:trace contextRef="#ctx0" brushRef="#br0" timeOffset="237324.2303">25324 5612 486,'0'0'45,"0"0"-11,0 0-6,0 0-27,0 0 44,0 0-24,103-86-9,-78 77-3,1 3-9,-6 1 0,-5 5 1,-3 0 2,-1 0-6,-2 0-44,1 8-46,-4 4-25,-3 3-99</inkml:trace>
  <inkml:trace contextRef="#ctx0" brushRef="#br0" timeOffset="237556.0138">25337 5795 99,'0'0'38,"0"0"38,0 0 62,0 0-11,84 27-64,-54-27 2,0 0-51,-1 0 0,-6 0-10,-7 0-4,-7 2-24,-6 6-84,-3 4-92,0 2-6</inkml:trace>
  <inkml:trace contextRef="#ctx0" brushRef="#br0" timeOffset="237787.6465">25266 6092 124,'0'0'121,"0"0"-111,0 0 71,0 0 63,0 0-30,0 0-29,82 3-69,-45-12 4,2 2-14,-5 0-6,-1 3 5,-6 1-5,-3 3-2,-3 0-25,-4 0-109,-2 0-105,8 0-40</inkml:trace>
  <inkml:trace contextRef="#ctx0" brushRef="#br0" timeOffset="238411.7634">25901 5574 437,'0'0'85,"0"0"-17,0 0 5,0 0-26,0 0 5,0 0-16,6-36-21,-6 36-6,3 8-9,0 23 0,1 14-3,-2 10 6,-2 2 0,0-6 0,0-4 2,0-5 6,0-5-9,0-2-2,0-5 4,0-4 0,6-4-3,8-5-1,5-5 0,9-4 5,11-7-3,12-1 8,7 0-10,3-3-2,-4-5 1,-3 1-22,-10 3-22,-13 0-2,-8 3-97,-11 1-96,-12-2-130</inkml:trace>
  <inkml:trace contextRef="#ctx0" brushRef="#br0" timeOffset="247334.5181">27432 5735 91,'0'0'129,"0"0"-88,0 0-6,0 0 12,0 0-6,0 0-30,0 0-5,0 5 33,0 1-1,1-3-4,1 3-10,2-3-16,-1-2 3,2 2-6,3-3 1,2 0 9,3 0-8,6 0 5,0 0-12,1-4-15,-2-5 10,-4-3-8,-5-1 12,-2 2-2,-3-3 6,-2 0 0,-2 6-3,0 0 0,0 3 3,0 2 0,0 1 16,0 2 2,0 0-18,0 0 10,0 0-13,0 0-8,0 10 1,0 10-1,0 2 8,-3 1 7,0-1 2,3-1-9,0-1 4,0-2 4,0-1-5,0-2-3,4 0 2,6-5 0,-3-1 6,5-3-8,0-3 0,3-3 5,0 0 45,2 0-37,3-7-3,-1-7 1,1-2 2,-4-5-13,-1-3 9,0-7-8,1-6 17,-1-8-18,3-7 4,-1 1-3,-1 0 7,-2 6-8,-1 4 0,-4 4 1,-3 4 15,-2 1-10,-1 5 15,-3 1 2,0 5-22,0 4 15,0 6-10,0 3-4,0 3 17,0 3-18,0 0 2,0 1-3,0 1-2,0 0 1,0 0-5,0 0-2,0 0 6,-4 0-7,-2 10 9,-3 5 0,-1 4 1,-1 4-3,2 5 2,-4 3 0,2 5-2,1 4 2,-2 5 0,1 4-1,1 7 1,1 2 0,0 1 1,0-2 1,0-2 14,2-4-13,2-5 9,1 1-4,2 1 2,2-3-9,0 2-1,0-3 0,2-2 16,7-5-12,0 0 0,-1-7-4,2-6 3,-1-4-8,1-6 5,0-5 0,1-4 9,1-4 0,1-1-9,3 0 0,0-7 3,-2-11-7,-2-2 4,-3-4 0,-4 0-5,-2-3 7,-3-1-4,0 0-2,-11 0-19,-8 2 16,-5 2 6,0 3 1,2 3-3,4 4 7,5 2-4,7 6 0,4 0 3,2 2-3,0 0 0,2-5 2,17-1-4,11-2 6,7-2-4,11 0 0,4-4-28,0 0 11,0 1-27,-8 0-29,-8 5-85,-13 0-195</inkml:trace>
  <inkml:trace contextRef="#ctx0" brushRef="#br0" timeOffset="247697.7152">27717 5380 552,'0'0'111,"0"0"-89,0 0 22,0 0-36,0 0 2,0 0-20,-11-23-103,11 23-283</inkml:trace>
  <inkml:trace contextRef="#ctx0" brushRef="#br0" timeOffset="249301.8453">28988 5671 122,'0'0'136,"0"0"-126,0 0-9,0 0 6,0 0 5,0 0 33,16 11-7,-5-9-9,2-2 3,-1 0-5,7 0-5,1 0-1,-1-9-17,1-2 8,-4 3-9,-5-5-2,-1 1 9,-6 2-10,0-1 3,-1 2-10,-2 3 11,2 2-4,-3 0 8,0 3-6,0 1 25,0 0-2,0 0-13,0 0-12,0 11-3,-1 7 1,-4 7 0,4 1-4,-1 1 2,2-1 4,0-5 0,0-2 7,0-2-1,6-3-6,3-4 0,3-2 4,0-4 1,4-4-2,2 0 5,3 0 16,1-3-20,-4-11 6,2-2-10,-2-4 4,0-4 1,-2-5-3,-3-2-2,0-5 14,-3-2-5,-4-1-9,0 0 15,-3 0-7,0 1 25,-2-1-26,1 2 3,2 2 25,-1 5-28,1 4 13,0 5-3,-3 3-4,-1 1 1,0 6 2,2 1-11,-2 4 25,0 6-26,0 0 4,0 0-8,0 0-18,0 13 15,0 18-13,-5 17 16,-1 13-6,-3 4 12,3 2-6,3-5 0,3-2 4,0-6-10,0-6 6,8-9 0,6-7 2,5-8 6,3-8-8,3-5 0,2-6-15,4-5 2,1 0-33,-1-16-39,-7-3-132,-9-4-209</inkml:trace>
  <inkml:trace contextRef="#ctx0" brushRef="#br0" timeOffset="249656.0698">29236 5502 409,'0'0'144,"0"0"-90,0 0-31,0 0-10,0 0 19,0 0-26,95-4 15,-37-3 2,7 0-21,4-4 2,0 0-4,-3 0-2,-6 0-23,-11 1-113,-17 2-140</inkml:trace>
  <inkml:trace contextRef="#ctx0" brushRef="#br0" timeOffset="249899.0104">29183 5328 572,'0'0'122,"0"0"-106,0 0-16,0 0 8,0 0-8,0 0-54,0 0-197,23-17-114</inkml:trace>
  <inkml:trace contextRef="#ctx0" brushRef="#br0" timeOffset="250843.6582">30386 5622 258,'0'0'223,"0"0"-202,0 0-10,0 0-4,0 0-1,0 0-6,-2-4 0,2 4-2,12 0 4,6 0 0,2 0-2,5 0-13,0-9-28,4-3-42,-8-2-26,-3 4 45,-9 1 35,-6 1 29,-2 3 15,-1 2 49,0 1 13,0 2-2,0 0-20,0 0 8,0 0-52,0 0-6,0 7-5,0 11-9,-3 6 8,2 3 2,1 2 6,0-5 23,0 0-30,0-6 14,4-3-2,8-3-11,-2-3 18,8-3-17,3-3 9,8-3 38,4 0-44,5-7 4,-1-11-9,-1-6-15,-1-4 11,-9 2-23,-3 0 27,-10 6 5,-3 5 5,-5 6 24,-2 2 20,0 2-40,-1 2 22,-1 0-26,2 3-4,0 0-6,3 0-7,6 8 7,-2 4 0,7 4 1,-2 2-1,1 3 1,-2-1 2,-4-2 2,-1-3 0,-5-1-5,-4 1 0,0-2-18,0 1 17,-17-4-34,-12-2-57,-3-7-59,-1-1-273</inkml:trace>
  <inkml:trace contextRef="#ctx0" brushRef="#br0" timeOffset="251059.8161">30656 5374 616,'0'0'70,"0"0"-52,0 0-13,0 0-5,0 0 0,0 0-10,-34-59-48,34 58-238</inkml:trace>
  <inkml:trace contextRef="#ctx0" brushRef="#br0" timeOffset="258647.848">3480 7770 37,'0'0'32,"0"0"38,0 0-10,0 0-11,0 0 9,0 0-38,0 0 18,-86 30 14,69-9-16,-2 3 10,1 5-10,2 2-14,-2 6 17,9 0-20,-2 5 9,7 7 7,-2-3-28,6 4 21,0-5-8,0-4-7,0-4 3,12-3-4,3-6-8,1-5-4,8-5 4,0-5 0,4-5 0,7-8 3,5 0 13,2-9-16,1-14 6,2-7-10,-5-3 7,-1-3-1,-5-2-6,-10-2 0,-8 1 7,-5-2-1,-10 2 1,-1-2-7,0 2 1,-15 0 5,-7 1-5,-3 4-1,-2 2 0,4 2 1,1 6-3,4 3-17,5 6-43,2 7-43,4 8-117,1 0-86</inkml:trace>
  <inkml:trace contextRef="#ctx0" brushRef="#br0" timeOffset="259381.0088">4086 7803 344,'0'0'71,"0"0"-28,0 0 19,0 0 13,0 0-75,0 0 0,0 41-2,0-6 5,0 4 60,0 3-19,0 0-20,0-1 12,0-2-31,0-2 2,0-4-7,0-1 1,0-5 11,0-4-12,0-5 3,1-5-3,-1-2 0,0-2-30,0-5-30,0-1-48,0 1-3,2-4-63,-2 0-43</inkml:trace>
  <inkml:trace contextRef="#ctx0" brushRef="#br0" timeOffset="260026.4605">4109 7845 262,'0'0'145,"0"0"-70,0 0 9,0 0 10,0 0-4,0 0-46,-5-75-22,5 69-16,15-1-1,3 0-8,7 4 3,5 3 0,6 0 0,4 5 5,-3 13-5,-4 5 0,-9 1-4,-12 3-1,-6 0 5,-6 2 0,-6 3 0,-19-1 9,-10-1-9,-5-2 0,0-5 5,11-8-14,7-7 9,9-7 0,7-1 9,1 0-4,2-11-8,3 2 3,0-1-19,0 4 16,15 2-7,6 4 10,9 0-12,6 11 14,1 11-2,0 6 0,-3 2 1,-2 1 5,-7-1 1,-8-3-5,-4-2 21,-10-1-19,-3-1 5,0-2 10,-12-1-15,-6-5 28,-4-3-25,-5-3-4,0-5 12,-7-4-15,-5 0-7,0 0-28,2 0-16,3-4 11,7-4-26,7-1-29,7 2-38,7-4-96</inkml:trace>
  <inkml:trace contextRef="#ctx0" brushRef="#br0" timeOffset="260468.3703">4653 7745 357,'0'0'149,"0"0"-134,0 0-8,0 0-4,0 0 90,110 0-28,-59 0-9,3 0-49,1 0 3,-3 0 0,-4-5-10,-6-1 3,-2 1-13,-13 3-36,-11 2-76,-11 0-71,-5 0-101</inkml:trace>
  <inkml:trace contextRef="#ctx0" brushRef="#br0" timeOffset="260731.4102">4860 7787 357,'0'0'139,"0"0"-135,0 0 5,0 0 17,0 92 84,0-53-56,0 4-8,0 6-14,0-2-16,0 2 11,0-5-19,0-7-1,0-2-2,0-8 0,0-5-5,0-4 0,0-5-19,5-8-65,1-5-179,3 0-182</inkml:trace>
  <inkml:trace contextRef="#ctx0" brushRef="#br0" timeOffset="261401.7895">5262 7806 570,'0'0'100,"0"0"-100,0 0-5,0 0-5,0 0 10,0 0 32,3 107 5,-3-65-30,0 0 33,-3 2-23,-9-3 0,3-2 6,-2-6-17,0-3 2,0-6-8,2-6 10,4-7-14,2-5 8,3-5-4,0-1 0,0 0 0,0-16-6,0-16-16,8-12-48,7-8 56,1 0-56,-2-1 13,2 4 50,-5 7-11,-2 4 17,-1 4 1,0 7 0,-2 4 45,3 7 15,1 4-21,-1 3 2,-1 4-33,8 5-10,2 0 2,3 7 0,1 14 7,2 10-5,-3 4 3,-3 1 17,-3 1-19,-3-1 13,-6-4-12,0 0-4,-5-2 13,1-2-13,-2-2 3,0-4 1,0-2 2,0-5-8,-5 0 2,-2-6-21,-1-1 15,-5-4-44,7-4-54,-6 0-142</inkml:trace>
  <inkml:trace contextRef="#ctx0" brushRef="#br0" timeOffset="261618.4561">5293 8021 42,'0'0'493,"0"0"-477,0 0-8,0 0-7,0 0 4,0 0 15,79-70-18,-50 65 5,-1 2-4,-3 3-3,-1 0-25,-3 0-94,-5 0-103</inkml:trace>
  <inkml:trace contextRef="#ctx0" brushRef="#br0" timeOffset="261972.1705">5817 7779 346,'0'0'113,"0"0"-74,0 0-9,0 0-27,0 0 24,0 0 0,65 3 9,-32 0-2,0-3-30,1 0 2,-2 0-6,-4 0-33,-4 0-54,-9-3-127,-11 0-49</inkml:trace>
  <inkml:trace contextRef="#ctx0" brushRef="#br0" timeOffset="262219.6605">5948 7796 189,'0'0'61,"0"0"27,0 0 26,0 109 26,0-68-38,0 2-34,0-1-12,0-2-43,3-3 13,0-4-21,0-6-3,1-3 8,-2-5-5,1-4-5,-3-4 0,0-5-49,0-3-34,0-3-159,-3 0-88</inkml:trace>
  <inkml:trace contextRef="#ctx0" brushRef="#br0" timeOffset="262388.9596">5860 8226 506,'0'0'154,"0"0"-92,0 0-53,0 0 2,0 0-4,0 0 17,82-3 5,-42 3-5,-2-1-17,2-4-7,-1-2 0,-2-2-19,-1 0-27,-6-2-140,-8 1-236</inkml:trace>
  <inkml:trace contextRef="#ctx0" brushRef="#br0" timeOffset="262859.0487">6420 7728 319,'0'0'154,"0"0"-145,0 0 2,0 0-6,0 0 31,0 81 39,0-40-20,0 0-12,0 0-13,0-4-4,-3-3-2,-2-3-20,2-4-3,0-5 3,0-5 3,3-7-1,0-5-6,0-5-64,0-2-116,0-17-72</inkml:trace>
  <inkml:trace contextRef="#ctx0" brushRef="#br0" timeOffset="263275.1826">6442 7811 376,'0'0'127,"0"0"-78,0 0 12,0 0-12,0 0 26,0 0-40,18-51-14,-6 51-21,7 8-2,2 15 0,4 7 4,-1 7-2,-2 3 15,2 1-5,-3-2-8,5 0-2,-1-3 0,-1-6 7,-5-5-6,-2-9 0,-5-6-1,-2-3 6,-1-7-6,0 0 3,2-7 6,2-15 46,-3-8-42,-2-3-6,4-3-3,-3 1-1,-2-3-3,2 0 0,-3-1 0,0 0-6,0 0 6,-1 4-11,0 7 2,-3 6-36,-1 7 29,1 5-32,-2 6-77,0 2-95,0 2-171</inkml:trace>
  <inkml:trace contextRef="#ctx0" brushRef="#br0" timeOffset="263676.2573">6953 7711 396,'0'0'19,"0"0"-17,0 0 22,0 0 44,0 0-32,0 0 57,32 68-22,-28-27-31,-1 0-9,-3-4 3,0-1-29,0-4 2,0-3-7,0-3 0,0-6 10,0-4-10,0-6-17,2-6-23,-2-4-121,0 0-118,1-1-60</inkml:trace>
  <inkml:trace contextRef="#ctx0" brushRef="#br0" timeOffset="263961.4497">7015 7701 627,'0'0'55,"0"0"-42,0 0-9,0 0 46,0 0-4,0 0-27,67-63-7,-48 59-9,1 2-3,2 2 0,0 0-8,-2 0 3,2 0-26,-4 2-13,-3 5 7,-3 0-80,-3 2 0,-9-1-54,0-1-62</inkml:trace>
  <inkml:trace contextRef="#ctx0" brushRef="#br0" timeOffset="264209.2189">7028 7835 454,'0'0'102,"0"0"-92,0 0 10,0 0 52,0 0-20,0 0-13,21 5-20,-3-5 14,3 0-33,1 1 13,-1 2-11,-3 1-2,3 3-12,-6 0-15,0 5-97,-9 2-82,-6 0-63</inkml:trace>
  <inkml:trace contextRef="#ctx0" brushRef="#br0" timeOffset="264441.009">7066 8070 359,'0'0'115,"0"0"-110,0 0 11,0 0 28,0 0 25,0 0-20,16 6 19,6-5-8,2-1-48,6 0 1,0 0-13,0 0 8,-2 0-10,-4 0 2,-2 0-20,-4 0-14,-3-6-119,-3 0-161</inkml:trace>
  <inkml:trace contextRef="#ctx0" brushRef="#br0" timeOffset="265140.1769">7582 7739 369,'0'0'136,"0"0"-105,0 0 2,0 0 35,0 0-19,0 0-47,22 16 31,-10 14 15,-3 4-24,-5 0 10,-2 1-18,-2-4-2,0 0 2,0 0-9,-2-4-7,-1-1 0,-2-5 3,2-8-22,0-5 16,-2-8-60,5 0-112,-3 0-185</inkml:trace>
  <inkml:trace contextRef="#ctx0" brushRef="#br0" timeOffset="265559.8858">7437 7672 439,'0'0'15,"0"0"24,0 0 0,0 0 3,71-84 40,-45 75-54,5 4-2,5 5 0,6 0-22,2 21 19,1 10-11,-3 8 1,-2 9-4,-7 2-2,-6 3-7,-7-3 6,-9-1 0,-8 0 23,-3 0-9,-4-5-6,-17-3-3,-1-8-7,-8-5 5,-3-7-9,-3-7 2,-3-4 5,-2-7-7,3-3-16,1 0-11,4-17-8,2-1 9,1-2-22,6 2-17,6 2-3,5 1 14,7 3-100,4-3-149</inkml:trace>
  <inkml:trace contextRef="#ctx0" brushRef="#br0" timeOffset="272269.0582">9164 8071 305,'0'0'23,"0"0"-15,0 0 0,0 0 48,0 0 5,0 0-14,0 0 4,22 2-18,-18-2-15,5 0 13,3 0-15,4-11 0,2-3-14,3-3 1,-3 0 4,-2-2-6,-5 0 0,-4 0 11,-2-4-9,-4-4 3,1-3-6,-2-2 3,0-4 3,0 0-4,0-3 16,0 3 12,0 2-22,0 0 11,0 6 1,0 2-17,0 5 26,0 3-16,0 4 0,-3 4 6,-2 1-12,1 4-3,4 1 2,-3 4-1,1 0 15,1 0-20,1 0 2,-2 0-8,1 0 3,-1 0-1,2 11 0,-4 11-2,-1 13 2,1 10 4,1 11 0,3 8-1,0 7 6,0 6-6,0 2 1,0 3 0,0-3 0,0-2 4,0-5-4,7-5 6,4 2 8,-5-3-9,6-1-5,-8-5 3,4-7 12,-1-7-14,2-8-1,0-6 0,2-8 4,-1-9-4,-3-6 0,-1-5 0,-3-2 3,2-2-1,-2-2-1,0-19 0,3-7-1,-5-7-8,-1-4-7,0-2-11,0-2 16,-15-3-7,-4 0-4,-5-1 10,-1 3-16,-1 5 22,4 6-5,2 6 10,6 8-3,5 6 6,3 3-3,4 4 10,2 3-6,0-2 0,3 1-4,14-2-3,8 0 2,5-2 1,4-1 0,5 2 0,-3-2 1,-2-2-1,-3 4 0,-2-1 0,-6 2-2,-3 0 2,-1 0 0,-2-1 0,-1-1 4,-4 2-5,-2 2 1,-5-4 0,-2 0 3,0 0 0,-3-2-3,3 3 0,-3 1 1,0 0-4,0 0 3,0 0 0,0 1 0,0-2 4,0-1-4,0-5 0,0-1-4,0-3-3,0-2 7,0-1 0,-3-1-2,-6-1 11,-1 1-9,-2 1 0,-2 1-1,2 3-5,0 3 6,2 3 0,3 4 12,2 1-7,5 3-3,0 2-2,0 0-1,0 0-10,0 0 10,0 0 1,8 2-4,8 7 12,6 0-8,4-1 0,4 2-1,1-2-5,3 1 6,-1 0 0,-2 1 3,-4 2 1,0 0-4,-6 2 0,-6 1 0,0 3-8,-8 2 8,-4 1 0,-1 1 4,-2 0 5,0-2-9,0-2 0,1-3 2,2-4-6,3-2 4,0-5 0,8-4-2,3 0-25,9-5-64,0-15-196</inkml:trace>
  <inkml:trace contextRef="#ctx0" brushRef="#br0" timeOffset="273349.1974">10276 7886 156,'0'0'112,"0"0"-33,0 0 49,0 0-58,0 0 13,0 0-29,-52-34-42,43 32 15,-1 0-22,2 2-1,-1 0 7,0 0-7,-1 13-4,1 6 0,3 3 0,1 4 0,1 0 0,4-2 1,0 0 0,4-5 6,7-2-7,2-5 0,5-5 0,-1-2 8,2-5-7,0 0-1,-2 0 2,-4-3 5,-4-7-7,-3-5 0,-3-2 4,-1-1-12,-1-3 8,1 1 0,-2 1 1,1 1 6,2 1-7,-2 4 0,2-1 3,0 2 9,2 0-12,-1 1 0,1 4 4,1 2 5,4 2-9,4 3 0,3 0-4,0 11-2,-1 10 6,-2 0 0,-1 3 0,-4 0 3,-3 2-3,-3-1 1,-1-2 4,-1-4 8,-1-2-4,0-7-6,0-3 8,0-5-11,0-2 0,0 0 4,0 0-2,0-7 17,2-15-15,3-9-4,6-5-2,4 3-24,3 6 15,0 5 0,-5 5 2,-1 5 6,0 3 6,-1 5-3,2 1 11,0 3-9,5 0-3,0 3 1,1 10 0,-3 3-2,-2 2 5,-3 2 1,-5 4 17,1-1-16,-2 0 5,-2-1-1,0-5-5,0-4-2,0-4-2,0-3 0,0-3 2,1-1 0,5-2-4,3 0-15,7-2-14,-2-10-7,2 3-16,-7 2-6,-5 4 20,-5 1 39,-2 2 1,0 0 25,0 0 11,0 0-5,0 0-30,0 0-1,0 0 0,-6 0-19,0 6-61,-1 2-132,-1-1-185</inkml:trace>
  <inkml:trace contextRef="#ctx0" brushRef="#br0" timeOffset="274035.455">10655 8071 261,'0'0'86,"0"0"-24,0 0 5,0 0-32,0 0-8,0 0-7,-3-82-10,6 62 16,6-3-3,1-1-23,1-3 5,1 2-5,0-1 2,1 3 8,0 4 7,3 2 16,0 4-11,0 1-19,2 4 6,0 2-8,0 5 2,0 1 2,1 5 2,2 18-4,-1 9 8,-4 5-9,-2 3 16,-4-1-7,-3-2-1,-1-2 27,2-2-30,2-6 5,1-4-9,-2-7 6,2-3-10,0-8 1,4-3-5,1-2 4,4-6-72,-1-17-150</inkml:trace>
  <inkml:trace contextRef="#ctx0" brushRef="#br0" timeOffset="277074.6037">12554 7743 301,'0'0'65,"0"0"29,0 0-9,0 0-6,0 0-43,-58-81-16,46 72 21,2 1-30,-1 2 17,-2 3-12,1 3-11,-3 0 3,0 0-8,-1 0 0,-1 14 4,1 8 0,1 7-4,0 4 0,3 3 3,6-1-3,6-3 0,0-4 0,0-4 3,3-4 5,12-4-8,1-5 0,1-5 2,2-5-2,2-1 0,-1-4 0,3-16 0,3-5-4,-3-6-8,-3 2 2,-2-3-2,-8 5 8,-1 4 4,-6 5 0,-3 6 16,0 4-14,0 4 18,0 2 2,0 2-17,0 0 5,0 3-10,0 17 0,0 7-10,3 2 13,3-2-3,2-3 0,-1-3 1,3-4-5,0-5 4,0-3 0,2-5 7,0-4-3,6 0-4,3-4 0,6-16 8,1-4-10,-1-3 2,-5 0 0,0 0-5,-5 4 9,-5 5-4,1 3 0,-2 6-1,-5 5-2,4 2 3,-2 2 0,4 0-3,4 7 8,-4 10-5,6 3 0,-8 1 3,-4 0-2,0-2 0,-3-1-1,-3-2 10,0-3-3,0-3-7,0-2 0,0-3 3,0-4-6,0-1 3,0 0 0,0 0 9,0-7 0,0-16-18,0-7 3,6-2-18,8 2 19,0 6-2,1 3 7,-1 6-2,-4 6 11,-1 5-9,4 1 0,3 3 0,1 0-4,4 6 4,-1 9 0,-3 1-2,-3 0 9,-1 2-7,-2-1 0,-2-3 7,3-2-11,-2 0 4,2-5-6,6 0-17,0-3-103,-2-4-178</inkml:trace>
  <inkml:trace contextRef="#ctx0" brushRef="#br0" timeOffset="278230.4739">14655 7600 188,'0'0'45,"0"0"30,0 0-11,0 0 19,0 0-24,86-68-53,-63 56 27,2 3 10,-1 4-24,-2 3 37,-2 2-50,1 5 4,-2 16 3,-2 5-5,-4 6-1,-6 1 4,-4-1-10,-3-2 24,0-5-24,0-2 6,0-7-3,-1-3 7,-4-5-11,1-1 0,-2-4 2,5-3 19,-1 0-13,1 0 5,-4 0 6,-1-14-17,3-8-2,3-6 0,0-4 2,0-3-6,18-1 4,1 2 0,2 6-3,0 4 5,3 5-3,0 2 1,3 5 0,-1 4-1,4 7 2,-1 1-1,-2 9 0,-2 12-8,-6 3 8,-3 2-2,-6-2 2,-4 1 2,-2-2 0,-2-2-2,1-3 0,-2-3 4,-1-3-8,5-6-39,6-6-106,3 0-137</inkml:trace>
  <inkml:trace contextRef="#ctx0" brushRef="#br0" timeOffset="278716.0111">15984 7364 356,'0'0'175,"0"0"-109,0 0-36,0 0 16,0 0-22,0 0 33,-67 104 8,42-70-55,1-2 15,0 0-18,0-4 9,-1 1-13,-4-2-3,3 0 0,-1-1 0,6-5-2,4-6-16,7-7-8,4-5-85,5-3-109,-4 0-127</inkml:trace>
  <inkml:trace contextRef="#ctx0" brushRef="#br0" timeOffset="278979.0799">15695 7377 534,'0'0'93,"0"0"-28,0 0-50,0 0-4,0 0 1,79 37 5,-49-8 14,1 3 8,-4 0-32,1-4 0,-1-2-7,1 0 14,1-5-14,-3-3 0,-1-1 0,1-7-5,0-4-19,-3-4-71,0-2-203</inkml:trace>
  <inkml:trace contextRef="#ctx0" brushRef="#br0" timeOffset="279718.7003">16418 7538 114,'0'0'60,"0"0"26,0 0 36,0 0-28,85-32 7,-66 32-41,1 0-12,1 14-2,-1 7-36,0 5 10,-3 2-10,-5 4-3,-3 0 9,-2-1-15,-3-2 4,-2-3 3,-2-5-5,0-2 5,0-4-5,0-6 1,0-2 6,0-7-8,0 0-1,0 0 14,0-8-12,0-15 8,1-7-11,15-3-11,4-3 8,4 0-16,1 3 10,1 3 8,-1 6-8,-1 7 7,-2 8 2,-5 6 0,2 3-3,-3 0 3,3 17 0,-3 6 7,-4 5-7,-1 0 19,-1-2-5,-1-2-14,0-1 13,3-4-13,-2-2 0,2-4 4,5-2-4,2-7-5,5-4-45,1 0-131,-1-7-341</inkml:trace>
  <inkml:trace contextRef="#ctx0" brushRef="#br0" timeOffset="280736.9332">18164 7634 204,'0'0'238,"0"0"-228,0 0-7,0 0 20,0 0 58,0 0-31,0 0-31,-2 34 15,5-31-12,8-3-9,-2 0 19,7 0-11,-1 0 6,3-10-15,3-8-6,-6 1 0,1-1-6,-8 0 1,-2 1 2,-2 2-3,-1 2 3,-3 2-3,0 5 4,0 3-4,0 1 0,0 2 6,0 0 0,0 8-6,0 13 0,3 9-8,1 0 14,1 1-6,3-6 0,1-1 0,2-5 7,3-2-1,1-5-6,0-5 0,4-4 5,1-3-15,5 0-9,-1-5-56,-5-9-149,-8 2-189</inkml:trace>
  <inkml:trace contextRef="#ctx0" brushRef="#br0" timeOffset="280968.7251">18286 7280 632,'0'0'89,"0"0"-15,0 0-53,0 0-4,0 0-17,0 0-2,-16-10-9,16 10-30,2 4-162,12 7-78</inkml:trace>
  <inkml:trace contextRef="#ctx0" brushRef="#br0" timeOffset="283611.9018">18907 7579 143,'0'0'112,"0"0"-18,0 0 36,0 0-50,0 0 0,-93-62-18,74 56-42,-1 2 17,-2 3-24,0 1-11,-3 0 19,0 3-20,0 10-1,1 6 0,2 4 11,4 5-12,3 3 1,6-1 0,5-1 9,4-5-2,0-2-7,0-5 0,12-4 6,5-4-6,5-4 0,5-5 0,1 0 2,3-2-2,1-11-1,-3-5-2,0 0-10,-6-3 7,-3-4 6,-5-2 0,-5 0 0,0-3 6,-5-2-6,-5 3 0,0-5 5,0-1-2,0 3-3,-1-1 0,-7-2 15,-1 2-12,0-2 2,2 2-5,-2 3 5,1 3-7,2 4 6,2 7-4,-1 5 7,4 5 1,-1 5-2,2 1-4,0 0 5,-1 0-9,1 0 2,0 9-6,0 24 4,0 12-5,0 12 7,4 5 0,5-3 2,1-7-4,3-4 2,0-4 0,5-7 0,2-3 6,0-4-6,4-6 0,-2-4 1,0-7-2,1-4 1,3-3 0,-1-6 4,-1 0 2,-2 0-6,1-4 0,-7-9 2,-1-1-5,-3-3 3,-3-4 0,-5 0 3,-2-2-1,-2 2-2,0-1 0,0 2 0,-6 5-3,-4 1 3,-1 7 0,2 1 8,-1 5-5,2 1-1,1 1-2,-3 17-11,2 5 8,2 0 3,3 2 0,3-4-1,0-2 5,0-4-4,4-1 0,9-5 1,1-3-4,5-2 3,3-4 0,3 0-3,3 0-6,1-7 4,-1-7-5,-1 1-4,-6 1 12,-2 3 0,-5 3 2,-6 1 1,0 2 7,-2 2-6,3 1-2,1 0 5,2 0-10,1 3 5,0 10 0,-3 1 14,-1 0-10,-3-1 0,0-1-4,-5-1 4,-1-2 1,0-2-4,0-1-1,0 0 4,0-2 3,0-2-7,0-2 0,0 0 5,0 0 2,0-15-7,0-8-36,8-6 24,8-2-55,2 4 20,0 6 7,-2 5 33,-4 5 7,-4 4 3,-2 4 5,1 3 0,4 0-3,-1 1-5,7 16 0,-4 1 2,2 3 4,-3 0-3,1 1 16,-1-1 6,2 0-15,2-1-10,-1-3 0,1-2 6,4-5 4,-2-5-7,6-5 1,4 0 0,0-3-4,0-12-4,-5-3-3,-7-2 7,-2-4-1,-4-3 3,-4-5-2,-1-4 5,-1-1 2,-1-4-4,2-3 10,-1 1-4,-3 2 18,-1 3-12,0 3 8,0 7 18,0 2-28,0 5 12,-1 8-18,-3 4-1,2 6 20,2 3-19,0 0-6,0 0-1,0 17-24,0 17 9,0 15 12,0 9 3,0 0 1,0 0 3,0-4-4,0-4 0,0-7 1,0-3-2,9-6 1,-1-4 0,1-8 0,4-2 0,-3-9 0,7-5 0,2-6-17,10 0 8,7-5-12,6-11 1,3-3 11,-4 1-15,-10-1 13,-9-2 8,-5-2 3,-7 0 0,-2-3 0,-1-3 0,-4-1 17,-2 0-9,-1 0 20,0 0 5,0 4-23,0 2 9,0 3-19,0 4 2,2 5 22,-2 5-22,0 4 11,0 1-13,0 2 11,0 0-21,0 0 10,0 0 0,0 0 5,0 0-3,0 0-2,0 0 0,0 0-22,0 8 22,0 13-19,0 11 19,0 2 4,0 1-4,-3-2 0,1-1 0,1-4 2,1-1-9,0-3 7,0-3 0,0 0 1,0-4 5,0-2-6,4-5 0,3-2 0,-1-3-7,1-3 7,0-2 0,-1 0-2,2 0 8,-2 0-6,3 0 0,-2 0-15,-1 0 6,0 0 9,-3 0 0,2 0-8,2 0 1,-2 0 6,-1 0-3,1 0-8,-4 0 6,2 0 6,-1 0 0,-1 0-2,2 0 4,0 0-2,4 0 0,-1 0 1,2 0-5,7-1 4,6-5 0,6 0-8,6-2 1,-1-2-7,0-2 1,-4-2-9,-3-2 14,-6-4 3,-6-3-2,-6-2-1,-4-5 3,-1-3 5,-2-4 0,0-1 4,0-3 8,0 4 1,0 2 3,0 3 36,0 2-39,-3 1 11,0 4-23,1 1 14,2 4-3,-1 5-10,1 6 0,0 6 8,0 1-6,0 2-6,0 7 2,0 26-32,0 21 28,0 15 4,0 5 0,0-5-3,0-4 10,0-11-7,3-6 0,7-7 1,6-10-8,7-5 7,5-8-32,6-9 13,8-8-34,4-1-19,-2-13-324</inkml:trace>
  <inkml:trace contextRef="#ctx0" brushRef="#br0" timeOffset="284445.0413">19671 7409 186,'0'0'112,"0"0"-92,0 0 30,0 0 27,0 0-23,101-11-26,-62 7-10,4 1-4,4 0-11,5 1 17,6 1-3,3-1-5,5 2 7,1 0-19,-1 0 9,-5 0-9,0 0 6,0 0-2,0 0-3,2 0-1,0 0 0,-5 0 5,-6 0-7,-7 0 2,-8 0 0,-4 0-4,-8 0 4,-4 0 0,-3 0-1,-5 0 9,0 0-9,-3 0 1,-6 0-21,-2 0 17,-2 0-37,0 0-2,0 0-27,0-3-280</inkml:trace>
  <inkml:trace contextRef="#ctx0" brushRef="#br0" timeOffset="284777.1011">20382 7180 489,'0'0'167,"0"0"-91,0 0-41,0 0-8,0 0 5,0 0-31,2-36-2,-1 36-1,-1 0-67,0 2-155,0 10-231</inkml:trace>
  <inkml:trace contextRef="#ctx0" brushRef="#br0" timeOffset="286149.0084">21207 7433 269,'0'0'183,"0"0"-104,0 0 15,0 0-54,0 0-27,0 0-13,0 0-6,-1 39 6,-2-18 8,3 0-7,0 0 32,0-1-31,4-3 13,8-4-15,5-3 11,-1 0-5,7-6-1,3-2-2,6-2 12,-3 0-10,0-6-5,-8-7 0,-2 0 0,-7-2-5,-3-1 5,-3 0 0,-3 3 14,-3 4-8,0 3 41,0 4-6,0 2-27,0 0 13,0 0-27,0 15-10,0 16 5,-3 11 7,-7 6-2,1 4 17,-2 3-13,-3-1 25,-2-5-22,-3-5-3,1-2 1,0-4 3,1-5-8,1-6 0,4-7 4,2-8-4,4-8 0,0-4 0,2 0 10,-1-19-8,2-12-4,3-3 2,8-8-17,17 0 12,8 0-15,7 4-5,5 5 19,3 3-33,0 4 25,-1 5-24,-3 3-66,-6 1-104,-10 3-287</inkml:trace>
  <inkml:trace contextRef="#ctx0" brushRef="#br0" timeOffset="287884.1105">22605 7415 113,'0'0'17,"0"0"42,0 0 25,0 0-4,0 0-16,0 0-34,0 0-14,91-35 24,-77 35-17,2 0-13,-1 2 14,3 10-17,0 6 2,-1 3-5,-3 3-2,-2 2 16,-3 0-8,-4-1 15,-1-1 5,-4-3-14,0-1 10,0-2-4,-3-5-14,-3 0 15,-3-6-14,3-3 0,3-2 10,0-2-10,3 0 14,0 0-9,-1-2-2,-2-14-2,3-7-10,0-7 0,0-2-1,16 2-11,-1 0 11,5 5-6,0 2 3,-1 5 0,1 5-1,1 5 5,-1 6-1,0 2 1,-2 2 0,-1 14-3,-2 5-2,-3 4 0,-2-1 5,-3-3 0,-2 0 1,-4-3 3,-1-3-4,0 0 0,0-5 4,0 0-4,0-6 5,0-1-2,0-1 6,-1-2-1,-1 0-4,2-9-4,-3-12 6,3-7-8,0-2 2,19-3 0,7 3-13,4 5-5,-3 5 16,-3 6 1,-5 7 1,-1 7 0,0 0 0,2 2 0,0 13-3,0 1 7,1 2-4,-1 0 0,-4 0-1,1-3-3,-3 2 4,-1-3-24,2-4-29,1-2-115,0-5-110</inkml:trace>
  <inkml:trace contextRef="#ctx0" brushRef="#br0" timeOffset="289501.6054">23872 7377 332,'0'0'62,"0"0"-43,0 0 35,0 0 18,0 0-38,-79-28 8,61 28 7,-3 0-39,2 3 1,-4 12 4,3 1 2,0 5 8,-1 2 6,2-2-27,5 0 7,4-1-11,1-3 0,6-3 6,3-2-4,0 1-2,0-5 0,12 3-1,3-2-2,4-1 0,2-2-3,3-3 0,0-3-3,0 0 4,-2 0 2,1-2-5,-3-10 6,-1-1 2,-3-4 0,-4 1 0,-2 0 4,-5 6-4,-2-1 7,-3 7 1,0-1 25,0 5-10,0 0-12,0 0-11,1 0-3,2 12 3,2 3-3,2 2 3,5-2-2,2-2 2,3 0 0,5-3 5,3-4 1,5-3-6,2-3 0,0 0-15,-2-4 12,-5-10-5,-6-4 8,-4-6-1,0-5 9,-4-5-8,-1-5 0,-3-7 0,-2-3-2,-2-2 4,-2-2 3,-1 0 13,0 2-11,0 3-5,0 6-2,0 4 4,0 8-4,0 7 0,0 12 0,0 3 26,0 6-24,0 2 7,0 0-9,0 10-20,3 19 19,0 17-5,0 9 6,-1 9 4,-2 0 6,0 3-10,0-3 10,0-5-6,1-8 14,7-9-18,-1-7 0,2-5 7,0-4-6,3-7-1,0-2 0,3-7 8,0-2-8,1-4 1,1-4-1,2 0 8,2 0-6,-2-13-2,2-4 0,-4-2-8,0-4 3,0-4 5,-2-3-15,-3-4 10,-2 3-13,-5 2 18,-5 4-4,0 7 6,0 3-2,-8 3 0,-5 6 0,1 0 0,4 3 0,3 1 0,3 2 0,2 0-6,0 0-3,0 0 4,0 0 5,0 0-6,0 5 8,12-1-2,3-2 0,4-2-2,5 0 1,-1 0 1,0 0 0,1 0-5,-2 0 8,-3 0-3,-2 0 0,-3 0-1,-2 0-3,-3 0 4,-3 0 0,-2 6-4,1 6 8,0 2-4,-2 2 0,2 2 3,-4 0-5,2 0 3,4 0-1,2-3 5,4-1 6,3-2-6,7-5-5,3-4 8,10-1-2,2-2-6,-1 0 0,-6 0-3,-8-9-5,-6-3 8,-6-4-3,-2-5 0,-5-1-6,-1 0 8,-3 4 1,0 4 3,0 5 4,0 6 20,0 1 4,0 2-31,0 0 2,0 0-2,0 5-12,0 11 9,0 6-1,0 0 4,3-1 0,3-1 4,0-4-9,3-2 5,-3-7 0,2-1-2,1-3-1,1-3-39,-1 0-56,-3-6-318</inkml:trace>
  <inkml:trace contextRef="#ctx0" brushRef="#br0" timeOffset="289742.4243">25014 7111 602,'0'0'139,"0"0"-112,0 0-6,0 0-16,0 0 2,0 0-14,0 0-40,16-66-113,-7 60-139</inkml:trace>
  <inkml:trace contextRef="#ctx0" brushRef="#br0" timeOffset="290143.539">24063 7093 168,'0'0'88,"0"0"11,0 0 2,0 0-30,0 0 9,94 0-15,-58-3-34,6 1 6,10 2-22,7 0-3,7 0-12,4 0 8,-1 0-16,-5-2 8,-10-1-45,-12 3-91,-14-2-120,-16 2-7</inkml:trace>
  <inkml:trace contextRef="#ctx0" brushRef="#br0" timeOffset="290930.1152">23775 7125 50,'0'0'114,"0"0"-54,0 0 18,0 0 21,0 0-30,0 0-15,0 0-24,0 0-5,0 0 9,2 0-4,14 0-9,5 0-15,9 0-2,4 0-3,6-3-1,1-2 0,2-1 3,3 0-3,-1 0-15,-2 0-68,-9 0-81,-8 3-67</inkml:trace>
  <inkml:trace contextRef="#ctx0" brushRef="#br0" timeOffset="292333.5616">25279 7314 141,'0'0'94,"0"0"-10,0 0 29,0 0-39,0 0-20,0 0-1,-5-16 0,5 10-35,0-1 24,0 2-19,0-1-17,0-2 23,0 2-20,8 0-7,6 0 5,5 0 3,0 2-10,-1 1 0,1-1 4,-3 4-10,-5 0 6,1 0 0,-3 0-4,5 12 8,-4 4-4,-1 5 0,-2 0 6,-5 1-8,-2 1 2,0 1 0,0-3 15,-12 0-7,0-3-5,-6-1-1,3-3 8,-2 0-8,4-3 1,3-4-3,3-2 5,4-4 1,1 1-6,2-2 0,0 0 1,0 0 4,0 0-5,0 0 0,10-6 0,6-6 1,6-3-1,3-5 0,6-4-2,4-4-8,2-3 9,-1 1 1,-2 1-3,-4 3 6,-4 0-3,-3 3 0,-5 5 1,-6 9-1,-7 5 0,-5 4 27,0 0 14,0 0-37,-3 3-4,-15 16-4,-3 10-3,-2 5 7,4 1 0,9-1 0,8-3-6,2-2 9,2-4-3,20-3 0,9-5-1,8-5 0,9-7 1,6-5-44,1 0-19,-5-9-234</inkml:trace>
  <inkml:trace contextRef="#ctx0" brushRef="#br0" timeOffset="299250.1485">26952 7317 436,'0'0'102,"0"0"-59,0 0-28,0 0-3,0 0-12,0 0 7,0 0-7,19 17 6,-6-14-5,2 0 13,-1-3-11,2 0-1,1 0 10,5 0-7,2-9-3,0-5 1,-2-2-3,-1-4 8,-6-4-6,0-5 11,-2-4-12,-1 0 4,-3 0-3,-1-2 3,-1 2-4,-1-3 14,0-1-11,0-4 8,1-3-12,4 0 3,-2 2-4,0 5 1,0 3 0,-2 8 5,-3 5-3,-4 1 19,0 6 1,0 2-14,0 6 12,0 3-11,0 2-4,0 1 16,0 0-20,0 0-1,0 0 0,0 17-9,-11 19 7,-1 14 1,0 16 1,1 6 3,4-2 3,2-2-3,2-7-3,2-3 4,1-5-9,0-4 5,0-2 0,6-6 7,8-5 3,0-7-10,5-6 0,0-3-1,0-6-1,1-6 2,-3-1 0,1-4 12,-3-3-3,0 0-9,0 0 0,4-6 9,-1-11 0,3-2-6,-6-2-3,-2-2 10,-5 0-2,-5-1-8,-3-1 0,0-1-3,0 2-4,-6 3 7,-5 0 0,0 3 3,-2 3 2,3 3-5,-3 3 0,1 3-6,3 1-1,4 2 7,4 1 0,1 2-3,0 0 7,0-1-8,0 1 3,0 0-19,0 0 16,0 0-14,1 0 13,14 0-7,5 0 16,4-2-4,-4 2 0,0 0 0,-4 0-6,-1 0 6,2 2 0,-1 9-1,-4 0 5,-3 5-4,1 2 0,-4 3-6,0-2 4,0 2 2,-1-3 0,-1-1 0,5-2 3,-3-3-3,3-4 0,-1-2 5,2-5-5,3-1 1,8 0 0,7-18 19,4-7-17,-1-2-3,-6-2 0,-6 4 4,-6 2-5,-6 5 2,-4 6 2,-1 6 34,-2 6-27,0 0 15,0 0-25,0 21-18,0 12 15,0 14 3,-3 4 0,-5 1 37,0 4-31,0-3 9,-1 0 3,0-3-8,-3-1-3,0-1-5,-6 0 1,-4-2 4,-5-5-1,0-6-6,-1-6 0,6-11 8,8-9-6,2-9 1,6 0 4,3-12 3,2-15-6,1-8-4,6-9 0,19-6-17,12-2 15,9 1-40,4 3-5,-1 2 24,2 10-38,-3 5 0,-1 6-132,-2 8-226</inkml:trace>
  <inkml:trace contextRef="#ctx0" brushRef="#br0" timeOffset="300956.6651">29487 7060 247,'0'0'157,"0"0"-126,0 0 32,0 0-8,0 0-27,0 0 13,0 0-31,-71-32 1,55 32 4,-4 2 1,-2 8-16,1 8 5,-1 5 0,1 8 18,-1 8-20,2 5 8,2 2 21,6-3-31,6-7 17,6-4-14,0-5 0,0-5 9,5-4-11,7-2 12,7-8 2,6-3-12,8-5 4,9 0-8,7-8 3,2-10 1,1-3-4,-4-4 0,-9-4 0,-3-1 6,-7-3-13,-3-3 7,-3 0 0,-4-2 4,-2-1-1,-5 3-3,-1-3 0,-4-2 3,-4 0-3,0-1 0,-3-3 0,0 0 2,0 1 0,0 2-2,0 2 0,0 1 3,0 1-3,3 5 0,-3 9 1,0 7 3,0 8 0,0 3 6,0 4 14,0 2-20,0 0 1,0 0-5,0 0-10,0 17 7,0 27-13,-10 25 16,-2 20 5,1 4-3,2-1 6,2-11-3,1-13-3,3-9 11,0-8-10,3-6-3,-1-6 0,1-6 7,0-7-13,0-9 6,0-7 0,0-5 3,0-4 3,0-1-6,0 0 9,0-6-4,9-20-2,10-10-3,6-3-26,3 1 17,1 10-14,-7 5 23,-1 10 0,-7 7-9,1 4-1,-3 2 10,4 0 0,2 16-6,1 3 12,2 2-6,-3-2 0,-3 1-1,-2-2-8,-1 0 9,-1-3 0,-1-1 7,2-2-7,0-4-23,4-4-69,-1-4-196</inkml:trace>
  <inkml:trace contextRef="#ctx0" brushRef="#br0" timeOffset="302175.5179">30451 7182 170,'0'0'158,"0"0"-72,0 0-7,0 0 4,0 0-49,0 0-14,-83-44 35,65 41-38,3 3 7,-1 0-4,1 0-14,-3 5-3,2 14-3,-4 5 0,5 3 6,2 1 0,7-3-6,3-3 0,3 1 6,0-5-1,0-4-4,7 0 1,7-6 1,-2-2-1,4-2-4,-2-3 2,0-1-23,-3 0 18,1 0-1,3-1 6,-2-10-10,2-1 10,-1 0 0,-5-2 0,1-1 2,-4-1-3,0 1 1,0 1 0,0 0 8,-2 3 0,-2 1 2,1 3-8,-2 1 5,-1 1 12,2 4-13,-2-1 5,1 2 5,-1 0-11,0 0-5,2 0 0,1 0-14,3 0 9,4 3 1,2 8 4,2-4-1,0 1 9,0-2-9,1-3 1,-2 0 0,2-2-11,-1 1 11,-3 1-3,1-1-5,-1 1 7,-1-2-5,1 3 6,1 1-2,-2 0 1,2-1 1,-1 2 0,0 3-8,0 1 13,-1 1-5,-4 1 0,0-1-3,-3-1-6,-1 1 11,-2-2-2,0 0 7,0-3 0,0-2-7,0-2 0,0 0 1,0-2 2,0 0-1,1 0 3,-1 0 19,0 0-18,2-13 11,2-3-17,5-4-5,3-2 0,2-1-6,3 2-3,1 0 10,-1 5-12,4 2 12,-5 3 3,-1 5-3,-3 3 0,-4 3 4,0 0-3,0 0 0,-2 14-3,1 3 4,-1 4 2,0 0-4,-1-3 4,-1 0 1,2-3 1,0-2-2,4 0 5,1-5-6,2-3 1,5-4-52,3-1-151,0 0-233</inkml:trace>
  <inkml:trace contextRef="#ctx0" brushRef="#br0" timeOffset="303664.051">31326 7220 304,'0'0'87,"0"0"-63,0 0-11,0 0 53,0 0-14,0 0-18,-15-48 0,5 43-26,-2 2 2,-5 0-10,1 3 0,-2 0 4,-2 0-4,-2 4 0,0 13-1,2 4 10,1 4-4,4 1-5,6-2 2,6-3 13,3-3-9,0-3 9,0-4 13,8-4-26,5-2 8,4-5-10,5 0 4,5 0-10,-2-3 3,-5-6 3,-6 4-3,-5 1 10,-4 2-7,-4 2 8,-1 0-1,0 0 2,2 3-9,1 17 0,1 7 6,-4 9-4,0 3 23,0 3 1,-6 0 8,-10 1-6,-5-3-6,-3-2-6,-2 0-4,-2-2-7,-2-5-4,4-2-1,6-11 2,8-8-5,6-7 3,6-3-13,0 0 10,0-3 3,0-16-4,3-7-6,12-4 6,6-6 2,7-2 2,10-4-1,2 0-14,5-1-15,0 4 21,-4 4-16,-3 4 10,-7 6 11,-3 1 7,-4 5-3,-4 3 0,-1 1 1,-4 2-1,1 1 0,-2-2 2,-3 2 1,-1 4 0,-6 4-3,-2 1 0,-2 3 6,0-1 7,0 1-1,0 0-1,0-2 19,0 2-30,0 0 7,0 0-7,0 0 1,0 0-5,0 0-6,0 9 3,0 9-4,0 0 16,1 2-5,2-5 0,3 0-2,1-3-4,-1-3 6,2-2 0,1 1-3,4-5 2,2 0-6,2-3 3,-4 0-19,5 0 17,-1-11 0,0-4 6,-1 1-11,0 1 15,-6 4-4,-1 5 0,-3 1 5,-5 3 3,1 0-8,1 0 0,1 12-2,3 3 8,1 0-6,-2 0 0,-1-3 12,-1-3-11,-2-1-1,-2-4 0,0 0 4,0-2 7,0-2-12,0 0 1,0 0-25,7 0 19,8-15-12,2-5-29,2-1 22,2 0-8,-3 0 27,4 4 5,0 3-4,-3 3-1,-2 4 6,-2 5 0,-3 2-6,-3 0-7,0 13 13,0 8-2,-5 2 9,-1 2 3,2-3-3,-2-2 2,0-2 15,2-2-19,-1-3-2,3-2-3,4-4-6,-4-2-31,0-5-168,-5 0-254</inkml:trace>
  <inkml:trace contextRef="#ctx0" brushRef="#br0" timeOffset="303980.2775">31578 7063 565,'0'0'76,"0"0"-64,0 0 45,0 0-15,0 0-39,0 0-3,0 0-3,-6-11-84,18 11-102,1 0-58</inkml:trace>
  <inkml:trace contextRef="#ctx0" brushRef="#br0" timeOffset="304867.5526">32344 7243 349,'0'0'129,"0"0"-111,0 0 44,0 0-6,0 0-26,0 0 28,-63-58-10,55 56-42,-1 2 7,-6 0-13,-1 6 4,-3 15-6,-1 5 4,5 2 2,5 0-2,4-3 2,6-2 0,0-2-3,6-3 2,7-1-3,8-5 1,3-5-6,8-3-6,3-4-20,-2 0 26,-6 0-26,-8-4 26,-6-8 5,-3 0 0,-4 0 8,-2 1 1,1 5 6,-4 2 28,2 2-4,-3 2-17,0 0-22,0 23-12,0 12 11,0 9 0,0 8 2,-13 1 18,-4-1-4,-4-1 8,-1-1-7,-3-5-8,0-1-6,0-8-2,-2-3 2,2-5 6,3-7-6,2-7-2,9-8 9,6-6 2,3 0-11,2-13 0,0-15-4,5-6-2,17-2-1,10 0-7,7 3 3,5 4-11,4 2 7,4 3 0,3 5-12,0 0 24,1 4-42,-3 2-54,-8-2-135</inkml:trace>
  <inkml:trace contextRef="#ctx0" brushRef="#br0" timeOffset="308122.4735">3731 9479 222,'0'0'123,"0"0"-98,0 0-14,0 0 54,0 0-9,0 0-29,-83-60 39,69 55-34,3 2 12,-6 3-34,-4 0-4,-5 0-4,-2 12-2,-2 6 0,0 4-2,2 6 10,10 2-8,3 2 6,5 0 1,7 1 7,3 1-10,0-4-3,3-4 13,12-2-8,1-5 1,2-2 1,4-7-1,5-5 11,3-5-11,7 0-4,2-20-3,0-6-11,-3 0 4,-11-2 1,-7 4-2,-9 0 5,-6 3 4,0 5-1,-3 2 20,0 5-12,0 5 25,0 4 17,0 0-40,0 0-10,0 8-5,6 12 0,1 9-7,5 1 19,3 2-7,3-3 0,3-1 3,4-7-6,2-5 3,3-8-3,3-6-4,-2-2-87,0-5-251</inkml:trace>
  <inkml:trace contextRef="#ctx0" brushRef="#br0" timeOffset="309140.1046">5821 9316 268,'0'0'84,"0"0"-40,0 0 26,0 0-31,0 0 17,36-89 7,-9 71-37,4 2 9,2 0-9,3 3-11,0 5 13,4 5-15,-1 3-8,0 3-2,-1 17 3,-5 6-8,-9 10 2,-9 9 0,-14 8 2,-1 7 1,-22 2 5,-14-6-2,-7-3 1,-3-7-7,2-4 0,6-7 1,9-10 4,8-7-5,11-7 0,3-7-3,7-4 3,0 0-4,0 0 3,0 0 1,16 0 0,15-1 1,16-16 24,11-2-6,6-5-13,6 1-6,-6 1 0,-6 6-4,-13 4-4,-9 6-28,-9 5-40,-7 1-139,-6 0-193</inkml:trace>
  <inkml:trace contextRef="#ctx0" brushRef="#br0" timeOffset="309610.2045">7046 9119 346,'0'0'199,"0"0"-131,0 0-42,0 0-24,0 0 14,-31 81 33,5-33-10,-5 4-5,0 0-13,-4-3-11,-1-6 4,1-4-14,2-3 6,2-2-6,-2-3 5,9-2-13,0-7 8,6-5-35,6-5-18,2-7-105,4-5-90</inkml:trace>
  <inkml:trace contextRef="#ctx0" brushRef="#br0" timeOffset="309910.7355">6754 9167 377,'0'0'60,"0"0"-3,0 0-19,0 0-9,0 0 53,0 0-18,97 101-21,-70-55-30,-2 0-13,3-1 18,-1-6-5,4-6-10,-4-3-3,-5-6 12,-5 1-12,1-6 0,-6-5 1,0-4-5,3-6-63,0-4-95,1 0-173</inkml:trace>
  <inkml:trace contextRef="#ctx0" brushRef="#br0" timeOffset="310427.7371">7377 9185 430,'0'0'96,"0"0"-47,0 0-16,0 0 46,0 0-45,0 0-21,100-78 11,-69 78-21,1 0-3,-4 18 0,-7 13 1,-6 10-1,-9 9 0,-6 6 5,0 1 7,-18 0-4,-6-5-8,-1-7 0,3-8 7,5-10-9,4-5 2,5-6 0,7-4-1,1-3 3,0-2-2,0-2 0,16-4 4,13-1 21,9 0 3,7-3-15,10-10 3,0-1-9,-2-1-7,-7 3 0,-10 1-15,-8 6 14,-7 0-40,-2 4-23,2-4-109,-6-1-178</inkml:trace>
  <inkml:trace contextRef="#ctx0" brushRef="#br0" timeOffset="719611.6598">10273 8849 51,'0'0'115,"0"0"-23,0 0 6,0 0-21,0 0-51,0 0 9,0 0-4,-67-1-7,55 1 1,1 0 8,-2 0-17,0 0 4,-2 0 2,0 1-15,-3 4 3,0 0-10,-4 0 0,-2 1 4,2 1-4,5-1 33,2-4 9,6 3-41,2-2 0,1 3-1,-3 3 0,6 2-5,0-1 0,1 1 2,2 1 3,0 1-11,0 2 11,12 2-1,6 3 1,3-1-5,1 1 6,1-4-1,2 3 3,2-1-3,4 3-3,-2 0 1,2 0-4,-1 0 6,-2-3-1,-3 1 1,-3-1 0,-3-1 2,-7-2-2,-2-5 0,-5 1 2,-5-1-7,0 0 10,0 1 6,-12 2 29,-5-1-31,-6-2 18,-6-2-9,-1-3-6,-2-5 20,-4 0-29,0 0 7,0 0-10,3 0 5,3-4-9,5-1 4,6 3-12,5-3 10,4-1-50,5 2 12,5-2-86,0-2-254</inkml:trace>
  <inkml:trace contextRef="#ctx0" brushRef="#br0" timeOffset="720344.3911">10575 8938 178,'0'0'77,"0"0"0,0 0 23,0 0-8,0 0-13,0 0-9,0 0-50,-17-16-17,15 16-3,1 14-2,-2 8-2,1 9 4,2 4 0,0 2 6,0 3-3,5 2-3,6-1 0,5 1 3,0-8-4,4-4 1,-1-4-8,2-11 3,0-7 5,-3-7 0,4-1-6,-3-1 2,-2-20 4,2-7 3,-5-5-3,5-6 11,-5-5-11,-3 0 3,-3-3-3,0 2 2,-7 4-6,-1 8-1,0 9 1,0 7 2,-6 7-15,0 5-25,3 5-30,0 0-198,0 5 15</inkml:trace>
  <inkml:trace contextRef="#ctx0" brushRef="#br0" timeOffset="720734.9376">11017 8946 252,'0'0'110,"0"0"-27,0 0-32,0 0-12,0 0-39,0 0 3,-3 34 0,3-7 36,0 2-17,0 0 7,2-2-18,1 1 4,0 0-15,0-2 1,2 0 0,-2-3-1,0 0-2,0-1-14,1-2-28,-1-8-33,-2-8 4,2-4-89,2 0-66</inkml:trace>
  <inkml:trace contextRef="#ctx0" brushRef="#br0" timeOffset="721300.9618">11037 8927 216,'0'0'58,"0"0"2,0 0 30,0 0 2,0-79-6,12 70-26,4 4-52,5 2 0,6 3-4,0 2 1,-2 14 2,-4 7-7,-5 4-2,-8 1-1,-6 4 1,-2-2 2,-8 0 3,-13-2 0,-4-4 7,5-8-10,1-2 8,4-6-5,2-5-3,2-3 0,1 0 10,7 0-9,1 0-2,2-3-6,0-2 7,0 0-3,14 2 3,11 0 0,8 3-2,1 0 6,2 0-5,-3 8 1,-5 7-9,-3 2 7,-5-2-3,-5 1 5,-6-1-3,-8 0 3,-1 0 0,0 1 13,-6 3-5,-14 2 16,-7 0-8,-3-3 12,0-4-18,1-3-2,3-4-2,0-4-6,1-3-14,4 0-14,5-14-40,1-5-50,10 1-53,5-2-158</inkml:trace>
  <inkml:trace contextRef="#ctx0" brushRef="#br0" timeOffset="722356.2794">11556 8925 124,'0'0'151,"0"0"-103,0 0-48,0 0 5,0 0 45,0 0 59,21 78-50,-16-48-5,-2-2 2,-2 2-23,1-5-33,-2 0 12,0-2-3,0-3-9,0-4 1,0-2-3,0-3-7,0-7-16,0-4-20,0 0-24,0 0 16,0 0 27,0-4-28,0-12-38,0-2 13,0-3 30,0-6-33,0 0 40,0-5 34,0 1 8,0-1 17,0 0 64,0 2-8,0 3 10,0 3-23,3 1-1,7 4 32,0 1-61,1 4-15,7 4 9,-2 4-17,5 6 7,1 0-14,1 9 6,-4 12-3,2 3-1,-4 0-2,-3 2 9,-3-2-1,-1-2-15,-5-4 7,-4-1 0,2-3 11,-1-7-9,-2-1-2,1-4 1,1-2 7,-2 0-6,1-7 17,1-12-18,1-7 11,3-5-12,2 1 0,5 3 1,-3 2 2,0 7-3,1 5 0,-5 5 1,6 3-1,-5 2 0,4 1 0,3 2-2,0 0 7,2 0-9,-1 15 4,-3 4-2,-3 7 2,-3 1 15,-1 2-6,-2-1 37,-3-2-41,0 0 5,0-2-10,0-3 9,0 0-9,0-5 0,-3-2 0,3-4-1,0-2-18,0-3-4,0-5-28,0 0-64,0 0-1,3-3-35</inkml:trace>
  <inkml:trace contextRef="#ctx0" brushRef="#br0" timeOffset="722973.1186">12311 8821 261,'0'0'160,"0"0"-78,0 0-53,0 0-29,0 0 15,0 0-15,0 51 36,0-18 2,-5 3 22,-8-1-44,0-4 1,-2 0 5,3-6-16,0 1-4,0-2-2,1-2-2,3-4 0,2-4 2,3-7 0,1-4-8,2-1-2,0-2-4,0-3 1,0-17 0,0-6-20,11-6-17,2-1 9,1-2 35,-3-1 0,0-1 6,-2-1 0,6 3 2,-2 5-2,2 4 3,-1 8 21,2 3 19,-3 6-29,4 4 3,-4 1-4,2 4-9,-1 0 3,-2 14-7,2 7 15,-3 5 21,-1 0-21,-4 3 6,-3 1-2,-1-1-18,-2-1 16,0-2-11,0-2-6,0 0 7,0 0-1,0-3-6,-2-3 0,-1-2-7,2-8 2,-1 0-34,1-5-14,1-2-42,-3-1-48,-3 0 11</inkml:trace>
  <inkml:trace contextRef="#ctx0" brushRef="#br0" timeOffset="723220.5294">12289 9019 126,'0'0'121,"0"0"-30,0 0-34,0 0 4,0 0-2,0 0-48,40-41-3,-19 35 2,1 1-7,-1 0-2,-1 2-1,-4 3-30,-3 0-74,-5 0-107</inkml:trace>
  <inkml:trace contextRef="#ctx0" brushRef="#br0" timeOffset="724161.5929">12726 8765 205,'0'0'141,"0"0"-141,0 0 7,0 0 0,0 0 46,0 0-5,71 5 15,-45-3-42,4 0 20,0-2-18,1 0-17,2 0 9,-5 0-14,-4 0-1,-3 0 0,-11 0-86,-2 0-16,-8 3-27,0 3-75</inkml:trace>
  <inkml:trace contextRef="#ctx0" brushRef="#br0" timeOffset="724493.6611">12845 8797 236,'0'0'84,"0"0"-78,0 0 2,0 0 52,0 0 38,0 83-42,0-52-2,0 1-38,0 0 0,0-3-12,0 3-3,0-5 1,0-1-2,0-3 0,0-2 2,2-5 1,1-2-6,-3-7-15,3-4-71,-2-3 0,-1 0-44,3 0 49,1-6-43</inkml:trace>
  <inkml:trace contextRef="#ctx0" brushRef="#br0" timeOffset="724963.6306">13182 8816 282,'0'0'127,"0"0"-36,0 0-21,0 0-24,0 0-46,0 0 7,-4 47-5,4-9 33,0 1-7,0 0-19,0-3 6,0-4-9,0-4 0,0-1-4,0-1-1,0-2-1,0-4 0,0-8-8,0-5-30,0-7-28,1 0-50,1 0 56,1-15-11,0-2-194</inkml:trace>
  <inkml:trace contextRef="#ctx0" brushRef="#br0" timeOffset="725442.86">13169 8836 148,'0'0'91,"0"0"9,0 0 17,0 0-10,3-77-45,6 65-18,3 1-42,4 3 4,3 3 1,1 4 1,2 1-8,1 0 0,-4 10 1,-1 8-9,-7 3 8,-7 5-13,-4 0 7,0 0-15,-3-1 17,-11-1 0,-5-2-23,1-2 16,-3-3-22,1-4 1,0-4 24,2-5 8,8 1 19,1-5-13,6 1-2,3-1 47,0 0-33,0 2-12,0 1-6,3 4-28,15 4 28,2 1 16,3 0-3,4 0-2,3-1-5,0 2-1,1-1 2,-1 5-2,-3-2-5,-4-1 0,-6 1-10,-1-2-3,-4-1-59,0-2-59,-3-8-88</inkml:trace>
  <inkml:trace contextRef="#ctx0" brushRef="#br0" timeOffset="725823.4598">13705 8746 139,'0'0'235,"0"0"-127,0 0-63,0 0-36,0 0 13,0 0-18,0 0 26,101-6-1,-70 4-21,-4 2-7,-3-2-1,-3 2 0,-6 0-6,-4 0-26,-1 0-39,-7 0-29,-3 7-54,0 0-41</inkml:trace>
  <inkml:trace contextRef="#ctx0" brushRef="#br0" timeOffset="726081.8994">13825 8774 131,'0'0'143,"0"0"-66,0 0-12,0 0 4,0 0-35,0 0 28,0 68-1,0-43-29,0 3-9,0 0 2,3 1-25,-3-1 5,2 1-5,-2-2 7,0-2-9,0-2 2,0-5-1,0-3-19,-2-2-59,-8-3-57,-2-1-9,0-3-100</inkml:trace>
  <inkml:trace contextRef="#ctx0" brushRef="#br0" timeOffset="726298.0551">13698 9156 98,'0'0'177,"0"0"-38,0 0-9,0 0-23,0 0-73,0 0-9,-4-7-25,21 7 4,9-1-4,6-2 4,5-2 0,-4 0 6,4 3-10,-10 0-23,-3 2 4,-2 0-36,-1 2-24,2 6 18,-1 3 55,-3-4-128,-8-2-187</inkml:trace>
  <inkml:trace contextRef="#ctx0" brushRef="#br0" timeOffset="726783.6616">14479 8686 162,'0'0'226,"0"0"-178,0 0-48,0 0 0,0 0 17,0 0 59,-36 112-30,15-72 28,0 0-52,-4 2 9,-5-1-15,5-2-13,-4-1 15,6-7-5,1-2-11,3 0 2,2-5 5,3-5-9,3-2 0,3-9-22,3-3 8,4-3-42,-1-2-40,-1 0 25,0-2-109,0-10-17</inkml:trace>
  <inkml:trace contextRef="#ctx0" brushRef="#br0" timeOffset="727146.8551">14228 8789 168,'0'0'83,"0"0"-34,0 0 11,0 0 1,0 0 5,0 0-27,0 0-38,49-25 8,-29 46 6,2 6-5,-1 4 10,-1 6-13,-7 0 19,0 1 13,1-2-32,-1-5 5,5-2-6,-4-3-5,3 4 5,1 0-4,0-4-1,0-2-1,-5-9 0,-5-5-2,-2-1-4,-4-4-12,-1-1-49,-1-4-55,2 0 30,-2-7-79</inkml:trace>
  <inkml:trace contextRef="#ctx0" brushRef="#br0" timeOffset="727400.7813">14791 9277 456,'0'0'186,"0"0"-175,0 0 45,0 0 14,0 0-31,0 0-23,1-26-16,-1 14-14,-1 0-28,-5 1-70,-3 1-156</inkml:trace>
  <inkml:trace contextRef="#ctx0" brushRef="#br0" timeOffset="735966.3373">3118 11879 12,'0'0'57,"0"0"0,0 0-7,0 0-29,0 0-21,0 0-2,0 0-11,13-8-101</inkml:trace>
  <inkml:trace contextRef="#ctx0" brushRef="#br0" timeOffset="769349.1766">3731 11048 24,'0'0'93,"0"0"6,0 0-47,0 0 12,0 0-8,0 0-7,0 0 0,39 28-14,-32-25-1,4-2-7,-1 2-6,2-1-1,-3 0-19,9 0 4,-3-2 5,4 0-8,2 0-1,0 0 1,3-6-2,-2-1 7,-1-3-7,-3 0 0,-1-1 5,-4 3-4,-6-2-2,1 0 0,-2 2 1,-2-2 1,-1-2 0,-3 1 1,0-2 2,0 1-3,0 0 4,0 0-5,-13-1 1,1 2 13,-4-2-3,-1 5 1,-4 0 3,-1 1-8,1 2 3,-6 2-10,5 1 0,-2 2 7,1 0-7,-2 0 0,1 7 2,0 6 5,-1 5-9,2 3 2,0 6 0,2 3 0,4 3 0,4 2 0,7 0 1,3-4 2,3 0-6,0-5 3,6-3 0,12-2 4,-3-1 0,9-6-4,-2 0 0,3-2 6,1 0-5,5-2-1,1-6 2,-1-4-8,4 0 6,-2 0-5,-3 0-16,-2-6-63,-3 1-20,-6 1-68,-7 1-178</inkml:trace>
  <inkml:trace contextRef="#ctx0" brushRef="#br0" timeOffset="769618.9321">4274 11220 370,'0'0'185,"0"0"-124,0 0 1,0 0-26,0 0-32,0 0-8,0 0 1,0 0-48,0 0-49,0 0-82,0 0-111</inkml:trace>
  <inkml:trace contextRef="#ctx0" brushRef="#br0" timeOffset="770305.2019">4541 10990 224,'0'0'147,"0"0"-88,0 0 20,0 0 13,-31-77-40,19 70-2,0 2-13,-3 2-25,1 3 3,-2 0-14,1 3 7,-1 13-8,1 6 2,-3 2-3,9 3 1,6 0-8,3-3 2,0-3 6,0-4 0,6-4 0,3-4-1,7-3 0,1-6-14,2 0-8,2-1 19,2-19-4,0-2 4,0-1-7,-7 2-15,-4 6 26,-9 6 0,0 4 0,-3 5 7,3 0 0,0 2-3,3 16-4,3 12 1,-3 6-1,-2 8 15,1 2 2,-4 10 22,-1 4-19,0-1-6,0 3 18,0-8-18,-12-3-11,-4-3-3,2-4 2,0-11-2,3-10 1,2-10-1,2-10 8,1-3-2,-2-5 7,-5-13-13,-5-9 2,7-3-2,3-2 0,6-6 7,2-1-7,9-2-3,14 0 1,5-1 2,5 4-9,4 4 5,-3 5-20,2 7 21,-2 5 0,-4 7-42,0 2-30,-2 2-67,-4 2-80</inkml:trace>
  <inkml:trace contextRef="#ctx0" brushRef="#br0" timeOffset="770524.7886">4947 11148 315,'0'0'270,"0"0"-228,0 0 4,0 0 8,0 0-29,0 0-25,0-18-27,-3 15-116,-4-3-384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33:15.3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8750 980 132,'0'0'82,"0"0"30,0 0-14,0 0-6,0 0 17,0 0-42,0 0-12,0-46-13,0 44-26,0 2 17,0 0-27,0 0 2,0 0-6,0 0-2,0 0 0,0 12-8,0 12 2,0 11 5,0 6 2,0 2 1,0 7 4,0 2-2,0 5 4,9-1-6,12-4 0,4-4 3,5-6-3,3-4-2,1-4 6,3-5-2,2-7-4,-5-2 0,1-8 2,-4-4-7,-1-6 5,0-2-7,-2 0 5,0-15 4,-2-4-2,1-7 0,-5-2 0,3-4 2,-8-4 0,-2-3 7,-3-4 0,-2-6-5,2-5-2,-3 0-2,-1-2 0,-1 2-3,-3 7 3,-2 10 0,-1 8 2,-1 11 2,0 11-4,0 3 0,0 4-11,6 15 10,2 20-15,7 13 16,0 9 0,1 4 7,5-3-2,-5-3-5,5-7 3,0-8-1,5-5 1,-1-10-3,5-5 3,1-8 2,2-9-5,3-3 0,1-1 1,-1-19 6,-4-5-5,0-10 1,-2-7-3,-2-7 1,-5-2-1,-6-3 0,-6-3 0,-8 1 3,-3 1-2,0-1 0,0 1 2,0 5 2,0 7-10,0 12 3,0 13-36,0 10 33,-3 8-40,-5 0-65,-5 11-239</inkml:trace>
  <inkml:trace contextRef="#ctx0" brushRef="#br0" timeOffset="886.5463">10371 821 363,'0'0'117,"0"0"-76,0 0 53,0 0-42,0 0 3,0 0-46,0 0-4,-3 16-10,3 31 10,0 12 11,0 1 38,0 0-51,0-9 15,0-5-10,2-4-6,4-6 6,0 0 2,3-6-10,-2-6 0,-1-6-8,-1-6 4,-4-8-74,5-4-98,-1-2-82,4-19 15</inkml:trace>
  <inkml:trace contextRef="#ctx0" brushRef="#br0" timeOffset="1302.6363">10445 1129 247,'0'0'280,"0"0"-145,0 0-73,0 0 1,0 0-34,0 0-12,-11-51-4,25 46-8,8 1-8,5 1 3,6 0-1,3 2-3,-1-2 4,3-2-7,-3 2 4,-5-3-20,-6 0 15,-1 0-2,-7-6-5,-7-1 11,-3-6 4,-5-2 0,-1-3 22,0-3-21,0 3 17,0 5 2,-3 0-17,-1 12 35,-1 1-20,4 1 4,-1 5 14,2 0-36,0 16-6,0 18-11,0 13 16,0 4 1,0-5 0,0-2 1,0-5 4,0-3 2,5 0-7,2 1 0,-2-5-15,5-4 7,-1-6-52,5-8-21,3-8-125,0-6-198</inkml:trace>
  <inkml:trace contextRef="#ctx0" brushRef="#br0" timeOffset="1882.1216">11171 857 482,'0'0'138,"0"0"-96,0 0-7,0 0-22,0 0 16,0 0-29,0 83 10,-3-32 46,-12 2-40,2-2-3,-2-4 14,3-4-25,3-2 7,0-5-9,3-6 7,0-6-6,2-9-1,1-7 0,1-6 6,2-2 2,0 0-8,0-18 0,0-8-20,5-12 18,7-4-11,4-7 9,-1-2-6,1-3 12,-4 0-2,-4-3 0,5 1 3,-4 6-3,0 11 1,1 11 0,-5 12 9,1 9-3,-4 7-7,4 0 0,4 15-15,3 18 14,1 17 2,4 7 4,-6 5 22,-1-4-23,-1-5 12,0-6-10,0-7 0,-2-2 1,1-6-7,-2-5 0,-2-6-1,-1-8-10,-2-3-31,-2-10-18,0 0-124,0-7-3</inkml:trace>
  <inkml:trace contextRef="#ctx0" brushRef="#br0" timeOffset="2067.0497">11191 1114 536,'0'0'194,"0"0"-178,0 0-12,0 0-4,0 0 0,0 0 7,68-14-3,-34 9-8,1 0 1,-5 5-71,-7 0-119,-9 0-157</inkml:trace>
  <inkml:trace contextRef="#ctx0" brushRef="#br0" timeOffset="2568.2986">11498 789 98,'0'0'219,"0"0"-148,0 0-10,0 0 59,0 0-25,88 0-44,-58 0-26,4 0 13,6-3-29,7-2-4,2 1-4,-1 0 7,-2-1-15,-7 2 7,-11 1-50,-4 1 21,-8 1-117,-11 0-119</inkml:trace>
  <inkml:trace contextRef="#ctx0" brushRef="#br0" timeOffset="2806.1735">11795 809 473,'0'0'39,"0"0"17,-5 102 21,1-57 5,1 4-25,1-4-33,2-5 24,0-2-35,0-2 6,2-1-16,4-4 6,-2 1-9,2-5 0,-4-3 1,1-1-11,-3-5-24,3-3-26,-3-5-75,0-2-234</inkml:trace>
  <inkml:trace contextRef="#ctx0" brushRef="#br0" timeOffset="3808.8462">13998 713 280,'0'0'98,"0"0"-9,0 0-36,0 0 27,0 0-20,0 0-25,-10 7-13,6 18-16,-4 14 15,-4 13 2,3 7-18,-1-1 26,0-5-23,2-5-2,0-6 3,2-4-5,-1-2-4,0-6 0,4-6 4,0-9-19,3-6 12,0-7-55,0-2-80,0-6-56,6-15-16</inkml:trace>
  <inkml:trace contextRef="#ctx0" brushRef="#br0" timeOffset="4109.5429">13991 774 149,'0'0'107,"0"0"-1,0 0-7,45-87-9,-38 79-13,-4 6-46,2 0 10,-1 2-30,6 4-10,4 20 14,4 14 13,-3 12 19,-2 4-16,-2 5-29,-2-7 34,-1-5-27,0-5-3,1-9 4,0-3-3,3-3-7,-3-5 0,-2-4 8,1-5-14,-4-4 6,-2-1-37,-2-7 2,0-1-54,0 0-33,-15-4-221</inkml:trace>
  <inkml:trace contextRef="#ctx0" brushRef="#br0" timeOffset="4294.2644">13984 1008 590,'0'0'97,"0"0"-68,0 0-29,0 0 3,0 0-3,84-42 0,-54 38 0,0 1 0,0 3-84,-2 0-163</inkml:trace>
  <inkml:trace contextRef="#ctx0" brushRef="#br0" timeOffset="4626.3309">14498 737 266,'0'0'78,"0"0"-78,0 0 3,0 0 3,0 0 95,-6 121 0,5-66-12,-5-1-48,6-6-3,-2-6-13,2-3-2,0-9-11,0-3-11,0-7 1,2-5-2,7-6-28,-3-4-52,0-5-128,3 0-48</inkml:trace>
  <inkml:trace contextRef="#ctx0" brushRef="#br0" timeOffset="5074.3307">14512 892 162,'0'0'75,"-20"-77"41,13 42 13,5 4-3,2 2-22,0 5-38,2 5-25,11 2-35,1 3-2,3 4-4,3 2 0,4 5-4,4 3 4,2 0 0,0 15-1,-5 12-2,-7 9 2,-9 6 0,-9 7 1,-2 2-1,-26 0 1,-8-6 0,-4-9-4,6-11-4,9-12 8,6-10-1,9-3 5,4 0 1,3 0-2,3-8 4,0 1 23,0-1-30,0 4 18,5 4-18,14 0 5,8 0-5,3 0 4,4 7 3,-1 5-1,-2 4 0,-1-1-8,-2 3 2,-1-2 0,-2 2-2,-3-1 2,-3-2-31,-2 0 13,0-3-54,2-4-83,-2-4-116,1-4-78</inkml:trace>
  <inkml:trace contextRef="#ctx0" brushRef="#br0" timeOffset="5412.8307">14984 762 439,'0'0'89,"0"0"-27,0 0 32,0 0-55,0 0 18,0 0-35,-7-27-22,7 41-6,10 14 6,1 11 8,-2 5 10,0 6-4,-5-3 3,2 1-16,-3-6 5,0-8-2,-1-5-4,-1-7 0,-1-5-8,0-5-20,0-6-9,0-6-101,0 0-157</inkml:trace>
  <inkml:trace contextRef="#ctx0" brushRef="#br0" timeOffset="5639.0243">15006 774 138,'0'0'198,"0"0"-98,0-87-12,10 67-20,3 2 11,7 5-56,2 1 0,5 3-11,3 5-9,3 4 5,0 0-3,-2 0-5,-1 7 0,-5 3-7,-4 2-29,-9 3-66,-9 2-58,-3-1-68</inkml:trace>
  <inkml:trace contextRef="#ctx0" brushRef="#br0" timeOffset="5860.6919">15070 874 283,'0'0'154,"0"0"-110,0 0 4,0 0 71,0 0-34,0 0-60,101 1-2,-68-1-23,-6 0 0,-8 0-1,-3 7 1,-8 8-33,-8 10-36,0 2-67,-15 1-2,-13 3-106</inkml:trace>
  <inkml:trace contextRef="#ctx0" brushRef="#br0" timeOffset="6045.6226">15078 1150 139,'0'0'172,"0"0"-24,0 0-28,0 0-18,0 0-74,0 0 4,-11 55 8,36-55 1,9 0 20,7 0-37,2-12-19,-3 3 2,-5 1-2,-7 3-5,-9 4 0,-5 1-33,-7 0-2,-3 0-45,-2 0-101,-2 0-165</inkml:trace>
  <inkml:trace contextRef="#ctx0" brushRef="#br0" timeOffset="7148.1964">16941 738 317,'0'0'86,"0"0"0,0 0-20,0 0 8,0 0-44,0 0-9,52-71-14,-26 65-2,-1 3-1,3 3 0,3 0-2,1 8 12,-1 13-14,0 8 13,-5 10-6,-7 7-5,-10 8 12,-9 5-12,0 1 6,-11-4 5,-14-5-13,-6-4 10,-5-5-9,-2-5 0,2-6 1,4-7 2,11-10-4,8-7 3,7-4-1,4-2 6,2-1-2,0 0 1,0 0 16,5 0-5,19 0-9,10-1 38,12-7-36,3-1 0,7 0-11,-1 2 2,-3 0-9,-3 5-5,-7-1-35,-2 1-5,-7 1-86,-8-1-191</inkml:trace>
  <inkml:trace contextRef="#ctx0" brushRef="#br0" timeOffset="7433.2203">17640 980 424,'0'0'110,"0"0"-79,0 0-9,0 0 26,0 0-5,0 0 6,87-12 5,-52 11-48,6 0 11,-2 1-17,1-4-10,-7 4 1,-2-1-69,-8 1-113,-9 0-73</inkml:trace>
  <inkml:trace contextRef="#ctx0" brushRef="#br0" timeOffset="8335.7865">18613 675 275,'0'0'140,"0"0"12,0 0-55,0 0-37,0 0 0,0 0-59,-1 24 1,-11 15 8,-1 11-6,-3 4 26,4 1-27,1-2 1,0-3 5,5-5-3,3-6-6,3-4 0,0-5 2,6-3-6,11-6 5,2-3-1,0-6 8,2-6 1,3-3-9,-2-3 0,2 0 9,0-1-9,0-8 0,3-2-6,-2 2-2,0 2-60,-3 2-54,-3 2-100,-7 0-82</inkml:trace>
  <inkml:trace contextRef="#ctx0" brushRef="#br0" timeOffset="8749.8771">19034 685 251,'0'0'178,"0"0"-38,0 0-36,0 0-54,0 0-32,0 0-7,7 46-11,-4-4 58,0 4-48,1-1 16,-1 1-20,2-7-5,1-3 8,0-1-3,-3-5-6,0-2 0,0-5 3,-2-5-13,-1-5 6,2-5-49,-1-6-62,5-2-195,0-2-35</inkml:trace>
  <inkml:trace contextRef="#ctx0" brushRef="#br0" timeOffset="8968.5475">19106 687 204,'0'0'103,"0"0"12,0 0-69,32-77-8,-5 65-22,2 3 3,3 5 29,0 1-34,-4 3-2,-1 0-12,-3 4-14,-1 10-34,-4 2-97,-6 1-100</inkml:trace>
  <inkml:trace contextRef="#ctx0" brushRef="#br0" timeOffset="9184.7175">19114 871 160,'0'0'164,"0"0"-149,0 0 1,0 0 29,0 0 60,0 0-18,83 11-42,-42-11-16,-2 0-24,-5 2-3,-7 7-2,-6 5-17,-12 2-95,-9 7-77,0 2-47</inkml:trace>
  <inkml:trace contextRef="#ctx0" brushRef="#br0" timeOffset="9407.4016">19096 1215 178,'0'0'198,"0"0"-137,0 0 5,0 0-9,0 0 19,0 0 19,48 15-26,-14-17-42,8-9-9,6-3-13,0 0 2,2 3-7,-2 1-3,0 5 1,-5-3-42,-3 2-25,-1-1-75,-6-1-89,-5-3-90</inkml:trace>
  <inkml:trace contextRef="#ctx0" brushRef="#br0" timeOffset="9886.6133">19611 640 475,'0'0'133,"0"0"-53,0 0-45,0 0-17,0 0-13,0 0 7,0 0-12,25 84 46,-8-40-44,1 7 27,1 2-22,1-2 2,-1 0 20,-3-7-25,-1-7 6,0-6-10,0-7 2,-4-8 0,-1-3 1,-1-8-2,-2-3 4,1-2 7,0 0-12,5-14 18,2-10-17,1-7 13,1-4-10,-4-4-1,0-3 10,-1-5-8,-1-3 3,-2 2-8,-2 6 0,0 9-7,-3 8 7,-3 8-18,-1 8-14,0 7-40,0 2-23,0 0-340</inkml:trace>
  <inkml:trace contextRef="#ctx0" brushRef="#br0" timeOffset="10241.9632">20239 661 534,'0'0'156,"0"0"-100,0 0-37,0 0-19,0 0-5,0 0 5,-6 77 18,6-34 4,0 5 6,-1-1-18,-1 0 0,-1 0-7,0-7 1,0-2-4,-2-5 0,0-4 0,2-4-4,0-5-3,1-5-19,2-3-47,0-9-124,0-3-154</inkml:trace>
  <inkml:trace contextRef="#ctx0" brushRef="#br0" timeOffset="10509.9245">20232 675 417,'0'0'88,"0"0"-62,0 0 13,0 0-9,0 0-24,83-72 29,-65 70-25,2 2 6,0 0-3,0 0-3,-2 0-10,-2 5 0,-1 5-11,-1-1 4,-1 2-61,-6 0-35,-5 3-56,-2 0-59</inkml:trace>
  <inkml:trace contextRef="#ctx0" brushRef="#br0" timeOffset="10726.1188">20247 869 157,'0'0'85,"0"0"-33,0 0 113,0 0-41,0 0-68,83-5-23,-56 2-30,-3 3-3,-4 0 7,-3 0-7,-2 0-1,-4 13-62,-8 3-100,-3 7 7,-5 2-77</inkml:trace>
  <inkml:trace contextRef="#ctx0" brushRef="#br0" timeOffset="10957.9141">20174 1173 487,'0'0'67,"0"0"-39,0 0 67,0 0-22,0 0-4,0 0-29,59 0-1,-21-3-32,3-6 6,-2 1-18,-6 2 5,-8 3-15,-7 2-3,-3 1-42,-4 0-10,-7 0-48,-2 0-132,-2 0-60</inkml:trace>
  <inkml:trace contextRef="#ctx0" brushRef="#br0" timeOffset="13195.1601">20757 625 82,'0'0'103,"0"0"-27,0 0 13,0 0-18,0 0 6,0 0-33,-2-3-27,2 23-9,0 11-2,0 9 51,-4 6-13,-1 6-34,0-2 18,2-1-9,3-4-5,0-3 8,0-6-16,0-6-6,0-3 4,7-7 8,3-4-4,7-3-7,8-6 2,8-1 30,12-6-31,3 0 17,5 0-19,1-5 11,-8-2-25,-4 1 14,-9 4-30,-10 2-12,-7 0-113,-9 0-138</inkml:trace>
  <inkml:trace contextRef="#ctx0" brushRef="#br0" timeOffset="14636.2521">22795 687 64,'0'0'111,"0"0"-31,0 0 11,0 0 10,0 0 5,0 0-49,0-21-2,0 21-38,0 0-9,0 0-4,0 0-4,0 15 0,-3 17-9,-2 10 13,-1 12-4,3 6 17,2 0-15,1-5 23,0-6-22,0-9 3,12-3 25,7-7-12,1-6-1,4-4-10,1-8-2,3-5 20,2-7-19,4 0 7,2-12 6,5-12-18,2-9 10,-3-3-12,-4-7 3,-6 0 0,-8-3 1,-10-3-4,-3 3 0,-6-1-3,-3 4 3,0 7-12,0 7-6,-6 6 6,-1 7-22,4 6-9,0 7-66,0 3-244</inkml:trace>
  <inkml:trace contextRef="#ctx0" brushRef="#br0" timeOffset="15021.7036">23568 670 480,'0'0'121,"0"0"-83,0 0-26,0 0-12,0 0-5,0 0 5,0 116 23,0-62 11,0 2-11,-3 0-16,-2-6-2,2-7-5,-1-5 0,1-8 10,0-6-5,-1-6-5,4-6 0,0-8-42,0-2-94,0-2-106,0-3 18</inkml:trace>
  <inkml:trace contextRef="#ctx0" brushRef="#br0" timeOffset="15422.2126">23569 770 120,'0'0'90,"0"0"-7,17-82-17,-11 67 8,-2 9 29,-2 3-46,-1 3 0,5 0-57,6 0-1,5 20-2,6 10 6,3 11 10,-1 5 29,-1 6-36,-2-3 17,1-4-23,-1-4 9,-4-9-3,1-7-6,-5-4 5,-1-7 6,-4-4-2,-3-2-9,1-5 0,-4-3 6,3 0 6,4-5 30,1-16-1,3-7-5,-2-7-34,-2-3 5,-7-2-7,-1-4 8,-2 2 1,0 3-9,0 4 0,0 3-3,-3 6-17,3 1-30,0 11-20,0 4-136,0 6-182</inkml:trace>
  <inkml:trace contextRef="#ctx0" brushRef="#br0" timeOffset="15801.1394">24190 601 319,'0'0'192,"0"0"-110,0 0-71,0 0 33,0 0 3,0 0-45,0-4 13,16 4-15,8 0 0,3 0 14,3 0-7,-2 0-6,-2 0-1,-1 0-11,-1 0-19,-9 0-118,-5 0-137</inkml:trace>
  <inkml:trace contextRef="#ctx0" brushRef="#br0" timeOffset="16039.4519">24258 643 172,'0'0'149,"0"0"-110,0 0 35,0 0 6,-8 97 43,8-66-71,0 4-1,0 2-36,0 2-15,5 2 40,0-2-35,-4-4-3,-1-2 5,0-3 3,0-1-11,-6-2 1,-8-3-57,-6-1-51,4-7-144,0-2-18</inkml:trace>
  <inkml:trace contextRef="#ctx0" brushRef="#br0" timeOffset="16217.8436">24154 1199 456,'0'0'223,"0"0"-140,0 0-21,0 0-30,0 0-29,0 0 13,27-11-16,4 7 6,11-4 1,3-1-7,2-1-8,-2-3-21,-4 3-36,-7-1-70,-13 1-201</inkml:trace>
  <inkml:trace contextRef="#ctx0" brushRef="#br0" timeOffset="16556.1168">24621 649 225,'0'0'369,"0"0"-317,0 0-52,0 0 2,0 0 8,114-2 24,-64-2-11,7 0 3,-3-2-26,-5-2 3,-10 2 0,-9 2-3,-8 0-20,-10 3-43,-3-1-118,-9 2-117</inkml:trace>
  <inkml:trace contextRef="#ctx0" brushRef="#br0" timeOffset="16819.172">24915 611 314,'0'0'67,"0"0"-63,0 0 85,0 0 0,-11 105-2,8-69-4,-1 4-75,3 5 28,-2 0-5,3 1-30,0-4 23,0-4-23,0-4 1,0-4 1,0-2 5,0-5-16,0-3 6,0-2-59,0-6-59,0-7-212</inkml:trace>
  <inkml:trace contextRef="#ctx0" brushRef="#br0" timeOffset="17442.7058">25301 688 529,'0'0'108,"0"0"-68,0 0-31,0 0 2,0 0-5,0 0-6,2 82 68,-2-37-43,-10 3-11,0 0-2,1-3-10,-1-6 7,3-3-8,-2-5 5,1-7-3,2-6-3,2-8 5,4-5-5,0-5-12,0 0-11,0-6-2,1-17-2,14-8-38,0-5-18,3-5 40,-1-6 27,-3-2 16,0-1 16,1 2 18,-3 7 24,2 5-3,0 3-16,-2 7 3,0 3-21,-5 9-6,1 6 13,-2 5-24,0 3-1,6 0-3,4 17-17,1 13 15,3 10 4,-8 7 1,0 6 22,-3 4-15,-1-1 5,1-4-13,-2-3 6,-1-10-6,-1-8-2,-2-4 0,0-6-2,-3-5 2,1-6-35,-1-4-14,0-6-93,0 0-205</inkml:trace>
  <inkml:trace contextRef="#ctx0" brushRef="#br0" timeOffset="17627.6103">25398 979 507,'0'0'200,"0"0"-181,0 0-19,0 0-7,0 0 7,0 0 7,72-18 1,-38 16-16,2 0 5,-3 2-120,-2-1-45,-7 0-133</inkml:trace>
  <inkml:trace contextRef="#ctx0" brushRef="#br0" timeOffset="18059.5538">25843 682 422,'0'0'159,"0"0"-66,0 0-42,0 0 7,0 0-58,0 0 11,0 47-11,0-3 7,-3 7 16,-2-1-18,2 1 4,-3-3 8,1-8-17,2-3 0,0-9 8,3-6-3,0-5-5,0-6 0,0-5-37,4-6 6,9 0-44,4-2-23,1-16-18,-3-5-250</inkml:trace>
  <inkml:trace contextRef="#ctx0" brushRef="#br0" timeOffset="18545.816">25929 669 266,'0'0'42,"0"0"89,0 0-35,27-87-32,-15 74 9,5 6-50,-2 3-12,4 4 2,2 0-8,0 0-5,0 14 0,-5 11 3,-4 6 2,-8 2 1,-4 5 5,0-2-3,-19 2-3,-9-2-5,-11-2 0,-4-6-16,-2-7 10,9-8-20,11-7 2,10-6 22,7 0 4,7-6 2,1-3 5,0 5-6,0 4 16,7 0-19,11 0 0,5 15 19,3 0-13,6 4 32,-1 1-14,4 1-22,2 2 11,3 1-10,-1-2 1,1 0 0,-4 1 4,-5-3-11,-2-2 3,-7-3-35,-6-1-2,-4-2-62,-4-5-95,-2-4-108</inkml:trace>
  <inkml:trace contextRef="#ctx0" brushRef="#br0" timeOffset="19009.3974">26792 553 384,'0'0'125,"0"0"-112,0 0 21,0 0 74,-44 104-36,24-63-23,-1 2-23,1 4 10,-1-1-18,-1 1-6,3-2-3,-4-3-3,0-1-5,-1-6-1,3-4 4,1-4-9,6-8 5,3-5-22,7-6-8,2-4-29,2-4-11,0 0-78,0 0 31,0-5-40,0-11-132</inkml:trace>
  <inkml:trace contextRef="#ctx0" brushRef="#br0" timeOffset="19310.2279">26472 649 489,'0'0'126,"0"0"-25,0 0-48,0 0 4,0 0-38,0 0-12,-1-10-7,10 16-9,9 9 8,4 3 1,2 4 0,-2 1 1,-2 1-1,-4 3 0,-4-3-1,-1-1-16,-4-2-13,-1-3-24,-3-2-85,-3-3-41,0-7-129</inkml:trace>
  <inkml:trace contextRef="#ctx0" brushRef="#br0" timeOffset="21252.6542">13651 2538 174,'0'0'119,"0"0"18,0 0-26,0 0-15,0 0-26,0 0-62,-15 15 3,9 15-7,-3 11-3,5 4 32,2 3-14,2-2-9,0-6 16,0-2-23,0-2 5,0-1-8,0-3 10,0-1-6,0-7-4,0-6 0,0-6 3,0-6 2,0-3-10,0-3 3,0 0-30,0-4 29,0-15-47,0-6-59,0-3 21,2-1-33,-2-2 23,0 1 54,0 2 30,0-2 14,0 1 1,-2-1 16,1 0 21,-1-1-15,2 0 33,0-2 14,0 0-47,9-2-1,6 2-17,0 3-1,0 6 17,-2 5-8,0 5 21,1 4-3,1-1-10,1 2 10,5 3-23,4 1-5,0 5 14,3 0-12,0 18-3,-2 17 12,-3 7-10,-6 5 26,-5 0-16,-6-6-5,-5-7 6,-1-6-8,0-7-3,0-6-4,0-4 6,0-6-6,0-4 0,0-1 0,0 0 5,2 0 3,-1 0-3,2-6-4,2-12 6,-1-3-12,5-3 5,-1-2 0,2-4-5,2 0-1,-2 0 5,-1 3 1,3 3 0,-1 6-5,-1 5 5,2 5 0,0 1-4,3 7 6,3 0-4,4 2-1,2 18 0,-1 8-1,-3 8 7,-3 5-3,-4 1 23,-4-2-23,-2-2 13,-4-2-13,0-1 3,-3-3 2,0-1-4,0-4-1,0-1 3,0-6-3,0-5-13,0-5-35,2-9-80,9-1-136,3-4-98</inkml:trace>
  <inkml:trace contextRef="#ctx0" brushRef="#br0" timeOffset="21916.4498">14658 2537 509,'0'0'98,"0"0"-83,0 0-1,0 0-12,0 0 8,0 0 30,-18 100 14,5-57-12,-2-2-12,3-5-14,3-5 5,1-4-16,2-3-2,0-5-3,3-8 6,2-4 0,-1-6-5,2-1-1,0 0 18,0-1-11,0-17 2,0-8-9,2-6-18,5-2 8,2-4 6,-3-1 4,0 0-3,0-3 7,0 1-4,3-1 0,2 3 0,-1 6-2,2 7 6,-5 13-4,-2 6 12,1 7-10,4 0-4,4 5-3,8 18-2,2 11 3,-3 8 8,-3 6-3,-2-1 11,-3-1 0,0-4-12,-3-5 0,-1-2 5,-3-7 7,0-1-11,-3-4-1,-2-5 2,-1-4-2,0-6-16,0-3-35,0-5-51,0 0-71,-1 0-67</inkml:trace>
  <inkml:trace contextRef="#ctx0" brushRef="#br0" timeOffset="22116.9861">14711 2717 608,'0'0'43,"0"0"-29,0 0-14,0 0 9,0 0-3,105-6-1,-72-2-5,-2-1-104,-1 2-90,-8 3-126</inkml:trace>
  <inkml:trace contextRef="#ctx0" brushRef="#br0" timeOffset="22519.4711">15001 2492 414,'0'0'154,"0"0"-81,0 0-32,0 0 10,0 0-16,93-28-24,-53 24 11,6-2-12,1 2-7,-1-1 9,-3 0-9,-5 1-3,-3 3 0,-5-1-10,-9 2-17,-3 0-38,-8 0-62,-4 0-38,-6 0-77</inkml:trace>
  <inkml:trace contextRef="#ctx0" brushRef="#br0" timeOffset="22756.7923">15354 2454 428,'0'0'103,"0"0"-72,0 0 0,0 0 72,-11 85-52,9-53-26,1 3 8,1 0-20,0-1-4,0-1 15,0-1-15,0-4-6,0 0-3,0-6 6,0-1-15,0-1 9,0-3-41,1-6-36,1-3-226</inkml:trace>
  <inkml:trace contextRef="#ctx0" brushRef="#br0" timeOffset="23204.6612">15702 2513 241,'0'0'163,"0"0"-154,0 0 47,0 0 84,12 108-50,-12-74-39,0 1 3,2-1-52,-1-3 27,5 0-28,-5-2-1,-1 0 9,2-5-6,-2-5-3,0-2 0,0-5 5,0-7-21,0-3 7,0-2-32,0 0 3,4-4-31,4-14-90,0-6-161</inkml:trace>
  <inkml:trace contextRef="#ctx0" brushRef="#br0" timeOffset="23621.1499">15786 2468 414,'0'0'94,"0"0"4,0 0 0,9-77-53,-3 68 25,3 3-46,5 4-22,6 2-2,4 0-5,3 17 5,0 10-1,-5 6 6,-4 5-14,-6-1 9,-11-1 0,-1-3-1,-6-1-5,-16-7 2,-3-2-9,-2-6-23,5-6 33,6-6-7,7-2 10,2-1 2,6-2 6,-1 1-8,2 2 0,0 4 3,0 1-7,5 7 8,12 2 0,6 1 25,5 0-28,5 0 21,4-1-19,-1-4 6,0-2-9,-5-2 2,-2 0-2,-6-3 0,0-2-9,-7-4-30,-1 0-47,-7 0-203</inkml:trace>
  <inkml:trace contextRef="#ctx0" brushRef="#br0" timeOffset="24307.4131">15293 2453 111,'0'0'68,"0"0"-34,0 0 35,0 0 5,0 0-16,0 0-9,0 0 12,66-44-10,-46 41 8,6 0-29,6-2-25,2 2 21,3-3-22,0 0-4,-1 0 7,0 0 1,-7 1-11,-7 2 3,-10 2-38,-8 1-28,-2 0-72,-2 0-86,-2 3-21</inkml:trace>
  <inkml:trace contextRef="#ctx0" brushRef="#br0" timeOffset="25109.5314">16487 2383 266,'0'0'116,"0"0"-18,0 0-16,0 0 2,0 0-57,0 0-14,2-3 11,18 3-13,7 0 18,6 0-1,4 0-27,5 0 15,0-4-16,-5-1 5,-7 4-11,-11-1 6,-11 2-34,-7 0-56,-1 0-145,-10 0-40</inkml:trace>
  <inkml:trace contextRef="#ctx0" brushRef="#br0" timeOffset="25347.8496">16644 2386 118,'0'0'239,"0"0"-190,0 0 40,0 0 67,-5 104-76,5-69-33,0 2 1,0-4-46,0 1 8,0-3-10,2-1 14,2-1-14,0 1 0,-2-1 0,-2-5-1,0-2 0,0-5-16,-6-2-61,-6-6-133,-3-3-174</inkml:trace>
  <inkml:trace contextRef="#ctx0" brushRef="#br0" timeOffset="25548.0928">16496 2871 529,'0'0'152,"0"0"-89,0 0 9,0 0-50,0 0-13,0 0-9,46-2 4,-7 1-2,6-4 8,0 1-5,2-2-10,0 0-14,0 3-57,-2 1-54,-2-1-94,-4 1-162</inkml:trace>
  <inkml:trace contextRef="#ctx0" brushRef="#br0" timeOffset="25964.8129">17538 2358 419,'0'0'123,"0"0"-75,0 0 20,-89-39-29,52 39-22,-3 0 16,-1 11-9,-2 18-12,3 12 23,6 7-32,4 11 22,7 1-11,10-1-11,5-4 25,8-5-28,3-10 0,24-5 3,10-6 9,7-10-12,8-8 0,5-10-9,4-1-10,1-6-46,-2-15-74,-9-1-293</inkml:trace>
  <inkml:trace contextRef="#ctx0" brushRef="#br0" timeOffset="26265.6275">17886 2383 514,'0'0'62,"0"0"-57,0 0-5,0 109 75,0-69-19,0 2 9,-1 0-31,-1-4-25,1-2 1,1-4-10,0-4 0,0-2 7,0-5-1,0-4-12,0-4-11,0-5-81,0-8-116,1 0-182</inkml:trace>
  <inkml:trace contextRef="#ctx0" brushRef="#br0" timeOffset="26504.0672">17898 2371 673,'0'0'48,"0"0"-32,0 0-16,0 0 7,0 0-6,0 0-1,88-36 4,-61 36-4,-2 0 0,1 0-2,-3 6-13,-1 6-51,-5 0-38,-6 3-94,-11 0-47</inkml:trace>
  <inkml:trace contextRef="#ctx0" brushRef="#br0" timeOffset="26751.3859">17846 2644 353,'0'0'39,"0"0"-30,0 0 33,0 0 53,0 0-2,0 0-25,76 19-44,-46-19-14,1 3-4,-1-1 3,-6 1-18,-6 3 8,-3 0-37,-11 3-88,-4 0-80,0 4-42</inkml:trace>
  <inkml:trace contextRef="#ctx0" brushRef="#br0" timeOffset="26929.7946">17906 2856 91,'0'0'122,"0"0"-113,0 0 64,0 0 29,0 0-30,0 0-9,57 6-59,-29-12 5,2-2-9,1 1-62,2-2-43,-3 0-107</inkml:trace>
  <inkml:trace contextRef="#ctx0" brushRef="#br0" timeOffset="27453.2684">18728 2454 535,'0'0'51,"0"0"-47,0 0 40,0 0 14,0 0-13,-85-78-21,61 72-22,-2 2 4,3 4-6,2 0 2,4 0 2,1 11-2,3 3-2,-1 2 0,4 2-1,2 2-2,4 1 1,4 3 2,0 3 0,1 4 4,16 0-4,2-1 1,3 0 3,1-1-5,-1-4 2,0-1 2,-3-2 22,-3-3-15,-4-3 5,-2-2-3,-4-2-12,-3 0 6,-3-1-5,0 1-1,-6 1 11,-19 1-10,-11 1 8,-12-2-9,-7 2-4,-4-4-15,-1-2-36,0-6-16,-8-3-76,0 0-113</inkml:trace>
  <inkml:trace contextRef="#ctx0" brushRef="#br0" timeOffset="30477.109">9197 1970 35,'0'0'49,"0"0"6,0 0-6,0 0-4,0 0-8,0 0-3,41-20 24,-28 17-7,2 1-12,3 1 3,3-3-17,3 3-12,4-3 13,5-2-11,4-1-2,5-1-5,3 0-8,0 2 7,1 3-6,-3 0-1,2 3 2,-5 0 2,2 0-8,-4 0 4,0 2 0,-1 3 4,1 0-4,0 1 0,1-1 0,-2 0 0,2 0-1,0 0-2,-3-1 0,1 2-1,-3 0-10,-1-1 11,2 1-1,-3-2 3,1 1 1,4-1 0,5-1-7,6 0 6,9-1-1,7-2 2,6 0-2,-3 0-9,9 0 10,3-2-5,5-5 6,1-3-6,4-1 6,1 1-1,-4 2 1,-2-2 0,-6 5 2,-4-3-2,-5 5 0,1 0-2,0 1 2,1-1 0,3-1-3,-7 1 7,3-2-8,-2 4 4,0-1 0,-1 2 1,0-1-1,1 1 0,0-2 4,2 1 1,0-1-5,3 1 0,-4 0 0,-1-2-1,1 3 5,2-2-4,6 2 19,3 0-18,1 0 0,1-2-1,1 1 0,4-2-1,0 1 2,5-1-1,-1-1 1,2-1 3,-1 1-4,-1 1 0,-3-2 1,2 3 14,1 0-12,0-1-1,1 0-2,1 1 4,-1-2-4,4-1 0,1 1-3,0-3 0,-2 2 6,-4-1-3,-3 1 3,-4 2 0,-3 3-6,-1 0 1,5 0 2,3 0 3,4 0-3,1-2 0,1 2-4,1-1 9,4 1-9,1-1 4,-1 1 0,2 0 0,-1 0 0,0 0 0,-1 0 0,3 0 2,-1 0-5,2 1 3,2 3-1,-1 1-4,4 0 9,2-1-4,2-1 0,0 0 2,-2-1-3,1-2 1,0 1-1,-2 1-4,2 0 6,-2 0-1,-2 1 0,-1 3 0,1-3-2,2 2 2,2-3 0,-2-1 0,0-1 4,-3 0-4,5 0 0,0 0 0,1 0-4,1 0 4,-5 0 0,2 0 0,-1 0 0,1 0 1,-4 0-1,2 0 3,-4 0-5,5 0 2,2 0 0,3 0-1,4 0 2,0 0-2,0-3 1,0 0-3,3 0 2,-2-2 1,-3 2 0,-1 0-2,1 1 5,3 0-3,1 0 0,6 1-3,5-3 3,0 0 0,8 0 0,1-2-1,-2-1 6,0 0-5,4-1 0,-2 1 1,5 0-4,-3-1 3,-2 2 0,-1 2-2,-1-1 8,-6-1-6,2 1 0,0 1 3,-2-1-7,5-1 4,-6 0 0,-4 0 1,-3-1 4,-8 1-5,-4 0 0,-8-2 7,-8 4-8,-5-2 1,-6 3 0,-3-3 21,-5 1-19,-6-1 9,-12 0-1,-8 2-4,-9 1 13,-6 1-18,-5 2-1,-3 0 4,-5 0 6,-3 0-10,-4 0 0,-4 0-28,-4 0-33,-8 0-85,-3 0-174</inkml:trace>
  <inkml:trace contextRef="#ctx0" brushRef="#br0" timeOffset="31911.2478">13396 3401 24,'0'0'45,"0"0"9,0 0 10,0 0-34,0 0-2,86 0-11,-69 0 15,4 0 20,-1 0-21,5 0 24,3 0-14,5 0-31,7 0 22,2 0-20,4 0 13,2 0 0,-1-5-22,0 2 6,-1 0-9,-4 1 5,-2 2-4,0-1-1,2 1 0,8-1 1,13-2 9,9-3-5,10-1-5,2 2 4,4-1-9,4 1 5,5-1 0,3-1 3,0-1-2,0-1-1,-3 1 0,0 1 3,0 0-7,-3 0 5,1 4-1,2 0 1,-1 0 2,-1 2-5,-2-3 2,2 0-1,4 3-3,0-3 8,3 4-4,1-4 1,1 1 3,4-3-4,8-2 0,3 1 2,7-4-10,2 1 10,2-2-2,-1 3 1,-2 0 4,-4 2-5,-5 0 0,-3 1 0,1 1-2,2 0 6,-3-1-4,1-2 4,-2 4-4,-8-2 14,-2 1-3,-12 2-7,-11 0 3,-11 3-6,-16 0-1,-14 0 2,-15 0-2,-13 3 0,-9 0-33,-3 0-46,0 2 43,-22 0 4,-8-5-205</inkml:trace>
  <inkml:trace contextRef="#ctx0" brushRef="#br0" timeOffset="37340.4889">3582 4812 185,'0'0'135,"0"0"-67,0 0 32,0 0 0,0 0-43,0 0 4,0 0-30,0 0-12,0-19 14,0 19-28,0 0-4,0 0-1,0 14-24,3 17 22,1 15-2,-1 6 4,-3 5 15,0-1-2,0-2-10,0-4-3,0-5 8,3-5-11,-3-2 3,5-3 0,-4-4 3,1 1-3,-2-5-27,0-7-40,0-10-156,0-9-85</inkml:trace>
  <inkml:trace contextRef="#ctx0" brushRef="#br0" timeOffset="37872.5639">3370 4765 153,'0'0'26,"0"0"11,0 0 10,0 0 30,76-84 13,-52 70-48,4 2 0,8 2 0,0 7-38,7 3 15,8 0 10,7 21 21,6 13-4,2 11-40,-5 7 25,-6 4-16,-13 3-11,-9-2 13,-11-1-5,-8-2-8,-10-5 9,-4 0-5,-6-6-8,-18-2 0,-7-2 8,-15-3 7,-6-1-15,-8-8 1,1-6 13,1-6-7,3-11-7,3-4 0,1 0-7,5-10 3,1-8-7,5-3-9,7 0 4,5 3-60,11 1-62,6 4-90,6 1-81</inkml:trace>
  <inkml:trace contextRef="#ctx0" brushRef="#br0" timeOffset="38543.1883">4438 4873 362,'0'0'94,"0"0"-28,0 0 37,0 0-34,0 0-57,0 0-6,-25 74 0,25-28 14,0 1 11,0-2-29,0-3 12,0-6-10,0-4 0,0-5 0,0-1-4,0-2 0,0-2 7,0-2-2,0-5-9,0-3 4,0-4-71,0-7-77,0-1-117</inkml:trace>
  <inkml:trace contextRef="#ctx0" brushRef="#br0" timeOffset="38812.3884">4398 4916 112,'0'0'77,"0"0"-3,0-91 6,3 73 7,7 3 14,5 4-45,5 1-32,2 2 4,5 2-16,1 1 3,2 4-7,1 1-7,-1 0 4,-2 0-5,-2 3-11,-10 9 6,-5 4-69,-4 7-11,-7 4 1,0 0-93</inkml:trace>
  <inkml:trace contextRef="#ctx0" brushRef="#br0" timeOffset="39012.9306">4413 5112 3,'0'0'254,"0"0"-232,0 0 36,0 0 74,0 0-33,0 0 5,104 2-76,-68-10-21,0 5 2,-8 3-9,-6 0-16,-11 6-98,-11 15-83,0 6-1</inkml:trace>
  <inkml:trace contextRef="#ctx0" brushRef="#br0" timeOffset="39229.0892">4429 5410 212,'0'0'201,"0"0"-102,0 0 11,0 0-16,0 0-65,0 0-10,72-24 1,-33 9-12,5 1-14,-2 3 6,0 3-13,-3 5-16,-5 1-80,0 2-100,-1 0-19</inkml:trace>
  <inkml:trace contextRef="#ctx0" brushRef="#br0" timeOffset="39576.7809">5011 4825 489,'0'0'112,"0"0"-75,0 0-8,0 0-24,0 0 11,9 103 64,-6-51-47,0-3-12,5-5-13,-1-3-4,-1-5 5,1 0-5,-2-3-4,-2-3 0,0-3 3,-3-7-7,0-4-24,0-7-73,0-7-158,0-2-186</inkml:trace>
  <inkml:trace contextRef="#ctx0" brushRef="#br0" timeOffset="39783.8054">5034 4832 338,'0'0'71,"0"0"-6,14-77-31,3 59 16,4 1-9,4 6-31,2 1 6,-2 5-9,3 5-7,-3 0 0,-3 0-35,-3 15-23,-4 5-81,-7 1-70</inkml:trace>
  <inkml:trace contextRef="#ctx0" brushRef="#br0" timeOffset="40015.5971">5081 5050 237,'0'0'274,"0"0"-257,0 0-9,0 0 5,0 0 39,0 0 21,69 7-52,-35-7-13,1 0 6,-4 0-14,-3 0-3,-4 0-83,-2 0-90,-5 0-137</inkml:trace>
  <inkml:trace contextRef="#ctx0" brushRef="#br0" timeOffset="40378.9305">5523 4750 440,'0'0'189,"0"0"-138,0 0-49,0 0 13,0 0-15,0 0 7,86-7-9,-53 4 3,-3 2-1,-2 1 0,-5 0-52,-5 0-81,-7 0-74,-6 0-104</inkml:trace>
  <inkml:trace contextRef="#ctx0" brushRef="#br0" timeOffset="40601.6486">5650 4755 452,'0'0'59,"0"0"-52,0 0 45,-5 83 38,4-47-51,1 3 6,0 0-35,0 2 20,0-2-30,0 0 7,0 1-1,0-6-5,0-1 1,0-4-4,0-3-2,0-5-45,-8-8-120,-4-3-175</inkml:trace>
  <inkml:trace contextRef="#ctx0" brushRef="#br0" timeOffset="40765.2963">5553 5284 521,'0'0'185,"0"0"-158,0 0 26,0 0-39,0 0-2,0 0-12,56-9 12,-23 3-28,2-2-6,-4 2-55,3 2-70,-8-1-116</inkml:trace>
  <inkml:trace contextRef="#ctx0" brushRef="#br0" timeOffset="41234.432">6028 4797 506,'0'0'150,"0"0"-121,0 0-14,0 0 14,0 0-4,0 0-19,0 17-6,0 16 0,0 9 9,0 2 20,0 0-19,0-5 9,0-5-18,0-3-1,0-1 8,0-2-7,0-4-1,0-3 0,0-9-19,0-4-16,0-7-83,0-1-147,2-3-44</inkml:trace>
  <inkml:trace contextRef="#ctx0" brushRef="#br0" timeOffset="41635.5131">6030 4836 294,'0'0'139,"0"0"-47,0 0 3,0 0-11,0 0-61,0 0 11,0-67-34,9 77-1,13 21 1,5 12 12,4 9 11,-2 2-1,-5-4-12,1-1-11,-1-7 1,1-6 0,-1-4 9,-1-8-9,-4-7 1,-1-7 5,-8-4-4,1-6-2,-1 0 0,1-3 6,2-18 37,-1-3-35,-6-5-2,0-1 6,-6-2-2,0-1-7,0-4-2,0-4 9,-3 0 6,0-2-15,0-1-1,3 5 0,0 4-53,0 13-2,9 10-21,4 7-140,-4 5-159</inkml:trace>
  <inkml:trace contextRef="#ctx0" brushRef="#br0" timeOffset="42036.6308">6660 4702 432,'0'0'145,"0"0"-60,0 0-10,0 0-8,0 0-51,0 0-11,16-5-5,12 2 5,5 3-5,0-2 0,3 2-1,0 0-1,-3 0-44,-4 0-27,-9 0-80,-10 0-97,-8 5-48</inkml:trace>
  <inkml:trace contextRef="#ctx0" brushRef="#br0" timeOffset="42290.5478">6770 4745 346,'0'0'108,"0"0"-11,0 0 30,0 0-82,0 0-26,0 0-17,-8 69-2,7-25 54,-2 1-41,3-3 16,0-3-27,0 0 11,3-4-17,1 0 7,1-4-3,1-2 11,2-5-2,-2-3-9,-4-3 0,-2-3-44,0 0 7,0-2-66,0-2-138,-4-4-120</inkml:trace>
  <inkml:trace contextRef="#ctx0" brushRef="#br0" timeOffset="42691.6435">6693 5251 551,'0'0'0,"0"0"-6,0 0 6,0 0 52,0 0-10,0 0 15,86 7-54,-59-7 7,3 0-10,-2 0 10,5 0-6,-2 0-4,-1-7 4,0 0-9,-5 3 5,-4 1-20,-3 2-85,-10-1-111,-5 1-87</inkml:trace>
  <inkml:trace contextRef="#ctx0" brushRef="#br0" timeOffset="43910.5184">7252 4688 242,'0'0'150,"0"0"-77,0 0-36,0 0-30,0 0 45,90-17-20,-59 14 2,6-2 25,-1 1-50,1-2 11,2-3-20,4 0 7,-1-2-5,-5 3-2,-4 0-13,-12 3-31,-6 2-71,-11 3-97,-4 0-128</inkml:trace>
  <inkml:trace contextRef="#ctx0" brushRef="#br0" timeOffset="44311.5925">7467 4667 184,'0'0'203,"0"0"-103,0 0-15,0 0 42,0 0-69,0 0-21,0-7-37,4 28 3,1 8-3,-1 8 17,2 2-2,2 0 1,0-2-8,-2-1-7,-1 2-1,-2-2 8,-3 0-9,0-3 6,0-1-5,0-5 5,0-3 2,0-6-7,0-6 0,0-3-26,0-4 2,0-5-56,0 0-129,0 0-143</inkml:trace>
  <inkml:trace contextRef="#ctx0" brushRef="#br0" timeOffset="44728.2782">7983 4563 395,'0'0'106,"0"0"-61,0 0 52,0 0-39,0 0-52,0 0 24,100-24-9,-60 18-11,-4 2-7,-6 1 6,-8 2-18,-7 1-4,-6 0-64,-7 1-76,-2 13-87,-9 1 18</inkml:trace>
  <inkml:trace contextRef="#ctx0" brushRef="#br0" timeOffset="44959.8226">8082 4588 312,'0'0'193,"0"0"-178,0 0-11,0 0 57,-14 86 43,11-48-46,3 4-19,-3-2-33,3 4 15,0-2-4,0-4-3,0-2-6,0-3-5,0-1-3,0-2 0,0-4-34,-10-2-31,-7-3-143,-2-6-164</inkml:trace>
  <inkml:trace contextRef="#ctx0" brushRef="#br0" timeOffset="45144.7336">7916 5166 524,'0'0'194,"0"0"-158,0 0 13,0 0-23,0 0 6,0 0-31,72-19 9,-26 5-8,7 1 2,0-3-8,-1 1-1,-3 5-48,-9 2-11,-4 2-116,-9 5-170</inkml:trace>
  <inkml:trace contextRef="#ctx0" brushRef="#br0" timeOffset="45677.3405">8763 4602 449,'0'0'100,"0"0"-52,0 0 24,0 0-45,0 0 16,-86-45-26,69 57-13,-1 16 11,-1 12-11,1 6 8,3 4 21,3 4-23,2 0 10,5 0-20,4-4 3,1-7 8,6-6-9,16-7-2,5-9 0,3-9 7,1-6-7,2-6 0,1 0-4,4-18-1,-2-8 6,-5-5-1,0-5 2,-10-2 4,-2-2-5,-10-1-1,-6 0 0,-3 0 8,0 4-6,-13-1 7,-8 2-9,-1 6-4,-5 3-10,-1 12-22,-2 12-50,1 3-153,-1 7-178</inkml:trace>
  <inkml:trace contextRef="#ctx0" brushRef="#br0" timeOffset="46179.139">9136 4576 466,'0'0'102,"0"0"-83,0 0-7,0 0-12,0 0 0,0 0 30,5 116 22,-5-68 21,0 2-32,0-2-17,0-1 12,0-2-34,-3-8 7,1-5-9,2-5 5,0-7-20,0-8 15,0-6-32,0-6-19,0 0-148,0-9-5,8-12-47</inkml:trace>
  <inkml:trace contextRef="#ctx0" brushRef="#br0" timeOffset="46580.2735">9175 4645 164,'0'0'154,"0"0"11,0 0-58,0 0 15,0 0-73,0 0-49,0-60 7,8 74-7,6 13 0,4 15 15,6 6-15,0 4 21,3 0-12,1-5-3,3-7 11,-1-5-17,-4-10 0,-4-4 7,-4-7-4,-4-3-3,-4-6 0,-3-3 4,-4-2-4,-1 0 0,-2 0 22,0 0 48,0 0-27,0-13 11,0-10-54,0-7 14,1-9-14,4-8 0,-1-4 0,4-3-10,1 1-13,-3 8 6,-3 7 3,0 8-23,-3 8 33,0 7-32,0 1-13,0 7 6,0-1-126,0 2-230</inkml:trace>
  <inkml:trace contextRef="#ctx0" brushRef="#br0" timeOffset="49140.2556">3589 5716 89,'0'0'87,"0"0"-2,0 0-12,0 0-7,0 0-12,0 0-13,0 0-17,0 0 10,0 0-15,0 0-5,0 0-7,9 3-4,3 1 7,6 4-2,4-4-7,4 1 5,5-1 5,8-2 2,0-1 35,4 1-40,5 0 2,-2-1-3,2-1-3,-3 0-1,1 3-3,0-2 0,5 2-2,1 2 5,4-2-3,0-1 0,7-2 3,-1 0-6,5 0 3,6-10 0,5-5 4,1 2-1,-6 1-3,-6 4 0,-13 7-2,-8 1 0,-10 0-9,0 3 11,-2 4-1,1-1 5,3-1-4,4-2 0,0-2-4,4-1-2,2 0 6,4 0 0,6 0 3,2 0 2,1 0-5,2 0 0,-2 0-8,0-3 4,0-1 3,0-1 1,2-1 6,4-1 0,-1-2-6,7 0 0,0-2-1,-1-1-4,-1 4 5,-5 1 0,-5 2 4,-6 2 2,1 2-6,-4-1 0,3 2-5,1-1 4,0-2 1,1 0 0,-1-2-2,-2 1 10,-1-1-8,0 1 0,-4 1-3,3-2-1,-7 2 4,1 0 0,2 0 3,-2 0 4,5-1-9,1-3 2,5 0 0,1 1-2,5-1 2,-2-2 0,-2 1 3,-3 2 0,-2 2-3,-1-1 0,1 2 5,-3 0-5,-2 0 0,0 0 2,-3 0-3,6 0 5,1 0-4,12 0 0,2 0 2,5-3-2,0 0 0,-2 1 0,-5-1-2,0 4 9,-6-1-7,1-1 0,-5 4-4,1-1 4,-4-2 0,0 1 2,-1-2-2,-1-2 0,4 1 0,-6-1 0,-4 0 5,-6 2-11,-7-1 6,-4 3 0,-5 0 5,-1 0 1,-3 1-6,-1-1 8,2-1 0,0-1 3,-2-1-9,2 1-2,-4 1 5,0 0-2,-3 1-3,-3 2 0,-2 0-1,1-1-3,-1 1 4,1 0 0,7-2-4,-2 0 10,5 1-6,6-5 0,-3 2 1,7-1-9,-1-1 8,-2 3-22,1 0 11,-1 3-11,2 0 22,0 0 0,3 0 3,0 0 11,-4 0-7,0 0 2,-4 0-1,-4 0-4,-5 0-8,-4 0 0,-4 0-45,-2 0-1,-3 0-23,0 0 8,0 0 2,0 0-41,0 0-28</inkml:trace>
  <inkml:trace contextRef="#ctx0" brushRef="#br0" timeOffset="49641.5364">9842 4631 599,'0'0'70,"0"0"-70,0 0 0,0 0 10,0 0 43,0 0-27,0 0-26,0-11-3,1 11-29,-1 1-89,0 15 31,0 2-115</inkml:trace>
  <inkml:trace contextRef="#ctx0" brushRef="#br0" timeOffset="49842.0811">9803 5150 210,'0'0'226,"0"0"-194,0 0 69,0 0 57,0 0-54,0 0-57,5 1-14,-5-11-33,0-1-40,0-1-22,0 1-202</inkml:trace>
  <inkml:trace contextRef="#ctx0" brushRef="#br0" timeOffset="81904.3439">12336 4502 148,'0'0'66,"0"0"-25,0 0 28,0 0 1,-5-78-9,-3 64-27,-3 0-12,0 0 40,0 2-15,-1-3 2,0 6-16,0 0-11,-1 3-6,0 2-7,-3 2-8,-1 2 6,-4 0-7,1 0 0,-2 0 0,4 7 6,3 4-8,-1 2 2,7 2-4,-2 5 2,4 9-1,0 4 3,4 6-2,3 5 2,0-4 0,0 2-1,14-3 2,7-1 3,8-3-3,5 0-1,6-4 13,4-1-10,3-3 10,1-1 0,-2-2-7,-7 1 11,-3-1-16,-9-1 0,-8 0 2,-10-1 0,-1 2-3,-8-1 0,0 1 1,-11 0 6,-13-1-5,-6-4 4,-4-1 1,-5-6 1,-4-5-7,-2-5-1,-4 0-25,1-2 6,4 0-22,3 0 0,10 0-44,7-3-72,9-6-59</inkml:trace>
  <inkml:trace contextRef="#ctx0" brushRef="#br0" timeOffset="83360.3811">12721 4836 36,'0'0'81,"0"0"-22,0 0 32,0 0-7,0 0-6,0 0-27,-9-4-20,8 4 0,-1 0-19,1 9-3,-1 8 5,-2 5-8,4 5 8,0 2-3,0 0-4,0-1 13,12-2-13,-2-2 14,4-2-7,1-4-13,-1-2 14,2-6-6,0-2-8,2-4 15,0-4-14,1 0 8,2-1 4,0-15-11,-3-2 4,0-6-7,-3-1 0,-4-3-5,-3 2 10,-6 2-5,-2 4 0,0 5 5,0 4-5,0 4 25,0 4 4,0 2 9,-2 1-34,2 0 14,0 0-18,0 3-22,0 13 21,0 5 1,0 0 0,9 0 5,4-1 2,-1-1-8,8 1 1,1-3 0,3-1 0,-1-4 0,0-1 1,-4-3 5,2-4-4,3-3-2,-3-1 0,3 0 1,-5-15-9,5-3 8,-5-6 0,-1-5-8,-3-6 8,-2-2 0,-6-2 0,-6-2 1,-1 0-3,0 0 2,0 0 0,0 0 19,-3 2-12,0 0 3,-3 4-8,3 2 7,-1 8 6,1 5-15,1 6 15,1 9 16,-1 5-30,1 0 10,-1 0-11,2 2-18,0 19 15,0 16-9,8 16 12,3 8 1,-1 5 4,-3 4-5,-1 0 10,1-2-2,-2-5 12,-1-4-12,1-8-7,-2-3 12,0-5-7,4-4-6,-2-3 0,-1 0 5,-1-5-8,0 1 3,-1-2 0,-1-6 2,-1-6 4,0-7-6,0-7 0,2-2-2,-2-2-7,0 0 9,0 0-5,1 0-2,-1 0-10,0-12-13,3-6-41,4-6-26,4-1-99,0 1-195</inkml:trace>
  <inkml:trace contextRef="#ctx0" brushRef="#br0" timeOffset="83971.724">13360 4931 28,'0'0'177,"0"0"-165,0 0 38,0 0 53,0 0-27,0 0-10,0 0 9,30-79-34,-17 70-20,5-2-4,0 2-12,0 1 17,1 3-15,-1 3-4,1 2 2,4 0-5,-1 9 6,1 7-2,-1 4-3,-4 4 16,-3 2-13,-5 1 5,-4 0 11,-6-1-12,0-2 7,-6 0-4,-10-2-5,-7-4 13,0-1-17,-1-3 2,6-7 4,-1-2-6,2-5-4,2 0-6,0 0-31,0 0-22,3 0-72,2 0-99,7 0-92</inkml:trace>
  <inkml:trace contextRef="#ctx0" brushRef="#br0" timeOffset="84595.3608">13876 4662 347,'0'0'17,"0"0"43,0 0-5,0 0 61,0 0-23,0 0-66,0-20-11,0 27-16,0 18 0,4 13 8,1 10-2,4 7 26,-4 7-4,-1 2-15,3-3 29,-4-3-30,2-7 6,-2-5-8,1-2-4,-2-7-6,4-3 0,-4-6 1,-2-7 1,2-4 0,-2-6-4,0-6-10,2-3-46,-1-2-14,1-2-77,-2-16-215</inkml:trace>
  <inkml:trace contextRef="#ctx0" brushRef="#br0" timeOffset="84958.6806">13935 4959 178,'0'0'108,"0"0"-42,0 0-2,0 0 15,26-79-1,-16 67 7,3 3-47,-1 4-4,2 3-32,3 2 4,2 0-6,-1 2 2,0 15-2,0 4 4,-6 0-4,-3 4 23,-5-1-21,-4 0 8,0-2-2,-3 1 0,-12-4 1,-1-1-9,-7-1 1,-2-2 12,-2-6-13,1-3 0,2-6-21,3 0-37,3-1-51,6-11-93,4-1-48,4 2 72</inkml:trace>
  <inkml:trace contextRef="#ctx0" brushRef="#br0" timeOffset="86161.6276">14396 4820 478,'0'0'41,"0"0"-14,0 0-3,0 0 70,-81-63-12,69 63-35,4 0-19,1 14-28,-4 12 5,3 10-6,0 4 2,7 2 3,1-1 18,0-6-17,3-1 2,11-6-7,4-3 11,3-7-7,1-7-3,1-3 0,-2-8 14,1 0-12,-1 0-3,0-12 0,-2-8 6,-5-2-18,-2-7 9,-3-1-4,-5-2-4,-2-2-4,-2 0 9,0-1 3,-2 3-1,-8 7 2,-5 4 4,3 5 0,0 8 29,5 1-28,2 4 19,5 3-22,0 0 9,0 0-18,0 0 4,0 13 5,8 5-13,6-2 19,1 2-6,6-3 0,-3-3 2,3-3-4,1-6 2,2-3 0,0 0-2,-1-3-8,-1-10 4,-4-2 2,-3-2 1,-3 0-9,-1 1 13,-3 1-1,-2 3 3,-1 4 9,-4 1-7,2 4 5,0 0 0,0 3-13,1 0 3,7 0 0,5 13-11,2 5 20,3 8-9,0 2 4,-8 4 2,-2 0 4,-2-2-10,-8 0 3,-1-2 10,0 3-9,-16-3-1,-2-5-3,-5-4 8,4-6-6,6-8 1,1-3-1,4-2 8,2 0-6,3 0-2,0 0-2,3 0 3,0 0-3,0-2 0,0 1 0,0-1-2,6 1 0,12-3 2,5-1 0,5-1 2,3-3-5,2-2 4,0-2-2,-3-2 1,1-2-18,-5 1 8,-6-5-7,-5-2-2,-3-3 10,-3-1-8,-4 2 8,-4-1 7,-1 5 4,0 6-1,0 2 15,-4 5 16,-4 2 2,1 4-20,-1 2-5,-1 0-5,0 8-4,1 18-5,2 7-2,3 4 5,3 2 2,1-4 1,15-5 1,2-4 4,6-7-2,3-6-1,4-6-3,5-7-7,2 0-35,-4-5-38,-7-8-130</inkml:trace>
  <inkml:trace contextRef="#ctx0" brushRef="#br0" timeOffset="87348.8244">16580 4433 305,'0'0'85,"0"0"4,0 0-20,0 0-4,0 0 6,0 0-32,0-57 17,0 57-32,0 0-15,0 0 13,0 0-22,0 2 0,0 23 0,0 16-5,0 15 2,0 8 3,0 3 0,1 1 8,12 1-6,4-8-2,2-4 0,8-5 4,6-9-5,9-4 2,10-6 4,3-7 5,2-8-3,-8-9-7,-3-6 0,-8-3 1,-1-3-5,-1-21 4,0-9 0,1-7-5,-5-6-4,-5-5 9,-7 0-1,-7-3 5,-5 1-4,-7-2 7,-1 1 6,0 0 19,-12 0-20,-3 4 5,3 5-17,1 12 4,3 11-13,5 9 0,2 9-38,1 2-18,0 2-230</inkml:trace>
  <inkml:trace contextRef="#ctx0" brushRef="#br0" timeOffset="90055.0191">18697 4433 294,'0'0'70,"0"0"-34,0 0 7,-88-7 9,64 7 15,1 0-30,-5 5-6,-7 12-15,0 3-7,-7 4 29,-1 5-25,-5 2-8,-1 8 13,-3 2-13,3 3 5,8-2 6,13-3-16,13-2 16,8-2-16,7 0 0,1-4 3,23 0 5,12-6 0,10-4 10,9-7-7,9-10 18,6-4-25,9-6 2,4-16-6,-2-7-15,-7-1-21,-13 0-40,-18 3-147,-20 1-122</inkml:trace>
  <inkml:trace contextRef="#ctx0" brushRef="#br0" timeOffset="90340.2212">18164 4737 401,'0'0'107,"0"0"-101,0 0 15,0 0 40,116 0-6,-69 0-12,12 0-19,7-4-18,6-5-4,-1-3-2,-7 1-19,-10 2-99,-17 3-140</inkml:trace>
  <inkml:trace contextRef="#ctx0" brushRef="#br0" timeOffset="91389.4885">20448 4107 401,'0'0'33,"0"0"-27,0 0 3,-91-47-4,63 41 23,-1 5 3,-5 1-15,-5 0 10,-7 5-26,-6 18 17,-10 9-16,-6 8 9,-1 5-4,5 5 7,9 0 9,12 5 24,11 6-36,12 2 9,11 0-9,9-1-9,6-9 29,23-4-13,15-6 10,11-6 7,8-6-34,8-6 9,-1-12-9,0-8 11,-2-5-11,-3-5 0,-6-17-32,-12-5-44,-14-2-214</inkml:trace>
  <inkml:trace contextRef="#ctx0" brushRef="#br0" timeOffset="91959.6373">19969 4218 343,'0'0'115,"0"0"-34,0 0-26,0 0-11,0 0-44,0 0 4,0 0 14,-7 113-6,7-62 19,0 0-24,0 0 8,0-4-7,0-4-3,4-6-2,3-6 3,1-2 1,-2-3-14,2-7-3,-1-5-138,3-10-167</inkml:trace>
  <inkml:trace contextRef="#ctx0" brushRef="#br0" timeOffset="95162.3867">20658 3888 70,'0'0'47,"0"0"-7,0 0 11,0 0 4,0 0-11,0 0-13,74-28 21,-63 28-22,1 0-14,1 7 37,-2 11-34,0 5 1,-4 3 1,-2 2-8,-1 1 13,-3-3-22,1-6 4,0-1-1,-2-4-1,0-5-6,0-4 0,0-3 4,0-3 17,0 0-10,0 0 32,0-1 23,0-14-52,0-6-8,0-2-6,3-3 3,3-1-3,4 2 0,2 0 0,0 6 3,3 4-1,-5 4-4,-1 7 2,1 2-1,4 2-6,2 0 3,4 4 4,1 9-3,-3 2 1,-2 4-1,-4-1 3,1 1-6,-7-3 6,-3 1-18,-1-2-4,-2-2-14,0 1-50,0 0-34,-3-6-114,1 0-1</inkml:trace>
  <inkml:trace contextRef="#ctx0" brushRef="#br0" timeOffset="95538.2696">21482 3809 17,'0'0'417,"0"0"-327,0 0-61,0 0-16,0 0-11,0 0 65,-48 97-18,31-65-17,1-4-18,2 0-6,3-4-8,1-2 0,-2-4 2,1-1-9,2-3-39,1-7-85,3-5-120</inkml:trace>
  <inkml:trace contextRef="#ctx0" brushRef="#br0" timeOffset="95801.8501">21303 3825 363,'0'0'157,"0"0"-141,0 0-7,0 0-6,0 0-3,0 0 22,78 69-11,-59-43 16,2-1-15,-2-1-5,4-1-2,0-1-5,0-3 4,2-1-8,1-6-48,-1-3-83,-7-6-194</inkml:trace>
  <inkml:trace contextRef="#ctx0" brushRef="#br0" timeOffset="96372.2433">21709 3872 213,'0'0'187,"0"0"-112,0 0-12,0 0-42,0 0-13,0 0 11,43 22-5,-28 3 23,-4 0-10,-4 2-27,0-1 29,-4-5-18,0-2-7,-1-3 7,-1-5-7,-1-1-4,0-6 0,0-4 9,2 0-5,-1 0 1,2-7 10,6-18-15,5-4-8,1-8-2,5 2-2,0 4 1,-4 7 7,1 6 8,-8 6-3,-5 7 25,-2 5-23,2 0 12,1 3-15,6 14 0,5 4 15,-3 3-11,-1 0 1,-2-2-4,2 3 7,-3-4-8,-1-1 0,2-4-4,-4-1-5,2-3-35,-1-3-103,0-6-199</inkml:trace>
  <inkml:trace contextRef="#ctx0" brushRef="#br0" timeOffset="103457.686">22452 4695 230,'0'0'125,"0"0"-64,0 0 12,0 0 8,0 0-28,0 0-17,0 0-16,0 9-14,0-9 10,0 0-16,0 2 0,0-2-2,0 0-102,-2 0-154</inkml:trace>
  <inkml:trace contextRef="#ctx0" brushRef="#br0" timeOffset="116822.2906">23019 3888 14,'0'0'104,"0"0"-33,0 0 11,0 0-25,0 0-13,0 0-29,0 0 12,68 0 26,-40 0-24,7 0 3,2 0-8,5-3 4,-2-1 5,-1-1-29,-3 1-4,-5-2 0,-2 2 3,-3-1-7,0 2 4,-5 1-20,-6 2-10,-5 0-83,-2 0-17,-3 0 8,-2 0-3</inkml:trace>
  <inkml:trace contextRef="#ctx0" brushRef="#br0" timeOffset="117223.4612">23317 3881 107,'0'0'50,"0"0"-40,0 0 36,0 0 45,0 0 5,0 108-41,0-67 39,0 3-20,0 2 14,0 1-26,0-5-54,0-4 21,0-5-28,2-5 2,-1-1 5,-1-1-4,0-3-4,0-2 0,0-6 4,0-2-14,0-5 10,0-7-42,0-1 1,0 0-82,0 0 3,0-12-274</inkml:trace>
  <inkml:trace contextRef="#ctx0" brushRef="#br0" timeOffset="118858.0544">23496 4188 407,'0'0'53,"0"0"-53,0 0 0,0 0 9,0 0 0,0 0 25,21 0-1,-12 0-1,0 0 6,6 0-17,-2 0 16,7-1-16,2-14-20,1-5 13,-3-1-14,1-3 0,-7-1-1,-2-1-6,-2-3 0,-4 0-1,-5-1-23,-1 2 31,0 0-4,0 3 4,-1 5 15,-7 5-8,4 5 26,0 4 1,1 4-17,3 2 17,0 0-29,0 0-1,-2 11-4,1 17-16,-2 11 16,0 8 3,0 6-1,1-1 14,1-2-4,1-5 4,0-7-1,0-5-11,0-6-1,0-3-3,0-1 4,1-3-6,1-4 5,-1-1-3,-1-4 1,0-4 4,0-4-3,0-3-2,2 0 2,-2 0 7,0 0-6,0 0 5,0 0 4,0 0-12,0-3 7,0-9-7,0-2-16,0-4 3,4-1-4,2-1 8,4 1 8,-2 3-14,0 1 12,1 4-2,-2 1 2,0 2 1,-2 2-4,-1-2 6,-1 3 1,0 1 4,1 3-10,-2-1 5,1 2-4,0 0-1,5 0-5,1 6 10,1 6-3,-1 1 9,0 3-6,3 0 2,-3 4 0,0-3 12,1-1-10,-1-1-1,0-3 7,-1-2-2,2-1-9,1-3 1,-1 1 0,2-6 5,0-1-4,6 0-1,0 0 8,4-15-5,2-3-6,-5-2 0,-1 1-16,-7 1 11,-4 0 3,-7-1 5,0 3-12,0-1 8,0 3 4,-12 0 0,0 3 1,0 4 8,5 1-2,1 3 4,4 1-4,-1 2-1,3 0-12,-1 7 2,-1 14-3,2 5 3,0 2 6,0-3-2,0-4 4,3-1-1,6-5-3,3-2 0,0-2 0,0-4 2,3-2 0,0-5 1,1 0-3,1 0-1,2-6 1,2-7-6,-1-3-3,-1 4 4,-4 1 5,-3 1 0,-3 1 0,-2 1 4,0 3-4,1 0 0,-2 1 0,0-1 12,4 3-8,-4 1-3,2 1-1,-1 0-3,4 0 1,-1 0-4,-1 3 6,1 5 6,-5-1-3,1 1-2,-1-1 6,-1 0-4,-2 3-3,1-1 0,-3-3 2,0 1 4,0-2-4,0-2-2,0-3 0,0 0 7,0 0-5,0 0-1,0-6 0,4-9-2,8-9-18,0-2 9,6 2 8,-5 1-11,2 8 10,-8 5 2,4 4 1,-2 4 1,-2 2 1,2 0-2,-1 0 0,2 11 4,1 3 2,-1 2 2,-1-1-5,-2-2 8,0-2-7,-3-2-4,2-1 0,1-4 5,-1-1-16,3-3-4,6 0-53,-1-12-193</inkml:trace>
  <inkml:trace contextRef="#ctx0" brushRef="#br0" timeOffset="119312.5827">24970 4304 468,'0'0'30,"0"0"-22,0 0-12,0 0 10,0 0 10,0 0 9,0 0-23,2 38 19,-2-30-20,0 2 7,0 1-8,-12 3-12,-5-2-118,-5-1-241</inkml:trace>
  <inkml:trace contextRef="#ctx0" brushRef="#br0" timeOffset="120647.1826">25910 4100 111,'0'0'149,"0"0"-83,0 0 51,0 0-16,0 0-16,0 0-44,-22-79-2,13 70-8,0 3-14,0 1 4,0 4-4,-1 1-10,-3 0-4,0 0 1,-2 1-8,-3 12 4,2 5 0,0 1-7,2 4 7,2 1 0,3 1-2,2 3 3,4-5-1,3 0 0,0-5 0,0-1-4,0-4 4,7-3 0,5 0-1,1-7 7,4-3-6,1 0 0,4 0 5,-1-11-4,3-4-1,0-6 0,-6 1-4,-2-1 13,-2 0-10,-4 3 1,-3 2 0,-2 7 3,-5 3-1,0 6 24,0 0 27,0 0-51,0 0-4,0 0-9,0 11-1,0 8 8,0-1 7,6 0-3,4 0 1,2-4-1,5-3-4,2-1-22,10-7-56,2-3-83,0 0-165</inkml:trace>
  <inkml:trace contextRef="#ctx0" brushRef="#br0" timeOffset="122505.2591">27020 3945 29,'0'0'132,"0"0"-79,0 0 27,0 0-6,0 0-7,0 0-4,-1-46-41,1 37 10,0 0-32,10 0 4,1 1 3,2-1-4,0 0 1,4 5 14,-2-1-14,0 5 5,1 0-9,-2 0 0,2 6-1,1 14 1,0 4 0,-2 5 22,-3-1-17,-6-1 11,-3-1-8,-1-5-2,-2-2 8,0-2-12,0-4 4,0-1 5,0-6-7,0-1 8,0-5-3,-2 0-7,-1 0 23,0 0-11,0-13-8,1-6 3,2 0-7,0-2-2,0-1 0,0 0-5,10 1-1,0 3 8,5 0-2,0 3 0,4 0 7,3 3-7,0 1 0,-2 2-6,1 6 3,-3 3 3,0 0 0,1 0-2,-2 15-3,-1 5 5,-2 2-2,-5 1 3,-1 0-3,-2-2 2,1 0 0,-3-3 2,1-3-1,0-2-2,-3 0-6,1-6-31,1-3-41,2-4-64,3 0-103</inkml:trace>
  <inkml:trace contextRef="#ctx0" brushRef="#br0" timeOffset="122895.5868">28136 3809 200,'0'0'191,"0"0"-114,0 0-31,0 0-28,0 0 10,0 0 15,-49 73 24,27-41-10,0-1-43,0 0 6,0-1-17,0-3 9,2-2-3,1-1-8,4-3-1,1-4 3,4-5-3,2-4-4,0-8-62,5 0-99,0-6-169</inkml:trace>
  <inkml:trace contextRef="#ctx0" brushRef="#br0" timeOffset="123196.0153">27893 3824 372,'0'0'152,"0"0"-141,0 0 0,0 0-11,0 0 0,0 0 44,58 61 38,-38-37-45,2 1-5,-1-3-31,-2-1 4,5 2-4,3-2-1,0-3 8,2 0-4,0-3-2,-2-2-2,-2 1-62,-4-3-66,1-4-65,-7-3-80</inkml:trace>
  <inkml:trace contextRef="#ctx0" brushRef="#br0" timeOffset="123913.4557">28381 3901 229,'0'0'131,"0"0"-74,0 0 27,0 0-17,0 0-1,0 0-15,32-44-50,-16 41 12,0 3-8,3 0 2,5 0-4,1 12-2,1 7 1,-3 5 29,-1 2-29,-6 0 8,-5-2-10,-4-2 9,-4-1-2,-3-1-7,0-5 1,0-1 16,0-4-13,0-4 6,0-4-10,0-2 5,0 0 1,0 0-3,0-10 9,2-12-12,9-8-4,4-3-15,5 1 4,-2 4 6,1 2 6,0 8 3,-4 3 0,0 6 4,-4 4 4,-1 5-8,2 0 0,0 2-3,4 14-2,1 5 8,-2 2-3,0 1 9,-2-1-5,-4-2-4,0 0 0,-1-3-6,-3 0-4,0-5-9,-2-3-88,-2-9-158</inkml:trace>
  <inkml:trace contextRef="#ctx0" brushRef="#br0" timeOffset="128944.8405">29733 3607 163,'0'0'81,"0"0"-49,0 0 41,0 0 44,0 0-42,0 0 13,0 0-68,0-16 1,0 16-21,0 5 3,0 12-4,0 7 2,0 8 5,0 4 11,0 5-10,0 1-4,0-2 3,0 1 1,7-7 3,5 0-8,3-5 1,0-3 5,2 0-1,2-4-7,3-5 0,0-5 3,-2-4-3,2-6 5,0-2 0,-2 0 33,2-4-30,0-13 9,-3-4-11,1-6 2,-2-4 7,0-5-15,0-6 1,-4-2 6,-1-2-1,-4 3-6,-6 5 0,-3 6-9,0 6 3,-6 6-4,-7 6-9,-4 10-3,-2 4-88,-1 0-147,1 15-65</inkml:trace>
  <inkml:trace contextRef="#ctx0" brushRef="#br0" timeOffset="129330.0962">30298 3620 407,'0'0'36,"0"0"10,0 0 55,0 0-27,0 0-50,0 0-24,0 44-3,0-1 3,0 6 2,-5-1 30,2-4-3,3-2-23,0-5 12,-2 0-15,2-5-1,0-6 9,0 0-10,0-7-1,-2-2 0,-1-8-42,3-9-74,0 0-113,0-11-91</inkml:trace>
  <inkml:trace contextRef="#ctx0" brushRef="#br0" timeOffset="129731.0794">30288 3712 309,'0'0'132,"0"0"-37,0 0 13,0 0-16,0 0-35,0 0-41,7-56-8,-3 56-8,7 20-19,7 12 16,1 7 5,2 6-2,0-1 4,-4-2-3,-1-3 1,0-4-2,1-4 0,-2-4 5,1-4-5,-4-5 0,1-8 0,-4-2 5,-1-6-1,2-2-4,-1 0 0,5-20 13,0-4-8,0-5-4,-5-4 4,-6-2 7,-3-1-12,0-4 14,-6 0-12,-5 1 16,-1 2-16,1 2-2,3 5 0,4 3 0,1 9-12,3 3-30,0 7-48,0 5-121,0 3-252</inkml:trace>
  <inkml:trace contextRef="#ctx0" brushRef="#br0" timeOffset="130076.5611">30747 3575 498,'0'0'97,"0"0"-61,0 0-28,0 0 24,0 0-7,0 0-14,32 0-11,-6 2 0,4 2 3,0 1 5,-5-2-8,-1 1 0,-3-1-14,-3 3-93,-6-1-34,-3 1-95</inkml:trace>
  <inkml:trace contextRef="#ctx0" brushRef="#br0" timeOffset="130294.7196">30911 3643 29,'0'0'222,"0"0"-159,0 0-31,0 0 49,0 0-34,-28 103 6,25-66-21,0 2-12,-1 1-2,-1-4 23,2-4-12,-3-1-12,0-1-16,0-2 14,-6-4-12,5-3-3,-4-6-37,-2-1-78,-1-5-91,0-6-34</inkml:trace>
  <inkml:trace contextRef="#ctx0" brushRef="#br0" timeOffset="130448.8858">30750 4105 128,'0'0'222,"0"0"10,0 0-77,0 0-99,0 0-23,0 0-32,37-10 7,1 5-3,7-4 1,8 0-7,2-2 1,-1-1-50,-3 2-14,-5-2-111,-9 0-176</inkml:trace>
  <inkml:trace contextRef="#ctx0" brushRef="#br0" timeOffset="130849.9607">31177 3659 406,'0'0'133,"0"0"-112,0 0 40,0 0 21,0 0-69,0 0 1,82-5-14,-43 2 11,2 0-5,3 0-6,-2-1 0,-3 1-1,-9 0-13,-7 1-44,-10 0-53,-10 1-107,-3 1 12</inkml:trace>
  <inkml:trace contextRef="#ctx0" brushRef="#br0" timeOffset="131093.8627">31408 3623 37,'0'0'174,"0"0"-133,0 0 45,0 0 38,-43 100-58,38-67 38,2 3-59,2 0-18,1-4 5,0-1-30,0-2 5,0-2-7,0 0 9,6 0-9,-2-1 0,0-4 1,-1-4 6,1-3-7,2-5-74,3-7-151,4-3-149</inkml:trace>
  <inkml:trace contextRef="#ctx0" brushRef="#br0" timeOffset="131683.0704">31853 3643 467,'0'0'177,"0"0"-146,0 0-28,0 0 11,0 0-13,-32 105 48,17-61-15,1-4-31,1 0 23,0-6-26,3 0 0,-1-6 11,1-4-2,1-2-7,3-6-2,0-4 6,3-5-5,0-3-1,3-4 0,0 0 1,0-10-1,0-15-8,6-10-38,9-5-11,6-9 54,2 0-23,0-3 26,1 3-11,-5 2 26,-2 6-7,-1 7 31,-1 7-31,-3 7 31,-5 8-11,-1 5-10,-4 4 2,-1 3-17,2 0-6,4 13-2,3 22-14,-1 15 18,-3 7 2,-1 3-1,-2-4 16,0-7-10,0-6 3,2-6-9,1-5 3,0-7-1,1-5-2,-1-8 0,-1-5-3,-1-5-51,1-2-41,-1-3-228</inkml:trace>
  <inkml:trace contextRef="#ctx0" brushRef="#br0" timeOffset="131867.9902">31817 3857 472,'0'0'100,"0"0"-83,0 0-17,0 0 7,0 0 14,0 0-11,83 0-10,-48 0-6,-3 0-161,-3-6-190</inkml:trace>
  <inkml:trace contextRef="#ctx0" brushRef="#br0" timeOffset="132199.6953">32165 3596 500,'0'0'99,"0"0"-99,0 0-2,0 0 1,0 0 1,-11 112 70,6-59-28,1-4-25,-2-2 26,-1-5-36,1-3 6,1-4 17,2-7-26,3-4-2,0-4-2,0-8-3,0-5-9,5-7-30,5 0-66,3-7-17,1-14-220</inkml:trace>
  <inkml:trace contextRef="#ctx0" brushRef="#br0" timeOffset="132685.4618">32179 3607 187,'0'0'112,"0"0"-33,0 0 9,0 0-20,0 0 57,-1-82-58,7 77-12,0-3-55,4 2 8,1 1-16,-2 4 10,5 1-5,3 0 2,2 12-15,-1 12 13,-1 3-9,-7 6-10,-7 2 20,-3-3-20,-6-1 8,-21-5-1,-4-3-24,-2-5-7,5-8-11,8-4 41,10-3 16,4-3 3,6 0 6,0 0 39,0 0-7,0 3-33,0 3-8,6 5-1,10 2 1,2 4 13,5-1 4,-1 1-5,0 0-11,-1 1 4,0-2-5,-2 2 1,0 0 7,-3-2-7,-3-2-1,-1 0-23,-3-4-77,-3-2-113</inkml:trace>
  <inkml:trace contextRef="#ctx0" brushRef="#br0" timeOffset="133188.4074">32812 3552 439,'0'0'22,"0"0"-22,0 0 0,-11 86 18,1-45 15,-3 1 18,-1 1 3,-1-6-36,2-4 13,1-4 0,-2-4-28,4-2 18,0-4-21,2-1 0,2-2 11,0-4-7,1-3-8,2-3-20,2-3-110,1-3 10,0 0-159</inkml:trace>
  <inkml:trace contextRef="#ctx0" brushRef="#br0" timeOffset="133471.0824">32609 3580 305,'0'0'87,"0"0"-25,0 0-14,0 0 8,0 0-56,0 0 0,24 30 3,-12 0-2,0 2 43,3-1-27,-5 1-6,5-3 3,0-4-6,0-4-16,1-6 5,2-6-104,-6-7-156</inkml:trace>
  <inkml:trace contextRef="#ctx0" brushRef="#br0" timeOffset="135861.4954">9982 6348 166,'0'0'119,"0"0"-22,0 0 22,0 0-35,0 0-3,0 0-51,0 0-25,3 16 8,5 12-5,0 5 1,0 4 10,1 3-17,1-3 29,-2 1-30,-1-4-1,-1-3 19,-1-5-13,2-3-6,-4-4 0,0-2-3,0-5-5,-1-3-34,-1-4-103,-1-5-145</inkml:trace>
  <inkml:trace contextRef="#ctx0" brushRef="#br0" timeOffset="136432.0932">10066 6316 292,'0'0'67,"0"0"-24,0 0 20,0 0 25,0 0-39,0 0-21,79-35-12,-54 56 5,2 9 27,-2 2-36,-4 3-1,-4 1 5,-4-4-9,-4-2-7,-1-6 0,-4-3 3,1-4-2,-4-4-1,2-4 0,-3-3 0,0-4 0,1-2-3,-1 0-3,0-20-11,0-7 2,3-8-16,0-4 12,2-3 19,2 3-10,1 4 10,4 7 5,-2 5 7,-1 6 26,1 6-24,-5 3-1,4 6 12,4 2-25,1 0 0,7 8 0,1 13 4,4 5-4,-4 2 1,-3 4-1,-4 0 15,0-1-8,-6 1-4,-3-2-3,-3 0 8,-3-1-5,0-4-3,0-1-12,0-6 6,2-4-69,6-11-106,1-3-168</inkml:trace>
  <inkml:trace contextRef="#ctx0" brushRef="#br0" timeOffset="137049.3495">10934 6250 168,'0'0'106,"0"0"-97,0 0 38,0 0 76,-28 110-20,13-66-20,0-1-35,3-1-8,-1-1-15,2-6 7,5-7-21,-4-4-10,4-7 8,3-5-4,0-6-2,3-5 0,0-1 3,0 0-3,0 0 8,0-9-5,0-12-1,0-6-5,0-4 0,0-8-2,4-5-7,8-3 6,0 2-9,3 3 2,0 9 8,-3 7 4,1 8-2,-4 6 18,0 5-17,1 3 7,1 4-8,7 0-4,-2 10-1,5 13 7,1 8-2,-3 2 12,-2 1-12,-3 2 9,-5 1-2,0-2-5,-5-3 5,-1-2-6,-1-2 0,-2-6-1,0-2-4,0-8-16,1-3-33,-1-7-96,0-2-162</inkml:trace>
  <inkml:trace contextRef="#ctx0" brushRef="#br0" timeOffset="137233.881">10898 6534 225,'0'0'163,"0"0"-163,0 0-9,0 0 9,100-54 27,-73 47-7,1 1 3,-2 1-23,-1 0-6,-2 3-42,-6-1-171</inkml:trace>
  <inkml:trace contextRef="#ctx0" brushRef="#br0" timeOffset="137913.5415">11343 6294 432,'0'0'75,"0"0"-15,0 0-4,0 0-8,0 0-47,0 0 12,0 19-13,0 0 15,0-5-3,0-2 10,0-4-22,0-3 10,0-5-4,0 1-4,0-1 10,0 0 1,0 0 8,0 0 23,3-11-26,6 0-9,-2-2-9,5 1 0,3 2-5,7 1 5,-1 1 0,5 2-3,2 2 6,2 2-6,0 2 3,4 0 0,2 0 1,7 0 0,5 0-1,1-2 0,-7 1-16,-9-1-1,-11 2-13,-10 0-13,-6 0-7,-2 0-77,-4 0-81,0 0-25</inkml:trace>
  <inkml:trace contextRef="#ctx0" brushRef="#br0" timeOffset="138207.9776">11629 6289 520,'0'0'169,"0"0"-169,0 0 0,0 0 15,0 87 17,2-53 20,1 0-19,1-1-3,-1 0 16,0-4-42,0 0 11,-3-6-15,2-1 8,-2-3-13,0-2 5,0-2-10,0-4-11,0-3-64,0-5-55,0-3-190</inkml:trace>
  <inkml:trace contextRef="#ctx0" brushRef="#br0" timeOffset="138684.0841">11980 6316 195,'0'0'112,"0"0"-56,0 0 8,0 0-10,0 0 18,0 0-40,-3 48 65,3-19-11,0 3-60,0 4 5,0-3-16,0 0-10,0-3 18,0-3-19,0-4 2,0-2 4,0-6-7,0-1-3,0-4 0,0-4 1,0-1-12,1-2 7,1-3-45,2 0-3,4 0-149,4-10-48</inkml:trace>
  <inkml:trace contextRef="#ctx0" brushRef="#br0" timeOffset="139185.3478">12007 6369 377,'0'0'111,"0"0"-55,-2-78-18,4 52 18,10 0 22,5 5-47,7 3-28,-1 5 8,7 5-10,-2 7-1,0 1 0,-1 0 7,-2 17-5,-2 5-2,-7 2 0,-5 3 22,-7 0-20,-4-1 5,0-2-7,-16-3 11,-9-1-13,-2-2 2,-3-5 0,6-4-6,6-4 5,4-5 1,7 0 0,3 0 2,2 0-6,1 0 4,1 0 0,0 0-4,4 0 7,14 0-3,9 5 10,3 12-9,2 1 29,3 0-13,-4 0-8,-1-1 21,1 3-27,-2-2 2,0 1-5,-2-1 5,-4-1-7,-4-2 2,-5 0 0,-3 0-2,-3-3-27,-5 0-2,-3-1-24,0-4-130,0-7-274</inkml:trace>
  <inkml:trace contextRef="#ctx0" brushRef="#br0" timeOffset="139918.112">12629 6218 194,'0'0'235,"0"0"-166,0 0-41,0 0 32,0 0-12,86 0-5,-51-2-4,2-3-16,-1 2 19,1 0-32,-7-2-6,-6 2-1,1 1-3,-6-2-1,-3 3-29,-8 1-35,-5 0-58,-3 0-125,0 0-30</inkml:trace>
  <inkml:trace contextRef="#ctx0" brushRef="#br0" timeOffset="140172.0462">12851 6190 262,'0'0'136,"0"0"-113,0 0-9,0 0 91,0 0-2,0 81-35,0-48-12,0 5-44,3-2 19,3 1-15,-2 0 17,-1-5-26,-3-3-1,0 0-6,0-2 0,0-1 1,0-5-11,-1-5-31,-8-2-64,-1-7-120,-1-2-62</inkml:trace>
  <inkml:trace contextRef="#ctx0" brushRef="#br0" timeOffset="140357.1759">12775 6650 296,'0'0'273,"0"0"-136,0 0-66,0 0-48,0 0-4,0 0-17,48-18-2,-5 11 15,3-2-12,10-3 1,-1-1-4,0 2 0,-4-1-8,-4 1-13,-6 2-49,-10 0-153,-10 0-229</inkml:trace>
  <inkml:trace contextRef="#ctx0" brushRef="#br0" timeOffset="140742.5157">13694 6077 337,'0'0'182,"0"0"-79,0 0-13,0 0-39,0 0-14,0 0-27,-34 60-9,8-18 21,-1 5-13,-1 0 12,-2-1-12,-1-2 0,0-3 9,-1-6-9,4-3-9,3-5 0,1-4-19,9-8-16,2-4-35,5-7-119,5-4-123</inkml:trace>
  <inkml:trace contextRef="#ctx0" brushRef="#br0" timeOffset="141043.332">13352 6199 53,'0'0'458,"0"0"-411,0 0 2,0 0-12,0 0-31,0 0 33,83 30 11,-54 4-5,3 3 0,-2 2-39,-4-3 19,0-3-12,-3-3-6,-1-4 7,0-3-14,-1-4 0,-3 1 3,-2-2-3,-2-3-15,-1-1-14,-4-1-18,-3-3 18,-3-2-51,6-5-50,-5-3-75,1 0-113</inkml:trace>
  <inkml:trace contextRef="#ctx0" brushRef="#br0" timeOffset="225739.9598">14691 6392 25,'0'0'38,"0"0"-31,0 0 32,0 0 14,0 0-14,0 0 3,0 0 4,0 0-10,0 0 10,40 37-20,-31-35 10,-2-2-11,4 0-21,2 0 10,2 0 4,3-2-5,0-5 5,3-4-18,-3-1 3,0 0 3,-2-3-5,-2 1 3,0-1-4,-5 0 0,-3 3 0,0 0 5,-4 3-3,3 0 0,-3 0 2,-2 3-3,0 0 1,0 3 8,0 1 19,0 0-19,0 2-6,0 0 10,0 0-13,0 0 6,0 0-7,0 0-1,-2 12-4,-3 1 4,2 2 1,3 0 0,0 0 5,0-1-8,0-1 3,0 0 0,3-5 4,7 2 2,-1-3-6,3-1 0,3-3 8,-1-1-8,3-2 1,2 0 1,0 0 11,1 0-7,-1-10-1,-3-2-5,-1-1 9,3-2-14,-5-2 6,2 2-1,-4 4 4,-4 1 1,2 4-5,-6 3 0,0 2 1,-2 1-5,1 0 4,4 0 0,3 0-1,3 13 10,0 5-9,1 5 19,-1 0-16,-1-2 20,-1 0-9,-3-3-6,-1-3 4,-1-2-7,-5-2-5,0-1 0,0-2 5,-2 1 1,-13 0-3,-8-2 1,-9-1-4,-2-4-29,-4-2-38,-3 0-72,4-13-218</inkml:trace>
  <inkml:trace contextRef="#ctx0" brushRef="#br0" timeOffset="226210.069">14946 6075 416,'0'0'58,"0"0"-31,0 0 13,0 0-15,0 0 20,0 0-45,0 0-2,0 0-53,0 0-122,0 0-114</inkml:trace>
  <inkml:trace contextRef="#ctx0" brushRef="#br0" timeOffset="228870.5872">16918 5782 79,'0'0'140,"0"0"-54,0 0-1,0 0 7,0 0-8,0 0-32,0-15-3,0 13-15,0 1-32,0 1 32,0 0-25,0 0-5,0 0 6,0 0-7,0 0-3,0 6 0,-9 18-3,-4 11 1,-7 8 2,7 10 0,-3 4 0,5 6 2,1-3-2,2-2 0,1-7 4,2-6-10,2-7 6,3-5 0,0-5 0,0-4 6,9-1-6,0-6 0,3-3 12,-3-1-20,0-5 8,-1 1 0,-1-7 1,3-2 5,4 0-6,2 0 0,5 0 10,-1-9-16,0 0 6,0-2 0,-4 1 1,2-2 2,-1-1-5,-1-1 2,-3-1-9,-1 3 4,-3-1 5,-1-1 0,-2-1-2,2-2 9,-2 1-7,-1-4 0,0 4-1,-5-1-2,0 2 3,0 1 0,0 4 0,-6-1 3,-4 4-3,-1 1 0,3 2-2,1 2 0,2 0 2,0 2 0,-2 0-4,-2 3 1,-1 17-1,-2 4 3,2 3-6,5 1 4,3-2 3,2 0 0,0-5 0,0-3 5,7-2-5,3-2 0,2-4 0,1 0 0,5-3 2,2-3 6,2-4 15,3 0-22,1 0 10,-4 0-10,2-7 0,-3-5 5,-3 2-6,1-4 0,0-1 5,0 0-4,-3-2-1,-4 0 1,-3-2 2,-2 0-5,-4-1 2,-3-1 0,0 2-1,0 1 7,-3 0-6,-7 1 0,1 3 0,0 1-3,-1 2 3,1 4 0,1 0 0,2 4-2,0 3-1,5 0 1,-2 0 2,3 0-5,0 0 5,0 0 0,0 3-10,0 7 8,11-3-1,8-1 3,1-3 0,9-1 1,2-2 0,5 0-1,-2 0 3,-1 0 0,-8 0-5,-5 0 2,-8 0 0,-5 1-6,2 9 6,-5 4 0,1 6 0,-3 2 2,-2 6-2,0 0 0,0 1 1,0-1 21,0-2-15,0-2 3,1-3 10,10-3-17,2-3 5,2-3-8,0-6 1,4-5 2,7-1-3,3 0-18,4-14-23,-6-4-119,-9-2-245</inkml:trace>
  <inkml:trace contextRef="#ctx0" brushRef="#br0" timeOffset="229418.8643">16602 6026 229,'0'0'102,"0"0"-59,0 0 35,0 0-54,0 0 27,0 0-13,-2 0-7,2 0 22,5-3-46,16 2-1,12-3 1,12 1-3,13 0 13,4-1-15,4-2 3,-5 3 1,-4-2-6,-7 3-40,-6 1-60,-6 1-107,-10 0-127</inkml:trace>
  <inkml:trace contextRef="#ctx0" brushRef="#br0" timeOffset="231038.8377">17850 6188 216,'0'0'31,"0"0"-28,0 0 62,0 0-9,0 0-17,0 0 1,0 0-21,50-24 4,-40 24-8,1 17-4,-1 4 13,0 4-15,1 3 2,-3-2 19,-1-1-16,-1-1 9,-3-3-16,-2-1-6,-1-4 12,0-1-12,0-4 6,0-2 1,-1-3-1,-2-3-3,1 0 7,0-2-6,2-1 23,-2 0-16,-1 0 13,0-12-12,0-6-13,3-6 0,0-3-7,2-2-16,12 2 9,1 6-1,0 3 15,-1 4-2,-1 3 1,4 0 1,0 5 0,1 0-3,2 6 1,-2 0 2,0 0-7,2 10 7,-3 7-9,-1 3 9,-4-2 0,-4 0 2,-1 0-2,-3-5 3,-2 1-2,-2-1 14,2-2-8,-2-2-5,0 0-2,0-6 1,0 0 5,0-1-6,0-2 0,0 0 19,0 0-14,0 0 7,0-7-12,0-7 11,0-6-15,6-1 4,3 1-4,4 2-3,-1 2-12,0 3 19,0 1-4,-2 5 1,3 0-5,0 4 8,-1-1 0,-2 4-2,-1 0-2,-1 0 3,2 7-3,-1 6-1,1 2 5,2 2 4,-1-1 9,-1 0 11,3-2-23,3 1 19,0-3-20,0 0 4,1-3 7,-2-1-8,2-2-3,1-3 6,0-3 3,0 0-9,-1 0 0,2-4 2,2-11 10,1-4-12,2 1 0,0-3 0,-2-1-3,-4 1 1,-5 1 2,-3 2 0,-7 3 2,-3 1-1,0 4 18,-2 1 5,-7 2-16,-3 2 6,3 1-3,0 4-10,-2 0 2,-3 7-3,-4 15-2,1 8-1,3 3 0,5 2-1,7-2 4,2-3 0,0-4 1,17-3 0,5-5-1,9-4 4,7-3-4,5-6-6,0-5-42,0 0-102,-10-6-331</inkml:trace>
  <inkml:trace contextRef="#ctx0" brushRef="#br0" timeOffset="231677.9591">19252 6277 280,'0'0'50,"0"0"-34,0 0 45,0 0 35,-93-24-46,75 24 10,-1 0 15,3 0-42,0 6-1,0 9-32,0 5 8,-2 4 6,3 3-5,2 1 5,3 1 7,7-2-16,2-3-1,1-1-4,0-5 9,6-5-7,10-2-2,4-6 1,7-5 4,4 0-2,2-7-6,1-12 0,-1-5-34,-3-5 21,-2-4-4,-3-3 7,-1-6 7,-2-3-6,-6-2 12,-7-1 0,-4 0 6,-5 0 30,0 4-14,0 4 6,-8 12 25,0 7-21,1 9 3,0 6-15,2 3-19,3 3 18,-2 0-19,-2 31-15,-2 19 8,-2 18 3,6 6 4,4-5 0,0-7 6,1-9-9,17-10 3,9-8 0,4-7 1,3-8-1,2-7-16,0-7-28,-2-6-40,-4-1-116</inkml:trace>
  <inkml:trace contextRef="#ctx0" brushRef="#br0" timeOffset="233074.9676">20826 6143 187,'0'0'111,"0"0"-28,0 0 6,0 0-1,0 0-32,-55-81-22,45 73 11,0 2-39,-3 2 21,-1 4-27,-5 0 8,-1 0 0,-4 0-4,1 13-4,-3 7 0,0 4 1,3 4-1,2 3 0,6 0 2,5 2-1,5-4 2,5-2-3,0-5 3,0-2 3,5-3-7,9-4 1,5-4 0,4-6 16,7-3-13,3 0 10,6-10-8,-1-10-5,-2-5-10,-3-1-2,-8-2-3,-5 0 9,-5 4 0,-6 5 6,-4 5 0,-5 5 13,0 3-10,0 3 10,0 2-8,0 1 15,0 0-20,0 0 0,-5 15-1,0 7-6,2 1 4,3 1 3,0-4 0,0-2 10,3-2-8,10-4 0,3 0 6,2-4-4,9-5 12,4-3-13,3 0-1,3-5 9,-1-10-9,-4-3-1,-3-5-1,-2-2-7,-4-4 4,1-2-9,-4-4-7,0 0 19,-2 6-11,-6 6 11,-3 9 4,-5 7-1,-2 5 19,-2 2-1,1 0-20,4 8-2,4 13-4,4 9 5,4 2 4,2-1 0,0-2 5,-1-4-9,-3-3 0,-6-5 7,-5 0-2,-4-2-5,0 2 0,-7-2 7,-18 1-19,-10-1 8,-7-4-29,-5-7-32,3-4-198,3 0-192</inkml:trace>
  <inkml:trace contextRef="#ctx0" brushRef="#br0" timeOffset="233829.8367">22201 5858 403,'0'0'90,"0"0"17,0 0-26,17-78-15,-1 62-17,3 1-39,4-2 22,8 2-32,4 3 5,5 2 0,-2 7 0,1 3-5,0 0 0,-2 22 0,-1 8-7,-8 11 7,-4 6 0,-10 8 1,-13 4 5,-1 3-6,-13-1 0,-17-2 8,-7-6-8,-3-7 1,-1-8 2,5-8 6,9-10-1,8-7-8,7-2 0,8-7 4,0-1-10,4-3 6,0 0 0,0 0 4,0 0 3,8 0-7,12 0 0,8-3 3,6-3-7,2 3 4,0 1 0,1 0 0,2-1 3,1 1-6,-3 2-7,-2 0-27,-5 0 2,-4 0-44,-3 0-81,-4 0-133</inkml:trace>
  <inkml:trace contextRef="#ctx0" brushRef="#br0" timeOffset="234146.2692">22880 6072 481,'0'0'53,"0"0"-36,0 0-2,0 0 19,0 0 28,115-1-29,-73 1-5,0 1-24,-1-1-1,-5 0 4,0 0-7,-2 0-38,-5 0-96,-9 0-182</inkml:trace>
  <inkml:trace contextRef="#ctx0" brushRef="#br0" timeOffset="235101.6265">23581 5716 370,'0'0'129,"0"0"-41,0 0 3,0 0-58,0 0-17,0 0-16,0 36 0,0 2 13,-7 4-13,2 0 17,2 1 2,0-2-16,0-2 7,0-3-7,3-6-3,0-4 16,0-4-10,0-5-1,0-3-5,3-4 6,3-2-6,8-2 0,2-4 2,11-2 37,6 0-39,4 0 15,3-5-15,-4-4-1,-2 0-9,-4 0-1,-3 2-13,-3 2-1,-7-1-58,-5 1-90,-5 0-131</inkml:trace>
  <inkml:trace contextRef="#ctx0" brushRef="#br0" timeOffset="235503.2027">24118 5708 435,'0'0'110,"0"0"-51,0 0-27,0 0-32,0 0 9,0 0-9,-1 121 54,1-76-32,0-3 18,0-6-22,0-3-6,-2-3 2,2-3-9,0-4-5,0-4 0,0-6 7,0-6-20,0-4 6,2-3-119,8-7-60,2-14-231</inkml:trace>
  <inkml:trace contextRef="#ctx0" brushRef="#br0" timeOffset="235750.518">24163 5648 331,'0'0'71,"0"0"-15,0 0-12,66-93 13,-41 78 11,2 2-9,4 3-15,5 2-43,-3 4 16,-3 4-17,-6 0-1,-5 0-6,-7 0-4,-3 12-69,-8 4-21,-1 9-44,-6 0-58</inkml:trace>
  <inkml:trace contextRef="#ctx0" brushRef="#br0" timeOffset="235951.557">24135 5889 80,'0'0'65,"0"0"1,0 0 40,0 0-21,0 0 18,0 0-25,92 7-32,-53-16-33,0 3-13,-8 3-5,-5 3-44,-13 0-48,-9 5-113,-4 9-9</inkml:trace>
  <inkml:trace contextRef="#ctx0" brushRef="#br0" timeOffset="236183.3355">24120 6131 117,'0'0'143,"0"0"-97,0 0 31,0 0-17,0 0 49,0 0-19,80 5-32,-41-5-44,3-3-9,3-4 5,1 3-7,0-2-3,-1 1 0,-2 1-82,-7 0-72,-5-1-57</inkml:trace>
  <inkml:trace contextRef="#ctx0" brushRef="#br0" timeOffset="236706.9525">24763 5569 423,'0'0'95,"0"0"-95,0 0-2,0 0 2,1 79 32,7-37 14,4 2 11,-3-1-2,4-2-42,2-3 13,3-5-3,0-5-5,0-2-3,-2-5-11,-1-3 9,-1-3-11,-3-3-1,-2-8 9,0-2-6,0-2 0,8-2 18,-1-19-4,5-7-1,3-8-17,0-5 2,-3 1-3,-4-1 4,-6 2-3,-6 3 0,-1-2 2,-4 8-7,0 3-4,0 6-13,0 9 11,0 4-34,0 5-53,0 3-107,0 0-157</inkml:trace>
  <inkml:trace contextRef="#ctx0" brushRef="#br0" timeOffset="237054.6538">25313 5621 424,'0'0'84,"0"0"-23,0 0-3,0 0-13,0 0-45,0 0 8,0 90 14,-4-43 14,-2-1-21,-3 0-3,3-7-2,3-3-8,0-3-2,0-4 4,3-4-5,0-5 2,0-5 1,0-5-2,0-5-67,0-5-81,0 0-131</inkml:trace>
  <inkml:trace contextRef="#ctx0" brushRef="#br0" timeOffset="237324.2303">25324 5612 486,'0'0'45,"0"0"-11,0 0-6,0 0-27,0 0 44,0 0-24,103-86-9,-78 77-3,1 3-9,-6 1 0,-5 5 1,-3 0 2,-1 0-6,-2 0-44,1 8-46,-4 4-25,-3 3-99</inkml:trace>
  <inkml:trace contextRef="#ctx0" brushRef="#br0" timeOffset="237556.0138">25337 5795 99,'0'0'38,"0"0"38,0 0 62,0 0-11,84 27-64,-54-27 2,0 0-51,-1 0 0,-6 0-10,-7 0-4,-7 2-24,-6 6-84,-3 4-92,0 2-6</inkml:trace>
  <inkml:trace contextRef="#ctx0" brushRef="#br0" timeOffset="237787.6465">25266 6092 124,'0'0'121,"0"0"-111,0 0 71,0 0 63,0 0-30,0 0-29,82 3-69,-45-12 4,2 2-14,-5 0-6,-1 3 5,-6 1-5,-3 3-2,-3 0-25,-4 0-109,-2 0-105,8 0-40</inkml:trace>
  <inkml:trace contextRef="#ctx0" brushRef="#br0" timeOffset="238411.7634">25901 5574 437,'0'0'85,"0"0"-17,0 0 5,0 0-26,0 0 5,0 0-16,6-36-21,-6 36-6,3 8-9,0 23 0,1 14-3,-2 10 6,-2 2 0,0-6 0,0-4 2,0-5 6,0-5-9,0-2-2,0-5 4,0-4 0,6-4-3,8-5-1,5-5 0,9-4 5,11-7-3,12-1 8,7 0-10,3-3-2,-4-5 1,-3 1-22,-10 3-22,-13 0-2,-8 3-97,-11 1-96,-12-2-130</inkml:trace>
  <inkml:trace contextRef="#ctx0" brushRef="#br0" timeOffset="247334.5181">27432 5735 91,'0'0'129,"0"0"-88,0 0-6,0 0 12,0 0-6,0 0-30,0 0-5,0 5 33,0 1-1,1-3-4,1 3-10,2-3-16,-1-2 3,2 2-6,3-3 1,2 0 9,3 0-8,6 0 5,0 0-12,1-4-15,-2-5 10,-4-3-8,-5-1 12,-2 2-2,-3-3 6,-2 0 0,-2 6-3,0 0 0,0 3 3,0 2 0,0 1 16,0 2 2,0 0-18,0 0 10,0 0-13,0 0-8,0 10 1,0 10-1,0 2 8,-3 1 7,0-1 2,3-1-9,0-1 4,0-2 4,0-1-5,0-2-3,4 0 2,6-5 0,-3-1 6,5-3-8,0-3 0,3-3 5,0 0 45,2 0-37,3-7-3,-1-7 1,1-2 2,-4-5-13,-1-3 9,0-7-8,1-6 17,-1-8-18,3-7 4,-1 1-3,-1 0 7,-2 6-8,-1 4 0,-4 4 1,-3 4 15,-2 1-10,-1 5 15,-3 1 2,0 5-22,0 4 15,0 6-10,0 3-4,0 3 17,0 3-18,0 0 2,0 1-3,0 1-2,0 0 1,0 0-5,0 0-2,0 0 6,-4 0-7,-2 10 9,-3 5 0,-1 4 1,-1 4-3,2 5 2,-4 3 0,2 5-2,1 4 2,-2 5 0,1 4-1,1 7 1,1 2 0,0 1 1,0-2 1,0-2 14,2-4-13,2-5 9,1 1-4,2 1 2,2-3-9,0 2-1,0-3 0,2-2 16,7-5-12,0 0 0,-1-7-4,2-6 3,-1-4-8,1-6 5,0-5 0,1-4 9,1-4 0,1-1-9,3 0 0,0-7 3,-2-11-7,-2-2 4,-3-4 0,-4 0-5,-2-3 7,-3-1-4,0 0-2,-11 0-19,-8 2 16,-5 2 6,0 3 1,2 3-3,4 4 7,5 2-4,7 6 0,4 0 3,2 2-3,0 0 0,2-5 2,17-1-4,11-2 6,7-2-4,11 0 0,4-4-28,0 0 11,0 1-27,-8 0-29,-8 5-85,-13 0-195</inkml:trace>
  <inkml:trace contextRef="#ctx0" brushRef="#br0" timeOffset="247697.7152">27717 5380 552,'0'0'111,"0"0"-89,0 0 22,0 0-36,0 0 2,0 0-20,-11-23-103,11 23-283</inkml:trace>
  <inkml:trace contextRef="#ctx0" brushRef="#br0" timeOffset="249301.8453">28988 5671 122,'0'0'136,"0"0"-126,0 0-9,0 0 6,0 0 5,0 0 33,16 11-7,-5-9-9,2-2 3,-1 0-5,7 0-5,1 0-1,-1-9-17,1-2 8,-4 3-9,-5-5-2,-1 1 9,-6 2-10,0-1 3,-1 2-10,-2 3 11,2 2-4,-3 0 8,0 3-6,0 1 25,0 0-2,0 0-13,0 0-12,0 11-3,-1 7 1,-4 7 0,4 1-4,-1 1 2,2-1 4,0-5 0,0-2 7,0-2-1,6-3-6,3-4 0,3-2 4,0-4 1,4-4-2,2 0 5,3 0 16,1-3-20,-4-11 6,2-2-10,-2-4 4,0-4 1,-2-5-3,-3-2-2,0-5 14,-3-2-5,-4-1-9,0 0 15,-3 0-7,0 1 25,-2-1-26,1 2 3,2 2 25,-1 5-28,1 4 13,0 5-3,-3 3-4,-1 1 1,0 6 2,2 1-11,-2 4 25,0 6-26,0 0 4,0 0-8,0 0-18,0 13 15,0 18-13,-5 17 16,-1 13-6,-3 4 12,3 2-6,3-5 0,3-2 4,0-6-10,0-6 6,8-9 0,6-7 2,5-8 6,3-8-8,3-5 0,2-6-15,4-5 2,1 0-33,-1-16-39,-7-3-132,-9-4-209</inkml:trace>
  <inkml:trace contextRef="#ctx0" brushRef="#br0" timeOffset="249656.0698">29236 5502 409,'0'0'144,"0"0"-90,0 0-31,0 0-10,0 0 19,0 0-26,95-4 15,-37-3 2,7 0-21,4-4 2,0 0-4,-3 0-2,-6 0-23,-11 1-113,-17 2-140</inkml:trace>
  <inkml:trace contextRef="#ctx0" brushRef="#br0" timeOffset="249899.0104">29183 5328 572,'0'0'122,"0"0"-106,0 0-16,0 0 8,0 0-8,0 0-54,0 0-197,23-17-114</inkml:trace>
  <inkml:trace contextRef="#ctx0" brushRef="#br0" timeOffset="250843.6582">30386 5622 258,'0'0'223,"0"0"-202,0 0-10,0 0-4,0 0-1,0 0-6,-2-4 0,2 4-2,12 0 4,6 0 0,2 0-2,5 0-13,0-9-28,4-3-42,-8-2-26,-3 4 45,-9 1 35,-6 1 29,-2 3 15,-1 2 49,0 1 13,0 2-2,0 0-20,0 0 8,0 0-52,0 0-6,0 7-5,0 11-9,-3 6 8,2 3 2,1 2 6,0-5 23,0 0-30,0-6 14,4-3-2,8-3-11,-2-3 18,8-3-17,3-3 9,8-3 38,4 0-44,5-7 4,-1-11-9,-1-6-15,-1-4 11,-9 2-23,-3 0 27,-10 6 5,-3 5 5,-5 6 24,-2 2 20,0 2-40,-1 2 22,-1 0-26,2 3-4,0 0-6,3 0-7,6 8 7,-2 4 0,7 4 1,-2 2-1,1 3 1,-2-1 2,-4-2 2,-1-3 0,-5-1-5,-4 1 0,0-2-18,0 1 17,-17-4-34,-12-2-57,-3-7-59,-1-1-273</inkml:trace>
  <inkml:trace contextRef="#ctx0" brushRef="#br0" timeOffset="251059.8161">30656 5374 616,'0'0'70,"0"0"-52,0 0-13,0 0-5,0 0 0,0 0-10,-34-59-48,34 58-238</inkml:trace>
  <inkml:trace contextRef="#ctx0" brushRef="#br0" timeOffset="258647.848">3480 7770 37,'0'0'32,"0"0"38,0 0-10,0 0-11,0 0 9,0 0-38,0 0 18,-86 30 14,69-9-16,-2 3 10,1 5-10,2 2-14,-2 6 17,9 0-20,-2 5 9,7 7 7,-2-3-28,6 4 21,0-5-8,0-4-7,0-4 3,12-3-4,3-6-8,1-5-4,8-5 4,0-5 0,4-5 0,7-8 3,5 0 13,2-9-16,1-14 6,2-7-10,-5-3 7,-1-3-1,-5-2-6,-10-2 0,-8 1 7,-5-2-1,-10 2 1,-1-2-7,0 2 1,-15 0 5,-7 1-5,-3 4-1,-2 2 0,4 2 1,1 6-3,4 3-17,5 6-43,2 7-43,4 8-117,1 0-86</inkml:trace>
  <inkml:trace contextRef="#ctx0" brushRef="#br0" timeOffset="259381.0088">4086 7803 344,'0'0'71,"0"0"-28,0 0 19,0 0 13,0 0-75,0 0 0,0 41-2,0-6 5,0 4 60,0 3-19,0 0-20,0-1 12,0-2-31,0-2 2,0-4-7,0-1 1,0-5 11,0-4-12,0-5 3,1-5-3,-1-2 0,0-2-30,0-5-30,0-1-48,0 1-3,2-4-63,-2 0-43</inkml:trace>
  <inkml:trace contextRef="#ctx0" brushRef="#br0" timeOffset="260026.4605">4109 7845 262,'0'0'145,"0"0"-70,0 0 9,0 0 10,0 0-4,0 0-46,-5-75-22,5 69-16,15-1-1,3 0-8,7 4 3,5 3 0,6 0 0,4 5 5,-3 13-5,-4 5 0,-9 1-4,-12 3-1,-6 0 5,-6 2 0,-6 3 0,-19-1 9,-10-1-9,-5-2 0,0-5 5,11-8-14,7-7 9,9-7 0,7-1 9,1 0-4,2-11-8,3 2 3,0-1-19,0 4 16,15 2-7,6 4 10,9 0-12,6 11 14,1 11-2,0 6 0,-3 2 1,-2 1 5,-7-1 1,-8-3-5,-4-2 21,-10-1-19,-3-1 5,0-2 10,-12-1-15,-6-5 28,-4-3-25,-5-3-4,0-5 12,-7-4-15,-5 0-7,0 0-28,2 0-16,3-4 11,7-4-26,7-1-29,7 2-38,7-4-96</inkml:trace>
  <inkml:trace contextRef="#ctx0" brushRef="#br0" timeOffset="260468.3703">4653 7745 357,'0'0'149,"0"0"-134,0 0-8,0 0-4,0 0 90,110 0-28,-59 0-9,3 0-49,1 0 3,-3 0 0,-4-5-10,-6-1 3,-2 1-13,-13 3-36,-11 2-76,-11 0-71,-5 0-101</inkml:trace>
  <inkml:trace contextRef="#ctx0" brushRef="#br0" timeOffset="260731.4102">4860 7787 357,'0'0'139,"0"0"-135,0 0 5,0 0 17,0 92 84,0-53-56,0 4-8,0 6-14,0-2-16,0 2 11,0-5-19,0-7-1,0-2-2,0-8 0,0-5-5,0-4 0,0-5-19,5-8-65,1-5-179,3 0-182</inkml:trace>
  <inkml:trace contextRef="#ctx0" brushRef="#br0" timeOffset="261401.7895">5262 7806 570,'0'0'100,"0"0"-100,0 0-5,0 0-5,0 0 10,0 0 32,3 107 5,-3-65-30,0 0 33,-3 2-23,-9-3 0,3-2 6,-2-6-17,0-3 2,0-6-8,2-6 10,4-7-14,2-5 8,3-5-4,0-1 0,0 0 0,0-16-6,0-16-16,8-12-48,7-8 56,1 0-56,-2-1 13,2 4 50,-5 7-11,-2 4 17,-1 4 1,0 7 0,-2 4 45,3 7 15,1 4-21,-1 3 2,-1 4-33,8 5-10,2 0 2,3 7 0,1 14 7,2 10-5,-3 4 3,-3 1 17,-3 1-19,-3-1 13,-6-4-12,0 0-4,-5-2 13,1-2-13,-2-2 3,0-4 1,0-2 2,0-5-8,-5 0 2,-2-6-21,-1-1 15,-5-4-44,7-4-54,-6 0-142</inkml:trace>
  <inkml:trace contextRef="#ctx0" brushRef="#br0" timeOffset="261618.4561">5293 8021 42,'0'0'493,"0"0"-477,0 0-8,0 0-7,0 0 4,0 0 15,79-70-18,-50 65 5,-1 2-4,-3 3-3,-1 0-25,-3 0-94,-5 0-103</inkml:trace>
  <inkml:trace contextRef="#ctx0" brushRef="#br0" timeOffset="261972.1705">5817 7779 346,'0'0'113,"0"0"-74,0 0-9,0 0-27,0 0 24,0 0 0,65 3 9,-32 0-2,0-3-30,1 0 2,-2 0-6,-4 0-33,-4 0-54,-9-3-127,-11 0-49</inkml:trace>
  <inkml:trace contextRef="#ctx0" brushRef="#br0" timeOffset="262219.6605">5948 7796 189,'0'0'61,"0"0"27,0 0 26,0 109 26,0-68-38,0 2-34,0-1-12,0-2-43,3-3 13,0-4-21,0-6-3,1-3 8,-2-5-5,1-4-5,-3-4 0,0-5-49,0-3-34,0-3-159,-3 0-88</inkml:trace>
  <inkml:trace contextRef="#ctx0" brushRef="#br0" timeOffset="262388.9596">5860 8226 506,'0'0'154,"0"0"-92,0 0-53,0 0 2,0 0-4,0 0 17,82-3 5,-42 3-5,-2-1-17,2-4-7,-1-2 0,-2-2-19,-1 0-27,-6-2-140,-8 1-236</inkml:trace>
  <inkml:trace contextRef="#ctx0" brushRef="#br0" timeOffset="262859.0487">6420 7728 319,'0'0'154,"0"0"-145,0 0 2,0 0-6,0 0 31,0 81 39,0-40-20,0 0-12,0 0-13,0-4-4,-3-3-2,-2-3-20,2-4-3,0-5 3,0-5 3,3-7-1,0-5-6,0-5-64,0-2-116,0-17-72</inkml:trace>
  <inkml:trace contextRef="#ctx0" brushRef="#br0" timeOffset="263275.1826">6442 7811 376,'0'0'127,"0"0"-78,0 0 12,0 0-12,0 0 26,0 0-40,18-51-14,-6 51-21,7 8-2,2 15 0,4 7 4,-1 7-2,-2 3 15,2 1-5,-3-2-8,5 0-2,-1-3 0,-1-6 7,-5-5-6,-2-9 0,-5-6-1,-2-3 6,-1-7-6,0 0 3,2-7 6,2-15 46,-3-8-42,-2-3-6,4-3-3,-3 1-1,-2-3-3,2 0 0,-3-1 0,0 0-6,0 0 6,-1 4-11,0 7 2,-3 6-36,-1 7 29,1 5-32,-2 6-77,0 2-95,0 2-171</inkml:trace>
  <inkml:trace contextRef="#ctx0" brushRef="#br0" timeOffset="263676.2573">6953 7711 396,'0'0'19,"0"0"-17,0 0 22,0 0 44,0 0-32,0 0 57,32 68-22,-28-27-31,-1 0-9,-3-4 3,0-1-29,0-4 2,0-3-7,0-3 0,0-6 10,0-4-10,0-6-17,2-6-23,-2-4-121,0 0-118,1-1-60</inkml:trace>
  <inkml:trace contextRef="#ctx0" brushRef="#br0" timeOffset="263961.4497">7015 7701 627,'0'0'55,"0"0"-42,0 0-9,0 0 46,0 0-4,0 0-27,67-63-7,-48 59-9,1 2-3,2 2 0,0 0-8,-2 0 3,2 0-26,-4 2-13,-3 5 7,-3 0-80,-3 2 0,-9-1-54,0-1-62</inkml:trace>
  <inkml:trace contextRef="#ctx0" brushRef="#br0" timeOffset="264209.2189">7028 7835 454,'0'0'102,"0"0"-92,0 0 10,0 0 52,0 0-20,0 0-13,21 5-20,-3-5 14,3 0-33,1 1 13,-1 2-11,-3 1-2,3 3-12,-6 0-15,0 5-97,-9 2-82,-6 0-63</inkml:trace>
  <inkml:trace contextRef="#ctx0" brushRef="#br0" timeOffset="264441.009">7066 8070 359,'0'0'115,"0"0"-110,0 0 11,0 0 28,0 0 25,0 0-20,16 6 19,6-5-8,2-1-48,6 0 1,0 0-13,0 0 8,-2 0-10,-4 0 2,-2 0-20,-4 0-14,-3-6-119,-3 0-161</inkml:trace>
  <inkml:trace contextRef="#ctx0" brushRef="#br0" timeOffset="265140.1769">7582 7739 369,'0'0'136,"0"0"-105,0 0 2,0 0 35,0 0-19,0 0-47,22 16 31,-10 14 15,-3 4-24,-5 0 10,-2 1-18,-2-4-2,0 0 2,0 0-9,-2-4-7,-1-1 0,-2-5 3,2-8-22,0-5 16,-2-8-60,5 0-112,-3 0-185</inkml:trace>
  <inkml:trace contextRef="#ctx0" brushRef="#br0" timeOffset="265559.8858">7437 7672 439,'0'0'15,"0"0"24,0 0 0,0 0 3,71-84 40,-45 75-54,5 4-2,5 5 0,6 0-22,2 21 19,1 10-11,-3 8 1,-2 9-4,-7 2-2,-6 3-7,-7-3 6,-9-1 0,-8 0 23,-3 0-9,-4-5-6,-17-3-3,-1-8-7,-8-5 5,-3-7-9,-3-7 2,-3-4 5,-2-7-7,3-3-16,1 0-11,4-17-8,2-1 9,1-2-22,6 2-17,6 2-3,5 1 14,7 3-100,4-3-149</inkml:trace>
  <inkml:trace contextRef="#ctx0" brushRef="#br0" timeOffset="272269.0582">9164 8071 305,'0'0'23,"0"0"-15,0 0 0,0 0 48,0 0 5,0 0-14,0 0 4,22 2-18,-18-2-15,5 0 13,3 0-15,4-11 0,2-3-14,3-3 1,-3 0 4,-2-2-6,-5 0 0,-4 0 11,-2-4-9,-4-4 3,1-3-6,-2-2 3,0-4 3,0 0-4,0-3 16,0 3 12,0 2-22,0 0 11,0 6 1,0 2-17,0 5 26,0 3-16,0 4 0,-3 4 6,-2 1-12,1 4-3,4 1 2,-3 4-1,1 0 15,1 0-20,1 0 2,-2 0-8,1 0 3,-1 0-1,2 11 0,-4 11-2,-1 13 2,1 10 4,1 11 0,3 8-1,0 7 6,0 6-6,0 2 1,0 3 0,0-3 0,0-2 4,0-5-4,7-5 6,4 2 8,-5-3-9,6-1-5,-8-5 3,4-7 12,-1-7-14,2-8-1,0-6 0,2-8 4,-1-9-4,-3-6 0,-1-5 0,-3-2 3,2-2-1,-2-2-1,0-19 0,3-7-1,-5-7-8,-1-4-7,0-2-11,0-2 16,-15-3-7,-4 0-4,-5-1 10,-1 3-16,-1 5 22,4 6-5,2 6 10,6 8-3,5 6 6,3 3-3,4 4 10,2 3-6,0-2 0,3 1-4,14-2-3,8 0 2,5-2 1,4-1 0,5 2 0,-3-2 1,-2-2-1,-3 4 0,-2-1 0,-6 2-2,-3 0 2,-1 0 0,-2-1 0,-1-1 4,-4 2-5,-2 2 1,-5-4 0,-2 0 3,0 0 0,-3-2-3,3 3 0,-3 1 1,0 0-4,0 0 3,0 0 0,0 1 0,0-2 4,0-1-4,0-5 0,0-1-4,0-3-3,0-2 7,0-1 0,-3-1-2,-6-1 11,-1 1-9,-2 1 0,-2 1-1,2 3-5,0 3 6,2 3 0,3 4 12,2 1-7,5 3-3,0 2-2,0 0-1,0 0-10,0 0 10,0 0 1,8 2-4,8 7 12,6 0-8,4-1 0,4 2-1,1-2-5,3 1 6,-1 0 0,-2 1 3,-4 2 1,0 0-4,-6 2 0,-6 1 0,0 3-8,-8 2 8,-4 1 0,-1 1 4,-2 0 5,0-2-9,0-2 0,1-3 2,2-4-6,3-2 4,0-5 0,8-4-2,3 0-25,9-5-64,0-15-196</inkml:trace>
  <inkml:trace contextRef="#ctx0" brushRef="#br0" timeOffset="273349.1974">10276 7886 156,'0'0'112,"0"0"-33,0 0 49,0 0-58,0 0 13,0 0-29,-52-34-42,43 32 15,-1 0-22,2 2-1,-1 0 7,0 0-7,-1 13-4,1 6 0,3 3 0,1 4 0,1 0 0,4-2 1,0 0 0,4-5 6,7-2-7,2-5 0,5-5 0,-1-2 8,2-5-7,0 0-1,-2 0 2,-4-3 5,-4-7-7,-3-5 0,-3-2 4,-1-1-12,-1-3 8,1 1 0,-2 1 1,1 1 6,2 1-7,-2 4 0,2-1 3,0 2 9,2 0-12,-1 1 0,1 4 4,1 2 5,4 2-9,4 3 0,3 0-4,0 11-2,-1 10 6,-2 0 0,-1 3 0,-4 0 3,-3 2-3,-3-1 1,-1-2 4,-1-4 8,-1-2-4,0-7-6,0-3 8,0-5-11,0-2 0,0 0 4,0 0-2,0-7 17,2-15-15,3-9-4,6-5-2,4 3-24,3 6 15,0 5 0,-5 5 2,-1 5 6,0 3 6,-1 5-3,2 1 11,0 3-9,5 0-3,0 3 1,1 10 0,-3 3-2,-2 2 5,-3 2 1,-5 4 17,1-1-16,-2 0 5,-2-1-1,0-5-5,0-4-2,0-4-2,0-3 0,0-3 2,1-1 0,5-2-4,3 0-15,7-2-14,-2-10-7,2 3-16,-7 2-6,-5 4 20,-5 1 39,-2 2 1,0 0 25,0 0 11,0 0-5,0 0-30,0 0-1,0 0 0,-6 0-19,0 6-61,-1 2-132,-1-1-185</inkml:trace>
  <inkml:trace contextRef="#ctx0" brushRef="#br0" timeOffset="274035.455">10655 8071 261,'0'0'86,"0"0"-24,0 0 5,0 0-32,0 0-8,0 0-7,-3-82-10,6 62 16,6-3-3,1-1-23,1-3 5,1 2-5,0-1 2,1 3 8,0 4 7,3 2 16,0 4-11,0 1-19,2 4 6,0 2-8,0 5 2,0 1 2,1 5 2,2 18-4,-1 9 8,-4 5-9,-2 3 16,-4-1-7,-3-2-1,-1-2 27,2-2-30,2-6 5,1-4-9,-2-7 6,2-3-10,0-8 1,4-3-5,1-2 4,4-6-72,-1-17-150</inkml:trace>
  <inkml:trace contextRef="#ctx0" brushRef="#br0" timeOffset="277074.6037">12554 7743 301,'0'0'65,"0"0"29,0 0-9,0 0-6,0 0-43,-58-81-16,46 72 21,2 1-30,-1 2 17,-2 3-12,1 3-11,-3 0 3,0 0-8,-1 0 0,-1 14 4,1 8 0,1 7-4,0 4 0,3 3 3,6-1-3,6-3 0,0-4 0,0-4 3,3-4 5,12-4-8,1-5 0,1-5 2,2-5-2,2-1 0,-1-4 0,3-16 0,3-5-4,-3-6-8,-3 2 2,-2-3-2,-8 5 8,-1 4 4,-6 5 0,-3 6 16,0 4-14,0 4 18,0 2 2,0 2-17,0 0 5,0 3-10,0 17 0,0 7-10,3 2 13,3-2-3,2-3 0,-1-3 1,3-4-5,0-5 4,0-3 0,2-5 7,0-4-3,6 0-4,3-4 0,6-16 8,1-4-10,-1-3 2,-5 0 0,0 0-5,-5 4 9,-5 5-4,1 3 0,-2 6-1,-5 5-2,4 2 3,-2 2 0,4 0-3,4 7 8,-4 10-5,6 3 0,-8 1 3,-4 0-2,0-2 0,-3-1-1,-3-2 10,0-3-3,0-3-7,0-2 0,0-3 3,0-4-6,0-1 3,0 0 0,0 0 9,0-7 0,0-16-18,0-7 3,6-2-18,8 2 19,0 6-2,1 3 7,-1 6-2,-4 6 11,-1 5-9,4 1 0,3 3 0,1 0-4,4 6 4,-1 9 0,-3 1-2,-3 0 9,-1 2-7,-2-1 0,-2-3 7,3-2-11,-2 0 4,2-5-6,6 0-17,0-3-103,-2-4-178</inkml:trace>
  <inkml:trace contextRef="#ctx0" brushRef="#br0" timeOffset="278230.4739">14655 7600 188,'0'0'45,"0"0"30,0 0-11,0 0 19,0 0-24,86-68-53,-63 56 27,2 3 10,-1 4-24,-2 3 37,-2 2-50,1 5 4,-2 16 3,-2 5-5,-4 6-1,-6 1 4,-4-1-10,-3-2 24,0-5-24,0-2 6,0-7-3,-1-3 7,-4-5-11,1-1 0,-2-4 2,5-3 19,-1 0-13,1 0 5,-4 0 6,-1-14-17,3-8-2,3-6 0,0-4 2,0-3-6,18-1 4,1 2 0,2 6-3,0 4 5,3 5-3,0 2 1,3 5 0,-1 4-1,4 7 2,-1 1-1,-2 9 0,-2 12-8,-6 3 8,-3 2-2,-6-2 2,-4 1 2,-2-2 0,-2-2-2,1-3 0,-2-3 4,-1-3-8,5-6-39,6-6-106,3 0-137</inkml:trace>
  <inkml:trace contextRef="#ctx0" brushRef="#br0" timeOffset="278716.0111">15984 7364 356,'0'0'175,"0"0"-109,0 0-36,0 0 16,0 0-22,0 0 33,-67 104 8,42-70-55,1-2 15,0 0-18,0-4 9,-1 1-13,-4-2-3,3 0 0,-1-1 0,6-5-2,4-6-16,7-7-8,4-5-85,5-3-109,-4 0-127</inkml:trace>
  <inkml:trace contextRef="#ctx0" brushRef="#br0" timeOffset="278979.0799">15695 7377 534,'0'0'93,"0"0"-28,0 0-50,0 0-4,0 0 1,79 37 5,-49-8 14,1 3 8,-4 0-32,1-4 0,-1-2-7,1 0 14,1-5-14,-3-3 0,-1-1 0,1-7-5,0-4-19,-3-4-71,0-2-203</inkml:trace>
  <inkml:trace contextRef="#ctx0" brushRef="#br0" timeOffset="279718.7003">16418 7538 114,'0'0'60,"0"0"26,0 0 36,0 0-28,85-32 7,-66 32-41,1 0-12,1 14-2,-1 7-36,0 5 10,-3 2-10,-5 4-3,-3 0 9,-2-1-15,-3-2 4,-2-3 3,-2-5-5,0-2 5,0-4-5,0-6 1,0-2 6,0-7-8,0 0-1,0 0 14,0-8-12,0-15 8,1-7-11,15-3-11,4-3 8,4 0-16,1 3 10,1 3 8,-1 6-8,-1 7 7,-2 8 2,-5 6 0,2 3-3,-3 0 3,3 17 0,-3 6 7,-4 5-7,-1 0 19,-1-2-5,-1-2-14,0-1 13,3-4-13,-2-2 0,2-4 4,5-2-4,2-7-5,5-4-45,1 0-131,-1-7-341</inkml:trace>
  <inkml:trace contextRef="#ctx0" brushRef="#br0" timeOffset="280736.9332">18164 7634 204,'0'0'238,"0"0"-228,0 0-7,0 0 20,0 0 58,0 0-31,0 0-31,-2 34 15,5-31-12,8-3-9,-2 0 19,7 0-11,-1 0 6,3-10-15,3-8-6,-6 1 0,1-1-6,-8 0 1,-2 1 2,-2 2-3,-1 2 3,-3 2-3,0 5 4,0 3-4,0 1 0,0 2 6,0 0 0,0 8-6,0 13 0,3 9-8,1 0 14,1 1-6,3-6 0,1-1 0,2-5 7,3-2-1,1-5-6,0-5 0,4-4 5,1-3-15,5 0-9,-1-5-56,-5-9-149,-8 2-189</inkml:trace>
  <inkml:trace contextRef="#ctx0" brushRef="#br0" timeOffset="280968.7251">18286 7280 632,'0'0'89,"0"0"-15,0 0-53,0 0-4,0 0-17,0 0-2,-16-10-9,16 10-30,2 4-162,12 7-78</inkml:trace>
  <inkml:trace contextRef="#ctx0" brushRef="#br0" timeOffset="283611.9018">18907 7579 143,'0'0'112,"0"0"-18,0 0 36,0 0-50,0 0 0,-93-62-18,74 56-42,-1 2 17,-2 3-24,0 1-11,-3 0 19,0 3-20,0 10-1,1 6 0,2 4 11,4 5-12,3 3 1,6-1 0,5-1 9,4-5-2,0-2-7,0-5 0,12-4 6,5-4-6,5-4 0,5-5 0,1 0 2,3-2-2,1-11-1,-3-5-2,0 0-10,-6-3 7,-3-4 6,-5-2 0,-5 0 0,0-3 6,-5-2-6,-5 3 0,0-5 5,0-1-2,0 3-3,-1-1 0,-7-2 15,-1 2-12,0-2 2,2 2-5,-2 3 5,1 3-7,2 4 6,2 7-4,-1 5 7,4 5 1,-1 5-2,2 1-4,0 0 5,-1 0-9,1 0 2,0 9-6,0 24 4,0 12-5,0 12 7,4 5 0,5-3 2,1-7-4,3-4 2,0-4 0,5-7 0,2-3 6,0-4-6,4-6 0,-2-4 1,0-7-2,1-4 1,3-3 0,-1-6 4,-1 0 2,-2 0-6,1-4 0,-7-9 2,-1-1-5,-3-3 3,-3-4 0,-5 0 3,-2-2-1,-2 2-2,0-1 0,0 2 0,-6 5-3,-4 1 3,-1 7 0,2 1 8,-1 5-5,2 1-1,1 1-2,-3 17-11,2 5 8,2 0 3,3 2 0,3-4-1,0-2 5,0-4-4,4-1 0,9-5 1,1-3-4,5-2 3,3-4 0,3 0-3,3 0-6,1-7 4,-1-7-5,-1 1-4,-6 1 12,-2 3 0,-5 3 2,-6 1 1,0 2 7,-2 2-6,3 1-2,1 0 5,2 0-10,1 3 5,0 10 0,-3 1 14,-1 0-10,-3-1 0,0-1-4,-5-1 4,-1-2 1,0-2-4,0-1-1,0 0 4,0-2 3,0-2-7,0-2 0,0 0 5,0 0 2,0-15-7,0-8-36,8-6 24,8-2-55,2 4 20,0 6 7,-2 5 33,-4 5 7,-4 4 3,-2 4 5,1 3 0,4 0-3,-1 1-5,7 16 0,-4 1 2,2 3 4,-3 0-3,1 1 16,-1-1 6,2 0-15,2-1-10,-1-3 0,1-2 6,4-5 4,-2-5-7,6-5 1,4 0 0,0-3-4,0-12-4,-5-3-3,-7-2 7,-2-4-1,-4-3 3,-4-5-2,-1-4 5,-1-1 2,-1-4-4,2-3 10,-1 1-4,-3 2 18,-1 3-12,0 3 8,0 7 18,0 2-28,0 5 12,-1 8-18,-3 4-1,2 6 20,2 3-19,0 0-6,0 0-1,0 17-24,0 17 9,0 15 12,0 9 3,0 0 1,0 0 3,0-4-4,0-4 0,0-7 1,0-3-2,9-6 1,-1-4 0,1-8 0,4-2 0,-3-9 0,7-5 0,2-6-17,10 0 8,7-5-12,6-11 1,3-3 11,-4 1-15,-10-1 13,-9-2 8,-5-2 3,-7 0 0,-2-3 0,-1-3 0,-4-1 17,-2 0-9,-1 0 20,0 0 5,0 4-23,0 2 9,0 3-19,0 4 2,2 5 22,-2 5-22,0 4 11,0 1-13,0 2 11,0 0-21,0 0 10,0 0 0,0 0 5,0 0-3,0 0-2,0 0 0,0 0-22,0 8 22,0 13-19,0 11 19,0 2 4,0 1-4,-3-2 0,1-1 0,1-4 2,1-1-9,0-3 7,0-3 0,0 0 1,0-4 5,0-2-6,4-5 0,3-2 0,-1-3-7,1-3 7,0-2 0,-1 0-2,2 0 8,-2 0-6,3 0 0,-2 0-15,-1 0 6,0 0 9,-3 0 0,2 0-8,2 0 1,-2 0 6,-1 0-3,1 0-8,-4 0 6,2 0 6,-1 0 0,-1 0-2,2 0 4,0 0-2,4 0 0,-1 0 1,2 0-5,7-1 4,6-5 0,6 0-8,6-2 1,-1-2-7,0-2 1,-4-2-9,-3-2 14,-6-4 3,-6-3-2,-6-2-1,-4-5 3,-1-3 5,-2-4 0,0-1 4,0-3 8,0 4 1,0 2 3,0 3 36,0 2-39,-3 1 11,0 4-23,1 1 14,2 4-3,-1 5-10,1 6 0,0 6 8,0 1-6,0 2-6,0 7 2,0 26-32,0 21 28,0 15 4,0 5 0,0-5-3,0-4 10,0-11-7,3-6 0,7-7 1,6-10-8,7-5 7,5-8-32,6-9 13,8-8-34,4-1-19,-2-13-324</inkml:trace>
  <inkml:trace contextRef="#ctx0" brushRef="#br0" timeOffset="284445.0413">19671 7409 186,'0'0'112,"0"0"-92,0 0 30,0 0 27,0 0-23,101-11-26,-62 7-10,4 1-4,4 0-11,5 1 17,6 1-3,3-1-5,5 2 7,1 0-19,-1 0 9,-5 0-9,0 0 6,0 0-2,0 0-3,2 0-1,0 0 0,-5 0 5,-6 0-7,-7 0 2,-8 0 0,-4 0-4,-8 0 4,-4 0 0,-3 0-1,-5 0 9,0 0-9,-3 0 1,-6 0-21,-2 0 17,-2 0-37,0 0-2,0 0-27,0-3-280</inkml:trace>
  <inkml:trace contextRef="#ctx0" brushRef="#br0" timeOffset="284777.1011">20382 7180 489,'0'0'167,"0"0"-91,0 0-41,0 0-8,0 0 5,0 0-31,2-36-2,-1 36-1,-1 0-67,0 2-155,0 10-231</inkml:trace>
  <inkml:trace contextRef="#ctx0" brushRef="#br0" timeOffset="286149.0084">21207 7433 269,'0'0'183,"0"0"-104,0 0 15,0 0-54,0 0-27,0 0-13,0 0-6,-1 39 6,-2-18 8,3 0-7,0 0 32,0-1-31,4-3 13,8-4-15,5-3 11,-1 0-5,7-6-1,3-2-2,6-2 12,-3 0-10,0-6-5,-8-7 0,-2 0 0,-7-2-5,-3-1 5,-3 0 0,-3 3 14,-3 4-8,0 3 41,0 4-6,0 2-27,0 0 13,0 0-27,0 15-10,0 16 5,-3 11 7,-7 6-2,1 4 17,-2 3-13,-3-1 25,-2-5-22,-3-5-3,1-2 1,0-4 3,1-5-8,1-6 0,4-7 4,2-8-4,4-8 0,0-4 0,2 0 10,-1-19-8,2-12-4,3-3 2,8-8-17,17 0 12,8 0-15,7 4-5,5 5 19,3 3-33,0 4 25,-1 5-24,-3 3-66,-6 1-104,-10 3-287</inkml:trace>
  <inkml:trace contextRef="#ctx0" brushRef="#br0" timeOffset="287884.1105">22605 7415 113,'0'0'17,"0"0"42,0 0 25,0 0-4,0 0-16,0 0-34,0 0-14,91-35 24,-77 35-17,2 0-13,-1 2 14,3 10-17,0 6 2,-1 3-5,-3 3-2,-2 2 16,-3 0-8,-4-1 15,-1-1 5,-4-3-14,0-1 10,0-2-4,-3-5-14,-3 0 15,-3-6-14,3-3 0,3-2 10,0-2-10,3 0 14,0 0-9,-1-2-2,-2-14-2,3-7-10,0-7 0,0-2-1,16 2-11,-1 0 11,5 5-6,0 2 3,-1 5 0,1 5-1,1 5 5,-1 6-1,0 2 1,-2 2 0,-1 14-3,-2 5-2,-3 4 0,-2-1 5,-3-3 0,-2 0 1,-4-3 3,-1-3-4,0 0 0,0-5 4,0 0-4,0-6 5,0-1-2,0-1 6,-1-2-1,-1 0-4,2-9-4,-3-12 6,3-7-8,0-2 2,19-3 0,7 3-13,4 5-5,-3 5 16,-3 6 1,-5 7 1,-1 7 0,0 0 0,2 2 0,0 13-3,0 1 7,1 2-4,-1 0 0,-4 0-1,1-3-3,-3 2 4,-1-3-24,2-4-29,1-2-115,0-5-110</inkml:trace>
  <inkml:trace contextRef="#ctx0" brushRef="#br0" timeOffset="289501.6054">23872 7377 332,'0'0'62,"0"0"-43,0 0 35,0 0 18,0 0-38,-79-28 8,61 28 7,-3 0-39,2 3 1,-4 12 4,3 1 2,0 5 8,-1 2 6,2-2-27,5 0 7,4-1-11,1-3 0,6-3 6,3-2-4,0 1-2,0-5 0,12 3-1,3-2-2,4-1 0,2-2-3,3-3 0,0-3-3,0 0 4,-2 0 2,1-2-5,-3-10 6,-1-1 2,-3-4 0,-4 1 0,-2 0 4,-5 6-4,-2-1 7,-3 7 1,0-1 25,0 5-10,0 0-12,0 0-11,1 0-3,2 12 3,2 3-3,2 2 3,5-2-2,2-2 2,3 0 0,5-3 5,3-4 1,5-3-6,2-3 0,0 0-15,-2-4 12,-5-10-5,-6-4 8,-4-6-1,0-5 9,-4-5-8,-1-5 0,-3-7 0,-2-3-2,-2-2 4,-2-2 3,-1 0 13,0 2-11,0 3-5,0 6-2,0 4 4,0 8-4,0 7 0,0 12 0,0 3 26,0 6-24,0 2 7,0 0-9,0 10-20,3 19 19,0 17-5,0 9 6,-1 9 4,-2 0 6,0 3-10,0-3 10,0-5-6,1-8 14,7-9-18,-1-7 0,2-5 7,0-4-6,3-7-1,0-2 0,3-7 8,0-2-8,1-4 1,1-4-1,2 0 8,2 0-6,-2-13-2,2-4 0,-4-2-8,0-4 3,0-4 5,-2-3-15,-3-4 10,-2 3-13,-5 2 18,-5 4-4,0 7 6,0 3-2,-8 3 0,-5 6 0,1 0 0,4 3 0,3 1 0,3 2 0,2 0-6,0 0-3,0 0 4,0 0 5,0 0-6,0 5 8,12-1-2,3-2 0,4-2-2,5 0 1,-1 0 1,0 0 0,1 0-5,-2 0 8,-3 0-3,-2 0 0,-3 0-1,-2 0-3,-3 0 4,-3 0 0,-2 6-4,1 6 8,0 2-4,-2 2 0,2 2 3,-4 0-5,2 0 3,4 0-1,2-3 5,4-1 6,3-2-6,7-5-5,3-4 8,10-1-2,2-2-6,-1 0 0,-6 0-3,-8-9-5,-6-3 8,-6-4-3,-2-5 0,-5-1-6,-1 0 8,-3 4 1,0 4 3,0 5 4,0 6 20,0 1 4,0 2-31,0 0 2,0 0-2,0 5-12,0 11 9,0 6-1,0 0 4,3-1 0,3-1 4,0-4-9,3-2 5,-3-7 0,2-1-2,1-3-1,1-3-39,-1 0-56,-3-6-318</inkml:trace>
  <inkml:trace contextRef="#ctx0" brushRef="#br0" timeOffset="289742.4243">25014 7111 602,'0'0'139,"0"0"-112,0 0-6,0 0-16,0 0 2,0 0-14,0 0-40,16-66-113,-7 60-139</inkml:trace>
  <inkml:trace contextRef="#ctx0" brushRef="#br0" timeOffset="290143.539">24063 7093 168,'0'0'88,"0"0"11,0 0 2,0 0-30,0 0 9,94 0-15,-58-3-34,6 1 6,10 2-22,7 0-3,7 0-12,4 0 8,-1 0-16,-5-2 8,-10-1-45,-12 3-91,-14-2-120,-16 2-7</inkml:trace>
  <inkml:trace contextRef="#ctx0" brushRef="#br0" timeOffset="290930.1152">23775 7125 50,'0'0'114,"0"0"-54,0 0 18,0 0 21,0 0-30,0 0-15,0 0-24,0 0-5,0 0 9,2 0-4,14 0-9,5 0-15,9 0-2,4 0-3,6-3-1,1-2 0,2-1 3,3 0-3,-1 0-15,-2 0-68,-9 0-81,-8 3-67</inkml:trace>
  <inkml:trace contextRef="#ctx0" brushRef="#br0" timeOffset="292333.5616">25279 7314 141,'0'0'94,"0"0"-10,0 0 29,0 0-39,0 0-20,0 0-1,-5-16 0,5 10-35,0-1 24,0 2-19,0-1-17,0-2 23,0 2-20,8 0-7,6 0 5,5 0 3,0 2-10,-1 1 0,1-1 4,-3 4-10,-5 0 6,1 0 0,-3 0-4,5 12 8,-4 4-4,-1 5 0,-2 0 6,-5 1-8,-2 1 2,0 1 0,0-3 15,-12 0-7,0-3-5,-6-1-1,3-3 8,-2 0-8,4-3 1,3-4-3,3-2 5,4-4 1,1 1-6,2-2 0,0 0 1,0 0 4,0 0-5,0 0 0,10-6 0,6-6 1,6-3-1,3-5 0,6-4-2,4-4-8,2-3 9,-1 1 1,-2 1-3,-4 3 6,-4 0-3,-3 3 0,-5 5 1,-6 9-1,-7 5 0,-5 4 27,0 0 14,0 0-37,-3 3-4,-15 16-4,-3 10-3,-2 5 7,4 1 0,9-1 0,8-3-6,2-2 9,2-4-3,20-3 0,9-5-1,8-5 0,9-7 1,6-5-44,1 0-19,-5-9-234</inkml:trace>
  <inkml:trace contextRef="#ctx0" brushRef="#br0" timeOffset="299250.1485">26952 7317 436,'0'0'102,"0"0"-59,0 0-28,0 0-3,0 0-12,0 0 7,0 0-7,19 17 6,-6-14-5,2 0 13,-1-3-11,2 0-1,1 0 10,5 0-7,2-9-3,0-5 1,-2-2-3,-1-4 8,-6-4-6,0-5 11,-2-4-12,-1 0 4,-3 0-3,-1-2 3,-1 2-4,-1-3 14,0-1-11,0-4 8,1-3-12,4 0 3,-2 2-4,0 5 1,0 3 0,-2 8 5,-3 5-3,-4 1 19,0 6 1,0 2-14,0 6 12,0 3-11,0 2-4,0 1 16,0 0-20,0 0-1,0 0 0,0 17-9,-11 19 7,-1 14 1,0 16 1,1 6 3,4-2 3,2-2-3,2-7-3,2-3 4,1-5-9,0-4 5,0-2 0,6-6 7,8-5 3,0-7-10,5-6 0,0-3-1,0-6-1,1-6 2,-3-1 0,1-4 12,-3-3-3,0 0-9,0 0 0,4-6 9,-1-11 0,3-2-6,-6-2-3,-2-2 10,-5 0-2,-5-1-8,-3-1 0,0-1-3,0 2-4,-6 3 7,-5 0 0,0 3 3,-2 3 2,3 3-5,-3 3 0,1 3-6,3 1-1,4 2 7,4 1 0,1 2-3,0 0 7,0-1-8,0 1 3,0 0-19,0 0 16,0 0-14,1 0 13,14 0-7,5 0 16,4-2-4,-4 2 0,0 0 0,-4 0-6,-1 0 6,2 2 0,-1 9-1,-4 0 5,-3 5-4,1 2 0,-4 3-6,0-2 4,0 2 2,-1-3 0,-1-1 0,5-2 3,-3-3-3,3-4 0,-1-2 5,2-5-5,3-1 1,8 0 0,7-18 19,4-7-17,-1-2-3,-6-2 0,-6 4 4,-6 2-5,-6 5 2,-4 6 2,-1 6 34,-2 6-27,0 0 15,0 0-25,0 21-18,0 12 15,0 14 3,-3 4 0,-5 1 37,0 4-31,0-3 9,-1 0 3,0-3-8,-3-1-3,0-1-5,-6 0 1,-4-2 4,-5-5-1,0-6-6,-1-6 0,6-11 8,8-9-6,2-9 1,6 0 4,3-12 3,2-15-6,1-8-4,6-9 0,19-6-17,12-2 15,9 1-40,4 3-5,-1 2 24,2 10-38,-3 5 0,-1 6-132,-2 8-226</inkml:trace>
  <inkml:trace contextRef="#ctx0" brushRef="#br0" timeOffset="300956.6651">29487 7060 247,'0'0'157,"0"0"-126,0 0 32,0 0-8,0 0-27,0 0 13,0 0-31,-71-32 1,55 32 4,-4 2 1,-2 8-16,1 8 5,-1 5 0,1 8 18,-1 8-20,2 5 8,2 2 21,6-3-31,6-7 17,6-4-14,0-5 0,0-5 9,5-4-11,7-2 12,7-8 2,6-3-12,8-5 4,9 0-8,7-8 3,2-10 1,1-3-4,-4-4 0,-9-4 0,-3-1 6,-7-3-13,-3-3 7,-3 0 0,-4-2 4,-2-1-1,-5 3-3,-1-3 0,-4-2 3,-4 0-3,0-1 0,-3-3 0,0 0 2,0 1 0,0 2-2,0 2 0,0 1 3,0 1-3,3 5 0,-3 9 1,0 7 3,0 8 0,0 3 6,0 4 14,0 2-20,0 0 1,0 0-5,0 0-10,0 17 7,0 27-13,-10 25 16,-2 20 5,1 4-3,2-1 6,2-11-3,1-13-3,3-9 11,0-8-10,3-6-3,-1-6 0,1-6 7,0-7-13,0-9 6,0-7 0,0-5 3,0-4 3,0-1-6,0 0 9,0-6-4,9-20-2,10-10-3,6-3-26,3 1 17,1 10-14,-7 5 23,-1 10 0,-7 7-9,1 4-1,-3 2 10,4 0 0,2 16-6,1 3 12,2 2-6,-3-2 0,-3 1-1,-2-2-8,-1 0 9,-1-3 0,-1-1 7,2-2-7,0-4-23,4-4-69,-1-4-196</inkml:trace>
  <inkml:trace contextRef="#ctx0" brushRef="#br0" timeOffset="302175.5179">30451 7182 170,'0'0'158,"0"0"-72,0 0-7,0 0 4,0 0-49,0 0-14,-83-44 35,65 41-38,3 3 7,-1 0-4,1 0-14,-3 5-3,2 14-3,-4 5 0,5 3 6,2 1 0,7-3-6,3-3 0,3 1 6,0-5-1,0-4-4,7 0 1,7-6 1,-2-2-1,4-2-4,-2-3 2,0-1-23,-3 0 18,1 0-1,3-1 6,-2-10-10,2-1 10,-1 0 0,-5-2 0,1-1 2,-4-1-3,0 1 1,0 1 0,0 0 8,-2 3 0,-2 1 2,1 3-8,-2 1 5,-1 1 12,2 4-13,-2-1 5,1 2 5,-1 0-11,0 0-5,2 0 0,1 0-14,3 0 9,4 3 1,2 8 4,2-4-1,0 1 9,0-2-9,1-3 1,-2 0 0,2-2-11,-1 1 11,-3 1-3,1-1-5,-1 1 7,-1-2-5,1 3 6,1 1-2,-2 0 1,2-1 1,-1 2 0,0 3-8,0 1 13,-1 1-5,-4 1 0,0-1-3,-3-1-6,-1 1 11,-2-2-2,0 0 7,0-3 0,0-2-7,0-2 0,0 0 1,0-2 2,0 0-1,1 0 3,-1 0 19,0 0-18,2-13 11,2-3-17,5-4-5,3-2 0,2-1-6,3 2-3,1 0 10,-1 5-12,4 2 12,-5 3 3,-1 5-3,-3 3 0,-4 3 4,0 0-3,0 0 0,-2 14-3,1 3 4,-1 4 2,0 0-4,-1-3 4,-1 0 1,2-3 1,0-2-2,4 0 5,1-5-6,2-3 1,5-4-52,3-1-151,0 0-233</inkml:trace>
  <inkml:trace contextRef="#ctx0" brushRef="#br0" timeOffset="303664.051">31326 7220 304,'0'0'87,"0"0"-63,0 0-11,0 0 53,0 0-14,0 0-18,-15-48 0,5 43-26,-2 2 2,-5 0-10,1 3 0,-2 0 4,-2 0-4,-2 4 0,0 13-1,2 4 10,1 4-4,4 1-5,6-2 2,6-3 13,3-3-9,0-3 9,0-4 13,8-4-26,5-2 8,4-5-10,5 0 4,5 0-10,-2-3 3,-5-6 3,-6 4-3,-5 1 10,-4 2-7,-4 2 8,-1 0-1,0 0 2,2 3-9,1 17 0,1 7 6,-4 9-4,0 3 23,0 3 1,-6 0 8,-10 1-6,-5-3-6,-3-2-6,-2 0-4,-2-2-7,-2-5-4,4-2-1,6-11 2,8-8-5,6-7 3,6-3-13,0 0 10,0-3 3,0-16-4,3-7-6,12-4 6,6-6 2,7-2 2,10-4-1,2 0-14,5-1-15,0 4 21,-4 4-16,-3 4 10,-7 6 11,-3 1 7,-4 5-3,-4 3 0,-1 1 1,-4 2-1,1 1 0,-2-2 2,-3 2 1,-1 4 0,-6 4-3,-2 1 0,-2 3 6,0-1 7,0 1-1,0 0-1,0-2 19,0 2-30,0 0 7,0 0-7,0 0 1,0 0-5,0 0-6,0 9 3,0 9-4,0 0 16,1 2-5,2-5 0,3 0-2,1-3-4,-1-3 6,2-2 0,1 1-3,4-5 2,2 0-6,2-3 3,-4 0-19,5 0 17,-1-11 0,0-4 6,-1 1-11,0 1 15,-6 4-4,-1 5 0,-3 1 5,-5 3 3,1 0-8,1 0 0,1 12-2,3 3 8,1 0-6,-2 0 0,-1-3 12,-1-3-11,-2-1-1,-2-4 0,0 0 4,0-2 7,0-2-12,0 0 1,0 0-25,7 0 19,8-15-12,2-5-29,2-1 22,2 0-8,-3 0 27,4 4 5,0 3-4,-3 3-1,-2 4 6,-2 5 0,-3 2-6,-3 0-7,0 13 13,0 8-2,-5 2 9,-1 2 3,2-3-3,-2-2 2,0-2 15,2-2-19,-1-3-2,3-2-3,4-4-6,-4-2-31,0-5-168,-5 0-254</inkml:trace>
  <inkml:trace contextRef="#ctx0" brushRef="#br0" timeOffset="303980.2775">31578 7063 565,'0'0'76,"0"0"-64,0 0 45,0 0-15,0 0-39,0 0-3,0 0-3,-6-11-84,18 11-102,1 0-58</inkml:trace>
  <inkml:trace contextRef="#ctx0" brushRef="#br0" timeOffset="304867.5526">32344 7243 349,'0'0'129,"0"0"-111,0 0 44,0 0-6,0 0-26,0 0 28,-63-58-10,55 56-42,-1 2 7,-6 0-13,-1 6 4,-3 15-6,-1 5 4,5 2 2,5 0-2,4-3 2,6-2 0,0-2-3,6-3 2,7-1-3,8-5 1,3-5-6,8-3-6,3-4-20,-2 0 26,-6 0-26,-8-4 26,-6-8 5,-3 0 0,-4 0 8,-2 1 1,1 5 6,-4 2 28,2 2-4,-3 2-17,0 0-22,0 23-12,0 12 11,0 9 0,0 8 2,-13 1 18,-4-1-4,-4-1 8,-1-1-7,-3-5-8,0-1-6,0-8-2,-2-3 2,2-5 6,3-7-6,2-7-2,9-8 9,6-6 2,3 0-11,2-13 0,0-15-4,5-6-2,17-2-1,10 0-7,7 3 3,5 4-11,4 2 7,4 3 0,3 5-12,0 0 24,1 4-42,-3 2-54,-8-2-135</inkml:trace>
  <inkml:trace contextRef="#ctx0" brushRef="#br0" timeOffset="308122.4735">3731 9479 222,'0'0'123,"0"0"-98,0 0-14,0 0 54,0 0-9,0 0-29,-83-60 39,69 55-34,3 2 12,-6 3-34,-4 0-4,-5 0-4,-2 12-2,-2 6 0,0 4-2,2 6 10,10 2-8,3 2 6,5 0 1,7 1 7,3 1-10,0-4-3,3-4 13,12-2-8,1-5 1,2-2 1,4-7-1,5-5 11,3-5-11,7 0-4,2-20-3,0-6-11,-3 0 4,-11-2 1,-7 4-2,-9 0 5,-6 3 4,0 5-1,-3 2 20,0 5-12,0 5 25,0 4 17,0 0-40,0 0-10,0 8-5,6 12 0,1 9-7,5 1 19,3 2-7,3-3 0,3-1 3,4-7-6,2-5 3,3-8-3,3-6-4,-2-2-87,0-5-251</inkml:trace>
  <inkml:trace contextRef="#ctx0" brushRef="#br0" timeOffset="309140.1046">5821 9316 268,'0'0'84,"0"0"-40,0 0 26,0 0-31,0 0 17,36-89 7,-9 71-37,4 2 9,2 0-9,3 3-11,0 5 13,4 5-15,-1 3-8,0 3-2,-1 17 3,-5 6-8,-9 10 2,-9 9 0,-14 8 2,-1 7 1,-22 2 5,-14-6-2,-7-3 1,-3-7-7,2-4 0,6-7 1,9-10 4,8-7-5,11-7 0,3-7-3,7-4 3,0 0-4,0 0 3,0 0 1,16 0 0,15-1 1,16-16 24,11-2-6,6-5-13,6 1-6,-6 1 0,-6 6-4,-13 4-4,-9 6-28,-9 5-40,-7 1-139,-6 0-193</inkml:trace>
  <inkml:trace contextRef="#ctx0" brushRef="#br0" timeOffset="309610.2045">7046 9119 346,'0'0'199,"0"0"-131,0 0-42,0 0-24,0 0 14,-31 81 33,5-33-10,-5 4-5,0 0-13,-4-3-11,-1-6 4,1-4-14,2-3 6,2-2-6,-2-3 5,9-2-13,0-7 8,6-5-35,6-5-18,2-7-105,4-5-90</inkml:trace>
  <inkml:trace contextRef="#ctx0" brushRef="#br0" timeOffset="309910.7355">6754 9167 377,'0'0'60,"0"0"-3,0 0-19,0 0-9,0 0 53,0 0-18,97 101-21,-70-55-30,-2 0-13,3-1 18,-1-6-5,4-6-10,-4-3-3,-5-6 12,-5 1-12,1-6 0,-6-5 1,0-4-5,3-6-63,0-4-95,1 0-173</inkml:trace>
  <inkml:trace contextRef="#ctx0" brushRef="#br0" timeOffset="310427.7371">7377 9185 430,'0'0'96,"0"0"-47,0 0-16,0 0 46,0 0-45,0 0-21,100-78 11,-69 78-21,1 0-3,-4 18 0,-7 13 1,-6 10-1,-9 9 0,-6 6 5,0 1 7,-18 0-4,-6-5-8,-1-7 0,3-8 7,5-10-9,4-5 2,5-6 0,7-4-1,1-3 3,0-2-2,0-2 0,16-4 4,13-1 21,9 0 3,7-3-15,10-10 3,0-1-9,-2-1-7,-7 3 0,-10 1-15,-8 6 14,-7 0-40,-2 4-23,2-4-109,-6-1-178</inkml:trace>
  <inkml:trace contextRef="#ctx0" brushRef="#br0" timeOffset="719611.6598">10273 8849 51,'0'0'115,"0"0"-23,0 0 6,0 0-21,0 0-51,0 0 9,0 0-4,-67-1-7,55 1 1,1 0 8,-2 0-17,0 0 4,-2 0 2,0 1-15,-3 4 3,0 0-10,-4 0 0,-2 1 4,2 1-4,5-1 33,2-4 9,6 3-41,2-2 0,1 3-1,-3 3 0,6 2-5,0-1 0,1 1 2,2 1 3,0 1-11,0 2 11,12 2-1,6 3 1,3-1-5,1 1 6,1-4-1,2 3 3,2-1-3,4 3-3,-2 0 1,2 0-4,-1 0 6,-2-3-1,-3 1 1,-3-1 0,-3-1 2,-7-2-2,-2-5 0,-5 1 2,-5-1-7,0 0 10,0 1 6,-12 2 29,-5-1-31,-6-2 18,-6-2-9,-1-3-6,-2-5 20,-4 0-29,0 0 7,0 0-10,3 0 5,3-4-9,5-1 4,6 3-12,5-3 10,4-1-50,5 2 12,5-2-86,0-2-254</inkml:trace>
  <inkml:trace contextRef="#ctx0" brushRef="#br0" timeOffset="720344.3911">10575 8938 178,'0'0'77,"0"0"0,0 0 23,0 0-8,0 0-13,0 0-9,0 0-50,-17-16-17,15 16-3,1 14-2,-2 8-2,1 9 4,2 4 0,0 2 6,0 3-3,5 2-3,6-1 0,5 1 3,0-8-4,4-4 1,-1-4-8,2-11 3,0-7 5,-3-7 0,4-1-6,-3-1 2,-2-20 4,2-7 3,-5-5-3,5-6 11,-5-5-11,-3 0 3,-3-3-3,0 2 2,-7 4-6,-1 8-1,0 9 1,0 7 2,-6 7-15,0 5-25,3 5-30,0 0-198,0 5 15</inkml:trace>
  <inkml:trace contextRef="#ctx0" brushRef="#br0" timeOffset="720734.9376">11017 8946 252,'0'0'110,"0"0"-27,0 0-32,0 0-12,0 0-39,0 0 3,-3 34 0,3-7 36,0 2-17,0 0 7,2-2-18,1 1 4,0 0-15,0-2 1,2 0 0,-2-3-1,0 0-2,0-1-14,1-2-28,-1-8-33,-2-8 4,2-4-89,2 0-66</inkml:trace>
  <inkml:trace contextRef="#ctx0" brushRef="#br0" timeOffset="721300.9618">11037 8927 216,'0'0'58,"0"0"2,0 0 30,0 0 2,0-79-6,12 70-26,4 4-52,5 2 0,6 3-4,0 2 1,-2 14 2,-4 7-7,-5 4-2,-8 1-1,-6 4 1,-2-2 2,-8 0 3,-13-2 0,-4-4 7,5-8-10,1-2 8,4-6-5,2-5-3,2-3 0,1 0 10,7 0-9,1 0-2,2-3-6,0-2 7,0 0-3,14 2 3,11 0 0,8 3-2,1 0 6,2 0-5,-3 8 1,-5 7-9,-3 2 7,-5-2-3,-5 1 5,-6-1-3,-8 0 3,-1 0 0,0 1 13,-6 3-5,-14 2 16,-7 0-8,-3-3 12,0-4-18,1-3-2,3-4-2,0-4-6,1-3-14,4 0-14,5-14-40,1-5-50,10 1-53,5-2-158</inkml:trace>
  <inkml:trace contextRef="#ctx0" brushRef="#br0" timeOffset="722356.2794">11556 8925 124,'0'0'151,"0"0"-103,0 0-48,0 0 5,0 0 45,0 0 59,21 78-50,-16-48-5,-2-2 2,-2 2-23,1-5-33,-2 0 12,0-2-3,0-3-9,0-4 1,0-2-3,0-3-7,0-7-16,0-4-20,0 0-24,0 0 16,0 0 27,0-4-28,0-12-38,0-2 13,0-3 30,0-6-33,0 0 40,0-5 34,0 1 8,0-1 17,0 0 64,0 2-8,0 3 10,0 3-23,3 1-1,7 4 32,0 1-61,1 4-15,7 4 9,-2 4-17,5 6 7,1 0-14,1 9 6,-4 12-3,2 3-1,-4 0-2,-3 2 9,-3-2-1,-1-2-15,-5-4 7,-4-1 0,2-3 11,-1-7-9,-2-1-2,1-4 1,1-2 7,-2 0-6,1-7 17,1-12-18,1-7 11,3-5-12,2 1 0,5 3 1,-3 2 2,0 7-3,1 5 0,-5 5 1,6 3-1,-5 2 0,4 1 0,3 2-2,0 0 7,2 0-9,-1 15 4,-3 4-2,-3 7 2,-3 1 15,-1 2-6,-2-1 37,-3-2-41,0 0 5,0-2-10,0-3 9,0 0-9,0-5 0,-3-2 0,3-4-1,0-2-18,0-3-4,0-5-28,0 0-64,0 0-1,3-3-35</inkml:trace>
  <inkml:trace contextRef="#ctx0" brushRef="#br0" timeOffset="722973.1186">12311 8821 261,'0'0'160,"0"0"-78,0 0-53,0 0-29,0 0 15,0 0-15,0 51 36,0-18 2,-5 3 22,-8-1-44,0-4 1,-2 0 5,3-6-16,0 1-4,0-2-2,1-2-2,3-4 0,2-4 2,3-7 0,1-4-8,2-1-2,0-2-4,0-3 1,0-17 0,0-6-20,11-6-17,2-1 9,1-2 35,-3-1 0,0-1 6,-2-1 0,6 3 2,-2 5-2,2 4 3,-1 8 21,2 3 19,-3 6-29,4 4 3,-4 1-4,2 4-9,-1 0 3,-2 14-7,2 7 15,-3 5 21,-1 0-21,-4 3 6,-3 1-2,-1-1-18,-2-1 16,0-2-11,0-2-6,0 0 7,0 0-1,0-3-6,-2-3 0,-1-2-7,2-8 2,-1 0-34,1-5-14,1-2-42,-3-1-48,-3 0 11</inkml:trace>
  <inkml:trace contextRef="#ctx0" brushRef="#br0" timeOffset="723220.5294">12289 9019 126,'0'0'121,"0"0"-30,0 0-34,0 0 4,0 0-2,0 0-48,40-41-3,-19 35 2,1 1-7,-1 0-2,-1 2-1,-4 3-30,-3 0-74,-5 0-107</inkml:trace>
  <inkml:trace contextRef="#ctx0" brushRef="#br0" timeOffset="724161.5929">12726 8765 205,'0'0'141,"0"0"-141,0 0 7,0 0 0,0 0 46,0 0-5,71 5 15,-45-3-42,4 0 20,0-2-18,1 0-17,2 0 9,-5 0-14,-4 0-1,-3 0 0,-11 0-86,-2 0-16,-8 3-27,0 3-75</inkml:trace>
  <inkml:trace contextRef="#ctx0" brushRef="#br0" timeOffset="724493.6611">12845 8797 236,'0'0'84,"0"0"-78,0 0 2,0 0 52,0 0 38,0 83-42,0-52-2,0 1-38,0 0 0,0-3-12,0 3-3,0-5 1,0-1-2,0-3 0,0-2 2,2-5 1,1-2-6,-3-7-15,3-4-71,-2-3 0,-1 0-44,3 0 49,1-6-43</inkml:trace>
  <inkml:trace contextRef="#ctx0" brushRef="#br0" timeOffset="724963.6306">13182 8816 282,'0'0'127,"0"0"-36,0 0-21,0 0-24,0 0-46,0 0 7,-4 47-5,4-9 33,0 1-7,0 0-19,0-3 6,0-4-9,0-4 0,0-1-4,0-1-1,0-2-1,0-4 0,0-8-8,0-5-30,0-7-28,1 0-50,1 0 56,1-15-11,0-2-194</inkml:trace>
  <inkml:trace contextRef="#ctx0" brushRef="#br0" timeOffset="725442.86">13169 8836 148,'0'0'91,"0"0"9,0 0 17,0 0-10,3-77-45,6 65-18,3 1-42,4 3 4,3 3 1,1 4 1,2 1-8,1 0 0,-4 10 1,-1 8-9,-7 3 8,-7 5-13,-4 0 7,0 0-15,-3-1 17,-11-1 0,-5-2-23,1-2 16,-3-3-22,1-4 1,0-4 24,2-5 8,8 1 19,1-5-13,6 1-2,3-1 47,0 0-33,0 2-12,0 1-6,3 4-28,15 4 28,2 1 16,3 0-3,4 0-2,3-1-5,0 2-1,1-1 2,-1 5-2,-3-2-5,-4-1 0,-6 1-10,-1-2-3,-4-1-59,0-2-59,-3-8-88</inkml:trace>
  <inkml:trace contextRef="#ctx0" brushRef="#br0" timeOffset="725823.4598">13705 8746 139,'0'0'235,"0"0"-127,0 0-63,0 0-36,0 0 13,0 0-18,0 0 26,101-6-1,-70 4-21,-4 2-7,-3-2-1,-3 2 0,-6 0-6,-4 0-26,-1 0-39,-7 0-29,-3 7-54,0 0-41</inkml:trace>
  <inkml:trace contextRef="#ctx0" brushRef="#br0" timeOffset="726081.8994">13825 8774 131,'0'0'143,"0"0"-66,0 0-12,0 0 4,0 0-35,0 0 28,0 68-1,0-43-29,0 3-9,0 0 2,3 1-25,-3-1 5,2 1-5,-2-2 7,0-2-9,0-2 2,0-5-1,0-3-19,-2-2-59,-8-3-57,-2-1-9,0-3-100</inkml:trace>
  <inkml:trace contextRef="#ctx0" brushRef="#br0" timeOffset="726298.0551">13698 9156 98,'0'0'177,"0"0"-38,0 0-9,0 0-23,0 0-73,0 0-9,-4-7-25,21 7 4,9-1-4,6-2 4,5-2 0,-4 0 6,4 3-10,-10 0-23,-3 2 4,-2 0-36,-1 2-24,2 6 18,-1 3 55,-3-4-128,-8-2-187</inkml:trace>
  <inkml:trace contextRef="#ctx0" brushRef="#br0" timeOffset="726783.6616">14479 8686 162,'0'0'226,"0"0"-178,0 0-48,0 0 0,0 0 17,0 0 59,-36 112-30,15-72 28,0 0-52,-4 2 9,-5-1-15,5-2-13,-4-1 15,6-7-5,1-2-11,3 0 2,2-5 5,3-5-9,3-2 0,3-9-22,3-3 8,4-3-42,-1-2-40,-1 0 25,0-2-109,0-10-17</inkml:trace>
  <inkml:trace contextRef="#ctx0" brushRef="#br0" timeOffset="727146.8551">14228 8789 168,'0'0'83,"0"0"-34,0 0 11,0 0 1,0 0 5,0 0-27,0 0-38,49-25 8,-29 46 6,2 6-5,-1 4 10,-1 6-13,-7 0 19,0 1 13,1-2-32,-1-5 5,5-2-6,-4-3-5,3 4 5,1 0-4,0-4-1,0-2-1,-5-9 0,-5-5-2,-2-1-4,-4-4-12,-1-1-49,-1-4-55,2 0 30,-2-7-79</inkml:trace>
  <inkml:trace contextRef="#ctx0" brushRef="#br0" timeOffset="727400.7813">14791 9277 456,'0'0'186,"0"0"-175,0 0 45,0 0 14,0 0-31,0 0-23,1-26-16,-1 14-14,-1 0-28,-5 1-70,-3 1-156</inkml:trace>
  <inkml:trace contextRef="#ctx0" brushRef="#br0" timeOffset="735966.3373">3118 11879 12,'0'0'57,"0"0"0,0 0-7,0 0-29,0 0-21,0 0-2,0 0-11,13-8-101</inkml:trace>
  <inkml:trace contextRef="#ctx0" brushRef="#br0" timeOffset="769349.1766">3731 11048 24,'0'0'93,"0"0"6,0 0-47,0 0 12,0 0-8,0 0-7,0 0 0,39 28-14,-32-25-1,4-2-7,-1 2-6,2-1-1,-3 0-19,9 0 4,-3-2 5,4 0-8,2 0-1,0 0 1,3-6-2,-2-1 7,-1-3-7,-3 0 0,-1-1 5,-4 3-4,-6-2-2,1 0 0,-2 2 1,-2-2 1,-1-2 0,-3 1 1,0-2 2,0 1-3,0 0 4,0 0-5,-13-1 1,1 2 13,-4-2-3,-1 5 1,-4 0 3,-1 1-8,1 2 3,-6 2-10,5 1 0,-2 2 7,1 0-7,-2 0 0,1 7 2,0 6 5,-1 5-9,2 3 2,0 6 0,2 3 0,4 3 0,4 2 0,7 0 1,3-4 2,3 0-6,0-5 3,6-3 0,12-2 4,-3-1 0,9-6-4,-2 0 0,3-2 6,1 0-5,5-2-1,1-6 2,-1-4-8,4 0 6,-2 0-5,-3 0-16,-2-6-63,-3 1-20,-6 1-68,-7 1-178</inkml:trace>
  <inkml:trace contextRef="#ctx0" brushRef="#br0" timeOffset="769618.9321">4274 11220 370,'0'0'185,"0"0"-124,0 0 1,0 0-26,0 0-32,0 0-8,0 0 1,0 0-48,0 0-49,0 0-82,0 0-111</inkml:trace>
  <inkml:trace contextRef="#ctx0" brushRef="#br0" timeOffset="770305.2019">4541 10990 224,'0'0'147,"0"0"-88,0 0 20,0 0 13,-31-77-40,19 70-2,0 2-13,-3 2-25,1 3 3,-2 0-14,1 3 7,-1 13-8,1 6 2,-3 2-3,9 3 1,6 0-8,3-3 2,0-3 6,0-4 0,6-4 0,3-4-1,7-3 0,1-6-14,2 0-8,2-1 19,2-19-4,0-2 4,0-1-7,-7 2-15,-4 6 26,-9 6 0,0 4 0,-3 5 7,3 0 0,0 2-3,3 16-4,3 12 1,-3 6-1,-2 8 15,1 2 2,-4 10 22,-1 4-19,0-1-6,0 3 18,0-8-18,-12-3-11,-4-3-3,2-4 2,0-11-2,3-10 1,2-10-1,2-10 8,1-3-2,-2-5 7,-5-13-13,-5-9 2,7-3-2,3-2 0,6-6 7,2-1-7,9-2-3,14 0 1,5-1 2,5 4-9,4 4 5,-3 5-20,2 7 21,-2 5 0,-4 7-42,0 2-30,-2 2-67,-4 2-80</inkml:trace>
  <inkml:trace contextRef="#ctx0" brushRef="#br0" timeOffset="770524.7886">4947 11148 315,'0'0'270,"0"0"-228,0 0 4,0 0 8,0 0-29,0 0-25,0-18-27,-3 15-116,-4-3-384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47:16.7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6100 12703 294,'0'0'26,"0"0"-19,0 0-6,0 0 3,0 0 27,0 0-16,27 19 10,-15-14 35,0-4-21,-2-1 6,5 0-19,0 0 1,3 0-3,-3-1-23,1-9 10,1-4-6,-4-3 0,1-1 5,-2 0-10,-4 1 0,-3-1-11,1-1 4,-3 2 7,-3 1 0,0 4 3,0 4-2,0 2-1,0 4 24,0 2 25,0 0-38,0 0 12,-6 5-23,3 8 7,-2 7-9,2 0 2,3 1 0,0-2-8,0 1 10,8-2-2,6-3 0,0-2 5,1-4-9,3 0 4,-3-7 0,0 0 1,2-2-1,0 0 0,0-3-1,4-15-3,-2-3-2,-4-8 4,0-4 2,-5-6-3,-2-8-2,2-4 1,-4-5 3,-3-2-15,-3 0 10,0 1 7,-3 3-1,-10 4 4,2 4 5,-1 5-8,-1 7 13,1 5-13,3 6 24,0 10-3,2 4-9,1 6 23,4 1-25,2 2 3,0 2-14,0 24-18,0 17 17,3 16 1,5 13 0,5 11 3,-4 7 7,5 3-10,-1 1 1,-1-4 6,-3-3-1,6 4-4,-5 0 8,2-1 6,-3-2-12,5-8 0,-1-13-4,2-5 3,4-5-3,5 4 0,-3 2 2,-2-7 4,-5-10-4,-4-14 5,-5-17-7,-2-8-1,-3-5 1,0-2 2,0-11 10,-6-22-12,-11-17 0,1-16-29,-2-10-8,3-4-21,0 2 36,0 7 5,0 8 17,3 13-3,-2 11 10,3 9 15,5 10 11,0 4-28,4 2 6,2 2-11,0 0-3,2-3-3,16-2-7,7-2-3,4 0-8,-1 1-9,0 5 1,-8 1-91,-1 3-59,-10 1-106</inkml:trace>
  <inkml:trace contextRef="#ctx0" brushRef="#br0" timeOffset="401.481">6352 12221 582,'0'0'113,"0"0"-99,0 0 55,0 0-29,0 0-19,0 0-5,0 0-16,-6 0-8,2 0-41,-1-7-131,4-4-438</inkml:trace>
  <inkml:trace contextRef="#ctx0" brushRef="#br0" timeOffset="1256.4731">8605 11910 211,'0'0'170,"0"0"-148,0 0 7,0 0-8,0 0 6,84-14 29,-47 12-19,6 1 12,2-2-13,1 0-17,-7-2-7,0 1-9,-8-1-2,-7 1-1,-8-1-86,-8 2-46,-8 2-43,0-1 10</inkml:trace>
  <inkml:trace contextRef="#ctx0" brushRef="#br0" timeOffset="1551.2749">8763 11902 116,'0'0'164,"0"0"-125,0 0-1,0 0 26,0 0 54,9 105-54,-3-61-4,-1 3-24,-4 4-14,2-3-13,-1 0-7,-1 1 6,1-3-8,-2-3 2,0-2 8,0-6-8,0-5 0,0-5-2,-6-6-6,0-9-28,0-4-73,-9-6-72,3 0-91</inkml:trace>
  <inkml:trace contextRef="#ctx0" brushRef="#br0" timeOffset="1720.5579">8672 12504 206,'0'0'186,"0"0"-105,0 0-32,0 0-27,0 0-18,0 0 47,42 0-1,-14 0-2,4 0-21,2 0-14,-1-6-10,1-1-3,-2-3-15,-3 4-78,-3 1-142</inkml:trace>
  <inkml:trace contextRef="#ctx0" brushRef="#br0" timeOffset="2352.9771">9854 12134 319,'0'0'76,"0"0"-74,0 0 4,0 0 74,0 0-32,0 0-30,106 5 14,-76-5-32,-3 0 0,-4 2 0,-5 4-19,-4 4-44,-10 0-111,-4 2-95</inkml:trace>
  <inkml:trace contextRef="#ctx0" brushRef="#br0" timeOffset="2553.5069">9869 12307 260,'0'0'150,"0"0"-128,0 0 59,0 0 35,0 0-63,86 5-25,-57-5-21,-1-4 10,3-6-17,-1-2-10,-3 0-45,1 1-165,-7 4-160</inkml:trace>
  <inkml:trace contextRef="#ctx0" brushRef="#br0" timeOffset="3957.2033">11376 11484 294,'0'0'69,"0"0"34,0 0 1,0 0-40,0 0-21,0 0-34,-63-18-3,46 18 6,-3 0-6,-4 0 10,6 0-12,-3 0-3,6 0 1,2 0 2,2 0-4,-2 0 2,5 0 3,-1 0-8,0 0 3,1 0-1,0 1 0,2 2-1,1 0 2,-2 0-1,4 3-1,-1 0 2,2 1 0,1 3-5,1 0 5,0 4 0,0 2 0,0 5 1,0 6-1,0 6 3,0 4-3,0 3 0,0 4 4,0 0-4,-3 2 0,0-1 5,1 1-5,1-1 0,1 0 3,0 3-1,0 0-2,0 6 0,0 8 0,-2 7 0,-13 5 5,0 2 24,-4-1-15,2 2-9,1-1 14,1 4-14,-3 4-1,3 0 1,1 2-2,0-2-2,1-5 1,2-3-1,-5-2 2,7 2-3,-2-4 1,1 2 0,3-4 1,-1 1-2,2 2 0,1-3 0,0-1-2,0 4 3,-1-1-1,0 3 0,0 0 4,-1 0-4,-1-2 0,2-4-2,0 0 0,0 5 2,-1 0 0,1 0 1,0-1 2,0-3-3,0-1 0,0-3 0,2 0-4,1-1 4,1-3 0,1 1 2,1 3 0,-2 2-2,1 1 0,-2-3 1,0-6-1,0-8 0,1-7 0,-2-6 0,4-7 2,0-4-2,0-7 0,0-4 0,4-5-1,1-3 1,-2-4 0,-2-2 0,1-2 1,-1-1-1,-1 0 0,2 0 0,-1 0-1,2 0 1,3 0 0,7 0 8,6 0-7,6 0 6,9-4-7,9-9 4,5-2-10,9-4 8,1-1-4,2-1-4,-7 1-18,-9 5 5,-10 4-29,-13 1-43,-14 2-139,-7-3-170</inkml:trace>
  <inkml:trace contextRef="#ctx0" brushRef="#br0" timeOffset="4859.413">11798 11575 249,'0'0'173,"0"0"-77,0 0 7,0 0-47,0 0-40,0 0-7,9 15 3,4 6 26,-4 2-9,-1 1 17,-3 2-40,-3-1 6,-1 3-10,-1-3 6,0-3-7,0 3 0,0-1-1,0 0 0,0 3-7,0-3-46,-1-1 29,-3-4-42,2-5-97,2-5-145</inkml:trace>
  <inkml:trace contextRef="#ctx0" brushRef="#br0" timeOffset="5615.0295">13897 11437 161,'0'0'242,"0"0"-216,0 0 31,0 0 6,0 0-5,0 0-41,-85 69 0,79-34 15,2 6-18,2-2 14,2 0-10,0-2-18,11-5 15,5-3-14,3-9-1,1-4 15,-1-9-7,5-7-7,0 0-1,3-17 8,3-11-4,-7-5-4,-3-5 0,-8 0 6,-9 1-4,-3-2-2,0 1 0,-9 0 1,-11 6-7,-1 3 3,-1 6-17,1 8 0,1 5-79,1 0-162</inkml:trace>
  <inkml:trace contextRef="#ctx0" brushRef="#br0" timeOffset="6303.4629">16113 11354 210,'0'0'199,"0"0"-155,0 0 34,0 0-57,0 0 9,0 0 9,-63 105-19,57-67 25,4 0-19,2-5-14,0-1 11,2-6-23,10-3 6,3-5-4,0-6 6,4-7 6,2-5-7,0 0 2,6-20 7,-2-7-14,-3-2 1,-7 0-3,-4-2 5,-8 1-7,-3-4 2,0 2-16,-3 2-2,-11 5-27,-1 9 13,-2 6-68,-3 4-142,1 3-103</inkml:trace>
  <inkml:trace contextRef="#ctx0" brushRef="#br0" timeOffset="6965.3061">17958 11333 302,'0'0'117,"0"0"-78,0 0 11,0 0 11,-30 78 13,23-40-18,5 1-17,2 0-20,0-5 2,2-6-18,10-2 4,4-7 3,4-4-10,3-7 10,7-8 1,8 0-9,3-17 20,0-10-20,-6-3 1,-6 0-3,-10-3 0,-10 1 0,-7-3-3,-2-1-6,0 2 6,-16 2-22,-7 8-7,-9 6-15,-4 6-89,-6 8-78,0 4-131</inkml:trace>
  <inkml:trace contextRef="#ctx0" brushRef="#br0" timeOffset="7998.9486">11671 12806 222,'0'0'125,"0"0"-58,0 0 20,0 0-29,0 0-7,0 0-46,-39 17 1,35 9-4,-2 8-1,3 8 9,1 4-1,2-3 10,0-2 4,2-8-22,11-6 6,1-9-7,3-3 7,3-7 1,4-8 3,0 0-5,-1-6 15,0-17-18,-4-5 10,-2-7-7,-5-4-6,-8-3 9,-4-4-9,0 2 0,-6 3-2,-13 6-24,-1 8 2,-5 7-19,3 9-39,-2 6-42,-3 5-149</inkml:trace>
  <inkml:trace contextRef="#ctx0" brushRef="#br0" timeOffset="8700.6809">14240 12581 59,'0'0'166,"0"0"-97,0 0 1,0 0-21,0 0-12,0 0-25,7 30 54,7 3 9,5 5-13,-4 4-4,0 3-23,-4 0-1,-4 0-2,-4-3-32,-1-4 11,-2-6-11,0-5 5,0-8-8,0-5 3,0-7-3,0-4-4,1-3-76,5-1-94,0-22-162</inkml:trace>
  <inkml:trace contextRef="#ctx0" brushRef="#br0" timeOffset="9455.8977">16714 12579 208,'0'0'29,"0"0"-5,0 0 33,0 0 32,-82 30 0,70-6-53,0 7 15,6 4-7,3 4-13,1 0-7,2 1-7,0-1-5,5-1 6,6-5-13,3-6-3,3-7-1,1-8 3,1-9 11,0-3-7,4-1 3,0-19 6,-1-9-15,-3-4 0,-7-3-2,-2-2 6,-7 1-5,-3-1-1,0-1-2,-13 3-5,-8 1-7,-6 5-6,-1 6 0,1 9-19,3 7-21,3 7-107,2 1-72</inkml:trace>
  <inkml:trace contextRef="#ctx0" brushRef="#br0" timeOffset="10126.5591">18377 12569 139,'0'0'93,"0"0"-69,0 0 54,0 0-12,-89 61-12,77-27-16,4 3 14,4 5 28,2 0-47,2 2-6,0-3-12,5-5-7,10-7 6,0-7-14,2-5 0,3-12 27,4-5-17,0 0 12,4-13-19,0-13 8,1-3-7,-7-5-4,-2 1 0,-8-1 7,-7-1-3,-5 2-8,0-2-1,-10 0-45,-11 3-6,-4 0-114,-5 3-62,-2 7-60</inkml:trace>
  <inkml:trace contextRef="#ctx0" brushRef="#br0" timeOffset="11176.0079">11510 13946 267,'0'0'137,"0"0"-106,0 0 33,0 0-11,0 0-3,0 0-10,-81 44-9,74-23-14,1 4-11,1 7 2,1 4 12,4 3-10,0-3-5,0-1 9,4-6-14,7-7 4,1-5 0,4-5-3,2-8 9,5-4-10,0 0 5,3-3-4,0-13 5,-1-5-10,-5-8 4,0-3 0,-7 0 5,-4-2-4,-2 1-1,-7 3 8,0 0-8,-7 1 0,-8 3-7,-4 5-12,1 3 0,-1 5-18,2 4-47,2 3-57,2 3-160</inkml:trace>
  <inkml:trace contextRef="#ctx0" brushRef="#br0" timeOffset="11962.2577">14462 13763 34,'0'0'128,"0"0"-111,0 0 22,0 0 19,0 0-13,-80 26-10,71-1 12,-1 5-7,5 3-7,2 2 11,2-3-30,1 0 15,0-5-16,0-1-8,7-5 4,8-6 1,0-5 4,3-7 16,4-3-25,1 0 19,3-13-12,0-8-9,-4 0 6,-4-3-4,-5 0-4,-5-2 10,-5-1-6,-3 0-1,0 1-4,-9 2 2,-10 3-1,-4 3-1,2 3 0,-1 5-3,0 2-54,0 5-74,0 3-136</inkml:trace>
  <inkml:trace contextRef="#ctx0" brushRef="#br0" timeOffset="12695.3372">17060 13612 337,'0'0'59,"0"0"-16,0 0 34,0 0-38,0 0-14,0 0 11,0 93 6,0-54 11,0-1-33,0-3-1,0-4 0,0-3-15,-2-3 3,-1-4-7,0-2 4,0-2-4,2-5 0,-2-2-4,3-5-42,0-2-94,0-3-89,0 0-83</inkml:trace>
  <inkml:trace contextRef="#ctx0" brushRef="#br0" timeOffset="13512.9192">18775 13655 192,'0'0'135,"0"0"-118,0 0-12,0 0 29,0 0 3,0 0 30,-78 32-23,67-3-21,2 7 6,3 3 20,2 2-18,4-2 1,0-3-18,0-6-7,10-3 4,8-4-1,3-7-9,2-4 2,2-6 4,2-6 13,1 0-11,0-6-3,-1-12 4,-2-6-5,-3-2-3,-5-5-2,-6-1 6,-5-2-8,-6-2 2,0 0 0,0 1 2,-15 3 0,-4 5-4,-1 6 0,-5 6-39,-1 6 4,-4 6-94,-1 3-93,-3 0-123</inkml:trace>
  <inkml:trace contextRef="#ctx0" brushRef="#br0" timeOffset="14517.8529">11690 15097 235,'0'0'85,"0"0"-74,0 0 49,0 0-23,0 0 21,0 0-30,-58 17 9,51 4-19,2 8-8,4 2 26,1 4 6,0 1-33,0 0 9,9-1-15,0-4-2,3-3 8,1-7-4,1-8-5,3-7 0,0-6 6,4 0-3,-1-13-3,0-13 0,-2-3 13,-6-2-11,-6-2 3,-3 0 9,-3-2-11,0 0 2,-12 3-5,-7 0 0,-1 6-7,2 4 7,2 7-17,-4 5-12,1 9-81,-2 1-90,-3 0-135</inkml:trace>
  <inkml:trace contextRef="#ctx0" brushRef="#br0" timeOffset="15286.2427">14507 14963 231,'0'0'94,"0"0"-81,0 0 56,0 0-15,0 0-9,-83 42-17,69-13-3,5 4 1,2 2-11,4 0-1,3-3 2,0-6-4,0-5-1,9-3 7,6-5-14,1-6 11,2-4-4,0-3-5,0 0 9,3-17-12,-2-4 4,-2-1-1,-4-2-5,-6 0 5,-5-5-5,-2-1 1,0-2-4,-11-1 1,-5 3-22,-2 3-28,2 4-64,-4 7-20,4 6-112</inkml:trace>
  <inkml:trace contextRef="#ctx0" brushRef="#br0" timeOffset="16288.6188">16933 14839 104,'0'0'58,"0"0"-3,0 0-17,0 0 12,0 0-19,0 0 10,0-2-4,0 2-19,0 0 13,0 0-13,0 0-4,0 0 15,0 0-13,-6 0 16,-6 5-11,-3 3-5,-3 2 30,2 0-39,0 4-2,2 2-3,1 10 3,2 6-5,4 5 1,4 4-1,3-2 25,0-3-13,1-8-6,14-5 1,4-6-1,0-7-5,1-4-1,-2-6 1,2 0 24,4-8-18,1-14 5,0-4-8,-5 0 2,-4-2-6,-7 0 0,-6-2 7,-3 0-5,0-2-2,0 4 2,-3-1 0,-11 3-2,0 5-2,-1 5-2,-2 3-34,-1 9 13,-2 4-91,-6 0-86,-1 0-60</inkml:trace>
  <inkml:trace contextRef="#ctx0" brushRef="#br0" timeOffset="16905.575">18838 14745 447,'0'0'15,"0"0"1,2 87 48,-2-48 21,0 4-26,0-4-30,0-3-22,0-3 3,0-4-10,0-4 0,0-2 4,0-2-3,0-2 3,-2-2-4,-1-3 0,-2-5 0,5-3-57,0-6-120,0 0-157</inkml:trace>
  <inkml:trace contextRef="#ctx0" brushRef="#br0" timeOffset="18647.2527">19223 11076 109,'0'0'154,"0"0"-27,0 0-31,0 0 4,0 0-36,0 0-13,-6-32-19,6 31-31,0-1 15,8 1-12,6-1-3,3 2 6,-1 0 0,3 0-7,0 0 0,1 0 2,3 0-2,-1 2 0,1 1 0,-7 1-4,-1-1 9,-3 2-5,0 1 0,-5 4 0,1 2-4,-2 2 4,0 2 0,-2 2-1,1 4 5,-4 2-4,-1 1 0,0 4 1,0 1-8,0 3 7,0 2 0,0 4 2,0 1 3,0 2-5,-1 3 0,-1 2-3,-1 4 2,2 6 1,-2 2 0,-1 3 1,1 0 6,-1-2-7,1 3 0,0 0 3,0 5-4,0 2 1,0 1 0,-5 5 8,-1-1-1,-2 3 5,-2-1-7,4-3 3,0 1-2,0 2-6,2 1 1,0 3 8,3-1-6,-1-3-3,1-8 0,0 2 8,1-2-5,-3 1-3,0-2 3,-4 1-1,0-4 1,1 2-3,-1-2 0,0-2 1,0 0-3,1-4 2,3-2 0,-1-5-1,3 1 3,-1 3-2,4-2 0,1-1 1,0-2-3,0-3 2,0 0 0,-2 1 2,1 0 0,-1 1-2,1 1 0,-1 0 1,-1-2-2,1-4 1,2-2 0,0-1 3,0-3-3,2 1 0,6-6-1,1-1 6,1 1-6,-3-5 1,1 0 0,0 1 5,2-1-3,-4-4-2,0-2 0,0-5 2,-2-3-5,-1-4 3,1-2 0,-2-3 0,-1 0 1,-1-2-1,2-1 0,-2 0 1,0-1-2,0-1 1,0-1 0,0 0 5,0 0 2,0 0-7,0 0 16,-10 0-10,-10 0 9,-10 0-15,-3 0 0,1 0-3,0 3 6,2 0-3,-1 1 0,-2 0-19,-4-1 9,0 0-19,1-2-14,2-1-5,7 0-81,6-9-189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33:15.3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8750 980 132,'0'0'82,"0"0"30,0 0-14,0 0-6,0 0 17,0 0-42,0 0-12,0-46-13,0 44-26,0 2 17,0 0-27,0 0 2,0 0-6,0 0-2,0 0 0,0 12-8,0 12 2,0 11 5,0 6 2,0 2 1,0 7 4,0 2-2,0 5 4,9-1-6,12-4 0,4-4 3,5-6-3,3-4-2,1-4 6,3-5-2,2-7-4,-5-2 0,1-8 2,-4-4-7,-1-6 5,0-2-7,-2 0 5,0-15 4,-2-4-2,1-7 0,-5-2 0,3-4 2,-8-4 0,-2-3 7,-3-4 0,-2-6-5,2-5-2,-3 0-2,-1-2 0,-1 2-3,-3 7 3,-2 10 0,-1 8 2,-1 11 2,0 11-4,0 3 0,0 4-11,6 15 10,2 20-15,7 13 16,0 9 0,1 4 7,5-3-2,-5-3-5,5-7 3,0-8-1,5-5 1,-1-10-3,5-5 3,1-8 2,2-9-5,3-3 0,1-1 1,-1-19 6,-4-5-5,0-10 1,-2-7-3,-2-7 1,-5-2-1,-6-3 0,-6-3 0,-8 1 3,-3 1-2,0-1 0,0 1 2,0 5 2,0 7-10,0 12 3,0 13-36,0 10 33,-3 8-40,-5 0-65,-5 11-239</inkml:trace>
  <inkml:trace contextRef="#ctx0" brushRef="#br0" timeOffset="886.5463">10371 821 363,'0'0'117,"0"0"-76,0 0 53,0 0-42,0 0 3,0 0-46,0 0-4,-3 16-10,3 31 10,0 12 11,0 1 38,0 0-51,0-9 15,0-5-10,2-4-6,4-6 6,0 0 2,3-6-10,-2-6 0,-1-6-8,-1-6 4,-4-8-74,5-4-98,-1-2-82,4-19 15</inkml:trace>
  <inkml:trace contextRef="#ctx0" brushRef="#br0" timeOffset="1302.6363">10445 1129 247,'0'0'280,"0"0"-145,0 0-73,0 0 1,0 0-34,0 0-12,-11-51-4,25 46-8,8 1-8,5 1 3,6 0-1,3 2-3,-1-2 4,3-2-7,-3 2 4,-5-3-20,-6 0 15,-1 0-2,-7-6-5,-7-1 11,-3-6 4,-5-2 0,-1-3 22,0-3-21,0 3 17,0 5 2,-3 0-17,-1 12 35,-1 1-20,4 1 4,-1 5 14,2 0-36,0 16-6,0 18-11,0 13 16,0 4 1,0-5 0,0-2 1,0-5 4,0-3 2,5 0-7,2 1 0,-2-5-15,5-4 7,-1-6-52,5-8-21,3-8-125,0-6-198</inkml:trace>
  <inkml:trace contextRef="#ctx0" brushRef="#br0" timeOffset="1882.1216">11171 857 482,'0'0'138,"0"0"-96,0 0-7,0 0-22,0 0 16,0 0-29,0 83 10,-3-32 46,-12 2-40,2-2-3,-2-4 14,3-4-25,3-2 7,0-5-9,3-6 7,0-6-6,2-9-1,1-7 0,1-6 6,2-2 2,0 0-8,0-18 0,0-8-20,5-12 18,7-4-11,4-7 9,-1-2-6,1-3 12,-4 0-2,-4-3 0,5 1 3,-4 6-3,0 11 1,1 11 0,-5 12 9,1 9-3,-4 7-7,4 0 0,4 15-15,3 18 14,1 17 2,4 7 4,-6 5 22,-1-4-23,-1-5 12,0-6-10,0-7 0,-2-2 1,1-6-7,-2-5 0,-2-6-1,-1-8-10,-2-3-31,-2-10-18,0 0-124,0-7-3</inkml:trace>
  <inkml:trace contextRef="#ctx0" brushRef="#br0" timeOffset="2067.0497">11191 1114 536,'0'0'194,"0"0"-178,0 0-12,0 0-4,0 0 0,0 0 7,68-14-3,-34 9-8,1 0 1,-5 5-71,-7 0-119,-9 0-157</inkml:trace>
  <inkml:trace contextRef="#ctx0" brushRef="#br0" timeOffset="2568.2986">11498 789 98,'0'0'219,"0"0"-148,0 0-10,0 0 59,0 0-25,88 0-44,-58 0-26,4 0 13,6-3-29,7-2-4,2 1-4,-1 0 7,-2-1-15,-7 2 7,-11 1-50,-4 1 21,-8 1-117,-11 0-119</inkml:trace>
  <inkml:trace contextRef="#ctx0" brushRef="#br0" timeOffset="2806.1735">11795 809 473,'0'0'39,"0"0"17,-5 102 21,1-57 5,1 4-25,1-4-33,2-5 24,0-2-35,0-2 6,2-1-16,4-4 6,-2 1-9,2-5 0,-4-3 1,1-1-11,-3-5-24,3-3-26,-3-5-75,0-2-234</inkml:trace>
  <inkml:trace contextRef="#ctx0" brushRef="#br0" timeOffset="3808.8462">13998 713 280,'0'0'98,"0"0"-9,0 0-36,0 0 27,0 0-20,0 0-25,-10 7-13,6 18-16,-4 14 15,-4 13 2,3 7-18,-1-1 26,0-5-23,2-5-2,0-6 3,2-4-5,-1-2-4,0-6 0,4-6 4,0-9-19,3-6 12,0-7-55,0-2-80,0-6-56,6-15-16</inkml:trace>
  <inkml:trace contextRef="#ctx0" brushRef="#br0" timeOffset="4109.5429">13991 774 149,'0'0'107,"0"0"-1,0 0-7,45-87-9,-38 79-13,-4 6-46,2 0 10,-1 2-30,6 4-10,4 20 14,4 14 13,-3 12 19,-2 4-16,-2 5-29,-2-7 34,-1-5-27,0-5-3,1-9 4,0-3-3,3-3-7,-3-5 0,-2-4 8,1-5-14,-4-4 6,-2-1-37,-2-7 2,0-1-54,0 0-33,-15-4-221</inkml:trace>
  <inkml:trace contextRef="#ctx0" brushRef="#br0" timeOffset="4294.2644">13984 1008 590,'0'0'97,"0"0"-68,0 0-29,0 0 3,0 0-3,84-42 0,-54 38 0,0 1 0,0 3-84,-2 0-163</inkml:trace>
  <inkml:trace contextRef="#ctx0" brushRef="#br0" timeOffset="4626.3309">14498 737 266,'0'0'78,"0"0"-78,0 0 3,0 0 3,0 0 95,-6 121 0,5-66-12,-5-1-48,6-6-3,-2-6-13,2-3-2,0-9-11,0-3-11,0-7 1,2-5-2,7-6-28,-3-4-52,0-5-128,3 0-48</inkml:trace>
  <inkml:trace contextRef="#ctx0" brushRef="#br0" timeOffset="5074.3307">14512 892 162,'0'0'75,"-20"-77"41,13 42 13,5 4-3,2 2-22,0 5-38,2 5-25,11 2-35,1 3-2,3 4-4,3 2 0,4 5-4,4 3 4,2 0 0,0 15-1,-5 12-2,-7 9 2,-9 6 0,-9 7 1,-2 2-1,-26 0 1,-8-6 0,-4-9-4,6-11-4,9-12 8,6-10-1,9-3 5,4 0 1,3 0-2,3-8 4,0 1 23,0-1-30,0 4 18,5 4-18,14 0 5,8 0-5,3 0 4,4 7 3,-1 5-1,-2 4 0,-1-1-8,-2 3 2,-1-2 0,-2 2-2,-3-1 2,-3-2-31,-2 0 13,0-3-54,2-4-83,-2-4-116,1-4-78</inkml:trace>
  <inkml:trace contextRef="#ctx0" brushRef="#br0" timeOffset="5412.8307">14984 762 439,'0'0'89,"0"0"-27,0 0 32,0 0-55,0 0 18,0 0-35,-7-27-22,7 41-6,10 14 6,1 11 8,-2 5 10,0 6-4,-5-3 3,2 1-16,-3-6 5,0-8-2,-1-5-4,-1-7 0,-1-5-8,0-5-20,0-6-9,0-6-101,0 0-157</inkml:trace>
  <inkml:trace contextRef="#ctx0" brushRef="#br0" timeOffset="5639.0243">15006 774 138,'0'0'198,"0"0"-98,0-87-12,10 67-20,3 2 11,7 5-56,2 1 0,5 3-11,3 5-9,3 4 5,0 0-3,-2 0-5,-1 7 0,-5 3-7,-4 2-29,-9 3-66,-9 2-58,-3-1-68</inkml:trace>
  <inkml:trace contextRef="#ctx0" brushRef="#br0" timeOffset="5860.6919">15070 874 283,'0'0'154,"0"0"-110,0 0 4,0 0 71,0 0-34,0 0-60,101 1-2,-68-1-23,-6 0 0,-8 0-1,-3 7 1,-8 8-33,-8 10-36,0 2-67,-15 1-2,-13 3-106</inkml:trace>
  <inkml:trace contextRef="#ctx0" brushRef="#br0" timeOffset="6045.6226">15078 1150 139,'0'0'172,"0"0"-24,0 0-28,0 0-18,0 0-74,0 0 4,-11 55 8,36-55 1,9 0 20,7 0-37,2-12-19,-3 3 2,-5 1-2,-7 3-5,-9 4 0,-5 1-33,-7 0-2,-3 0-45,-2 0-101,-2 0-165</inkml:trace>
  <inkml:trace contextRef="#ctx0" brushRef="#br0" timeOffset="7148.1964">16941 738 317,'0'0'86,"0"0"0,0 0-20,0 0 8,0 0-44,0 0-9,52-71-14,-26 65-2,-1 3-1,3 3 0,3 0-2,1 8 12,-1 13-14,0 8 13,-5 10-6,-7 7-5,-10 8 12,-9 5-12,0 1 6,-11-4 5,-14-5-13,-6-4 10,-5-5-9,-2-5 0,2-6 1,4-7 2,11-10-4,8-7 3,7-4-1,4-2 6,2-1-2,0 0 1,0 0 16,5 0-5,19 0-9,10-1 38,12-7-36,3-1 0,7 0-11,-1 2 2,-3 0-9,-3 5-5,-7-1-35,-2 1-5,-7 1-86,-8-1-191</inkml:trace>
  <inkml:trace contextRef="#ctx0" brushRef="#br0" timeOffset="7433.2203">17640 980 424,'0'0'110,"0"0"-79,0 0-9,0 0 26,0 0-5,0 0 6,87-12 5,-52 11-48,6 0 11,-2 1-17,1-4-10,-7 4 1,-2-1-69,-8 1-113,-9 0-73</inkml:trace>
  <inkml:trace contextRef="#ctx0" brushRef="#br0" timeOffset="8335.7865">18613 675 275,'0'0'140,"0"0"12,0 0-55,0 0-37,0 0 0,0 0-59,-1 24 1,-11 15 8,-1 11-6,-3 4 26,4 1-27,1-2 1,0-3 5,5-5-3,3-6-6,3-4 0,0-5 2,6-3-6,11-6 5,2-3-1,0-6 8,2-6 1,3-3-9,-2-3 0,2 0 9,0-1-9,0-8 0,3-2-6,-2 2-2,0 2-60,-3 2-54,-3 2-100,-7 0-82</inkml:trace>
  <inkml:trace contextRef="#ctx0" brushRef="#br0" timeOffset="8749.8771">19034 685 251,'0'0'178,"0"0"-38,0 0-36,0 0-54,0 0-32,0 0-7,7 46-11,-4-4 58,0 4-48,1-1 16,-1 1-20,2-7-5,1-3 8,0-1-3,-3-5-6,0-2 0,0-5 3,-2-5-13,-1-5 6,2-5-49,-1-6-62,5-2-195,0-2-35</inkml:trace>
  <inkml:trace contextRef="#ctx0" brushRef="#br0" timeOffset="8968.5475">19106 687 204,'0'0'103,"0"0"12,0 0-69,32-77-8,-5 65-22,2 3 3,3 5 29,0 1-34,-4 3-2,-1 0-12,-3 4-14,-1 10-34,-4 2-97,-6 1-100</inkml:trace>
  <inkml:trace contextRef="#ctx0" brushRef="#br0" timeOffset="9184.7175">19114 871 160,'0'0'164,"0"0"-149,0 0 1,0 0 29,0 0 60,0 0-18,83 11-42,-42-11-16,-2 0-24,-5 2-3,-7 7-2,-6 5-17,-12 2-95,-9 7-77,0 2-47</inkml:trace>
  <inkml:trace contextRef="#ctx0" brushRef="#br0" timeOffset="9407.4016">19096 1215 178,'0'0'198,"0"0"-137,0 0 5,0 0-9,0 0 19,0 0 19,48 15-26,-14-17-42,8-9-9,6-3-13,0 0 2,2 3-7,-2 1-3,0 5 1,-5-3-42,-3 2-25,-1-1-75,-6-1-89,-5-3-90</inkml:trace>
  <inkml:trace contextRef="#ctx0" brushRef="#br0" timeOffset="9886.6133">19611 640 475,'0'0'133,"0"0"-53,0 0-45,0 0-17,0 0-13,0 0 7,0 0-12,25 84 46,-8-40-44,1 7 27,1 2-22,1-2 2,-1 0 20,-3-7-25,-1-7 6,0-6-10,0-7 2,-4-8 0,-1-3 1,-1-8-2,-2-3 4,1-2 7,0 0-12,5-14 18,2-10-17,1-7 13,1-4-10,-4-4-1,0-3 10,-1-5-8,-1-3 3,-2 2-8,-2 6 0,0 9-7,-3 8 7,-3 8-18,-1 8-14,0 7-40,0 2-23,0 0-340</inkml:trace>
  <inkml:trace contextRef="#ctx0" brushRef="#br0" timeOffset="10241.9632">20239 661 534,'0'0'156,"0"0"-100,0 0-37,0 0-19,0 0-5,0 0 5,-6 77 18,6-34 4,0 5 6,-1-1-18,-1 0 0,-1 0-7,0-7 1,0-2-4,-2-5 0,0-4 0,2-4-4,0-5-3,1-5-19,2-3-47,0-9-124,0-3-154</inkml:trace>
  <inkml:trace contextRef="#ctx0" brushRef="#br0" timeOffset="10509.9245">20232 675 417,'0'0'88,"0"0"-62,0 0 13,0 0-9,0 0-24,83-72 29,-65 70-25,2 2 6,0 0-3,0 0-3,-2 0-10,-2 5 0,-1 5-11,-1-1 4,-1 2-61,-6 0-35,-5 3-56,-2 0-59</inkml:trace>
  <inkml:trace contextRef="#ctx0" brushRef="#br0" timeOffset="10726.1188">20247 869 157,'0'0'85,"0"0"-33,0 0 113,0 0-41,0 0-68,83-5-23,-56 2-30,-3 3-3,-4 0 7,-3 0-7,-2 0-1,-4 13-62,-8 3-100,-3 7 7,-5 2-77</inkml:trace>
  <inkml:trace contextRef="#ctx0" brushRef="#br0" timeOffset="10957.9141">20174 1173 487,'0'0'67,"0"0"-39,0 0 67,0 0-22,0 0-4,0 0-29,59 0-1,-21-3-32,3-6 6,-2 1-18,-6 2 5,-8 3-15,-7 2-3,-3 1-42,-4 0-10,-7 0-48,-2 0-132,-2 0-60</inkml:trace>
  <inkml:trace contextRef="#ctx0" brushRef="#br0" timeOffset="13195.1601">20757 625 82,'0'0'103,"0"0"-27,0 0 13,0 0-18,0 0 6,0 0-33,-2-3-27,2 23-9,0 11-2,0 9 51,-4 6-13,-1 6-34,0-2 18,2-1-9,3-4-5,0-3 8,0-6-16,0-6-6,0-3 4,7-7 8,3-4-4,7-3-7,8-6 2,8-1 30,12-6-31,3 0 17,5 0-19,1-5 11,-8-2-25,-4 1 14,-9 4-30,-10 2-12,-7 0-113,-9 0-138</inkml:trace>
  <inkml:trace contextRef="#ctx0" brushRef="#br0" timeOffset="14636.2521">22795 687 64,'0'0'111,"0"0"-31,0 0 11,0 0 10,0 0 5,0 0-49,0-21-2,0 21-38,0 0-9,0 0-4,0 0-4,0 15 0,-3 17-9,-2 10 13,-1 12-4,3 6 17,2 0-15,1-5 23,0-6-22,0-9 3,12-3 25,7-7-12,1-6-1,4-4-10,1-8-2,3-5 20,2-7-19,4 0 7,2-12 6,5-12-18,2-9 10,-3-3-12,-4-7 3,-6 0 0,-8-3 1,-10-3-4,-3 3 0,-6-1-3,-3 4 3,0 7-12,0 7-6,-6 6 6,-1 7-22,4 6-9,0 7-66,0 3-244</inkml:trace>
  <inkml:trace contextRef="#ctx0" brushRef="#br0" timeOffset="15021.7036">23568 670 480,'0'0'121,"0"0"-83,0 0-26,0 0-12,0 0-5,0 0 5,0 116 23,0-62 11,0 2-11,-3 0-16,-2-6-2,2-7-5,-1-5 0,1-8 10,0-6-5,-1-6-5,4-6 0,0-8-42,0-2-94,0-2-106,0-3 18</inkml:trace>
  <inkml:trace contextRef="#ctx0" brushRef="#br0" timeOffset="15422.2126">23569 770 120,'0'0'90,"0"0"-7,17-82-17,-11 67 8,-2 9 29,-2 3-46,-1 3 0,5 0-57,6 0-1,5 20-2,6 10 6,3 11 10,-1 5 29,-1 6-36,-2-3 17,1-4-23,-1-4 9,-4-9-3,1-7-6,-5-4 5,-1-7 6,-4-4-2,-3-2-9,1-5 0,-4-3 6,3 0 6,4-5 30,1-16-1,3-7-5,-2-7-34,-2-3 5,-7-2-7,-1-4 8,-2 2 1,0 3-9,0 4 0,0 3-3,-3 6-17,3 1-30,0 11-20,0 4-136,0 6-182</inkml:trace>
  <inkml:trace contextRef="#ctx0" brushRef="#br0" timeOffset="15801.1394">24190 601 319,'0'0'192,"0"0"-110,0 0-71,0 0 33,0 0 3,0 0-45,0-4 13,16 4-15,8 0 0,3 0 14,3 0-7,-2 0-6,-2 0-1,-1 0-11,-1 0-19,-9 0-118,-5 0-137</inkml:trace>
  <inkml:trace contextRef="#ctx0" brushRef="#br0" timeOffset="16039.4519">24258 643 172,'0'0'149,"0"0"-110,0 0 35,0 0 6,-8 97 43,8-66-71,0 4-1,0 2-36,0 2-15,5 2 40,0-2-35,-4-4-3,-1-2 5,0-3 3,0-1-11,-6-2 1,-8-3-57,-6-1-51,4-7-144,0-2-18</inkml:trace>
  <inkml:trace contextRef="#ctx0" brushRef="#br0" timeOffset="16217.8436">24154 1199 456,'0'0'223,"0"0"-140,0 0-21,0 0-30,0 0-29,0 0 13,27-11-16,4 7 6,11-4 1,3-1-7,2-1-8,-2-3-21,-4 3-36,-7-1-70,-13 1-201</inkml:trace>
  <inkml:trace contextRef="#ctx0" brushRef="#br0" timeOffset="16556.1168">24621 649 225,'0'0'369,"0"0"-317,0 0-52,0 0 2,0 0 8,114-2 24,-64-2-11,7 0 3,-3-2-26,-5-2 3,-10 2 0,-9 2-3,-8 0-20,-10 3-43,-3-1-118,-9 2-117</inkml:trace>
  <inkml:trace contextRef="#ctx0" brushRef="#br0" timeOffset="16819.172">24915 611 314,'0'0'67,"0"0"-63,0 0 85,0 0 0,-11 105-2,8-69-4,-1 4-75,3 5 28,-2 0-5,3 1-30,0-4 23,0-4-23,0-4 1,0-4 1,0-2 5,0-5-16,0-3 6,0-2-59,0-6-59,0-7-212</inkml:trace>
  <inkml:trace contextRef="#ctx0" brushRef="#br0" timeOffset="17442.7058">25301 688 529,'0'0'108,"0"0"-68,0 0-31,0 0 2,0 0-5,0 0-6,2 82 68,-2-37-43,-10 3-11,0 0-2,1-3-10,-1-6 7,3-3-8,-2-5 5,1-7-3,2-6-3,2-8 5,4-5-5,0-5-12,0 0-11,0-6-2,1-17-2,14-8-38,0-5-18,3-5 40,-1-6 27,-3-2 16,0-1 16,1 2 18,-3 7 24,2 5-3,0 3-16,-2 7 3,0 3-21,-5 9-6,1 6 13,-2 5-24,0 3-1,6 0-3,4 17-17,1 13 15,3 10 4,-8 7 1,0 6 22,-3 4-15,-1-1 5,1-4-13,-2-3 6,-1-10-6,-1-8-2,-2-4 0,0-6-2,-3-5 2,1-6-35,-1-4-14,0-6-93,0 0-205</inkml:trace>
  <inkml:trace contextRef="#ctx0" brushRef="#br0" timeOffset="17627.6103">25398 979 507,'0'0'200,"0"0"-181,0 0-19,0 0-7,0 0 7,0 0 7,72-18 1,-38 16-16,2 0 5,-3 2-120,-2-1-45,-7 0-133</inkml:trace>
  <inkml:trace contextRef="#ctx0" brushRef="#br0" timeOffset="18059.5538">25843 682 422,'0'0'159,"0"0"-66,0 0-42,0 0 7,0 0-58,0 0 11,0 47-11,0-3 7,-3 7 16,-2-1-18,2 1 4,-3-3 8,1-8-17,2-3 0,0-9 8,3-6-3,0-5-5,0-6 0,0-5-37,4-6 6,9 0-44,4-2-23,1-16-18,-3-5-250</inkml:trace>
  <inkml:trace contextRef="#ctx0" brushRef="#br0" timeOffset="18545.816">25929 669 266,'0'0'42,"0"0"89,0 0-35,27-87-32,-15 74 9,5 6-50,-2 3-12,4 4 2,2 0-8,0 0-5,0 14 0,-5 11 3,-4 6 2,-8 2 1,-4 5 5,0-2-3,-19 2-3,-9-2-5,-11-2 0,-4-6-16,-2-7 10,9-8-20,11-7 2,10-6 22,7 0 4,7-6 2,1-3 5,0 5-6,0 4 16,7 0-19,11 0 0,5 15 19,3 0-13,6 4 32,-1 1-14,4 1-22,2 2 11,3 1-10,-1-2 1,1 0 0,-4 1 4,-5-3-11,-2-2 3,-7-3-35,-6-1-2,-4-2-62,-4-5-95,-2-4-108</inkml:trace>
  <inkml:trace contextRef="#ctx0" brushRef="#br0" timeOffset="19009.3974">26792 553 384,'0'0'125,"0"0"-112,0 0 21,0 0 74,-44 104-36,24-63-23,-1 2-23,1 4 10,-1-1-18,-1 1-6,3-2-3,-4-3-3,0-1-5,-1-6-1,3-4 4,1-4-9,6-8 5,3-5-22,7-6-8,2-4-29,2-4-11,0 0-78,0 0 31,0-5-40,0-11-132</inkml:trace>
  <inkml:trace contextRef="#ctx0" brushRef="#br0" timeOffset="19310.2279">26472 649 489,'0'0'126,"0"0"-25,0 0-48,0 0 4,0 0-38,0 0-12,-1-10-7,10 16-9,9 9 8,4 3 1,2 4 0,-2 1 1,-2 1-1,-4 3 0,-4-3-1,-1-1-16,-4-2-13,-1-3-24,-3-2-85,-3-3-41,0-7-129</inkml:trace>
  <inkml:trace contextRef="#ctx0" brushRef="#br0" timeOffset="21252.6542">13651 2538 174,'0'0'119,"0"0"18,0 0-26,0 0-15,0 0-26,0 0-62,-15 15 3,9 15-7,-3 11-3,5 4 32,2 3-14,2-2-9,0-6 16,0-2-23,0-2 5,0-1-8,0-3 10,0-1-6,0-7-4,0-6 0,0-6 3,0-6 2,0-3-10,0-3 3,0 0-30,0-4 29,0-15-47,0-6-59,0-3 21,2-1-33,-2-2 23,0 1 54,0 2 30,0-2 14,0 1 1,-2-1 16,1 0 21,-1-1-15,2 0 33,0-2 14,0 0-47,9-2-1,6 2-17,0 3-1,0 6 17,-2 5-8,0 5 21,1 4-3,1-1-10,1 2 10,5 3-23,4 1-5,0 5 14,3 0-12,0 18-3,-2 17 12,-3 7-10,-6 5 26,-5 0-16,-6-6-5,-5-7 6,-1-6-8,0-7-3,0-6-4,0-4 6,0-6-6,0-4 0,0-1 0,0 0 5,2 0 3,-1 0-3,2-6-4,2-12 6,-1-3-12,5-3 5,-1-2 0,2-4-5,2 0-1,-2 0 5,-1 3 1,3 3 0,-1 6-5,-1 5 5,2 5 0,0 1-4,3 7 6,3 0-4,4 2-1,2 18 0,-1 8-1,-3 8 7,-3 5-3,-4 1 23,-4-2-23,-2-2 13,-4-2-13,0-1 3,-3-3 2,0-1-4,0-4-1,0-1 3,0-6-3,0-5-13,0-5-35,2-9-80,9-1-136,3-4-98</inkml:trace>
  <inkml:trace contextRef="#ctx0" brushRef="#br0" timeOffset="21916.4498">14658 2537 509,'0'0'98,"0"0"-83,0 0-1,0 0-12,0 0 8,0 0 30,-18 100 14,5-57-12,-2-2-12,3-5-14,3-5 5,1-4-16,2-3-2,0-5-3,3-8 6,2-4 0,-1-6-5,2-1-1,0 0 18,0-1-11,0-17 2,0-8-9,2-6-18,5-2 8,2-4 6,-3-1 4,0 0-3,0-3 7,0 1-4,3-1 0,2 3 0,-1 6-2,2 7 6,-5 13-4,-2 6 12,1 7-10,4 0-4,4 5-3,8 18-2,2 11 3,-3 8 8,-3 6-3,-2-1 11,-3-1 0,0-4-12,-3-5 0,-1-2 5,-3-7 7,0-1-11,-3-4-1,-2-5 2,-1-4-2,0-6-16,0-3-35,0-5-51,0 0-71,-1 0-67</inkml:trace>
  <inkml:trace contextRef="#ctx0" brushRef="#br0" timeOffset="22116.9861">14711 2717 608,'0'0'43,"0"0"-29,0 0-14,0 0 9,0 0-3,105-6-1,-72-2-5,-2-1-104,-1 2-90,-8 3-126</inkml:trace>
  <inkml:trace contextRef="#ctx0" brushRef="#br0" timeOffset="22519.4711">15001 2492 414,'0'0'154,"0"0"-81,0 0-32,0 0 10,0 0-16,93-28-24,-53 24 11,6-2-12,1 2-7,-1-1 9,-3 0-9,-5 1-3,-3 3 0,-5-1-10,-9 2-17,-3 0-38,-8 0-62,-4 0-38,-6 0-77</inkml:trace>
  <inkml:trace contextRef="#ctx0" brushRef="#br0" timeOffset="22756.7923">15354 2454 428,'0'0'103,"0"0"-72,0 0 0,0 0 72,-11 85-52,9-53-26,1 3 8,1 0-20,0-1-4,0-1 15,0-1-15,0-4-6,0 0-3,0-6 6,0-1-15,0-1 9,0-3-41,1-6-36,1-3-226</inkml:trace>
  <inkml:trace contextRef="#ctx0" brushRef="#br0" timeOffset="23204.6612">15702 2513 241,'0'0'163,"0"0"-154,0 0 47,0 0 84,12 108-50,-12-74-39,0 1 3,2-1-52,-1-3 27,5 0-28,-5-2-1,-1 0 9,2-5-6,-2-5-3,0-2 0,0-5 5,0-7-21,0-3 7,0-2-32,0 0 3,4-4-31,4-14-90,0-6-161</inkml:trace>
  <inkml:trace contextRef="#ctx0" brushRef="#br0" timeOffset="23621.1499">15786 2468 414,'0'0'94,"0"0"4,0 0 0,9-77-53,-3 68 25,3 3-46,5 4-22,6 2-2,4 0-5,3 17 5,0 10-1,-5 6 6,-4 5-14,-6-1 9,-11-1 0,-1-3-1,-6-1-5,-16-7 2,-3-2-9,-2-6-23,5-6 33,6-6-7,7-2 10,2-1 2,6-2 6,-1 1-8,2 2 0,0 4 3,0 1-7,5 7 8,12 2 0,6 1 25,5 0-28,5 0 21,4-1-19,-1-4 6,0-2-9,-5-2 2,-2 0-2,-6-3 0,0-2-9,-7-4-30,-1 0-47,-7 0-203</inkml:trace>
  <inkml:trace contextRef="#ctx0" brushRef="#br0" timeOffset="24307.4131">15293 2453 111,'0'0'68,"0"0"-34,0 0 35,0 0 5,0 0-16,0 0-9,0 0 12,66-44-10,-46 41 8,6 0-29,6-2-25,2 2 21,3-3-22,0 0-4,-1 0 7,0 0 1,-7 1-11,-7 2 3,-10 2-38,-8 1-28,-2 0-72,-2 0-86,-2 3-21</inkml:trace>
  <inkml:trace contextRef="#ctx0" brushRef="#br0" timeOffset="25109.5314">16487 2383 266,'0'0'116,"0"0"-18,0 0-16,0 0 2,0 0-57,0 0-14,2-3 11,18 3-13,7 0 18,6 0-1,4 0-27,5 0 15,0-4-16,-5-1 5,-7 4-11,-11-1 6,-11 2-34,-7 0-56,-1 0-145,-10 0-40</inkml:trace>
  <inkml:trace contextRef="#ctx0" brushRef="#br0" timeOffset="25347.8496">16644 2386 118,'0'0'239,"0"0"-190,0 0 40,0 0 67,-5 104-76,5-69-33,0 2 1,0-4-46,0 1 8,0-3-10,2-1 14,2-1-14,0 1 0,-2-1 0,-2-5-1,0-2 0,0-5-16,-6-2-61,-6-6-133,-3-3-174</inkml:trace>
  <inkml:trace contextRef="#ctx0" brushRef="#br0" timeOffset="25548.0928">16496 2871 529,'0'0'152,"0"0"-89,0 0 9,0 0-50,0 0-13,0 0-9,46-2 4,-7 1-2,6-4 8,0 1-5,2-2-10,0 0-14,0 3-57,-2 1-54,-2-1-94,-4 1-162</inkml:trace>
  <inkml:trace contextRef="#ctx0" brushRef="#br0" timeOffset="25964.8129">17538 2358 419,'0'0'123,"0"0"-75,0 0 20,-89-39-29,52 39-22,-3 0 16,-1 11-9,-2 18-12,3 12 23,6 7-32,4 11 22,7 1-11,10-1-11,5-4 25,8-5-28,3-10 0,24-5 3,10-6 9,7-10-12,8-8 0,5-10-9,4-1-10,1-6-46,-2-15-74,-9-1-293</inkml:trace>
  <inkml:trace contextRef="#ctx0" brushRef="#br0" timeOffset="26265.6275">17886 2383 514,'0'0'62,"0"0"-57,0 0-5,0 109 75,0-69-19,0 2 9,-1 0-31,-1-4-25,1-2 1,1-4-10,0-4 0,0-2 7,0-5-1,0-4-12,0-4-11,0-5-81,0-8-116,1 0-182</inkml:trace>
  <inkml:trace contextRef="#ctx0" brushRef="#br0" timeOffset="26504.0672">17898 2371 673,'0'0'48,"0"0"-32,0 0-16,0 0 7,0 0-6,0 0-1,88-36 4,-61 36-4,-2 0 0,1 0-2,-3 6-13,-1 6-51,-5 0-38,-6 3-94,-11 0-47</inkml:trace>
  <inkml:trace contextRef="#ctx0" brushRef="#br0" timeOffset="26751.3859">17846 2644 353,'0'0'39,"0"0"-30,0 0 33,0 0 53,0 0-2,0 0-25,76 19-44,-46-19-14,1 3-4,-1-1 3,-6 1-18,-6 3 8,-3 0-37,-11 3-88,-4 0-80,0 4-42</inkml:trace>
  <inkml:trace contextRef="#ctx0" brushRef="#br0" timeOffset="26929.7946">17906 2856 91,'0'0'122,"0"0"-113,0 0 64,0 0 29,0 0-30,0 0-9,57 6-59,-29-12 5,2-2-9,1 1-62,2-2-43,-3 0-107</inkml:trace>
  <inkml:trace contextRef="#ctx0" brushRef="#br0" timeOffset="27453.2684">18728 2454 535,'0'0'51,"0"0"-47,0 0 40,0 0 14,0 0-13,-85-78-21,61 72-22,-2 2 4,3 4-6,2 0 2,4 0 2,1 11-2,3 3-2,-1 2 0,4 2-1,2 2-2,4 1 1,4 3 2,0 3 0,1 4 4,16 0-4,2-1 1,3 0 3,1-1-5,-1-4 2,0-1 2,-3-2 22,-3-3-15,-4-3 5,-2-2-3,-4-2-12,-3 0 6,-3-1-5,0 1-1,-6 1 11,-19 1-10,-11 1 8,-12-2-9,-7 2-4,-4-4-15,-1-2-36,0-6-16,-8-3-76,0 0-113</inkml:trace>
  <inkml:trace contextRef="#ctx0" brushRef="#br0" timeOffset="30477.109">9197 1970 35,'0'0'49,"0"0"6,0 0-6,0 0-4,0 0-8,0 0-3,41-20 24,-28 17-7,2 1-12,3 1 3,3-3-17,3 3-12,4-3 13,5-2-11,4-1-2,5-1-5,3 0-8,0 2 7,1 3-6,-3 0-1,2 3 2,-5 0 2,2 0-8,-4 0 4,0 2 0,-1 3 4,1 0-4,0 1 0,1-1 0,-2 0 0,2 0-1,0 0-2,-3-1 0,1 2-1,-3 0-10,-1-1 11,2 1-1,-3-2 3,1 1 1,4-1 0,5-1-7,6 0 6,9-1-1,7-2 2,6 0-2,-3 0-9,9 0 10,3-2-5,5-5 6,1-3-6,4-1 6,1 1-1,-4 2 1,-2-2 0,-6 5 2,-4-3-2,-5 5 0,1 0-2,0 1 2,1-1 0,3-1-3,-7 1 7,3-2-8,-2 4 4,0-1 0,-1 2 1,0-1-1,1 1 0,0-2 4,2 1 1,0-1-5,3 1 0,-4 0 0,-1-2-1,1 3 5,2-2-4,6 2 19,3 0-18,1 0 0,1-2-1,1 1 0,4-2-1,0 1 2,5-1-1,-1-1 1,2-1 3,-1 1-4,-1 1 0,-3-2 1,2 3 14,1 0-12,0-1-1,1 0-2,1 1 4,-1-2-4,4-1 0,1 1-3,0-3 0,-2 2 6,-4-1-3,-3 1 3,-4 2 0,-3 3-6,-1 0 1,5 0 2,3 0 3,4 0-3,1-2 0,1 2-4,1-1 9,4 1-9,1-1 4,-1 1 0,2 0 0,-1 0 0,0 0 0,-1 0 0,3 0 2,-1 0-5,2 1 3,2 3-1,-1 1-4,4 0 9,2-1-4,2-1 0,0 0 2,-2-1-3,1-2 1,0 1-1,-2 1-4,2 0 6,-2 0-1,-2 1 0,-1 3 0,1-3-2,2 2 2,2-3 0,-2-1 0,0-1 4,-3 0-4,5 0 0,0 0 0,1 0-4,1 0 4,-5 0 0,2 0 0,-1 0 0,1 0 1,-4 0-1,2 0 3,-4 0-5,5 0 2,2 0 0,3 0-1,4 0 2,0 0-2,0-3 1,0 0-3,3 0 2,-2-2 1,-3 2 0,-1 0-2,1 1 5,3 0-3,1 0 0,6 1-3,5-3 3,0 0 0,8 0 0,1-2-1,-2-1 6,0 0-5,4-1 0,-2 1 1,5 0-4,-3-1 3,-2 2 0,-1 2-2,-1-1 8,-6-1-6,2 1 0,0 1 3,-2-1-7,5-1 4,-6 0 0,-4 0 1,-3-1 4,-8 1-5,-4 0 0,-8-2 7,-8 4-8,-5-2 1,-6 3 0,-3-3 21,-5 1-19,-6-1 9,-12 0-1,-8 2-4,-9 1 13,-6 1-18,-5 2-1,-3 0 4,-5 0 6,-3 0-10,-4 0 0,-4 0-28,-4 0-33,-8 0-85,-3 0-174</inkml:trace>
  <inkml:trace contextRef="#ctx0" brushRef="#br0" timeOffset="31911.2478">13396 3401 24,'0'0'45,"0"0"9,0 0 10,0 0-34,0 0-2,86 0-11,-69 0 15,4 0 20,-1 0-21,5 0 24,3 0-14,5 0-31,7 0 22,2 0-20,4 0 13,2 0 0,-1-5-22,0 2 6,-1 0-9,-4 1 5,-2 2-4,0-1-1,2 1 0,8-1 1,13-2 9,9-3-5,10-1-5,2 2 4,4-1-9,4 1 5,5-1 0,3-1 3,0-1-2,0-1-1,-3 1 0,0 1 3,0 0-7,-3 0 5,1 4-1,2 0 1,-1 0 2,-1 2-5,-2-3 2,2 0-1,4 3-3,0-3 8,3 4-4,1-4 1,1 1 3,4-3-4,8-2 0,3 1 2,7-4-10,2 1 10,2-2-2,-1 3 1,-2 0 4,-4 2-5,-5 0 0,-3 1 0,1 1-2,2 0 6,-3-1-4,1-2 4,-2 4-4,-8-2 14,-2 1-3,-12 2-7,-11 0 3,-11 3-6,-16 0-1,-14 0 2,-15 0-2,-13 3 0,-9 0-33,-3 0-46,0 2 43,-22 0 4,-8-5-205</inkml:trace>
  <inkml:trace contextRef="#ctx0" brushRef="#br0" timeOffset="37340.4889">3582 4812 185,'0'0'135,"0"0"-67,0 0 32,0 0 0,0 0-43,0 0 4,0 0-30,0 0-12,0-19 14,0 19-28,0 0-4,0 0-1,0 14-24,3 17 22,1 15-2,-1 6 4,-3 5 15,0-1-2,0-2-10,0-4-3,0-5 8,3-5-11,-3-2 3,5-3 0,-4-4 3,1 1-3,-2-5-27,0-7-40,0-10-156,0-9-85</inkml:trace>
  <inkml:trace contextRef="#ctx0" brushRef="#br0" timeOffset="37872.5639">3370 4765 153,'0'0'26,"0"0"11,0 0 10,0 0 30,76-84 13,-52 70-48,4 2 0,8 2 0,0 7-38,7 3 15,8 0 10,7 21 21,6 13-4,2 11-40,-5 7 25,-6 4-16,-13 3-11,-9-2 13,-11-1-5,-8-2-8,-10-5 9,-4 0-5,-6-6-8,-18-2 0,-7-2 8,-15-3 7,-6-1-15,-8-8 1,1-6 13,1-6-7,3-11-7,3-4 0,1 0-7,5-10 3,1-8-7,5-3-9,7 0 4,5 3-60,11 1-62,6 4-90,6 1-81</inkml:trace>
  <inkml:trace contextRef="#ctx0" brushRef="#br0" timeOffset="38543.1883">4438 4873 362,'0'0'94,"0"0"-28,0 0 37,0 0-34,0 0-57,0 0-6,-25 74 0,25-28 14,0 1 11,0-2-29,0-3 12,0-6-10,0-4 0,0-5 0,0-1-4,0-2 0,0-2 7,0-2-2,0-5-9,0-3 4,0-4-71,0-7-77,0-1-117</inkml:trace>
  <inkml:trace contextRef="#ctx0" brushRef="#br0" timeOffset="38812.3884">4398 4916 112,'0'0'77,"0"0"-3,0-91 6,3 73 7,7 3 14,5 4-45,5 1-32,2 2 4,5 2-16,1 1 3,2 4-7,1 1-7,-1 0 4,-2 0-5,-2 3-11,-10 9 6,-5 4-69,-4 7-11,-7 4 1,0 0-93</inkml:trace>
  <inkml:trace contextRef="#ctx0" brushRef="#br0" timeOffset="39012.9306">4413 5112 3,'0'0'254,"0"0"-232,0 0 36,0 0 74,0 0-33,0 0 5,104 2-76,-68-10-21,0 5 2,-8 3-9,-6 0-16,-11 6-98,-11 15-83,0 6-1</inkml:trace>
  <inkml:trace contextRef="#ctx0" brushRef="#br0" timeOffset="39229.0892">4429 5410 212,'0'0'201,"0"0"-102,0 0 11,0 0-16,0 0-65,0 0-10,72-24 1,-33 9-12,5 1-14,-2 3 6,0 3-13,-3 5-16,-5 1-80,0 2-100,-1 0-19</inkml:trace>
  <inkml:trace contextRef="#ctx0" brushRef="#br0" timeOffset="39576.7809">5011 4825 489,'0'0'112,"0"0"-75,0 0-8,0 0-24,0 0 11,9 103 64,-6-51-47,0-3-12,5-5-13,-1-3-4,-1-5 5,1 0-5,-2-3-4,-2-3 0,0-3 3,-3-7-7,0-4-24,0-7-73,0-7-158,0-2-186</inkml:trace>
  <inkml:trace contextRef="#ctx0" brushRef="#br0" timeOffset="39783.8054">5034 4832 338,'0'0'71,"0"0"-6,14-77-31,3 59 16,4 1-9,4 6-31,2 1 6,-2 5-9,3 5-7,-3 0 0,-3 0-35,-3 15-23,-4 5-81,-7 1-70</inkml:trace>
  <inkml:trace contextRef="#ctx0" brushRef="#br0" timeOffset="40015.5971">5081 5050 237,'0'0'274,"0"0"-257,0 0-9,0 0 5,0 0 39,0 0 21,69 7-52,-35-7-13,1 0 6,-4 0-14,-3 0-3,-4 0-83,-2 0-90,-5 0-137</inkml:trace>
  <inkml:trace contextRef="#ctx0" brushRef="#br0" timeOffset="40378.9305">5523 4750 440,'0'0'189,"0"0"-138,0 0-49,0 0 13,0 0-15,0 0 7,86-7-9,-53 4 3,-3 2-1,-2 1 0,-5 0-52,-5 0-81,-7 0-74,-6 0-104</inkml:trace>
  <inkml:trace contextRef="#ctx0" brushRef="#br0" timeOffset="40601.6486">5650 4755 452,'0'0'59,"0"0"-52,0 0 45,-5 83 38,4-47-51,1 3 6,0 0-35,0 2 20,0-2-30,0 0 7,0 1-1,0-6-5,0-1 1,0-4-4,0-3-2,0-5-45,-8-8-120,-4-3-175</inkml:trace>
  <inkml:trace contextRef="#ctx0" brushRef="#br0" timeOffset="40765.2963">5553 5284 521,'0'0'185,"0"0"-158,0 0 26,0 0-39,0 0-2,0 0-12,56-9 12,-23 3-28,2-2-6,-4 2-55,3 2-70,-8-1-116</inkml:trace>
  <inkml:trace contextRef="#ctx0" brushRef="#br0" timeOffset="41234.432">6028 4797 506,'0'0'150,"0"0"-121,0 0-14,0 0 14,0 0-4,0 0-19,0 17-6,0 16 0,0 9 9,0 2 20,0 0-19,0-5 9,0-5-18,0-3-1,0-1 8,0-2-7,0-4-1,0-3 0,0-9-19,0-4-16,0-7-83,0-1-147,2-3-44</inkml:trace>
  <inkml:trace contextRef="#ctx0" brushRef="#br0" timeOffset="41635.5131">6030 4836 294,'0'0'139,"0"0"-47,0 0 3,0 0-11,0 0-61,0 0 11,0-67-34,9 77-1,13 21 1,5 12 12,4 9 11,-2 2-1,-5-4-12,1-1-11,-1-7 1,1-6 0,-1-4 9,-1-8-9,-4-7 1,-1-7 5,-8-4-4,1-6-2,-1 0 0,1-3 6,2-18 37,-1-3-35,-6-5-2,0-1 6,-6-2-2,0-1-7,0-4-2,0-4 9,-3 0 6,0-2-15,0-1-1,3 5 0,0 4-53,0 13-2,9 10-21,4 7-140,-4 5-159</inkml:trace>
  <inkml:trace contextRef="#ctx0" brushRef="#br0" timeOffset="42036.6308">6660 4702 432,'0'0'145,"0"0"-60,0 0-10,0 0-8,0 0-51,0 0-11,16-5-5,12 2 5,5 3-5,0-2 0,3 2-1,0 0-1,-3 0-44,-4 0-27,-9 0-80,-10 0-97,-8 5-48</inkml:trace>
  <inkml:trace contextRef="#ctx0" brushRef="#br0" timeOffset="42290.5478">6770 4745 346,'0'0'108,"0"0"-11,0 0 30,0 0-82,0 0-26,0 0-17,-8 69-2,7-25 54,-2 1-41,3-3 16,0-3-27,0 0 11,3-4-17,1 0 7,1-4-3,1-2 11,2-5-2,-2-3-9,-4-3 0,-2-3-44,0 0 7,0-2-66,0-2-138,-4-4-120</inkml:trace>
  <inkml:trace contextRef="#ctx0" brushRef="#br0" timeOffset="42691.6435">6693 5251 551,'0'0'0,"0"0"-6,0 0 6,0 0 52,0 0-10,0 0 15,86 7-54,-59-7 7,3 0-10,-2 0 10,5 0-6,-2 0-4,-1-7 4,0 0-9,-5 3 5,-4 1-20,-3 2-85,-10-1-111,-5 1-87</inkml:trace>
  <inkml:trace contextRef="#ctx0" brushRef="#br0" timeOffset="43910.5184">7252 4688 242,'0'0'150,"0"0"-77,0 0-36,0 0-30,0 0 45,90-17-20,-59 14 2,6-2 25,-1 1-50,1-2 11,2-3-20,4 0 7,-1-2-5,-5 3-2,-4 0-13,-12 3-31,-6 2-71,-11 3-97,-4 0-128</inkml:trace>
  <inkml:trace contextRef="#ctx0" brushRef="#br0" timeOffset="44311.5925">7467 4667 184,'0'0'203,"0"0"-103,0 0-15,0 0 42,0 0-69,0 0-21,0-7-37,4 28 3,1 8-3,-1 8 17,2 2-2,2 0 1,0-2-8,-2-1-7,-1 2-1,-2-2 8,-3 0-9,0-3 6,0-1-5,0-5 5,0-3 2,0-6-7,0-6 0,0-3-26,0-4 2,0-5-56,0 0-129,0 0-143</inkml:trace>
  <inkml:trace contextRef="#ctx0" brushRef="#br0" timeOffset="44728.2782">7983 4563 395,'0'0'106,"0"0"-61,0 0 52,0 0-39,0 0-52,0 0 24,100-24-9,-60 18-11,-4 2-7,-6 1 6,-8 2-18,-7 1-4,-6 0-64,-7 1-76,-2 13-87,-9 1 18</inkml:trace>
  <inkml:trace contextRef="#ctx0" brushRef="#br0" timeOffset="44959.8226">8082 4588 312,'0'0'193,"0"0"-178,0 0-11,0 0 57,-14 86 43,11-48-46,3 4-19,-3-2-33,3 4 15,0-2-4,0-4-3,0-2-6,0-3-5,0-1-3,0-2 0,0-4-34,-10-2-31,-7-3-143,-2-6-164</inkml:trace>
  <inkml:trace contextRef="#ctx0" brushRef="#br0" timeOffset="45144.7336">7916 5166 524,'0'0'194,"0"0"-158,0 0 13,0 0-23,0 0 6,0 0-31,72-19 9,-26 5-8,7 1 2,0-3-8,-1 1-1,-3 5-48,-9 2-11,-4 2-116,-9 5-170</inkml:trace>
  <inkml:trace contextRef="#ctx0" brushRef="#br0" timeOffset="45677.3405">8763 4602 449,'0'0'100,"0"0"-52,0 0 24,0 0-45,0 0 16,-86-45-26,69 57-13,-1 16 11,-1 12-11,1 6 8,3 4 21,3 4-23,2 0 10,5 0-20,4-4 3,1-7 8,6-6-9,16-7-2,5-9 0,3-9 7,1-6-7,2-6 0,1 0-4,4-18-1,-2-8 6,-5-5-1,0-5 2,-10-2 4,-2-2-5,-10-1-1,-6 0 0,-3 0 8,0 4-6,-13-1 7,-8 2-9,-1 6-4,-5 3-10,-1 12-22,-2 12-50,1 3-153,-1 7-178</inkml:trace>
  <inkml:trace contextRef="#ctx0" brushRef="#br0" timeOffset="46179.139">9136 4576 466,'0'0'102,"0"0"-83,0 0-7,0 0-12,0 0 0,0 0 30,5 116 22,-5-68 21,0 2-32,0-2-17,0-1 12,0-2-34,-3-8 7,1-5-9,2-5 5,0-7-20,0-8 15,0-6-32,0-6-19,0 0-148,0-9-5,8-12-47</inkml:trace>
  <inkml:trace contextRef="#ctx0" brushRef="#br0" timeOffset="46580.2735">9175 4645 164,'0'0'154,"0"0"11,0 0-58,0 0 15,0 0-73,0 0-49,0-60 7,8 74-7,6 13 0,4 15 15,6 6-15,0 4 21,3 0-12,1-5-3,3-7 11,-1-5-17,-4-10 0,-4-4 7,-4-7-4,-4-3-3,-4-6 0,-3-3 4,-4-2-4,-1 0 0,-2 0 22,0 0 48,0 0-27,0-13 11,0-10-54,0-7 14,1-9-14,4-8 0,-1-4 0,4-3-10,1 1-13,-3 8 6,-3 7 3,0 8-23,-3 8 33,0 7-32,0 1-13,0 7 6,0-1-126,0 2-230</inkml:trace>
  <inkml:trace contextRef="#ctx0" brushRef="#br0" timeOffset="49140.2556">3589 5716 89,'0'0'87,"0"0"-2,0 0-12,0 0-7,0 0-12,0 0-13,0 0-17,0 0 10,0 0-15,0 0-5,0 0-7,9 3-4,3 1 7,6 4-2,4-4-7,4 1 5,5-1 5,8-2 2,0-1 35,4 1-40,5 0 2,-2-1-3,2-1-3,-3 0-1,1 3-3,0-2 0,5 2-2,1 2 5,4-2-3,0-1 0,7-2 3,-1 0-6,5 0 3,6-10 0,5-5 4,1 2-1,-6 1-3,-6 4 0,-13 7-2,-8 1 0,-10 0-9,0 3 11,-2 4-1,1-1 5,3-1-4,4-2 0,0-2-4,4-1-2,2 0 6,4 0 0,6 0 3,2 0 2,1 0-5,2 0 0,-2 0-8,0-3 4,0-1 3,0-1 1,2-1 6,4-1 0,-1-2-6,7 0 0,0-2-1,-1-1-4,-1 4 5,-5 1 0,-5 2 4,-6 2 2,1 2-6,-4-1 0,3 2-5,1-1 4,0-2 1,1 0 0,-1-2-2,-2 1 10,-1-1-8,0 1 0,-4 1-3,3-2-1,-7 2 4,1 0 0,2 0 3,-2 0 4,5-1-9,1-3 2,5 0 0,1 1-2,5-1 2,-2-2 0,-2 1 3,-3 2 0,-2 2-3,-1-1 0,1 2 5,-3 0-5,-2 0 0,0 0 2,-3 0-3,6 0 5,1 0-4,12 0 0,2 0 2,5-3-2,0 0 0,-2 1 0,-5-1-2,0 4 9,-6-1-7,1-1 0,-5 4-4,1-1 4,-4-2 0,0 1 2,-1-2-2,-1-2 0,4 1 0,-6-1 0,-4 0 5,-6 2-11,-7-1 6,-4 3 0,-5 0 5,-1 0 1,-3 1-6,-1-1 8,2-1 0,0-1 3,-2-1-9,2 1-2,-4 1 5,0 0-2,-3 1-3,-3 2 0,-2 0-1,1-1-3,-1 1 4,1 0 0,7-2-4,-2 0 10,5 1-6,6-5 0,-3 2 1,7-1-9,-1-1 8,-2 3-22,1 0 11,-1 3-11,2 0 22,0 0 0,3 0 3,0 0 11,-4 0-7,0 0 2,-4 0-1,-4 0-4,-5 0-8,-4 0 0,-4 0-45,-2 0-1,-3 0-23,0 0 8,0 0 2,0 0-41,0 0-28</inkml:trace>
  <inkml:trace contextRef="#ctx0" brushRef="#br0" timeOffset="49641.5364">9842 4631 599,'0'0'70,"0"0"-70,0 0 0,0 0 10,0 0 43,0 0-27,0 0-26,0-11-3,1 11-29,-1 1-89,0 15 31,0 2-115</inkml:trace>
  <inkml:trace contextRef="#ctx0" brushRef="#br0" timeOffset="49842.0811">9803 5150 210,'0'0'226,"0"0"-194,0 0 69,0 0 57,0 0-54,0 0-57,5 1-14,-5-11-33,0-1-40,0-1-22,0 1-202</inkml:trace>
  <inkml:trace contextRef="#ctx0" brushRef="#br0" timeOffset="81904.3439">12336 4502 148,'0'0'66,"0"0"-25,0 0 28,0 0 1,-5-78-9,-3 64-27,-3 0-12,0 0 40,0 2-15,-1-3 2,0 6-16,0 0-11,-1 3-6,0 2-7,-3 2-8,-1 2 6,-4 0-7,1 0 0,-2 0 0,4 7 6,3 4-8,-1 2 2,7 2-4,-2 5 2,4 9-1,0 4 3,4 6-2,3 5 2,0-4 0,0 2-1,14-3 2,7-1 3,8-3-3,5 0-1,6-4 13,4-1-10,3-3 10,1-1 0,-2-2-7,-7 1 11,-3-1-16,-9-1 0,-8 0 2,-10-1 0,-1 2-3,-8-1 0,0 1 1,-11 0 6,-13-1-5,-6-4 4,-4-1 1,-5-6 1,-4-5-7,-2-5-1,-4 0-25,1-2 6,4 0-22,3 0 0,10 0-44,7-3-72,9-6-59</inkml:trace>
  <inkml:trace contextRef="#ctx0" brushRef="#br0" timeOffset="83360.3811">12721 4836 36,'0'0'81,"0"0"-22,0 0 32,0 0-7,0 0-6,0 0-27,-9-4-20,8 4 0,-1 0-19,1 9-3,-1 8 5,-2 5-8,4 5 8,0 2-3,0 0-4,0-1 13,12-2-13,-2-2 14,4-2-7,1-4-13,-1-2 14,2-6-6,0-2-8,2-4 15,0-4-14,1 0 8,2-1 4,0-15-11,-3-2 4,0-6-7,-3-1 0,-4-3-5,-3 2 10,-6 2-5,-2 4 0,0 5 5,0 4-5,0 4 25,0 4 4,0 2 9,-2 1-34,2 0 14,0 0-18,0 3-22,0 13 21,0 5 1,0 0 0,9 0 5,4-1 2,-1-1-8,8 1 1,1-3 0,3-1 0,-1-4 0,0-1 1,-4-3 5,2-4-4,3-3-2,-3-1 0,3 0 1,-5-15-9,5-3 8,-5-6 0,-1-5-8,-3-6 8,-2-2 0,-6-2 0,-6-2 1,-1 0-3,0 0 2,0 0 0,0 0 19,-3 2-12,0 0 3,-3 4-8,3 2 7,-1 8 6,1 5-15,1 6 15,1 9 16,-1 5-30,1 0 10,-1 0-11,2 2-18,0 19 15,0 16-9,8 16 12,3 8 1,-1 5 4,-3 4-5,-1 0 10,1-2-2,-2-5 12,-1-4-12,1-8-7,-2-3 12,0-5-7,4-4-6,-2-3 0,-1 0 5,-1-5-8,0 1 3,-1-2 0,-1-6 2,-1-6 4,0-7-6,0-7 0,2-2-2,-2-2-7,0 0 9,0 0-5,1 0-2,-1 0-10,0-12-13,3-6-41,4-6-26,4-1-99,0 1-195</inkml:trace>
  <inkml:trace contextRef="#ctx0" brushRef="#br0" timeOffset="83971.724">13360 4931 28,'0'0'177,"0"0"-165,0 0 38,0 0 53,0 0-27,0 0-10,0 0 9,30-79-34,-17 70-20,5-2-4,0 2-12,0 1 17,1 3-15,-1 3-4,1 2 2,4 0-5,-1 9 6,1 7-2,-1 4-3,-4 4 16,-3 2-13,-5 1 5,-4 0 11,-6-1-12,0-2 7,-6 0-4,-10-2-5,-7-4 13,0-1-17,-1-3 2,6-7 4,-1-2-6,2-5-4,2 0-6,0 0-31,0 0-22,3 0-72,2 0-99,7 0-92</inkml:trace>
  <inkml:trace contextRef="#ctx0" brushRef="#br0" timeOffset="84595.3608">13876 4662 347,'0'0'17,"0"0"43,0 0-5,0 0 61,0 0-23,0 0-66,0-20-11,0 27-16,0 18 0,4 13 8,1 10-2,4 7 26,-4 7-4,-1 2-15,3-3 29,-4-3-30,2-7 6,-2-5-8,1-2-4,-2-7-6,4-3 0,-4-6 1,-2-7 1,2-4 0,-2-6-4,0-6-10,2-3-46,-1-2-14,1-2-77,-2-16-215</inkml:trace>
  <inkml:trace contextRef="#ctx0" brushRef="#br0" timeOffset="84958.6806">13935 4959 178,'0'0'108,"0"0"-42,0 0-2,0 0 15,26-79-1,-16 67 7,3 3-47,-1 4-4,2 3-32,3 2 4,2 0-6,-1 2 2,0 15-2,0 4 4,-6 0-4,-3 4 23,-5-1-21,-4 0 8,0-2-2,-3 1 0,-12-4 1,-1-1-9,-7-1 1,-2-2 12,-2-6-13,1-3 0,2-6-21,3 0-37,3-1-51,6-11-93,4-1-48,4 2 72</inkml:trace>
  <inkml:trace contextRef="#ctx0" brushRef="#br0" timeOffset="86161.6276">14396 4820 478,'0'0'41,"0"0"-14,0 0-3,0 0 70,-81-63-12,69 63-35,4 0-19,1 14-28,-4 12 5,3 10-6,0 4 2,7 2 3,1-1 18,0-6-17,3-1 2,11-6-7,4-3 11,3-7-7,1-7-3,1-3 0,-2-8 14,1 0-12,-1 0-3,0-12 0,-2-8 6,-5-2-18,-2-7 9,-3-1-4,-5-2-4,-2-2-4,-2 0 9,0-1 3,-2 3-1,-8 7 2,-5 4 4,3 5 0,0 8 29,5 1-28,2 4 19,5 3-22,0 0 9,0 0-18,0 0 4,0 13 5,8 5-13,6-2 19,1 2-6,6-3 0,-3-3 2,3-3-4,1-6 2,2-3 0,0 0-2,-1-3-8,-1-10 4,-4-2 2,-3-2 1,-3 0-9,-1 1 13,-3 1-1,-2 3 3,-1 4 9,-4 1-7,2 4 5,0 0 0,0 3-13,1 0 3,7 0 0,5 13-11,2 5 20,3 8-9,0 2 4,-8 4 2,-2 0 4,-2-2-10,-8 0 3,-1-2 10,0 3-9,-16-3-1,-2-5-3,-5-4 8,4-6-6,6-8 1,1-3-1,4-2 8,2 0-6,3 0-2,0 0-2,3 0 3,0 0-3,0-2 0,0 1 0,0-1-2,6 1 0,12-3 2,5-1 0,5-1 2,3-3-5,2-2 4,0-2-2,-3-2 1,1-2-18,-5 1 8,-6-5-7,-5-2-2,-3-3 10,-3-1-8,-4 2 8,-4-1 7,-1 5 4,0 6-1,0 2 15,-4 5 16,-4 2 2,1 4-20,-1 2-5,-1 0-5,0 8-4,1 18-5,2 7-2,3 4 5,3 2 2,1-4 1,15-5 1,2-4 4,6-7-2,3-6-1,4-6-3,5-7-7,2 0-35,-4-5-38,-7-8-130</inkml:trace>
  <inkml:trace contextRef="#ctx0" brushRef="#br0" timeOffset="87348.8244">16580 4433 305,'0'0'85,"0"0"4,0 0-20,0 0-4,0 0 6,0 0-32,0-57 17,0 57-32,0 0-15,0 0 13,0 0-22,0 2 0,0 23 0,0 16-5,0 15 2,0 8 3,0 3 0,1 1 8,12 1-6,4-8-2,2-4 0,8-5 4,6-9-5,9-4 2,10-6 4,3-7 5,2-8-3,-8-9-7,-3-6 0,-8-3 1,-1-3-5,-1-21 4,0-9 0,1-7-5,-5-6-4,-5-5 9,-7 0-1,-7-3 5,-5 1-4,-7-2 7,-1 1 6,0 0 19,-12 0-20,-3 4 5,3 5-17,1 12 4,3 11-13,5 9 0,2 9-38,1 2-18,0 2-230</inkml:trace>
  <inkml:trace contextRef="#ctx0" brushRef="#br0" timeOffset="90055.0191">18697 4433 294,'0'0'70,"0"0"-34,0 0 7,-88-7 9,64 7 15,1 0-30,-5 5-6,-7 12-15,0 3-7,-7 4 29,-1 5-25,-5 2-8,-1 8 13,-3 2-13,3 3 5,8-2 6,13-3-16,13-2 16,8-2-16,7 0 0,1-4 3,23 0 5,12-6 0,10-4 10,9-7-7,9-10 18,6-4-25,9-6 2,4-16-6,-2-7-15,-7-1-21,-13 0-40,-18 3-147,-20 1-122</inkml:trace>
  <inkml:trace contextRef="#ctx0" brushRef="#br0" timeOffset="90340.2212">18164 4737 401,'0'0'107,"0"0"-101,0 0 15,0 0 40,116 0-6,-69 0-12,12 0-19,7-4-18,6-5-4,-1-3-2,-7 1-19,-10 2-99,-17 3-140</inkml:trace>
  <inkml:trace contextRef="#ctx0" brushRef="#br0" timeOffset="91389.4885">20448 4107 401,'0'0'33,"0"0"-27,0 0 3,-91-47-4,63 41 23,-1 5 3,-5 1-15,-5 0 10,-7 5-26,-6 18 17,-10 9-16,-6 8 9,-1 5-4,5 5 7,9 0 9,12 5 24,11 6-36,12 2 9,11 0-9,9-1-9,6-9 29,23-4-13,15-6 10,11-6 7,8-6-34,8-6 9,-1-12-9,0-8 11,-2-5-11,-3-5 0,-6-17-32,-12-5-44,-14-2-214</inkml:trace>
  <inkml:trace contextRef="#ctx0" brushRef="#br0" timeOffset="91959.6373">19969 4218 343,'0'0'115,"0"0"-34,0 0-26,0 0-11,0 0-44,0 0 4,0 0 14,-7 113-6,7-62 19,0 0-24,0 0 8,0-4-7,0-4-3,4-6-2,3-6 3,1-2 1,-2-3-14,2-7-3,-1-5-138,3-10-167</inkml:trace>
  <inkml:trace contextRef="#ctx0" brushRef="#br0" timeOffset="95162.3867">20658 3888 70,'0'0'47,"0"0"-7,0 0 11,0 0 4,0 0-11,0 0-13,74-28 21,-63 28-22,1 0-14,1 7 37,-2 11-34,0 5 1,-4 3 1,-2 2-8,-1 1 13,-3-3-22,1-6 4,0-1-1,-2-4-1,0-5-6,0-4 0,0-3 4,0-3 17,0 0-10,0 0 32,0-1 23,0-14-52,0-6-8,0-2-6,3-3 3,3-1-3,4 2 0,2 0 0,0 6 3,3 4-1,-5 4-4,-1 7 2,1 2-1,4 2-6,2 0 3,4 4 4,1 9-3,-3 2 1,-2 4-1,-4-1 3,1 1-6,-7-3 6,-3 1-18,-1-2-4,-2-2-14,0 1-50,0 0-34,-3-6-114,1 0-1</inkml:trace>
  <inkml:trace contextRef="#ctx0" brushRef="#br0" timeOffset="95538.2696">21482 3809 17,'0'0'417,"0"0"-327,0 0-61,0 0-16,0 0-11,0 0 65,-48 97-18,31-65-17,1-4-18,2 0-6,3-4-8,1-2 0,-2-4 2,1-1-9,2-3-39,1-7-85,3-5-120</inkml:trace>
  <inkml:trace contextRef="#ctx0" brushRef="#br0" timeOffset="95801.8501">21303 3825 363,'0'0'157,"0"0"-141,0 0-7,0 0-6,0 0-3,0 0 22,78 69-11,-59-43 16,2-1-15,-2-1-5,4-1-2,0-1-5,0-3 4,2-1-8,1-6-48,-1-3-83,-7-6-194</inkml:trace>
  <inkml:trace contextRef="#ctx0" brushRef="#br0" timeOffset="96372.2433">21709 3872 213,'0'0'187,"0"0"-112,0 0-12,0 0-42,0 0-13,0 0 11,43 22-5,-28 3 23,-4 0-10,-4 2-27,0-1 29,-4-5-18,0-2-7,-1-3 7,-1-5-7,-1-1-4,0-6 0,0-4 9,2 0-5,-1 0 1,2-7 10,6-18-15,5-4-8,1-8-2,5 2-2,0 4 1,-4 7 7,1 6 8,-8 6-3,-5 7 25,-2 5-23,2 0 12,1 3-15,6 14 0,5 4 15,-3 3-11,-1 0 1,-2-2-4,2 3 7,-3-4-8,-1-1 0,2-4-4,-4-1-5,2-3-35,-1-3-103,0-6-199</inkml:trace>
  <inkml:trace contextRef="#ctx0" brushRef="#br0" timeOffset="103457.686">22452 4695 230,'0'0'125,"0"0"-64,0 0 12,0 0 8,0 0-28,0 0-17,0 0-16,0 9-14,0-9 10,0 0-16,0 2 0,0-2-2,0 0-102,-2 0-154</inkml:trace>
  <inkml:trace contextRef="#ctx0" brushRef="#br0" timeOffset="116822.2906">23019 3888 14,'0'0'104,"0"0"-33,0 0 11,0 0-25,0 0-13,0 0-29,0 0 12,68 0 26,-40 0-24,7 0 3,2 0-8,5-3 4,-2-1 5,-1-1-29,-3 1-4,-5-2 0,-2 2 3,-3-1-7,0 2 4,-5 1-20,-6 2-10,-5 0-83,-2 0-17,-3 0 8,-2 0-3</inkml:trace>
  <inkml:trace contextRef="#ctx0" brushRef="#br0" timeOffset="117223.4612">23317 3881 107,'0'0'50,"0"0"-40,0 0 36,0 0 45,0 0 5,0 108-41,0-67 39,0 3-20,0 2 14,0 1-26,0-5-54,0-4 21,0-5-28,2-5 2,-1-1 5,-1-1-4,0-3-4,0-2 0,0-6 4,0-2-14,0-5 10,0-7-42,0-1 1,0 0-82,0 0 3,0-12-274</inkml:trace>
  <inkml:trace contextRef="#ctx0" brushRef="#br0" timeOffset="118858.0544">23496 4188 407,'0'0'53,"0"0"-53,0 0 0,0 0 9,0 0 0,0 0 25,21 0-1,-12 0-1,0 0 6,6 0-17,-2 0 16,7-1-16,2-14-20,1-5 13,-3-1-14,1-3 0,-7-1-1,-2-1-6,-2-3 0,-4 0-1,-5-1-23,-1 2 31,0 0-4,0 3 4,-1 5 15,-7 5-8,4 5 26,0 4 1,1 4-17,3 2 17,0 0-29,0 0-1,-2 11-4,1 17-16,-2 11 16,0 8 3,0 6-1,1-1 14,1-2-4,1-5 4,0-7-1,0-5-11,0-6-1,0-3-3,0-1 4,1-3-6,1-4 5,-1-1-3,-1-4 1,0-4 4,0-4-3,0-3-2,2 0 2,-2 0 7,0 0-6,0 0 5,0 0 4,0 0-12,0-3 7,0-9-7,0-2-16,0-4 3,4-1-4,2-1 8,4 1 8,-2 3-14,0 1 12,1 4-2,-2 1 2,0 2 1,-2 2-4,-1-2 6,-1 3 1,0 1 4,1 3-10,-2-1 5,1 2-4,0 0-1,5 0-5,1 6 10,1 6-3,-1 1 9,0 3-6,3 0 2,-3 4 0,0-3 12,1-1-10,-1-1-1,0-3 7,-1-2-2,2-1-9,1-3 1,-1 1 0,2-6 5,0-1-4,6 0-1,0 0 8,4-15-5,2-3-6,-5-2 0,-1 1-16,-7 1 11,-4 0 3,-7-1 5,0 3-12,0-1 8,0 3 4,-12 0 0,0 3 1,0 4 8,5 1-2,1 3 4,4 1-4,-1 2-1,3 0-12,-1 7 2,-1 14-3,2 5 3,0 2 6,0-3-2,0-4 4,3-1-1,6-5-3,3-2 0,0-2 0,0-4 2,3-2 0,0-5 1,1 0-3,1 0-1,2-6 1,2-7-6,-1-3-3,-1 4 4,-4 1 5,-3 1 0,-3 1 0,-2 1 4,0 3-4,1 0 0,-2 1 0,0-1 12,4 3-8,-4 1-3,2 1-1,-1 0-3,4 0 1,-1 0-4,-1 3 6,1 5 6,-5-1-3,1 1-2,-1-1 6,-1 0-4,-2 3-3,1-1 0,-3-3 2,0 1 4,0-2-4,0-2-2,0-3 0,0 0 7,0 0-5,0 0-1,0-6 0,4-9-2,8-9-18,0-2 9,6 2 8,-5 1-11,2 8 10,-8 5 2,4 4 1,-2 4 1,-2 2 1,2 0-2,-1 0 0,2 11 4,1 3 2,-1 2 2,-1-1-5,-2-2 8,0-2-7,-3-2-4,2-1 0,1-4 5,-1-1-16,3-3-4,6 0-53,-1-12-193</inkml:trace>
  <inkml:trace contextRef="#ctx0" brushRef="#br0" timeOffset="119312.5827">24970 4304 468,'0'0'30,"0"0"-22,0 0-12,0 0 10,0 0 10,0 0 9,0 0-23,2 38 19,-2-30-20,0 2 7,0 1-8,-12 3-12,-5-2-118,-5-1-241</inkml:trace>
  <inkml:trace contextRef="#ctx0" brushRef="#br0" timeOffset="120647.1826">25910 4100 111,'0'0'149,"0"0"-83,0 0 51,0 0-16,0 0-16,0 0-44,-22-79-2,13 70-8,0 3-14,0 1 4,0 4-4,-1 1-10,-3 0-4,0 0 1,-2 1-8,-3 12 4,2 5 0,0 1-7,2 4 7,2 1 0,3 1-2,2 3 3,4-5-1,3 0 0,0-5 0,0-1-4,0-4 4,7-3 0,5 0-1,1-7 7,4-3-6,1 0 0,4 0 5,-1-11-4,3-4-1,0-6 0,-6 1-4,-2-1 13,-2 0-10,-4 3 1,-3 2 0,-2 7 3,-5 3-1,0 6 24,0 0 27,0 0-51,0 0-4,0 0-9,0 11-1,0 8 8,0-1 7,6 0-3,4 0 1,2-4-1,5-3-4,2-1-22,10-7-56,2-3-83,0 0-165</inkml:trace>
  <inkml:trace contextRef="#ctx0" brushRef="#br0" timeOffset="122505.2591">27020 3945 29,'0'0'132,"0"0"-79,0 0 27,0 0-6,0 0-7,0 0-4,-1-46-41,1 37 10,0 0-32,10 0 4,1 1 3,2-1-4,0 0 1,4 5 14,-2-1-14,0 5 5,1 0-9,-2 0 0,2 6-1,1 14 1,0 4 0,-2 5 22,-3-1-17,-6-1 11,-3-1-8,-1-5-2,-2-2 8,0-2-12,0-4 4,0-1 5,0-6-7,0-1 8,0-5-3,-2 0-7,-1 0 23,0 0-11,0-13-8,1-6 3,2 0-7,0-2-2,0-1 0,0 0-5,10 1-1,0 3 8,5 0-2,0 3 0,4 0 7,3 3-7,0 1 0,-2 2-6,1 6 3,-3 3 3,0 0 0,1 0-2,-2 15-3,-1 5 5,-2 2-2,-5 1 3,-1 0-3,-2-2 2,1 0 0,-3-3 2,1-3-1,0-2-2,-3 0-6,1-6-31,1-3-41,2-4-64,3 0-103</inkml:trace>
  <inkml:trace contextRef="#ctx0" brushRef="#br0" timeOffset="122895.5868">28136 3809 200,'0'0'191,"0"0"-114,0 0-31,0 0-28,0 0 10,0 0 15,-49 73 24,27-41-10,0-1-43,0 0 6,0-1-17,0-3 9,2-2-3,1-1-8,4-3-1,1-4 3,4-5-3,2-4-4,0-8-62,5 0-99,0-6-169</inkml:trace>
  <inkml:trace contextRef="#ctx0" brushRef="#br0" timeOffset="123196.0153">27893 3824 372,'0'0'152,"0"0"-141,0 0 0,0 0-11,0 0 0,0 0 44,58 61 38,-38-37-45,2 1-5,-1-3-31,-2-1 4,5 2-4,3-2-1,0-3 8,2 0-4,0-3-2,-2-2-2,-2 1-62,-4-3-66,1-4-65,-7-3-80</inkml:trace>
  <inkml:trace contextRef="#ctx0" brushRef="#br0" timeOffset="123913.4557">28381 3901 229,'0'0'131,"0"0"-74,0 0 27,0 0-17,0 0-1,0 0-15,32-44-50,-16 41 12,0 3-8,3 0 2,5 0-4,1 12-2,1 7 1,-3 5 29,-1 2-29,-6 0 8,-5-2-10,-4-2 9,-4-1-2,-3-1-7,0-5 1,0-1 16,0-4-13,0-4 6,0-4-10,0-2 5,0 0 1,0 0-3,0-10 9,2-12-12,9-8-4,4-3-15,5 1 4,-2 4 6,1 2 6,0 8 3,-4 3 0,0 6 4,-4 4 4,-1 5-8,2 0 0,0 2-3,4 14-2,1 5 8,-2 2-3,0 1 9,-2-1-5,-4-2-4,0 0 0,-1-3-6,-3 0-4,0-5-9,-2-3-88,-2-9-158</inkml:trace>
  <inkml:trace contextRef="#ctx0" brushRef="#br0" timeOffset="128944.8405">29733 3607 163,'0'0'81,"0"0"-49,0 0 41,0 0 44,0 0-42,0 0 13,0 0-68,0-16 1,0 16-21,0 5 3,0 12-4,0 7 2,0 8 5,0 4 11,0 5-10,0 1-4,0-2 3,0 1 1,7-7 3,5 0-8,3-5 1,0-3 5,2 0-1,2-4-7,3-5 0,0-5 3,-2-4-3,2-6 5,0-2 0,-2 0 33,2-4-30,0-13 9,-3-4-11,1-6 2,-2-4 7,0-5-15,0-6 1,-4-2 6,-1-2-1,-4 3-6,-6 5 0,-3 6-9,0 6 3,-6 6-4,-7 6-9,-4 10-3,-2 4-88,-1 0-147,1 15-65</inkml:trace>
  <inkml:trace contextRef="#ctx0" brushRef="#br0" timeOffset="129330.0962">30298 3620 407,'0'0'36,"0"0"10,0 0 55,0 0-27,0 0-50,0 0-24,0 44-3,0-1 3,0 6 2,-5-1 30,2-4-3,3-2-23,0-5 12,-2 0-15,2-5-1,0-6 9,0 0-10,0-7-1,-2-2 0,-1-8-42,3-9-74,0 0-113,0-11-91</inkml:trace>
  <inkml:trace contextRef="#ctx0" brushRef="#br0" timeOffset="129731.0794">30288 3712 309,'0'0'132,"0"0"-37,0 0 13,0 0-16,0 0-35,0 0-41,7-56-8,-3 56-8,7 20-19,7 12 16,1 7 5,2 6-2,0-1 4,-4-2-3,-1-3 1,0-4-2,1-4 0,-2-4 5,1-4-5,-4-5 0,1-8 0,-4-2 5,-1-6-1,2-2-4,-1 0 0,5-20 13,0-4-8,0-5-4,-5-4 4,-6-2 7,-3-1-12,0-4 14,-6 0-12,-5 1 16,-1 2-16,1 2-2,3 5 0,4 3 0,1 9-12,3 3-30,0 7-48,0 5-121,0 3-252</inkml:trace>
  <inkml:trace contextRef="#ctx0" brushRef="#br0" timeOffset="130076.5611">30747 3575 498,'0'0'97,"0"0"-61,0 0-28,0 0 24,0 0-7,0 0-14,32 0-11,-6 2 0,4 2 3,0 1 5,-5-2-8,-1 1 0,-3-1-14,-3 3-93,-6-1-34,-3 1-95</inkml:trace>
  <inkml:trace contextRef="#ctx0" brushRef="#br0" timeOffset="130294.7196">30911 3643 29,'0'0'222,"0"0"-159,0 0-31,0 0 49,0 0-34,-28 103 6,25-66-21,0 2-12,-1 1-2,-1-4 23,2-4-12,-3-1-12,0-1-16,0-2 14,-6-4-12,5-3-3,-4-6-37,-2-1-78,-1-5-91,0-6-34</inkml:trace>
  <inkml:trace contextRef="#ctx0" brushRef="#br0" timeOffset="130448.8858">30750 4105 128,'0'0'222,"0"0"10,0 0-77,0 0-99,0 0-23,0 0-32,37-10 7,1 5-3,7-4 1,8 0-7,2-2 1,-1-1-50,-3 2-14,-5-2-111,-9 0-176</inkml:trace>
  <inkml:trace contextRef="#ctx0" brushRef="#br0" timeOffset="130849.9607">31177 3659 406,'0'0'133,"0"0"-112,0 0 40,0 0 21,0 0-69,0 0 1,82-5-14,-43 2 11,2 0-5,3 0-6,-2-1 0,-3 1-1,-9 0-13,-7 1-44,-10 0-53,-10 1-107,-3 1 12</inkml:trace>
  <inkml:trace contextRef="#ctx0" brushRef="#br0" timeOffset="131093.8627">31408 3623 37,'0'0'174,"0"0"-133,0 0 45,0 0 38,-43 100-58,38-67 38,2 3-59,2 0-18,1-4 5,0-1-30,0-2 5,0-2-7,0 0 9,6 0-9,-2-1 0,0-4 1,-1-4 6,1-3-7,2-5-74,3-7-151,4-3-149</inkml:trace>
  <inkml:trace contextRef="#ctx0" brushRef="#br0" timeOffset="131683.0704">31853 3643 467,'0'0'177,"0"0"-146,0 0-28,0 0 11,0 0-13,-32 105 48,17-61-15,1-4-31,1 0 23,0-6-26,3 0 0,-1-6 11,1-4-2,1-2-7,3-6-2,0-4 6,3-5-5,0-3-1,3-4 0,0 0 1,0-10-1,0-15-8,6-10-38,9-5-11,6-9 54,2 0-23,0-3 26,1 3-11,-5 2 26,-2 6-7,-1 7 31,-1 7-31,-3 7 31,-5 8-11,-1 5-10,-4 4 2,-1 3-17,2 0-6,4 13-2,3 22-14,-1 15 18,-3 7 2,-1 3-1,-2-4 16,0-7-10,0-6 3,2-6-9,1-5 3,0-7-1,1-5-2,-1-8 0,-1-5-3,-1-5-51,1-2-41,-1-3-228</inkml:trace>
  <inkml:trace contextRef="#ctx0" brushRef="#br0" timeOffset="131867.9902">31817 3857 472,'0'0'100,"0"0"-83,0 0-17,0 0 7,0 0 14,0 0-11,83 0-10,-48 0-6,-3 0-161,-3-6-190</inkml:trace>
  <inkml:trace contextRef="#ctx0" brushRef="#br0" timeOffset="132199.6953">32165 3596 500,'0'0'99,"0"0"-99,0 0-2,0 0 1,0 0 1,-11 112 70,6-59-28,1-4-25,-2-2 26,-1-5-36,1-3 6,1-4 17,2-7-26,3-4-2,0-4-2,0-8-3,0-5-9,5-7-30,5 0-66,3-7-17,1-14-220</inkml:trace>
  <inkml:trace contextRef="#ctx0" brushRef="#br0" timeOffset="132685.4618">32179 3607 187,'0'0'112,"0"0"-33,0 0 9,0 0-20,0 0 57,-1-82-58,7 77-12,0-3-55,4 2 8,1 1-16,-2 4 10,5 1-5,3 0 2,2 12-15,-1 12 13,-1 3-9,-7 6-10,-7 2 20,-3-3-20,-6-1 8,-21-5-1,-4-3-24,-2-5-7,5-8-11,8-4 41,10-3 16,4-3 3,6 0 6,0 0 39,0 0-7,0 3-33,0 3-8,6 5-1,10 2 1,2 4 13,5-1 4,-1 1-5,0 0-11,-1 1 4,0-2-5,-2 2 1,0 0 7,-3-2-7,-3-2-1,-1 0-23,-3-4-77,-3-2-113</inkml:trace>
  <inkml:trace contextRef="#ctx0" brushRef="#br0" timeOffset="133188.4074">32812 3552 439,'0'0'22,"0"0"-22,0 0 0,-11 86 18,1-45 15,-3 1 18,-1 1 3,-1-6-36,2-4 13,1-4 0,-2-4-28,4-2 18,0-4-21,2-1 0,2-2 11,0-4-7,1-3-8,2-3-20,2-3-110,1-3 10,0 0-159</inkml:trace>
  <inkml:trace contextRef="#ctx0" brushRef="#br0" timeOffset="133471.0824">32609 3580 305,'0'0'87,"0"0"-25,0 0-14,0 0 8,0 0-56,0 0 0,24 30 3,-12 0-2,0 2 43,3-1-27,-5 1-6,5-3 3,0-4-6,0-4-16,1-6 5,2-6-104,-6-7-156</inkml:trace>
  <inkml:trace contextRef="#ctx0" brushRef="#br0" timeOffset="135861.4954">9982 6348 166,'0'0'119,"0"0"-22,0 0 22,0 0-35,0 0-3,0 0-51,0 0-25,3 16 8,5 12-5,0 5 1,0 4 10,1 3-17,1-3 29,-2 1-30,-1-4-1,-1-3 19,-1-5-13,2-3-6,-4-4 0,0-2-3,0-5-5,-1-3-34,-1-4-103,-1-5-145</inkml:trace>
  <inkml:trace contextRef="#ctx0" brushRef="#br0" timeOffset="136432.0932">10066 6316 292,'0'0'67,"0"0"-24,0 0 20,0 0 25,0 0-39,0 0-21,79-35-12,-54 56 5,2 9 27,-2 2-36,-4 3-1,-4 1 5,-4-4-9,-4-2-7,-1-6 0,-4-3 3,1-4-2,-4-4-1,2-4 0,-3-3 0,0-4 0,1-2-3,-1 0-3,0-20-11,0-7 2,3-8-16,0-4 12,2-3 19,2 3-10,1 4 10,4 7 5,-2 5 7,-1 6 26,1 6-24,-5 3-1,4 6 12,4 2-25,1 0 0,7 8 0,1 13 4,4 5-4,-4 2 1,-3 4-1,-4 0 15,0-1-8,-6 1-4,-3-2-3,-3 0 8,-3-1-5,0-4-3,0-1-12,0-6 6,2-4-69,6-11-106,1-3-168</inkml:trace>
  <inkml:trace contextRef="#ctx0" brushRef="#br0" timeOffset="137049.3495">10934 6250 168,'0'0'106,"0"0"-97,0 0 38,0 0 76,-28 110-20,13-66-20,0-1-35,3-1-8,-1-1-15,2-6 7,5-7-21,-4-4-10,4-7 8,3-5-4,0-6-2,3-5 0,0-1 3,0 0-3,0 0 8,0-9-5,0-12-1,0-6-5,0-4 0,0-8-2,4-5-7,8-3 6,0 2-9,3 3 2,0 9 8,-3 7 4,1 8-2,-4 6 18,0 5-17,1 3 7,1 4-8,7 0-4,-2 10-1,5 13 7,1 8-2,-3 2 12,-2 1-12,-3 2 9,-5 1-2,0-2-5,-5-3 5,-1-2-6,-1-2 0,-2-6-1,0-2-4,0-8-16,1-3-33,-1-7-96,0-2-162</inkml:trace>
  <inkml:trace contextRef="#ctx0" brushRef="#br0" timeOffset="137233.881">10898 6534 225,'0'0'163,"0"0"-163,0 0-9,0 0 9,100-54 27,-73 47-7,1 1 3,-2 1-23,-1 0-6,-2 3-42,-6-1-171</inkml:trace>
  <inkml:trace contextRef="#ctx0" brushRef="#br0" timeOffset="137913.5415">11343 6294 432,'0'0'75,"0"0"-15,0 0-4,0 0-8,0 0-47,0 0 12,0 19-13,0 0 15,0-5-3,0-2 10,0-4-22,0-3 10,0-5-4,0 1-4,0-1 10,0 0 1,0 0 8,0 0 23,3-11-26,6 0-9,-2-2-9,5 1 0,3 2-5,7 1 5,-1 1 0,5 2-3,2 2 6,2 2-6,0 2 3,4 0 0,2 0 1,7 0 0,5 0-1,1-2 0,-7 1-16,-9-1-1,-11 2-13,-10 0-13,-6 0-7,-2 0-77,-4 0-81,0 0-25</inkml:trace>
  <inkml:trace contextRef="#ctx0" brushRef="#br0" timeOffset="138207.9776">11629 6289 520,'0'0'169,"0"0"-169,0 0 0,0 0 15,0 87 17,2-53 20,1 0-19,1-1-3,-1 0 16,0-4-42,0 0 11,-3-6-15,2-1 8,-2-3-13,0-2 5,0-2-10,0-4-11,0-3-64,0-5-55,0-3-190</inkml:trace>
  <inkml:trace contextRef="#ctx0" brushRef="#br0" timeOffset="138684.0841">11980 6316 195,'0'0'112,"0"0"-56,0 0 8,0 0-10,0 0 18,0 0-40,-3 48 65,3-19-11,0 3-60,0 4 5,0-3-16,0 0-10,0-3 18,0-3-19,0-4 2,0-2 4,0-6-7,0-1-3,0-4 0,0-4 1,0-1-12,1-2 7,1-3-45,2 0-3,4 0-149,4-10-48</inkml:trace>
  <inkml:trace contextRef="#ctx0" brushRef="#br0" timeOffset="139185.3478">12007 6369 377,'0'0'111,"0"0"-55,-2-78-18,4 52 18,10 0 22,5 5-47,7 3-28,-1 5 8,7 5-10,-2 7-1,0 1 0,-1 0 7,-2 17-5,-2 5-2,-7 2 0,-5 3 22,-7 0-20,-4-1 5,0-2-7,-16-3 11,-9-1-13,-2-2 2,-3-5 0,6-4-6,6-4 5,4-5 1,7 0 0,3 0 2,2 0-6,1 0 4,1 0 0,0 0-4,4 0 7,14 0-3,9 5 10,3 12-9,2 1 29,3 0-13,-4 0-8,-1-1 21,1 3-27,-2-2 2,0 1-5,-2-1 5,-4-1-7,-4-2 2,-5 0 0,-3 0-2,-3-3-27,-5 0-2,-3-1-24,0-4-130,0-7-274</inkml:trace>
  <inkml:trace contextRef="#ctx0" brushRef="#br0" timeOffset="139918.112">12629 6218 194,'0'0'235,"0"0"-166,0 0-41,0 0 32,0 0-12,86 0-5,-51-2-4,2-3-16,-1 2 19,1 0-32,-7-2-6,-6 2-1,1 1-3,-6-2-1,-3 3-29,-8 1-35,-5 0-58,-3 0-125,0 0-30</inkml:trace>
  <inkml:trace contextRef="#ctx0" brushRef="#br0" timeOffset="140172.0462">12851 6190 262,'0'0'136,"0"0"-113,0 0-9,0 0 91,0 0-2,0 81-35,0-48-12,0 5-44,3-2 19,3 1-15,-2 0 17,-1-5-26,-3-3-1,0 0-6,0-2 0,0-1 1,0-5-11,-1-5-31,-8-2-64,-1-7-120,-1-2-62</inkml:trace>
  <inkml:trace contextRef="#ctx0" brushRef="#br0" timeOffset="140357.1759">12775 6650 296,'0'0'273,"0"0"-136,0 0-66,0 0-48,0 0-4,0 0-17,48-18-2,-5 11 15,3-2-12,10-3 1,-1-1-4,0 2 0,-4-1-8,-4 1-13,-6 2-49,-10 0-153,-10 0-229</inkml:trace>
  <inkml:trace contextRef="#ctx0" brushRef="#br0" timeOffset="140742.5157">13694 6077 337,'0'0'182,"0"0"-79,0 0-13,0 0-39,0 0-14,0 0-27,-34 60-9,8-18 21,-1 5-13,-1 0 12,-2-1-12,-1-2 0,0-3 9,-1-6-9,4-3-9,3-5 0,1-4-19,9-8-16,2-4-35,5-7-119,5-4-123</inkml:trace>
  <inkml:trace contextRef="#ctx0" brushRef="#br0" timeOffset="141043.332">13352 6199 53,'0'0'458,"0"0"-411,0 0 2,0 0-12,0 0-31,0 0 33,83 30 11,-54 4-5,3 3 0,-2 2-39,-4-3 19,0-3-12,-3-3-6,-1-4 7,0-3-14,-1-4 0,-3 1 3,-2-2-3,-2-3-15,-1-1-14,-4-1-18,-3-3 18,-3-2-51,6-5-50,-5-3-75,1 0-113</inkml:trace>
  <inkml:trace contextRef="#ctx0" brushRef="#br0" timeOffset="225739.9598">14691 6392 25,'0'0'38,"0"0"-31,0 0 32,0 0 14,0 0-14,0 0 3,0 0 4,0 0-10,0 0 10,40 37-20,-31-35 10,-2-2-11,4 0-21,2 0 10,2 0 4,3-2-5,0-5 5,3-4-18,-3-1 3,0 0 3,-2-3-5,-2 1 3,0-1-4,-5 0 0,-3 3 0,0 0 5,-4 3-3,3 0 0,-3 0 2,-2 3-3,0 0 1,0 3 8,0 1 19,0 0-19,0 2-6,0 0 10,0 0-13,0 0 6,0 0-7,0 0-1,-2 12-4,-3 1 4,2 2 1,3 0 0,0 0 5,0-1-8,0-1 3,0 0 0,3-5 4,7 2 2,-1-3-6,3-1 0,3-3 8,-1-1-8,3-2 1,2 0 1,0 0 11,1 0-7,-1-10-1,-3-2-5,-1-1 9,3-2-14,-5-2 6,2 2-1,-4 4 4,-4 1 1,2 4-5,-6 3 0,0 2 1,-2 1-5,1 0 4,4 0 0,3 0-1,3 13 10,0 5-9,1 5 19,-1 0-16,-1-2 20,-1 0-9,-3-3-6,-1-3 4,-1-2-7,-5-2-5,0-1 0,0-2 5,-2 1 1,-13 0-3,-8-2 1,-9-1-4,-2-4-29,-4-2-38,-3 0-72,4-13-218</inkml:trace>
  <inkml:trace contextRef="#ctx0" brushRef="#br0" timeOffset="226210.069">14946 6075 416,'0'0'58,"0"0"-31,0 0 13,0 0-15,0 0 20,0 0-45,0 0-2,0 0-53,0 0-122,0 0-114</inkml:trace>
  <inkml:trace contextRef="#ctx0" brushRef="#br0" timeOffset="228870.5872">16918 5782 79,'0'0'140,"0"0"-54,0 0-1,0 0 7,0 0-8,0 0-32,0-15-3,0 13-15,0 1-32,0 1 32,0 0-25,0 0-5,0 0 6,0 0-7,0 0-3,0 6 0,-9 18-3,-4 11 1,-7 8 2,7 10 0,-3 4 0,5 6 2,1-3-2,2-2 0,1-7 4,2-6-10,2-7 6,3-5 0,0-5 0,0-4 6,9-1-6,0-6 0,3-3 12,-3-1-20,0-5 8,-1 1 0,-1-7 1,3-2 5,4 0-6,2 0 0,5 0 10,-1-9-16,0 0 6,0-2 0,-4 1 1,2-2 2,-1-1-5,-1-1 2,-3-1-9,-1 3 4,-3-1 5,-1-1 0,-2-1-2,2-2 9,-2 1-7,-1-4 0,0 4-1,-5-1-2,0 2 3,0 1 0,0 4 0,-6-1 3,-4 4-3,-1 1 0,3 2-2,1 2 0,2 0 2,0 2 0,-2 0-4,-2 3 1,-1 17-1,-2 4 3,2 3-6,5 1 4,3-2 3,2 0 0,0-5 0,0-3 5,7-2-5,3-2 0,2-4 0,1 0 0,5-3 2,2-3 6,2-4 15,3 0-22,1 0 10,-4 0-10,2-7 0,-3-5 5,-3 2-6,1-4 0,0-1 5,0 0-4,-3-2-1,-4 0 1,-3-2 2,-2 0-5,-4-1 2,-3-1 0,0 2-1,0 1 7,-3 0-6,-7 1 0,1 3 0,0 1-3,-1 2 3,1 4 0,1 0 0,2 4-2,0 3-1,5 0 1,-2 0 2,3 0-5,0 0 5,0 0 0,0 3-10,0 7 8,11-3-1,8-1 3,1-3 0,9-1 1,2-2 0,5 0-1,-2 0 3,-1 0 0,-8 0-5,-5 0 2,-8 0 0,-5 1-6,2 9 6,-5 4 0,1 6 0,-3 2 2,-2 6-2,0 0 0,0 1 1,0-1 21,0-2-15,0-2 3,1-3 10,10-3-17,2-3 5,2-3-8,0-6 1,4-5 2,7-1-3,3 0-18,4-14-23,-6-4-119,-9-2-245</inkml:trace>
  <inkml:trace contextRef="#ctx0" brushRef="#br0" timeOffset="229418.8643">16602 6026 229,'0'0'102,"0"0"-59,0 0 35,0 0-54,0 0 27,0 0-13,-2 0-7,2 0 22,5-3-46,16 2-1,12-3 1,12 1-3,13 0 13,4-1-15,4-2 3,-5 3 1,-4-2-6,-7 3-40,-6 1-60,-6 1-107,-10 0-127</inkml:trace>
  <inkml:trace contextRef="#ctx0" brushRef="#br0" timeOffset="231038.8377">17850 6188 216,'0'0'31,"0"0"-28,0 0 62,0 0-9,0 0-17,0 0 1,0 0-21,50-24 4,-40 24-8,1 17-4,-1 4 13,0 4-15,1 3 2,-3-2 19,-1-1-16,-1-1 9,-3-3-16,-2-1-6,-1-4 12,0-1-12,0-4 6,0-2 1,-1-3-1,-2-3-3,1 0 7,0-2-6,2-1 23,-2 0-16,-1 0 13,0-12-12,0-6-13,3-6 0,0-3-7,2-2-16,12 2 9,1 6-1,0 3 15,-1 4-2,-1 3 1,4 0 1,0 5 0,1 0-3,2 6 1,-2 0 2,0 0-7,2 10 7,-3 7-9,-1 3 9,-4-2 0,-4 0 2,-1 0-2,-3-5 3,-2 1-2,-2-1 14,2-2-8,-2-2-5,0 0-2,0-6 1,0 0 5,0-1-6,0-2 0,0 0 19,0 0-14,0 0 7,0-7-12,0-7 11,0-6-15,6-1 4,3 1-4,4 2-3,-1 2-12,0 3 19,0 1-4,-2 5 1,3 0-5,0 4 8,-1-1 0,-2 4-2,-1 0-2,-1 0 3,2 7-3,-1 6-1,1 2 5,2 2 4,-1-1 9,-1 0 11,3-2-23,3 1 19,0-3-20,0 0 4,1-3 7,-2-1-8,2-2-3,1-3 6,0-3 3,0 0-9,-1 0 0,2-4 2,2-11 10,1-4-12,2 1 0,0-3 0,-2-1-3,-4 1 1,-5 1 2,-3 2 0,-7 3 2,-3 1-1,0 4 18,-2 1 5,-7 2-16,-3 2 6,3 1-3,0 4-10,-2 0 2,-3 7-3,-4 15-2,1 8-1,3 3 0,5 2-1,7-2 4,2-3 0,0-4 1,17-3 0,5-5-1,9-4 4,7-3-4,5-6-6,0-5-42,0 0-102,-10-6-331</inkml:trace>
  <inkml:trace contextRef="#ctx0" brushRef="#br0" timeOffset="231677.9591">19252 6277 280,'0'0'50,"0"0"-34,0 0 45,0 0 35,-93-24-46,75 24 10,-1 0 15,3 0-42,0 6-1,0 9-32,0 5 8,-2 4 6,3 3-5,2 1 5,3 1 7,7-2-16,2-3-1,1-1-4,0-5 9,6-5-7,10-2-2,4-6 1,7-5 4,4 0-2,2-7-6,1-12 0,-1-5-34,-3-5 21,-2-4-4,-3-3 7,-1-6 7,-2-3-6,-6-2 12,-7-1 0,-4 0 6,-5 0 30,0 4-14,0 4 6,-8 12 25,0 7-21,1 9 3,0 6-15,2 3-19,3 3 18,-2 0-19,-2 31-15,-2 19 8,-2 18 3,6 6 4,4-5 0,0-7 6,1-9-9,17-10 3,9-8 0,4-7 1,3-8-1,2-7-16,0-7-28,-2-6-40,-4-1-116</inkml:trace>
  <inkml:trace contextRef="#ctx0" brushRef="#br0" timeOffset="233074.9676">20826 6143 187,'0'0'111,"0"0"-28,0 0 6,0 0-1,0 0-32,-55-81-22,45 73 11,0 2-39,-3 2 21,-1 4-27,-5 0 8,-1 0 0,-4 0-4,1 13-4,-3 7 0,0 4 1,3 4-1,2 3 0,6 0 2,5 2-1,5-4 2,5-2-3,0-5 3,0-2 3,5-3-7,9-4 1,5-4 0,4-6 16,7-3-13,3 0 10,6-10-8,-1-10-5,-2-5-10,-3-1-2,-8-2-3,-5 0 9,-5 4 0,-6 5 6,-4 5 0,-5 5 13,0 3-10,0 3 10,0 2-8,0 1 15,0 0-20,0 0 0,-5 15-1,0 7-6,2 1 4,3 1 3,0-4 0,0-2 10,3-2-8,10-4 0,3 0 6,2-4-4,9-5 12,4-3-13,3 0-1,3-5 9,-1-10-9,-4-3-1,-3-5-1,-2-2-7,-4-4 4,1-2-9,-4-4-7,0 0 19,-2 6-11,-6 6 11,-3 9 4,-5 7-1,-2 5 19,-2 2-1,1 0-20,4 8-2,4 13-4,4 9 5,4 2 4,2-1 0,0-2 5,-1-4-9,-3-3 0,-6-5 7,-5 0-2,-4-2-5,0 2 0,-7-2 7,-18 1-19,-10-1 8,-7-4-29,-5-7-32,3-4-198,3 0-192</inkml:trace>
  <inkml:trace contextRef="#ctx0" brushRef="#br0" timeOffset="233829.8367">22201 5858 403,'0'0'90,"0"0"17,0 0-26,17-78-15,-1 62-17,3 1-39,4-2 22,8 2-32,4 3 5,5 2 0,-2 7 0,1 3-5,0 0 0,-2 22 0,-1 8-7,-8 11 7,-4 6 0,-10 8 1,-13 4 5,-1 3-6,-13-1 0,-17-2 8,-7-6-8,-3-7 1,-1-8 2,5-8 6,9-10-1,8-7-8,7-2 0,8-7 4,0-1-10,4-3 6,0 0 0,0 0 4,0 0 3,8 0-7,12 0 0,8-3 3,6-3-7,2 3 4,0 1 0,1 0 0,2-1 3,1 1-6,-3 2-7,-2 0-27,-5 0 2,-4 0-44,-3 0-81,-4 0-133</inkml:trace>
  <inkml:trace contextRef="#ctx0" brushRef="#br0" timeOffset="234146.2692">22880 6072 481,'0'0'53,"0"0"-36,0 0-2,0 0 19,0 0 28,115-1-29,-73 1-5,0 1-24,-1-1-1,-5 0 4,0 0-7,-2 0-38,-5 0-96,-9 0-182</inkml:trace>
  <inkml:trace contextRef="#ctx0" brushRef="#br0" timeOffset="235101.6265">23581 5716 370,'0'0'129,"0"0"-41,0 0 3,0 0-58,0 0-17,0 0-16,0 36 0,0 2 13,-7 4-13,2 0 17,2 1 2,0-2-16,0-2 7,0-3-7,3-6-3,0-4 16,0-4-10,0-5-1,0-3-5,3-4 6,3-2-6,8-2 0,2-4 2,11-2 37,6 0-39,4 0 15,3-5-15,-4-4-1,-2 0-9,-4 0-1,-3 2-13,-3 2-1,-7-1-58,-5 1-90,-5 0-131</inkml:trace>
  <inkml:trace contextRef="#ctx0" brushRef="#br0" timeOffset="235503.2027">24118 5708 435,'0'0'110,"0"0"-51,0 0-27,0 0-32,0 0 9,0 0-9,-1 121 54,1-76-32,0-3 18,0-6-22,0-3-6,-2-3 2,2-3-9,0-4-5,0-4 0,0-6 7,0-6-20,0-4 6,2-3-119,8-7-60,2-14-231</inkml:trace>
  <inkml:trace contextRef="#ctx0" brushRef="#br0" timeOffset="235750.518">24163 5648 331,'0'0'71,"0"0"-15,0 0-12,66-93 13,-41 78 11,2 2-9,4 3-15,5 2-43,-3 4 16,-3 4-17,-6 0-1,-5 0-6,-7 0-4,-3 12-69,-8 4-21,-1 9-44,-6 0-58</inkml:trace>
  <inkml:trace contextRef="#ctx0" brushRef="#br0" timeOffset="235951.557">24135 5889 80,'0'0'65,"0"0"1,0 0 40,0 0-21,0 0 18,0 0-25,92 7-32,-53-16-33,0 3-13,-8 3-5,-5 3-44,-13 0-48,-9 5-113,-4 9-9</inkml:trace>
  <inkml:trace contextRef="#ctx0" brushRef="#br0" timeOffset="236183.3355">24120 6131 117,'0'0'143,"0"0"-97,0 0 31,0 0-17,0 0 49,0 0-19,80 5-32,-41-5-44,3-3-9,3-4 5,1 3-7,0-2-3,-1 1 0,-2 1-82,-7 0-72,-5-1-57</inkml:trace>
  <inkml:trace contextRef="#ctx0" brushRef="#br0" timeOffset="236706.9525">24763 5569 423,'0'0'95,"0"0"-95,0 0-2,0 0 2,1 79 32,7-37 14,4 2 11,-3-1-2,4-2-42,2-3 13,3-5-3,0-5-5,0-2-3,-2-5-11,-1-3 9,-1-3-11,-3-3-1,-2-8 9,0-2-6,0-2 0,8-2 18,-1-19-4,5-7-1,3-8-17,0-5 2,-3 1-3,-4-1 4,-6 2-3,-6 3 0,-1-2 2,-4 8-7,0 3-4,0 6-13,0 9 11,0 4-34,0 5-53,0 3-107,0 0-157</inkml:trace>
  <inkml:trace contextRef="#ctx0" brushRef="#br0" timeOffset="237054.6538">25313 5621 424,'0'0'84,"0"0"-23,0 0-3,0 0-13,0 0-45,0 0 8,0 90 14,-4-43 14,-2-1-21,-3 0-3,3-7-2,3-3-8,0-3-2,0-4 4,3-4-5,0-5 2,0-5 1,0-5-2,0-5-67,0-5-81,0 0-131</inkml:trace>
  <inkml:trace contextRef="#ctx0" brushRef="#br0" timeOffset="237324.2303">25324 5612 486,'0'0'45,"0"0"-11,0 0-6,0 0-27,0 0 44,0 0-24,103-86-9,-78 77-3,1 3-9,-6 1 0,-5 5 1,-3 0 2,-1 0-6,-2 0-44,1 8-46,-4 4-25,-3 3-99</inkml:trace>
  <inkml:trace contextRef="#ctx0" brushRef="#br0" timeOffset="237556.0138">25337 5795 99,'0'0'38,"0"0"38,0 0 62,0 0-11,84 27-64,-54-27 2,0 0-51,-1 0 0,-6 0-10,-7 0-4,-7 2-24,-6 6-84,-3 4-92,0 2-6</inkml:trace>
  <inkml:trace contextRef="#ctx0" brushRef="#br0" timeOffset="237787.6465">25266 6092 124,'0'0'121,"0"0"-111,0 0 71,0 0 63,0 0-30,0 0-29,82 3-69,-45-12 4,2 2-14,-5 0-6,-1 3 5,-6 1-5,-3 3-2,-3 0-25,-4 0-109,-2 0-105,8 0-40</inkml:trace>
  <inkml:trace contextRef="#ctx0" brushRef="#br0" timeOffset="238411.7634">25901 5574 437,'0'0'85,"0"0"-17,0 0 5,0 0-26,0 0 5,0 0-16,6-36-21,-6 36-6,3 8-9,0 23 0,1 14-3,-2 10 6,-2 2 0,0-6 0,0-4 2,0-5 6,0-5-9,0-2-2,0-5 4,0-4 0,6-4-3,8-5-1,5-5 0,9-4 5,11-7-3,12-1 8,7 0-10,3-3-2,-4-5 1,-3 1-22,-10 3-22,-13 0-2,-8 3-97,-11 1-96,-12-2-130</inkml:trace>
  <inkml:trace contextRef="#ctx0" brushRef="#br0" timeOffset="247334.5181">27432 5735 91,'0'0'129,"0"0"-88,0 0-6,0 0 12,0 0-6,0 0-30,0 0-5,0 5 33,0 1-1,1-3-4,1 3-10,2-3-16,-1-2 3,2 2-6,3-3 1,2 0 9,3 0-8,6 0 5,0 0-12,1-4-15,-2-5 10,-4-3-8,-5-1 12,-2 2-2,-3-3 6,-2 0 0,-2 6-3,0 0 0,0 3 3,0 2 0,0 1 16,0 2 2,0 0-18,0 0 10,0 0-13,0 0-8,0 10 1,0 10-1,0 2 8,-3 1 7,0-1 2,3-1-9,0-1 4,0-2 4,0-1-5,0-2-3,4 0 2,6-5 0,-3-1 6,5-3-8,0-3 0,3-3 5,0 0 45,2 0-37,3-7-3,-1-7 1,1-2 2,-4-5-13,-1-3 9,0-7-8,1-6 17,-1-8-18,3-7 4,-1 1-3,-1 0 7,-2 6-8,-1 4 0,-4 4 1,-3 4 15,-2 1-10,-1 5 15,-3 1 2,0 5-22,0 4 15,0 6-10,0 3-4,0 3 17,0 3-18,0 0 2,0 1-3,0 1-2,0 0 1,0 0-5,0 0-2,0 0 6,-4 0-7,-2 10 9,-3 5 0,-1 4 1,-1 4-3,2 5 2,-4 3 0,2 5-2,1 4 2,-2 5 0,1 4-1,1 7 1,1 2 0,0 1 1,0-2 1,0-2 14,2-4-13,2-5 9,1 1-4,2 1 2,2-3-9,0 2-1,0-3 0,2-2 16,7-5-12,0 0 0,-1-7-4,2-6 3,-1-4-8,1-6 5,0-5 0,1-4 9,1-4 0,1-1-9,3 0 0,0-7 3,-2-11-7,-2-2 4,-3-4 0,-4 0-5,-2-3 7,-3-1-4,0 0-2,-11 0-19,-8 2 16,-5 2 6,0 3 1,2 3-3,4 4 7,5 2-4,7 6 0,4 0 3,2 2-3,0 0 0,2-5 2,17-1-4,11-2 6,7-2-4,11 0 0,4-4-28,0 0 11,0 1-27,-8 0-29,-8 5-85,-13 0-195</inkml:trace>
  <inkml:trace contextRef="#ctx0" brushRef="#br0" timeOffset="247697.7152">27717 5380 552,'0'0'111,"0"0"-89,0 0 22,0 0-36,0 0 2,0 0-20,-11-23-103,11 23-283</inkml:trace>
  <inkml:trace contextRef="#ctx0" brushRef="#br0" timeOffset="249301.8453">28988 5671 122,'0'0'136,"0"0"-126,0 0-9,0 0 6,0 0 5,0 0 33,16 11-7,-5-9-9,2-2 3,-1 0-5,7 0-5,1 0-1,-1-9-17,1-2 8,-4 3-9,-5-5-2,-1 1 9,-6 2-10,0-1 3,-1 2-10,-2 3 11,2 2-4,-3 0 8,0 3-6,0 1 25,0 0-2,0 0-13,0 0-12,0 11-3,-1 7 1,-4 7 0,4 1-4,-1 1 2,2-1 4,0-5 0,0-2 7,0-2-1,6-3-6,3-4 0,3-2 4,0-4 1,4-4-2,2 0 5,3 0 16,1-3-20,-4-11 6,2-2-10,-2-4 4,0-4 1,-2-5-3,-3-2-2,0-5 14,-3-2-5,-4-1-9,0 0 15,-3 0-7,0 1 25,-2-1-26,1 2 3,2 2 25,-1 5-28,1 4 13,0 5-3,-3 3-4,-1 1 1,0 6 2,2 1-11,-2 4 25,0 6-26,0 0 4,0 0-8,0 0-18,0 13 15,0 18-13,-5 17 16,-1 13-6,-3 4 12,3 2-6,3-5 0,3-2 4,0-6-10,0-6 6,8-9 0,6-7 2,5-8 6,3-8-8,3-5 0,2-6-15,4-5 2,1 0-33,-1-16-39,-7-3-132,-9-4-209</inkml:trace>
  <inkml:trace contextRef="#ctx0" brushRef="#br0" timeOffset="249656.0698">29236 5502 409,'0'0'144,"0"0"-90,0 0-31,0 0-10,0 0 19,0 0-26,95-4 15,-37-3 2,7 0-21,4-4 2,0 0-4,-3 0-2,-6 0-23,-11 1-113,-17 2-140</inkml:trace>
  <inkml:trace contextRef="#ctx0" brushRef="#br0" timeOffset="249899.0104">29183 5328 572,'0'0'122,"0"0"-106,0 0-16,0 0 8,0 0-8,0 0-54,0 0-197,23-17-114</inkml:trace>
  <inkml:trace contextRef="#ctx0" brushRef="#br0" timeOffset="250843.6582">30386 5622 258,'0'0'223,"0"0"-202,0 0-10,0 0-4,0 0-1,0 0-6,-2-4 0,2 4-2,12 0 4,6 0 0,2 0-2,5 0-13,0-9-28,4-3-42,-8-2-26,-3 4 45,-9 1 35,-6 1 29,-2 3 15,-1 2 49,0 1 13,0 2-2,0 0-20,0 0 8,0 0-52,0 0-6,0 7-5,0 11-9,-3 6 8,2 3 2,1 2 6,0-5 23,0 0-30,0-6 14,4-3-2,8-3-11,-2-3 18,8-3-17,3-3 9,8-3 38,4 0-44,5-7 4,-1-11-9,-1-6-15,-1-4 11,-9 2-23,-3 0 27,-10 6 5,-3 5 5,-5 6 24,-2 2 20,0 2-40,-1 2 22,-1 0-26,2 3-4,0 0-6,3 0-7,6 8 7,-2 4 0,7 4 1,-2 2-1,1 3 1,-2-1 2,-4-2 2,-1-3 0,-5-1-5,-4 1 0,0-2-18,0 1 17,-17-4-34,-12-2-57,-3-7-59,-1-1-273</inkml:trace>
  <inkml:trace contextRef="#ctx0" brushRef="#br0" timeOffset="251059.8161">30656 5374 616,'0'0'70,"0"0"-52,0 0-13,0 0-5,0 0 0,0 0-10,-34-59-48,34 58-238</inkml:trace>
  <inkml:trace contextRef="#ctx0" brushRef="#br0" timeOffset="258647.848">3480 7770 37,'0'0'32,"0"0"38,0 0-10,0 0-11,0 0 9,0 0-38,0 0 18,-86 30 14,69-9-16,-2 3 10,1 5-10,2 2-14,-2 6 17,9 0-20,-2 5 9,7 7 7,-2-3-28,6 4 21,0-5-8,0-4-7,0-4 3,12-3-4,3-6-8,1-5-4,8-5 4,0-5 0,4-5 0,7-8 3,5 0 13,2-9-16,1-14 6,2-7-10,-5-3 7,-1-3-1,-5-2-6,-10-2 0,-8 1 7,-5-2-1,-10 2 1,-1-2-7,0 2 1,-15 0 5,-7 1-5,-3 4-1,-2 2 0,4 2 1,1 6-3,4 3-17,5 6-43,2 7-43,4 8-117,1 0-86</inkml:trace>
  <inkml:trace contextRef="#ctx0" brushRef="#br0" timeOffset="259381.0088">4086 7803 344,'0'0'71,"0"0"-28,0 0 19,0 0 13,0 0-75,0 0 0,0 41-2,0-6 5,0 4 60,0 3-19,0 0-20,0-1 12,0-2-31,0-2 2,0-4-7,0-1 1,0-5 11,0-4-12,0-5 3,1-5-3,-1-2 0,0-2-30,0-5-30,0-1-48,0 1-3,2-4-63,-2 0-43</inkml:trace>
  <inkml:trace contextRef="#ctx0" brushRef="#br0" timeOffset="260026.4605">4109 7845 262,'0'0'145,"0"0"-70,0 0 9,0 0 10,0 0-4,0 0-46,-5-75-22,5 69-16,15-1-1,3 0-8,7 4 3,5 3 0,6 0 0,4 5 5,-3 13-5,-4 5 0,-9 1-4,-12 3-1,-6 0 5,-6 2 0,-6 3 0,-19-1 9,-10-1-9,-5-2 0,0-5 5,11-8-14,7-7 9,9-7 0,7-1 9,1 0-4,2-11-8,3 2 3,0-1-19,0 4 16,15 2-7,6 4 10,9 0-12,6 11 14,1 11-2,0 6 0,-3 2 1,-2 1 5,-7-1 1,-8-3-5,-4-2 21,-10-1-19,-3-1 5,0-2 10,-12-1-15,-6-5 28,-4-3-25,-5-3-4,0-5 12,-7-4-15,-5 0-7,0 0-28,2 0-16,3-4 11,7-4-26,7-1-29,7 2-38,7-4-96</inkml:trace>
  <inkml:trace contextRef="#ctx0" brushRef="#br0" timeOffset="260468.3703">4653 7745 357,'0'0'149,"0"0"-134,0 0-8,0 0-4,0 0 90,110 0-28,-59 0-9,3 0-49,1 0 3,-3 0 0,-4-5-10,-6-1 3,-2 1-13,-13 3-36,-11 2-76,-11 0-71,-5 0-101</inkml:trace>
  <inkml:trace contextRef="#ctx0" brushRef="#br0" timeOffset="260731.4102">4860 7787 357,'0'0'139,"0"0"-135,0 0 5,0 0 17,0 92 84,0-53-56,0 4-8,0 6-14,0-2-16,0 2 11,0-5-19,0-7-1,0-2-2,0-8 0,0-5-5,0-4 0,0-5-19,5-8-65,1-5-179,3 0-182</inkml:trace>
  <inkml:trace contextRef="#ctx0" brushRef="#br0" timeOffset="261401.7895">5262 7806 570,'0'0'100,"0"0"-100,0 0-5,0 0-5,0 0 10,0 0 32,3 107 5,-3-65-30,0 0 33,-3 2-23,-9-3 0,3-2 6,-2-6-17,0-3 2,0-6-8,2-6 10,4-7-14,2-5 8,3-5-4,0-1 0,0 0 0,0-16-6,0-16-16,8-12-48,7-8 56,1 0-56,-2-1 13,2 4 50,-5 7-11,-2 4 17,-1 4 1,0 7 0,-2 4 45,3 7 15,1 4-21,-1 3 2,-1 4-33,8 5-10,2 0 2,3 7 0,1 14 7,2 10-5,-3 4 3,-3 1 17,-3 1-19,-3-1 13,-6-4-12,0 0-4,-5-2 13,1-2-13,-2-2 3,0-4 1,0-2 2,0-5-8,-5 0 2,-2-6-21,-1-1 15,-5-4-44,7-4-54,-6 0-142</inkml:trace>
  <inkml:trace contextRef="#ctx0" brushRef="#br0" timeOffset="261618.4561">5293 8021 42,'0'0'493,"0"0"-477,0 0-8,0 0-7,0 0 4,0 0 15,79-70-18,-50 65 5,-1 2-4,-3 3-3,-1 0-25,-3 0-94,-5 0-103</inkml:trace>
  <inkml:trace contextRef="#ctx0" brushRef="#br0" timeOffset="261972.1705">5817 7779 346,'0'0'113,"0"0"-74,0 0-9,0 0-27,0 0 24,0 0 0,65 3 9,-32 0-2,0-3-30,1 0 2,-2 0-6,-4 0-33,-4 0-54,-9-3-127,-11 0-49</inkml:trace>
  <inkml:trace contextRef="#ctx0" brushRef="#br0" timeOffset="262219.6605">5948 7796 189,'0'0'61,"0"0"27,0 0 26,0 109 26,0-68-38,0 2-34,0-1-12,0-2-43,3-3 13,0-4-21,0-6-3,1-3 8,-2-5-5,1-4-5,-3-4 0,0-5-49,0-3-34,0-3-159,-3 0-88</inkml:trace>
  <inkml:trace contextRef="#ctx0" brushRef="#br0" timeOffset="262388.9596">5860 8226 506,'0'0'154,"0"0"-92,0 0-53,0 0 2,0 0-4,0 0 17,82-3 5,-42 3-5,-2-1-17,2-4-7,-1-2 0,-2-2-19,-1 0-27,-6-2-140,-8 1-236</inkml:trace>
  <inkml:trace contextRef="#ctx0" brushRef="#br0" timeOffset="262859.0487">6420 7728 319,'0'0'154,"0"0"-145,0 0 2,0 0-6,0 0 31,0 81 39,0-40-20,0 0-12,0 0-13,0-4-4,-3-3-2,-2-3-20,2-4-3,0-5 3,0-5 3,3-7-1,0-5-6,0-5-64,0-2-116,0-17-72</inkml:trace>
  <inkml:trace contextRef="#ctx0" brushRef="#br0" timeOffset="263275.1826">6442 7811 376,'0'0'127,"0"0"-78,0 0 12,0 0-12,0 0 26,0 0-40,18-51-14,-6 51-21,7 8-2,2 15 0,4 7 4,-1 7-2,-2 3 15,2 1-5,-3-2-8,5 0-2,-1-3 0,-1-6 7,-5-5-6,-2-9 0,-5-6-1,-2-3 6,-1-7-6,0 0 3,2-7 6,2-15 46,-3-8-42,-2-3-6,4-3-3,-3 1-1,-2-3-3,2 0 0,-3-1 0,0 0-6,0 0 6,-1 4-11,0 7 2,-3 6-36,-1 7 29,1 5-32,-2 6-77,0 2-95,0 2-171</inkml:trace>
  <inkml:trace contextRef="#ctx0" brushRef="#br0" timeOffset="263676.2573">6953 7711 396,'0'0'19,"0"0"-17,0 0 22,0 0 44,0 0-32,0 0 57,32 68-22,-28-27-31,-1 0-9,-3-4 3,0-1-29,0-4 2,0-3-7,0-3 0,0-6 10,0-4-10,0-6-17,2-6-23,-2-4-121,0 0-118,1-1-60</inkml:trace>
  <inkml:trace contextRef="#ctx0" brushRef="#br0" timeOffset="263961.4497">7015 7701 627,'0'0'55,"0"0"-42,0 0-9,0 0 46,0 0-4,0 0-27,67-63-7,-48 59-9,1 2-3,2 2 0,0 0-8,-2 0 3,2 0-26,-4 2-13,-3 5 7,-3 0-80,-3 2 0,-9-1-54,0-1-62</inkml:trace>
  <inkml:trace contextRef="#ctx0" brushRef="#br0" timeOffset="264209.2189">7028 7835 454,'0'0'102,"0"0"-92,0 0 10,0 0 52,0 0-20,0 0-13,21 5-20,-3-5 14,3 0-33,1 1 13,-1 2-11,-3 1-2,3 3-12,-6 0-15,0 5-97,-9 2-82,-6 0-63</inkml:trace>
  <inkml:trace contextRef="#ctx0" brushRef="#br0" timeOffset="264441.009">7066 8070 359,'0'0'115,"0"0"-110,0 0 11,0 0 28,0 0 25,0 0-20,16 6 19,6-5-8,2-1-48,6 0 1,0 0-13,0 0 8,-2 0-10,-4 0 2,-2 0-20,-4 0-14,-3-6-119,-3 0-161</inkml:trace>
  <inkml:trace contextRef="#ctx0" brushRef="#br0" timeOffset="265140.1769">7582 7739 369,'0'0'136,"0"0"-105,0 0 2,0 0 35,0 0-19,0 0-47,22 16 31,-10 14 15,-3 4-24,-5 0 10,-2 1-18,-2-4-2,0 0 2,0 0-9,-2-4-7,-1-1 0,-2-5 3,2-8-22,0-5 16,-2-8-60,5 0-112,-3 0-185</inkml:trace>
  <inkml:trace contextRef="#ctx0" brushRef="#br0" timeOffset="265559.8858">7437 7672 439,'0'0'15,"0"0"24,0 0 0,0 0 3,71-84 40,-45 75-54,5 4-2,5 5 0,6 0-22,2 21 19,1 10-11,-3 8 1,-2 9-4,-7 2-2,-6 3-7,-7-3 6,-9-1 0,-8 0 23,-3 0-9,-4-5-6,-17-3-3,-1-8-7,-8-5 5,-3-7-9,-3-7 2,-3-4 5,-2-7-7,3-3-16,1 0-11,4-17-8,2-1 9,1-2-22,6 2-17,6 2-3,5 1 14,7 3-100,4-3-149</inkml:trace>
  <inkml:trace contextRef="#ctx0" brushRef="#br0" timeOffset="272269.0582">9164 8071 305,'0'0'23,"0"0"-15,0 0 0,0 0 48,0 0 5,0 0-14,0 0 4,22 2-18,-18-2-15,5 0 13,3 0-15,4-11 0,2-3-14,3-3 1,-3 0 4,-2-2-6,-5 0 0,-4 0 11,-2-4-9,-4-4 3,1-3-6,-2-2 3,0-4 3,0 0-4,0-3 16,0 3 12,0 2-22,0 0 11,0 6 1,0 2-17,0 5 26,0 3-16,0 4 0,-3 4 6,-2 1-12,1 4-3,4 1 2,-3 4-1,1 0 15,1 0-20,1 0 2,-2 0-8,1 0 3,-1 0-1,2 11 0,-4 11-2,-1 13 2,1 10 4,1 11 0,3 8-1,0 7 6,0 6-6,0 2 1,0 3 0,0-3 0,0-2 4,0-5-4,7-5 6,4 2 8,-5-3-9,6-1-5,-8-5 3,4-7 12,-1-7-14,2-8-1,0-6 0,2-8 4,-1-9-4,-3-6 0,-1-5 0,-3-2 3,2-2-1,-2-2-1,0-19 0,3-7-1,-5-7-8,-1-4-7,0-2-11,0-2 16,-15-3-7,-4 0-4,-5-1 10,-1 3-16,-1 5 22,4 6-5,2 6 10,6 8-3,5 6 6,3 3-3,4 4 10,2 3-6,0-2 0,3 1-4,14-2-3,8 0 2,5-2 1,4-1 0,5 2 0,-3-2 1,-2-2-1,-3 4 0,-2-1 0,-6 2-2,-3 0 2,-1 0 0,-2-1 0,-1-1 4,-4 2-5,-2 2 1,-5-4 0,-2 0 3,0 0 0,-3-2-3,3 3 0,-3 1 1,0 0-4,0 0 3,0 0 0,0 1 0,0-2 4,0-1-4,0-5 0,0-1-4,0-3-3,0-2 7,0-1 0,-3-1-2,-6-1 11,-1 1-9,-2 1 0,-2 1-1,2 3-5,0 3 6,2 3 0,3 4 12,2 1-7,5 3-3,0 2-2,0 0-1,0 0-10,0 0 10,0 0 1,8 2-4,8 7 12,6 0-8,4-1 0,4 2-1,1-2-5,3 1 6,-1 0 0,-2 1 3,-4 2 1,0 0-4,-6 2 0,-6 1 0,0 3-8,-8 2 8,-4 1 0,-1 1 4,-2 0 5,0-2-9,0-2 0,1-3 2,2-4-6,3-2 4,0-5 0,8-4-2,3 0-25,9-5-64,0-15-196</inkml:trace>
  <inkml:trace contextRef="#ctx0" brushRef="#br0" timeOffset="273349.1974">10276 7886 156,'0'0'112,"0"0"-33,0 0 49,0 0-58,0 0 13,0 0-29,-52-34-42,43 32 15,-1 0-22,2 2-1,-1 0 7,0 0-7,-1 13-4,1 6 0,3 3 0,1 4 0,1 0 0,4-2 1,0 0 0,4-5 6,7-2-7,2-5 0,5-5 0,-1-2 8,2-5-7,0 0-1,-2 0 2,-4-3 5,-4-7-7,-3-5 0,-3-2 4,-1-1-12,-1-3 8,1 1 0,-2 1 1,1 1 6,2 1-7,-2 4 0,2-1 3,0 2 9,2 0-12,-1 1 0,1 4 4,1 2 5,4 2-9,4 3 0,3 0-4,0 11-2,-1 10 6,-2 0 0,-1 3 0,-4 0 3,-3 2-3,-3-1 1,-1-2 4,-1-4 8,-1-2-4,0-7-6,0-3 8,0-5-11,0-2 0,0 0 4,0 0-2,0-7 17,2-15-15,3-9-4,6-5-2,4 3-24,3 6 15,0 5 0,-5 5 2,-1 5 6,0 3 6,-1 5-3,2 1 11,0 3-9,5 0-3,0 3 1,1 10 0,-3 3-2,-2 2 5,-3 2 1,-5 4 17,1-1-16,-2 0 5,-2-1-1,0-5-5,0-4-2,0-4-2,0-3 0,0-3 2,1-1 0,5-2-4,3 0-15,7-2-14,-2-10-7,2 3-16,-7 2-6,-5 4 20,-5 1 39,-2 2 1,0 0 25,0 0 11,0 0-5,0 0-30,0 0-1,0 0 0,-6 0-19,0 6-61,-1 2-132,-1-1-185</inkml:trace>
  <inkml:trace contextRef="#ctx0" brushRef="#br0" timeOffset="274035.455">10655 8071 261,'0'0'86,"0"0"-24,0 0 5,0 0-32,0 0-8,0 0-7,-3-82-10,6 62 16,6-3-3,1-1-23,1-3 5,1 2-5,0-1 2,1 3 8,0 4 7,3 2 16,0 4-11,0 1-19,2 4 6,0 2-8,0 5 2,0 1 2,1 5 2,2 18-4,-1 9 8,-4 5-9,-2 3 16,-4-1-7,-3-2-1,-1-2 27,2-2-30,2-6 5,1-4-9,-2-7 6,2-3-10,0-8 1,4-3-5,1-2 4,4-6-72,-1-17-150</inkml:trace>
  <inkml:trace contextRef="#ctx0" brushRef="#br0" timeOffset="277074.6037">12554 7743 301,'0'0'65,"0"0"29,0 0-9,0 0-6,0 0-43,-58-81-16,46 72 21,2 1-30,-1 2 17,-2 3-12,1 3-11,-3 0 3,0 0-8,-1 0 0,-1 14 4,1 8 0,1 7-4,0 4 0,3 3 3,6-1-3,6-3 0,0-4 0,0-4 3,3-4 5,12-4-8,1-5 0,1-5 2,2-5-2,2-1 0,-1-4 0,3-16 0,3-5-4,-3-6-8,-3 2 2,-2-3-2,-8 5 8,-1 4 4,-6 5 0,-3 6 16,0 4-14,0 4 18,0 2 2,0 2-17,0 0 5,0 3-10,0 17 0,0 7-10,3 2 13,3-2-3,2-3 0,-1-3 1,3-4-5,0-5 4,0-3 0,2-5 7,0-4-3,6 0-4,3-4 0,6-16 8,1-4-10,-1-3 2,-5 0 0,0 0-5,-5 4 9,-5 5-4,1 3 0,-2 6-1,-5 5-2,4 2 3,-2 2 0,4 0-3,4 7 8,-4 10-5,6 3 0,-8 1 3,-4 0-2,0-2 0,-3-1-1,-3-2 10,0-3-3,0-3-7,0-2 0,0-3 3,0-4-6,0-1 3,0 0 0,0 0 9,0-7 0,0-16-18,0-7 3,6-2-18,8 2 19,0 6-2,1 3 7,-1 6-2,-4 6 11,-1 5-9,4 1 0,3 3 0,1 0-4,4 6 4,-1 9 0,-3 1-2,-3 0 9,-1 2-7,-2-1 0,-2-3 7,3-2-11,-2 0 4,2-5-6,6 0-17,0-3-103,-2-4-178</inkml:trace>
  <inkml:trace contextRef="#ctx0" brushRef="#br0" timeOffset="278230.4739">14655 7600 188,'0'0'45,"0"0"30,0 0-11,0 0 19,0 0-24,86-68-53,-63 56 27,2 3 10,-1 4-24,-2 3 37,-2 2-50,1 5 4,-2 16 3,-2 5-5,-4 6-1,-6 1 4,-4-1-10,-3-2 24,0-5-24,0-2 6,0-7-3,-1-3 7,-4-5-11,1-1 0,-2-4 2,5-3 19,-1 0-13,1 0 5,-4 0 6,-1-14-17,3-8-2,3-6 0,0-4 2,0-3-6,18-1 4,1 2 0,2 6-3,0 4 5,3 5-3,0 2 1,3 5 0,-1 4-1,4 7 2,-1 1-1,-2 9 0,-2 12-8,-6 3 8,-3 2-2,-6-2 2,-4 1 2,-2-2 0,-2-2-2,1-3 0,-2-3 4,-1-3-8,5-6-39,6-6-106,3 0-137</inkml:trace>
  <inkml:trace contextRef="#ctx0" brushRef="#br0" timeOffset="278716.0111">15984 7364 356,'0'0'175,"0"0"-109,0 0-36,0 0 16,0 0-22,0 0 33,-67 104 8,42-70-55,1-2 15,0 0-18,0-4 9,-1 1-13,-4-2-3,3 0 0,-1-1 0,6-5-2,4-6-16,7-7-8,4-5-85,5-3-109,-4 0-127</inkml:trace>
  <inkml:trace contextRef="#ctx0" brushRef="#br0" timeOffset="278979.0799">15695 7377 534,'0'0'93,"0"0"-28,0 0-50,0 0-4,0 0 1,79 37 5,-49-8 14,1 3 8,-4 0-32,1-4 0,-1-2-7,1 0 14,1-5-14,-3-3 0,-1-1 0,1-7-5,0-4-19,-3-4-71,0-2-203</inkml:trace>
  <inkml:trace contextRef="#ctx0" brushRef="#br0" timeOffset="279718.7003">16418 7538 114,'0'0'60,"0"0"26,0 0 36,0 0-28,85-32 7,-66 32-41,1 0-12,1 14-2,-1 7-36,0 5 10,-3 2-10,-5 4-3,-3 0 9,-2-1-15,-3-2 4,-2-3 3,-2-5-5,0-2 5,0-4-5,0-6 1,0-2 6,0-7-8,0 0-1,0 0 14,0-8-12,0-15 8,1-7-11,15-3-11,4-3 8,4 0-16,1 3 10,1 3 8,-1 6-8,-1 7 7,-2 8 2,-5 6 0,2 3-3,-3 0 3,3 17 0,-3 6 7,-4 5-7,-1 0 19,-1-2-5,-1-2-14,0-1 13,3-4-13,-2-2 0,2-4 4,5-2-4,2-7-5,5-4-45,1 0-131,-1-7-341</inkml:trace>
  <inkml:trace contextRef="#ctx0" brushRef="#br0" timeOffset="280736.9332">18164 7634 204,'0'0'238,"0"0"-228,0 0-7,0 0 20,0 0 58,0 0-31,0 0-31,-2 34 15,5-31-12,8-3-9,-2 0 19,7 0-11,-1 0 6,3-10-15,3-8-6,-6 1 0,1-1-6,-8 0 1,-2 1 2,-2 2-3,-1 2 3,-3 2-3,0 5 4,0 3-4,0 1 0,0 2 6,0 0 0,0 8-6,0 13 0,3 9-8,1 0 14,1 1-6,3-6 0,1-1 0,2-5 7,3-2-1,1-5-6,0-5 0,4-4 5,1-3-15,5 0-9,-1-5-56,-5-9-149,-8 2-189</inkml:trace>
  <inkml:trace contextRef="#ctx0" brushRef="#br0" timeOffset="280968.7251">18286 7280 632,'0'0'89,"0"0"-15,0 0-53,0 0-4,0 0-17,0 0-2,-16-10-9,16 10-30,2 4-162,12 7-78</inkml:trace>
  <inkml:trace contextRef="#ctx0" brushRef="#br0" timeOffset="283611.9018">18907 7579 143,'0'0'112,"0"0"-18,0 0 36,0 0-50,0 0 0,-93-62-18,74 56-42,-1 2 17,-2 3-24,0 1-11,-3 0 19,0 3-20,0 10-1,1 6 0,2 4 11,4 5-12,3 3 1,6-1 0,5-1 9,4-5-2,0-2-7,0-5 0,12-4 6,5-4-6,5-4 0,5-5 0,1 0 2,3-2-2,1-11-1,-3-5-2,0 0-10,-6-3 7,-3-4 6,-5-2 0,-5 0 0,0-3 6,-5-2-6,-5 3 0,0-5 5,0-1-2,0 3-3,-1-1 0,-7-2 15,-1 2-12,0-2 2,2 2-5,-2 3 5,1 3-7,2 4 6,2 7-4,-1 5 7,4 5 1,-1 5-2,2 1-4,0 0 5,-1 0-9,1 0 2,0 9-6,0 24 4,0 12-5,0 12 7,4 5 0,5-3 2,1-7-4,3-4 2,0-4 0,5-7 0,2-3 6,0-4-6,4-6 0,-2-4 1,0-7-2,1-4 1,3-3 0,-1-6 4,-1 0 2,-2 0-6,1-4 0,-7-9 2,-1-1-5,-3-3 3,-3-4 0,-5 0 3,-2-2-1,-2 2-2,0-1 0,0 2 0,-6 5-3,-4 1 3,-1 7 0,2 1 8,-1 5-5,2 1-1,1 1-2,-3 17-11,2 5 8,2 0 3,3 2 0,3-4-1,0-2 5,0-4-4,4-1 0,9-5 1,1-3-4,5-2 3,3-4 0,3 0-3,3 0-6,1-7 4,-1-7-5,-1 1-4,-6 1 12,-2 3 0,-5 3 2,-6 1 1,0 2 7,-2 2-6,3 1-2,1 0 5,2 0-10,1 3 5,0 10 0,-3 1 14,-1 0-10,-3-1 0,0-1-4,-5-1 4,-1-2 1,0-2-4,0-1-1,0 0 4,0-2 3,0-2-7,0-2 0,0 0 5,0 0 2,0-15-7,0-8-36,8-6 24,8-2-55,2 4 20,0 6 7,-2 5 33,-4 5 7,-4 4 3,-2 4 5,1 3 0,4 0-3,-1 1-5,7 16 0,-4 1 2,2 3 4,-3 0-3,1 1 16,-1-1 6,2 0-15,2-1-10,-1-3 0,1-2 6,4-5 4,-2-5-7,6-5 1,4 0 0,0-3-4,0-12-4,-5-3-3,-7-2 7,-2-4-1,-4-3 3,-4-5-2,-1-4 5,-1-1 2,-1-4-4,2-3 10,-1 1-4,-3 2 18,-1 3-12,0 3 8,0 7 18,0 2-28,0 5 12,-1 8-18,-3 4-1,2 6 20,2 3-19,0 0-6,0 0-1,0 17-24,0 17 9,0 15 12,0 9 3,0 0 1,0 0 3,0-4-4,0-4 0,0-7 1,0-3-2,9-6 1,-1-4 0,1-8 0,4-2 0,-3-9 0,7-5 0,2-6-17,10 0 8,7-5-12,6-11 1,3-3 11,-4 1-15,-10-1 13,-9-2 8,-5-2 3,-7 0 0,-2-3 0,-1-3 0,-4-1 17,-2 0-9,-1 0 20,0 0 5,0 4-23,0 2 9,0 3-19,0 4 2,2 5 22,-2 5-22,0 4 11,0 1-13,0 2 11,0 0-21,0 0 10,0 0 0,0 0 5,0 0-3,0 0-2,0 0 0,0 0-22,0 8 22,0 13-19,0 11 19,0 2 4,0 1-4,-3-2 0,1-1 0,1-4 2,1-1-9,0-3 7,0-3 0,0 0 1,0-4 5,0-2-6,4-5 0,3-2 0,-1-3-7,1-3 7,0-2 0,-1 0-2,2 0 8,-2 0-6,3 0 0,-2 0-15,-1 0 6,0 0 9,-3 0 0,2 0-8,2 0 1,-2 0 6,-1 0-3,1 0-8,-4 0 6,2 0 6,-1 0 0,-1 0-2,2 0 4,0 0-2,4 0 0,-1 0 1,2 0-5,7-1 4,6-5 0,6 0-8,6-2 1,-1-2-7,0-2 1,-4-2-9,-3-2 14,-6-4 3,-6-3-2,-6-2-1,-4-5 3,-1-3 5,-2-4 0,0-1 4,0-3 8,0 4 1,0 2 3,0 3 36,0 2-39,-3 1 11,0 4-23,1 1 14,2 4-3,-1 5-10,1 6 0,0 6 8,0 1-6,0 2-6,0 7 2,0 26-32,0 21 28,0 15 4,0 5 0,0-5-3,0-4 10,0-11-7,3-6 0,7-7 1,6-10-8,7-5 7,5-8-32,6-9 13,8-8-34,4-1-19,-2-13-324</inkml:trace>
  <inkml:trace contextRef="#ctx0" brushRef="#br0" timeOffset="284445.0413">19671 7409 186,'0'0'112,"0"0"-92,0 0 30,0 0 27,0 0-23,101-11-26,-62 7-10,4 1-4,4 0-11,5 1 17,6 1-3,3-1-5,5 2 7,1 0-19,-1 0 9,-5 0-9,0 0 6,0 0-2,0 0-3,2 0-1,0 0 0,-5 0 5,-6 0-7,-7 0 2,-8 0 0,-4 0-4,-8 0 4,-4 0 0,-3 0-1,-5 0 9,0 0-9,-3 0 1,-6 0-21,-2 0 17,-2 0-37,0 0-2,0 0-27,0-3-280</inkml:trace>
  <inkml:trace contextRef="#ctx0" brushRef="#br0" timeOffset="284777.1011">20382 7180 489,'0'0'167,"0"0"-91,0 0-41,0 0-8,0 0 5,0 0-31,2-36-2,-1 36-1,-1 0-67,0 2-155,0 10-231</inkml:trace>
  <inkml:trace contextRef="#ctx0" brushRef="#br0" timeOffset="286149.0084">21207 7433 269,'0'0'183,"0"0"-104,0 0 15,0 0-54,0 0-27,0 0-13,0 0-6,-1 39 6,-2-18 8,3 0-7,0 0 32,0-1-31,4-3 13,8-4-15,5-3 11,-1 0-5,7-6-1,3-2-2,6-2 12,-3 0-10,0-6-5,-8-7 0,-2 0 0,-7-2-5,-3-1 5,-3 0 0,-3 3 14,-3 4-8,0 3 41,0 4-6,0 2-27,0 0 13,0 0-27,0 15-10,0 16 5,-3 11 7,-7 6-2,1 4 17,-2 3-13,-3-1 25,-2-5-22,-3-5-3,1-2 1,0-4 3,1-5-8,1-6 0,4-7 4,2-8-4,4-8 0,0-4 0,2 0 10,-1-19-8,2-12-4,3-3 2,8-8-17,17 0 12,8 0-15,7 4-5,5 5 19,3 3-33,0 4 25,-1 5-24,-3 3-66,-6 1-104,-10 3-287</inkml:trace>
  <inkml:trace contextRef="#ctx0" brushRef="#br0" timeOffset="287884.1105">22605 7415 113,'0'0'17,"0"0"42,0 0 25,0 0-4,0 0-16,0 0-34,0 0-14,91-35 24,-77 35-17,2 0-13,-1 2 14,3 10-17,0 6 2,-1 3-5,-3 3-2,-2 2 16,-3 0-8,-4-1 15,-1-1 5,-4-3-14,0-1 10,0-2-4,-3-5-14,-3 0 15,-3-6-14,3-3 0,3-2 10,0-2-10,3 0 14,0 0-9,-1-2-2,-2-14-2,3-7-10,0-7 0,0-2-1,16 2-11,-1 0 11,5 5-6,0 2 3,-1 5 0,1 5-1,1 5 5,-1 6-1,0 2 1,-2 2 0,-1 14-3,-2 5-2,-3 4 0,-2-1 5,-3-3 0,-2 0 1,-4-3 3,-1-3-4,0 0 0,0-5 4,0 0-4,0-6 5,0-1-2,0-1 6,-1-2-1,-1 0-4,2-9-4,-3-12 6,3-7-8,0-2 2,19-3 0,7 3-13,4 5-5,-3 5 16,-3 6 1,-5 7 1,-1 7 0,0 0 0,2 2 0,0 13-3,0 1 7,1 2-4,-1 0 0,-4 0-1,1-3-3,-3 2 4,-1-3-24,2-4-29,1-2-115,0-5-110</inkml:trace>
  <inkml:trace contextRef="#ctx0" brushRef="#br0" timeOffset="289501.6054">23872 7377 332,'0'0'62,"0"0"-43,0 0 35,0 0 18,0 0-38,-79-28 8,61 28 7,-3 0-39,2 3 1,-4 12 4,3 1 2,0 5 8,-1 2 6,2-2-27,5 0 7,4-1-11,1-3 0,6-3 6,3-2-4,0 1-2,0-5 0,12 3-1,3-2-2,4-1 0,2-2-3,3-3 0,0-3-3,0 0 4,-2 0 2,1-2-5,-3-10 6,-1-1 2,-3-4 0,-4 1 0,-2 0 4,-5 6-4,-2-1 7,-3 7 1,0-1 25,0 5-10,0 0-12,0 0-11,1 0-3,2 12 3,2 3-3,2 2 3,5-2-2,2-2 2,3 0 0,5-3 5,3-4 1,5-3-6,2-3 0,0 0-15,-2-4 12,-5-10-5,-6-4 8,-4-6-1,0-5 9,-4-5-8,-1-5 0,-3-7 0,-2-3-2,-2-2 4,-2-2 3,-1 0 13,0 2-11,0 3-5,0 6-2,0 4 4,0 8-4,0 7 0,0 12 0,0 3 26,0 6-24,0 2 7,0 0-9,0 10-20,3 19 19,0 17-5,0 9 6,-1 9 4,-2 0 6,0 3-10,0-3 10,0-5-6,1-8 14,7-9-18,-1-7 0,2-5 7,0-4-6,3-7-1,0-2 0,3-7 8,0-2-8,1-4 1,1-4-1,2 0 8,2 0-6,-2-13-2,2-4 0,-4-2-8,0-4 3,0-4 5,-2-3-15,-3-4 10,-2 3-13,-5 2 18,-5 4-4,0 7 6,0 3-2,-8 3 0,-5 6 0,1 0 0,4 3 0,3 1 0,3 2 0,2 0-6,0 0-3,0 0 4,0 0 5,0 0-6,0 5 8,12-1-2,3-2 0,4-2-2,5 0 1,-1 0 1,0 0 0,1 0-5,-2 0 8,-3 0-3,-2 0 0,-3 0-1,-2 0-3,-3 0 4,-3 0 0,-2 6-4,1 6 8,0 2-4,-2 2 0,2 2 3,-4 0-5,2 0 3,4 0-1,2-3 5,4-1 6,3-2-6,7-5-5,3-4 8,10-1-2,2-2-6,-1 0 0,-6 0-3,-8-9-5,-6-3 8,-6-4-3,-2-5 0,-5-1-6,-1 0 8,-3 4 1,0 4 3,0 5 4,0 6 20,0 1 4,0 2-31,0 0 2,0 0-2,0 5-12,0 11 9,0 6-1,0 0 4,3-1 0,3-1 4,0-4-9,3-2 5,-3-7 0,2-1-2,1-3-1,1-3-39,-1 0-56,-3-6-318</inkml:trace>
  <inkml:trace contextRef="#ctx0" brushRef="#br0" timeOffset="289742.4243">25014 7111 602,'0'0'139,"0"0"-112,0 0-6,0 0-16,0 0 2,0 0-14,0 0-40,16-66-113,-7 60-139</inkml:trace>
  <inkml:trace contextRef="#ctx0" brushRef="#br0" timeOffset="290143.539">24063 7093 168,'0'0'88,"0"0"11,0 0 2,0 0-30,0 0 9,94 0-15,-58-3-34,6 1 6,10 2-22,7 0-3,7 0-12,4 0 8,-1 0-16,-5-2 8,-10-1-45,-12 3-91,-14-2-120,-16 2-7</inkml:trace>
  <inkml:trace contextRef="#ctx0" brushRef="#br0" timeOffset="290930.1152">23775 7125 50,'0'0'114,"0"0"-54,0 0 18,0 0 21,0 0-30,0 0-15,0 0-24,0 0-5,0 0 9,2 0-4,14 0-9,5 0-15,9 0-2,4 0-3,6-3-1,1-2 0,2-1 3,3 0-3,-1 0-15,-2 0-68,-9 0-81,-8 3-67</inkml:trace>
  <inkml:trace contextRef="#ctx0" brushRef="#br0" timeOffset="292333.5616">25279 7314 141,'0'0'94,"0"0"-10,0 0 29,0 0-39,0 0-20,0 0-1,-5-16 0,5 10-35,0-1 24,0 2-19,0-1-17,0-2 23,0 2-20,8 0-7,6 0 5,5 0 3,0 2-10,-1 1 0,1-1 4,-3 4-10,-5 0 6,1 0 0,-3 0-4,5 12 8,-4 4-4,-1 5 0,-2 0 6,-5 1-8,-2 1 2,0 1 0,0-3 15,-12 0-7,0-3-5,-6-1-1,3-3 8,-2 0-8,4-3 1,3-4-3,3-2 5,4-4 1,1 1-6,2-2 0,0 0 1,0 0 4,0 0-5,0 0 0,10-6 0,6-6 1,6-3-1,3-5 0,6-4-2,4-4-8,2-3 9,-1 1 1,-2 1-3,-4 3 6,-4 0-3,-3 3 0,-5 5 1,-6 9-1,-7 5 0,-5 4 27,0 0 14,0 0-37,-3 3-4,-15 16-4,-3 10-3,-2 5 7,4 1 0,9-1 0,8-3-6,2-2 9,2-4-3,20-3 0,9-5-1,8-5 0,9-7 1,6-5-44,1 0-19,-5-9-234</inkml:trace>
  <inkml:trace contextRef="#ctx0" brushRef="#br0" timeOffset="299250.1485">26952 7317 436,'0'0'102,"0"0"-59,0 0-28,0 0-3,0 0-12,0 0 7,0 0-7,19 17 6,-6-14-5,2 0 13,-1-3-11,2 0-1,1 0 10,5 0-7,2-9-3,0-5 1,-2-2-3,-1-4 8,-6-4-6,0-5 11,-2-4-12,-1 0 4,-3 0-3,-1-2 3,-1 2-4,-1-3 14,0-1-11,0-4 8,1-3-12,4 0 3,-2 2-4,0 5 1,0 3 0,-2 8 5,-3 5-3,-4 1 19,0 6 1,0 2-14,0 6 12,0 3-11,0 2-4,0 1 16,0 0-20,0 0-1,0 0 0,0 17-9,-11 19 7,-1 14 1,0 16 1,1 6 3,4-2 3,2-2-3,2-7-3,2-3 4,1-5-9,0-4 5,0-2 0,6-6 7,8-5 3,0-7-10,5-6 0,0-3-1,0-6-1,1-6 2,-3-1 0,1-4 12,-3-3-3,0 0-9,0 0 0,4-6 9,-1-11 0,3-2-6,-6-2-3,-2-2 10,-5 0-2,-5-1-8,-3-1 0,0-1-3,0 2-4,-6 3 7,-5 0 0,0 3 3,-2 3 2,3 3-5,-3 3 0,1 3-6,3 1-1,4 2 7,4 1 0,1 2-3,0 0 7,0-1-8,0 1 3,0 0-19,0 0 16,0 0-14,1 0 13,14 0-7,5 0 16,4-2-4,-4 2 0,0 0 0,-4 0-6,-1 0 6,2 2 0,-1 9-1,-4 0 5,-3 5-4,1 2 0,-4 3-6,0-2 4,0 2 2,-1-3 0,-1-1 0,5-2 3,-3-3-3,3-4 0,-1-2 5,2-5-5,3-1 1,8 0 0,7-18 19,4-7-17,-1-2-3,-6-2 0,-6 4 4,-6 2-5,-6 5 2,-4 6 2,-1 6 34,-2 6-27,0 0 15,0 0-25,0 21-18,0 12 15,0 14 3,-3 4 0,-5 1 37,0 4-31,0-3 9,-1 0 3,0-3-8,-3-1-3,0-1-5,-6 0 1,-4-2 4,-5-5-1,0-6-6,-1-6 0,6-11 8,8-9-6,2-9 1,6 0 4,3-12 3,2-15-6,1-8-4,6-9 0,19-6-17,12-2 15,9 1-40,4 3-5,-1 2 24,2 10-38,-3 5 0,-1 6-132,-2 8-226</inkml:trace>
  <inkml:trace contextRef="#ctx0" brushRef="#br0" timeOffset="300956.6651">29487 7060 247,'0'0'157,"0"0"-126,0 0 32,0 0-8,0 0-27,0 0 13,0 0-31,-71-32 1,55 32 4,-4 2 1,-2 8-16,1 8 5,-1 5 0,1 8 18,-1 8-20,2 5 8,2 2 21,6-3-31,6-7 17,6-4-14,0-5 0,0-5 9,5-4-11,7-2 12,7-8 2,6-3-12,8-5 4,9 0-8,7-8 3,2-10 1,1-3-4,-4-4 0,-9-4 0,-3-1 6,-7-3-13,-3-3 7,-3 0 0,-4-2 4,-2-1-1,-5 3-3,-1-3 0,-4-2 3,-4 0-3,0-1 0,-3-3 0,0 0 2,0 1 0,0 2-2,0 2 0,0 1 3,0 1-3,3 5 0,-3 9 1,0 7 3,0 8 0,0 3 6,0 4 14,0 2-20,0 0 1,0 0-5,0 0-10,0 17 7,0 27-13,-10 25 16,-2 20 5,1 4-3,2-1 6,2-11-3,1-13-3,3-9 11,0-8-10,3-6-3,-1-6 0,1-6 7,0-7-13,0-9 6,0-7 0,0-5 3,0-4 3,0-1-6,0 0 9,0-6-4,9-20-2,10-10-3,6-3-26,3 1 17,1 10-14,-7 5 23,-1 10 0,-7 7-9,1 4-1,-3 2 10,4 0 0,2 16-6,1 3 12,2 2-6,-3-2 0,-3 1-1,-2-2-8,-1 0 9,-1-3 0,-1-1 7,2-2-7,0-4-23,4-4-69,-1-4-196</inkml:trace>
  <inkml:trace contextRef="#ctx0" brushRef="#br0" timeOffset="302175.5179">30451 7182 170,'0'0'158,"0"0"-72,0 0-7,0 0 4,0 0-49,0 0-14,-83-44 35,65 41-38,3 3 7,-1 0-4,1 0-14,-3 5-3,2 14-3,-4 5 0,5 3 6,2 1 0,7-3-6,3-3 0,3 1 6,0-5-1,0-4-4,7 0 1,7-6 1,-2-2-1,4-2-4,-2-3 2,0-1-23,-3 0 18,1 0-1,3-1 6,-2-10-10,2-1 10,-1 0 0,-5-2 0,1-1 2,-4-1-3,0 1 1,0 1 0,0 0 8,-2 3 0,-2 1 2,1 3-8,-2 1 5,-1 1 12,2 4-13,-2-1 5,1 2 5,-1 0-11,0 0-5,2 0 0,1 0-14,3 0 9,4 3 1,2 8 4,2-4-1,0 1 9,0-2-9,1-3 1,-2 0 0,2-2-11,-1 1 11,-3 1-3,1-1-5,-1 1 7,-1-2-5,1 3 6,1 1-2,-2 0 1,2-1 1,-1 2 0,0 3-8,0 1 13,-1 1-5,-4 1 0,0-1-3,-3-1-6,-1 1 11,-2-2-2,0 0 7,0-3 0,0-2-7,0-2 0,0 0 1,0-2 2,0 0-1,1 0 3,-1 0 19,0 0-18,2-13 11,2-3-17,5-4-5,3-2 0,2-1-6,3 2-3,1 0 10,-1 5-12,4 2 12,-5 3 3,-1 5-3,-3 3 0,-4 3 4,0 0-3,0 0 0,-2 14-3,1 3 4,-1 4 2,0 0-4,-1-3 4,-1 0 1,2-3 1,0-2-2,4 0 5,1-5-6,2-3 1,5-4-52,3-1-151,0 0-233</inkml:trace>
  <inkml:trace contextRef="#ctx0" brushRef="#br0" timeOffset="303664.051">31326 7220 304,'0'0'87,"0"0"-63,0 0-11,0 0 53,0 0-14,0 0-18,-15-48 0,5 43-26,-2 2 2,-5 0-10,1 3 0,-2 0 4,-2 0-4,-2 4 0,0 13-1,2 4 10,1 4-4,4 1-5,6-2 2,6-3 13,3-3-9,0-3 9,0-4 13,8-4-26,5-2 8,4-5-10,5 0 4,5 0-10,-2-3 3,-5-6 3,-6 4-3,-5 1 10,-4 2-7,-4 2 8,-1 0-1,0 0 2,2 3-9,1 17 0,1 7 6,-4 9-4,0 3 23,0 3 1,-6 0 8,-10 1-6,-5-3-6,-3-2-6,-2 0-4,-2-2-7,-2-5-4,4-2-1,6-11 2,8-8-5,6-7 3,6-3-13,0 0 10,0-3 3,0-16-4,3-7-6,12-4 6,6-6 2,7-2 2,10-4-1,2 0-14,5-1-15,0 4 21,-4 4-16,-3 4 10,-7 6 11,-3 1 7,-4 5-3,-4 3 0,-1 1 1,-4 2-1,1 1 0,-2-2 2,-3 2 1,-1 4 0,-6 4-3,-2 1 0,-2 3 6,0-1 7,0 1-1,0 0-1,0-2 19,0 2-30,0 0 7,0 0-7,0 0 1,0 0-5,0 0-6,0 9 3,0 9-4,0 0 16,1 2-5,2-5 0,3 0-2,1-3-4,-1-3 6,2-2 0,1 1-3,4-5 2,2 0-6,2-3 3,-4 0-19,5 0 17,-1-11 0,0-4 6,-1 1-11,0 1 15,-6 4-4,-1 5 0,-3 1 5,-5 3 3,1 0-8,1 0 0,1 12-2,3 3 8,1 0-6,-2 0 0,-1-3 12,-1-3-11,-2-1-1,-2-4 0,0 0 4,0-2 7,0-2-12,0 0 1,0 0-25,7 0 19,8-15-12,2-5-29,2-1 22,2 0-8,-3 0 27,4 4 5,0 3-4,-3 3-1,-2 4 6,-2 5 0,-3 2-6,-3 0-7,0 13 13,0 8-2,-5 2 9,-1 2 3,2-3-3,-2-2 2,0-2 15,2-2-19,-1-3-2,3-2-3,4-4-6,-4-2-31,0-5-168,-5 0-254</inkml:trace>
  <inkml:trace contextRef="#ctx0" brushRef="#br0" timeOffset="303980.2775">31578 7063 565,'0'0'76,"0"0"-64,0 0 45,0 0-15,0 0-39,0 0-3,0 0-3,-6-11-84,18 11-102,1 0-58</inkml:trace>
  <inkml:trace contextRef="#ctx0" brushRef="#br0" timeOffset="304867.5526">32344 7243 349,'0'0'129,"0"0"-111,0 0 44,0 0-6,0 0-26,0 0 28,-63-58-10,55 56-42,-1 2 7,-6 0-13,-1 6 4,-3 15-6,-1 5 4,5 2 2,5 0-2,4-3 2,6-2 0,0-2-3,6-3 2,7-1-3,8-5 1,3-5-6,8-3-6,3-4-20,-2 0 26,-6 0-26,-8-4 26,-6-8 5,-3 0 0,-4 0 8,-2 1 1,1 5 6,-4 2 28,2 2-4,-3 2-17,0 0-22,0 23-12,0 12 11,0 9 0,0 8 2,-13 1 18,-4-1-4,-4-1 8,-1-1-7,-3-5-8,0-1-6,0-8-2,-2-3 2,2-5 6,3-7-6,2-7-2,9-8 9,6-6 2,3 0-11,2-13 0,0-15-4,5-6-2,17-2-1,10 0-7,7 3 3,5 4-11,4 2 7,4 3 0,3 5-12,0 0 24,1 4-42,-3 2-54,-8-2-135</inkml:trace>
  <inkml:trace contextRef="#ctx0" brushRef="#br0" timeOffset="308122.4735">3731 9479 222,'0'0'123,"0"0"-98,0 0-14,0 0 54,0 0-9,0 0-29,-83-60 39,69 55-34,3 2 12,-6 3-34,-4 0-4,-5 0-4,-2 12-2,-2 6 0,0 4-2,2 6 10,10 2-8,3 2 6,5 0 1,7 1 7,3 1-10,0-4-3,3-4 13,12-2-8,1-5 1,2-2 1,4-7-1,5-5 11,3-5-11,7 0-4,2-20-3,0-6-11,-3 0 4,-11-2 1,-7 4-2,-9 0 5,-6 3 4,0 5-1,-3 2 20,0 5-12,0 5 25,0 4 17,0 0-40,0 0-10,0 8-5,6 12 0,1 9-7,5 1 19,3 2-7,3-3 0,3-1 3,4-7-6,2-5 3,3-8-3,3-6-4,-2-2-87,0-5-251</inkml:trace>
  <inkml:trace contextRef="#ctx0" brushRef="#br0" timeOffset="309140.1046">5821 9316 268,'0'0'84,"0"0"-40,0 0 26,0 0-31,0 0 17,36-89 7,-9 71-37,4 2 9,2 0-9,3 3-11,0 5 13,4 5-15,-1 3-8,0 3-2,-1 17 3,-5 6-8,-9 10 2,-9 9 0,-14 8 2,-1 7 1,-22 2 5,-14-6-2,-7-3 1,-3-7-7,2-4 0,6-7 1,9-10 4,8-7-5,11-7 0,3-7-3,7-4 3,0 0-4,0 0 3,0 0 1,16 0 0,15-1 1,16-16 24,11-2-6,6-5-13,6 1-6,-6 1 0,-6 6-4,-13 4-4,-9 6-28,-9 5-40,-7 1-139,-6 0-193</inkml:trace>
  <inkml:trace contextRef="#ctx0" brushRef="#br0" timeOffset="309610.2045">7046 9119 346,'0'0'199,"0"0"-131,0 0-42,0 0-24,0 0 14,-31 81 33,5-33-10,-5 4-5,0 0-13,-4-3-11,-1-6 4,1-4-14,2-3 6,2-2-6,-2-3 5,9-2-13,0-7 8,6-5-35,6-5-18,2-7-105,4-5-90</inkml:trace>
  <inkml:trace contextRef="#ctx0" brushRef="#br0" timeOffset="309910.7355">6754 9167 377,'0'0'60,"0"0"-3,0 0-19,0 0-9,0 0 53,0 0-18,97 101-21,-70-55-30,-2 0-13,3-1 18,-1-6-5,4-6-10,-4-3-3,-5-6 12,-5 1-12,1-6 0,-6-5 1,0-4-5,3-6-63,0-4-95,1 0-173</inkml:trace>
  <inkml:trace contextRef="#ctx0" brushRef="#br0" timeOffset="310427.7371">7377 9185 430,'0'0'96,"0"0"-47,0 0-16,0 0 46,0 0-45,0 0-21,100-78 11,-69 78-21,1 0-3,-4 18 0,-7 13 1,-6 10-1,-9 9 0,-6 6 5,0 1 7,-18 0-4,-6-5-8,-1-7 0,3-8 7,5-10-9,4-5 2,5-6 0,7-4-1,1-3 3,0-2-2,0-2 0,16-4 4,13-1 21,9 0 3,7-3-15,10-10 3,0-1-9,-2-1-7,-7 3 0,-10 1-15,-8 6 14,-7 0-40,-2 4-23,2-4-109,-6-1-178</inkml:trace>
  <inkml:trace contextRef="#ctx0" brushRef="#br0" timeOffset="719611.6598">10273 8849 51,'0'0'115,"0"0"-23,0 0 6,0 0-21,0 0-51,0 0 9,0 0-4,-67-1-7,55 1 1,1 0 8,-2 0-17,0 0 4,-2 0 2,0 1-15,-3 4 3,0 0-10,-4 0 0,-2 1 4,2 1-4,5-1 33,2-4 9,6 3-41,2-2 0,1 3-1,-3 3 0,6 2-5,0-1 0,1 1 2,2 1 3,0 1-11,0 2 11,12 2-1,6 3 1,3-1-5,1 1 6,1-4-1,2 3 3,2-1-3,4 3-3,-2 0 1,2 0-4,-1 0 6,-2-3-1,-3 1 1,-3-1 0,-3-1 2,-7-2-2,-2-5 0,-5 1 2,-5-1-7,0 0 10,0 1 6,-12 2 29,-5-1-31,-6-2 18,-6-2-9,-1-3-6,-2-5 20,-4 0-29,0 0 7,0 0-10,3 0 5,3-4-9,5-1 4,6 3-12,5-3 10,4-1-50,5 2 12,5-2-86,0-2-254</inkml:trace>
  <inkml:trace contextRef="#ctx0" brushRef="#br0" timeOffset="720344.3911">10575 8938 178,'0'0'77,"0"0"0,0 0 23,0 0-8,0 0-13,0 0-9,0 0-50,-17-16-17,15 16-3,1 14-2,-2 8-2,1 9 4,2 4 0,0 2 6,0 3-3,5 2-3,6-1 0,5 1 3,0-8-4,4-4 1,-1-4-8,2-11 3,0-7 5,-3-7 0,4-1-6,-3-1 2,-2-20 4,2-7 3,-5-5-3,5-6 11,-5-5-11,-3 0 3,-3-3-3,0 2 2,-7 4-6,-1 8-1,0 9 1,0 7 2,-6 7-15,0 5-25,3 5-30,0 0-198,0 5 15</inkml:trace>
  <inkml:trace contextRef="#ctx0" brushRef="#br0" timeOffset="720734.9376">11017 8946 252,'0'0'110,"0"0"-27,0 0-32,0 0-12,0 0-39,0 0 3,-3 34 0,3-7 36,0 2-17,0 0 7,2-2-18,1 1 4,0 0-15,0-2 1,2 0 0,-2-3-1,0 0-2,0-1-14,1-2-28,-1-8-33,-2-8 4,2-4-89,2 0-66</inkml:trace>
  <inkml:trace contextRef="#ctx0" brushRef="#br0" timeOffset="721300.9618">11037 8927 216,'0'0'58,"0"0"2,0 0 30,0 0 2,0-79-6,12 70-26,4 4-52,5 2 0,6 3-4,0 2 1,-2 14 2,-4 7-7,-5 4-2,-8 1-1,-6 4 1,-2-2 2,-8 0 3,-13-2 0,-4-4 7,5-8-10,1-2 8,4-6-5,2-5-3,2-3 0,1 0 10,7 0-9,1 0-2,2-3-6,0-2 7,0 0-3,14 2 3,11 0 0,8 3-2,1 0 6,2 0-5,-3 8 1,-5 7-9,-3 2 7,-5-2-3,-5 1 5,-6-1-3,-8 0 3,-1 0 0,0 1 13,-6 3-5,-14 2 16,-7 0-8,-3-3 12,0-4-18,1-3-2,3-4-2,0-4-6,1-3-14,4 0-14,5-14-40,1-5-50,10 1-53,5-2-158</inkml:trace>
  <inkml:trace contextRef="#ctx0" brushRef="#br0" timeOffset="722356.2794">11556 8925 124,'0'0'151,"0"0"-103,0 0-48,0 0 5,0 0 45,0 0 59,21 78-50,-16-48-5,-2-2 2,-2 2-23,1-5-33,-2 0 12,0-2-3,0-3-9,0-4 1,0-2-3,0-3-7,0-7-16,0-4-20,0 0-24,0 0 16,0 0 27,0-4-28,0-12-38,0-2 13,0-3 30,0-6-33,0 0 40,0-5 34,0 1 8,0-1 17,0 0 64,0 2-8,0 3 10,0 3-23,3 1-1,7 4 32,0 1-61,1 4-15,7 4 9,-2 4-17,5 6 7,1 0-14,1 9 6,-4 12-3,2 3-1,-4 0-2,-3 2 9,-3-2-1,-1-2-15,-5-4 7,-4-1 0,2-3 11,-1-7-9,-2-1-2,1-4 1,1-2 7,-2 0-6,1-7 17,1-12-18,1-7 11,3-5-12,2 1 0,5 3 1,-3 2 2,0 7-3,1 5 0,-5 5 1,6 3-1,-5 2 0,4 1 0,3 2-2,0 0 7,2 0-9,-1 15 4,-3 4-2,-3 7 2,-3 1 15,-1 2-6,-2-1 37,-3-2-41,0 0 5,0-2-10,0-3 9,0 0-9,0-5 0,-3-2 0,3-4-1,0-2-18,0-3-4,0-5-28,0 0-64,0 0-1,3-3-35</inkml:trace>
  <inkml:trace contextRef="#ctx0" brushRef="#br0" timeOffset="722973.1186">12311 8821 261,'0'0'160,"0"0"-78,0 0-53,0 0-29,0 0 15,0 0-15,0 51 36,0-18 2,-5 3 22,-8-1-44,0-4 1,-2 0 5,3-6-16,0 1-4,0-2-2,1-2-2,3-4 0,2-4 2,3-7 0,1-4-8,2-1-2,0-2-4,0-3 1,0-17 0,0-6-20,11-6-17,2-1 9,1-2 35,-3-1 0,0-1 6,-2-1 0,6 3 2,-2 5-2,2 4 3,-1 8 21,2 3 19,-3 6-29,4 4 3,-4 1-4,2 4-9,-1 0 3,-2 14-7,2 7 15,-3 5 21,-1 0-21,-4 3 6,-3 1-2,-1-1-18,-2-1 16,0-2-11,0-2-6,0 0 7,0 0-1,0-3-6,-2-3 0,-1-2-7,2-8 2,-1 0-34,1-5-14,1-2-42,-3-1-48,-3 0 11</inkml:trace>
  <inkml:trace contextRef="#ctx0" brushRef="#br0" timeOffset="723220.5294">12289 9019 126,'0'0'121,"0"0"-30,0 0-34,0 0 4,0 0-2,0 0-48,40-41-3,-19 35 2,1 1-7,-1 0-2,-1 2-1,-4 3-30,-3 0-74,-5 0-107</inkml:trace>
  <inkml:trace contextRef="#ctx0" brushRef="#br0" timeOffset="724161.5929">12726 8765 205,'0'0'141,"0"0"-141,0 0 7,0 0 0,0 0 46,0 0-5,71 5 15,-45-3-42,4 0 20,0-2-18,1 0-17,2 0 9,-5 0-14,-4 0-1,-3 0 0,-11 0-86,-2 0-16,-8 3-27,0 3-75</inkml:trace>
  <inkml:trace contextRef="#ctx0" brushRef="#br0" timeOffset="724493.6611">12845 8797 236,'0'0'84,"0"0"-78,0 0 2,0 0 52,0 0 38,0 83-42,0-52-2,0 1-38,0 0 0,0-3-12,0 3-3,0-5 1,0-1-2,0-3 0,0-2 2,2-5 1,1-2-6,-3-7-15,3-4-71,-2-3 0,-1 0-44,3 0 49,1-6-43</inkml:trace>
  <inkml:trace contextRef="#ctx0" brushRef="#br0" timeOffset="724963.6306">13182 8816 282,'0'0'127,"0"0"-36,0 0-21,0 0-24,0 0-46,0 0 7,-4 47-5,4-9 33,0 1-7,0 0-19,0-3 6,0-4-9,0-4 0,0-1-4,0-1-1,0-2-1,0-4 0,0-8-8,0-5-30,0-7-28,1 0-50,1 0 56,1-15-11,0-2-194</inkml:trace>
  <inkml:trace contextRef="#ctx0" brushRef="#br0" timeOffset="725442.86">13169 8836 148,'0'0'91,"0"0"9,0 0 17,0 0-10,3-77-45,6 65-18,3 1-42,4 3 4,3 3 1,1 4 1,2 1-8,1 0 0,-4 10 1,-1 8-9,-7 3 8,-7 5-13,-4 0 7,0 0-15,-3-1 17,-11-1 0,-5-2-23,1-2 16,-3-3-22,1-4 1,0-4 24,2-5 8,8 1 19,1-5-13,6 1-2,3-1 47,0 0-33,0 2-12,0 1-6,3 4-28,15 4 28,2 1 16,3 0-3,4 0-2,3-1-5,0 2-1,1-1 2,-1 5-2,-3-2-5,-4-1 0,-6 1-10,-1-2-3,-4-1-59,0-2-59,-3-8-88</inkml:trace>
  <inkml:trace contextRef="#ctx0" brushRef="#br0" timeOffset="725823.4598">13705 8746 139,'0'0'235,"0"0"-127,0 0-63,0 0-36,0 0 13,0 0-18,0 0 26,101-6-1,-70 4-21,-4 2-7,-3-2-1,-3 2 0,-6 0-6,-4 0-26,-1 0-39,-7 0-29,-3 7-54,0 0-41</inkml:trace>
  <inkml:trace contextRef="#ctx0" brushRef="#br0" timeOffset="726081.8994">13825 8774 131,'0'0'143,"0"0"-66,0 0-12,0 0 4,0 0-35,0 0 28,0 68-1,0-43-29,0 3-9,0 0 2,3 1-25,-3-1 5,2 1-5,-2-2 7,0-2-9,0-2 2,0-5-1,0-3-19,-2-2-59,-8-3-57,-2-1-9,0-3-100</inkml:trace>
  <inkml:trace contextRef="#ctx0" brushRef="#br0" timeOffset="726298.0551">13698 9156 98,'0'0'177,"0"0"-38,0 0-9,0 0-23,0 0-73,0 0-9,-4-7-25,21 7 4,9-1-4,6-2 4,5-2 0,-4 0 6,4 3-10,-10 0-23,-3 2 4,-2 0-36,-1 2-24,2 6 18,-1 3 55,-3-4-128,-8-2-187</inkml:trace>
  <inkml:trace contextRef="#ctx0" brushRef="#br0" timeOffset="726783.6616">14479 8686 162,'0'0'226,"0"0"-178,0 0-48,0 0 0,0 0 17,0 0 59,-36 112-30,15-72 28,0 0-52,-4 2 9,-5-1-15,5-2-13,-4-1 15,6-7-5,1-2-11,3 0 2,2-5 5,3-5-9,3-2 0,3-9-22,3-3 8,4-3-42,-1-2-40,-1 0 25,0-2-109,0-10-17</inkml:trace>
  <inkml:trace contextRef="#ctx0" brushRef="#br0" timeOffset="727146.8551">14228 8789 168,'0'0'83,"0"0"-34,0 0 11,0 0 1,0 0 5,0 0-27,0 0-38,49-25 8,-29 46 6,2 6-5,-1 4 10,-1 6-13,-7 0 19,0 1 13,1-2-32,-1-5 5,5-2-6,-4-3-5,3 4 5,1 0-4,0-4-1,0-2-1,-5-9 0,-5-5-2,-2-1-4,-4-4-12,-1-1-49,-1-4-55,2 0 30,-2-7-79</inkml:trace>
  <inkml:trace contextRef="#ctx0" brushRef="#br0" timeOffset="727400.7813">14791 9277 456,'0'0'186,"0"0"-175,0 0 45,0 0 14,0 0-31,0 0-23,1-26-16,-1 14-14,-1 0-28,-5 1-70,-3 1-156</inkml:trace>
  <inkml:trace contextRef="#ctx0" brushRef="#br0" timeOffset="735966.3373">3118 11879 12,'0'0'57,"0"0"0,0 0-7,0 0-29,0 0-21,0 0-2,0 0-11,13-8-101</inkml:trace>
  <inkml:trace contextRef="#ctx0" brushRef="#br0" timeOffset="769349.1766">3731 11048 24,'0'0'93,"0"0"6,0 0-47,0 0 12,0 0-8,0 0-7,0 0 0,39 28-14,-32-25-1,4-2-7,-1 2-6,2-1-1,-3 0-19,9 0 4,-3-2 5,4 0-8,2 0-1,0 0 1,3-6-2,-2-1 7,-1-3-7,-3 0 0,-1-1 5,-4 3-4,-6-2-2,1 0 0,-2 2 1,-2-2 1,-1-2 0,-3 1 1,0-2 2,0 1-3,0 0 4,0 0-5,-13-1 1,1 2 13,-4-2-3,-1 5 1,-4 0 3,-1 1-8,1 2 3,-6 2-10,5 1 0,-2 2 7,1 0-7,-2 0 0,1 7 2,0 6 5,-1 5-9,2 3 2,0 6 0,2 3 0,4 3 0,4 2 0,7 0 1,3-4 2,3 0-6,0-5 3,6-3 0,12-2 4,-3-1 0,9-6-4,-2 0 0,3-2 6,1 0-5,5-2-1,1-6 2,-1-4-8,4 0 6,-2 0-5,-3 0-16,-2-6-63,-3 1-20,-6 1-68,-7 1-178</inkml:trace>
  <inkml:trace contextRef="#ctx0" brushRef="#br0" timeOffset="769618.9321">4274 11220 370,'0'0'185,"0"0"-124,0 0 1,0 0-26,0 0-32,0 0-8,0 0 1,0 0-48,0 0-49,0 0-82,0 0-111</inkml:trace>
  <inkml:trace contextRef="#ctx0" brushRef="#br0" timeOffset="770305.2019">4541 10990 224,'0'0'147,"0"0"-88,0 0 20,0 0 13,-31-77-40,19 70-2,0 2-13,-3 2-25,1 3 3,-2 0-14,1 3 7,-1 13-8,1 6 2,-3 2-3,9 3 1,6 0-8,3-3 2,0-3 6,0-4 0,6-4 0,3-4-1,7-3 0,1-6-14,2 0-8,2-1 19,2-19-4,0-2 4,0-1-7,-7 2-15,-4 6 26,-9 6 0,0 4 0,-3 5 7,3 0 0,0 2-3,3 16-4,3 12 1,-3 6-1,-2 8 15,1 2 2,-4 10 22,-1 4-19,0-1-6,0 3 18,0-8-18,-12-3-11,-4-3-3,2-4 2,0-11-2,3-10 1,2-10-1,2-10 8,1-3-2,-2-5 7,-5-13-13,-5-9 2,7-3-2,3-2 0,6-6 7,2-1-7,9-2-3,14 0 1,5-1 2,5 4-9,4 4 5,-3 5-20,2 7 21,-2 5 0,-4 7-42,0 2-30,-2 2-67,-4 2-80</inkml:trace>
  <inkml:trace contextRef="#ctx0" brushRef="#br0" timeOffset="770524.7886">4947 11148 315,'0'0'270,"0"0"-228,0 0 4,0 0 8,0 0-29,0 0-25,0-18-27,-3 15-116,-4-3-384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47:16.7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6100 12703 294,'0'0'26,"0"0"-19,0 0-6,0 0 3,0 0 27,0 0-16,27 19 10,-15-14 35,0-4-21,-2-1 6,5 0-19,0 0 1,3 0-3,-3-1-23,1-9 10,1-4-6,-4-3 0,1-1 5,-2 0-10,-4 1 0,-3-1-11,1-1 4,-3 2 7,-3 1 0,0 4 3,0 4-2,0 2-1,0 4 24,0 2 25,0 0-38,0 0 12,-6 5-23,3 8 7,-2 7-9,2 0 2,3 1 0,0-2-8,0 1 10,8-2-2,6-3 0,0-2 5,1-4-9,3 0 4,-3-7 0,0 0 1,2-2-1,0 0 0,0-3-1,4-15-3,-2-3-2,-4-8 4,0-4 2,-5-6-3,-2-8-2,2-4 1,-4-5 3,-3-2-15,-3 0 10,0 1 7,-3 3-1,-10 4 4,2 4 5,-1 5-8,-1 7 13,1 5-13,3 6 24,0 10-3,2 4-9,1 6 23,4 1-25,2 2 3,0 2-14,0 24-18,0 17 17,3 16 1,5 13 0,5 11 3,-4 7 7,5 3-10,-1 1 1,-1-4 6,-3-3-1,6 4-4,-5 0 8,2-1 6,-3-2-12,5-8 0,-1-13-4,2-5 3,4-5-3,5 4 0,-3 2 2,-2-7 4,-5-10-4,-4-14 5,-5-17-7,-2-8-1,-3-5 1,0-2 2,0-11 10,-6-22-12,-11-17 0,1-16-29,-2-10-8,3-4-21,0 2 36,0 7 5,0 8 17,3 13-3,-2 11 10,3 9 15,5 10 11,0 4-28,4 2 6,2 2-11,0 0-3,2-3-3,16-2-7,7-2-3,4 0-8,-1 1-9,0 5 1,-8 1-91,-1 3-59,-10 1-106</inkml:trace>
  <inkml:trace contextRef="#ctx0" brushRef="#br0" timeOffset="401.481">6352 12221 582,'0'0'113,"0"0"-99,0 0 55,0 0-29,0 0-19,0 0-5,0 0-16,-6 0-8,2 0-41,-1-7-131,4-4-438</inkml:trace>
  <inkml:trace contextRef="#ctx0" brushRef="#br0" timeOffset="1256.4731">8605 11910 211,'0'0'170,"0"0"-148,0 0 7,0 0-8,0 0 6,84-14 29,-47 12-19,6 1 12,2-2-13,1 0-17,-7-2-7,0 1-9,-8-1-2,-7 1-1,-8-1-86,-8 2-46,-8 2-43,0-1 10</inkml:trace>
  <inkml:trace contextRef="#ctx0" brushRef="#br0" timeOffset="1551.2749">8763 11902 116,'0'0'164,"0"0"-125,0 0-1,0 0 26,0 0 54,9 105-54,-3-61-4,-1 3-24,-4 4-14,2-3-13,-1 0-7,-1 1 6,1-3-8,-2-3 2,0-2 8,0-6-8,0-5 0,0-5-2,-6-6-6,0-9-28,0-4-73,-9-6-72,3 0-91</inkml:trace>
  <inkml:trace contextRef="#ctx0" brushRef="#br0" timeOffset="1720.5579">8672 12504 206,'0'0'186,"0"0"-105,0 0-32,0 0-27,0 0-18,0 0 47,42 0-1,-14 0-2,4 0-21,2 0-14,-1-6-10,1-1-3,-2-3-15,-3 4-78,-3 1-142</inkml:trace>
  <inkml:trace contextRef="#ctx0" brushRef="#br0" timeOffset="2352.9771">9854 12134 319,'0'0'76,"0"0"-74,0 0 4,0 0 74,0 0-32,0 0-30,106 5 14,-76-5-32,-3 0 0,-4 2 0,-5 4-19,-4 4-44,-10 0-111,-4 2-95</inkml:trace>
  <inkml:trace contextRef="#ctx0" brushRef="#br0" timeOffset="2553.5069">9869 12307 260,'0'0'150,"0"0"-128,0 0 59,0 0 35,0 0-63,86 5-25,-57-5-21,-1-4 10,3-6-17,-1-2-10,-3 0-45,1 1-165,-7 4-160</inkml:trace>
  <inkml:trace contextRef="#ctx0" brushRef="#br0" timeOffset="3957.2033">11376 11484 294,'0'0'69,"0"0"34,0 0 1,0 0-40,0 0-21,0 0-34,-63-18-3,46 18 6,-3 0-6,-4 0 10,6 0-12,-3 0-3,6 0 1,2 0 2,2 0-4,-2 0 2,5 0 3,-1 0-8,0 0 3,1 0-1,0 1 0,2 2-1,1 0 2,-2 0-1,4 3-1,-1 0 2,2 1 0,1 3-5,1 0 5,0 4 0,0 2 0,0 5 1,0 6-1,0 6 3,0 4-3,0 3 0,0 4 4,0 0-4,-3 2 0,0-1 5,1 1-5,1-1 0,1 0 3,0 3-1,0 0-2,0 6 0,0 8 0,-2 7 0,-13 5 5,0 2 24,-4-1-15,2 2-9,1-1 14,1 4-14,-3 4-1,3 0 1,1 2-2,0-2-2,1-5 1,2-3-1,-5-2 2,7 2-3,-2-4 1,1 2 0,3-4 1,-1 1-2,2 2 0,1-3 0,0-1-2,0 4 3,-1-1-1,0 3 0,0 0 4,-1 0-4,-1-2 0,2-4-2,0 0 0,0 5 2,-1 0 0,1 0 1,0-1 2,0-3-3,0-1 0,0-3 0,2 0-4,1-1 4,1-3 0,1 1 2,1 3 0,-2 2-2,1 1 0,-2-3 1,0-6-1,0-8 0,1-7 0,-2-6 0,4-7 2,0-4-2,0-7 0,0-4 0,4-5-1,1-3 1,-2-4 0,-2-2 0,1-2 1,-1-1-1,-1 0 0,2 0 0,-1 0-1,2 0 1,3 0 0,7 0 8,6 0-7,6 0 6,9-4-7,9-9 4,5-2-10,9-4 8,1-1-4,2-1-4,-7 1-18,-9 5 5,-10 4-29,-13 1-43,-14 2-139,-7-3-170</inkml:trace>
  <inkml:trace contextRef="#ctx0" brushRef="#br0" timeOffset="4859.413">11798 11575 249,'0'0'173,"0"0"-77,0 0 7,0 0-47,0 0-40,0 0-7,9 15 3,4 6 26,-4 2-9,-1 1 17,-3 2-40,-3-1 6,-1 3-10,-1-3 6,0-3-7,0 3 0,0-1-1,0 0 0,0 3-7,0-3-46,-1-1 29,-3-4-42,2-5-97,2-5-145</inkml:trace>
  <inkml:trace contextRef="#ctx0" brushRef="#br0" timeOffset="5615.0295">13897 11437 161,'0'0'242,"0"0"-216,0 0 31,0 0 6,0 0-5,0 0-41,-85 69 0,79-34 15,2 6-18,2-2 14,2 0-10,0-2-18,11-5 15,5-3-14,3-9-1,1-4 15,-1-9-7,5-7-7,0 0-1,3-17 8,3-11-4,-7-5-4,-3-5 0,-8 0 6,-9 1-4,-3-2-2,0 1 0,-9 0 1,-11 6-7,-1 3 3,-1 6-17,1 8 0,1 5-79,1 0-162</inkml:trace>
  <inkml:trace contextRef="#ctx0" brushRef="#br0" timeOffset="6303.4629">16113 11354 210,'0'0'199,"0"0"-155,0 0 34,0 0-57,0 0 9,0 0 9,-63 105-19,57-67 25,4 0-19,2-5-14,0-1 11,2-6-23,10-3 6,3-5-4,0-6 6,4-7 6,2-5-7,0 0 2,6-20 7,-2-7-14,-3-2 1,-7 0-3,-4-2 5,-8 1-7,-3-4 2,0 2-16,-3 2-2,-11 5-27,-1 9 13,-2 6-68,-3 4-142,1 3-103</inkml:trace>
  <inkml:trace contextRef="#ctx0" brushRef="#br0" timeOffset="6965.3061">17958 11333 302,'0'0'117,"0"0"-78,0 0 11,0 0 11,-30 78 13,23-40-18,5 1-17,2 0-20,0-5 2,2-6-18,10-2 4,4-7 3,4-4-10,3-7 10,7-8 1,8 0-9,3-17 20,0-10-20,-6-3 1,-6 0-3,-10-3 0,-10 1 0,-7-3-3,-2-1-6,0 2 6,-16 2-22,-7 8-7,-9 6-15,-4 6-89,-6 8-78,0 4-131</inkml:trace>
  <inkml:trace contextRef="#ctx0" brushRef="#br0" timeOffset="7998.9486">11671 12806 222,'0'0'125,"0"0"-58,0 0 20,0 0-29,0 0-7,0 0-46,-39 17 1,35 9-4,-2 8-1,3 8 9,1 4-1,2-3 10,0-2 4,2-8-22,11-6 6,1-9-7,3-3 7,3-7 1,4-8 3,0 0-5,-1-6 15,0-17-18,-4-5 10,-2-7-7,-5-4-6,-8-3 9,-4-4-9,0 2 0,-6 3-2,-13 6-24,-1 8 2,-5 7-19,3 9-39,-2 6-42,-3 5-149</inkml:trace>
  <inkml:trace contextRef="#ctx0" brushRef="#br0" timeOffset="8700.6809">14240 12581 59,'0'0'166,"0"0"-97,0 0 1,0 0-21,0 0-12,0 0-25,7 30 54,7 3 9,5 5-13,-4 4-4,0 3-23,-4 0-1,-4 0-2,-4-3-32,-1-4 11,-2-6-11,0-5 5,0-8-8,0-5 3,0-7-3,0-4-4,1-3-76,5-1-94,0-22-162</inkml:trace>
  <inkml:trace contextRef="#ctx0" brushRef="#br0" timeOffset="9455.8977">16714 12579 208,'0'0'29,"0"0"-5,0 0 33,0 0 32,-82 30 0,70-6-53,0 7 15,6 4-7,3 4-13,1 0-7,2 1-7,0-1-5,5-1 6,6-5-13,3-6-3,3-7-1,1-8 3,1-9 11,0-3-7,4-1 3,0-19 6,-1-9-15,-3-4 0,-7-3-2,-2-2 6,-7 1-5,-3-1-1,0-1-2,-13 3-5,-8 1-7,-6 5-6,-1 6 0,1 9-19,3 7-21,3 7-107,2 1-72</inkml:trace>
  <inkml:trace contextRef="#ctx0" brushRef="#br0" timeOffset="10126.5591">18377 12569 139,'0'0'93,"0"0"-69,0 0 54,0 0-12,-89 61-12,77-27-16,4 3 14,4 5 28,2 0-47,2 2-6,0-3-12,5-5-7,10-7 6,0-7-14,2-5 0,3-12 27,4-5-17,0 0 12,4-13-19,0-13 8,1-3-7,-7-5-4,-2 1 0,-8-1 7,-7-1-3,-5 2-8,0-2-1,-10 0-45,-11 3-6,-4 0-114,-5 3-62,-2 7-60</inkml:trace>
  <inkml:trace contextRef="#ctx0" brushRef="#br0" timeOffset="11176.0079">11510 13946 267,'0'0'137,"0"0"-106,0 0 33,0 0-11,0 0-3,0 0-10,-81 44-9,74-23-14,1 4-11,1 7 2,1 4 12,4 3-10,0-3-5,0-1 9,4-6-14,7-7 4,1-5 0,4-5-3,2-8 9,5-4-10,0 0 5,3-3-4,0-13 5,-1-5-10,-5-8 4,0-3 0,-7 0 5,-4-2-4,-2 1-1,-7 3 8,0 0-8,-7 1 0,-8 3-7,-4 5-12,1 3 0,-1 5-18,2 4-47,2 3-57,2 3-160</inkml:trace>
  <inkml:trace contextRef="#ctx0" brushRef="#br0" timeOffset="11962.2577">14462 13763 34,'0'0'128,"0"0"-111,0 0 22,0 0 19,0 0-13,-80 26-10,71-1 12,-1 5-7,5 3-7,2 2 11,2-3-30,1 0 15,0-5-16,0-1-8,7-5 4,8-6 1,0-5 4,3-7 16,4-3-25,1 0 19,3-13-12,0-8-9,-4 0 6,-4-3-4,-5 0-4,-5-2 10,-5-1-6,-3 0-1,0 1-4,-9 2 2,-10 3-1,-4 3-1,2 3 0,-1 5-3,0 2-54,0 5-74,0 3-136</inkml:trace>
  <inkml:trace contextRef="#ctx0" brushRef="#br0" timeOffset="12695.3372">17060 13612 337,'0'0'59,"0"0"-16,0 0 34,0 0-38,0 0-14,0 0 11,0 93 6,0-54 11,0-1-33,0-3-1,0-4 0,0-3-15,-2-3 3,-1-4-7,0-2 4,0-2-4,2-5 0,-2-2-4,3-5-42,0-2-94,0-3-89,0 0-83</inkml:trace>
  <inkml:trace contextRef="#ctx0" brushRef="#br0" timeOffset="13512.9192">18775 13655 192,'0'0'135,"0"0"-118,0 0-12,0 0 29,0 0 3,0 0 30,-78 32-23,67-3-21,2 7 6,3 3 20,2 2-18,4-2 1,0-3-18,0-6-7,10-3 4,8-4-1,3-7-9,2-4 2,2-6 4,2-6 13,1 0-11,0-6-3,-1-12 4,-2-6-5,-3-2-3,-5-5-2,-6-1 6,-5-2-8,-6-2 2,0 0 0,0 1 2,-15 3 0,-4 5-4,-1 6 0,-5 6-39,-1 6 4,-4 6-94,-1 3-93,-3 0-123</inkml:trace>
  <inkml:trace contextRef="#ctx0" brushRef="#br0" timeOffset="14517.8529">11690 15097 235,'0'0'85,"0"0"-74,0 0 49,0 0-23,0 0 21,0 0-30,-58 17 9,51 4-19,2 8-8,4 2 26,1 4 6,0 1-33,0 0 9,9-1-15,0-4-2,3-3 8,1-7-4,1-8-5,3-7 0,0-6 6,4 0-3,-1-13-3,0-13 0,-2-3 13,-6-2-11,-6-2 3,-3 0 9,-3-2-11,0 0 2,-12 3-5,-7 0 0,-1 6-7,2 4 7,2 7-17,-4 5-12,1 9-81,-2 1-90,-3 0-135</inkml:trace>
  <inkml:trace contextRef="#ctx0" brushRef="#br0" timeOffset="15286.2427">14507 14963 231,'0'0'94,"0"0"-81,0 0 56,0 0-15,0 0-9,-83 42-17,69-13-3,5 4 1,2 2-11,4 0-1,3-3 2,0-6-4,0-5-1,9-3 7,6-5-14,1-6 11,2-4-4,0-3-5,0 0 9,3-17-12,-2-4 4,-2-1-1,-4-2-5,-6 0 5,-5-5-5,-2-1 1,0-2-4,-11-1 1,-5 3-22,-2 3-28,2 4-64,-4 7-20,4 6-112</inkml:trace>
  <inkml:trace contextRef="#ctx0" brushRef="#br0" timeOffset="16288.6188">16933 14839 104,'0'0'58,"0"0"-3,0 0-17,0 0 12,0 0-19,0 0 10,0-2-4,0 2-19,0 0 13,0 0-13,0 0-4,0 0 15,0 0-13,-6 0 16,-6 5-11,-3 3-5,-3 2 30,2 0-39,0 4-2,2 2-3,1 10 3,2 6-5,4 5 1,4 4-1,3-2 25,0-3-13,1-8-6,14-5 1,4-6-1,0-7-5,1-4-1,-2-6 1,2 0 24,4-8-18,1-14 5,0-4-8,-5 0 2,-4-2-6,-7 0 0,-6-2 7,-3 0-5,0-2-2,0 4 2,-3-1 0,-11 3-2,0 5-2,-1 5-2,-2 3-34,-1 9 13,-2 4-91,-6 0-86,-1 0-60</inkml:trace>
  <inkml:trace contextRef="#ctx0" brushRef="#br0" timeOffset="16905.575">18838 14745 447,'0'0'15,"0"0"1,2 87 48,-2-48 21,0 4-26,0-4-30,0-3-22,0-3 3,0-4-10,0-4 0,0-2 4,0-2-3,0-2 3,-2-2-4,-1-3 0,-2-5 0,5-3-57,0-6-120,0 0-157</inkml:trace>
  <inkml:trace contextRef="#ctx0" brushRef="#br0" timeOffset="18647.2527">19223 11076 109,'0'0'154,"0"0"-27,0 0-31,0 0 4,0 0-36,0 0-13,-6-32-19,6 31-31,0-1 15,8 1-12,6-1-3,3 2 6,-1 0 0,3 0-7,0 0 0,1 0 2,3 0-2,-1 2 0,1 1 0,-7 1-4,-1-1 9,-3 2-5,0 1 0,-5 4 0,1 2-4,-2 2 4,0 2 0,-2 2-1,1 4 5,-4 2-4,-1 1 0,0 4 1,0 1-8,0 3 7,0 2 0,0 4 2,0 1 3,0 2-5,-1 3 0,-1 2-3,-1 4 2,2 6 1,-2 2 0,-1 3 1,1 0 6,-1-2-7,1 3 0,0 0 3,0 5-4,0 2 1,0 1 0,-5 5 8,-1-1-1,-2 3 5,-2-1-7,4-3 3,0 1-2,0 2-6,2 1 1,0 3 8,3-1-6,-1-3-3,1-8 0,0 2 8,1-2-5,-3 1-3,0-2 3,-4 1-1,0-4 1,1 2-3,-1-2 0,0-2 1,0 0-3,1-4 2,3-2 0,-1-5-1,3 1 3,-1 3-2,4-2 0,1-1 1,0-2-3,0-3 2,0 0 0,-2 1 2,1 0 0,-1 1-2,1 1 0,-1 0 1,-1-2-2,1-4 1,2-2 0,0-1 3,0-3-3,2 1 0,6-6-1,1-1 6,1 1-6,-3-5 1,1 0 0,0 1 5,2-1-3,-4-4-2,0-2 0,0-5 2,-2-3-5,-1-4 3,1-2 0,-2-3 0,-1 0 1,-1-2-1,2-1 0,-2 0 1,0-1-2,0-1 1,0-1 0,0 0 5,0 0 2,0 0-7,0 0 16,-10 0-10,-10 0 9,-10 0-15,-3 0 0,1 0-3,0 3 6,2 0-3,-1 1 0,-2 0-19,-4-1 9,0 0-19,1-2-14,2-1-5,7 0-81,6-9-189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48:13.3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11971 11001 111,'0'0'83,"0"0"-78,0 0 27,0 0 4,0 0-2,0 0-8,0 0 16,-3-16 10,1 14-5,0 2-16,0-2-5,-1 2-22,0 0-1,-1 0 5,-4 0-8,-4 0 0,2 0 1,-4 0 0,-2 7-1,-1 2 0,0 3-1,-4 2 1,1 1 0,-1 3 0,1 0-2,1 2-1,0 3 3,3 0 0,-2 1 4,0 0-8,3-1 4,3-2 0,-1 0-1,2 0 2,-2-1-1,4 1 0,-2 0 4,0-3-8,-3 0 6,5 2-2,-1-2 0,1 0 2,0 0-2,-3 2 0,4-1 2,-2-1-8,-2 0 10,0 0-4,1 0 0,0 0 2,2-1-2,-2 2 0,2-2 0,0 2-1,2-1 1,1 1 0,0 0 0,2 1 0,-1 2 0,2-2 0,0 3 4,0-1-5,1-1 1,-1 3 0,0-1-6,-1-1 13,1 1-7,0-3 0,0-1 2,0-1-5,2 0 3,-1 0 0,1 0-2,-1 2 6,-2 7-4,-8 11 0,-2 4 1,-3 1 11,-2-6 15,5-10-23,8-3-4,1 0 2,1 6-2,-8 6 0,-2 5 3,-2-2 11,1-8 19,9-7-32,6-2-1,0-4 5,0 1-5,0 6 0,0 3 3,0 2-6,-2 1 4,-3-4-1,0-8 6,5-4-5,0-2-1,0 0 0,0-3 4,0 1-8,0-1 4,0-1 0,0 0-3,0-1 9,0 1-6,0-3 0,0 1 1,0-2-5,0-1 4,0 1 0,2 5-3,-1 4 9,-1 1-6,0 1 0,0-4 0,0-1-2,0 2 2,4 0 0,-2-1-1,2-2 4,1-1-3,0 0 0,2-1 1,-1-2-3,3 0 2,0 0 0,-2 0 0,2 1 4,0 4-4,-1-1 0,1 3 0,1-3 0,-4 1 0,5-1 0,-1-1-2,0 0 4,-1-1-2,3-2 0,-1 3 2,-1-3-6,2 1 4,-1 1 0,-1-4 0,2 2 6,-2-1-6,1 0 0,1-1-2,-3 0 0,4 2 2,-4 4 0,5-2 2,-1 0-2,-1-2 0,-3 0-1,7-1 2,-2 1-3,2-1 2,3 0 0,-1 1 1,2-1 1,-1 1-2,4-2 0,-1 2-1,3 0 1,-1 0 0,2 2 1,2-1 0,2 1-1,-2-2 0,2 0-3,3-1 3,0 1-3,1-2 3,0-1 0,3 3 4,1 2-3,1-3-1,1 3 0,6-2 2,-4 0-3,2 0 1,1 0 0,-2 1-4,-1 2 12,0-2-9,1 0 1,-1 0 0,2-3 0,2 0 0,0-1 0,2-1-2,1 1 6,0-1-4,3-1 0,3 1 0,5-2 0,1 0 0,2 0 0,-2 0-4,-4 0 7,1 0-3,0 0 0,2 0-1,-2 0 1,0 0 0,-1 0 0,-3 0 0,0 0 4,1 0-4,-3 0 0,0 0-2,2-2 2,-2-1 0,0-2 2,-2-1-3,-1 2 3,-1-4-2,4-1 0,0 0 0,-1-1 0,-1-1 0,-4-1 1,-5 1-3,-4 0 2,-1-2 0,-3 0 0,1 0 0,3 0-2,-1-2 2,0 0 0,-2 0 1,-1-1 2,0-1-3,-3-1 0,-2-2-2,1 1 0,-3-3 2,1-1 0,-2-3 1,-2-1 1,1-2-2,-3-3 0,-2-2-1,1 1-3,-1-3 4,0 2 0,1-1 4,-2 0 0,3 3-4,-4 0 0,-3 0 2,2-3 6,-2 0-1,0 0-2,0-3 0,-2 0-1,3-2-4,-3-3 0,1 0-2,-2-2-1,-4-2 3,2 0 0,-3 1 5,-1-3-2,-2 5-3,-2 1 0,-1 4-2,0 3 1,0 3 1,-6 1 0,-2-1 8,-2 2-3,3-4-5,-2 0 0,-3-1 0,1 0-4,-1 0 4,-2 0 0,0 1-1,-2 3 9,-1 1-8,-2 2 0,-2-1-3,0 0 3,0 3 0,-1-2 0,2 4-2,-2 1 9,0 0-7,-2 1 5,1 3 2,0-1-9,-1 2 2,-3 1 0,3-1 1,-5 1 2,1 0-3,0 0 0,-2 1 1,2 2-8,-2-2 7,-3 2 0,5 1 5,-2-1-4,5 2-1,-2-1 0,2 2-1,-1-1-2,-3 2 3,1-1 0,-3 1-2,-2 1 5,-1-1-3,-5 1 0,0 1 0,0 0-3,-2 0 3,2 0 0,3 1-4,-3 1 7,3-1-3,-2 0 0,0 1 1,-2-1-4,4 0 3,-2 0 0,0 0-1,-1 3 1,0-2 0,-2 3 0,-1-1 1,0 1-1,-1-1 0,1 1 2,2 1-5,-3-2 4,-1 1-1,1-1 0,0 2 1,2 0-3,0 2 2,-3-1 0,-3 1 1,2-2-1,-3 1 0,2-1 0,0 2 0,1-1 0,5 0-4,3 1 4,-1 0 2,2 1-2,2-2 1,3 2-1,-2 0-1,3 0-1,0 0 2,0 0 0,2 0-1,1-1 4,0 1-3,1-2 0,-3 1 2,-2 1-6,3 0 4,-2 0 0,1 0 5,-1 0-5,0 0 0,2 0 0,-3 6-2,1 0-1,0 0 2,0-2 1,2 2 3,3 2-1,4-2-2,3 1 10,0 1-9,6-2-2,-1 3 1,5 0 0,2 0-4,2 3 7,-2 3-3,0 2 0,1 1-7,1 3 6,1-1-22,1 0-12,1 1-37,1-2-61,0-1-88</inkml:trace>
  <inkml:trace contextRef="#ctx0" brushRef="#br0" timeOffset="1610.3891">13148 10693 49,'0'0'29,"0"0"18,0 0-2,0 0-18,0 0 7,0 0 3,0 0 9,0 0-2,0 0 0,0 0-19,0 0-17,0 0 6,0 0-14,0 0 9,0 0 5,0 0-3,0 0 8,0 2-9,0-2-2,0 0 12,0 0-14,0 0 4,0 0 2,2-3 3,8-11-6,8-5-9,0-2-6,6-8-8,4-2-12,0-1 9,5-3 1,5 4-4,0-1 0,1 4-14,-3 1 25,-2 7 5,-5 0-12,0 2 9,3 1-2,-2-1-4,1-1 13,0 1 0,-7 2 0,0 3 3,-8 3-3,-2 4 5,-5 1 13,-2 1-16,2 1 8,0-1-7,0 0 2,0 1 9,0 0-12,-3 0 7,-3 3 21,-2 0-26,-1 0 19,0-1 10,0 1-8,0-2-10,-7 0-7,-5 1-9,-2 1 1,-2-2 0,0-2-2,-4 0 2,2-4 0,1-1 2,3 0 1,1-2-3,4 2 0,3 2 2,3 1-2,0 3 0,0 1 21,3 2 9,0 0-22,0 0-8,0 0-3,10 0-4,5 2 7,4 7 0,-2 2 2,1 0 10,-6 3-12,0 0 12,-3 0-8,-5 3-3,-4 0 12,0-1-13,0 4 3,-1-2 8,-8-1-9,-1-2-4,0-7-2,1 3-45,5-5-31,-1 0-78,5-5-96</inkml:trace>
  <inkml:trace contextRef="#ctx0" brushRef="#br0" timeOffset="2312.2966">14209 10076 159,'0'0'85,"0"0"26,0 0-16,0 0 7,0 0-10,0 0-49,2-4 17,-2 1-29,0-3-21,-8 0 3,-4 1-10,-6 0 1,1 4-4,-2-1 3,3 2-6,2 0 3,4 0 0,0 0-3,5 0 4,1 11-1,2 4 0,2 5-6,0 4 0,3 3 6,12 2 0,4 0-2,4-1 7,2-3-5,2-2 0,-3-5 4,-3 0-8,-7-4 4,-3-3 0,-8 0 1,-3-2 2,0-1-3,-1-1 0,-17 2 5,-5-3-3,-2-1-2,0-4-2,1-1-6,3 0-21,1 0-10,3 0-26,5-4-107,1 2-63</inkml:trace>
  <inkml:trace contextRef="#ctx0" brushRef="#br0" timeOffset="2744.5724">14354 10103 315,'0'0'13,"0"0"-8,0 0 40,0 0 23,6 81 6,-2-53-39,3 0 17,-2-2-22,-2-3-19,0-4 7,-2-4-14,1 0-2,-1-4 4,1-4-6,-1-2-7,1-4-85,-1-1-86,1 0-66</inkml:trace>
  <inkml:trace contextRef="#ctx0" brushRef="#br0" timeOffset="3007.6099">14386 10031 218,'0'0'27,"0"0"20,0 0 4,0 0 1,87-45-25,-68 40-16,-4 4-4,-3 1-4,0 0-6,-3 0-5,-1 6-35,0 3 0,-5 1-37,-3 3-42,0-2 21</inkml:trace>
  <inkml:trace contextRef="#ctx0" brushRef="#br0" timeOffset="3245.9182">14410 10150 60,'0'0'27,"0"0"80,0 0 6,0 0-35,0 0-10,0 0-36,75 15-9,-56-13-5,-1-2-15,-3 3-6,-1 1 3,-6 6-60,-5 4-6,-3 6-8,0 2-16,-17 1-48</inkml:trace>
  <inkml:trace contextRef="#ctx0" brushRef="#br0" timeOffset="3415.2071">14432 10391 53,'0'0'31,"0"0"53,0 0 18,0 0-38,0 0-2,0 0-23,65-6-7,-44-5-31,1 1 7,-1-1-8,-6 4-3,-3 2-25,-2 2-60,-5 1-76</inkml:trace>
  <inkml:trace contextRef="#ctx0" brushRef="#br0" timeOffset="4194.8846">14711 10067 104,'0'0'119,"0"0"-91,0 0 26,0 0 10,0 0-3,0 0-28,3-3 9,-3 3 0,2 6-20,3 15 18,-2 9 16,-3 4-28,0 2 9,0-5-35,0-1 5,0-6-7,1-6 6,4-4-3,2-7-1,3 0 0,2-3 0,6-4 4,2 0-6,8 0 4,2-4-3,-2-6 11,-2 2-11,-7-2-1,-4 5 0,-5 0-23,-1 0-13,-4 2-79,-2 0-87,-3 2-103</inkml:trace>
  <inkml:trace contextRef="#ctx0" brushRef="#br0" timeOffset="4549.0046">15091 10011 318,'0'0'141,"0"0"-95,0 0-40,0 0 24,0 0 52,13 83-48,-10-56-4,0 1-23,1-4 5,-2-2-12,2-1 0,-1-1 5,-1-2-5,-1-4 0,-1-3-1,0-3-43,2-4-98,-2-4-118</inkml:trace>
  <inkml:trace contextRef="#ctx0" brushRef="#br0" timeOffset="4795.9136">15144 9951 314,'0'0'20,"0"0"21,0 0 24,0 0-36,81-23-16,-62 23-1,-1 0-6,-4 0-4,-1 0-4,-3 8-52,-4 4-16,-4 2-43,-2 0-105</inkml:trace>
  <inkml:trace contextRef="#ctx0" brushRef="#br0" timeOffset="5034.2594">15134 10142 201,'0'0'42,"0"0"59,0 0-5,0 0-40,0 0-12,103 11-26,-82-11-14,0 0 0,-7 0-4,-6 6-22,-7 3-53,-1 4-36,-1 4-66</inkml:trace>
  <inkml:trace contextRef="#ctx0" brushRef="#br0" timeOffset="5250.9231">15149 10362 148,'0'0'76,"0"0"34,0 0 23,0 0-78,94 2-32,-64-10-1,-2 1-8,-3 1-6,-5 3-8,-4-1 0,-4 4-2,-2 0-98,-4 0 39,-1 0-147</inkml:trace>
  <inkml:trace contextRef="#ctx0" brushRef="#br0" timeOffset="5889.1222">15698 9995 72,'0'0'245,"0"0"-222,0 0 95,0 0-37,0 0-33,0 0 4,-97-19-18,77 24-34,3 12 20,0 6-6,4 3-9,4 6 9,3 3-10,3 0 11,3-1-15,0-2 9,3-7-9,13-5 0,8-4 0,7-6 3,4-9 4,6-1-14,1-1 2,-4-16-67,-2-1-109,-10 1-115</inkml:trace>
  <inkml:trace contextRef="#ctx0" brushRef="#br0" timeOffset="6254.9486">15928 9912 176,'0'0'285,"0"0"-267,0 0-10,0 0 26,100 0 6,-59 0-12,1 0 17,3 0-16,-7 0-22,-6 0 4,-10-2-11,-8 2 0,-7 0-14,-5 0-72,-2 0-40,-3 0-35,-15 5-116</inkml:trace>
  <inkml:trace contextRef="#ctx0" brushRef="#br0" timeOffset="6524.5137">16116 9941 178,'0'0'153,"0"0"-137,0 0 83,0 77-29,0-52 18,0 1-33,0-1-28,0 1 2,0-1-12,0 3-5,0-3-1,0-1-11,0-3 16,1-1-16,2-7 0,0-2-2,0-5-78,-2-6-142,1 0-166</inkml:trace>
  <inkml:trace contextRef="#ctx0" brushRef="#br0" timeOffset="6872.716">16350 9963 269,'0'0'210,"0"0"-187,0 0 19,0 0-13,0 0-6,0 0 16,10 70 10,-7-38-19,-1 3-13,-2-1 10,0-1-18,0-5-1,0-1-3,0-4 0,0-5-5,0-5 0,0-3-9,0-5-9,0-5-101,0 0-133,0-1-62</inkml:trace>
  <inkml:trace contextRef="#ctx0" brushRef="#br0" timeOffset="7126.6441">16378 9959 296,'0'0'104,"0"0"-87,0 0 42,0 0 6,0 0-6,0 0-21,89-70 4,-75 70-34,-1 0 1,-1 0-14,-1 0 5,-2 5-22,-5 9-35,-4 4-34,0 0-63,0-2-121</inkml:trace>
  <inkml:trace contextRef="#ctx0" brushRef="#br0" timeOffset="7358.4458">16376 10109 173,'0'0'46,"0"0"80,0 0-13,0 0-44,0 0 4,99 23-29,-72-20-24,-3-2-6,-3-1-12,-2 0 0,-5 0-4,-3 0-47,-6 0-117,-5 2-179</inkml:trace>
  <inkml:trace contextRef="#ctx0" brushRef="#br0" timeOffset="7590.1334">16395 10304 233,'0'0'50,"0"0"70,0 0 24,88-5-84,-60-3-19,-1-2-16,-2-1-13,-1 1-12,-6-1-8,-2 5-81,-7 0-104,-7 2-165</inkml:trace>
  <inkml:trace contextRef="#ctx0" brushRef="#br0" timeOffset="8128.9624">16746 9927 343,'0'0'223,"0"0"-160,0 0 5,0 0-36,0 0-21,0 0 5,0 0-7,11 84 29,-3-51-22,-3 1-14,-2-3 17,0-1-17,-3-2-1,0-4-1,0-3-12,0-6-21,0-5-38,0-7-110,-3-3-168</inkml:trace>
  <inkml:trace contextRef="#ctx0" brushRef="#br0" timeOffset="8507.9049">16654 9917 174,'0'0'239,"0"0"-210,0 0 28,0 0 50,0 0-42,102-47-29,-65 50-3,6 16-24,-1 7 7,-2 5-5,-3 3-6,-8-2 1,-4-1-6,-5-2 0,-8-1 4,-8 0-1,-4 0-3,-4 1 9,-23 1-8,-9 0 15,-6-3-11,-5-6-1,2-5 0,4-5-4,1-5 0,9-4-28,4-2-20,4 0 5,6 0-88,4 0-90,5-5-121</inkml:trace>
  <inkml:trace contextRef="#ctx0" brushRef="#br0" timeOffset="9432.1415">17915 9927 359,'0'0'41,"0"0"-5,0 0 43,0 0-31,0 0 19,82-39-15,-55 38-38,4 1 11,2 0-21,-3 0 3,-3 12 1,-7 7-1,-8 4-7,-8 5 1,-4 5 5,-13 5 1,-19 1-3,-9 0-2,-2-1 0,4-6 5,6-5-8,11-6 1,8-8-4,7-5-7,6-2 11,1-5 0,0 3-2,0-4 0,18 0 2,8 0 1,9-2 10,7-12-10,4-2-1,-3-2-12,-1 1-14,-10 5-101,-7 3-105,-8 3-97</inkml:trace>
  <inkml:trace contextRef="#ctx0" brushRef="#br0" timeOffset="9810.8795">18668 9829 331,'0'0'124,"0"0"-113,0 0 4,0 0 12,0 0 24,-19 79 11,4-49-2,-3 0-41,-1 2 12,-5-4-24,-1 1-3,-1-3 8,0 0-8,1-3-8,1-2-43,2-7-116,5-5-130</inkml:trace>
  <inkml:trace contextRef="#ctx0" brushRef="#br0" timeOffset="10080.4663">18443 9853 481,'0'0'112,"0"0"-103,0 0-5,0 0 63,0 0-19,105 78-11,-76-53-22,1-1-3,1 0 5,-2-3-13,-2-2-2,-1-2-2,-3-3 4,-5-1-8,-1-1 4,-4-3-39,-3 0-22,-1-3-148,-6-3-74</inkml:trace>
  <inkml:trace contextRef="#ctx0" brushRef="#br0" timeOffset="10540.0223">18873 9888 502,'0'0'109,"0"0"-72,0 0 7,0 0 12,0 0-29,0 0-4,91-74 6,-72 74-26,2 0 3,3 3-6,-6 20-1,-3 4 1,-12 8 0,-3 4 0,-6 1 0,-17 4 1,1-5-1,4-4 0,2-5-1,7-7-5,4-5 6,4-5 0,1-4-2,0-3 5,0 0-3,4-3 0,11-3 4,9 0-4,9-3 0,3-9 0,2 0 8,-2 2-8,-8-1-7,-2 5-23,-8 0-63,-8 0-121,-4 1-240</inkml:trace>
  <inkml:trace contextRef="#ctx0" brushRef="#br0" timeOffset="11437.5614">20206 9835 269,'0'0'122,"0"0"-93,0 0 73,0 0-14,0 0-27,0 0-29,-59-42-2,42 42-19,-2 0-1,1 0-10,6 5 2,3 4-1,0 4-1,6 2 0,3 6-1,0 5 1,0 1-1,17 3 1,2-3 0,2-1 3,1-2-3,-1-3 0,-3-1-1,-2-2 5,-2-3-5,-6-2 1,-3-1 0,-5-1 2,0-2-2,-5 1 2,-12 0 5,-7-3-3,0-2-3,0-4-1,-1-1-23,3 0 8,1 0-23,6-5-31,0 2 3,4 0-44,4 2 14,2-2-57,5 2-42</inkml:trace>
  <inkml:trace contextRef="#ctx0" brushRef="#br0" timeOffset="11954.5479">20391 9832 225,'0'0'87,"0"0"-3,0 0 41,0 0-4,0 0-64,0 0-32,0-15-25,0 35-1,0 9 1,0 7 9,5 3-1,0-3 9,0-2-11,3-3 0,-1-6-6,4-4 3,4-5 2,0-3-4,2-7 0,4-6 8,3 0-2,2 0-7,0-14 0,1-4 1,-1-3-3,-7-3 2,-3-1 0,-9-3-8,-6 1-2,-1 3 6,0 3-8,-12 3-3,-3 6 15,0 3-29,2 3-28,4 1-104,1 1-189</inkml:trace>
  <inkml:trace contextRef="#ctx0" brushRef="#br0" timeOffset="12286.4965">20876 9773 423,'0'0'201,"0"0"-196,0 0-3,0 0-1,0 0 44,0 91 1,0-58-35,0 0 11,0-3-17,0-3-3,0-3 0,0-2 1,0-3-2,0-4-1,0-4-30,0-4-47,0-4-123,0-3-140</inkml:trace>
  <inkml:trace contextRef="#ctx0" brushRef="#br0" timeOffset="12795.0997">20852 9840 324,'0'0'28,"0"0"80,0 0 35,17-77-75,-2 62-17,1 3-18,2 3-19,0 4 12,0 4-15,4 1-6,2 0 0,-2 12-2,-2 8-3,-5 0 0,-9 5 1,-6 1-2,0 0 1,-8 2 0,-13-1 0,-4-5-10,-2-2 7,6-4 0,2-5-11,7-5 10,5-5-20,4 1 2,3-2 21,0 0-7,0 0 2,6 0 3,13 0-3,2 0 3,0 0 3,0 0 0,-2 9 0,-2 3 7,-1 2-7,-4 2 0,-1-3 5,-4 3 11,-3-4-7,-4-4-2,0 3 15,0 1-16,-7-3 14,-13 0-6,-3 1-14,-3-5 4,-1-3-4,0-2-28,-1 0-13,3 0-94,2-9-130</inkml:trace>
  <inkml:trace contextRef="#ctx0" brushRef="#br0" timeOffset="13921.5331">21337 9860 44,'0'0'350,"0"0"-305,0 0 37,0 0-45,0 0-26,0 0 21,0 75 16,0-41 4,5-2-27,-4-4-5,1-2 2,-2-5-18,0-3-4,0-4 0,0-4 7,0-4-6,0-3-1,0-3 0,0 0 7,0 0-7,0-1-7,3-14-10,3-8-25,1-2 31,-4-4-25,0 0 4,0-2 32,2-1-13,-1 0 13,4 4 0,3 2 5,0 8-5,1 5 1,-5 4 12,1 4 45,-2 2-49,4 3 2,1 0-11,1 5 3,4 10-3,-4 4 13,0 5-6,-5 2 15,-1 0-16,-3 0 13,-1-3-18,-1-2 7,-1-6 1,0-5-9,0-6 0,0-3 0,2-1 6,1 0-6,6-2 0,3-19-10,4-7 8,0-5-18,2-1-8,-1-1 24,-1 5-8,-2 4 12,0 6 0,-5 10 1,-2 6 0,-1 2 7,-1 2-6,3 2 4,2 12-1,2 9 3,-3 2 1,-1 1-5,-4 3 11,-4-3-15,0-1 0,0-1 9,0-3-4,0-3-5,0-1 0,0-5-13,0-3 9,0-4-62,0-5-133,0 0-248</inkml:trace>
  <inkml:trace contextRef="#ctx0" brushRef="#br0" timeOffset="14491.9085">21966 9802 390,'0'0'116,"0"0"-43,0 0-18,0 0-19,0 0-36,0 0 68,0 83-30,-8-51-29,-3-1 20,0 1-24,0-4-3,2 0 8,-1-6-1,5-2-9,1-4 0,-2-6 0,3-1-2,1-5 2,2-4 0,0 0-4,0 0 4,0-9-6,0-14-3,11-10-26,2-4 15,5-9-7,-6-2 16,3-3 4,-1 1 2,0 3 5,1 11 0,-1 10 5,-5 10-1,-3 11 13,-3 5-1,1 0-8,6 10-3,4 17-5,1 8 28,-3 7-27,-2 1 22,-2 1-13,-2-5-1,-2-1 5,1-5-12,-2-5 2,0-2-4,0-8 2,-1-3-2,0-4 0,-2-6-23,0 0-19,0-5-82,0 0-129,-4-1-141</inkml:trace>
  <inkml:trace contextRef="#ctx0" brushRef="#br0" timeOffset="14708.0673">21963 9941 347,'0'0'105,"0"0"-103,0 0 11,0 0 29,0 0-6,90-17-18,-66 14-9,0 2-7,-4 1-4,-6 0-39,-1 0-100,-9-2-149</inkml:trace>
  <inkml:trace contextRef="#ctx0" brushRef="#br0" timeOffset="15249.2489">22314 9701 566,'0'0'98,"0"0"-73,0 0 7,0 0-16,0 0 10,0 0-26,32 10 8,-7-6 32,5 0-38,2-1 9,0-1-11,4-2 3,-2 0-3,-2 0 0,-4 0-11,-4 0-7,-6 0-55,-5 0-46,-5 0-51,-8 0-85</inkml:trace>
  <inkml:trace contextRef="#ctx0" brushRef="#br0" timeOffset="15494.6754">22507 9769 281,'0'0'52,"0"0"31,0 0 7,0 0 4,-3 94-34,1-70-18,2-1-21,0 0-21,0-2 13,0-1-5,0-1 1,0-2-7,0-2 4,0-3-2,0 0-4,0-4-13,0-2-55,-1-6-192</inkml:trace>
  <inkml:trace contextRef="#ctx0" brushRef="#br0" timeOffset="16265.8191">22740 9763 53,'0'0'110,"0"0"-67,0 0 56,0 0 17,0 0-18,0 0-35,7 6-23,-1 9 13,0 8-21,-1 4-17,-1 5 13,1 2-5,0-1-4,-3-1 7,-1-4-26,-1-2 4,0-5-4,0-3 6,0-1-6,0-7 0,0-1-2,0-4 2,0-4-49,0-1-14,0 0-86,0 0-56,0-3-111</inkml:trace>
  <inkml:trace contextRef="#ctx0" brushRef="#br0" timeOffset="16782.7848">22800 9757 161,'0'0'109,"0"0"-27,0 0 31,0 0 2,55-78-50,-42 70-24,-1 4 4,2 2-32,0 2 16,0 0-25,-1 12 6,-2 9 1,-7 5-8,-4 4 5,0 0 5,-6 0-7,-9-2 0,-1-3-6,0-5 4,2-4-8,0-4 4,1-6-6,3-4 5,2-2-26,1 0 13,2-3-12,5-7-10,0 3 34,0 0-5,3 3 7,12 4-4,2 0 0,2 7 4,2 9 0,-2 4 4,1 1 11,-2 0 1,-1-1-5,0-2 7,-2-2-13,-2-1-5,1 0 0,-4-3 1,0-3-6,-5-1 5,1-4-43,-5-4-52,-1 0-90,0 0-123</inkml:trace>
  <inkml:trace contextRef="#ctx0" brushRef="#br0" timeOffset="17067.7658">23165 9685 300,'0'0'170,"0"0"-144,0 0 5,0 0 50,0 0-39,93-2-13,-67 6 1,1-4-25,-2 0-5,-5 0 0,-4 0-21,-7 0-36,-6 0-106,-3 0-72</inkml:trace>
  <inkml:trace contextRef="#ctx0" brushRef="#br0" timeOffset="17299.5609">23278 9706 223,'0'0'152,"0"0"-113,0 0 73,-3 86-27,3-56-21,-1-2-14,-2 1-43,1-2 22,1-2-28,-3-2 0,2 0 8,-2 0-6,-3-1-3,0-1 0,-2-4-7,2-4-11,-1-5-98,2-7-167</inkml:trace>
  <inkml:trace contextRef="#ctx0" brushRef="#br0" timeOffset="17484.4907">23193 10058 114,'0'0'244,"0"0"-201,0 0-35,0 0 82,0 0-27,0 0-21,99-11-8,-68 6-30,-2 0-3,-1-1-1,-3 0-85,-6 2-30,-5-1-148</inkml:trace>
  <inkml:trace contextRef="#ctx0" brushRef="#br0" timeOffset="17869.7083">23920 9676 434,'0'0'170,"0"0"-156,0 0 30,0 0-18,0 0-12,-52 87 40,25-48-35,3-4-7,1-1 6,1-2-17,1 0 2,-2-1-3,0 0 5,-1-3-7,0-4 2,5-3-3,-1-4-15,3-4-61,6-5-99,2-8-104</inkml:trace>
  <inkml:trace contextRef="#ctx0" brushRef="#br0" timeOffset="18170.5313">23623 9688 358,'0'0'135,"0"0"-119,0 0-13,0 0 11,83 46 47,-57-11 9,-4 4-26,4 2-18,-3-1-6,3-1 4,-5-2 3,1-7-25,-6-4 2,0-4-3,-5-5 5,-2-2-8,-4-5 2,-4-5-60,-1-4-89,0-1-162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33:15.3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8750 980 132,'0'0'82,"0"0"30,0 0-14,0 0-6,0 0 17,0 0-42,0 0-12,0-46-13,0 44-26,0 2 17,0 0-27,0 0 2,0 0-6,0 0-2,0 0 0,0 12-8,0 12 2,0 11 5,0 6 2,0 2 1,0 7 4,0 2-2,0 5 4,9-1-6,12-4 0,4-4 3,5-6-3,3-4-2,1-4 6,3-5-2,2-7-4,-5-2 0,1-8 2,-4-4-7,-1-6 5,0-2-7,-2 0 5,0-15 4,-2-4-2,1-7 0,-5-2 0,3-4 2,-8-4 0,-2-3 7,-3-4 0,-2-6-5,2-5-2,-3 0-2,-1-2 0,-1 2-3,-3 7 3,-2 10 0,-1 8 2,-1 11 2,0 11-4,0 3 0,0 4-11,6 15 10,2 20-15,7 13 16,0 9 0,1 4 7,5-3-2,-5-3-5,5-7 3,0-8-1,5-5 1,-1-10-3,5-5 3,1-8 2,2-9-5,3-3 0,1-1 1,-1-19 6,-4-5-5,0-10 1,-2-7-3,-2-7 1,-5-2-1,-6-3 0,-6-3 0,-8 1 3,-3 1-2,0-1 0,0 1 2,0 5 2,0 7-10,0 12 3,0 13-36,0 10 33,-3 8-40,-5 0-65,-5 11-239</inkml:trace>
  <inkml:trace contextRef="#ctx0" brushRef="#br0" timeOffset="886.5463">10371 821 363,'0'0'117,"0"0"-76,0 0 53,0 0-42,0 0 3,0 0-46,0 0-4,-3 16-10,3 31 10,0 12 11,0 1 38,0 0-51,0-9 15,0-5-10,2-4-6,4-6 6,0 0 2,3-6-10,-2-6 0,-1-6-8,-1-6 4,-4-8-74,5-4-98,-1-2-82,4-19 15</inkml:trace>
  <inkml:trace contextRef="#ctx0" brushRef="#br0" timeOffset="1302.6363">10445 1129 247,'0'0'280,"0"0"-145,0 0-73,0 0 1,0 0-34,0 0-12,-11-51-4,25 46-8,8 1-8,5 1 3,6 0-1,3 2-3,-1-2 4,3-2-7,-3 2 4,-5-3-20,-6 0 15,-1 0-2,-7-6-5,-7-1 11,-3-6 4,-5-2 0,-1-3 22,0-3-21,0 3 17,0 5 2,-3 0-17,-1 12 35,-1 1-20,4 1 4,-1 5 14,2 0-36,0 16-6,0 18-11,0 13 16,0 4 1,0-5 0,0-2 1,0-5 4,0-3 2,5 0-7,2 1 0,-2-5-15,5-4 7,-1-6-52,5-8-21,3-8-125,0-6-198</inkml:trace>
  <inkml:trace contextRef="#ctx0" brushRef="#br0" timeOffset="1882.1216">11171 857 482,'0'0'138,"0"0"-96,0 0-7,0 0-22,0 0 16,0 0-29,0 83 10,-3-32 46,-12 2-40,2-2-3,-2-4 14,3-4-25,3-2 7,0-5-9,3-6 7,0-6-6,2-9-1,1-7 0,1-6 6,2-2 2,0 0-8,0-18 0,0-8-20,5-12 18,7-4-11,4-7 9,-1-2-6,1-3 12,-4 0-2,-4-3 0,5 1 3,-4 6-3,0 11 1,1 11 0,-5 12 9,1 9-3,-4 7-7,4 0 0,4 15-15,3 18 14,1 17 2,4 7 4,-6 5 22,-1-4-23,-1-5 12,0-6-10,0-7 0,-2-2 1,1-6-7,-2-5 0,-2-6-1,-1-8-10,-2-3-31,-2-10-18,0 0-124,0-7-3</inkml:trace>
  <inkml:trace contextRef="#ctx0" brushRef="#br0" timeOffset="2067.0497">11191 1114 536,'0'0'194,"0"0"-178,0 0-12,0 0-4,0 0 0,0 0 7,68-14-3,-34 9-8,1 0 1,-5 5-71,-7 0-119,-9 0-157</inkml:trace>
  <inkml:trace contextRef="#ctx0" brushRef="#br0" timeOffset="2568.2986">11498 789 98,'0'0'219,"0"0"-148,0 0-10,0 0 59,0 0-25,88 0-44,-58 0-26,4 0 13,6-3-29,7-2-4,2 1-4,-1 0 7,-2-1-15,-7 2 7,-11 1-50,-4 1 21,-8 1-117,-11 0-119</inkml:trace>
  <inkml:trace contextRef="#ctx0" brushRef="#br0" timeOffset="2806.1735">11795 809 473,'0'0'39,"0"0"17,-5 102 21,1-57 5,1 4-25,1-4-33,2-5 24,0-2-35,0-2 6,2-1-16,4-4 6,-2 1-9,2-5 0,-4-3 1,1-1-11,-3-5-24,3-3-26,-3-5-75,0-2-234</inkml:trace>
  <inkml:trace contextRef="#ctx0" brushRef="#br0" timeOffset="3808.8462">13998 713 280,'0'0'98,"0"0"-9,0 0-36,0 0 27,0 0-20,0 0-25,-10 7-13,6 18-16,-4 14 15,-4 13 2,3 7-18,-1-1 26,0-5-23,2-5-2,0-6 3,2-4-5,-1-2-4,0-6 0,4-6 4,0-9-19,3-6 12,0-7-55,0-2-80,0-6-56,6-15-16</inkml:trace>
  <inkml:trace contextRef="#ctx0" brushRef="#br0" timeOffset="4109.5429">13991 774 149,'0'0'107,"0"0"-1,0 0-7,45-87-9,-38 79-13,-4 6-46,2 0 10,-1 2-30,6 4-10,4 20 14,4 14 13,-3 12 19,-2 4-16,-2 5-29,-2-7 34,-1-5-27,0-5-3,1-9 4,0-3-3,3-3-7,-3-5 0,-2-4 8,1-5-14,-4-4 6,-2-1-37,-2-7 2,0-1-54,0 0-33,-15-4-221</inkml:trace>
  <inkml:trace contextRef="#ctx0" brushRef="#br0" timeOffset="4294.2644">13984 1008 590,'0'0'97,"0"0"-68,0 0-29,0 0 3,0 0-3,84-42 0,-54 38 0,0 1 0,0 3-84,-2 0-163</inkml:trace>
  <inkml:trace contextRef="#ctx0" brushRef="#br0" timeOffset="4626.3309">14498 737 266,'0'0'78,"0"0"-78,0 0 3,0 0 3,0 0 95,-6 121 0,5-66-12,-5-1-48,6-6-3,-2-6-13,2-3-2,0-9-11,0-3-11,0-7 1,2-5-2,7-6-28,-3-4-52,0-5-128,3 0-48</inkml:trace>
  <inkml:trace contextRef="#ctx0" brushRef="#br0" timeOffset="5074.3307">14512 892 162,'0'0'75,"-20"-77"41,13 42 13,5 4-3,2 2-22,0 5-38,2 5-25,11 2-35,1 3-2,3 4-4,3 2 0,4 5-4,4 3 4,2 0 0,0 15-1,-5 12-2,-7 9 2,-9 6 0,-9 7 1,-2 2-1,-26 0 1,-8-6 0,-4-9-4,6-11-4,9-12 8,6-10-1,9-3 5,4 0 1,3 0-2,3-8 4,0 1 23,0-1-30,0 4 18,5 4-18,14 0 5,8 0-5,3 0 4,4 7 3,-1 5-1,-2 4 0,-1-1-8,-2 3 2,-1-2 0,-2 2-2,-3-1 2,-3-2-31,-2 0 13,0-3-54,2-4-83,-2-4-116,1-4-78</inkml:trace>
  <inkml:trace contextRef="#ctx0" brushRef="#br0" timeOffset="5412.8307">14984 762 439,'0'0'89,"0"0"-27,0 0 32,0 0-55,0 0 18,0 0-35,-7-27-22,7 41-6,10 14 6,1 11 8,-2 5 10,0 6-4,-5-3 3,2 1-16,-3-6 5,0-8-2,-1-5-4,-1-7 0,-1-5-8,0-5-20,0-6-9,0-6-101,0 0-157</inkml:trace>
  <inkml:trace contextRef="#ctx0" brushRef="#br0" timeOffset="5639.0243">15006 774 138,'0'0'198,"0"0"-98,0-87-12,10 67-20,3 2 11,7 5-56,2 1 0,5 3-11,3 5-9,3 4 5,0 0-3,-2 0-5,-1 7 0,-5 3-7,-4 2-29,-9 3-66,-9 2-58,-3-1-68</inkml:trace>
  <inkml:trace contextRef="#ctx0" brushRef="#br0" timeOffset="5860.6919">15070 874 283,'0'0'154,"0"0"-110,0 0 4,0 0 71,0 0-34,0 0-60,101 1-2,-68-1-23,-6 0 0,-8 0-1,-3 7 1,-8 8-33,-8 10-36,0 2-67,-15 1-2,-13 3-106</inkml:trace>
  <inkml:trace contextRef="#ctx0" brushRef="#br0" timeOffset="6045.6226">15078 1150 139,'0'0'172,"0"0"-24,0 0-28,0 0-18,0 0-74,0 0 4,-11 55 8,36-55 1,9 0 20,7 0-37,2-12-19,-3 3 2,-5 1-2,-7 3-5,-9 4 0,-5 1-33,-7 0-2,-3 0-45,-2 0-101,-2 0-165</inkml:trace>
  <inkml:trace contextRef="#ctx0" brushRef="#br0" timeOffset="7148.1964">16941 738 317,'0'0'86,"0"0"0,0 0-20,0 0 8,0 0-44,0 0-9,52-71-14,-26 65-2,-1 3-1,3 3 0,3 0-2,1 8 12,-1 13-14,0 8 13,-5 10-6,-7 7-5,-10 8 12,-9 5-12,0 1 6,-11-4 5,-14-5-13,-6-4 10,-5-5-9,-2-5 0,2-6 1,4-7 2,11-10-4,8-7 3,7-4-1,4-2 6,2-1-2,0 0 1,0 0 16,5 0-5,19 0-9,10-1 38,12-7-36,3-1 0,7 0-11,-1 2 2,-3 0-9,-3 5-5,-7-1-35,-2 1-5,-7 1-86,-8-1-191</inkml:trace>
  <inkml:trace contextRef="#ctx0" brushRef="#br0" timeOffset="7433.2203">17640 980 424,'0'0'110,"0"0"-79,0 0-9,0 0 26,0 0-5,0 0 6,87-12 5,-52 11-48,6 0 11,-2 1-17,1-4-10,-7 4 1,-2-1-69,-8 1-113,-9 0-73</inkml:trace>
  <inkml:trace contextRef="#ctx0" brushRef="#br0" timeOffset="8335.7865">18613 675 275,'0'0'140,"0"0"12,0 0-55,0 0-37,0 0 0,0 0-59,-1 24 1,-11 15 8,-1 11-6,-3 4 26,4 1-27,1-2 1,0-3 5,5-5-3,3-6-6,3-4 0,0-5 2,6-3-6,11-6 5,2-3-1,0-6 8,2-6 1,3-3-9,-2-3 0,2 0 9,0-1-9,0-8 0,3-2-6,-2 2-2,0 2-60,-3 2-54,-3 2-100,-7 0-82</inkml:trace>
  <inkml:trace contextRef="#ctx0" brushRef="#br0" timeOffset="8749.8771">19034 685 251,'0'0'178,"0"0"-38,0 0-36,0 0-54,0 0-32,0 0-7,7 46-11,-4-4 58,0 4-48,1-1 16,-1 1-20,2-7-5,1-3 8,0-1-3,-3-5-6,0-2 0,0-5 3,-2-5-13,-1-5 6,2-5-49,-1-6-62,5-2-195,0-2-35</inkml:trace>
  <inkml:trace contextRef="#ctx0" brushRef="#br0" timeOffset="8968.5475">19106 687 204,'0'0'103,"0"0"12,0 0-69,32-77-8,-5 65-22,2 3 3,3 5 29,0 1-34,-4 3-2,-1 0-12,-3 4-14,-1 10-34,-4 2-97,-6 1-100</inkml:trace>
  <inkml:trace contextRef="#ctx0" brushRef="#br0" timeOffset="9184.7175">19114 871 160,'0'0'164,"0"0"-149,0 0 1,0 0 29,0 0 60,0 0-18,83 11-42,-42-11-16,-2 0-24,-5 2-3,-7 7-2,-6 5-17,-12 2-95,-9 7-77,0 2-47</inkml:trace>
  <inkml:trace contextRef="#ctx0" brushRef="#br0" timeOffset="9407.4016">19096 1215 178,'0'0'198,"0"0"-137,0 0 5,0 0-9,0 0 19,0 0 19,48 15-26,-14-17-42,8-9-9,6-3-13,0 0 2,2 3-7,-2 1-3,0 5 1,-5-3-42,-3 2-25,-1-1-75,-6-1-89,-5-3-90</inkml:trace>
  <inkml:trace contextRef="#ctx0" brushRef="#br0" timeOffset="9886.6133">19611 640 475,'0'0'133,"0"0"-53,0 0-45,0 0-17,0 0-13,0 0 7,0 0-12,25 84 46,-8-40-44,1 7 27,1 2-22,1-2 2,-1 0 20,-3-7-25,-1-7 6,0-6-10,0-7 2,-4-8 0,-1-3 1,-1-8-2,-2-3 4,1-2 7,0 0-12,5-14 18,2-10-17,1-7 13,1-4-10,-4-4-1,0-3 10,-1-5-8,-1-3 3,-2 2-8,-2 6 0,0 9-7,-3 8 7,-3 8-18,-1 8-14,0 7-40,0 2-23,0 0-340</inkml:trace>
  <inkml:trace contextRef="#ctx0" brushRef="#br0" timeOffset="10241.9632">20239 661 534,'0'0'156,"0"0"-100,0 0-37,0 0-19,0 0-5,0 0 5,-6 77 18,6-34 4,0 5 6,-1-1-18,-1 0 0,-1 0-7,0-7 1,0-2-4,-2-5 0,0-4 0,2-4-4,0-5-3,1-5-19,2-3-47,0-9-124,0-3-154</inkml:trace>
  <inkml:trace contextRef="#ctx0" brushRef="#br0" timeOffset="10509.9245">20232 675 417,'0'0'88,"0"0"-62,0 0 13,0 0-9,0 0-24,83-72 29,-65 70-25,2 2 6,0 0-3,0 0-3,-2 0-10,-2 5 0,-1 5-11,-1-1 4,-1 2-61,-6 0-35,-5 3-56,-2 0-59</inkml:trace>
  <inkml:trace contextRef="#ctx0" brushRef="#br0" timeOffset="10726.1188">20247 869 157,'0'0'85,"0"0"-33,0 0 113,0 0-41,0 0-68,83-5-23,-56 2-30,-3 3-3,-4 0 7,-3 0-7,-2 0-1,-4 13-62,-8 3-100,-3 7 7,-5 2-77</inkml:trace>
  <inkml:trace contextRef="#ctx0" brushRef="#br0" timeOffset="10957.9141">20174 1173 487,'0'0'67,"0"0"-39,0 0 67,0 0-22,0 0-4,0 0-29,59 0-1,-21-3-32,3-6 6,-2 1-18,-6 2 5,-8 3-15,-7 2-3,-3 1-42,-4 0-10,-7 0-48,-2 0-132,-2 0-60</inkml:trace>
  <inkml:trace contextRef="#ctx0" brushRef="#br0" timeOffset="13195.1601">20757 625 82,'0'0'103,"0"0"-27,0 0 13,0 0-18,0 0 6,0 0-33,-2-3-27,2 23-9,0 11-2,0 9 51,-4 6-13,-1 6-34,0-2 18,2-1-9,3-4-5,0-3 8,0-6-16,0-6-6,0-3 4,7-7 8,3-4-4,7-3-7,8-6 2,8-1 30,12-6-31,3 0 17,5 0-19,1-5 11,-8-2-25,-4 1 14,-9 4-30,-10 2-12,-7 0-113,-9 0-138</inkml:trace>
  <inkml:trace contextRef="#ctx0" brushRef="#br0" timeOffset="14636.2521">22795 687 64,'0'0'111,"0"0"-31,0 0 11,0 0 10,0 0 5,0 0-49,0-21-2,0 21-38,0 0-9,0 0-4,0 0-4,0 15 0,-3 17-9,-2 10 13,-1 12-4,3 6 17,2 0-15,1-5 23,0-6-22,0-9 3,12-3 25,7-7-12,1-6-1,4-4-10,1-8-2,3-5 20,2-7-19,4 0 7,2-12 6,5-12-18,2-9 10,-3-3-12,-4-7 3,-6 0 0,-8-3 1,-10-3-4,-3 3 0,-6-1-3,-3 4 3,0 7-12,0 7-6,-6 6 6,-1 7-22,4 6-9,0 7-66,0 3-244</inkml:trace>
  <inkml:trace contextRef="#ctx0" brushRef="#br0" timeOffset="15021.7036">23568 670 480,'0'0'121,"0"0"-83,0 0-26,0 0-12,0 0-5,0 0 5,0 116 23,0-62 11,0 2-11,-3 0-16,-2-6-2,2-7-5,-1-5 0,1-8 10,0-6-5,-1-6-5,4-6 0,0-8-42,0-2-94,0-2-106,0-3 18</inkml:trace>
  <inkml:trace contextRef="#ctx0" brushRef="#br0" timeOffset="15422.2126">23569 770 120,'0'0'90,"0"0"-7,17-82-17,-11 67 8,-2 9 29,-2 3-46,-1 3 0,5 0-57,6 0-1,5 20-2,6 10 6,3 11 10,-1 5 29,-1 6-36,-2-3 17,1-4-23,-1-4 9,-4-9-3,1-7-6,-5-4 5,-1-7 6,-4-4-2,-3-2-9,1-5 0,-4-3 6,3 0 6,4-5 30,1-16-1,3-7-5,-2-7-34,-2-3 5,-7-2-7,-1-4 8,-2 2 1,0 3-9,0 4 0,0 3-3,-3 6-17,3 1-30,0 11-20,0 4-136,0 6-182</inkml:trace>
  <inkml:trace contextRef="#ctx0" brushRef="#br0" timeOffset="15801.1394">24190 601 319,'0'0'192,"0"0"-110,0 0-71,0 0 33,0 0 3,0 0-45,0-4 13,16 4-15,8 0 0,3 0 14,3 0-7,-2 0-6,-2 0-1,-1 0-11,-1 0-19,-9 0-118,-5 0-137</inkml:trace>
  <inkml:trace contextRef="#ctx0" brushRef="#br0" timeOffset="16039.4519">24258 643 172,'0'0'149,"0"0"-110,0 0 35,0 0 6,-8 97 43,8-66-71,0 4-1,0 2-36,0 2-15,5 2 40,0-2-35,-4-4-3,-1-2 5,0-3 3,0-1-11,-6-2 1,-8-3-57,-6-1-51,4-7-144,0-2-18</inkml:trace>
  <inkml:trace contextRef="#ctx0" brushRef="#br0" timeOffset="16217.8436">24154 1199 456,'0'0'223,"0"0"-140,0 0-21,0 0-30,0 0-29,0 0 13,27-11-16,4 7 6,11-4 1,3-1-7,2-1-8,-2-3-21,-4 3-36,-7-1-70,-13 1-201</inkml:trace>
  <inkml:trace contextRef="#ctx0" brushRef="#br0" timeOffset="16556.1168">24621 649 225,'0'0'369,"0"0"-317,0 0-52,0 0 2,0 0 8,114-2 24,-64-2-11,7 0 3,-3-2-26,-5-2 3,-10 2 0,-9 2-3,-8 0-20,-10 3-43,-3-1-118,-9 2-117</inkml:trace>
  <inkml:trace contextRef="#ctx0" brushRef="#br0" timeOffset="16819.172">24915 611 314,'0'0'67,"0"0"-63,0 0 85,0 0 0,-11 105-2,8-69-4,-1 4-75,3 5 28,-2 0-5,3 1-30,0-4 23,0-4-23,0-4 1,0-4 1,0-2 5,0-5-16,0-3 6,0-2-59,0-6-59,0-7-212</inkml:trace>
  <inkml:trace contextRef="#ctx0" brushRef="#br0" timeOffset="17442.7058">25301 688 529,'0'0'108,"0"0"-68,0 0-31,0 0 2,0 0-5,0 0-6,2 82 68,-2-37-43,-10 3-11,0 0-2,1-3-10,-1-6 7,3-3-8,-2-5 5,1-7-3,2-6-3,2-8 5,4-5-5,0-5-12,0 0-11,0-6-2,1-17-2,14-8-38,0-5-18,3-5 40,-1-6 27,-3-2 16,0-1 16,1 2 18,-3 7 24,2 5-3,0 3-16,-2 7 3,0 3-21,-5 9-6,1 6 13,-2 5-24,0 3-1,6 0-3,4 17-17,1 13 15,3 10 4,-8 7 1,0 6 22,-3 4-15,-1-1 5,1-4-13,-2-3 6,-1-10-6,-1-8-2,-2-4 0,0-6-2,-3-5 2,1-6-35,-1-4-14,0-6-93,0 0-205</inkml:trace>
  <inkml:trace contextRef="#ctx0" brushRef="#br0" timeOffset="17627.6103">25398 979 507,'0'0'200,"0"0"-181,0 0-19,0 0-7,0 0 7,0 0 7,72-18 1,-38 16-16,2 0 5,-3 2-120,-2-1-45,-7 0-133</inkml:trace>
  <inkml:trace contextRef="#ctx0" brushRef="#br0" timeOffset="18059.5538">25843 682 422,'0'0'159,"0"0"-66,0 0-42,0 0 7,0 0-58,0 0 11,0 47-11,0-3 7,-3 7 16,-2-1-18,2 1 4,-3-3 8,1-8-17,2-3 0,0-9 8,3-6-3,0-5-5,0-6 0,0-5-37,4-6 6,9 0-44,4-2-23,1-16-18,-3-5-250</inkml:trace>
  <inkml:trace contextRef="#ctx0" brushRef="#br0" timeOffset="18545.816">25929 669 266,'0'0'42,"0"0"89,0 0-35,27-87-32,-15 74 9,5 6-50,-2 3-12,4 4 2,2 0-8,0 0-5,0 14 0,-5 11 3,-4 6 2,-8 2 1,-4 5 5,0-2-3,-19 2-3,-9-2-5,-11-2 0,-4-6-16,-2-7 10,9-8-20,11-7 2,10-6 22,7 0 4,7-6 2,1-3 5,0 5-6,0 4 16,7 0-19,11 0 0,5 15 19,3 0-13,6 4 32,-1 1-14,4 1-22,2 2 11,3 1-10,-1-2 1,1 0 0,-4 1 4,-5-3-11,-2-2 3,-7-3-35,-6-1-2,-4-2-62,-4-5-95,-2-4-108</inkml:trace>
  <inkml:trace contextRef="#ctx0" brushRef="#br0" timeOffset="19009.3974">26792 553 384,'0'0'125,"0"0"-112,0 0 21,0 0 74,-44 104-36,24-63-23,-1 2-23,1 4 10,-1-1-18,-1 1-6,3-2-3,-4-3-3,0-1-5,-1-6-1,3-4 4,1-4-9,6-8 5,3-5-22,7-6-8,2-4-29,2-4-11,0 0-78,0 0 31,0-5-40,0-11-132</inkml:trace>
  <inkml:trace contextRef="#ctx0" brushRef="#br0" timeOffset="19310.2279">26472 649 489,'0'0'126,"0"0"-25,0 0-48,0 0 4,0 0-38,0 0-12,-1-10-7,10 16-9,9 9 8,4 3 1,2 4 0,-2 1 1,-2 1-1,-4 3 0,-4-3-1,-1-1-16,-4-2-13,-1-3-24,-3-2-85,-3-3-41,0-7-129</inkml:trace>
  <inkml:trace contextRef="#ctx0" brushRef="#br0" timeOffset="21252.6542">13651 2538 174,'0'0'119,"0"0"18,0 0-26,0 0-15,0 0-26,0 0-62,-15 15 3,9 15-7,-3 11-3,5 4 32,2 3-14,2-2-9,0-6 16,0-2-23,0-2 5,0-1-8,0-3 10,0-1-6,0-7-4,0-6 0,0-6 3,0-6 2,0-3-10,0-3 3,0 0-30,0-4 29,0-15-47,0-6-59,0-3 21,2-1-33,-2-2 23,0 1 54,0 2 30,0-2 14,0 1 1,-2-1 16,1 0 21,-1-1-15,2 0 33,0-2 14,0 0-47,9-2-1,6 2-17,0 3-1,0 6 17,-2 5-8,0 5 21,1 4-3,1-1-10,1 2 10,5 3-23,4 1-5,0 5 14,3 0-12,0 18-3,-2 17 12,-3 7-10,-6 5 26,-5 0-16,-6-6-5,-5-7 6,-1-6-8,0-7-3,0-6-4,0-4 6,0-6-6,0-4 0,0-1 0,0 0 5,2 0 3,-1 0-3,2-6-4,2-12 6,-1-3-12,5-3 5,-1-2 0,2-4-5,2 0-1,-2 0 5,-1 3 1,3 3 0,-1 6-5,-1 5 5,2 5 0,0 1-4,3 7 6,3 0-4,4 2-1,2 18 0,-1 8-1,-3 8 7,-3 5-3,-4 1 23,-4-2-23,-2-2 13,-4-2-13,0-1 3,-3-3 2,0-1-4,0-4-1,0-1 3,0-6-3,0-5-13,0-5-35,2-9-80,9-1-136,3-4-98</inkml:trace>
  <inkml:trace contextRef="#ctx0" brushRef="#br0" timeOffset="21916.4498">14658 2537 509,'0'0'98,"0"0"-83,0 0-1,0 0-12,0 0 8,0 0 30,-18 100 14,5-57-12,-2-2-12,3-5-14,3-5 5,1-4-16,2-3-2,0-5-3,3-8 6,2-4 0,-1-6-5,2-1-1,0 0 18,0-1-11,0-17 2,0-8-9,2-6-18,5-2 8,2-4 6,-3-1 4,0 0-3,0-3 7,0 1-4,3-1 0,2 3 0,-1 6-2,2 7 6,-5 13-4,-2 6 12,1 7-10,4 0-4,4 5-3,8 18-2,2 11 3,-3 8 8,-3 6-3,-2-1 11,-3-1 0,0-4-12,-3-5 0,-1-2 5,-3-7 7,0-1-11,-3-4-1,-2-5 2,-1-4-2,0-6-16,0-3-35,0-5-51,0 0-71,-1 0-67</inkml:trace>
  <inkml:trace contextRef="#ctx0" brushRef="#br0" timeOffset="22116.9861">14711 2717 608,'0'0'43,"0"0"-29,0 0-14,0 0 9,0 0-3,105-6-1,-72-2-5,-2-1-104,-1 2-90,-8 3-126</inkml:trace>
  <inkml:trace contextRef="#ctx0" brushRef="#br0" timeOffset="22519.4711">15001 2492 414,'0'0'154,"0"0"-81,0 0-32,0 0 10,0 0-16,93-28-24,-53 24 11,6-2-12,1 2-7,-1-1 9,-3 0-9,-5 1-3,-3 3 0,-5-1-10,-9 2-17,-3 0-38,-8 0-62,-4 0-38,-6 0-77</inkml:trace>
  <inkml:trace contextRef="#ctx0" brushRef="#br0" timeOffset="22756.7923">15354 2454 428,'0'0'103,"0"0"-72,0 0 0,0 0 72,-11 85-52,9-53-26,1 3 8,1 0-20,0-1-4,0-1 15,0-1-15,0-4-6,0 0-3,0-6 6,0-1-15,0-1 9,0-3-41,1-6-36,1-3-226</inkml:trace>
  <inkml:trace contextRef="#ctx0" brushRef="#br0" timeOffset="23204.6612">15702 2513 241,'0'0'163,"0"0"-154,0 0 47,0 0 84,12 108-50,-12-74-39,0 1 3,2-1-52,-1-3 27,5 0-28,-5-2-1,-1 0 9,2-5-6,-2-5-3,0-2 0,0-5 5,0-7-21,0-3 7,0-2-32,0 0 3,4-4-31,4-14-90,0-6-161</inkml:trace>
  <inkml:trace contextRef="#ctx0" brushRef="#br0" timeOffset="23621.1499">15786 2468 414,'0'0'94,"0"0"4,0 0 0,9-77-53,-3 68 25,3 3-46,5 4-22,6 2-2,4 0-5,3 17 5,0 10-1,-5 6 6,-4 5-14,-6-1 9,-11-1 0,-1-3-1,-6-1-5,-16-7 2,-3-2-9,-2-6-23,5-6 33,6-6-7,7-2 10,2-1 2,6-2 6,-1 1-8,2 2 0,0 4 3,0 1-7,5 7 8,12 2 0,6 1 25,5 0-28,5 0 21,4-1-19,-1-4 6,0-2-9,-5-2 2,-2 0-2,-6-3 0,0-2-9,-7-4-30,-1 0-47,-7 0-203</inkml:trace>
  <inkml:trace contextRef="#ctx0" brushRef="#br0" timeOffset="24307.4131">15293 2453 111,'0'0'68,"0"0"-34,0 0 35,0 0 5,0 0-16,0 0-9,0 0 12,66-44-10,-46 41 8,6 0-29,6-2-25,2 2 21,3-3-22,0 0-4,-1 0 7,0 0 1,-7 1-11,-7 2 3,-10 2-38,-8 1-28,-2 0-72,-2 0-86,-2 3-21</inkml:trace>
  <inkml:trace contextRef="#ctx0" brushRef="#br0" timeOffset="25109.5314">16487 2383 266,'0'0'116,"0"0"-18,0 0-16,0 0 2,0 0-57,0 0-14,2-3 11,18 3-13,7 0 18,6 0-1,4 0-27,5 0 15,0-4-16,-5-1 5,-7 4-11,-11-1 6,-11 2-34,-7 0-56,-1 0-145,-10 0-40</inkml:trace>
  <inkml:trace contextRef="#ctx0" brushRef="#br0" timeOffset="25347.8496">16644 2386 118,'0'0'239,"0"0"-190,0 0 40,0 0 67,-5 104-76,5-69-33,0 2 1,0-4-46,0 1 8,0-3-10,2-1 14,2-1-14,0 1 0,-2-1 0,-2-5-1,0-2 0,0-5-16,-6-2-61,-6-6-133,-3-3-174</inkml:trace>
  <inkml:trace contextRef="#ctx0" brushRef="#br0" timeOffset="25548.0928">16496 2871 529,'0'0'152,"0"0"-89,0 0 9,0 0-50,0 0-13,0 0-9,46-2 4,-7 1-2,6-4 8,0 1-5,2-2-10,0 0-14,0 3-57,-2 1-54,-2-1-94,-4 1-162</inkml:trace>
  <inkml:trace contextRef="#ctx0" brushRef="#br0" timeOffset="25964.8129">17538 2358 419,'0'0'123,"0"0"-75,0 0 20,-89-39-29,52 39-22,-3 0 16,-1 11-9,-2 18-12,3 12 23,6 7-32,4 11 22,7 1-11,10-1-11,5-4 25,8-5-28,3-10 0,24-5 3,10-6 9,7-10-12,8-8 0,5-10-9,4-1-10,1-6-46,-2-15-74,-9-1-293</inkml:trace>
  <inkml:trace contextRef="#ctx0" brushRef="#br0" timeOffset="26265.6275">17886 2383 514,'0'0'62,"0"0"-57,0 0-5,0 109 75,0-69-19,0 2 9,-1 0-31,-1-4-25,1-2 1,1-4-10,0-4 0,0-2 7,0-5-1,0-4-12,0-4-11,0-5-81,0-8-116,1 0-182</inkml:trace>
  <inkml:trace contextRef="#ctx0" brushRef="#br0" timeOffset="26504.0672">17898 2371 673,'0'0'48,"0"0"-32,0 0-16,0 0 7,0 0-6,0 0-1,88-36 4,-61 36-4,-2 0 0,1 0-2,-3 6-13,-1 6-51,-5 0-38,-6 3-94,-11 0-47</inkml:trace>
  <inkml:trace contextRef="#ctx0" brushRef="#br0" timeOffset="26751.3859">17846 2644 353,'0'0'39,"0"0"-30,0 0 33,0 0 53,0 0-2,0 0-25,76 19-44,-46-19-14,1 3-4,-1-1 3,-6 1-18,-6 3 8,-3 0-37,-11 3-88,-4 0-80,0 4-42</inkml:trace>
  <inkml:trace contextRef="#ctx0" brushRef="#br0" timeOffset="26929.7946">17906 2856 91,'0'0'122,"0"0"-113,0 0 64,0 0 29,0 0-30,0 0-9,57 6-59,-29-12 5,2-2-9,1 1-62,2-2-43,-3 0-107</inkml:trace>
  <inkml:trace contextRef="#ctx0" brushRef="#br0" timeOffset="27453.2684">18728 2454 535,'0'0'51,"0"0"-47,0 0 40,0 0 14,0 0-13,-85-78-21,61 72-22,-2 2 4,3 4-6,2 0 2,4 0 2,1 11-2,3 3-2,-1 2 0,4 2-1,2 2-2,4 1 1,4 3 2,0 3 0,1 4 4,16 0-4,2-1 1,3 0 3,1-1-5,-1-4 2,0-1 2,-3-2 22,-3-3-15,-4-3 5,-2-2-3,-4-2-12,-3 0 6,-3-1-5,0 1-1,-6 1 11,-19 1-10,-11 1 8,-12-2-9,-7 2-4,-4-4-15,-1-2-36,0-6-16,-8-3-76,0 0-113</inkml:trace>
  <inkml:trace contextRef="#ctx0" brushRef="#br0" timeOffset="30477.109">9197 1970 35,'0'0'49,"0"0"6,0 0-6,0 0-4,0 0-8,0 0-3,41-20 24,-28 17-7,2 1-12,3 1 3,3-3-17,3 3-12,4-3 13,5-2-11,4-1-2,5-1-5,3 0-8,0 2 7,1 3-6,-3 0-1,2 3 2,-5 0 2,2 0-8,-4 0 4,0 2 0,-1 3 4,1 0-4,0 1 0,1-1 0,-2 0 0,2 0-1,0 0-2,-3-1 0,1 2-1,-3 0-10,-1-1 11,2 1-1,-3-2 3,1 1 1,4-1 0,5-1-7,6 0 6,9-1-1,7-2 2,6 0-2,-3 0-9,9 0 10,3-2-5,5-5 6,1-3-6,4-1 6,1 1-1,-4 2 1,-2-2 0,-6 5 2,-4-3-2,-5 5 0,1 0-2,0 1 2,1-1 0,3-1-3,-7 1 7,3-2-8,-2 4 4,0-1 0,-1 2 1,0-1-1,1 1 0,0-2 4,2 1 1,0-1-5,3 1 0,-4 0 0,-1-2-1,1 3 5,2-2-4,6 2 19,3 0-18,1 0 0,1-2-1,1 1 0,4-2-1,0 1 2,5-1-1,-1-1 1,2-1 3,-1 1-4,-1 1 0,-3-2 1,2 3 14,1 0-12,0-1-1,1 0-2,1 1 4,-1-2-4,4-1 0,1 1-3,0-3 0,-2 2 6,-4-1-3,-3 1 3,-4 2 0,-3 3-6,-1 0 1,5 0 2,3 0 3,4 0-3,1-2 0,1 2-4,1-1 9,4 1-9,1-1 4,-1 1 0,2 0 0,-1 0 0,0 0 0,-1 0 0,3 0 2,-1 0-5,2 1 3,2 3-1,-1 1-4,4 0 9,2-1-4,2-1 0,0 0 2,-2-1-3,1-2 1,0 1-1,-2 1-4,2 0 6,-2 0-1,-2 1 0,-1 3 0,1-3-2,2 2 2,2-3 0,-2-1 0,0-1 4,-3 0-4,5 0 0,0 0 0,1 0-4,1 0 4,-5 0 0,2 0 0,-1 0 0,1 0 1,-4 0-1,2 0 3,-4 0-5,5 0 2,2 0 0,3 0-1,4 0 2,0 0-2,0-3 1,0 0-3,3 0 2,-2-2 1,-3 2 0,-1 0-2,1 1 5,3 0-3,1 0 0,6 1-3,5-3 3,0 0 0,8 0 0,1-2-1,-2-1 6,0 0-5,4-1 0,-2 1 1,5 0-4,-3-1 3,-2 2 0,-1 2-2,-1-1 8,-6-1-6,2 1 0,0 1 3,-2-1-7,5-1 4,-6 0 0,-4 0 1,-3-1 4,-8 1-5,-4 0 0,-8-2 7,-8 4-8,-5-2 1,-6 3 0,-3-3 21,-5 1-19,-6-1 9,-12 0-1,-8 2-4,-9 1 13,-6 1-18,-5 2-1,-3 0 4,-5 0 6,-3 0-10,-4 0 0,-4 0-28,-4 0-33,-8 0-85,-3 0-174</inkml:trace>
  <inkml:trace contextRef="#ctx0" brushRef="#br0" timeOffset="31911.2478">13396 3401 24,'0'0'45,"0"0"9,0 0 10,0 0-34,0 0-2,86 0-11,-69 0 15,4 0 20,-1 0-21,5 0 24,3 0-14,5 0-31,7 0 22,2 0-20,4 0 13,2 0 0,-1-5-22,0 2 6,-1 0-9,-4 1 5,-2 2-4,0-1-1,2 1 0,8-1 1,13-2 9,9-3-5,10-1-5,2 2 4,4-1-9,4 1 5,5-1 0,3-1 3,0-1-2,0-1-1,-3 1 0,0 1 3,0 0-7,-3 0 5,1 4-1,2 0 1,-1 0 2,-1 2-5,-2-3 2,2 0-1,4 3-3,0-3 8,3 4-4,1-4 1,1 1 3,4-3-4,8-2 0,3 1 2,7-4-10,2 1 10,2-2-2,-1 3 1,-2 0 4,-4 2-5,-5 0 0,-3 1 0,1 1-2,2 0 6,-3-1-4,1-2 4,-2 4-4,-8-2 14,-2 1-3,-12 2-7,-11 0 3,-11 3-6,-16 0-1,-14 0 2,-15 0-2,-13 3 0,-9 0-33,-3 0-46,0 2 43,-22 0 4,-8-5-205</inkml:trace>
  <inkml:trace contextRef="#ctx0" brushRef="#br0" timeOffset="37340.4889">3582 4812 185,'0'0'135,"0"0"-67,0 0 32,0 0 0,0 0-43,0 0 4,0 0-30,0 0-12,0-19 14,0 19-28,0 0-4,0 0-1,0 14-24,3 17 22,1 15-2,-1 6 4,-3 5 15,0-1-2,0-2-10,0-4-3,0-5 8,3-5-11,-3-2 3,5-3 0,-4-4 3,1 1-3,-2-5-27,0-7-40,0-10-156,0-9-85</inkml:trace>
  <inkml:trace contextRef="#ctx0" brushRef="#br0" timeOffset="37872.5639">3370 4765 153,'0'0'26,"0"0"11,0 0 10,0 0 30,76-84 13,-52 70-48,4 2 0,8 2 0,0 7-38,7 3 15,8 0 10,7 21 21,6 13-4,2 11-40,-5 7 25,-6 4-16,-13 3-11,-9-2 13,-11-1-5,-8-2-8,-10-5 9,-4 0-5,-6-6-8,-18-2 0,-7-2 8,-15-3 7,-6-1-15,-8-8 1,1-6 13,1-6-7,3-11-7,3-4 0,1 0-7,5-10 3,1-8-7,5-3-9,7 0 4,5 3-60,11 1-62,6 4-90,6 1-81</inkml:trace>
  <inkml:trace contextRef="#ctx0" brushRef="#br0" timeOffset="38543.1883">4438 4873 362,'0'0'94,"0"0"-28,0 0 37,0 0-34,0 0-57,0 0-6,-25 74 0,25-28 14,0 1 11,0-2-29,0-3 12,0-6-10,0-4 0,0-5 0,0-1-4,0-2 0,0-2 7,0-2-2,0-5-9,0-3 4,0-4-71,0-7-77,0-1-117</inkml:trace>
  <inkml:trace contextRef="#ctx0" brushRef="#br0" timeOffset="38812.3884">4398 4916 112,'0'0'77,"0"0"-3,0-91 6,3 73 7,7 3 14,5 4-45,5 1-32,2 2 4,5 2-16,1 1 3,2 4-7,1 1-7,-1 0 4,-2 0-5,-2 3-11,-10 9 6,-5 4-69,-4 7-11,-7 4 1,0 0-93</inkml:trace>
  <inkml:trace contextRef="#ctx0" brushRef="#br0" timeOffset="39012.9306">4413 5112 3,'0'0'254,"0"0"-232,0 0 36,0 0 74,0 0-33,0 0 5,104 2-76,-68-10-21,0 5 2,-8 3-9,-6 0-16,-11 6-98,-11 15-83,0 6-1</inkml:trace>
  <inkml:trace contextRef="#ctx0" brushRef="#br0" timeOffset="39229.0892">4429 5410 212,'0'0'201,"0"0"-102,0 0 11,0 0-16,0 0-65,0 0-10,72-24 1,-33 9-12,5 1-14,-2 3 6,0 3-13,-3 5-16,-5 1-80,0 2-100,-1 0-19</inkml:trace>
  <inkml:trace contextRef="#ctx0" brushRef="#br0" timeOffset="39576.7809">5011 4825 489,'0'0'112,"0"0"-75,0 0-8,0 0-24,0 0 11,9 103 64,-6-51-47,0-3-12,5-5-13,-1-3-4,-1-5 5,1 0-5,-2-3-4,-2-3 0,0-3 3,-3-7-7,0-4-24,0-7-73,0-7-158,0-2-186</inkml:trace>
  <inkml:trace contextRef="#ctx0" brushRef="#br0" timeOffset="39783.8054">5034 4832 338,'0'0'71,"0"0"-6,14-77-31,3 59 16,4 1-9,4 6-31,2 1 6,-2 5-9,3 5-7,-3 0 0,-3 0-35,-3 15-23,-4 5-81,-7 1-70</inkml:trace>
  <inkml:trace contextRef="#ctx0" brushRef="#br0" timeOffset="40015.5971">5081 5050 237,'0'0'274,"0"0"-257,0 0-9,0 0 5,0 0 39,0 0 21,69 7-52,-35-7-13,1 0 6,-4 0-14,-3 0-3,-4 0-83,-2 0-90,-5 0-137</inkml:trace>
  <inkml:trace contextRef="#ctx0" brushRef="#br0" timeOffset="40378.9305">5523 4750 440,'0'0'189,"0"0"-138,0 0-49,0 0 13,0 0-15,0 0 7,86-7-9,-53 4 3,-3 2-1,-2 1 0,-5 0-52,-5 0-81,-7 0-74,-6 0-104</inkml:trace>
  <inkml:trace contextRef="#ctx0" brushRef="#br0" timeOffset="40601.6486">5650 4755 452,'0'0'59,"0"0"-52,0 0 45,-5 83 38,4-47-51,1 3 6,0 0-35,0 2 20,0-2-30,0 0 7,0 1-1,0-6-5,0-1 1,0-4-4,0-3-2,0-5-45,-8-8-120,-4-3-175</inkml:trace>
  <inkml:trace contextRef="#ctx0" brushRef="#br0" timeOffset="40765.2963">5553 5284 521,'0'0'185,"0"0"-158,0 0 26,0 0-39,0 0-2,0 0-12,56-9 12,-23 3-28,2-2-6,-4 2-55,3 2-70,-8-1-116</inkml:trace>
  <inkml:trace contextRef="#ctx0" brushRef="#br0" timeOffset="41234.432">6028 4797 506,'0'0'150,"0"0"-121,0 0-14,0 0 14,0 0-4,0 0-19,0 17-6,0 16 0,0 9 9,0 2 20,0 0-19,0-5 9,0-5-18,0-3-1,0-1 8,0-2-7,0-4-1,0-3 0,0-9-19,0-4-16,0-7-83,0-1-147,2-3-44</inkml:trace>
  <inkml:trace contextRef="#ctx0" brushRef="#br0" timeOffset="41635.5131">6030 4836 294,'0'0'139,"0"0"-47,0 0 3,0 0-11,0 0-61,0 0 11,0-67-34,9 77-1,13 21 1,5 12 12,4 9 11,-2 2-1,-5-4-12,1-1-11,-1-7 1,1-6 0,-1-4 9,-1-8-9,-4-7 1,-1-7 5,-8-4-4,1-6-2,-1 0 0,1-3 6,2-18 37,-1-3-35,-6-5-2,0-1 6,-6-2-2,0-1-7,0-4-2,0-4 9,-3 0 6,0-2-15,0-1-1,3 5 0,0 4-53,0 13-2,9 10-21,4 7-140,-4 5-159</inkml:trace>
  <inkml:trace contextRef="#ctx0" brushRef="#br0" timeOffset="42036.6308">6660 4702 432,'0'0'145,"0"0"-60,0 0-10,0 0-8,0 0-51,0 0-11,16-5-5,12 2 5,5 3-5,0-2 0,3 2-1,0 0-1,-3 0-44,-4 0-27,-9 0-80,-10 0-97,-8 5-48</inkml:trace>
  <inkml:trace contextRef="#ctx0" brushRef="#br0" timeOffset="42290.5478">6770 4745 346,'0'0'108,"0"0"-11,0 0 30,0 0-82,0 0-26,0 0-17,-8 69-2,7-25 54,-2 1-41,3-3 16,0-3-27,0 0 11,3-4-17,1 0 7,1-4-3,1-2 11,2-5-2,-2-3-9,-4-3 0,-2-3-44,0 0 7,0-2-66,0-2-138,-4-4-120</inkml:trace>
  <inkml:trace contextRef="#ctx0" brushRef="#br0" timeOffset="42691.6435">6693 5251 551,'0'0'0,"0"0"-6,0 0 6,0 0 52,0 0-10,0 0 15,86 7-54,-59-7 7,3 0-10,-2 0 10,5 0-6,-2 0-4,-1-7 4,0 0-9,-5 3 5,-4 1-20,-3 2-85,-10-1-111,-5 1-87</inkml:trace>
  <inkml:trace contextRef="#ctx0" brushRef="#br0" timeOffset="43910.5184">7252 4688 242,'0'0'150,"0"0"-77,0 0-36,0 0-30,0 0 45,90-17-20,-59 14 2,6-2 25,-1 1-50,1-2 11,2-3-20,4 0 7,-1-2-5,-5 3-2,-4 0-13,-12 3-31,-6 2-71,-11 3-97,-4 0-128</inkml:trace>
  <inkml:trace contextRef="#ctx0" brushRef="#br0" timeOffset="44311.5925">7467 4667 184,'0'0'203,"0"0"-103,0 0-15,0 0 42,0 0-69,0 0-21,0-7-37,4 28 3,1 8-3,-1 8 17,2 2-2,2 0 1,0-2-8,-2-1-7,-1 2-1,-2-2 8,-3 0-9,0-3 6,0-1-5,0-5 5,0-3 2,0-6-7,0-6 0,0-3-26,0-4 2,0-5-56,0 0-129,0 0-143</inkml:trace>
  <inkml:trace contextRef="#ctx0" brushRef="#br0" timeOffset="44728.2782">7983 4563 395,'0'0'106,"0"0"-61,0 0 52,0 0-39,0 0-52,0 0 24,100-24-9,-60 18-11,-4 2-7,-6 1 6,-8 2-18,-7 1-4,-6 0-64,-7 1-76,-2 13-87,-9 1 18</inkml:trace>
  <inkml:trace contextRef="#ctx0" brushRef="#br0" timeOffset="44959.8226">8082 4588 312,'0'0'193,"0"0"-178,0 0-11,0 0 57,-14 86 43,11-48-46,3 4-19,-3-2-33,3 4 15,0-2-4,0-4-3,0-2-6,0-3-5,0-1-3,0-2 0,0-4-34,-10-2-31,-7-3-143,-2-6-164</inkml:trace>
  <inkml:trace contextRef="#ctx0" brushRef="#br0" timeOffset="45144.7336">7916 5166 524,'0'0'194,"0"0"-158,0 0 13,0 0-23,0 0 6,0 0-31,72-19 9,-26 5-8,7 1 2,0-3-8,-1 1-1,-3 5-48,-9 2-11,-4 2-116,-9 5-170</inkml:trace>
  <inkml:trace contextRef="#ctx0" brushRef="#br0" timeOffset="45677.3405">8763 4602 449,'0'0'100,"0"0"-52,0 0 24,0 0-45,0 0 16,-86-45-26,69 57-13,-1 16 11,-1 12-11,1 6 8,3 4 21,3 4-23,2 0 10,5 0-20,4-4 3,1-7 8,6-6-9,16-7-2,5-9 0,3-9 7,1-6-7,2-6 0,1 0-4,4-18-1,-2-8 6,-5-5-1,0-5 2,-10-2 4,-2-2-5,-10-1-1,-6 0 0,-3 0 8,0 4-6,-13-1 7,-8 2-9,-1 6-4,-5 3-10,-1 12-22,-2 12-50,1 3-153,-1 7-178</inkml:trace>
  <inkml:trace contextRef="#ctx0" brushRef="#br0" timeOffset="46179.139">9136 4576 466,'0'0'102,"0"0"-83,0 0-7,0 0-12,0 0 0,0 0 30,5 116 22,-5-68 21,0 2-32,0-2-17,0-1 12,0-2-34,-3-8 7,1-5-9,2-5 5,0-7-20,0-8 15,0-6-32,0-6-19,0 0-148,0-9-5,8-12-47</inkml:trace>
  <inkml:trace contextRef="#ctx0" brushRef="#br0" timeOffset="46580.2735">9175 4645 164,'0'0'154,"0"0"11,0 0-58,0 0 15,0 0-73,0 0-49,0-60 7,8 74-7,6 13 0,4 15 15,6 6-15,0 4 21,3 0-12,1-5-3,3-7 11,-1-5-17,-4-10 0,-4-4 7,-4-7-4,-4-3-3,-4-6 0,-3-3 4,-4-2-4,-1 0 0,-2 0 22,0 0 48,0 0-27,0-13 11,0-10-54,0-7 14,1-9-14,4-8 0,-1-4 0,4-3-10,1 1-13,-3 8 6,-3 7 3,0 8-23,-3 8 33,0 7-32,0 1-13,0 7 6,0-1-126,0 2-230</inkml:trace>
  <inkml:trace contextRef="#ctx0" brushRef="#br0" timeOffset="49140.2556">3589 5716 89,'0'0'87,"0"0"-2,0 0-12,0 0-7,0 0-12,0 0-13,0 0-17,0 0 10,0 0-15,0 0-5,0 0-7,9 3-4,3 1 7,6 4-2,4-4-7,4 1 5,5-1 5,8-2 2,0-1 35,4 1-40,5 0 2,-2-1-3,2-1-3,-3 0-1,1 3-3,0-2 0,5 2-2,1 2 5,4-2-3,0-1 0,7-2 3,-1 0-6,5 0 3,6-10 0,5-5 4,1 2-1,-6 1-3,-6 4 0,-13 7-2,-8 1 0,-10 0-9,0 3 11,-2 4-1,1-1 5,3-1-4,4-2 0,0-2-4,4-1-2,2 0 6,4 0 0,6 0 3,2 0 2,1 0-5,2 0 0,-2 0-8,0-3 4,0-1 3,0-1 1,2-1 6,4-1 0,-1-2-6,7 0 0,0-2-1,-1-1-4,-1 4 5,-5 1 0,-5 2 4,-6 2 2,1 2-6,-4-1 0,3 2-5,1-1 4,0-2 1,1 0 0,-1-2-2,-2 1 10,-1-1-8,0 1 0,-4 1-3,3-2-1,-7 2 4,1 0 0,2 0 3,-2 0 4,5-1-9,1-3 2,5 0 0,1 1-2,5-1 2,-2-2 0,-2 1 3,-3 2 0,-2 2-3,-1-1 0,1 2 5,-3 0-5,-2 0 0,0 0 2,-3 0-3,6 0 5,1 0-4,12 0 0,2 0 2,5-3-2,0 0 0,-2 1 0,-5-1-2,0 4 9,-6-1-7,1-1 0,-5 4-4,1-1 4,-4-2 0,0 1 2,-1-2-2,-1-2 0,4 1 0,-6-1 0,-4 0 5,-6 2-11,-7-1 6,-4 3 0,-5 0 5,-1 0 1,-3 1-6,-1-1 8,2-1 0,0-1 3,-2-1-9,2 1-2,-4 1 5,0 0-2,-3 1-3,-3 2 0,-2 0-1,1-1-3,-1 1 4,1 0 0,7-2-4,-2 0 10,5 1-6,6-5 0,-3 2 1,7-1-9,-1-1 8,-2 3-22,1 0 11,-1 3-11,2 0 22,0 0 0,3 0 3,0 0 11,-4 0-7,0 0 2,-4 0-1,-4 0-4,-5 0-8,-4 0 0,-4 0-45,-2 0-1,-3 0-23,0 0 8,0 0 2,0 0-41,0 0-28</inkml:trace>
  <inkml:trace contextRef="#ctx0" brushRef="#br0" timeOffset="49641.5364">9842 4631 599,'0'0'70,"0"0"-70,0 0 0,0 0 10,0 0 43,0 0-27,0 0-26,0-11-3,1 11-29,-1 1-89,0 15 31,0 2-115</inkml:trace>
  <inkml:trace contextRef="#ctx0" brushRef="#br0" timeOffset="49842.0811">9803 5150 210,'0'0'226,"0"0"-194,0 0 69,0 0 57,0 0-54,0 0-57,5 1-14,-5-11-33,0-1-40,0-1-22,0 1-202</inkml:trace>
  <inkml:trace contextRef="#ctx0" brushRef="#br0" timeOffset="81904.3439">12336 4502 148,'0'0'66,"0"0"-25,0 0 28,0 0 1,-5-78-9,-3 64-27,-3 0-12,0 0 40,0 2-15,-1-3 2,0 6-16,0 0-11,-1 3-6,0 2-7,-3 2-8,-1 2 6,-4 0-7,1 0 0,-2 0 0,4 7 6,3 4-8,-1 2 2,7 2-4,-2 5 2,4 9-1,0 4 3,4 6-2,3 5 2,0-4 0,0 2-1,14-3 2,7-1 3,8-3-3,5 0-1,6-4 13,4-1-10,3-3 10,1-1 0,-2-2-7,-7 1 11,-3-1-16,-9-1 0,-8 0 2,-10-1 0,-1 2-3,-8-1 0,0 1 1,-11 0 6,-13-1-5,-6-4 4,-4-1 1,-5-6 1,-4-5-7,-2-5-1,-4 0-25,1-2 6,4 0-22,3 0 0,10 0-44,7-3-72,9-6-59</inkml:trace>
  <inkml:trace contextRef="#ctx0" brushRef="#br0" timeOffset="83360.3811">12721 4836 36,'0'0'81,"0"0"-22,0 0 32,0 0-7,0 0-6,0 0-27,-9-4-20,8 4 0,-1 0-19,1 9-3,-1 8 5,-2 5-8,4 5 8,0 2-3,0 0-4,0-1 13,12-2-13,-2-2 14,4-2-7,1-4-13,-1-2 14,2-6-6,0-2-8,2-4 15,0-4-14,1 0 8,2-1 4,0-15-11,-3-2 4,0-6-7,-3-1 0,-4-3-5,-3 2 10,-6 2-5,-2 4 0,0 5 5,0 4-5,0 4 25,0 4 4,0 2 9,-2 1-34,2 0 14,0 0-18,0 3-22,0 13 21,0 5 1,0 0 0,9 0 5,4-1 2,-1-1-8,8 1 1,1-3 0,3-1 0,-1-4 0,0-1 1,-4-3 5,2-4-4,3-3-2,-3-1 0,3 0 1,-5-15-9,5-3 8,-5-6 0,-1-5-8,-3-6 8,-2-2 0,-6-2 0,-6-2 1,-1 0-3,0 0 2,0 0 0,0 0 19,-3 2-12,0 0 3,-3 4-8,3 2 7,-1 8 6,1 5-15,1 6 15,1 9 16,-1 5-30,1 0 10,-1 0-11,2 2-18,0 19 15,0 16-9,8 16 12,3 8 1,-1 5 4,-3 4-5,-1 0 10,1-2-2,-2-5 12,-1-4-12,1-8-7,-2-3 12,0-5-7,4-4-6,-2-3 0,-1 0 5,-1-5-8,0 1 3,-1-2 0,-1-6 2,-1-6 4,0-7-6,0-7 0,2-2-2,-2-2-7,0 0 9,0 0-5,1 0-2,-1 0-10,0-12-13,3-6-41,4-6-26,4-1-99,0 1-195</inkml:trace>
  <inkml:trace contextRef="#ctx0" brushRef="#br0" timeOffset="83971.724">13360 4931 28,'0'0'177,"0"0"-165,0 0 38,0 0 53,0 0-27,0 0-10,0 0 9,30-79-34,-17 70-20,5-2-4,0 2-12,0 1 17,1 3-15,-1 3-4,1 2 2,4 0-5,-1 9 6,1 7-2,-1 4-3,-4 4 16,-3 2-13,-5 1 5,-4 0 11,-6-1-12,0-2 7,-6 0-4,-10-2-5,-7-4 13,0-1-17,-1-3 2,6-7 4,-1-2-6,2-5-4,2 0-6,0 0-31,0 0-22,3 0-72,2 0-99,7 0-92</inkml:trace>
  <inkml:trace contextRef="#ctx0" brushRef="#br0" timeOffset="84595.3608">13876 4662 347,'0'0'17,"0"0"43,0 0-5,0 0 61,0 0-23,0 0-66,0-20-11,0 27-16,0 18 0,4 13 8,1 10-2,4 7 26,-4 7-4,-1 2-15,3-3 29,-4-3-30,2-7 6,-2-5-8,1-2-4,-2-7-6,4-3 0,-4-6 1,-2-7 1,2-4 0,-2-6-4,0-6-10,2-3-46,-1-2-14,1-2-77,-2-16-215</inkml:trace>
  <inkml:trace contextRef="#ctx0" brushRef="#br0" timeOffset="84958.6806">13935 4959 178,'0'0'108,"0"0"-42,0 0-2,0 0 15,26-79-1,-16 67 7,3 3-47,-1 4-4,2 3-32,3 2 4,2 0-6,-1 2 2,0 15-2,0 4 4,-6 0-4,-3 4 23,-5-1-21,-4 0 8,0-2-2,-3 1 0,-12-4 1,-1-1-9,-7-1 1,-2-2 12,-2-6-13,1-3 0,2-6-21,3 0-37,3-1-51,6-11-93,4-1-48,4 2 72</inkml:trace>
  <inkml:trace contextRef="#ctx0" brushRef="#br0" timeOffset="86161.6276">14396 4820 478,'0'0'41,"0"0"-14,0 0-3,0 0 70,-81-63-12,69 63-35,4 0-19,1 14-28,-4 12 5,3 10-6,0 4 2,7 2 3,1-1 18,0-6-17,3-1 2,11-6-7,4-3 11,3-7-7,1-7-3,1-3 0,-2-8 14,1 0-12,-1 0-3,0-12 0,-2-8 6,-5-2-18,-2-7 9,-3-1-4,-5-2-4,-2-2-4,-2 0 9,0-1 3,-2 3-1,-8 7 2,-5 4 4,3 5 0,0 8 29,5 1-28,2 4 19,5 3-22,0 0 9,0 0-18,0 0 4,0 13 5,8 5-13,6-2 19,1 2-6,6-3 0,-3-3 2,3-3-4,1-6 2,2-3 0,0 0-2,-1-3-8,-1-10 4,-4-2 2,-3-2 1,-3 0-9,-1 1 13,-3 1-1,-2 3 3,-1 4 9,-4 1-7,2 4 5,0 0 0,0 3-13,1 0 3,7 0 0,5 13-11,2 5 20,3 8-9,0 2 4,-8 4 2,-2 0 4,-2-2-10,-8 0 3,-1-2 10,0 3-9,-16-3-1,-2-5-3,-5-4 8,4-6-6,6-8 1,1-3-1,4-2 8,2 0-6,3 0-2,0 0-2,3 0 3,0 0-3,0-2 0,0 1 0,0-1-2,6 1 0,12-3 2,5-1 0,5-1 2,3-3-5,2-2 4,0-2-2,-3-2 1,1-2-18,-5 1 8,-6-5-7,-5-2-2,-3-3 10,-3-1-8,-4 2 8,-4-1 7,-1 5 4,0 6-1,0 2 15,-4 5 16,-4 2 2,1 4-20,-1 2-5,-1 0-5,0 8-4,1 18-5,2 7-2,3 4 5,3 2 2,1-4 1,15-5 1,2-4 4,6-7-2,3-6-1,4-6-3,5-7-7,2 0-35,-4-5-38,-7-8-130</inkml:trace>
  <inkml:trace contextRef="#ctx0" brushRef="#br0" timeOffset="87348.8244">16580 4433 305,'0'0'85,"0"0"4,0 0-20,0 0-4,0 0 6,0 0-32,0-57 17,0 57-32,0 0-15,0 0 13,0 0-22,0 2 0,0 23 0,0 16-5,0 15 2,0 8 3,0 3 0,1 1 8,12 1-6,4-8-2,2-4 0,8-5 4,6-9-5,9-4 2,10-6 4,3-7 5,2-8-3,-8-9-7,-3-6 0,-8-3 1,-1-3-5,-1-21 4,0-9 0,1-7-5,-5-6-4,-5-5 9,-7 0-1,-7-3 5,-5 1-4,-7-2 7,-1 1 6,0 0 19,-12 0-20,-3 4 5,3 5-17,1 12 4,3 11-13,5 9 0,2 9-38,1 2-18,0 2-230</inkml:trace>
  <inkml:trace contextRef="#ctx0" brushRef="#br0" timeOffset="90055.0191">18697 4433 294,'0'0'70,"0"0"-34,0 0 7,-88-7 9,64 7 15,1 0-30,-5 5-6,-7 12-15,0 3-7,-7 4 29,-1 5-25,-5 2-8,-1 8 13,-3 2-13,3 3 5,8-2 6,13-3-16,13-2 16,8-2-16,7 0 0,1-4 3,23 0 5,12-6 0,10-4 10,9-7-7,9-10 18,6-4-25,9-6 2,4-16-6,-2-7-15,-7-1-21,-13 0-40,-18 3-147,-20 1-122</inkml:trace>
  <inkml:trace contextRef="#ctx0" brushRef="#br0" timeOffset="90340.2212">18164 4737 401,'0'0'107,"0"0"-101,0 0 15,0 0 40,116 0-6,-69 0-12,12 0-19,7-4-18,6-5-4,-1-3-2,-7 1-19,-10 2-99,-17 3-140</inkml:trace>
  <inkml:trace contextRef="#ctx0" brushRef="#br0" timeOffset="91389.4885">20448 4107 401,'0'0'33,"0"0"-27,0 0 3,-91-47-4,63 41 23,-1 5 3,-5 1-15,-5 0 10,-7 5-26,-6 18 17,-10 9-16,-6 8 9,-1 5-4,5 5 7,9 0 9,12 5 24,11 6-36,12 2 9,11 0-9,9-1-9,6-9 29,23-4-13,15-6 10,11-6 7,8-6-34,8-6 9,-1-12-9,0-8 11,-2-5-11,-3-5 0,-6-17-32,-12-5-44,-14-2-214</inkml:trace>
  <inkml:trace contextRef="#ctx0" brushRef="#br0" timeOffset="91959.6373">19969 4218 343,'0'0'115,"0"0"-34,0 0-26,0 0-11,0 0-44,0 0 4,0 0 14,-7 113-6,7-62 19,0 0-24,0 0 8,0-4-7,0-4-3,4-6-2,3-6 3,1-2 1,-2-3-14,2-7-3,-1-5-138,3-10-167</inkml:trace>
  <inkml:trace contextRef="#ctx0" brushRef="#br0" timeOffset="95162.3867">20658 3888 70,'0'0'47,"0"0"-7,0 0 11,0 0 4,0 0-11,0 0-13,74-28 21,-63 28-22,1 0-14,1 7 37,-2 11-34,0 5 1,-4 3 1,-2 2-8,-1 1 13,-3-3-22,1-6 4,0-1-1,-2-4-1,0-5-6,0-4 0,0-3 4,0-3 17,0 0-10,0 0 32,0-1 23,0-14-52,0-6-8,0-2-6,3-3 3,3-1-3,4 2 0,2 0 0,0 6 3,3 4-1,-5 4-4,-1 7 2,1 2-1,4 2-6,2 0 3,4 4 4,1 9-3,-3 2 1,-2 4-1,-4-1 3,1 1-6,-7-3 6,-3 1-18,-1-2-4,-2-2-14,0 1-50,0 0-34,-3-6-114,1 0-1</inkml:trace>
  <inkml:trace contextRef="#ctx0" brushRef="#br0" timeOffset="95538.2696">21482 3809 17,'0'0'417,"0"0"-327,0 0-61,0 0-16,0 0-11,0 0 65,-48 97-18,31-65-17,1-4-18,2 0-6,3-4-8,1-2 0,-2-4 2,1-1-9,2-3-39,1-7-85,3-5-120</inkml:trace>
  <inkml:trace contextRef="#ctx0" brushRef="#br0" timeOffset="95801.8501">21303 3825 363,'0'0'157,"0"0"-141,0 0-7,0 0-6,0 0-3,0 0 22,78 69-11,-59-43 16,2-1-15,-2-1-5,4-1-2,0-1-5,0-3 4,2-1-8,1-6-48,-1-3-83,-7-6-194</inkml:trace>
  <inkml:trace contextRef="#ctx0" brushRef="#br0" timeOffset="96372.2433">21709 3872 213,'0'0'187,"0"0"-112,0 0-12,0 0-42,0 0-13,0 0 11,43 22-5,-28 3 23,-4 0-10,-4 2-27,0-1 29,-4-5-18,0-2-7,-1-3 7,-1-5-7,-1-1-4,0-6 0,0-4 9,2 0-5,-1 0 1,2-7 10,6-18-15,5-4-8,1-8-2,5 2-2,0 4 1,-4 7 7,1 6 8,-8 6-3,-5 7 25,-2 5-23,2 0 12,1 3-15,6 14 0,5 4 15,-3 3-11,-1 0 1,-2-2-4,2 3 7,-3-4-8,-1-1 0,2-4-4,-4-1-5,2-3-35,-1-3-103,0-6-199</inkml:trace>
  <inkml:trace contextRef="#ctx0" brushRef="#br0" timeOffset="103457.686">22452 4695 230,'0'0'125,"0"0"-64,0 0 12,0 0 8,0 0-28,0 0-17,0 0-16,0 9-14,0-9 10,0 0-16,0 2 0,0-2-2,0 0-102,-2 0-154</inkml:trace>
  <inkml:trace contextRef="#ctx0" brushRef="#br0" timeOffset="116822.2906">23019 3888 14,'0'0'104,"0"0"-33,0 0 11,0 0-25,0 0-13,0 0-29,0 0 12,68 0 26,-40 0-24,7 0 3,2 0-8,5-3 4,-2-1 5,-1-1-29,-3 1-4,-5-2 0,-2 2 3,-3-1-7,0 2 4,-5 1-20,-6 2-10,-5 0-83,-2 0-17,-3 0 8,-2 0-3</inkml:trace>
  <inkml:trace contextRef="#ctx0" brushRef="#br0" timeOffset="117223.4612">23317 3881 107,'0'0'50,"0"0"-40,0 0 36,0 0 45,0 0 5,0 108-41,0-67 39,0 3-20,0 2 14,0 1-26,0-5-54,0-4 21,0-5-28,2-5 2,-1-1 5,-1-1-4,0-3-4,0-2 0,0-6 4,0-2-14,0-5 10,0-7-42,0-1 1,0 0-82,0 0 3,0-12-274</inkml:trace>
  <inkml:trace contextRef="#ctx0" brushRef="#br0" timeOffset="118858.0544">23496 4188 407,'0'0'53,"0"0"-53,0 0 0,0 0 9,0 0 0,0 0 25,21 0-1,-12 0-1,0 0 6,6 0-17,-2 0 16,7-1-16,2-14-20,1-5 13,-3-1-14,1-3 0,-7-1-1,-2-1-6,-2-3 0,-4 0-1,-5-1-23,-1 2 31,0 0-4,0 3 4,-1 5 15,-7 5-8,4 5 26,0 4 1,1 4-17,3 2 17,0 0-29,0 0-1,-2 11-4,1 17-16,-2 11 16,0 8 3,0 6-1,1-1 14,1-2-4,1-5 4,0-7-1,0-5-11,0-6-1,0-3-3,0-1 4,1-3-6,1-4 5,-1-1-3,-1-4 1,0-4 4,0-4-3,0-3-2,2 0 2,-2 0 7,0 0-6,0 0 5,0 0 4,0 0-12,0-3 7,0-9-7,0-2-16,0-4 3,4-1-4,2-1 8,4 1 8,-2 3-14,0 1 12,1 4-2,-2 1 2,0 2 1,-2 2-4,-1-2 6,-1 3 1,0 1 4,1 3-10,-2-1 5,1 2-4,0 0-1,5 0-5,1 6 10,1 6-3,-1 1 9,0 3-6,3 0 2,-3 4 0,0-3 12,1-1-10,-1-1-1,0-3 7,-1-2-2,2-1-9,1-3 1,-1 1 0,2-6 5,0-1-4,6 0-1,0 0 8,4-15-5,2-3-6,-5-2 0,-1 1-16,-7 1 11,-4 0 3,-7-1 5,0 3-12,0-1 8,0 3 4,-12 0 0,0 3 1,0 4 8,5 1-2,1 3 4,4 1-4,-1 2-1,3 0-12,-1 7 2,-1 14-3,2 5 3,0 2 6,0-3-2,0-4 4,3-1-1,6-5-3,3-2 0,0-2 0,0-4 2,3-2 0,0-5 1,1 0-3,1 0-1,2-6 1,2-7-6,-1-3-3,-1 4 4,-4 1 5,-3 1 0,-3 1 0,-2 1 4,0 3-4,1 0 0,-2 1 0,0-1 12,4 3-8,-4 1-3,2 1-1,-1 0-3,4 0 1,-1 0-4,-1 3 6,1 5 6,-5-1-3,1 1-2,-1-1 6,-1 0-4,-2 3-3,1-1 0,-3-3 2,0 1 4,0-2-4,0-2-2,0-3 0,0 0 7,0 0-5,0 0-1,0-6 0,4-9-2,8-9-18,0-2 9,6 2 8,-5 1-11,2 8 10,-8 5 2,4 4 1,-2 4 1,-2 2 1,2 0-2,-1 0 0,2 11 4,1 3 2,-1 2 2,-1-1-5,-2-2 8,0-2-7,-3-2-4,2-1 0,1-4 5,-1-1-16,3-3-4,6 0-53,-1-12-193</inkml:trace>
  <inkml:trace contextRef="#ctx0" brushRef="#br0" timeOffset="119312.5827">24970 4304 468,'0'0'30,"0"0"-22,0 0-12,0 0 10,0 0 10,0 0 9,0 0-23,2 38 19,-2-30-20,0 2 7,0 1-8,-12 3-12,-5-2-118,-5-1-241</inkml:trace>
  <inkml:trace contextRef="#ctx0" brushRef="#br0" timeOffset="120647.1826">25910 4100 111,'0'0'149,"0"0"-83,0 0 51,0 0-16,0 0-16,0 0-44,-22-79-2,13 70-8,0 3-14,0 1 4,0 4-4,-1 1-10,-3 0-4,0 0 1,-2 1-8,-3 12 4,2 5 0,0 1-7,2 4 7,2 1 0,3 1-2,2 3 3,4-5-1,3 0 0,0-5 0,0-1-4,0-4 4,7-3 0,5 0-1,1-7 7,4-3-6,1 0 0,4 0 5,-1-11-4,3-4-1,0-6 0,-6 1-4,-2-1 13,-2 0-10,-4 3 1,-3 2 0,-2 7 3,-5 3-1,0 6 24,0 0 27,0 0-51,0 0-4,0 0-9,0 11-1,0 8 8,0-1 7,6 0-3,4 0 1,2-4-1,5-3-4,2-1-22,10-7-56,2-3-83,0 0-165</inkml:trace>
  <inkml:trace contextRef="#ctx0" brushRef="#br0" timeOffset="122505.2591">27020 3945 29,'0'0'132,"0"0"-79,0 0 27,0 0-6,0 0-7,0 0-4,-1-46-41,1 37 10,0 0-32,10 0 4,1 1 3,2-1-4,0 0 1,4 5 14,-2-1-14,0 5 5,1 0-9,-2 0 0,2 6-1,1 14 1,0 4 0,-2 5 22,-3-1-17,-6-1 11,-3-1-8,-1-5-2,-2-2 8,0-2-12,0-4 4,0-1 5,0-6-7,0-1 8,0-5-3,-2 0-7,-1 0 23,0 0-11,0-13-8,1-6 3,2 0-7,0-2-2,0-1 0,0 0-5,10 1-1,0 3 8,5 0-2,0 3 0,4 0 7,3 3-7,0 1 0,-2 2-6,1 6 3,-3 3 3,0 0 0,1 0-2,-2 15-3,-1 5 5,-2 2-2,-5 1 3,-1 0-3,-2-2 2,1 0 0,-3-3 2,1-3-1,0-2-2,-3 0-6,1-6-31,1-3-41,2-4-64,3 0-103</inkml:trace>
  <inkml:trace contextRef="#ctx0" brushRef="#br0" timeOffset="122895.5868">28136 3809 200,'0'0'191,"0"0"-114,0 0-31,0 0-28,0 0 10,0 0 15,-49 73 24,27-41-10,0-1-43,0 0 6,0-1-17,0-3 9,2-2-3,1-1-8,4-3-1,1-4 3,4-5-3,2-4-4,0-8-62,5 0-99,0-6-169</inkml:trace>
  <inkml:trace contextRef="#ctx0" brushRef="#br0" timeOffset="123196.0153">27893 3824 372,'0'0'152,"0"0"-141,0 0 0,0 0-11,0 0 0,0 0 44,58 61 38,-38-37-45,2 1-5,-1-3-31,-2-1 4,5 2-4,3-2-1,0-3 8,2 0-4,0-3-2,-2-2-2,-2 1-62,-4-3-66,1-4-65,-7-3-80</inkml:trace>
  <inkml:trace contextRef="#ctx0" brushRef="#br0" timeOffset="123913.4557">28381 3901 229,'0'0'131,"0"0"-74,0 0 27,0 0-17,0 0-1,0 0-15,32-44-50,-16 41 12,0 3-8,3 0 2,5 0-4,1 12-2,1 7 1,-3 5 29,-1 2-29,-6 0 8,-5-2-10,-4-2 9,-4-1-2,-3-1-7,0-5 1,0-1 16,0-4-13,0-4 6,0-4-10,0-2 5,0 0 1,0 0-3,0-10 9,2-12-12,9-8-4,4-3-15,5 1 4,-2 4 6,1 2 6,0 8 3,-4 3 0,0 6 4,-4 4 4,-1 5-8,2 0 0,0 2-3,4 14-2,1 5 8,-2 2-3,0 1 9,-2-1-5,-4-2-4,0 0 0,-1-3-6,-3 0-4,0-5-9,-2-3-88,-2-9-158</inkml:trace>
  <inkml:trace contextRef="#ctx0" brushRef="#br0" timeOffset="128944.8405">29733 3607 163,'0'0'81,"0"0"-49,0 0 41,0 0 44,0 0-42,0 0 13,0 0-68,0-16 1,0 16-21,0 5 3,0 12-4,0 7 2,0 8 5,0 4 11,0 5-10,0 1-4,0-2 3,0 1 1,7-7 3,5 0-8,3-5 1,0-3 5,2 0-1,2-4-7,3-5 0,0-5 3,-2-4-3,2-6 5,0-2 0,-2 0 33,2-4-30,0-13 9,-3-4-11,1-6 2,-2-4 7,0-5-15,0-6 1,-4-2 6,-1-2-1,-4 3-6,-6 5 0,-3 6-9,0 6 3,-6 6-4,-7 6-9,-4 10-3,-2 4-88,-1 0-147,1 15-65</inkml:trace>
  <inkml:trace contextRef="#ctx0" brushRef="#br0" timeOffset="129330.0962">30298 3620 407,'0'0'36,"0"0"10,0 0 55,0 0-27,0 0-50,0 0-24,0 44-3,0-1 3,0 6 2,-5-1 30,2-4-3,3-2-23,0-5 12,-2 0-15,2-5-1,0-6 9,0 0-10,0-7-1,-2-2 0,-1-8-42,3-9-74,0 0-113,0-11-91</inkml:trace>
  <inkml:trace contextRef="#ctx0" brushRef="#br0" timeOffset="129731.0794">30288 3712 309,'0'0'132,"0"0"-37,0 0 13,0 0-16,0 0-35,0 0-41,7-56-8,-3 56-8,7 20-19,7 12 16,1 7 5,2 6-2,0-1 4,-4-2-3,-1-3 1,0-4-2,1-4 0,-2-4 5,1-4-5,-4-5 0,1-8 0,-4-2 5,-1-6-1,2-2-4,-1 0 0,5-20 13,0-4-8,0-5-4,-5-4 4,-6-2 7,-3-1-12,0-4 14,-6 0-12,-5 1 16,-1 2-16,1 2-2,3 5 0,4 3 0,1 9-12,3 3-30,0 7-48,0 5-121,0 3-252</inkml:trace>
  <inkml:trace contextRef="#ctx0" brushRef="#br0" timeOffset="130076.5611">30747 3575 498,'0'0'97,"0"0"-61,0 0-28,0 0 24,0 0-7,0 0-14,32 0-11,-6 2 0,4 2 3,0 1 5,-5-2-8,-1 1 0,-3-1-14,-3 3-93,-6-1-34,-3 1-95</inkml:trace>
  <inkml:trace contextRef="#ctx0" brushRef="#br0" timeOffset="130294.7196">30911 3643 29,'0'0'222,"0"0"-159,0 0-31,0 0 49,0 0-34,-28 103 6,25-66-21,0 2-12,-1 1-2,-1-4 23,2-4-12,-3-1-12,0-1-16,0-2 14,-6-4-12,5-3-3,-4-6-37,-2-1-78,-1-5-91,0-6-34</inkml:trace>
  <inkml:trace contextRef="#ctx0" brushRef="#br0" timeOffset="130448.8858">30750 4105 128,'0'0'222,"0"0"10,0 0-77,0 0-99,0 0-23,0 0-32,37-10 7,1 5-3,7-4 1,8 0-7,2-2 1,-1-1-50,-3 2-14,-5-2-111,-9 0-176</inkml:trace>
  <inkml:trace contextRef="#ctx0" brushRef="#br0" timeOffset="130849.9607">31177 3659 406,'0'0'133,"0"0"-112,0 0 40,0 0 21,0 0-69,0 0 1,82-5-14,-43 2 11,2 0-5,3 0-6,-2-1 0,-3 1-1,-9 0-13,-7 1-44,-10 0-53,-10 1-107,-3 1 12</inkml:trace>
  <inkml:trace contextRef="#ctx0" brushRef="#br0" timeOffset="131093.8627">31408 3623 37,'0'0'174,"0"0"-133,0 0 45,0 0 38,-43 100-58,38-67 38,2 3-59,2 0-18,1-4 5,0-1-30,0-2 5,0-2-7,0 0 9,6 0-9,-2-1 0,0-4 1,-1-4 6,1-3-7,2-5-74,3-7-151,4-3-149</inkml:trace>
  <inkml:trace contextRef="#ctx0" brushRef="#br0" timeOffset="131683.0704">31853 3643 467,'0'0'177,"0"0"-146,0 0-28,0 0 11,0 0-13,-32 105 48,17-61-15,1-4-31,1 0 23,0-6-26,3 0 0,-1-6 11,1-4-2,1-2-7,3-6-2,0-4 6,3-5-5,0-3-1,3-4 0,0 0 1,0-10-1,0-15-8,6-10-38,9-5-11,6-9 54,2 0-23,0-3 26,1 3-11,-5 2 26,-2 6-7,-1 7 31,-1 7-31,-3 7 31,-5 8-11,-1 5-10,-4 4 2,-1 3-17,2 0-6,4 13-2,3 22-14,-1 15 18,-3 7 2,-1 3-1,-2-4 16,0-7-10,0-6 3,2-6-9,1-5 3,0-7-1,1-5-2,-1-8 0,-1-5-3,-1-5-51,1-2-41,-1-3-228</inkml:trace>
  <inkml:trace contextRef="#ctx0" brushRef="#br0" timeOffset="131867.9902">31817 3857 472,'0'0'100,"0"0"-83,0 0-17,0 0 7,0 0 14,0 0-11,83 0-10,-48 0-6,-3 0-161,-3-6-190</inkml:trace>
  <inkml:trace contextRef="#ctx0" brushRef="#br0" timeOffset="132199.6953">32165 3596 500,'0'0'99,"0"0"-99,0 0-2,0 0 1,0 0 1,-11 112 70,6-59-28,1-4-25,-2-2 26,-1-5-36,1-3 6,1-4 17,2-7-26,3-4-2,0-4-2,0-8-3,0-5-9,5-7-30,5 0-66,3-7-17,1-14-220</inkml:trace>
  <inkml:trace contextRef="#ctx0" brushRef="#br0" timeOffset="132685.4618">32179 3607 187,'0'0'112,"0"0"-33,0 0 9,0 0-20,0 0 57,-1-82-58,7 77-12,0-3-55,4 2 8,1 1-16,-2 4 10,5 1-5,3 0 2,2 12-15,-1 12 13,-1 3-9,-7 6-10,-7 2 20,-3-3-20,-6-1 8,-21-5-1,-4-3-24,-2-5-7,5-8-11,8-4 41,10-3 16,4-3 3,6 0 6,0 0 39,0 0-7,0 3-33,0 3-8,6 5-1,10 2 1,2 4 13,5-1 4,-1 1-5,0 0-11,-1 1 4,0-2-5,-2 2 1,0 0 7,-3-2-7,-3-2-1,-1 0-23,-3-4-77,-3-2-113</inkml:trace>
  <inkml:trace contextRef="#ctx0" brushRef="#br0" timeOffset="133188.4074">32812 3552 439,'0'0'22,"0"0"-22,0 0 0,-11 86 18,1-45 15,-3 1 18,-1 1 3,-1-6-36,2-4 13,1-4 0,-2-4-28,4-2 18,0-4-21,2-1 0,2-2 11,0-4-7,1-3-8,2-3-20,2-3-110,1-3 10,0 0-159</inkml:trace>
  <inkml:trace contextRef="#ctx0" brushRef="#br0" timeOffset="133471.0824">32609 3580 305,'0'0'87,"0"0"-25,0 0-14,0 0 8,0 0-56,0 0 0,24 30 3,-12 0-2,0 2 43,3-1-27,-5 1-6,5-3 3,0-4-6,0-4-16,1-6 5,2-6-104,-6-7-156</inkml:trace>
  <inkml:trace contextRef="#ctx0" brushRef="#br0" timeOffset="135861.4954">9982 6348 166,'0'0'119,"0"0"-22,0 0 22,0 0-35,0 0-3,0 0-51,0 0-25,3 16 8,5 12-5,0 5 1,0 4 10,1 3-17,1-3 29,-2 1-30,-1-4-1,-1-3 19,-1-5-13,2-3-6,-4-4 0,0-2-3,0-5-5,-1-3-34,-1-4-103,-1-5-145</inkml:trace>
  <inkml:trace contextRef="#ctx0" brushRef="#br0" timeOffset="136432.0932">10066 6316 292,'0'0'67,"0"0"-24,0 0 20,0 0 25,0 0-39,0 0-21,79-35-12,-54 56 5,2 9 27,-2 2-36,-4 3-1,-4 1 5,-4-4-9,-4-2-7,-1-6 0,-4-3 3,1-4-2,-4-4-1,2-4 0,-3-3 0,0-4 0,1-2-3,-1 0-3,0-20-11,0-7 2,3-8-16,0-4 12,2-3 19,2 3-10,1 4 10,4 7 5,-2 5 7,-1 6 26,1 6-24,-5 3-1,4 6 12,4 2-25,1 0 0,7 8 0,1 13 4,4 5-4,-4 2 1,-3 4-1,-4 0 15,0-1-8,-6 1-4,-3-2-3,-3 0 8,-3-1-5,0-4-3,0-1-12,0-6 6,2-4-69,6-11-106,1-3-168</inkml:trace>
  <inkml:trace contextRef="#ctx0" brushRef="#br0" timeOffset="137049.3495">10934 6250 168,'0'0'106,"0"0"-97,0 0 38,0 0 76,-28 110-20,13-66-20,0-1-35,3-1-8,-1-1-15,2-6 7,5-7-21,-4-4-10,4-7 8,3-5-4,0-6-2,3-5 0,0-1 3,0 0-3,0 0 8,0-9-5,0-12-1,0-6-5,0-4 0,0-8-2,4-5-7,8-3 6,0 2-9,3 3 2,0 9 8,-3 7 4,1 8-2,-4 6 18,0 5-17,1 3 7,1 4-8,7 0-4,-2 10-1,5 13 7,1 8-2,-3 2 12,-2 1-12,-3 2 9,-5 1-2,0-2-5,-5-3 5,-1-2-6,-1-2 0,-2-6-1,0-2-4,0-8-16,1-3-33,-1-7-96,0-2-162</inkml:trace>
  <inkml:trace contextRef="#ctx0" brushRef="#br0" timeOffset="137233.881">10898 6534 225,'0'0'163,"0"0"-163,0 0-9,0 0 9,100-54 27,-73 47-7,1 1 3,-2 1-23,-1 0-6,-2 3-42,-6-1-171</inkml:trace>
  <inkml:trace contextRef="#ctx0" brushRef="#br0" timeOffset="137913.5415">11343 6294 432,'0'0'75,"0"0"-15,0 0-4,0 0-8,0 0-47,0 0 12,0 19-13,0 0 15,0-5-3,0-2 10,0-4-22,0-3 10,0-5-4,0 1-4,0-1 10,0 0 1,0 0 8,0 0 23,3-11-26,6 0-9,-2-2-9,5 1 0,3 2-5,7 1 5,-1 1 0,5 2-3,2 2 6,2 2-6,0 2 3,4 0 0,2 0 1,7 0 0,5 0-1,1-2 0,-7 1-16,-9-1-1,-11 2-13,-10 0-13,-6 0-7,-2 0-77,-4 0-81,0 0-25</inkml:trace>
  <inkml:trace contextRef="#ctx0" brushRef="#br0" timeOffset="138207.9776">11629 6289 520,'0'0'169,"0"0"-169,0 0 0,0 0 15,0 87 17,2-53 20,1 0-19,1-1-3,-1 0 16,0-4-42,0 0 11,-3-6-15,2-1 8,-2-3-13,0-2 5,0-2-10,0-4-11,0-3-64,0-5-55,0-3-190</inkml:trace>
  <inkml:trace contextRef="#ctx0" brushRef="#br0" timeOffset="138684.0841">11980 6316 195,'0'0'112,"0"0"-56,0 0 8,0 0-10,0 0 18,0 0-40,-3 48 65,3-19-11,0 3-60,0 4 5,0-3-16,0 0-10,0-3 18,0-3-19,0-4 2,0-2 4,0-6-7,0-1-3,0-4 0,0-4 1,0-1-12,1-2 7,1-3-45,2 0-3,4 0-149,4-10-48</inkml:trace>
  <inkml:trace contextRef="#ctx0" brushRef="#br0" timeOffset="139185.3478">12007 6369 377,'0'0'111,"0"0"-55,-2-78-18,4 52 18,10 0 22,5 5-47,7 3-28,-1 5 8,7 5-10,-2 7-1,0 1 0,-1 0 7,-2 17-5,-2 5-2,-7 2 0,-5 3 22,-7 0-20,-4-1 5,0-2-7,-16-3 11,-9-1-13,-2-2 2,-3-5 0,6-4-6,6-4 5,4-5 1,7 0 0,3 0 2,2 0-6,1 0 4,1 0 0,0 0-4,4 0 7,14 0-3,9 5 10,3 12-9,2 1 29,3 0-13,-4 0-8,-1-1 21,1 3-27,-2-2 2,0 1-5,-2-1 5,-4-1-7,-4-2 2,-5 0 0,-3 0-2,-3-3-27,-5 0-2,-3-1-24,0-4-130,0-7-274</inkml:trace>
  <inkml:trace contextRef="#ctx0" brushRef="#br0" timeOffset="139918.112">12629 6218 194,'0'0'235,"0"0"-166,0 0-41,0 0 32,0 0-12,86 0-5,-51-2-4,2-3-16,-1 2 19,1 0-32,-7-2-6,-6 2-1,1 1-3,-6-2-1,-3 3-29,-8 1-35,-5 0-58,-3 0-125,0 0-30</inkml:trace>
  <inkml:trace contextRef="#ctx0" brushRef="#br0" timeOffset="140172.0462">12851 6190 262,'0'0'136,"0"0"-113,0 0-9,0 0 91,0 0-2,0 81-35,0-48-12,0 5-44,3-2 19,3 1-15,-2 0 17,-1-5-26,-3-3-1,0 0-6,0-2 0,0-1 1,0-5-11,-1-5-31,-8-2-64,-1-7-120,-1-2-62</inkml:trace>
  <inkml:trace contextRef="#ctx0" brushRef="#br0" timeOffset="140357.1759">12775 6650 296,'0'0'273,"0"0"-136,0 0-66,0 0-48,0 0-4,0 0-17,48-18-2,-5 11 15,3-2-12,10-3 1,-1-1-4,0 2 0,-4-1-8,-4 1-13,-6 2-49,-10 0-153,-10 0-229</inkml:trace>
  <inkml:trace contextRef="#ctx0" brushRef="#br0" timeOffset="140742.5157">13694 6077 337,'0'0'182,"0"0"-79,0 0-13,0 0-39,0 0-14,0 0-27,-34 60-9,8-18 21,-1 5-13,-1 0 12,-2-1-12,-1-2 0,0-3 9,-1-6-9,4-3-9,3-5 0,1-4-19,9-8-16,2-4-35,5-7-119,5-4-123</inkml:trace>
  <inkml:trace contextRef="#ctx0" brushRef="#br0" timeOffset="141043.332">13352 6199 53,'0'0'458,"0"0"-411,0 0 2,0 0-12,0 0-31,0 0 33,83 30 11,-54 4-5,3 3 0,-2 2-39,-4-3 19,0-3-12,-3-3-6,-1-4 7,0-3-14,-1-4 0,-3 1 3,-2-2-3,-2-3-15,-1-1-14,-4-1-18,-3-3 18,-3-2-51,6-5-50,-5-3-75,1 0-113</inkml:trace>
  <inkml:trace contextRef="#ctx0" brushRef="#br0" timeOffset="225739.9598">14691 6392 25,'0'0'38,"0"0"-31,0 0 32,0 0 14,0 0-14,0 0 3,0 0 4,0 0-10,0 0 10,40 37-20,-31-35 10,-2-2-11,4 0-21,2 0 10,2 0 4,3-2-5,0-5 5,3-4-18,-3-1 3,0 0 3,-2-3-5,-2 1 3,0-1-4,-5 0 0,-3 3 0,0 0 5,-4 3-3,3 0 0,-3 0 2,-2 3-3,0 0 1,0 3 8,0 1 19,0 0-19,0 2-6,0 0 10,0 0-13,0 0 6,0 0-7,0 0-1,-2 12-4,-3 1 4,2 2 1,3 0 0,0 0 5,0-1-8,0-1 3,0 0 0,3-5 4,7 2 2,-1-3-6,3-1 0,3-3 8,-1-1-8,3-2 1,2 0 1,0 0 11,1 0-7,-1-10-1,-3-2-5,-1-1 9,3-2-14,-5-2 6,2 2-1,-4 4 4,-4 1 1,2 4-5,-6 3 0,0 2 1,-2 1-5,1 0 4,4 0 0,3 0-1,3 13 10,0 5-9,1 5 19,-1 0-16,-1-2 20,-1 0-9,-3-3-6,-1-3 4,-1-2-7,-5-2-5,0-1 0,0-2 5,-2 1 1,-13 0-3,-8-2 1,-9-1-4,-2-4-29,-4-2-38,-3 0-72,4-13-218</inkml:trace>
  <inkml:trace contextRef="#ctx0" brushRef="#br0" timeOffset="226210.069">14946 6075 416,'0'0'58,"0"0"-31,0 0 13,0 0-15,0 0 20,0 0-45,0 0-2,0 0-53,0 0-122,0 0-114</inkml:trace>
  <inkml:trace contextRef="#ctx0" brushRef="#br0" timeOffset="228870.5872">16918 5782 79,'0'0'140,"0"0"-54,0 0-1,0 0 7,0 0-8,0 0-32,0-15-3,0 13-15,0 1-32,0 1 32,0 0-25,0 0-5,0 0 6,0 0-7,0 0-3,0 6 0,-9 18-3,-4 11 1,-7 8 2,7 10 0,-3 4 0,5 6 2,1-3-2,2-2 0,1-7 4,2-6-10,2-7 6,3-5 0,0-5 0,0-4 6,9-1-6,0-6 0,3-3 12,-3-1-20,0-5 8,-1 1 0,-1-7 1,3-2 5,4 0-6,2 0 0,5 0 10,-1-9-16,0 0 6,0-2 0,-4 1 1,2-2 2,-1-1-5,-1-1 2,-3-1-9,-1 3 4,-3-1 5,-1-1 0,-2-1-2,2-2 9,-2 1-7,-1-4 0,0 4-1,-5-1-2,0 2 3,0 1 0,0 4 0,-6-1 3,-4 4-3,-1 1 0,3 2-2,1 2 0,2 0 2,0 2 0,-2 0-4,-2 3 1,-1 17-1,-2 4 3,2 3-6,5 1 4,3-2 3,2 0 0,0-5 0,0-3 5,7-2-5,3-2 0,2-4 0,1 0 0,5-3 2,2-3 6,2-4 15,3 0-22,1 0 10,-4 0-10,2-7 0,-3-5 5,-3 2-6,1-4 0,0-1 5,0 0-4,-3-2-1,-4 0 1,-3-2 2,-2 0-5,-4-1 2,-3-1 0,0 2-1,0 1 7,-3 0-6,-7 1 0,1 3 0,0 1-3,-1 2 3,1 4 0,1 0 0,2 4-2,0 3-1,5 0 1,-2 0 2,3 0-5,0 0 5,0 0 0,0 3-10,0 7 8,11-3-1,8-1 3,1-3 0,9-1 1,2-2 0,5 0-1,-2 0 3,-1 0 0,-8 0-5,-5 0 2,-8 0 0,-5 1-6,2 9 6,-5 4 0,1 6 0,-3 2 2,-2 6-2,0 0 0,0 1 1,0-1 21,0-2-15,0-2 3,1-3 10,10-3-17,2-3 5,2-3-8,0-6 1,4-5 2,7-1-3,3 0-18,4-14-23,-6-4-119,-9-2-245</inkml:trace>
  <inkml:trace contextRef="#ctx0" brushRef="#br0" timeOffset="229418.8643">16602 6026 229,'0'0'102,"0"0"-59,0 0 35,0 0-54,0 0 27,0 0-13,-2 0-7,2 0 22,5-3-46,16 2-1,12-3 1,12 1-3,13 0 13,4-1-15,4-2 3,-5 3 1,-4-2-6,-7 3-40,-6 1-60,-6 1-107,-10 0-127</inkml:trace>
  <inkml:trace contextRef="#ctx0" brushRef="#br0" timeOffset="231038.8377">17850 6188 216,'0'0'31,"0"0"-28,0 0 62,0 0-9,0 0-17,0 0 1,0 0-21,50-24 4,-40 24-8,1 17-4,-1 4 13,0 4-15,1 3 2,-3-2 19,-1-1-16,-1-1 9,-3-3-16,-2-1-6,-1-4 12,0-1-12,0-4 6,0-2 1,-1-3-1,-2-3-3,1 0 7,0-2-6,2-1 23,-2 0-16,-1 0 13,0-12-12,0-6-13,3-6 0,0-3-7,2-2-16,12 2 9,1 6-1,0 3 15,-1 4-2,-1 3 1,4 0 1,0 5 0,1 0-3,2 6 1,-2 0 2,0 0-7,2 10 7,-3 7-9,-1 3 9,-4-2 0,-4 0 2,-1 0-2,-3-5 3,-2 1-2,-2-1 14,2-2-8,-2-2-5,0 0-2,0-6 1,0 0 5,0-1-6,0-2 0,0 0 19,0 0-14,0 0 7,0-7-12,0-7 11,0-6-15,6-1 4,3 1-4,4 2-3,-1 2-12,0 3 19,0 1-4,-2 5 1,3 0-5,0 4 8,-1-1 0,-2 4-2,-1 0-2,-1 0 3,2 7-3,-1 6-1,1 2 5,2 2 4,-1-1 9,-1 0 11,3-2-23,3 1 19,0-3-20,0 0 4,1-3 7,-2-1-8,2-2-3,1-3 6,0-3 3,0 0-9,-1 0 0,2-4 2,2-11 10,1-4-12,2 1 0,0-3 0,-2-1-3,-4 1 1,-5 1 2,-3 2 0,-7 3 2,-3 1-1,0 4 18,-2 1 5,-7 2-16,-3 2 6,3 1-3,0 4-10,-2 0 2,-3 7-3,-4 15-2,1 8-1,3 3 0,5 2-1,7-2 4,2-3 0,0-4 1,17-3 0,5-5-1,9-4 4,7-3-4,5-6-6,0-5-42,0 0-102,-10-6-331</inkml:trace>
  <inkml:trace contextRef="#ctx0" brushRef="#br0" timeOffset="231677.9591">19252 6277 280,'0'0'50,"0"0"-34,0 0 45,0 0 35,-93-24-46,75 24 10,-1 0 15,3 0-42,0 6-1,0 9-32,0 5 8,-2 4 6,3 3-5,2 1 5,3 1 7,7-2-16,2-3-1,1-1-4,0-5 9,6-5-7,10-2-2,4-6 1,7-5 4,4 0-2,2-7-6,1-12 0,-1-5-34,-3-5 21,-2-4-4,-3-3 7,-1-6 7,-2-3-6,-6-2 12,-7-1 0,-4 0 6,-5 0 30,0 4-14,0 4 6,-8 12 25,0 7-21,1 9 3,0 6-15,2 3-19,3 3 18,-2 0-19,-2 31-15,-2 19 8,-2 18 3,6 6 4,4-5 0,0-7 6,1-9-9,17-10 3,9-8 0,4-7 1,3-8-1,2-7-16,0-7-28,-2-6-40,-4-1-116</inkml:trace>
  <inkml:trace contextRef="#ctx0" brushRef="#br0" timeOffset="233074.9676">20826 6143 187,'0'0'111,"0"0"-28,0 0 6,0 0-1,0 0-32,-55-81-22,45 73 11,0 2-39,-3 2 21,-1 4-27,-5 0 8,-1 0 0,-4 0-4,1 13-4,-3 7 0,0 4 1,3 4-1,2 3 0,6 0 2,5 2-1,5-4 2,5-2-3,0-5 3,0-2 3,5-3-7,9-4 1,5-4 0,4-6 16,7-3-13,3 0 10,6-10-8,-1-10-5,-2-5-10,-3-1-2,-8-2-3,-5 0 9,-5 4 0,-6 5 6,-4 5 0,-5 5 13,0 3-10,0 3 10,0 2-8,0 1 15,0 0-20,0 0 0,-5 15-1,0 7-6,2 1 4,3 1 3,0-4 0,0-2 10,3-2-8,10-4 0,3 0 6,2-4-4,9-5 12,4-3-13,3 0-1,3-5 9,-1-10-9,-4-3-1,-3-5-1,-2-2-7,-4-4 4,1-2-9,-4-4-7,0 0 19,-2 6-11,-6 6 11,-3 9 4,-5 7-1,-2 5 19,-2 2-1,1 0-20,4 8-2,4 13-4,4 9 5,4 2 4,2-1 0,0-2 5,-1-4-9,-3-3 0,-6-5 7,-5 0-2,-4-2-5,0 2 0,-7-2 7,-18 1-19,-10-1 8,-7-4-29,-5-7-32,3-4-198,3 0-192</inkml:trace>
  <inkml:trace contextRef="#ctx0" brushRef="#br0" timeOffset="233829.8367">22201 5858 403,'0'0'90,"0"0"17,0 0-26,17-78-15,-1 62-17,3 1-39,4-2 22,8 2-32,4 3 5,5 2 0,-2 7 0,1 3-5,0 0 0,-2 22 0,-1 8-7,-8 11 7,-4 6 0,-10 8 1,-13 4 5,-1 3-6,-13-1 0,-17-2 8,-7-6-8,-3-7 1,-1-8 2,5-8 6,9-10-1,8-7-8,7-2 0,8-7 4,0-1-10,4-3 6,0 0 0,0 0 4,0 0 3,8 0-7,12 0 0,8-3 3,6-3-7,2 3 4,0 1 0,1 0 0,2-1 3,1 1-6,-3 2-7,-2 0-27,-5 0 2,-4 0-44,-3 0-81,-4 0-133</inkml:trace>
  <inkml:trace contextRef="#ctx0" brushRef="#br0" timeOffset="234146.2692">22880 6072 481,'0'0'53,"0"0"-36,0 0-2,0 0 19,0 0 28,115-1-29,-73 1-5,0 1-24,-1-1-1,-5 0 4,0 0-7,-2 0-38,-5 0-96,-9 0-182</inkml:trace>
  <inkml:trace contextRef="#ctx0" brushRef="#br0" timeOffset="235101.6265">23581 5716 370,'0'0'129,"0"0"-41,0 0 3,0 0-58,0 0-17,0 0-16,0 36 0,0 2 13,-7 4-13,2 0 17,2 1 2,0-2-16,0-2 7,0-3-7,3-6-3,0-4 16,0-4-10,0-5-1,0-3-5,3-4 6,3-2-6,8-2 0,2-4 2,11-2 37,6 0-39,4 0 15,3-5-15,-4-4-1,-2 0-9,-4 0-1,-3 2-13,-3 2-1,-7-1-58,-5 1-90,-5 0-131</inkml:trace>
  <inkml:trace contextRef="#ctx0" brushRef="#br0" timeOffset="235503.2027">24118 5708 435,'0'0'110,"0"0"-51,0 0-27,0 0-32,0 0 9,0 0-9,-1 121 54,1-76-32,0-3 18,0-6-22,0-3-6,-2-3 2,2-3-9,0-4-5,0-4 0,0-6 7,0-6-20,0-4 6,2-3-119,8-7-60,2-14-231</inkml:trace>
  <inkml:trace contextRef="#ctx0" brushRef="#br0" timeOffset="235750.518">24163 5648 331,'0'0'71,"0"0"-15,0 0-12,66-93 13,-41 78 11,2 2-9,4 3-15,5 2-43,-3 4 16,-3 4-17,-6 0-1,-5 0-6,-7 0-4,-3 12-69,-8 4-21,-1 9-44,-6 0-58</inkml:trace>
  <inkml:trace contextRef="#ctx0" brushRef="#br0" timeOffset="235951.557">24135 5889 80,'0'0'65,"0"0"1,0 0 40,0 0-21,0 0 18,0 0-25,92 7-32,-53-16-33,0 3-13,-8 3-5,-5 3-44,-13 0-48,-9 5-113,-4 9-9</inkml:trace>
  <inkml:trace contextRef="#ctx0" brushRef="#br0" timeOffset="236183.3355">24120 6131 117,'0'0'143,"0"0"-97,0 0 31,0 0-17,0 0 49,0 0-19,80 5-32,-41-5-44,3-3-9,3-4 5,1 3-7,0-2-3,-1 1 0,-2 1-82,-7 0-72,-5-1-57</inkml:trace>
  <inkml:trace contextRef="#ctx0" brushRef="#br0" timeOffset="236706.9525">24763 5569 423,'0'0'95,"0"0"-95,0 0-2,0 0 2,1 79 32,7-37 14,4 2 11,-3-1-2,4-2-42,2-3 13,3-5-3,0-5-5,0-2-3,-2-5-11,-1-3 9,-1-3-11,-3-3-1,-2-8 9,0-2-6,0-2 0,8-2 18,-1-19-4,5-7-1,3-8-17,0-5 2,-3 1-3,-4-1 4,-6 2-3,-6 3 0,-1-2 2,-4 8-7,0 3-4,0 6-13,0 9 11,0 4-34,0 5-53,0 3-107,0 0-157</inkml:trace>
  <inkml:trace contextRef="#ctx0" brushRef="#br0" timeOffset="237054.6538">25313 5621 424,'0'0'84,"0"0"-23,0 0-3,0 0-13,0 0-45,0 0 8,0 90 14,-4-43 14,-2-1-21,-3 0-3,3-7-2,3-3-8,0-3-2,0-4 4,3-4-5,0-5 2,0-5 1,0-5-2,0-5-67,0-5-81,0 0-131</inkml:trace>
  <inkml:trace contextRef="#ctx0" brushRef="#br0" timeOffset="237324.2303">25324 5612 486,'0'0'45,"0"0"-11,0 0-6,0 0-27,0 0 44,0 0-24,103-86-9,-78 77-3,1 3-9,-6 1 0,-5 5 1,-3 0 2,-1 0-6,-2 0-44,1 8-46,-4 4-25,-3 3-99</inkml:trace>
  <inkml:trace contextRef="#ctx0" brushRef="#br0" timeOffset="237556.0138">25337 5795 99,'0'0'38,"0"0"38,0 0 62,0 0-11,84 27-64,-54-27 2,0 0-51,-1 0 0,-6 0-10,-7 0-4,-7 2-24,-6 6-84,-3 4-92,0 2-6</inkml:trace>
  <inkml:trace contextRef="#ctx0" brushRef="#br0" timeOffset="237787.6465">25266 6092 124,'0'0'121,"0"0"-111,0 0 71,0 0 63,0 0-30,0 0-29,82 3-69,-45-12 4,2 2-14,-5 0-6,-1 3 5,-6 1-5,-3 3-2,-3 0-25,-4 0-109,-2 0-105,8 0-40</inkml:trace>
  <inkml:trace contextRef="#ctx0" brushRef="#br0" timeOffset="238411.7634">25901 5574 437,'0'0'85,"0"0"-17,0 0 5,0 0-26,0 0 5,0 0-16,6-36-21,-6 36-6,3 8-9,0 23 0,1 14-3,-2 10 6,-2 2 0,0-6 0,0-4 2,0-5 6,0-5-9,0-2-2,0-5 4,0-4 0,6-4-3,8-5-1,5-5 0,9-4 5,11-7-3,12-1 8,7 0-10,3-3-2,-4-5 1,-3 1-22,-10 3-22,-13 0-2,-8 3-97,-11 1-96,-12-2-130</inkml:trace>
  <inkml:trace contextRef="#ctx0" brushRef="#br0" timeOffset="247334.5181">27432 5735 91,'0'0'129,"0"0"-88,0 0-6,0 0 12,0 0-6,0 0-30,0 0-5,0 5 33,0 1-1,1-3-4,1 3-10,2-3-16,-1-2 3,2 2-6,3-3 1,2 0 9,3 0-8,6 0 5,0 0-12,1-4-15,-2-5 10,-4-3-8,-5-1 12,-2 2-2,-3-3 6,-2 0 0,-2 6-3,0 0 0,0 3 3,0 2 0,0 1 16,0 2 2,0 0-18,0 0 10,0 0-13,0 0-8,0 10 1,0 10-1,0 2 8,-3 1 7,0-1 2,3-1-9,0-1 4,0-2 4,0-1-5,0-2-3,4 0 2,6-5 0,-3-1 6,5-3-8,0-3 0,3-3 5,0 0 45,2 0-37,3-7-3,-1-7 1,1-2 2,-4-5-13,-1-3 9,0-7-8,1-6 17,-1-8-18,3-7 4,-1 1-3,-1 0 7,-2 6-8,-1 4 0,-4 4 1,-3 4 15,-2 1-10,-1 5 15,-3 1 2,0 5-22,0 4 15,0 6-10,0 3-4,0 3 17,0 3-18,0 0 2,0 1-3,0 1-2,0 0 1,0 0-5,0 0-2,0 0 6,-4 0-7,-2 10 9,-3 5 0,-1 4 1,-1 4-3,2 5 2,-4 3 0,2 5-2,1 4 2,-2 5 0,1 4-1,1 7 1,1 2 0,0 1 1,0-2 1,0-2 14,2-4-13,2-5 9,1 1-4,2 1 2,2-3-9,0 2-1,0-3 0,2-2 16,7-5-12,0 0 0,-1-7-4,2-6 3,-1-4-8,1-6 5,0-5 0,1-4 9,1-4 0,1-1-9,3 0 0,0-7 3,-2-11-7,-2-2 4,-3-4 0,-4 0-5,-2-3 7,-3-1-4,0 0-2,-11 0-19,-8 2 16,-5 2 6,0 3 1,2 3-3,4 4 7,5 2-4,7 6 0,4 0 3,2 2-3,0 0 0,2-5 2,17-1-4,11-2 6,7-2-4,11 0 0,4-4-28,0 0 11,0 1-27,-8 0-29,-8 5-85,-13 0-195</inkml:trace>
  <inkml:trace contextRef="#ctx0" brushRef="#br0" timeOffset="247697.7152">27717 5380 552,'0'0'111,"0"0"-89,0 0 22,0 0-36,0 0 2,0 0-20,-11-23-103,11 23-283</inkml:trace>
  <inkml:trace contextRef="#ctx0" brushRef="#br0" timeOffset="249301.8453">28988 5671 122,'0'0'136,"0"0"-126,0 0-9,0 0 6,0 0 5,0 0 33,16 11-7,-5-9-9,2-2 3,-1 0-5,7 0-5,1 0-1,-1-9-17,1-2 8,-4 3-9,-5-5-2,-1 1 9,-6 2-10,0-1 3,-1 2-10,-2 3 11,2 2-4,-3 0 8,0 3-6,0 1 25,0 0-2,0 0-13,0 0-12,0 11-3,-1 7 1,-4 7 0,4 1-4,-1 1 2,2-1 4,0-5 0,0-2 7,0-2-1,6-3-6,3-4 0,3-2 4,0-4 1,4-4-2,2 0 5,3 0 16,1-3-20,-4-11 6,2-2-10,-2-4 4,0-4 1,-2-5-3,-3-2-2,0-5 14,-3-2-5,-4-1-9,0 0 15,-3 0-7,0 1 25,-2-1-26,1 2 3,2 2 25,-1 5-28,1 4 13,0 5-3,-3 3-4,-1 1 1,0 6 2,2 1-11,-2 4 25,0 6-26,0 0 4,0 0-8,0 0-18,0 13 15,0 18-13,-5 17 16,-1 13-6,-3 4 12,3 2-6,3-5 0,3-2 4,0-6-10,0-6 6,8-9 0,6-7 2,5-8 6,3-8-8,3-5 0,2-6-15,4-5 2,1 0-33,-1-16-39,-7-3-132,-9-4-209</inkml:trace>
  <inkml:trace contextRef="#ctx0" brushRef="#br0" timeOffset="249656.0698">29236 5502 409,'0'0'144,"0"0"-90,0 0-31,0 0-10,0 0 19,0 0-26,95-4 15,-37-3 2,7 0-21,4-4 2,0 0-4,-3 0-2,-6 0-23,-11 1-113,-17 2-140</inkml:trace>
  <inkml:trace contextRef="#ctx0" brushRef="#br0" timeOffset="249899.0104">29183 5328 572,'0'0'122,"0"0"-106,0 0-16,0 0 8,0 0-8,0 0-54,0 0-197,23-17-114</inkml:trace>
  <inkml:trace contextRef="#ctx0" brushRef="#br0" timeOffset="250843.6582">30386 5622 258,'0'0'223,"0"0"-202,0 0-10,0 0-4,0 0-1,0 0-6,-2-4 0,2 4-2,12 0 4,6 0 0,2 0-2,5 0-13,0-9-28,4-3-42,-8-2-26,-3 4 45,-9 1 35,-6 1 29,-2 3 15,-1 2 49,0 1 13,0 2-2,0 0-20,0 0 8,0 0-52,0 0-6,0 7-5,0 11-9,-3 6 8,2 3 2,1 2 6,0-5 23,0 0-30,0-6 14,4-3-2,8-3-11,-2-3 18,8-3-17,3-3 9,8-3 38,4 0-44,5-7 4,-1-11-9,-1-6-15,-1-4 11,-9 2-23,-3 0 27,-10 6 5,-3 5 5,-5 6 24,-2 2 20,0 2-40,-1 2 22,-1 0-26,2 3-4,0 0-6,3 0-7,6 8 7,-2 4 0,7 4 1,-2 2-1,1 3 1,-2-1 2,-4-2 2,-1-3 0,-5-1-5,-4 1 0,0-2-18,0 1 17,-17-4-34,-12-2-57,-3-7-59,-1-1-273</inkml:trace>
  <inkml:trace contextRef="#ctx0" brushRef="#br0" timeOffset="251059.8161">30656 5374 616,'0'0'70,"0"0"-52,0 0-13,0 0-5,0 0 0,0 0-10,-34-59-48,34 58-238</inkml:trace>
  <inkml:trace contextRef="#ctx0" brushRef="#br0" timeOffset="258647.848">3480 7770 37,'0'0'32,"0"0"38,0 0-10,0 0-11,0 0 9,0 0-38,0 0 18,-86 30 14,69-9-16,-2 3 10,1 5-10,2 2-14,-2 6 17,9 0-20,-2 5 9,7 7 7,-2-3-28,6 4 21,0-5-8,0-4-7,0-4 3,12-3-4,3-6-8,1-5-4,8-5 4,0-5 0,4-5 0,7-8 3,5 0 13,2-9-16,1-14 6,2-7-10,-5-3 7,-1-3-1,-5-2-6,-10-2 0,-8 1 7,-5-2-1,-10 2 1,-1-2-7,0 2 1,-15 0 5,-7 1-5,-3 4-1,-2 2 0,4 2 1,1 6-3,4 3-17,5 6-43,2 7-43,4 8-117,1 0-86</inkml:trace>
  <inkml:trace contextRef="#ctx0" brushRef="#br0" timeOffset="259381.0088">4086 7803 344,'0'0'71,"0"0"-28,0 0 19,0 0 13,0 0-75,0 0 0,0 41-2,0-6 5,0 4 60,0 3-19,0 0-20,0-1 12,0-2-31,0-2 2,0-4-7,0-1 1,0-5 11,0-4-12,0-5 3,1-5-3,-1-2 0,0-2-30,0-5-30,0-1-48,0 1-3,2-4-63,-2 0-43</inkml:trace>
  <inkml:trace contextRef="#ctx0" brushRef="#br0" timeOffset="260026.4605">4109 7845 262,'0'0'145,"0"0"-70,0 0 9,0 0 10,0 0-4,0 0-46,-5-75-22,5 69-16,15-1-1,3 0-8,7 4 3,5 3 0,6 0 0,4 5 5,-3 13-5,-4 5 0,-9 1-4,-12 3-1,-6 0 5,-6 2 0,-6 3 0,-19-1 9,-10-1-9,-5-2 0,0-5 5,11-8-14,7-7 9,9-7 0,7-1 9,1 0-4,2-11-8,3 2 3,0-1-19,0 4 16,15 2-7,6 4 10,9 0-12,6 11 14,1 11-2,0 6 0,-3 2 1,-2 1 5,-7-1 1,-8-3-5,-4-2 21,-10-1-19,-3-1 5,0-2 10,-12-1-15,-6-5 28,-4-3-25,-5-3-4,0-5 12,-7-4-15,-5 0-7,0 0-28,2 0-16,3-4 11,7-4-26,7-1-29,7 2-38,7-4-96</inkml:trace>
  <inkml:trace contextRef="#ctx0" brushRef="#br0" timeOffset="260468.3703">4653 7745 357,'0'0'149,"0"0"-134,0 0-8,0 0-4,0 0 90,110 0-28,-59 0-9,3 0-49,1 0 3,-3 0 0,-4-5-10,-6-1 3,-2 1-13,-13 3-36,-11 2-76,-11 0-71,-5 0-101</inkml:trace>
  <inkml:trace contextRef="#ctx0" brushRef="#br0" timeOffset="260731.4102">4860 7787 357,'0'0'139,"0"0"-135,0 0 5,0 0 17,0 92 84,0-53-56,0 4-8,0 6-14,0-2-16,0 2 11,0-5-19,0-7-1,0-2-2,0-8 0,0-5-5,0-4 0,0-5-19,5-8-65,1-5-179,3 0-182</inkml:trace>
  <inkml:trace contextRef="#ctx0" brushRef="#br0" timeOffset="261401.7895">5262 7806 570,'0'0'100,"0"0"-100,0 0-5,0 0-5,0 0 10,0 0 32,3 107 5,-3-65-30,0 0 33,-3 2-23,-9-3 0,3-2 6,-2-6-17,0-3 2,0-6-8,2-6 10,4-7-14,2-5 8,3-5-4,0-1 0,0 0 0,0-16-6,0-16-16,8-12-48,7-8 56,1 0-56,-2-1 13,2 4 50,-5 7-11,-2 4 17,-1 4 1,0 7 0,-2 4 45,3 7 15,1 4-21,-1 3 2,-1 4-33,8 5-10,2 0 2,3 7 0,1 14 7,2 10-5,-3 4 3,-3 1 17,-3 1-19,-3-1 13,-6-4-12,0 0-4,-5-2 13,1-2-13,-2-2 3,0-4 1,0-2 2,0-5-8,-5 0 2,-2-6-21,-1-1 15,-5-4-44,7-4-54,-6 0-142</inkml:trace>
  <inkml:trace contextRef="#ctx0" brushRef="#br0" timeOffset="261618.4561">5293 8021 42,'0'0'493,"0"0"-477,0 0-8,0 0-7,0 0 4,0 0 15,79-70-18,-50 65 5,-1 2-4,-3 3-3,-1 0-25,-3 0-94,-5 0-103</inkml:trace>
  <inkml:trace contextRef="#ctx0" brushRef="#br0" timeOffset="261972.1705">5817 7779 346,'0'0'113,"0"0"-74,0 0-9,0 0-27,0 0 24,0 0 0,65 3 9,-32 0-2,0-3-30,1 0 2,-2 0-6,-4 0-33,-4 0-54,-9-3-127,-11 0-49</inkml:trace>
  <inkml:trace contextRef="#ctx0" brushRef="#br0" timeOffset="262219.6605">5948 7796 189,'0'0'61,"0"0"27,0 0 26,0 109 26,0-68-38,0 2-34,0-1-12,0-2-43,3-3 13,0-4-21,0-6-3,1-3 8,-2-5-5,1-4-5,-3-4 0,0-5-49,0-3-34,0-3-159,-3 0-88</inkml:trace>
  <inkml:trace contextRef="#ctx0" brushRef="#br0" timeOffset="262388.9596">5860 8226 506,'0'0'154,"0"0"-92,0 0-53,0 0 2,0 0-4,0 0 17,82-3 5,-42 3-5,-2-1-17,2-4-7,-1-2 0,-2-2-19,-1 0-27,-6-2-140,-8 1-236</inkml:trace>
  <inkml:trace contextRef="#ctx0" brushRef="#br0" timeOffset="262859.0487">6420 7728 319,'0'0'154,"0"0"-145,0 0 2,0 0-6,0 0 31,0 81 39,0-40-20,0 0-12,0 0-13,0-4-4,-3-3-2,-2-3-20,2-4-3,0-5 3,0-5 3,3-7-1,0-5-6,0-5-64,0-2-116,0-17-72</inkml:trace>
  <inkml:trace contextRef="#ctx0" brushRef="#br0" timeOffset="263275.1826">6442 7811 376,'0'0'127,"0"0"-78,0 0 12,0 0-12,0 0 26,0 0-40,18-51-14,-6 51-21,7 8-2,2 15 0,4 7 4,-1 7-2,-2 3 15,2 1-5,-3-2-8,5 0-2,-1-3 0,-1-6 7,-5-5-6,-2-9 0,-5-6-1,-2-3 6,-1-7-6,0 0 3,2-7 6,2-15 46,-3-8-42,-2-3-6,4-3-3,-3 1-1,-2-3-3,2 0 0,-3-1 0,0 0-6,0 0 6,-1 4-11,0 7 2,-3 6-36,-1 7 29,1 5-32,-2 6-77,0 2-95,0 2-171</inkml:trace>
  <inkml:trace contextRef="#ctx0" brushRef="#br0" timeOffset="263676.2573">6953 7711 396,'0'0'19,"0"0"-17,0 0 22,0 0 44,0 0-32,0 0 57,32 68-22,-28-27-31,-1 0-9,-3-4 3,0-1-29,0-4 2,0-3-7,0-3 0,0-6 10,0-4-10,0-6-17,2-6-23,-2-4-121,0 0-118,1-1-60</inkml:trace>
  <inkml:trace contextRef="#ctx0" brushRef="#br0" timeOffset="263961.4497">7015 7701 627,'0'0'55,"0"0"-42,0 0-9,0 0 46,0 0-4,0 0-27,67-63-7,-48 59-9,1 2-3,2 2 0,0 0-8,-2 0 3,2 0-26,-4 2-13,-3 5 7,-3 0-80,-3 2 0,-9-1-54,0-1-62</inkml:trace>
  <inkml:trace contextRef="#ctx0" brushRef="#br0" timeOffset="264209.2189">7028 7835 454,'0'0'102,"0"0"-92,0 0 10,0 0 52,0 0-20,0 0-13,21 5-20,-3-5 14,3 0-33,1 1 13,-1 2-11,-3 1-2,3 3-12,-6 0-15,0 5-97,-9 2-82,-6 0-63</inkml:trace>
  <inkml:trace contextRef="#ctx0" brushRef="#br0" timeOffset="264441.009">7066 8070 359,'0'0'115,"0"0"-110,0 0 11,0 0 28,0 0 25,0 0-20,16 6 19,6-5-8,2-1-48,6 0 1,0 0-13,0 0 8,-2 0-10,-4 0 2,-2 0-20,-4 0-14,-3-6-119,-3 0-161</inkml:trace>
  <inkml:trace contextRef="#ctx0" brushRef="#br0" timeOffset="265140.1769">7582 7739 369,'0'0'136,"0"0"-105,0 0 2,0 0 35,0 0-19,0 0-47,22 16 31,-10 14 15,-3 4-24,-5 0 10,-2 1-18,-2-4-2,0 0 2,0 0-9,-2-4-7,-1-1 0,-2-5 3,2-8-22,0-5 16,-2-8-60,5 0-112,-3 0-185</inkml:trace>
  <inkml:trace contextRef="#ctx0" brushRef="#br0" timeOffset="265559.8858">7437 7672 439,'0'0'15,"0"0"24,0 0 0,0 0 3,71-84 40,-45 75-54,5 4-2,5 5 0,6 0-22,2 21 19,1 10-11,-3 8 1,-2 9-4,-7 2-2,-6 3-7,-7-3 6,-9-1 0,-8 0 23,-3 0-9,-4-5-6,-17-3-3,-1-8-7,-8-5 5,-3-7-9,-3-7 2,-3-4 5,-2-7-7,3-3-16,1 0-11,4-17-8,2-1 9,1-2-22,6 2-17,6 2-3,5 1 14,7 3-100,4-3-149</inkml:trace>
  <inkml:trace contextRef="#ctx0" brushRef="#br0" timeOffset="272269.0582">9164 8071 305,'0'0'23,"0"0"-15,0 0 0,0 0 48,0 0 5,0 0-14,0 0 4,22 2-18,-18-2-15,5 0 13,3 0-15,4-11 0,2-3-14,3-3 1,-3 0 4,-2-2-6,-5 0 0,-4 0 11,-2-4-9,-4-4 3,1-3-6,-2-2 3,0-4 3,0 0-4,0-3 16,0 3 12,0 2-22,0 0 11,0 6 1,0 2-17,0 5 26,0 3-16,0 4 0,-3 4 6,-2 1-12,1 4-3,4 1 2,-3 4-1,1 0 15,1 0-20,1 0 2,-2 0-8,1 0 3,-1 0-1,2 11 0,-4 11-2,-1 13 2,1 10 4,1 11 0,3 8-1,0 7 6,0 6-6,0 2 1,0 3 0,0-3 0,0-2 4,0-5-4,7-5 6,4 2 8,-5-3-9,6-1-5,-8-5 3,4-7 12,-1-7-14,2-8-1,0-6 0,2-8 4,-1-9-4,-3-6 0,-1-5 0,-3-2 3,2-2-1,-2-2-1,0-19 0,3-7-1,-5-7-8,-1-4-7,0-2-11,0-2 16,-15-3-7,-4 0-4,-5-1 10,-1 3-16,-1 5 22,4 6-5,2 6 10,6 8-3,5 6 6,3 3-3,4 4 10,2 3-6,0-2 0,3 1-4,14-2-3,8 0 2,5-2 1,4-1 0,5 2 0,-3-2 1,-2-2-1,-3 4 0,-2-1 0,-6 2-2,-3 0 2,-1 0 0,-2-1 0,-1-1 4,-4 2-5,-2 2 1,-5-4 0,-2 0 3,0 0 0,-3-2-3,3 3 0,-3 1 1,0 0-4,0 0 3,0 0 0,0 1 0,0-2 4,0-1-4,0-5 0,0-1-4,0-3-3,0-2 7,0-1 0,-3-1-2,-6-1 11,-1 1-9,-2 1 0,-2 1-1,2 3-5,0 3 6,2 3 0,3 4 12,2 1-7,5 3-3,0 2-2,0 0-1,0 0-10,0 0 10,0 0 1,8 2-4,8 7 12,6 0-8,4-1 0,4 2-1,1-2-5,3 1 6,-1 0 0,-2 1 3,-4 2 1,0 0-4,-6 2 0,-6 1 0,0 3-8,-8 2 8,-4 1 0,-1 1 4,-2 0 5,0-2-9,0-2 0,1-3 2,2-4-6,3-2 4,0-5 0,8-4-2,3 0-25,9-5-64,0-15-196</inkml:trace>
  <inkml:trace contextRef="#ctx0" brushRef="#br0" timeOffset="273349.1974">10276 7886 156,'0'0'112,"0"0"-33,0 0 49,0 0-58,0 0 13,0 0-29,-52-34-42,43 32 15,-1 0-22,2 2-1,-1 0 7,0 0-7,-1 13-4,1 6 0,3 3 0,1 4 0,1 0 0,4-2 1,0 0 0,4-5 6,7-2-7,2-5 0,5-5 0,-1-2 8,2-5-7,0 0-1,-2 0 2,-4-3 5,-4-7-7,-3-5 0,-3-2 4,-1-1-12,-1-3 8,1 1 0,-2 1 1,1 1 6,2 1-7,-2 4 0,2-1 3,0 2 9,2 0-12,-1 1 0,1 4 4,1 2 5,4 2-9,4 3 0,3 0-4,0 11-2,-1 10 6,-2 0 0,-1 3 0,-4 0 3,-3 2-3,-3-1 1,-1-2 4,-1-4 8,-1-2-4,0-7-6,0-3 8,0-5-11,0-2 0,0 0 4,0 0-2,0-7 17,2-15-15,3-9-4,6-5-2,4 3-24,3 6 15,0 5 0,-5 5 2,-1 5 6,0 3 6,-1 5-3,2 1 11,0 3-9,5 0-3,0 3 1,1 10 0,-3 3-2,-2 2 5,-3 2 1,-5 4 17,1-1-16,-2 0 5,-2-1-1,0-5-5,0-4-2,0-4-2,0-3 0,0-3 2,1-1 0,5-2-4,3 0-15,7-2-14,-2-10-7,2 3-16,-7 2-6,-5 4 20,-5 1 39,-2 2 1,0 0 25,0 0 11,0 0-5,0 0-30,0 0-1,0 0 0,-6 0-19,0 6-61,-1 2-132,-1-1-185</inkml:trace>
  <inkml:trace contextRef="#ctx0" brushRef="#br0" timeOffset="274035.455">10655 8071 261,'0'0'86,"0"0"-24,0 0 5,0 0-32,0 0-8,0 0-7,-3-82-10,6 62 16,6-3-3,1-1-23,1-3 5,1 2-5,0-1 2,1 3 8,0 4 7,3 2 16,0 4-11,0 1-19,2 4 6,0 2-8,0 5 2,0 1 2,1 5 2,2 18-4,-1 9 8,-4 5-9,-2 3 16,-4-1-7,-3-2-1,-1-2 27,2-2-30,2-6 5,1-4-9,-2-7 6,2-3-10,0-8 1,4-3-5,1-2 4,4-6-72,-1-17-150</inkml:trace>
  <inkml:trace contextRef="#ctx0" brushRef="#br0" timeOffset="277074.6037">12554 7743 301,'0'0'65,"0"0"29,0 0-9,0 0-6,0 0-43,-58-81-16,46 72 21,2 1-30,-1 2 17,-2 3-12,1 3-11,-3 0 3,0 0-8,-1 0 0,-1 14 4,1 8 0,1 7-4,0 4 0,3 3 3,6-1-3,6-3 0,0-4 0,0-4 3,3-4 5,12-4-8,1-5 0,1-5 2,2-5-2,2-1 0,-1-4 0,3-16 0,3-5-4,-3-6-8,-3 2 2,-2-3-2,-8 5 8,-1 4 4,-6 5 0,-3 6 16,0 4-14,0 4 18,0 2 2,0 2-17,0 0 5,0 3-10,0 17 0,0 7-10,3 2 13,3-2-3,2-3 0,-1-3 1,3-4-5,0-5 4,0-3 0,2-5 7,0-4-3,6 0-4,3-4 0,6-16 8,1-4-10,-1-3 2,-5 0 0,0 0-5,-5 4 9,-5 5-4,1 3 0,-2 6-1,-5 5-2,4 2 3,-2 2 0,4 0-3,4 7 8,-4 10-5,6 3 0,-8 1 3,-4 0-2,0-2 0,-3-1-1,-3-2 10,0-3-3,0-3-7,0-2 0,0-3 3,0-4-6,0-1 3,0 0 0,0 0 9,0-7 0,0-16-18,0-7 3,6-2-18,8 2 19,0 6-2,1 3 7,-1 6-2,-4 6 11,-1 5-9,4 1 0,3 3 0,1 0-4,4 6 4,-1 9 0,-3 1-2,-3 0 9,-1 2-7,-2-1 0,-2-3 7,3-2-11,-2 0 4,2-5-6,6 0-17,0-3-103,-2-4-178</inkml:trace>
  <inkml:trace contextRef="#ctx0" brushRef="#br0" timeOffset="278230.4739">14655 7600 188,'0'0'45,"0"0"30,0 0-11,0 0 19,0 0-24,86-68-53,-63 56 27,2 3 10,-1 4-24,-2 3 37,-2 2-50,1 5 4,-2 16 3,-2 5-5,-4 6-1,-6 1 4,-4-1-10,-3-2 24,0-5-24,0-2 6,0-7-3,-1-3 7,-4-5-11,1-1 0,-2-4 2,5-3 19,-1 0-13,1 0 5,-4 0 6,-1-14-17,3-8-2,3-6 0,0-4 2,0-3-6,18-1 4,1 2 0,2 6-3,0 4 5,3 5-3,0 2 1,3 5 0,-1 4-1,4 7 2,-1 1-1,-2 9 0,-2 12-8,-6 3 8,-3 2-2,-6-2 2,-4 1 2,-2-2 0,-2-2-2,1-3 0,-2-3 4,-1-3-8,5-6-39,6-6-106,3 0-137</inkml:trace>
  <inkml:trace contextRef="#ctx0" brushRef="#br0" timeOffset="278716.0111">15984 7364 356,'0'0'175,"0"0"-109,0 0-36,0 0 16,0 0-22,0 0 33,-67 104 8,42-70-55,1-2 15,0 0-18,0-4 9,-1 1-13,-4-2-3,3 0 0,-1-1 0,6-5-2,4-6-16,7-7-8,4-5-85,5-3-109,-4 0-127</inkml:trace>
  <inkml:trace contextRef="#ctx0" brushRef="#br0" timeOffset="278979.0799">15695 7377 534,'0'0'93,"0"0"-28,0 0-50,0 0-4,0 0 1,79 37 5,-49-8 14,1 3 8,-4 0-32,1-4 0,-1-2-7,1 0 14,1-5-14,-3-3 0,-1-1 0,1-7-5,0-4-19,-3-4-71,0-2-203</inkml:trace>
  <inkml:trace contextRef="#ctx0" brushRef="#br0" timeOffset="279718.7003">16418 7538 114,'0'0'60,"0"0"26,0 0 36,0 0-28,85-32 7,-66 32-41,1 0-12,1 14-2,-1 7-36,0 5 10,-3 2-10,-5 4-3,-3 0 9,-2-1-15,-3-2 4,-2-3 3,-2-5-5,0-2 5,0-4-5,0-6 1,0-2 6,0-7-8,0 0-1,0 0 14,0-8-12,0-15 8,1-7-11,15-3-11,4-3 8,4 0-16,1 3 10,1 3 8,-1 6-8,-1 7 7,-2 8 2,-5 6 0,2 3-3,-3 0 3,3 17 0,-3 6 7,-4 5-7,-1 0 19,-1-2-5,-1-2-14,0-1 13,3-4-13,-2-2 0,2-4 4,5-2-4,2-7-5,5-4-45,1 0-131,-1-7-341</inkml:trace>
  <inkml:trace contextRef="#ctx0" brushRef="#br0" timeOffset="280736.9332">18164 7634 204,'0'0'238,"0"0"-228,0 0-7,0 0 20,0 0 58,0 0-31,0 0-31,-2 34 15,5-31-12,8-3-9,-2 0 19,7 0-11,-1 0 6,3-10-15,3-8-6,-6 1 0,1-1-6,-8 0 1,-2 1 2,-2 2-3,-1 2 3,-3 2-3,0 5 4,0 3-4,0 1 0,0 2 6,0 0 0,0 8-6,0 13 0,3 9-8,1 0 14,1 1-6,3-6 0,1-1 0,2-5 7,3-2-1,1-5-6,0-5 0,4-4 5,1-3-15,5 0-9,-1-5-56,-5-9-149,-8 2-189</inkml:trace>
  <inkml:trace contextRef="#ctx0" brushRef="#br0" timeOffset="280968.7251">18286 7280 632,'0'0'89,"0"0"-15,0 0-53,0 0-4,0 0-17,0 0-2,-16-10-9,16 10-30,2 4-162,12 7-78</inkml:trace>
  <inkml:trace contextRef="#ctx0" brushRef="#br0" timeOffset="283611.9018">18907 7579 143,'0'0'112,"0"0"-18,0 0 36,0 0-50,0 0 0,-93-62-18,74 56-42,-1 2 17,-2 3-24,0 1-11,-3 0 19,0 3-20,0 10-1,1 6 0,2 4 11,4 5-12,3 3 1,6-1 0,5-1 9,4-5-2,0-2-7,0-5 0,12-4 6,5-4-6,5-4 0,5-5 0,1 0 2,3-2-2,1-11-1,-3-5-2,0 0-10,-6-3 7,-3-4 6,-5-2 0,-5 0 0,0-3 6,-5-2-6,-5 3 0,0-5 5,0-1-2,0 3-3,-1-1 0,-7-2 15,-1 2-12,0-2 2,2 2-5,-2 3 5,1 3-7,2 4 6,2 7-4,-1 5 7,4 5 1,-1 5-2,2 1-4,0 0 5,-1 0-9,1 0 2,0 9-6,0 24 4,0 12-5,0 12 7,4 5 0,5-3 2,1-7-4,3-4 2,0-4 0,5-7 0,2-3 6,0-4-6,4-6 0,-2-4 1,0-7-2,1-4 1,3-3 0,-1-6 4,-1 0 2,-2 0-6,1-4 0,-7-9 2,-1-1-5,-3-3 3,-3-4 0,-5 0 3,-2-2-1,-2 2-2,0-1 0,0 2 0,-6 5-3,-4 1 3,-1 7 0,2 1 8,-1 5-5,2 1-1,1 1-2,-3 17-11,2 5 8,2 0 3,3 2 0,3-4-1,0-2 5,0-4-4,4-1 0,9-5 1,1-3-4,5-2 3,3-4 0,3 0-3,3 0-6,1-7 4,-1-7-5,-1 1-4,-6 1 12,-2 3 0,-5 3 2,-6 1 1,0 2 7,-2 2-6,3 1-2,1 0 5,2 0-10,1 3 5,0 10 0,-3 1 14,-1 0-10,-3-1 0,0-1-4,-5-1 4,-1-2 1,0-2-4,0-1-1,0 0 4,0-2 3,0-2-7,0-2 0,0 0 5,0 0 2,0-15-7,0-8-36,8-6 24,8-2-55,2 4 20,0 6 7,-2 5 33,-4 5 7,-4 4 3,-2 4 5,1 3 0,4 0-3,-1 1-5,7 16 0,-4 1 2,2 3 4,-3 0-3,1 1 16,-1-1 6,2 0-15,2-1-10,-1-3 0,1-2 6,4-5 4,-2-5-7,6-5 1,4 0 0,0-3-4,0-12-4,-5-3-3,-7-2 7,-2-4-1,-4-3 3,-4-5-2,-1-4 5,-1-1 2,-1-4-4,2-3 10,-1 1-4,-3 2 18,-1 3-12,0 3 8,0 7 18,0 2-28,0 5 12,-1 8-18,-3 4-1,2 6 20,2 3-19,0 0-6,0 0-1,0 17-24,0 17 9,0 15 12,0 9 3,0 0 1,0 0 3,0-4-4,0-4 0,0-7 1,0-3-2,9-6 1,-1-4 0,1-8 0,4-2 0,-3-9 0,7-5 0,2-6-17,10 0 8,7-5-12,6-11 1,3-3 11,-4 1-15,-10-1 13,-9-2 8,-5-2 3,-7 0 0,-2-3 0,-1-3 0,-4-1 17,-2 0-9,-1 0 20,0 0 5,0 4-23,0 2 9,0 3-19,0 4 2,2 5 22,-2 5-22,0 4 11,0 1-13,0 2 11,0 0-21,0 0 10,0 0 0,0 0 5,0 0-3,0 0-2,0 0 0,0 0-22,0 8 22,0 13-19,0 11 19,0 2 4,0 1-4,-3-2 0,1-1 0,1-4 2,1-1-9,0-3 7,0-3 0,0 0 1,0-4 5,0-2-6,4-5 0,3-2 0,-1-3-7,1-3 7,0-2 0,-1 0-2,2 0 8,-2 0-6,3 0 0,-2 0-15,-1 0 6,0 0 9,-3 0 0,2 0-8,2 0 1,-2 0 6,-1 0-3,1 0-8,-4 0 6,2 0 6,-1 0 0,-1 0-2,2 0 4,0 0-2,4 0 0,-1 0 1,2 0-5,7-1 4,6-5 0,6 0-8,6-2 1,-1-2-7,0-2 1,-4-2-9,-3-2 14,-6-4 3,-6-3-2,-6-2-1,-4-5 3,-1-3 5,-2-4 0,0-1 4,0-3 8,0 4 1,0 2 3,0 3 36,0 2-39,-3 1 11,0 4-23,1 1 14,2 4-3,-1 5-10,1 6 0,0 6 8,0 1-6,0 2-6,0 7 2,0 26-32,0 21 28,0 15 4,0 5 0,0-5-3,0-4 10,0-11-7,3-6 0,7-7 1,6-10-8,7-5 7,5-8-32,6-9 13,8-8-34,4-1-19,-2-13-324</inkml:trace>
  <inkml:trace contextRef="#ctx0" brushRef="#br0" timeOffset="284445.0413">19671 7409 186,'0'0'112,"0"0"-92,0 0 30,0 0 27,0 0-23,101-11-26,-62 7-10,4 1-4,4 0-11,5 1 17,6 1-3,3-1-5,5 2 7,1 0-19,-1 0 9,-5 0-9,0 0 6,0 0-2,0 0-3,2 0-1,0 0 0,-5 0 5,-6 0-7,-7 0 2,-8 0 0,-4 0-4,-8 0 4,-4 0 0,-3 0-1,-5 0 9,0 0-9,-3 0 1,-6 0-21,-2 0 17,-2 0-37,0 0-2,0 0-27,0-3-280</inkml:trace>
  <inkml:trace contextRef="#ctx0" brushRef="#br0" timeOffset="284777.1011">20382 7180 489,'0'0'167,"0"0"-91,0 0-41,0 0-8,0 0 5,0 0-31,2-36-2,-1 36-1,-1 0-67,0 2-155,0 10-231</inkml:trace>
  <inkml:trace contextRef="#ctx0" brushRef="#br0" timeOffset="286149.0084">21207 7433 269,'0'0'183,"0"0"-104,0 0 15,0 0-54,0 0-27,0 0-13,0 0-6,-1 39 6,-2-18 8,3 0-7,0 0 32,0-1-31,4-3 13,8-4-15,5-3 11,-1 0-5,7-6-1,3-2-2,6-2 12,-3 0-10,0-6-5,-8-7 0,-2 0 0,-7-2-5,-3-1 5,-3 0 0,-3 3 14,-3 4-8,0 3 41,0 4-6,0 2-27,0 0 13,0 0-27,0 15-10,0 16 5,-3 11 7,-7 6-2,1 4 17,-2 3-13,-3-1 25,-2-5-22,-3-5-3,1-2 1,0-4 3,1-5-8,1-6 0,4-7 4,2-8-4,4-8 0,0-4 0,2 0 10,-1-19-8,2-12-4,3-3 2,8-8-17,17 0 12,8 0-15,7 4-5,5 5 19,3 3-33,0 4 25,-1 5-24,-3 3-66,-6 1-104,-10 3-287</inkml:trace>
  <inkml:trace contextRef="#ctx0" brushRef="#br0" timeOffset="287884.1105">22605 7415 113,'0'0'17,"0"0"42,0 0 25,0 0-4,0 0-16,0 0-34,0 0-14,91-35 24,-77 35-17,2 0-13,-1 2 14,3 10-17,0 6 2,-1 3-5,-3 3-2,-2 2 16,-3 0-8,-4-1 15,-1-1 5,-4-3-14,0-1 10,0-2-4,-3-5-14,-3 0 15,-3-6-14,3-3 0,3-2 10,0-2-10,3 0 14,0 0-9,-1-2-2,-2-14-2,3-7-10,0-7 0,0-2-1,16 2-11,-1 0 11,5 5-6,0 2 3,-1 5 0,1 5-1,1 5 5,-1 6-1,0 2 1,-2 2 0,-1 14-3,-2 5-2,-3 4 0,-2-1 5,-3-3 0,-2 0 1,-4-3 3,-1-3-4,0 0 0,0-5 4,0 0-4,0-6 5,0-1-2,0-1 6,-1-2-1,-1 0-4,2-9-4,-3-12 6,3-7-8,0-2 2,19-3 0,7 3-13,4 5-5,-3 5 16,-3 6 1,-5 7 1,-1 7 0,0 0 0,2 2 0,0 13-3,0 1 7,1 2-4,-1 0 0,-4 0-1,1-3-3,-3 2 4,-1-3-24,2-4-29,1-2-115,0-5-110</inkml:trace>
  <inkml:trace contextRef="#ctx0" brushRef="#br0" timeOffset="289501.6054">23872 7377 332,'0'0'62,"0"0"-43,0 0 35,0 0 18,0 0-38,-79-28 8,61 28 7,-3 0-39,2 3 1,-4 12 4,3 1 2,0 5 8,-1 2 6,2-2-27,5 0 7,4-1-11,1-3 0,6-3 6,3-2-4,0 1-2,0-5 0,12 3-1,3-2-2,4-1 0,2-2-3,3-3 0,0-3-3,0 0 4,-2 0 2,1-2-5,-3-10 6,-1-1 2,-3-4 0,-4 1 0,-2 0 4,-5 6-4,-2-1 7,-3 7 1,0-1 25,0 5-10,0 0-12,0 0-11,1 0-3,2 12 3,2 3-3,2 2 3,5-2-2,2-2 2,3 0 0,5-3 5,3-4 1,5-3-6,2-3 0,0 0-15,-2-4 12,-5-10-5,-6-4 8,-4-6-1,0-5 9,-4-5-8,-1-5 0,-3-7 0,-2-3-2,-2-2 4,-2-2 3,-1 0 13,0 2-11,0 3-5,0 6-2,0 4 4,0 8-4,0 7 0,0 12 0,0 3 26,0 6-24,0 2 7,0 0-9,0 10-20,3 19 19,0 17-5,0 9 6,-1 9 4,-2 0 6,0 3-10,0-3 10,0-5-6,1-8 14,7-9-18,-1-7 0,2-5 7,0-4-6,3-7-1,0-2 0,3-7 8,0-2-8,1-4 1,1-4-1,2 0 8,2 0-6,-2-13-2,2-4 0,-4-2-8,0-4 3,0-4 5,-2-3-15,-3-4 10,-2 3-13,-5 2 18,-5 4-4,0 7 6,0 3-2,-8 3 0,-5 6 0,1 0 0,4 3 0,3 1 0,3 2 0,2 0-6,0 0-3,0 0 4,0 0 5,0 0-6,0 5 8,12-1-2,3-2 0,4-2-2,5 0 1,-1 0 1,0 0 0,1 0-5,-2 0 8,-3 0-3,-2 0 0,-3 0-1,-2 0-3,-3 0 4,-3 0 0,-2 6-4,1 6 8,0 2-4,-2 2 0,2 2 3,-4 0-5,2 0 3,4 0-1,2-3 5,4-1 6,3-2-6,7-5-5,3-4 8,10-1-2,2-2-6,-1 0 0,-6 0-3,-8-9-5,-6-3 8,-6-4-3,-2-5 0,-5-1-6,-1 0 8,-3 4 1,0 4 3,0 5 4,0 6 20,0 1 4,0 2-31,0 0 2,0 0-2,0 5-12,0 11 9,0 6-1,0 0 4,3-1 0,3-1 4,0-4-9,3-2 5,-3-7 0,2-1-2,1-3-1,1-3-39,-1 0-56,-3-6-318</inkml:trace>
  <inkml:trace contextRef="#ctx0" brushRef="#br0" timeOffset="289742.4243">25014 7111 602,'0'0'139,"0"0"-112,0 0-6,0 0-16,0 0 2,0 0-14,0 0-40,16-66-113,-7 60-139</inkml:trace>
  <inkml:trace contextRef="#ctx0" brushRef="#br0" timeOffset="290143.539">24063 7093 168,'0'0'88,"0"0"11,0 0 2,0 0-30,0 0 9,94 0-15,-58-3-34,6 1 6,10 2-22,7 0-3,7 0-12,4 0 8,-1 0-16,-5-2 8,-10-1-45,-12 3-91,-14-2-120,-16 2-7</inkml:trace>
  <inkml:trace contextRef="#ctx0" brushRef="#br0" timeOffset="290930.1152">23775 7125 50,'0'0'114,"0"0"-54,0 0 18,0 0 21,0 0-30,0 0-15,0 0-24,0 0-5,0 0 9,2 0-4,14 0-9,5 0-15,9 0-2,4 0-3,6-3-1,1-2 0,2-1 3,3 0-3,-1 0-15,-2 0-68,-9 0-81,-8 3-67</inkml:trace>
  <inkml:trace contextRef="#ctx0" brushRef="#br0" timeOffset="292333.5616">25279 7314 141,'0'0'94,"0"0"-10,0 0 29,0 0-39,0 0-20,0 0-1,-5-16 0,5 10-35,0-1 24,0 2-19,0-1-17,0-2 23,0 2-20,8 0-7,6 0 5,5 0 3,0 2-10,-1 1 0,1-1 4,-3 4-10,-5 0 6,1 0 0,-3 0-4,5 12 8,-4 4-4,-1 5 0,-2 0 6,-5 1-8,-2 1 2,0 1 0,0-3 15,-12 0-7,0-3-5,-6-1-1,3-3 8,-2 0-8,4-3 1,3-4-3,3-2 5,4-4 1,1 1-6,2-2 0,0 0 1,0 0 4,0 0-5,0 0 0,10-6 0,6-6 1,6-3-1,3-5 0,6-4-2,4-4-8,2-3 9,-1 1 1,-2 1-3,-4 3 6,-4 0-3,-3 3 0,-5 5 1,-6 9-1,-7 5 0,-5 4 27,0 0 14,0 0-37,-3 3-4,-15 16-4,-3 10-3,-2 5 7,4 1 0,9-1 0,8-3-6,2-2 9,2-4-3,20-3 0,9-5-1,8-5 0,9-7 1,6-5-44,1 0-19,-5-9-234</inkml:trace>
  <inkml:trace contextRef="#ctx0" brushRef="#br0" timeOffset="299250.1485">26952 7317 436,'0'0'102,"0"0"-59,0 0-28,0 0-3,0 0-12,0 0 7,0 0-7,19 17 6,-6-14-5,2 0 13,-1-3-11,2 0-1,1 0 10,5 0-7,2-9-3,0-5 1,-2-2-3,-1-4 8,-6-4-6,0-5 11,-2-4-12,-1 0 4,-3 0-3,-1-2 3,-1 2-4,-1-3 14,0-1-11,0-4 8,1-3-12,4 0 3,-2 2-4,0 5 1,0 3 0,-2 8 5,-3 5-3,-4 1 19,0 6 1,0 2-14,0 6 12,0 3-11,0 2-4,0 1 16,0 0-20,0 0-1,0 0 0,0 17-9,-11 19 7,-1 14 1,0 16 1,1 6 3,4-2 3,2-2-3,2-7-3,2-3 4,1-5-9,0-4 5,0-2 0,6-6 7,8-5 3,0-7-10,5-6 0,0-3-1,0-6-1,1-6 2,-3-1 0,1-4 12,-3-3-3,0 0-9,0 0 0,4-6 9,-1-11 0,3-2-6,-6-2-3,-2-2 10,-5 0-2,-5-1-8,-3-1 0,0-1-3,0 2-4,-6 3 7,-5 0 0,0 3 3,-2 3 2,3 3-5,-3 3 0,1 3-6,3 1-1,4 2 7,4 1 0,1 2-3,0 0 7,0-1-8,0 1 3,0 0-19,0 0 16,0 0-14,1 0 13,14 0-7,5 0 16,4-2-4,-4 2 0,0 0 0,-4 0-6,-1 0 6,2 2 0,-1 9-1,-4 0 5,-3 5-4,1 2 0,-4 3-6,0-2 4,0 2 2,-1-3 0,-1-1 0,5-2 3,-3-3-3,3-4 0,-1-2 5,2-5-5,3-1 1,8 0 0,7-18 19,4-7-17,-1-2-3,-6-2 0,-6 4 4,-6 2-5,-6 5 2,-4 6 2,-1 6 34,-2 6-27,0 0 15,0 0-25,0 21-18,0 12 15,0 14 3,-3 4 0,-5 1 37,0 4-31,0-3 9,-1 0 3,0-3-8,-3-1-3,0-1-5,-6 0 1,-4-2 4,-5-5-1,0-6-6,-1-6 0,6-11 8,8-9-6,2-9 1,6 0 4,3-12 3,2-15-6,1-8-4,6-9 0,19-6-17,12-2 15,9 1-40,4 3-5,-1 2 24,2 10-38,-3 5 0,-1 6-132,-2 8-226</inkml:trace>
  <inkml:trace contextRef="#ctx0" brushRef="#br0" timeOffset="300956.6651">29487 7060 247,'0'0'157,"0"0"-126,0 0 32,0 0-8,0 0-27,0 0 13,0 0-31,-71-32 1,55 32 4,-4 2 1,-2 8-16,1 8 5,-1 5 0,1 8 18,-1 8-20,2 5 8,2 2 21,6-3-31,6-7 17,6-4-14,0-5 0,0-5 9,5-4-11,7-2 12,7-8 2,6-3-12,8-5 4,9 0-8,7-8 3,2-10 1,1-3-4,-4-4 0,-9-4 0,-3-1 6,-7-3-13,-3-3 7,-3 0 0,-4-2 4,-2-1-1,-5 3-3,-1-3 0,-4-2 3,-4 0-3,0-1 0,-3-3 0,0 0 2,0 1 0,0 2-2,0 2 0,0 1 3,0 1-3,3 5 0,-3 9 1,0 7 3,0 8 0,0 3 6,0 4 14,0 2-20,0 0 1,0 0-5,0 0-10,0 17 7,0 27-13,-10 25 16,-2 20 5,1 4-3,2-1 6,2-11-3,1-13-3,3-9 11,0-8-10,3-6-3,-1-6 0,1-6 7,0-7-13,0-9 6,0-7 0,0-5 3,0-4 3,0-1-6,0 0 9,0-6-4,9-20-2,10-10-3,6-3-26,3 1 17,1 10-14,-7 5 23,-1 10 0,-7 7-9,1 4-1,-3 2 10,4 0 0,2 16-6,1 3 12,2 2-6,-3-2 0,-3 1-1,-2-2-8,-1 0 9,-1-3 0,-1-1 7,2-2-7,0-4-23,4-4-69,-1-4-196</inkml:trace>
  <inkml:trace contextRef="#ctx0" brushRef="#br0" timeOffset="302175.5179">30451 7182 170,'0'0'158,"0"0"-72,0 0-7,0 0 4,0 0-49,0 0-14,-83-44 35,65 41-38,3 3 7,-1 0-4,1 0-14,-3 5-3,2 14-3,-4 5 0,5 3 6,2 1 0,7-3-6,3-3 0,3 1 6,0-5-1,0-4-4,7 0 1,7-6 1,-2-2-1,4-2-4,-2-3 2,0-1-23,-3 0 18,1 0-1,3-1 6,-2-10-10,2-1 10,-1 0 0,-5-2 0,1-1 2,-4-1-3,0 1 1,0 1 0,0 0 8,-2 3 0,-2 1 2,1 3-8,-2 1 5,-1 1 12,2 4-13,-2-1 5,1 2 5,-1 0-11,0 0-5,2 0 0,1 0-14,3 0 9,4 3 1,2 8 4,2-4-1,0 1 9,0-2-9,1-3 1,-2 0 0,2-2-11,-1 1 11,-3 1-3,1-1-5,-1 1 7,-1-2-5,1 3 6,1 1-2,-2 0 1,2-1 1,-1 2 0,0 3-8,0 1 13,-1 1-5,-4 1 0,0-1-3,-3-1-6,-1 1 11,-2-2-2,0 0 7,0-3 0,0-2-7,0-2 0,0 0 1,0-2 2,0 0-1,1 0 3,-1 0 19,0 0-18,2-13 11,2-3-17,5-4-5,3-2 0,2-1-6,3 2-3,1 0 10,-1 5-12,4 2 12,-5 3 3,-1 5-3,-3 3 0,-4 3 4,0 0-3,0 0 0,-2 14-3,1 3 4,-1 4 2,0 0-4,-1-3 4,-1 0 1,2-3 1,0-2-2,4 0 5,1-5-6,2-3 1,5-4-52,3-1-151,0 0-233</inkml:trace>
  <inkml:trace contextRef="#ctx0" brushRef="#br0" timeOffset="303664.051">31326 7220 304,'0'0'87,"0"0"-63,0 0-11,0 0 53,0 0-14,0 0-18,-15-48 0,5 43-26,-2 2 2,-5 0-10,1 3 0,-2 0 4,-2 0-4,-2 4 0,0 13-1,2 4 10,1 4-4,4 1-5,6-2 2,6-3 13,3-3-9,0-3 9,0-4 13,8-4-26,5-2 8,4-5-10,5 0 4,5 0-10,-2-3 3,-5-6 3,-6 4-3,-5 1 10,-4 2-7,-4 2 8,-1 0-1,0 0 2,2 3-9,1 17 0,1 7 6,-4 9-4,0 3 23,0 3 1,-6 0 8,-10 1-6,-5-3-6,-3-2-6,-2 0-4,-2-2-7,-2-5-4,4-2-1,6-11 2,8-8-5,6-7 3,6-3-13,0 0 10,0-3 3,0-16-4,3-7-6,12-4 6,6-6 2,7-2 2,10-4-1,2 0-14,5-1-15,0 4 21,-4 4-16,-3 4 10,-7 6 11,-3 1 7,-4 5-3,-4 3 0,-1 1 1,-4 2-1,1 1 0,-2-2 2,-3 2 1,-1 4 0,-6 4-3,-2 1 0,-2 3 6,0-1 7,0 1-1,0 0-1,0-2 19,0 2-30,0 0 7,0 0-7,0 0 1,0 0-5,0 0-6,0 9 3,0 9-4,0 0 16,1 2-5,2-5 0,3 0-2,1-3-4,-1-3 6,2-2 0,1 1-3,4-5 2,2 0-6,2-3 3,-4 0-19,5 0 17,-1-11 0,0-4 6,-1 1-11,0 1 15,-6 4-4,-1 5 0,-3 1 5,-5 3 3,1 0-8,1 0 0,1 12-2,3 3 8,1 0-6,-2 0 0,-1-3 12,-1-3-11,-2-1-1,-2-4 0,0 0 4,0-2 7,0-2-12,0 0 1,0 0-25,7 0 19,8-15-12,2-5-29,2-1 22,2 0-8,-3 0 27,4 4 5,0 3-4,-3 3-1,-2 4 6,-2 5 0,-3 2-6,-3 0-7,0 13 13,0 8-2,-5 2 9,-1 2 3,2-3-3,-2-2 2,0-2 15,2-2-19,-1-3-2,3-2-3,4-4-6,-4-2-31,0-5-168,-5 0-254</inkml:trace>
  <inkml:trace contextRef="#ctx0" brushRef="#br0" timeOffset="303980.2775">31578 7063 565,'0'0'76,"0"0"-64,0 0 45,0 0-15,0 0-39,0 0-3,0 0-3,-6-11-84,18 11-102,1 0-58</inkml:trace>
  <inkml:trace contextRef="#ctx0" brushRef="#br0" timeOffset="304867.5526">32344 7243 349,'0'0'129,"0"0"-111,0 0 44,0 0-6,0 0-26,0 0 28,-63-58-10,55 56-42,-1 2 7,-6 0-13,-1 6 4,-3 15-6,-1 5 4,5 2 2,5 0-2,4-3 2,6-2 0,0-2-3,6-3 2,7-1-3,8-5 1,3-5-6,8-3-6,3-4-20,-2 0 26,-6 0-26,-8-4 26,-6-8 5,-3 0 0,-4 0 8,-2 1 1,1 5 6,-4 2 28,2 2-4,-3 2-17,0 0-22,0 23-12,0 12 11,0 9 0,0 8 2,-13 1 18,-4-1-4,-4-1 8,-1-1-7,-3-5-8,0-1-6,0-8-2,-2-3 2,2-5 6,3-7-6,2-7-2,9-8 9,6-6 2,3 0-11,2-13 0,0-15-4,5-6-2,17-2-1,10 0-7,7 3 3,5 4-11,4 2 7,4 3 0,3 5-12,0 0 24,1 4-42,-3 2-54,-8-2-135</inkml:trace>
  <inkml:trace contextRef="#ctx0" brushRef="#br0" timeOffset="308122.4735">3731 9479 222,'0'0'123,"0"0"-98,0 0-14,0 0 54,0 0-9,0 0-29,-83-60 39,69 55-34,3 2 12,-6 3-34,-4 0-4,-5 0-4,-2 12-2,-2 6 0,0 4-2,2 6 10,10 2-8,3 2 6,5 0 1,7 1 7,3 1-10,0-4-3,3-4 13,12-2-8,1-5 1,2-2 1,4-7-1,5-5 11,3-5-11,7 0-4,2-20-3,0-6-11,-3 0 4,-11-2 1,-7 4-2,-9 0 5,-6 3 4,0 5-1,-3 2 20,0 5-12,0 5 25,0 4 17,0 0-40,0 0-10,0 8-5,6 12 0,1 9-7,5 1 19,3 2-7,3-3 0,3-1 3,4-7-6,2-5 3,3-8-3,3-6-4,-2-2-87,0-5-251</inkml:trace>
  <inkml:trace contextRef="#ctx0" brushRef="#br0" timeOffset="309140.1046">5821 9316 268,'0'0'84,"0"0"-40,0 0 26,0 0-31,0 0 17,36-89 7,-9 71-37,4 2 9,2 0-9,3 3-11,0 5 13,4 5-15,-1 3-8,0 3-2,-1 17 3,-5 6-8,-9 10 2,-9 9 0,-14 8 2,-1 7 1,-22 2 5,-14-6-2,-7-3 1,-3-7-7,2-4 0,6-7 1,9-10 4,8-7-5,11-7 0,3-7-3,7-4 3,0 0-4,0 0 3,0 0 1,16 0 0,15-1 1,16-16 24,11-2-6,6-5-13,6 1-6,-6 1 0,-6 6-4,-13 4-4,-9 6-28,-9 5-40,-7 1-139,-6 0-193</inkml:trace>
  <inkml:trace contextRef="#ctx0" brushRef="#br0" timeOffset="309610.2045">7046 9119 346,'0'0'199,"0"0"-131,0 0-42,0 0-24,0 0 14,-31 81 33,5-33-10,-5 4-5,0 0-13,-4-3-11,-1-6 4,1-4-14,2-3 6,2-2-6,-2-3 5,9-2-13,0-7 8,6-5-35,6-5-18,2-7-105,4-5-90</inkml:trace>
  <inkml:trace contextRef="#ctx0" brushRef="#br0" timeOffset="309910.7355">6754 9167 377,'0'0'60,"0"0"-3,0 0-19,0 0-9,0 0 53,0 0-18,97 101-21,-70-55-30,-2 0-13,3-1 18,-1-6-5,4-6-10,-4-3-3,-5-6 12,-5 1-12,1-6 0,-6-5 1,0-4-5,3-6-63,0-4-95,1 0-173</inkml:trace>
  <inkml:trace contextRef="#ctx0" brushRef="#br0" timeOffset="310427.7371">7377 9185 430,'0'0'96,"0"0"-47,0 0-16,0 0 46,0 0-45,0 0-21,100-78 11,-69 78-21,1 0-3,-4 18 0,-7 13 1,-6 10-1,-9 9 0,-6 6 5,0 1 7,-18 0-4,-6-5-8,-1-7 0,3-8 7,5-10-9,4-5 2,5-6 0,7-4-1,1-3 3,0-2-2,0-2 0,16-4 4,13-1 21,9 0 3,7-3-15,10-10 3,0-1-9,-2-1-7,-7 3 0,-10 1-15,-8 6 14,-7 0-40,-2 4-23,2-4-109,-6-1-178</inkml:trace>
  <inkml:trace contextRef="#ctx0" brushRef="#br0" timeOffset="719611.6598">10273 8849 51,'0'0'115,"0"0"-23,0 0 6,0 0-21,0 0-51,0 0 9,0 0-4,-67-1-7,55 1 1,1 0 8,-2 0-17,0 0 4,-2 0 2,0 1-15,-3 4 3,0 0-10,-4 0 0,-2 1 4,2 1-4,5-1 33,2-4 9,6 3-41,2-2 0,1 3-1,-3 3 0,6 2-5,0-1 0,1 1 2,2 1 3,0 1-11,0 2 11,12 2-1,6 3 1,3-1-5,1 1 6,1-4-1,2 3 3,2-1-3,4 3-3,-2 0 1,2 0-4,-1 0 6,-2-3-1,-3 1 1,-3-1 0,-3-1 2,-7-2-2,-2-5 0,-5 1 2,-5-1-7,0 0 10,0 1 6,-12 2 29,-5-1-31,-6-2 18,-6-2-9,-1-3-6,-2-5 20,-4 0-29,0 0 7,0 0-10,3 0 5,3-4-9,5-1 4,6 3-12,5-3 10,4-1-50,5 2 12,5-2-86,0-2-254</inkml:trace>
  <inkml:trace contextRef="#ctx0" brushRef="#br0" timeOffset="720344.3911">10575 8938 178,'0'0'77,"0"0"0,0 0 23,0 0-8,0 0-13,0 0-9,0 0-50,-17-16-17,15 16-3,1 14-2,-2 8-2,1 9 4,2 4 0,0 2 6,0 3-3,5 2-3,6-1 0,5 1 3,0-8-4,4-4 1,-1-4-8,2-11 3,0-7 5,-3-7 0,4-1-6,-3-1 2,-2-20 4,2-7 3,-5-5-3,5-6 11,-5-5-11,-3 0 3,-3-3-3,0 2 2,-7 4-6,-1 8-1,0 9 1,0 7 2,-6 7-15,0 5-25,3 5-30,0 0-198,0 5 15</inkml:trace>
  <inkml:trace contextRef="#ctx0" brushRef="#br0" timeOffset="720734.9376">11017 8946 252,'0'0'110,"0"0"-27,0 0-32,0 0-12,0 0-39,0 0 3,-3 34 0,3-7 36,0 2-17,0 0 7,2-2-18,1 1 4,0 0-15,0-2 1,2 0 0,-2-3-1,0 0-2,0-1-14,1-2-28,-1-8-33,-2-8 4,2-4-89,2 0-66</inkml:trace>
  <inkml:trace contextRef="#ctx0" brushRef="#br0" timeOffset="721300.9618">11037 8927 216,'0'0'58,"0"0"2,0 0 30,0 0 2,0-79-6,12 70-26,4 4-52,5 2 0,6 3-4,0 2 1,-2 14 2,-4 7-7,-5 4-2,-8 1-1,-6 4 1,-2-2 2,-8 0 3,-13-2 0,-4-4 7,5-8-10,1-2 8,4-6-5,2-5-3,2-3 0,1 0 10,7 0-9,1 0-2,2-3-6,0-2 7,0 0-3,14 2 3,11 0 0,8 3-2,1 0 6,2 0-5,-3 8 1,-5 7-9,-3 2 7,-5-2-3,-5 1 5,-6-1-3,-8 0 3,-1 0 0,0 1 13,-6 3-5,-14 2 16,-7 0-8,-3-3 12,0-4-18,1-3-2,3-4-2,0-4-6,1-3-14,4 0-14,5-14-40,1-5-50,10 1-53,5-2-158</inkml:trace>
  <inkml:trace contextRef="#ctx0" brushRef="#br0" timeOffset="722356.2794">11556 8925 124,'0'0'151,"0"0"-103,0 0-48,0 0 5,0 0 45,0 0 59,21 78-50,-16-48-5,-2-2 2,-2 2-23,1-5-33,-2 0 12,0-2-3,0-3-9,0-4 1,0-2-3,0-3-7,0-7-16,0-4-20,0 0-24,0 0 16,0 0 27,0-4-28,0-12-38,0-2 13,0-3 30,0-6-33,0 0 40,0-5 34,0 1 8,0-1 17,0 0 64,0 2-8,0 3 10,0 3-23,3 1-1,7 4 32,0 1-61,1 4-15,7 4 9,-2 4-17,5 6 7,1 0-14,1 9 6,-4 12-3,2 3-1,-4 0-2,-3 2 9,-3-2-1,-1-2-15,-5-4 7,-4-1 0,2-3 11,-1-7-9,-2-1-2,1-4 1,1-2 7,-2 0-6,1-7 17,1-12-18,1-7 11,3-5-12,2 1 0,5 3 1,-3 2 2,0 7-3,1 5 0,-5 5 1,6 3-1,-5 2 0,4 1 0,3 2-2,0 0 7,2 0-9,-1 15 4,-3 4-2,-3 7 2,-3 1 15,-1 2-6,-2-1 37,-3-2-41,0 0 5,0-2-10,0-3 9,0 0-9,0-5 0,-3-2 0,3-4-1,0-2-18,0-3-4,0-5-28,0 0-64,0 0-1,3-3-35</inkml:trace>
  <inkml:trace contextRef="#ctx0" brushRef="#br0" timeOffset="722973.1186">12311 8821 261,'0'0'160,"0"0"-78,0 0-53,0 0-29,0 0 15,0 0-15,0 51 36,0-18 2,-5 3 22,-8-1-44,0-4 1,-2 0 5,3-6-16,0 1-4,0-2-2,1-2-2,3-4 0,2-4 2,3-7 0,1-4-8,2-1-2,0-2-4,0-3 1,0-17 0,0-6-20,11-6-17,2-1 9,1-2 35,-3-1 0,0-1 6,-2-1 0,6 3 2,-2 5-2,2 4 3,-1 8 21,2 3 19,-3 6-29,4 4 3,-4 1-4,2 4-9,-1 0 3,-2 14-7,2 7 15,-3 5 21,-1 0-21,-4 3 6,-3 1-2,-1-1-18,-2-1 16,0-2-11,0-2-6,0 0 7,0 0-1,0-3-6,-2-3 0,-1-2-7,2-8 2,-1 0-34,1-5-14,1-2-42,-3-1-48,-3 0 11</inkml:trace>
  <inkml:trace contextRef="#ctx0" brushRef="#br0" timeOffset="723220.5294">12289 9019 126,'0'0'121,"0"0"-30,0 0-34,0 0 4,0 0-2,0 0-48,40-41-3,-19 35 2,1 1-7,-1 0-2,-1 2-1,-4 3-30,-3 0-74,-5 0-107</inkml:trace>
  <inkml:trace contextRef="#ctx0" brushRef="#br0" timeOffset="724161.5929">12726 8765 205,'0'0'141,"0"0"-141,0 0 7,0 0 0,0 0 46,0 0-5,71 5 15,-45-3-42,4 0 20,0-2-18,1 0-17,2 0 9,-5 0-14,-4 0-1,-3 0 0,-11 0-86,-2 0-16,-8 3-27,0 3-75</inkml:trace>
  <inkml:trace contextRef="#ctx0" brushRef="#br0" timeOffset="724493.6611">12845 8797 236,'0'0'84,"0"0"-78,0 0 2,0 0 52,0 0 38,0 83-42,0-52-2,0 1-38,0 0 0,0-3-12,0 3-3,0-5 1,0-1-2,0-3 0,0-2 2,2-5 1,1-2-6,-3-7-15,3-4-71,-2-3 0,-1 0-44,3 0 49,1-6-43</inkml:trace>
  <inkml:trace contextRef="#ctx0" brushRef="#br0" timeOffset="724963.6306">13182 8816 282,'0'0'127,"0"0"-36,0 0-21,0 0-24,0 0-46,0 0 7,-4 47-5,4-9 33,0 1-7,0 0-19,0-3 6,0-4-9,0-4 0,0-1-4,0-1-1,0-2-1,0-4 0,0-8-8,0-5-30,0-7-28,1 0-50,1 0 56,1-15-11,0-2-194</inkml:trace>
  <inkml:trace contextRef="#ctx0" brushRef="#br0" timeOffset="725442.86">13169 8836 148,'0'0'91,"0"0"9,0 0 17,0 0-10,3-77-45,6 65-18,3 1-42,4 3 4,3 3 1,1 4 1,2 1-8,1 0 0,-4 10 1,-1 8-9,-7 3 8,-7 5-13,-4 0 7,0 0-15,-3-1 17,-11-1 0,-5-2-23,1-2 16,-3-3-22,1-4 1,0-4 24,2-5 8,8 1 19,1-5-13,6 1-2,3-1 47,0 0-33,0 2-12,0 1-6,3 4-28,15 4 28,2 1 16,3 0-3,4 0-2,3-1-5,0 2-1,1-1 2,-1 5-2,-3-2-5,-4-1 0,-6 1-10,-1-2-3,-4-1-59,0-2-59,-3-8-88</inkml:trace>
  <inkml:trace contextRef="#ctx0" brushRef="#br0" timeOffset="725823.4598">13705 8746 139,'0'0'235,"0"0"-127,0 0-63,0 0-36,0 0 13,0 0-18,0 0 26,101-6-1,-70 4-21,-4 2-7,-3-2-1,-3 2 0,-6 0-6,-4 0-26,-1 0-39,-7 0-29,-3 7-54,0 0-41</inkml:trace>
  <inkml:trace contextRef="#ctx0" brushRef="#br0" timeOffset="726081.8994">13825 8774 131,'0'0'143,"0"0"-66,0 0-12,0 0 4,0 0-35,0 0 28,0 68-1,0-43-29,0 3-9,0 0 2,3 1-25,-3-1 5,2 1-5,-2-2 7,0-2-9,0-2 2,0-5-1,0-3-19,-2-2-59,-8-3-57,-2-1-9,0-3-100</inkml:trace>
  <inkml:trace contextRef="#ctx0" brushRef="#br0" timeOffset="726298.0551">13698 9156 98,'0'0'177,"0"0"-38,0 0-9,0 0-23,0 0-73,0 0-9,-4-7-25,21 7 4,9-1-4,6-2 4,5-2 0,-4 0 6,4 3-10,-10 0-23,-3 2 4,-2 0-36,-1 2-24,2 6 18,-1 3 55,-3-4-128,-8-2-187</inkml:trace>
  <inkml:trace contextRef="#ctx0" brushRef="#br0" timeOffset="726783.6616">14479 8686 162,'0'0'226,"0"0"-178,0 0-48,0 0 0,0 0 17,0 0 59,-36 112-30,15-72 28,0 0-52,-4 2 9,-5-1-15,5-2-13,-4-1 15,6-7-5,1-2-11,3 0 2,2-5 5,3-5-9,3-2 0,3-9-22,3-3 8,4-3-42,-1-2-40,-1 0 25,0-2-109,0-10-17</inkml:trace>
  <inkml:trace contextRef="#ctx0" brushRef="#br0" timeOffset="727146.8551">14228 8789 168,'0'0'83,"0"0"-34,0 0 11,0 0 1,0 0 5,0 0-27,0 0-38,49-25 8,-29 46 6,2 6-5,-1 4 10,-1 6-13,-7 0 19,0 1 13,1-2-32,-1-5 5,5-2-6,-4-3-5,3 4 5,1 0-4,0-4-1,0-2-1,-5-9 0,-5-5-2,-2-1-4,-4-4-12,-1-1-49,-1-4-55,2 0 30,-2-7-79</inkml:trace>
  <inkml:trace contextRef="#ctx0" brushRef="#br0" timeOffset="727400.7813">14791 9277 456,'0'0'186,"0"0"-175,0 0 45,0 0 14,0 0-31,0 0-23,1-26-16,-1 14-14,-1 0-28,-5 1-70,-3 1-156</inkml:trace>
  <inkml:trace contextRef="#ctx0" brushRef="#br0" timeOffset="735966.3373">3118 11879 12,'0'0'57,"0"0"0,0 0-7,0 0-29,0 0-21,0 0-2,0 0-11,13-8-101</inkml:trace>
  <inkml:trace contextRef="#ctx0" brushRef="#br0" timeOffset="769349.1766">3731 11048 24,'0'0'93,"0"0"6,0 0-47,0 0 12,0 0-8,0 0-7,0 0 0,39 28-14,-32-25-1,4-2-7,-1 2-6,2-1-1,-3 0-19,9 0 4,-3-2 5,4 0-8,2 0-1,0 0 1,3-6-2,-2-1 7,-1-3-7,-3 0 0,-1-1 5,-4 3-4,-6-2-2,1 0 0,-2 2 1,-2-2 1,-1-2 0,-3 1 1,0-2 2,0 1-3,0 0 4,0 0-5,-13-1 1,1 2 13,-4-2-3,-1 5 1,-4 0 3,-1 1-8,1 2 3,-6 2-10,5 1 0,-2 2 7,1 0-7,-2 0 0,1 7 2,0 6 5,-1 5-9,2 3 2,0 6 0,2 3 0,4 3 0,4 2 0,7 0 1,3-4 2,3 0-6,0-5 3,6-3 0,12-2 4,-3-1 0,9-6-4,-2 0 0,3-2 6,1 0-5,5-2-1,1-6 2,-1-4-8,4 0 6,-2 0-5,-3 0-16,-2-6-63,-3 1-20,-6 1-68,-7 1-178</inkml:trace>
  <inkml:trace contextRef="#ctx0" brushRef="#br0" timeOffset="769618.9321">4274 11220 370,'0'0'185,"0"0"-124,0 0 1,0 0-26,0 0-32,0 0-8,0 0 1,0 0-48,0 0-49,0 0-82,0 0-111</inkml:trace>
  <inkml:trace contextRef="#ctx0" brushRef="#br0" timeOffset="770305.2019">4541 10990 224,'0'0'147,"0"0"-88,0 0 20,0 0 13,-31-77-40,19 70-2,0 2-13,-3 2-25,1 3 3,-2 0-14,1 3 7,-1 13-8,1 6 2,-3 2-3,9 3 1,6 0-8,3-3 2,0-3 6,0-4 0,6-4 0,3-4-1,7-3 0,1-6-14,2 0-8,2-1 19,2-19-4,0-2 4,0-1-7,-7 2-15,-4 6 26,-9 6 0,0 4 0,-3 5 7,3 0 0,0 2-3,3 16-4,3 12 1,-3 6-1,-2 8 15,1 2 2,-4 10 22,-1 4-19,0-1-6,0 3 18,0-8-18,-12-3-11,-4-3-3,2-4 2,0-11-2,3-10 1,2-10-1,2-10 8,1-3-2,-2-5 7,-5-13-13,-5-9 2,7-3-2,3-2 0,6-6 7,2-1-7,9-2-3,14 0 1,5-1 2,5 4-9,4 4 5,-3 5-20,2 7 21,-2 5 0,-4 7-42,0 2-30,-2 2-67,-4 2-80</inkml:trace>
  <inkml:trace contextRef="#ctx0" brushRef="#br0" timeOffset="770524.7886">4947 11148 315,'0'0'270,"0"0"-228,0 0 4,0 0 8,0 0-29,0 0-25,0-18-27,-3 15-116,-4-3-384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47:16.7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6100 12703 294,'0'0'26,"0"0"-19,0 0-6,0 0 3,0 0 27,0 0-16,27 19 10,-15-14 35,0-4-21,-2-1 6,5 0-19,0 0 1,3 0-3,-3-1-23,1-9 10,1-4-6,-4-3 0,1-1 5,-2 0-10,-4 1 0,-3-1-11,1-1 4,-3 2 7,-3 1 0,0 4 3,0 4-2,0 2-1,0 4 24,0 2 25,0 0-38,0 0 12,-6 5-23,3 8 7,-2 7-9,2 0 2,3 1 0,0-2-8,0 1 10,8-2-2,6-3 0,0-2 5,1-4-9,3 0 4,-3-7 0,0 0 1,2-2-1,0 0 0,0-3-1,4-15-3,-2-3-2,-4-8 4,0-4 2,-5-6-3,-2-8-2,2-4 1,-4-5 3,-3-2-15,-3 0 10,0 1 7,-3 3-1,-10 4 4,2 4 5,-1 5-8,-1 7 13,1 5-13,3 6 24,0 10-3,2 4-9,1 6 23,4 1-25,2 2 3,0 2-14,0 24-18,0 17 17,3 16 1,5 13 0,5 11 3,-4 7 7,5 3-10,-1 1 1,-1-4 6,-3-3-1,6 4-4,-5 0 8,2-1 6,-3-2-12,5-8 0,-1-13-4,2-5 3,4-5-3,5 4 0,-3 2 2,-2-7 4,-5-10-4,-4-14 5,-5-17-7,-2-8-1,-3-5 1,0-2 2,0-11 10,-6-22-12,-11-17 0,1-16-29,-2-10-8,3-4-21,0 2 36,0 7 5,0 8 17,3 13-3,-2 11 10,3 9 15,5 10 11,0 4-28,4 2 6,2 2-11,0 0-3,2-3-3,16-2-7,7-2-3,4 0-8,-1 1-9,0 5 1,-8 1-91,-1 3-59,-10 1-106</inkml:trace>
  <inkml:trace contextRef="#ctx0" brushRef="#br0" timeOffset="401.481">6352 12221 582,'0'0'113,"0"0"-99,0 0 55,0 0-29,0 0-19,0 0-5,0 0-16,-6 0-8,2 0-41,-1-7-131,4-4-438</inkml:trace>
  <inkml:trace contextRef="#ctx0" brushRef="#br0" timeOffset="1256.4731">8605 11910 211,'0'0'170,"0"0"-148,0 0 7,0 0-8,0 0 6,84-14 29,-47 12-19,6 1 12,2-2-13,1 0-17,-7-2-7,0 1-9,-8-1-2,-7 1-1,-8-1-86,-8 2-46,-8 2-43,0-1 10</inkml:trace>
  <inkml:trace contextRef="#ctx0" brushRef="#br0" timeOffset="1551.2749">8763 11902 116,'0'0'164,"0"0"-125,0 0-1,0 0 26,0 0 54,9 105-54,-3-61-4,-1 3-24,-4 4-14,2-3-13,-1 0-7,-1 1 6,1-3-8,-2-3 2,0-2 8,0-6-8,0-5 0,0-5-2,-6-6-6,0-9-28,0-4-73,-9-6-72,3 0-91</inkml:trace>
  <inkml:trace contextRef="#ctx0" brushRef="#br0" timeOffset="1720.5579">8672 12504 206,'0'0'186,"0"0"-105,0 0-32,0 0-27,0 0-18,0 0 47,42 0-1,-14 0-2,4 0-21,2 0-14,-1-6-10,1-1-3,-2-3-15,-3 4-78,-3 1-142</inkml:trace>
  <inkml:trace contextRef="#ctx0" brushRef="#br0" timeOffset="2352.9771">9854 12134 319,'0'0'76,"0"0"-74,0 0 4,0 0 74,0 0-32,0 0-30,106 5 14,-76-5-32,-3 0 0,-4 2 0,-5 4-19,-4 4-44,-10 0-111,-4 2-95</inkml:trace>
  <inkml:trace contextRef="#ctx0" brushRef="#br0" timeOffset="2553.5069">9869 12307 260,'0'0'150,"0"0"-128,0 0 59,0 0 35,0 0-63,86 5-25,-57-5-21,-1-4 10,3-6-17,-1-2-10,-3 0-45,1 1-165,-7 4-160</inkml:trace>
  <inkml:trace contextRef="#ctx0" brushRef="#br0" timeOffset="3957.2033">11376 11484 294,'0'0'69,"0"0"34,0 0 1,0 0-40,0 0-21,0 0-34,-63-18-3,46 18 6,-3 0-6,-4 0 10,6 0-12,-3 0-3,6 0 1,2 0 2,2 0-4,-2 0 2,5 0 3,-1 0-8,0 0 3,1 0-1,0 1 0,2 2-1,1 0 2,-2 0-1,4 3-1,-1 0 2,2 1 0,1 3-5,1 0 5,0 4 0,0 2 0,0 5 1,0 6-1,0 6 3,0 4-3,0 3 0,0 4 4,0 0-4,-3 2 0,0-1 5,1 1-5,1-1 0,1 0 3,0 3-1,0 0-2,0 6 0,0 8 0,-2 7 0,-13 5 5,0 2 24,-4-1-15,2 2-9,1-1 14,1 4-14,-3 4-1,3 0 1,1 2-2,0-2-2,1-5 1,2-3-1,-5-2 2,7 2-3,-2-4 1,1 2 0,3-4 1,-1 1-2,2 2 0,1-3 0,0-1-2,0 4 3,-1-1-1,0 3 0,0 0 4,-1 0-4,-1-2 0,2-4-2,0 0 0,0 5 2,-1 0 0,1 0 1,0-1 2,0-3-3,0-1 0,0-3 0,2 0-4,1-1 4,1-3 0,1 1 2,1 3 0,-2 2-2,1 1 0,-2-3 1,0-6-1,0-8 0,1-7 0,-2-6 0,4-7 2,0-4-2,0-7 0,0-4 0,4-5-1,1-3 1,-2-4 0,-2-2 0,1-2 1,-1-1-1,-1 0 0,2 0 0,-1 0-1,2 0 1,3 0 0,7 0 8,6 0-7,6 0 6,9-4-7,9-9 4,5-2-10,9-4 8,1-1-4,2-1-4,-7 1-18,-9 5 5,-10 4-29,-13 1-43,-14 2-139,-7-3-170</inkml:trace>
  <inkml:trace contextRef="#ctx0" brushRef="#br0" timeOffset="4859.413">11798 11575 249,'0'0'173,"0"0"-77,0 0 7,0 0-47,0 0-40,0 0-7,9 15 3,4 6 26,-4 2-9,-1 1 17,-3 2-40,-3-1 6,-1 3-10,-1-3 6,0-3-7,0 3 0,0-1-1,0 0 0,0 3-7,0-3-46,-1-1 29,-3-4-42,2-5-97,2-5-145</inkml:trace>
  <inkml:trace contextRef="#ctx0" brushRef="#br0" timeOffset="5615.0295">13897 11437 161,'0'0'242,"0"0"-216,0 0 31,0 0 6,0 0-5,0 0-41,-85 69 0,79-34 15,2 6-18,2-2 14,2 0-10,0-2-18,11-5 15,5-3-14,3-9-1,1-4 15,-1-9-7,5-7-7,0 0-1,3-17 8,3-11-4,-7-5-4,-3-5 0,-8 0 6,-9 1-4,-3-2-2,0 1 0,-9 0 1,-11 6-7,-1 3 3,-1 6-17,1 8 0,1 5-79,1 0-162</inkml:trace>
  <inkml:trace contextRef="#ctx0" brushRef="#br0" timeOffset="6303.4629">16113 11354 210,'0'0'199,"0"0"-155,0 0 34,0 0-57,0 0 9,0 0 9,-63 105-19,57-67 25,4 0-19,2-5-14,0-1 11,2-6-23,10-3 6,3-5-4,0-6 6,4-7 6,2-5-7,0 0 2,6-20 7,-2-7-14,-3-2 1,-7 0-3,-4-2 5,-8 1-7,-3-4 2,0 2-16,-3 2-2,-11 5-27,-1 9 13,-2 6-68,-3 4-142,1 3-103</inkml:trace>
  <inkml:trace contextRef="#ctx0" brushRef="#br0" timeOffset="6965.3061">17958 11333 302,'0'0'117,"0"0"-78,0 0 11,0 0 11,-30 78 13,23-40-18,5 1-17,2 0-20,0-5 2,2-6-18,10-2 4,4-7 3,4-4-10,3-7 10,7-8 1,8 0-9,3-17 20,0-10-20,-6-3 1,-6 0-3,-10-3 0,-10 1 0,-7-3-3,-2-1-6,0 2 6,-16 2-22,-7 8-7,-9 6-15,-4 6-89,-6 8-78,0 4-131</inkml:trace>
  <inkml:trace contextRef="#ctx0" brushRef="#br0" timeOffset="7998.9486">11671 12806 222,'0'0'125,"0"0"-58,0 0 20,0 0-29,0 0-7,0 0-46,-39 17 1,35 9-4,-2 8-1,3 8 9,1 4-1,2-3 10,0-2 4,2-8-22,11-6 6,1-9-7,3-3 7,3-7 1,4-8 3,0 0-5,-1-6 15,0-17-18,-4-5 10,-2-7-7,-5-4-6,-8-3 9,-4-4-9,0 2 0,-6 3-2,-13 6-24,-1 8 2,-5 7-19,3 9-39,-2 6-42,-3 5-149</inkml:trace>
  <inkml:trace contextRef="#ctx0" brushRef="#br0" timeOffset="8700.6809">14240 12581 59,'0'0'166,"0"0"-97,0 0 1,0 0-21,0 0-12,0 0-25,7 30 54,7 3 9,5 5-13,-4 4-4,0 3-23,-4 0-1,-4 0-2,-4-3-32,-1-4 11,-2-6-11,0-5 5,0-8-8,0-5 3,0-7-3,0-4-4,1-3-76,5-1-94,0-22-162</inkml:trace>
  <inkml:trace contextRef="#ctx0" brushRef="#br0" timeOffset="9455.8977">16714 12579 208,'0'0'29,"0"0"-5,0 0 33,0 0 32,-82 30 0,70-6-53,0 7 15,6 4-7,3 4-13,1 0-7,2 1-7,0-1-5,5-1 6,6-5-13,3-6-3,3-7-1,1-8 3,1-9 11,0-3-7,4-1 3,0-19 6,-1-9-15,-3-4 0,-7-3-2,-2-2 6,-7 1-5,-3-1-1,0-1-2,-13 3-5,-8 1-7,-6 5-6,-1 6 0,1 9-19,3 7-21,3 7-107,2 1-72</inkml:trace>
  <inkml:trace contextRef="#ctx0" brushRef="#br0" timeOffset="10126.5591">18377 12569 139,'0'0'93,"0"0"-69,0 0 54,0 0-12,-89 61-12,77-27-16,4 3 14,4 5 28,2 0-47,2 2-6,0-3-12,5-5-7,10-7 6,0-7-14,2-5 0,3-12 27,4-5-17,0 0 12,4-13-19,0-13 8,1-3-7,-7-5-4,-2 1 0,-8-1 7,-7-1-3,-5 2-8,0-2-1,-10 0-45,-11 3-6,-4 0-114,-5 3-62,-2 7-60</inkml:trace>
  <inkml:trace contextRef="#ctx0" brushRef="#br0" timeOffset="11176.0079">11510 13946 267,'0'0'137,"0"0"-106,0 0 33,0 0-11,0 0-3,0 0-10,-81 44-9,74-23-14,1 4-11,1 7 2,1 4 12,4 3-10,0-3-5,0-1 9,4-6-14,7-7 4,1-5 0,4-5-3,2-8 9,5-4-10,0 0 5,3-3-4,0-13 5,-1-5-10,-5-8 4,0-3 0,-7 0 5,-4-2-4,-2 1-1,-7 3 8,0 0-8,-7 1 0,-8 3-7,-4 5-12,1 3 0,-1 5-18,2 4-47,2 3-57,2 3-160</inkml:trace>
  <inkml:trace contextRef="#ctx0" brushRef="#br0" timeOffset="11962.2577">14462 13763 34,'0'0'128,"0"0"-111,0 0 22,0 0 19,0 0-13,-80 26-10,71-1 12,-1 5-7,5 3-7,2 2 11,2-3-30,1 0 15,0-5-16,0-1-8,7-5 4,8-6 1,0-5 4,3-7 16,4-3-25,1 0 19,3-13-12,0-8-9,-4 0 6,-4-3-4,-5 0-4,-5-2 10,-5-1-6,-3 0-1,0 1-4,-9 2 2,-10 3-1,-4 3-1,2 3 0,-1 5-3,0 2-54,0 5-74,0 3-136</inkml:trace>
  <inkml:trace contextRef="#ctx0" brushRef="#br0" timeOffset="12695.3372">17060 13612 337,'0'0'59,"0"0"-16,0 0 34,0 0-38,0 0-14,0 0 11,0 93 6,0-54 11,0-1-33,0-3-1,0-4 0,0-3-15,-2-3 3,-1-4-7,0-2 4,0-2-4,2-5 0,-2-2-4,3-5-42,0-2-94,0-3-89,0 0-83</inkml:trace>
  <inkml:trace contextRef="#ctx0" brushRef="#br0" timeOffset="13512.9192">18775 13655 192,'0'0'135,"0"0"-118,0 0-12,0 0 29,0 0 3,0 0 30,-78 32-23,67-3-21,2 7 6,3 3 20,2 2-18,4-2 1,0-3-18,0-6-7,10-3 4,8-4-1,3-7-9,2-4 2,2-6 4,2-6 13,1 0-11,0-6-3,-1-12 4,-2-6-5,-3-2-3,-5-5-2,-6-1 6,-5-2-8,-6-2 2,0 0 0,0 1 2,-15 3 0,-4 5-4,-1 6 0,-5 6-39,-1 6 4,-4 6-94,-1 3-93,-3 0-123</inkml:trace>
  <inkml:trace contextRef="#ctx0" brushRef="#br0" timeOffset="14517.8529">11690 15097 235,'0'0'85,"0"0"-74,0 0 49,0 0-23,0 0 21,0 0-30,-58 17 9,51 4-19,2 8-8,4 2 26,1 4 6,0 1-33,0 0 9,9-1-15,0-4-2,3-3 8,1-7-4,1-8-5,3-7 0,0-6 6,4 0-3,-1-13-3,0-13 0,-2-3 13,-6-2-11,-6-2 3,-3 0 9,-3-2-11,0 0 2,-12 3-5,-7 0 0,-1 6-7,2 4 7,2 7-17,-4 5-12,1 9-81,-2 1-90,-3 0-135</inkml:trace>
  <inkml:trace contextRef="#ctx0" brushRef="#br0" timeOffset="15286.2427">14507 14963 231,'0'0'94,"0"0"-81,0 0 56,0 0-15,0 0-9,-83 42-17,69-13-3,5 4 1,2 2-11,4 0-1,3-3 2,0-6-4,0-5-1,9-3 7,6-5-14,1-6 11,2-4-4,0-3-5,0 0 9,3-17-12,-2-4 4,-2-1-1,-4-2-5,-6 0 5,-5-5-5,-2-1 1,0-2-4,-11-1 1,-5 3-22,-2 3-28,2 4-64,-4 7-20,4 6-112</inkml:trace>
  <inkml:trace contextRef="#ctx0" brushRef="#br0" timeOffset="16288.6188">16933 14839 104,'0'0'58,"0"0"-3,0 0-17,0 0 12,0 0-19,0 0 10,0-2-4,0 2-19,0 0 13,0 0-13,0 0-4,0 0 15,0 0-13,-6 0 16,-6 5-11,-3 3-5,-3 2 30,2 0-39,0 4-2,2 2-3,1 10 3,2 6-5,4 5 1,4 4-1,3-2 25,0-3-13,1-8-6,14-5 1,4-6-1,0-7-5,1-4-1,-2-6 1,2 0 24,4-8-18,1-14 5,0-4-8,-5 0 2,-4-2-6,-7 0 0,-6-2 7,-3 0-5,0-2-2,0 4 2,-3-1 0,-11 3-2,0 5-2,-1 5-2,-2 3-34,-1 9 13,-2 4-91,-6 0-86,-1 0-60</inkml:trace>
  <inkml:trace contextRef="#ctx0" brushRef="#br0" timeOffset="16905.575">18838 14745 447,'0'0'15,"0"0"1,2 87 48,-2-48 21,0 4-26,0-4-30,0-3-22,0-3 3,0-4-10,0-4 0,0-2 4,0-2-3,0-2 3,-2-2-4,-1-3 0,-2-5 0,5-3-57,0-6-120,0 0-157</inkml:trace>
  <inkml:trace contextRef="#ctx0" brushRef="#br0" timeOffset="18647.2527">19223 11076 109,'0'0'154,"0"0"-27,0 0-31,0 0 4,0 0-36,0 0-13,-6-32-19,6 31-31,0-1 15,8 1-12,6-1-3,3 2 6,-1 0 0,3 0-7,0 0 0,1 0 2,3 0-2,-1 2 0,1 1 0,-7 1-4,-1-1 9,-3 2-5,0 1 0,-5 4 0,1 2-4,-2 2 4,0 2 0,-2 2-1,1 4 5,-4 2-4,-1 1 0,0 4 1,0 1-8,0 3 7,0 2 0,0 4 2,0 1 3,0 2-5,-1 3 0,-1 2-3,-1 4 2,2 6 1,-2 2 0,-1 3 1,1 0 6,-1-2-7,1 3 0,0 0 3,0 5-4,0 2 1,0 1 0,-5 5 8,-1-1-1,-2 3 5,-2-1-7,4-3 3,0 1-2,0 2-6,2 1 1,0 3 8,3-1-6,-1-3-3,1-8 0,0 2 8,1-2-5,-3 1-3,0-2 3,-4 1-1,0-4 1,1 2-3,-1-2 0,0-2 1,0 0-3,1-4 2,3-2 0,-1-5-1,3 1 3,-1 3-2,4-2 0,1-1 1,0-2-3,0-3 2,0 0 0,-2 1 2,1 0 0,-1 1-2,1 1 0,-1 0 1,-1-2-2,1-4 1,2-2 0,0-1 3,0-3-3,2 1 0,6-6-1,1-1 6,1 1-6,-3-5 1,1 0 0,0 1 5,2-1-3,-4-4-2,0-2 0,0-5 2,-2-3-5,-1-4 3,1-2 0,-2-3 0,-1 0 1,-1-2-1,2-1 0,-2 0 1,0-1-2,0-1 1,0-1 0,0 0 5,0 0 2,0 0-7,0 0 16,-10 0-10,-10 0 9,-10 0-15,-3 0 0,1 0-3,0 3 6,2 0-3,-1 1 0,-2 0-19,-4-1 9,0 0-19,1-2-14,2-1-5,7 0-81,6-9-189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06T10:58:49.7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423 376,'-23'0,"23"-24,-24 1,24-1,-23 24,23-23,-24 23,24-24,-23 24,-1 0,1 0,23 24,0-1,0 1,0-1,-24 1,24-1,0 1,0 23,0 0,0-23,24-1,-24 1,0-1,23-23,1 0,-24-23,0-1,23 1,-23-1,0 1,0-1,0-23,0 23,0 1,0-1,0 1,24 46,-24 1,23 23,-23 0,0-23,0 23,0 0,0 0,0 0,-23 0,-1 0,24 0,0 0,0-24,0 24,0 0,0-23,0 23,0-23,0-1,0 1,0-1,24-46,-1-1,-23-23,24 23,-1 1,-23-24,24 23,-1-23,1 24,-1-1,1-23,-24 24,23-1,-23 1,24-24,-24 23</inkml:trace>
  <inkml:trace contextRef="#ctx0" brushRef="#br0" timeOffset="378.6936">706 470,'0'24,"0"-1,-24 1,1-24,23 23,0 1,0-1,0 1,0-1,0 1,0-1,23 1,1-24,-1 0,1-24,-1 24,-23-23,24-1,-1 1,-23-1,0 1,0-1,0 1,0-1,-23 24,-1 0</inkml:trace>
  <inkml:trace contextRef="#ctx0" brushRef="#br0" timeOffset="1349.8446">706 1646,'0'0,"0"-24,0 1,0-1,0 1,-24 23,1-24,-1 24,0 0,1 0,-1 0,1 0,-1 24,1-1,23 1,0-1,0 1,23-24,-23 23,24-23,-1 0,1 0,-24-23,23 23,-23 23,24 1,-24 0,24-1,-24 1,0-1,23 1,-23-1,0 24,0-23,0-1,0 1,0-1,0 1,0-1,0 1,0-1,0 1,24-48,-24 1,23-24,1 47,-1-24,-23-23,0 24,24 23,-1-24,-23 1,24 23</inkml:trace>
  <inkml:trace contextRef="#ctx0" brushRef="#br0" timeOffset="1581.6429">941 1693,'0'24,"0"-1,0 1,0 23,0-24,0 1,0 23,0-24,0 1,0 23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48:13.3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11971 11001 111,'0'0'83,"0"0"-78,0 0 27,0 0 4,0 0-2,0 0-8,0 0 16,-3-16 10,1 14-5,0 2-16,0-2-5,-1 2-22,0 0-1,-1 0 5,-4 0-8,-4 0 0,2 0 1,-4 0 0,-2 7-1,-1 2 0,0 3-1,-4 2 1,1 1 0,-1 3 0,1 0-2,1 2-1,0 3 3,3 0 0,-2 1 4,0 0-8,3-1 4,3-2 0,-1 0-1,2 0 2,-2-1-1,4 1 0,-2 0 4,0-3-8,-3 0 6,5 2-2,-1-2 0,1 0 2,0 0-2,-3 2 0,4-1 2,-2-1-8,-2 0 10,0 0-4,1 0 0,0 0 2,2-1-2,-2 2 0,2-2 0,0 2-1,2-1 1,1 1 0,0 0 0,2 1 0,-1 2 0,2-2 0,0 3 4,0-1-5,1-1 1,-1 3 0,0-1-6,-1-1 13,1 1-7,0-3 0,0-1 2,0-1-5,2 0 3,-1 0 0,1 0-2,-1 2 6,-2 7-4,-8 11 0,-2 4 1,-3 1 11,-2-6 15,5-10-23,8-3-4,1 0 2,1 6-2,-8 6 0,-2 5 3,-2-2 11,1-8 19,9-7-32,6-2-1,0-4 5,0 1-5,0 6 0,0 3 3,0 2-6,-2 1 4,-3-4-1,0-8 6,5-4-5,0-2-1,0 0 0,0-3 4,0 1-8,0-1 4,0-1 0,0 0-3,0-1 9,0 1-6,0-3 0,0 1 1,0-2-5,0-1 4,0 1 0,2 5-3,-1 4 9,-1 1-6,0 1 0,0-4 0,0-1-2,0 2 2,4 0 0,-2-1-1,2-2 4,1-1-3,0 0 0,2-1 1,-1-2-3,3 0 2,0 0 0,-2 0 0,2 1 4,0 4-4,-1-1 0,1 3 0,1-3 0,-4 1 0,5-1 0,-1-1-2,0 0 4,-1-1-2,3-2 0,-1 3 2,-1-3-6,2 1 4,-1 1 0,-1-4 0,2 2 6,-2-1-6,1 0 0,1-1-2,-3 0 0,4 2 2,-4 4 0,5-2 2,-1 0-2,-1-2 0,-3 0-1,7-1 2,-2 1-3,2-1 2,3 0 0,-1 1 1,2-1 1,-1 1-2,4-2 0,-1 2-1,3 0 1,-1 0 0,2 2 1,2-1 0,2 1-1,-2-2 0,2 0-3,3-1 3,0 1-3,1-2 3,0-1 0,3 3 4,1 2-3,1-3-1,1 3 0,6-2 2,-4 0-3,2 0 1,1 0 0,-2 1-4,-1 2 12,0-2-9,1 0 1,-1 0 0,2-3 0,2 0 0,0-1 0,2-1-2,1 1 6,0-1-4,3-1 0,3 1 0,5-2 0,1 0 0,2 0 0,-2 0-4,-4 0 7,1 0-3,0 0 0,2 0-1,-2 0 1,0 0 0,-1 0 0,-3 0 0,0 0 4,1 0-4,-3 0 0,0 0-2,2-2 2,-2-1 0,0-2 2,-2-1-3,-1 2 3,-1-4-2,4-1 0,0 0 0,-1-1 0,-1-1 0,-4-1 1,-5 1-3,-4 0 2,-1-2 0,-3 0 0,1 0 0,3 0-2,-1-2 2,0 0 0,-2 0 1,-1-1 2,0-1-3,-3-1 0,-2-2-2,1 1 0,-3-3 2,1-1 0,-2-3 1,-2-1 1,1-2-2,-3-3 0,-2-2-1,1 1-3,-1-3 4,0 2 0,1-1 4,-2 0 0,3 3-4,-4 0 0,-3 0 2,2-3 6,-2 0-1,0 0-2,0-3 0,-2 0-1,3-2-4,-3-3 0,1 0-2,-2-2-1,-4-2 3,2 0 0,-3 1 5,-1-3-2,-2 5-3,-2 1 0,-1 4-2,0 3 1,0 3 1,-6 1 0,-2-1 8,-2 2-3,3-4-5,-2 0 0,-3-1 0,1 0-4,-1 0 4,-2 0 0,0 1-1,-2 3 9,-1 1-8,-2 2 0,-2-1-3,0 0 3,0 3 0,-1-2 0,2 4-2,-2 1 9,0 0-7,-2 1 5,1 3 2,0-1-9,-1 2 2,-3 1 0,3-1 1,-5 1 2,1 0-3,0 0 0,-2 1 1,2 2-8,-2-2 7,-3 2 0,5 1 5,-2-1-4,5 2-1,-2-1 0,2 2-1,-1-1-2,-3 2 3,1-1 0,-3 1-2,-2 1 5,-1-1-3,-5 1 0,0 1 0,0 0-3,-2 0 3,2 0 0,3 1-4,-3 1 7,3-1-3,-2 0 0,0 1 1,-2-1-4,4 0 3,-2 0 0,0 0-1,-1 3 1,0-2 0,-2 3 0,-1-1 1,0 1-1,-1-1 0,1 1 2,2 1-5,-3-2 4,-1 1-1,1-1 0,0 2 1,2 0-3,0 2 2,-3-1 0,-3 1 1,2-2-1,-3 1 0,2-1 0,0 2 0,1-1 0,5 0-4,3 1 4,-1 0 2,2 1-2,2-2 1,3 2-1,-2 0-1,3 0-1,0 0 2,0 0 0,2 0-1,1-1 4,0 1-3,1-2 0,-3 1 2,-2 1-6,3 0 4,-2 0 0,1 0 5,-1 0-5,0 0 0,2 0 0,-3 6-2,1 0-1,0 0 2,0-2 1,2 2 3,3 2-1,4-2-2,3 1 10,0 1-9,6-2-2,-1 3 1,5 0 0,2 0-4,2 3 7,-2 3-3,0 2 0,1 1-7,1 3 6,1-1-22,1 0-12,1 1-37,1-2-61,0-1-88</inkml:trace>
  <inkml:trace contextRef="#ctx0" brushRef="#br0" timeOffset="1610.3891">13148 10693 49,'0'0'29,"0"0"18,0 0-2,0 0-18,0 0 7,0 0 3,0 0 9,0 0-2,0 0 0,0 0-19,0 0-17,0 0 6,0 0-14,0 0 9,0 0 5,0 0-3,0 0 8,0 2-9,0-2-2,0 0 12,0 0-14,0 0 4,0 0 2,2-3 3,8-11-6,8-5-9,0-2-6,6-8-8,4-2-12,0-1 9,5-3 1,5 4-4,0-1 0,1 4-14,-3 1 25,-2 7 5,-5 0-12,0 2 9,3 1-2,-2-1-4,1-1 13,0 1 0,-7 2 0,0 3 3,-8 3-3,-2 4 5,-5 1 13,-2 1-16,2 1 8,0-1-7,0 0 2,0 1 9,0 0-12,-3 0 7,-3 3 21,-2 0-26,-1 0 19,0-1 10,0 1-8,0-2-10,-7 0-7,-5 1-9,-2 1 1,-2-2 0,0-2-2,-4 0 2,2-4 0,1-1 2,3 0 1,1-2-3,4 2 0,3 2 2,3 1-2,0 3 0,0 1 21,3 2 9,0 0-22,0 0-8,0 0-3,10 0-4,5 2 7,4 7 0,-2 2 2,1 0 10,-6 3-12,0 0 12,-3 0-8,-5 3-3,-4 0 12,0-1-13,0 4 3,-1-2 8,-8-1-9,-1-2-4,0-7-2,1 3-45,5-5-31,-1 0-78,5-5-96</inkml:trace>
  <inkml:trace contextRef="#ctx0" brushRef="#br0" timeOffset="2312.2966">14209 10076 159,'0'0'85,"0"0"26,0 0-16,0 0 7,0 0-10,0 0-49,2-4 17,-2 1-29,0-3-21,-8 0 3,-4 1-10,-6 0 1,1 4-4,-2-1 3,3 2-6,2 0 3,4 0 0,0 0-3,5 0 4,1 11-1,2 4 0,2 5-6,0 4 0,3 3 6,12 2 0,4 0-2,4-1 7,2-3-5,2-2 0,-3-5 4,-3 0-8,-7-4 4,-3-3 0,-8 0 1,-3-2 2,0-1-3,-1-1 0,-17 2 5,-5-3-3,-2-1-2,0-4-2,1-1-6,3 0-21,1 0-10,3 0-26,5-4-107,1 2-63</inkml:trace>
  <inkml:trace contextRef="#ctx0" brushRef="#br0" timeOffset="2744.5724">14354 10103 315,'0'0'13,"0"0"-8,0 0 40,0 0 23,6 81 6,-2-53-39,3 0 17,-2-2-22,-2-3-19,0-4 7,-2-4-14,1 0-2,-1-4 4,1-4-6,-1-2-7,1-4-85,-1-1-86,1 0-66</inkml:trace>
  <inkml:trace contextRef="#ctx0" brushRef="#br0" timeOffset="3007.6099">14386 10031 218,'0'0'27,"0"0"20,0 0 4,0 0 1,87-45-25,-68 40-16,-4 4-4,-3 1-4,0 0-6,-3 0-5,-1 6-35,0 3 0,-5 1-37,-3 3-42,0-2 21</inkml:trace>
  <inkml:trace contextRef="#ctx0" brushRef="#br0" timeOffset="3245.9182">14410 10150 60,'0'0'27,"0"0"80,0 0 6,0 0-35,0 0-10,0 0-36,75 15-9,-56-13-5,-1-2-15,-3 3-6,-1 1 3,-6 6-60,-5 4-6,-3 6-8,0 2-16,-17 1-48</inkml:trace>
  <inkml:trace contextRef="#ctx0" brushRef="#br0" timeOffset="3415.2071">14432 10391 53,'0'0'31,"0"0"53,0 0 18,0 0-38,0 0-2,0 0-23,65-6-7,-44-5-31,1 1 7,-1-1-8,-6 4-3,-3 2-25,-2 2-60,-5 1-76</inkml:trace>
  <inkml:trace contextRef="#ctx0" brushRef="#br0" timeOffset="4194.8846">14711 10067 104,'0'0'119,"0"0"-91,0 0 26,0 0 10,0 0-3,0 0-28,3-3 9,-3 3 0,2 6-20,3 15 18,-2 9 16,-3 4-28,0 2 9,0-5-35,0-1 5,0-6-7,1-6 6,4-4-3,2-7-1,3 0 0,2-3 0,6-4 4,2 0-6,8 0 4,2-4-3,-2-6 11,-2 2-11,-7-2-1,-4 5 0,-5 0-23,-1 0-13,-4 2-79,-2 0-87,-3 2-103</inkml:trace>
  <inkml:trace contextRef="#ctx0" brushRef="#br0" timeOffset="4549.0046">15091 10011 318,'0'0'141,"0"0"-95,0 0-40,0 0 24,0 0 52,13 83-48,-10-56-4,0 1-23,1-4 5,-2-2-12,2-1 0,-1-1 5,-1-2-5,-1-4 0,-1-3-1,0-3-43,2-4-98,-2-4-118</inkml:trace>
  <inkml:trace contextRef="#ctx0" brushRef="#br0" timeOffset="4795.9136">15144 9951 314,'0'0'20,"0"0"21,0 0 24,0 0-36,81-23-16,-62 23-1,-1 0-6,-4 0-4,-1 0-4,-3 8-52,-4 4-16,-4 2-43,-2 0-105</inkml:trace>
  <inkml:trace contextRef="#ctx0" brushRef="#br0" timeOffset="5034.2594">15134 10142 201,'0'0'42,"0"0"59,0 0-5,0 0-40,0 0-12,103 11-26,-82-11-14,0 0 0,-7 0-4,-6 6-22,-7 3-53,-1 4-36,-1 4-66</inkml:trace>
  <inkml:trace contextRef="#ctx0" brushRef="#br0" timeOffset="5250.9231">15149 10362 148,'0'0'76,"0"0"34,0 0 23,0 0-78,94 2-32,-64-10-1,-2 1-8,-3 1-6,-5 3-8,-4-1 0,-4 4-2,-2 0-98,-4 0 39,-1 0-147</inkml:trace>
  <inkml:trace contextRef="#ctx0" brushRef="#br0" timeOffset="5889.1222">15698 9995 72,'0'0'245,"0"0"-222,0 0 95,0 0-37,0 0-33,0 0 4,-97-19-18,77 24-34,3 12 20,0 6-6,4 3-9,4 6 9,3 3-10,3 0 11,3-1-15,0-2 9,3-7-9,13-5 0,8-4 0,7-6 3,4-9 4,6-1-14,1-1 2,-4-16-67,-2-1-109,-10 1-115</inkml:trace>
  <inkml:trace contextRef="#ctx0" brushRef="#br0" timeOffset="6254.9486">15928 9912 176,'0'0'285,"0"0"-267,0 0-10,0 0 26,100 0 6,-59 0-12,1 0 17,3 0-16,-7 0-22,-6 0 4,-10-2-11,-8 2 0,-7 0-14,-5 0-72,-2 0-40,-3 0-35,-15 5-116</inkml:trace>
  <inkml:trace contextRef="#ctx0" brushRef="#br0" timeOffset="6524.5137">16116 9941 178,'0'0'153,"0"0"-137,0 0 83,0 77-29,0-52 18,0 1-33,0-1-28,0 1 2,0-1-12,0 3-5,0-3-1,0-1-11,0-3 16,1-1-16,2-7 0,0-2-2,0-5-78,-2-6-142,1 0-166</inkml:trace>
  <inkml:trace contextRef="#ctx0" brushRef="#br0" timeOffset="6872.716">16350 9963 269,'0'0'210,"0"0"-187,0 0 19,0 0-13,0 0-6,0 0 16,10 70 10,-7-38-19,-1 3-13,-2-1 10,0-1-18,0-5-1,0-1-3,0-4 0,0-5-5,0-5 0,0-3-9,0-5-9,0-5-101,0 0-133,0-1-62</inkml:trace>
  <inkml:trace contextRef="#ctx0" brushRef="#br0" timeOffset="7126.6441">16378 9959 296,'0'0'104,"0"0"-87,0 0 42,0 0 6,0 0-6,0 0-21,89-70 4,-75 70-34,-1 0 1,-1 0-14,-1 0 5,-2 5-22,-5 9-35,-4 4-34,0 0-63,0-2-121</inkml:trace>
  <inkml:trace contextRef="#ctx0" brushRef="#br0" timeOffset="7358.4458">16376 10109 173,'0'0'46,"0"0"80,0 0-13,0 0-44,0 0 4,99 23-29,-72-20-24,-3-2-6,-3-1-12,-2 0 0,-5 0-4,-3 0-47,-6 0-117,-5 2-179</inkml:trace>
  <inkml:trace contextRef="#ctx0" brushRef="#br0" timeOffset="7590.1334">16395 10304 233,'0'0'50,"0"0"70,0 0 24,88-5-84,-60-3-19,-1-2-16,-2-1-13,-1 1-12,-6-1-8,-2 5-81,-7 0-104,-7 2-165</inkml:trace>
  <inkml:trace contextRef="#ctx0" brushRef="#br0" timeOffset="8128.9624">16746 9927 343,'0'0'223,"0"0"-160,0 0 5,0 0-36,0 0-21,0 0 5,0 0-7,11 84 29,-3-51-22,-3 1-14,-2-3 17,0-1-17,-3-2-1,0-4-1,0-3-12,0-6-21,0-5-38,0-7-110,-3-3-168</inkml:trace>
  <inkml:trace contextRef="#ctx0" brushRef="#br0" timeOffset="8507.9049">16654 9917 174,'0'0'239,"0"0"-210,0 0 28,0 0 50,0 0-42,102-47-29,-65 50-3,6 16-24,-1 7 7,-2 5-5,-3 3-6,-8-2 1,-4-1-6,-5-2 0,-8-1 4,-8 0-1,-4 0-3,-4 1 9,-23 1-8,-9 0 15,-6-3-11,-5-6-1,2-5 0,4-5-4,1-5 0,9-4-28,4-2-20,4 0 5,6 0-88,4 0-90,5-5-121</inkml:trace>
  <inkml:trace contextRef="#ctx0" brushRef="#br0" timeOffset="9432.1415">17915 9927 359,'0'0'41,"0"0"-5,0 0 43,0 0-31,0 0 19,82-39-15,-55 38-38,4 1 11,2 0-21,-3 0 3,-3 12 1,-7 7-1,-8 4-7,-8 5 1,-4 5 5,-13 5 1,-19 1-3,-9 0-2,-2-1 0,4-6 5,6-5-8,11-6 1,8-8-4,7-5-7,6-2 11,1-5 0,0 3-2,0-4 0,18 0 2,8 0 1,9-2 10,7-12-10,4-2-1,-3-2-12,-1 1-14,-10 5-101,-7 3-105,-8 3-97</inkml:trace>
  <inkml:trace contextRef="#ctx0" brushRef="#br0" timeOffset="9810.8795">18668 9829 331,'0'0'124,"0"0"-113,0 0 4,0 0 12,0 0 24,-19 79 11,4-49-2,-3 0-41,-1 2 12,-5-4-24,-1 1-3,-1-3 8,0 0-8,1-3-8,1-2-43,2-7-116,5-5-130</inkml:trace>
  <inkml:trace contextRef="#ctx0" brushRef="#br0" timeOffset="10080.4663">18443 9853 481,'0'0'112,"0"0"-103,0 0-5,0 0 63,0 0-19,105 78-11,-76-53-22,1-1-3,1 0 5,-2-3-13,-2-2-2,-1-2-2,-3-3 4,-5-1-8,-1-1 4,-4-3-39,-3 0-22,-1-3-148,-6-3-74</inkml:trace>
  <inkml:trace contextRef="#ctx0" brushRef="#br0" timeOffset="10540.0223">18873 9888 502,'0'0'109,"0"0"-72,0 0 7,0 0 12,0 0-29,0 0-4,91-74 6,-72 74-26,2 0 3,3 3-6,-6 20-1,-3 4 1,-12 8 0,-3 4 0,-6 1 0,-17 4 1,1-5-1,4-4 0,2-5-1,7-7-5,4-5 6,4-5 0,1-4-2,0-3 5,0 0-3,4-3 0,11-3 4,9 0-4,9-3 0,3-9 0,2 0 8,-2 2-8,-8-1-7,-2 5-23,-8 0-63,-8 0-121,-4 1-240</inkml:trace>
  <inkml:trace contextRef="#ctx0" brushRef="#br0" timeOffset="11437.5614">20206 9835 269,'0'0'122,"0"0"-93,0 0 73,0 0-14,0 0-27,0 0-29,-59-42-2,42 42-19,-2 0-1,1 0-10,6 5 2,3 4-1,0 4-1,6 2 0,3 6-1,0 5 1,0 1-1,17 3 1,2-3 0,2-1 3,1-2-3,-1-3 0,-3-1-1,-2-2 5,-2-3-5,-6-2 1,-3-1 0,-5-1 2,0-2-2,-5 1 2,-12 0 5,-7-3-3,0-2-3,0-4-1,-1-1-23,3 0 8,1 0-23,6-5-31,0 2 3,4 0-44,4 2 14,2-2-57,5 2-42</inkml:trace>
  <inkml:trace contextRef="#ctx0" brushRef="#br0" timeOffset="11954.5479">20391 9832 225,'0'0'87,"0"0"-3,0 0 41,0 0-4,0 0-64,0 0-32,0-15-25,0 35-1,0 9 1,0 7 9,5 3-1,0-3 9,0-2-11,3-3 0,-1-6-6,4-4 3,4-5 2,0-3-4,2-7 0,4-6 8,3 0-2,2 0-7,0-14 0,1-4 1,-1-3-3,-7-3 2,-3-1 0,-9-3-8,-6 1-2,-1 3 6,0 3-8,-12 3-3,-3 6 15,0 3-29,2 3-28,4 1-104,1 1-189</inkml:trace>
  <inkml:trace contextRef="#ctx0" brushRef="#br0" timeOffset="12286.4965">20876 9773 423,'0'0'201,"0"0"-196,0 0-3,0 0-1,0 0 44,0 91 1,0-58-35,0 0 11,0-3-17,0-3-3,0-3 0,0-2 1,0-3-2,0-4-1,0-4-30,0-4-47,0-4-123,0-3-140</inkml:trace>
  <inkml:trace contextRef="#ctx0" brushRef="#br0" timeOffset="12795.0997">20852 9840 324,'0'0'28,"0"0"80,0 0 35,17-77-75,-2 62-17,1 3-18,2 3-19,0 4 12,0 4-15,4 1-6,2 0 0,-2 12-2,-2 8-3,-5 0 0,-9 5 1,-6 1-2,0 0 1,-8 2 0,-13-1 0,-4-5-10,-2-2 7,6-4 0,2-5-11,7-5 10,5-5-20,4 1 2,3-2 21,0 0-7,0 0 2,6 0 3,13 0-3,2 0 3,0 0 3,0 0 0,-2 9 0,-2 3 7,-1 2-7,-4 2 0,-1-3 5,-4 3 11,-3-4-7,-4-4-2,0 3 15,0 1-16,-7-3 14,-13 0-6,-3 1-14,-3-5 4,-1-3-4,0-2-28,-1 0-13,3 0-94,2-9-130</inkml:trace>
  <inkml:trace contextRef="#ctx0" brushRef="#br0" timeOffset="13921.5331">21337 9860 44,'0'0'350,"0"0"-305,0 0 37,0 0-45,0 0-26,0 0 21,0 75 16,0-41 4,5-2-27,-4-4-5,1-2 2,-2-5-18,0-3-4,0-4 0,0-4 7,0-4-6,0-3-1,0-3 0,0 0 7,0 0-7,0-1-7,3-14-10,3-8-25,1-2 31,-4-4-25,0 0 4,0-2 32,2-1-13,-1 0 13,4 4 0,3 2 5,0 8-5,1 5 1,-5 4 12,1 4 45,-2 2-49,4 3 2,1 0-11,1 5 3,4 10-3,-4 4 13,0 5-6,-5 2 15,-1 0-16,-3 0 13,-1-3-18,-1-2 7,-1-6 1,0-5-9,0-6 0,0-3 0,2-1 6,1 0-6,6-2 0,3-19-10,4-7 8,0-5-18,2-1-8,-1-1 24,-1 5-8,-2 4 12,0 6 0,-5 10 1,-2 6 0,-1 2 7,-1 2-6,3 2 4,2 12-1,2 9 3,-3 2 1,-1 1-5,-4 3 11,-4-3-15,0-1 0,0-1 9,0-3-4,0-3-5,0-1 0,0-5-13,0-3 9,0-4-62,0-5-133,0 0-248</inkml:trace>
  <inkml:trace contextRef="#ctx0" brushRef="#br0" timeOffset="14491.9085">21966 9802 390,'0'0'116,"0"0"-43,0 0-18,0 0-19,0 0-36,0 0 68,0 83-30,-8-51-29,-3-1 20,0 1-24,0-4-3,2 0 8,-1-6-1,5-2-9,1-4 0,-2-6 0,3-1-2,1-5 2,2-4 0,0 0-4,0 0 4,0-9-6,0-14-3,11-10-26,2-4 15,5-9-7,-6-2 16,3-3 4,-1 1 2,0 3 5,1 11 0,-1 10 5,-5 10-1,-3 11 13,-3 5-1,1 0-8,6 10-3,4 17-5,1 8 28,-3 7-27,-2 1 22,-2 1-13,-2-5-1,-2-1 5,1-5-12,-2-5 2,0-2-4,0-8 2,-1-3-2,0-4 0,-2-6-23,0 0-19,0-5-82,0 0-129,-4-1-141</inkml:trace>
  <inkml:trace contextRef="#ctx0" brushRef="#br0" timeOffset="14708.0673">21963 9941 347,'0'0'105,"0"0"-103,0 0 11,0 0 29,0 0-6,90-17-18,-66 14-9,0 2-7,-4 1-4,-6 0-39,-1 0-100,-9-2-149</inkml:trace>
  <inkml:trace contextRef="#ctx0" brushRef="#br0" timeOffset="15249.2489">22314 9701 566,'0'0'98,"0"0"-73,0 0 7,0 0-16,0 0 10,0 0-26,32 10 8,-7-6 32,5 0-38,2-1 9,0-1-11,4-2 3,-2 0-3,-2 0 0,-4 0-11,-4 0-7,-6 0-55,-5 0-46,-5 0-51,-8 0-85</inkml:trace>
  <inkml:trace contextRef="#ctx0" brushRef="#br0" timeOffset="15494.6754">22507 9769 281,'0'0'52,"0"0"31,0 0 7,0 0 4,-3 94-34,1-70-18,2-1-21,0 0-21,0-2 13,0-1-5,0-1 1,0-2-7,0-2 4,0-3-2,0 0-4,0-4-13,0-2-55,-1-6-192</inkml:trace>
  <inkml:trace contextRef="#ctx0" brushRef="#br0" timeOffset="16265.8191">22740 9763 53,'0'0'110,"0"0"-67,0 0 56,0 0 17,0 0-18,0 0-35,7 6-23,-1 9 13,0 8-21,-1 4-17,-1 5 13,1 2-5,0-1-4,-3-1 7,-1-4-26,-1-2 4,0-5-4,0-3 6,0-1-6,0-7 0,0-1-2,0-4 2,0-4-49,0-1-14,0 0-86,0 0-56,0-3-111</inkml:trace>
  <inkml:trace contextRef="#ctx0" brushRef="#br0" timeOffset="16782.7848">22800 9757 161,'0'0'109,"0"0"-27,0 0 31,0 0 2,55-78-50,-42 70-24,-1 4 4,2 2-32,0 2 16,0 0-25,-1 12 6,-2 9 1,-7 5-8,-4 4 5,0 0 5,-6 0-7,-9-2 0,-1-3-6,0-5 4,2-4-8,0-4 4,1-6-6,3-4 5,2-2-26,1 0 13,2-3-12,5-7-10,0 3 34,0 0-5,3 3 7,12 4-4,2 0 0,2 7 4,2 9 0,-2 4 4,1 1 11,-2 0 1,-1-1-5,0-2 7,-2-2-13,-2-1-5,1 0 0,-4-3 1,0-3-6,-5-1 5,1-4-43,-5-4-52,-1 0-90,0 0-123</inkml:trace>
  <inkml:trace contextRef="#ctx0" brushRef="#br0" timeOffset="17067.7658">23165 9685 300,'0'0'170,"0"0"-144,0 0 5,0 0 50,0 0-39,93-2-13,-67 6 1,1-4-25,-2 0-5,-5 0 0,-4 0-21,-7 0-36,-6 0-106,-3 0-72</inkml:trace>
  <inkml:trace contextRef="#ctx0" brushRef="#br0" timeOffset="17299.5609">23278 9706 223,'0'0'152,"0"0"-113,0 0 73,-3 86-27,3-56-21,-1-2-14,-2 1-43,1-2 22,1-2-28,-3-2 0,2 0 8,-2 0-6,-3-1-3,0-1 0,-2-4-7,2-4-11,-1-5-98,2-7-167</inkml:trace>
  <inkml:trace contextRef="#ctx0" brushRef="#br0" timeOffset="17484.4907">23193 10058 114,'0'0'244,"0"0"-201,0 0-35,0 0 82,0 0-27,0 0-21,99-11-8,-68 6-30,-2 0-3,-1-1-1,-3 0-85,-6 2-30,-5-1-148</inkml:trace>
  <inkml:trace contextRef="#ctx0" brushRef="#br0" timeOffset="17869.7083">23920 9676 434,'0'0'170,"0"0"-156,0 0 30,0 0-18,0 0-12,-52 87 40,25-48-35,3-4-7,1-1 6,1-2-17,1 0 2,-2-1-3,0 0 5,-1-3-7,0-4 2,5-3-3,-1-4-15,3-4-61,6-5-99,2-8-104</inkml:trace>
  <inkml:trace contextRef="#ctx0" brushRef="#br0" timeOffset="18170.5313">23623 9688 358,'0'0'135,"0"0"-119,0 0-13,0 0 11,83 46 47,-57-11 9,-4 4-26,4 2-18,-3-1-6,3-1 4,-5-2 3,1-7-25,-6-4 2,0-4-3,-5-5 5,-2-2-8,-4-5 2,-4-5-60,-1-4-89,0-1-162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48:48.7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20090 12706 24,'0'0'44,"0"0"36,0 0-4,0 0-15,0 0-7,0 0-14,43-3 0,-32-1-3,5-1-10,4-3 6,8 1-18,3-3-11,5 0 3,4-1-5,2 0 0,9-4-2,7-1 2,12 0 13,9-2-11,6 1-1,6-1 1,6 2-2,2 1-2,7 1 0,-5 2 0,-5 3-1,-8 0 1,-11 3 0,-11 1-1,-8 3-13,-10-1 7,-5-2 3,0 0 4,1 1 0,2 0 0,-3 0-1,2 1-2,-5-1-8,-2 2 9,0-1-6,-1 2 3,-2-1 2,-4 1 5,-4-1-2,-3 2 0,0-1 3,-2-1-3,0 0 0,-2-1 3,-4 1 0,-5-1-1,-4 1 3,-4 2 12,-3 0-9,0 0 13,0-1 10,0-2 14,0-2 8,-6 1-50,-6-2 0,-1 0-6,0-2 3,0-2 0,2-4 0,-1-3-5,0-1 4,-5 0-10,2-1 2,-3-1 8,5 2-14,-2 1 15,3 6-4,2 1 8,2 5-2,4 2 3,2 1 11,2 2 3,0 0-19,0 6-5,0 12 0,14 6 5,5 2 2,2 2 6,0 1-1,1-3 18,-1-4-25,-3-2 6,0-4-6,-4-2 7,-6-2-8,-6-1 1,-2 3 0,-3 1 8,-21 5-4,-10 2 3,-9 3-7,-5 0-10,-5 2 0,1-1-33,0-2-113,0-4-196</inkml:trace>
  <inkml:trace contextRef="#ctx0" brushRef="#br0" timeOffset="6716.4584">23554 11064 105,'0'0'37,"0"0"26,0 0 7,0 0-9,0 0-18,0 0-9,0 0-8,3 0 7,-3 0-12,0 0 2,0 0 7,0 0-11,0 0 5,0 0 10,0 0-13,0 0 8,0 0-14,0 0 3,0 0 8,-6 0-21,-5 0 3,0 0-8,-3 0 0,0 0-1,-6 0 1,2 0 0,-1 0-5,1 0 2,0 0 3,1 0 0,1 1 0,-1 0-3,-2 4 3,0 1 0,3-1-3,-1 0 3,5 2-3,2-4 3,1 1 0,4-1-4,-1 0 5,0-2-1,-1 3 0,3-1-2,1 0 2,-2 1 0,2-1-1,-3 2 1,-1 0 0,1-2 1,1-1-1,1 1 2,1-1-2,1-1 0,2-1 1,0 0-3,0 0 2,0 0 0,0 0 1,0 0 2,0 0-3,0 2 0,0-1-2,0 4 2,0-2 0,0 3 0,0 2 4,0-1 1,0 3-3,0 1-2,0 0 2,2 2 0,1 1-1,0 0-1,-2 0 7,4 3-2,-2 2-4,0 1-1,4 1 2,-4 3-3,2 3 1,-2 4 0,0 1-1,1 1 9,-1 1-8,3-1 0,-2 1 2,-2 5-9,1 4 8,1 1-1,-2 3 3,-2 5 1,0 5-4,-6 4 0,-18 6 3,-6 3 1,-4 1 0,-2 0 1,3-3 15,-1-5-18,6-3 5,4-4-7,3-2 0,4-1 0,1 1 1,1-2-1,-1 3 0,2-1 7,0 2-7,0 4 0,1 0 2,2-3-5,2 0 3,0-7 0,2 0-3,1-3 7,0-1-4,1 1 0,1 0 4,-2-3-8,5 2 4,-4-2 0,4-2 0,-1 1 4,-1-1-4,1 1 0,1 0 4,-1 1-11,1 1 7,-1 0 0,1-3 0,1 0 2,0-1-2,-2-2 0,1 2 4,-3 1-7,-1 3 3,2-1 0,0-2 6,0 0-1,0-1-5,2-3 0,1 1 4,0-3 3,0 0-7,0 1 1,0-2 2,0 3 5,0-4-8,0 1 0,0-2 1,0-3-3,0-1 2,0 2 0,0 3 0,0-1 9,0-1 1,0-3-4,0 0 5,0 0-14,0 5 3,-3 2 0,-2 2 9,1-5-4,1-8 0,3-7-5,0-2 3,0-6-8,0-1 5,0-3 0,0-3 2,0-1 0,0-2-2,0 0 0,0 0 0,0 0-2,0 0 2,0 0 0,0 0 0,0 0 1,0 0-1,3 0 0,4 2 3,7 0-4,6-2 3,7 0 2,8 0 12,3 0-11,12 0-5,-2-4 0,5-4-6,-4 1 4,-10 2-17,-9 2-20,-13 3 16,-7 0-38,-9 0-9,1 0-59,-1 0-32,1-2-102</inkml:trace>
  <inkml:trace contextRef="#ctx0" brushRef="#br0" timeOffset="10303.6639">24323 11228 182,'0'0'61,"0"0"9,0 0 17,0 0-38,0 0 0,0 0-3,0 0-23,-11-15 19,4 12-7,-4-4-9,0 3-1,-3-2-19,0 0-3,-2 1 1,-2 1 0,0 0 7,1-1-11,-2 0 3,2 2 11,2 2-8,-2 1-7,2 0 1,-1 0 0,1 0 0,0 12 3,0 1-3,2 5 0,4 3-4,4 2 1,4 2 2,1 0 2,0-1-3,7 0 3,5-1-1,2-5 1,-1-3 3,2-5-5,2-5 1,2-4 0,2-1-10,1 0 9,4-13-11,-6-4 10,-3 2-30,-4-2 24,-4-1 2,-1 0 6,-1-1-1,-1 1 3,-2 4-2,-2 5 5,-1 5 1,-1 2 12,0 2 3,0 0-15,2 0 1,1 8-6,5 10-1,2 1 0,0-1 4,5-2-4,2-3 0,3-4 2,2-5-14,3-4-14,3 0-119,-1-5-120</inkml:trace>
  <inkml:trace contextRef="#ctx0" brushRef="#br0" timeOffset="11760.2765">25892 10828 217,'0'0'136,"0"0"-97,0 0 36,0 0-4,0 0-10,0 0-31,3 0-17,2 7-2,2 14 2,3 8 30,-1 2-10,2 5-10,1 0-9,-3 2 1,0 1-1,-2-4-3,-1-2-8,-1-5 3,-2-4-1,-2-3-4,2-4 0,-3-3-1,2-5 0,-1-4 2,-1-4 0,2-1-2,-2 0 5,0 0-3,0 0 9,0-3 0,0-11-8,0-4-3,1-1-3,5-1-4,4-1 6,4 2-6,4-1 1,0 3-3,3 2-5,-1 6 12,-3 5 0,4 2 1,0 2 0,3 0-3,3 12 2,-2 3 1,-1 0 1,-6 2-2,-4-4 3,-6 2-1,-6-2 8,-2 0-7,-5 2 15,-22 0 12,-6 2-17,-3-4 12,-2-1-21,-1-4-2,3-5 0,0-3-46,2 0-2,1 0-102,5 0-255</inkml:trace>
  <inkml:trace contextRef="#ctx0" brushRef="#br0" timeOffset="12631.4412">24430 12087 400,'0'0'72,"0"0"1,0 0 33,0 0-53,0 0-28,0 0 13,-62-21-20,40 21-5,-6 0 11,-7 3-22,-3 14 12,-1 5-13,3 7 6,4 5 3,5 2-2,9 0 5,7 1-1,7-4-8,4-3-3,0-3-1,12-6 0,13-4 4,7-7-3,4-7 2,7-3 1,3 0-4,3-13-4,-2-4-34,-6 1-33,-10 2-15,-12 4-198</inkml:trace>
  <inkml:trace contextRef="#ctx0" brushRef="#br0" timeOffset="13596.1317">26249 12077 144,'0'0'246,"0"0"-199,0 0 54,0 0-17,0 0-13,0 0-39,-48-20-26,29 18 18,2 1-11,-1 1 16,-2 0-21,1 0-4,-3 9-3,1 11-1,2 5 0,3 4-2,2 2 6,4 1-4,5-2 0,5-3 2,0-3-7,0-3 5,6-4 0,9-6-1,4-7-6,2-4 6,6 0 1,0-6-19,1-15 17,-2-5-10,-5-5-5,-3-4 17,-9-2-13,-2-6 13,-6-1 0,-1 1 3,0-2-5,0-4 2,0-1 0,-8 0 14,0 5-14,0 7 17,1 12 11,1 10-20,3 8 35,2 5-11,1 2-6,0 1-24,0 18-2,0 21-10,1 17 9,14 7 1,0 0-3,3-1 3,-2-8 0,2-6-2,1-8 6,3-9-4,3-10 0,5-6-27,4-9-8,2-6-28,1 0-107,-1 0-201</inkml:trace>
  <inkml:trace contextRef="#ctx0" brushRef="#br0" timeOffset="14892.0999">28309 10820 343,'0'0'33,"0"0"-3,0 0 19,0 0 12,-88-9 27,60 9-37,-5 3-6,3 13-18,-3 8-4,7 8 16,3 4-39,1 5 8,8 1-5,5-4 3,8-4-3,1-3-3,3-4 1,15-6 14,2-5-10,8-7-2,7-8-3,9-1 3,2-8 6,-4-15-9,-7-3 0,-8 1 2,-8-4 3,-6-1-5,-4-3 0,-8-2 7,-1-1-10,0 2 3,-4 0-6,-9 7 0,-1 5-29,3 8 18,1 5-36,-2 5-114,0 4-155</inkml:trace>
  <inkml:trace contextRef="#ctx0" brushRef="#br0" timeOffset="15601.469">29650 10865 351,'0'0'45,"0"0"-22,0 0 28,0 0-26,0 0 32,-91 87-39,77-48 21,0 5 34,5-2-44,3-1-3,6-6-22,0-4 5,9-5-4,9-5-4,4-8 11,8-6 13,6-7-24,5 0 15,6-20-16,-5-5 9,-5-4-2,-13-3-7,-8-5 1,-7-3 8,-6-2-2,-3-3-7,0 3 0,-16 6-17,-6 7 10,-4 6-16,-2 10-21,-5 10-13,-3 3-90,-1 0-131</inkml:trace>
  <inkml:trace contextRef="#ctx0" brushRef="#br0" timeOffset="16788.8547">28211 12007 334,'0'0'121,"0"0"-109,0 0-6,-96-13 72,75 13-21,3 0-31,5 3 12,1 18-33,0 9-3,2 12 12,-1 7-6,4 0 12,-4-2-14,8-5 3,2-7-7,1-7-2,4-9 0,16-5 15,5-8-14,6-6 9,7 0 6,2-21-12,-2-6 4,-9-5-8,-6-3 0,-10-2 12,-7-5-12,-2-3 0,-4 1 0,0 8-4,-1 6 4,-15 10-16,-1 7-6,-4 7-7,-6 4-121,-1 2-108</inkml:trace>
  <inkml:trace contextRef="#ctx0" brushRef="#br0" timeOffset="17526.9682">29782 12021 220,'0'0'116,"0"0"-114,0 0 81,0 0-6,0 0-33,-88 86 6,79-46-7,4 1-9,5-2 16,0-4-40,0-5 2,12-5-9,1-4-2,6-5 10,3-9-7,8-6 14,7-1 9,2-4-24,2-14 7,-5-3-9,-4-3 0,-4-2 7,-7-1-6,-3 0-1,-7 0 5,-4-1-3,-7 0-4,0 1 1,-11 3-9,-8 5-7,-5 4-35,-6 5-19,-3 7-44,-3 3-145</inkml:trace>
  <inkml:trace contextRef="#ctx0" brushRef="#br0" timeOffset="19179.2626">24258 13422 54,'0'0'168,"0"0"-147,0 0 47,0 0 36,-83-10-36,69 10-9,0 0-2,3 0-33,1 10 10,1 7-34,1 8 3,1 8 7,3 4 1,1 2 12,3-2-2,0-2-20,0-7 3,14-3-4,4-9 4,5-7 7,3-9-9,3 0 7,4-12 11,1-13-19,-3-3 8,-4-3-9,-11-1 0,-11 1 14,-5-4-14,0 2 0,-9 1 2,-7 2-2,-5 6-2,-3 8-30,3 3-44,-1 9-72,4 1-139</inkml:trace>
  <inkml:trace contextRef="#ctx0" brushRef="#br0" timeOffset="19881.1718">26340 13410 382,'0'0'55,"0"0"-16,0 0 48,0 0-44,0 0-24,0 0 6,-76 80-17,70-47 26,-2-1-18,7 0-14,1-4 19,0-2-20,5-5-1,14-8 5,6-4 2,3-9-7,7 0 0,-1-3 4,-1-13 0,-6-4-3,-8-1 1,-5-2 5,-7-4-1,-2 0-6,-5-5 0,0 2 1,-6 0-1,-11 3 0,-4 6-16,0 3 7,0 8-71,-1 5-84,-2 2-163</inkml:trace>
  <inkml:trace contextRef="#ctx0" brushRef="#br0" timeOffset="20529.4057">28319 13245 344,'0'0'195,"0"0"-185,0 0-10,0 0 5,0 89 47,2-49-1,-2-1-20,3-1 12,0-5-21,0-3-8,0-5-5,-3 0-2,0-2-7,0-2 0,0-2 3,-1-2-4,-4-3 1,2-4-53,3-5-77,0-5-202</inkml:trace>
  <inkml:trace contextRef="#ctx0" brushRef="#br0" timeOffset="21284.3739">30168 13376 315,'0'0'152,"0"0"-151,0 0 4,0 0 41,0 0 0,0 0-5,-93 70-16,80-34 6,4 3 14,2-1-30,1-6-7,6-4 0,0-3-4,0-7-4,9-4 3,6-3 6,6-7 10,1-4-8,4 0-3,0-2 9,1-14-15,-3-2 1,-3-3-1,-6-1 0,-5-2 8,-4-2-10,-6 0 2,0 0-2,-3-5 0,-12 0-17,-1-1-41,-4 5-37,3 3-113,-2 7-50</inkml:trace>
  <inkml:trace contextRef="#ctx0" brushRef="#br0" timeOffset="22255.5745">24190 14364 323,'0'0'13,"0"0"32,0 0 48,0 0-38,0 0-17,0 0-22,-81 32 22,67-11-11,1 9-8,4 8 4,1 6-7,3 4 0,4-3 0,1-6-14,0-6 2,4-4-4,14-10 2,3-4 8,0-8 1,4-7 0,2 0 3,-2-19-14,-1-8 4,-4-3-3,-6-2 4,-5-1-6,-5-3 3,-4-1-2,0-1 5,0 3-2,-10 5-6,-4 6 1,0 9-12,-1 6-17,3 5-50,-1 4-163,-4 0-183</inkml:trace>
  <inkml:trace contextRef="#ctx0" brushRef="#br0" timeOffset="22935.3211">26553 14406 242,'0'0'75,"0"0"-34,0 0 46,0 0-62,0 0 7,-79 7-18,67 6-3,3 8 6,3 8-16,0 7 41,0 3-6,3 5-6,2-5-12,1-4-18,0-7 4,13-5 3,5-10-5,3-5 11,1-8-6,3 0-3,1-18 14,3-10-15,-4-5 0,-3-2 4,-10-2-4,-6 1 3,-6 0-6,0 3 6,-10 2-15,-10 3 9,-4 7-23,-3 7-12,-2 8-90,0 6-40,-1 0-116</inkml:trace>
  <inkml:trace contextRef="#ctx0" brushRef="#br0" timeOffset="23652.9107">28419 14256 308,'0'0'62,"0"0"-62,0 0 28,0 0 35,0 0-9,-84 24-16,71 2-35,2 6 54,2 4-1,0 1-31,4-1-2,1-1-17,4-3-5,0-6 8,10-6-4,10-6 1,4-11 0,2-3-6,1-3 15,0-17-13,-6-2-2,-5-6 11,-3-1-8,-5-2-1,-2-4-2,-6 1-2,0 0-1,-1-1-26,-14 5-20,-2 4-74,-3 6-154</inkml:trace>
  <inkml:trace contextRef="#ctx0" brushRef="#br0" timeOffset="24276.7755">30338 14205 269,'0'0'223,"0"0"-174,0 0 40,0 0-22,0 0-63,0 0 2,-1 44-2,-5-11 6,0 5 38,0 1-36,3-3 4,0 0-11,3-3 5,-2 0-10,2-5 0,0-3 5,0-6-13,0-5 8,0-7-46,0-2-37,0-5-155,0 0-100</inkml:trace>
  <inkml:trace contextRef="#ctx0" brushRef="#br0" timeOffset="26121.2528">30544 10488 150,'0'0'214,"0"0"-144,0 0-15,0 0-37,0 0-7,0 0-10,45-19 6,-12 9 8,1 0-3,0 2 1,-7 0 22,-6 2-19,-6 2 25,-3-1-15,-3 3-22,-3 1 17,0 1-19,-2 0-1,1 0-1,4 0 3,1 0-3,2 5 0,-1 3 6,0 5-13,0 1 7,-4 4 0,2 5 4,-1 4-1,-4 7-3,1 3 0,1 4 5,0 7-5,2 3 0,-1 3 3,-1 2 4,-3 1-4,-3 0-2,0-1-1,0-2 6,0-1-5,0 0 0,-3-3 0,-3 0 11,-4 0-5,2 1-7,-1 6 0,-2 5 7,1 5-1,1 5 10,1 3-9,4 1 2,1 3-4,-3-4-5,2-1 0,-1 2 7,-1 1-1,0 0-6,0-2 0,-4-1 4,2-2-2,1 2-2,-3-2 0,0-2 9,1 0-9,2 7 2,-3 1 0,-2 6 26,0-2-27,-3-5 11,1-3-12,-1-1 3,0-1-4,1 2 1,0-3 0,-4 1-2,2-3 8,-4 0-6,1-2 0,1-1-1,0 0-2,3 2 3,0 0 0,3 1 3,2-1 1,3-2-4,1-4 0,1-5 1,-1-1-6,0-2 5,2-3 0,1-3 1,1-3 4,2-5-5,-1-4 0,1-6 0,-2-4-1,-1-4 1,2-4 0,-1-4-1,1-3 6,1-1-5,-2-3 0,2 1 1,-1-1-4,1-1 3,0 0 0,0 0 0,0-1 4,0-1-4,0 1 0,0 1 0,0-3-2,0 0 2,0 0 0,0-2-2,0 1 7,0-1-5,0 3 0,0-3-1,0 1-4,0-1 5,0-1 0,0 0 5,0 0 0,0 0-5,0 0 0,0 0 7,0 0 5,0 0 11,0 0 3,0 0 4,0 0-28,0 0 4,0 0-6,0 0 2,0 0-7,0 0 5,0 0 0,0 0 2,0 0-2,0 0 0,0 0-2,0 0 1,0 0-1,-5 0 2,-13 0 0,-8 0-7,-12 0-3,-6 0 5,-4 1 0,-1-1-17,1 2 18,-3-1-29,5 1-19,3 1 20,11 0-19,14-3-9,10 0-101,8 0-206</inkml:trace>
  <inkml:trace contextRef="#ctx0" brushRef="#br0" timeOffset="27369.0055">30371 14290 125,'0'0'29,"0"0"40,0 0 29,0 0-6,0 0-30,0 0-22,0-19-7,0 17 13,0 2-29,2 0 3,-2 0-13,0 0-4,0 0 2,0 5-5,1 13 0,1 10 19,1 1-18,1 3 12,-1 0-10,0-5 2,0-3-4,-2-5-1,1-5 0,-2-4 4,0-5-1,0-2-3,0-1 2,0-2 4,0 0 3,1 0 0,1-6-9,1-9-3,2-2-16,-2-3 12,1 1 1,-1-2-6,-2-2 11,1-1-5,-2 0 6,0-2 6,0 1-6,0 0 0,0 4-1,1 8 1,-1 4 0,0 6 6,0 2 4,0 1 26,0 0-30,0 0 4,0 1-10,0 20-15,0 9 13,0 5 2,0-1 0,0 0 4,0-6 0,0-2-4,0-6 0,3-7 2,-1-3-2,-1-4 0,-1-4 1,0-2 6,0 0-6,2 0 6,-2 0 7,1-3-10,2-9-4,0-2-34,2 2-24,-1 2-47,-3 0-63,-1 2-85</inkml:trace>
  <inkml:trace contextRef="#ctx0" brushRef="#br0" timeOffset="28150.5637">30040 14053 134,'0'0'148,"0"0"-96,0 0 33,0 0-12,0 0-16,0 0-31,-14 20-2,10 6 43,-1 9-16,2 6-23,-1 1 4,1 0-8,2-3-17,-1-4 5,2-5-7,0-5-4,-1-4 6,1-4-5,-2-3-2,1-7 1,-1-2 1,2-5-4,-1 0-16,-1 0-33,1-11-34,1-8-342</inkml:trace>
  <inkml:trace contextRef="#ctx0" brushRef="#br0" timeOffset="28888.7508">30398 14354 161,'0'0'133,"0"0"-103,0 0-12,0 0 82,0 0-15,0 0-53,-2-23-3,1 23-7,-1 0-18,-2 14-4,1 11 6,-3 7-6,5 4 16,1 1-6,0-3 23,0-3-20,0-3-13,0-6 14,0-5-13,0-4-1,0-3 4,0-6-1,0-1-3,0-3 2,0 0-2,0 0 20,1 0-20,2-2-2,0-5-8,-2 1-43,1 0-2,-2 3 34,0 3 9,0-2-2,0 2-33,1 0-45,1 0-20,2 0-56,1 0 41</inkml:trace>
  <inkml:trace contextRef="#ctx0" brushRef="#br0" timeOffset="31272.6229">23979 15993 203,'0'0'149,"0"0"-94,0 0 30,0 0 4,0 0-22,0 0-27,0 0-35,3-65 6,14 55-3,5-1 4,4 2 9,2 0-11,2 6 13,1 0-16,2 3-4,0 0 1,0 14-1,-7 7-3,-4 6 1,-11 5-1,-8 7 0,-3 3-1,-12 1 6,-16 1-11,-8-2 7,-1-3-1,1-4 1,3-5 4,4-5-5,3-5 0,10-6 1,5-5-5,7-4 4,4-4-2,0 2-1,0-2-1,7-1 4,16 0 4,4 0-1,2 0 15,3-2-15,-3-8-2,0 3-2,-2 3 1,-2-5-36,1 7-19,-1-3-88,0 4-64,-4-1-112</inkml:trace>
  <inkml:trace contextRef="#ctx0" brushRef="#br0" timeOffset="31611.2252">24648 16177 245,'0'0'237,"0"0"-200,0 0-37,0 0 39,0 0 40,0 0-43,84 0-8,-47 0-18,6-2-6,-1-12 2,-2 1-6,-7 1-31,-8 1-57,-7 5-55,-12 4-18,-6-1-3</inkml:trace>
  <inkml:trace contextRef="#ctx0" brushRef="#br0" timeOffset="34033.2441">25330 16341 117,'0'0'20,"0"0"10,0 0 70,0 0-14,0 0 20,0 0-47,46 26 20,-31-26 4,6-11-52,6-8-4,2-2-21,3-5 0,1-5 2,-3 0-3,-1-5-5,-2-5 0,0-1 6,-6-3-13,-2-2 7,-4-1 0,-4-1-5,-7 3 10,-4 0-5,0 2 0,-1 6-12,-13 4 9,-5 6 3,-2 9 0,-3 4 3,3 6 3,0 3 1,2 3-5,7 3 8,1 0-8,3 3-2,0 21-4,1 13-1,4 13 5,1 9 0,2 1 0,0-2 5,0-4-7,0-5 2,5-4 0,2-5 5,3-6-3,4-4-2,4-1 0,4-3-1,4-2 1,2-2 2,2-5 6,0-4 9,-2-4-13,0-4-2,-2-4-2,-4-1 4,1 0-8,-4-1 4,-3-13 0,2-5-2,-1-6-1,2-2 1,-5-1-4,-4-1-15,-4 1 18,-6 0-17,0 7 20,0 3 1,-11 6 6,-3 3-7,0 5 19,-2 1-13,2 3 1,-1 0-7,5 0 0,-2 2-5,2 11 1,2 5 1,3 3 2,4 2-1,1-2 2,0-2 0,0 1 0,0-4 0,9-2 5,6-3-5,0-3 6,4-3 1,1-2 1,4-3-8,2 0 1,6 0 3,1 0-2,-2-6-3,-6-2 1,-1-1-9,-4-3 2,-1-1 2,-3-2-3,1-3 3,-2 1-17,-2 2 20,-2 3-1,-1 3 3,-4 1-4,-2 4 4,2 1 0,0 0 2,1 3-2,0 0-2,-3 0 2,2 0-7,2 0 3,2 10 4,-1 2 0,2 4 13,0 0-12,1 1 6,2 1-6,1 0 7,-2-3 3,2-1-11,-4-4 0,-1-2 4,-4-5 0,0-2-4,-3-1 0,0 0 0,1 0 8,-1-6-4,3-9 3,-4-3-14,1-3 5,-3-2-7,1 2 3,-1-1-34,0 4 39,0 4-5,0 3 6,0 5 5,0 4-1,-6 0-3,-1 1-1,4 1 1,0 0-4,3 0 3,0 0 0,0 0-6,0 0-5,4 0 1,8 7 7,2 0 6,2 3 4,1-3-5,-1-1-2,3-1 9,5-4-3,5-1-6,3 0 0,0 0 9,-4 0-10,-3 0 1,-8-4 0,-2-3 8,-6 1-3,-3-2-4,1 0-1,-7 2-3,0 0 3,0 3 1,0 0 3,-6 0 17,-4 3-18,-2 0 8,-5 0-11,2 0-6,-1 6 1,4 4 5,-1 4 0,4 3-4,1 2 7,2 2-3,6 2 0,0-1 2,0 1 7,9-4-1,8-1-1,4-2 10,4-8-14,2-3 3,5-5-6,1 0 9,0 0-8,2-11-1,-1-2 0,-3-2 1,-1-3 7,-3-3-8,-3-2 1,-2-5 7,-4-6-8,0-6 0,-2-8 0,2-5-2,-3-4-13,-2-5 7,-3 0 7,-6 2-5,-4 4 2,0 8 6,-6 8-2,-13 8 24,2 5-22,-2 5 23,2 6-19,4 7 6,4 5-16,1 4 4,1 0 0,1 29 0,-1 16-11,4 19 11,3 11 0,0 4 3,3-3 2,10-5-4,2-11 0,0-7 3,3-11 0,3-10-4,3-8 0,4-10-26,4-7-7,0-7-36,4 0-86,-8 0-201</inkml:trace>
  <inkml:trace contextRef="#ctx0" brushRef="#br0" timeOffset="36381.4849">27793 15978 247,'0'0'119,"0"0"-36,0 0 24,0 0-26,0 0-28,0 0-32,0 0-17,-7-6-7,2 9 3,2 9 0,-2 2 3,4 1-1,1 3-1,0 3 8,0 0-4,8 2 9,8-3-10,0-1 0,5-4 10,-1-4-11,1-3 6,1-3-8,-2-5-1,3 0-3,1 0-13,0-13 10,1-1 3,-5-3-11,0-1 14,-4 0 0,-5-1-2,-2-1 1,-1 0-1,-5 4 4,-3 0-2,0 6 1,0 4-1,0 0 0,0 2-1,-5 2-1,4 1 2,-1 1 2,1 0 15,1 0-17,-3 14-5,3 9 3,0 1 3,0 0-2,0-3 0,0-3 1,7-1 0,0-6 3,4-2-3,3-4 0,5-3 1,6-2 10,1 0-10,1-2 0,0-6-2,-2-5-5,-1 0 6,-2-2 0,-1 0-7,0 1 4,-3 1 0,-2-1 3,3 2-3,-2 2 2,4 0 1,0 3 0,-2 3 1,2 0-7,0 4 6,-3 0-1,0 4-4,-3 9 5,-2 2 0,-4-1 7,-1 2-7,-4-4 3,3-1 5,-4-4-7,-1-2 3,-1-2 1,-1-3-4,0 0 6,0 0-6,0 0 10,0 0-3,0 0-7,0 0 26,0-6-19,2-4-6,1-4-4,3-1-3,3 0-1,4 3-13,1 1-8,-1 5 26,2 0-6,1 3 7,-1 0-5,2 3 8,-1 0-6,0 0 3,1 8-3,-1 3 3,0 5 0,-2 0 0,-2 2 3,0-1 3,-1 0-6,-1-3 0,2-2 0,-2-1 5,3-5-5,0-2 0,-1-4 5,2 0 2,0 0-7,1-7 0,-2-7 3,-2-1-1,-1-4-2,-5-1 0,-1 1 0,1-2 0,-1 0-2,2 2 0,-2 4 2,-2 5 0,-1 5 2,-1 4-1,0 1 20,0 0-20,0 0-1,0 0-2,0 9-7,0 9 3,0 5 6,4-1 0,2-1 3,4 0-1,5-3-2,0-3 0,4-2 5,-1-5-3,-3-1-2,3-1 0,-5-3 3,5-2 1,-3-1-4,1 0 0,0 0 2,1 0 7,-3-4-3,-1-7-1,-2-2 3,-2-5-4,-1-2-4,-3 0 0,-4-4 1,-1 0 0,0 0-1,0 0 0,0 5 6,-1 1 5,-4 4-5,3 5-4,0 1 7,1 5 1,1 3 0,0 0-9,0 0 0,0 0-1,0 0 0,0-1 0,0-1 2,0-4 6,0-1-3,7-5-5,0-2 0,0 0 4,0-1-4,-4 0 0,0-4 1,0-2 5,-3-2-6,0-2 0,0 1 2,0 4 4,-7 6-6,2 9 12,2 1-12,2 4 36,1 0-35,0 0 3,-2 14-8,1 19-18,-1 13 22,2 10 0,0 1 0,0-1-1,0-3 1,8-7 0,6-3 0,4-7 0,2-6 0,-1-6 0,5-4 2,1-7-8,4-3 6,-1 0-33,0-6 7,-1-4-38,-4 0-8,1 0-96,-7-9-156</inkml:trace>
  <inkml:trace contextRef="#ctx0" brushRef="#br0" timeOffset="36770.9495">29078 15882 160,'0'0'35,"0"0"-30,0 0 106,0 0-16,88 1-43,-41-1-11,6-6-11,5-3-4,0 0-25,0 1 4,-7 1 2,-8 1-6,-7 1-2,-9 2-1,-4 1-52,-9-1-80,-5 0-107</inkml:trace>
  <inkml:trace contextRef="#ctx0" brushRef="#br0" timeOffset="37009.2702">29027 15656 545,'0'0'75,"0"0"-58,0 0-8,0 0-9,0 0-25,0 0-128,-11-2-93</inkml:trace>
  <inkml:trace contextRef="#ctx0" brushRef="#br0" timeOffset="38844.8993">30028 15967 111,'0'0'196,"0"0"-179,0 0 63,0 0-55,0 0-13,-85-37-10,70 34 10,2 0 1,2 3 44,-3 0-23,-2 0-32,-4 0 7,-5 12-9,0 6 9,1 3-1,5 3-1,4-1 19,2-2-10,5 0-15,4-3 17,2-1-9,2-5-7,0-2 10,0-4-9,8-3-2,9-1-1,0-2 0,4 0-3,-1 0-1,-1 0 4,-3-3-3,1-5 6,0 1-4,0-3 1,1 0-14,-4-1 3,-3 3-9,-5 0 20,-3 2-1,-2 3 7,-1 3 11,0 0 11,0 0-19,0 0-8,0 0-1,0 6-9,0 6 1,5 1 10,2-1-2,2-1 0,5-1 4,4-2-4,2-5 0,1-1 0,5-2 0,-1 0-3,2-5-2,-3-7-20,-2-2 8,-2-1 17,-4-3-7,-1 0 7,-3-3-4,1-2 10,-5-1-7,-2 2 1,-6-2 0,0 3 3,0 3-3,-9-2 0,-7 4 7,-3 1 0,3 2 2,1 5 1,3 0-9,5 3 9,1 2-10,4 2 0,1 1 5,1 0-2,0 0-5,0 0 2,0 0-12,0 0 7,1 0 3,11 0 2,6 0 10,0 0-6,1 0-1,2 3-3,0 5 4,2-1-9,-1 5 5,-4 5 0,-2 0-2,-4 6 3,-2 2-1,0 0 0,-3 2 6,-1-1-11,1-2 5,1-3 0,-2-3 0,2-2 0,2-3 0,-1-3 0,3-6 7,1-2-9,4-2 3,2 0-1,0-9 0,1-5-14,-1-4 3,-2-1-11,-1-4-10,-5-1 23,0 2-8,-5 1 12,0 4-4,-1 6 15,-4 4-6,1 6 34,-2 1 23,0 0-16,0 0-41,0 1-10,0 13 8,0 3-3,0 1 5,0 0 0,0-1 4,10-3-10,7-2 12,5-5-6,5-2 5,1-4 0,-1-1-5,-4 0 0,-6 0 2,-3-1-5,-4-7 6,-2 1 9,-4-1 2,-2 2-7,-2 5-7,0-1 16,0 2-8,0 0 4,0 0-12,0 0 0,0 2-3,0 14 3,0 10 0,0 5 7,0 9-1,0 3 33,0 4-11,0 1-15,-5-1 10,-11-2-21,-4-6 4,-7-2-6,1-3 6,-4-7 0,3-6-5,7-8 1,6-8 7,6-5-4,5-5-10,3-19 4,0-11-40,17-5 25,12-2-18,9 1-12,3 1 21,1 2-16,0 6-35,-5 4-29,-2 5-29,-10 2-100</inkml:trace>
  <inkml:trace contextRef="#ctx0" brushRef="#br0" timeOffset="40463.9867">23778 17278 307,'0'0'65,"0"0"-49,0 0 22,0 0 4,0 0-21,0 0 16,48-37 5,-39 32-1,1 1 7,2 1-25,-1 1-19,5 2 6,4 0-7,5 0 0,3 14 15,0 5-18,-1 4 20,0 3-10,-4-1-9,-3-2 13,-2-2-12,-4-3 2,-5 0 12,-3-1-15,-3-2 9,-3 3 4,0-5-13,0-2 15,-11-2-9,4-5 1,2-2 15,2-2-15,2 0 9,1-3-17,0-15-1,0-5-7,0-5-5,0 1 5,10-1 0,4 3 4,2 4 2,2 0 1,0 6-9,-2 4 8,-2 4-1,2 4 3,-2 3-3,2 0 3,-1 8 0,1 10-2,-4 3 2,0 4-3,-1-2 3,-1-2 0,-2-2 13,-1-2-12,-1-6 7,-3 0-8,-2-5 2,-1-5-2,0-1 1,0 0 0,0 0 22,0-2-20,0-12 9,0-7-12,0-3-12,2 1 12,7 1-12,3 4 6,0 1-2,1 2 3,5 1 2,1 3-1,3 4-5,-2 4 6,4 3 0,-2 0 3,-2 0-3,4 8 4,1 5-1,2 2 0,0 2 0,-2 0 0,-2 1 0,-6-5 0,-4 1-1,-4-1 1,-1-2-17,0-2-27,-2-3-55,3-2-76,3-2-60</inkml:trace>
  <inkml:trace contextRef="#ctx0" brushRef="#br0" timeOffset="42205.814">25267 17289 167,'0'0'161,"0"0"-110,0 0 40,0 0 4,0 0-2,0 0-44,-73-37-37,46 37-5,-1 0-6,-3 8 5,1 8 2,-2 2-2,0 3-3,2 0 4,3 0-2,4 1 11,7-1-7,5 0-3,7 2-1,4-3-3,0-4 1,0-1-3,1-7 0,12-1 2,4-4 1,1-3-1,8 0 4,-1 0-4,0-6 0,-2-6-2,1-4 0,-4-2-2,3-2 2,-5 2 0,0 2-2,-5 2-11,-4 7 6,-3 2 4,-6 3 3,0 2 4,0 0-4,0 0 0,0 0-4,3 3-12,1 8 14,6 3 0,1-3 2,3 2-4,4-3 8,0-2-4,-1-4 0,2-3-2,0-1-2,2 0-19,0 0 1,1-13 12,2-2-20,0-3 14,-3-1 14,-1-2-2,-2-4 3,-6 1 1,-3-1 0,0-3 10,-6 0-8,-3-2 2,2-2 1,-2 0-3,0-1 2,0 1-2,-5-3 2,-4 0 4,2-1-5,-2 1 3,0 2 8,3 4-12,-2 4 7,4 7-6,1 6-2,0 6 28,1 3-13,1 3 1,-2 0-4,3 0-13,-1 3-1,-1 22-11,2 13 10,0 13 2,0 7 0,0-1 0,9 0 0,1-3 4,3-5-5,1-3 1,1-5 0,5-7 1,0-5 1,3-5-1,1-9 6,0-3-3,-1-5-4,-1-4 0,-2 0 2,-2-1-2,-3-2 0,1 0 2,0 0-3,1-2 7,0-8-6,-1-2 0,-4 0-9,0-3 5,-3-2 1,-1-2-1,-2-1 3,1 1-27,-4-2 12,-2 3 11,-1 1 2,0 2 0,-3 4 6,-5 2-2,-1 3 2,-1 2 1,0 2-4,1 1 0,3-1-5,3 2 3,2 0 4,1 0-2,0 0 0,0 0-15,0 0 9,4 3 6,7 3 0,2 0 3,2-5-2,4 1 0,5-2 6,3 0-4,5 0-3,2 0 0,-7 0 0,-3 0 0,-10 0 0,-2 0 0,-4 0-1,1 0 1,-5 0 0,1 5-1,-2 1 0,1 4 1,-1-1 1,0 3 1,-1 2 11,3 0-7,0-2-6,1-1 0,3-1 1,1-3 10,-2-3-11,2 0 0,4-1 7,-2-3 0,1 0-7,2 0 0,-1 0 2,0-5-1,-2-4 4,0-3-5,-1-5 0,-2 1-5,-2-4 4,0-1-9,-2 3-3,-2 5 13,0 2 0,-3 5 0,0 5 15,0 1-5,0 0 6,0 0-16,0 0-11,0 12 8,0 2 4,3 5-1,2-3 1,6 1 0,1-2-1,5 0 0,1-4 1,1-2-1,-1-5 0,0-2-1,0-2-22,-6 0-106,-3-3-176</inkml:trace>
  <inkml:trace contextRef="#ctx0" brushRef="#br0" timeOffset="42468.632">26325 16963 559,'0'0'64,"0"0"-60,0 0 1,0 0 8,0 0-13,0 0-17,-13-13-41,8 10-17,-1-1-58,-2 1-43</inkml:trace>
  <inkml:trace contextRef="#ctx0" brushRef="#br0" timeOffset="42954.7712">25112 16981 72,'0'0'117,"0"0"-102,0 0-6,0 0 55,0 0 12,0 0-31,27 0 12,3 0 4,10 0-12,5-2-14,10-6-5,6 1-5,2-2-9,1 0-16,2-2 0,-2 1-2,-5-1-82,-7 4-52,-11 2-19,-8 0-21</inkml:trace>
  <inkml:trace contextRef="#ctx0" brushRef="#br0" timeOffset="44367.5521">26559 17152 48,'0'0'61,"0"0"46,0 0-14,0 0-12,0 0-32,0 0-39,-3-19 28,3 12-10,0 3 12,2-2 16,2 3-30,2-2-6,0 1-11,5 0-6,2-1 7,2 0-8,4 1 1,1 1 2,1 0 0,-4 3-5,-2 0 0,-1 0 2,-4 0-4,1 9 2,-3 4 0,-2 6 5,-4 2-1,-2 1-1,0 4 1,0-1 2,-6-1 0,-6-1-5,0-2 3,-1 0 9,-2-5-11,0 0 4,3-6-6,3-4 4,3-1-3,2-4-1,4 0 0,0-1 12,0 0-10,0 0 9,0 0-8,0-4 5,0-6-9,1-4 1,9-4 0,1-1 0,4-2 1,-2-5-1,5-1 0,2-3-13,0 0 13,3-1-15,-5 4 6,0 5 3,-6 2 7,-5 5-1,0 6 0,-4 3 3,-1 6 2,-1-3-5,-1 3 14,0 0 4,0 0-17,0 9-2,0 15-3,0 6 4,0 5 6,0-2 2,0 0-8,0-1 15,0-3-9,0-7-5,2-4-1,6-3 5,5-6-17,6-5 9,8-4-48,5 0-27,3-4-163,-2-10-122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53:41.4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12775 17872 117,'0'0'137,"0"0"-65,0 0-6,0 0 1,0 0-35,0 0-9,0 0-23,3-2 6,0 8 6,2 5-2,-1-1 1,3 4 17,-1 4-15,2 3 4,2 0 1,2 4-18,0 0 19,0-3-18,3-2 5,-1-4 3,2-1-4,-1-7-3,0-5-2,0-3 6,1 0 4,3-4-7,-2-12 6,-1-5-4,-4 0-1,-1-1-4,-3-1 0,0-1 2,-2 1-2,0 1 0,-1 2-1,-1 8-6,-3 2 6,-1 6 1,0 3 0,0 1 2,0 0-1,0 0 3,0 0-4,0 0 0,3 15-9,5 0 9,2 5-3,4-1 6,-1 1-7,2-3 6,0-4-2,1-1 0,-2-6 4,-2-1-4,3-5 0,-3 0 6,2 0-3,0-2-2,-1-7 0,-4-1 13,-1-3-11,-5 0 8,4-1-11,-4-2 4,-1-1-3,-1 1-1,-1-1 0,0 2 1,0 3 1,0 0-2,-1 5 0,-2-1 4,1 3-3,1 4 2,-2-1 3,3 2 20,0 0-22,0 0 1,0 0-5,0 0-18,0 0 17,9 0 0,4 0 1,6-1 3,1-5 3,1-5-6,1 1 0,-2-7 0,-1-4 2,2-2-2,-5-3 3,1-6-8,-2-1 11,-5 0-6,-4-2 0,-3 3-3,-3 1 2,3 2 2,0 4-1,2 7 4,-2 7-2,-2 6-2,-1 5 11,0 0-7,0 0 10,0 0-14,0 13 0,4 15-4,2 18 1,0 11 3,0 3 17,-3 0-13,-1-4 27,5-10-19,-1-7-5,0-5 3,2-6-8,-1-7-2,-1-4 0,-2-7 5,-1-5-9,-1-5 9,-2 0-5,0 0 21,0-2-19,0-10-2,0-1-1,0-2-17,0 1 16,0 1-1,0-2-10,9 1 2,0-1-25,1 3 21,-1 0 2,5 5 4,-2 2 4,0 3 5,1 2 0,1 0-5,-1 0 3,2 8 1,1 7 0,2 5 1,3-1-6,4 2 10,1-1-4,-1-2 2,5-5 2,-2-5-4,1-4 0,-1-4 2,-1 0-2,-2 0 0,-4-1 2,-1-13 2,-4 1 2,-6-2-6,-2 1 0,-2-1 6,-3 2-2,-3 1-2,0 1-2,0 2 12,0 3-10,-9 3-2,0 0 0,1 1-1,0 2 0,2 0 1,1 0 0,-1 0-2,6 10-2,0 3 1,0 3 3,0 1-5,8 0 3,8-2 2,2 0 0,3-5 9,4 1-5,3-2 9,4-2-13,2-4 8,3-1-6,4-2 4,2 0-4,-4-9 4,-6-3-1,-7-3-6,-9-2 1,-5 2-10,-8-5 2,-4 2 7,0 0 1,0 0-2,-9 0 3,-3 3-1,3 3 0,-4 0-6,1 3 4,3 2-5,1 2 7,3 3-2,3 1 10,1 1-8,1 0 0,0 0-10,0 0 5,0 0-3,0 0 8,10 0-5,7 3 10,3 0-5,6 2 0,-4-4 0,1 5 0,-6 0 0,-3 2 2,-2 2 0,-3 1-2,-2-1 0,1 1-1,-1-2 5,0 0-11,0 3 7,0 0 0,2 2 4,-2 1 3,1-4-7,-1 5 0,5-1 5,2-5 1,3 2-6,2-3 3,3-2 7,3-6-7,0-1 1,0 0-3,-3-8 3,-4-6 0,-6 0-4,-3 0 1,-5-4 4,-4 1-4,0 0-1,0 2 0,0 2 6,0 6-8,-6 1 2,3 4 0,2 2 2,-1 0-2,2 0-5,0 3 4,0 12-13,0 3 14,0 0-7,2-1 7,8-3 3,2-3-2,-1-1-2,2-7-23,-1 1-50,-3-4-116,0 0-155</inkml:trace>
  <inkml:trace contextRef="#ctx0" brushRef="#br0" timeOffset="832.8129">16087 17802 318,'0'0'99,"0"0"-84,0 0-15,0 0 28,0 0 31,0 0 28,-10-72-43,-2 66-6,-3 3-16,-6 3-5,-3 0 9,-3 1-24,-1 15-2,3 0 0,5 4-1,8 2 1,3 1 0,6 1-4,3 2 0,0-2 5,0-3-1,9-2 0,9-5 3,0-1-3,4-10 0,2-3 2,0 0 9,2-7-11,0-10 4,-2-4-10,-2-4-10,-6 2 15,-6 4-2,0 5 3,-5 5 0,-2 4 1,-2 5 2,-1 0-1,3 3-2,-1 14 0,-1 4-1,-1 2-6,0-2-1,2-3-8,1-3-83,4-3-84,4-5-161</inkml:trace>
  <inkml:trace contextRef="#ctx0" brushRef="#br0" timeOffset="1064.6035">16588 17908 419,'0'0'15,"0"0"-4,0 0 6,0 0 32,0 0-5,0 0-43,-46 66 1,31-52-2,-3-1-16,2 2 15,-2 0-26,0 0-33,2-3-102</inkml:trace>
  <inkml:trace contextRef="#ctx0" brushRef="#br0" timeOffset="1819.6664">17243 17477 302,'0'0'45,"0"0"16,0 0-29,0 0-23,0 0 3,0 0 21,-26 89 18,26-47 4,0 3-2,3 3-12,6-6-23,-1-1-4,0-9-8,-1-4 1,0-3-2,0-7-4,-3-5 0,-1-5-1,0-7 2,-1-1-1,1 0 0,1 0 1,6-18-2,3-6-14,3 0 1,0 0 4,2 3 4,-1 3 5,0 6 0,-1 7 0,0 5-3,1 0 4,0 8-1,1 8 0,2 4 1,-3-1-1,-2-1 1,-1-3-1,-7-2 5,-1-5-5,-4 2 6,-2-3-5,0 4 5,-9-4 13,-14 2-6,-6 0-13,-4-3 0,-3-1-6,1-3-16,1-2-38,3 0-45,2 0-36,7 1-102</inkml:trace>
  <inkml:trace contextRef="#ctx0" brushRef="#br0" timeOffset="2220.777">17944 17965 113,'0'0'129,"0"0"-70,0 0 49,0 0 10,0 0-35,0 0-34,0-9-19,0 10-30,0 13 22,0 1 0,-10 3-21,0 2 18,-4-2-19,-2-2-20,2-1-19,-3 0-99,4-2-74,3-6-102</inkml:trace>
  <inkml:trace contextRef="#ctx0" brushRef="#br0" timeOffset="2665.2468">18531 17802 113,'0'0'242,"0"0"-193,0 0 16,0 0 4,0 0-68,0 0-1,-81 32 20,59-5 27,2 2 6,4 0-22,7 5-18,5-4 14,4-3-23,0-3-2,12-6 6,10-4-5,6-10-6,10-4 1,7 0-23,2-6-58,-3-9-160,-9 1-129</inkml:trace>
  <inkml:trace contextRef="#ctx0" brushRef="#br0" timeOffset="2938.2095">18853 18010 333,'0'0'56,"0"0"-54,0 0 33,0 0 32,0 0-4,0 0-8,-25 59-22,7-43-33,-3 4 20,-3-5-15,2 0-5,-1-3-23,3-1-89,4-5-116</inkml:trace>
  <inkml:trace contextRef="#ctx0" brushRef="#br0" timeOffset="3676.0978">19423 17856 193,'0'0'138,"0"0"-126,0 0 72,0 0-16,0 0-2,0 0 12,-6-31-25,-1 29-28,-8 2 5,-3 0-29,-6 10-1,1 11 0,0 5-4,4 6-2,3 6 10,5-2-4,6 0 12,4-3-6,1-4-6,0-8 0,16-6 4,8-8-6,1-5 2,10-2 0,3-12-1,0-14 1,-3-2 0,-6-4-6,-10 0 5,-7 1 1,-6-2 0,-3-2 0,-3-3 1,0 1 5,0-4-6,-10 0 0,-7 4 0,2-1 0,-1 7 0,-1 3 8,3 9 35,2 7-29,1 6 8,5 3-7,3 1-12,2 2 6,1 0-9,0 6-12,3 26 11,15 16-6,2 16 7,3 3 0,-1-7 8,1-3-9,-3-5 3,0-6-2,1-8 0,-1-9-9,-1-10-27,0-8-34,-1-8-84,-2-3-127</inkml:trace>
  <inkml:trace contextRef="#ctx0" brushRef="#br0" timeOffset="4310.4589">20500 17756 308,'0'0'119,"0"0"-54,0 0 44,0 0-69,0 0-15,0 0-2,0-38-1,-3 35 9,-12-2-16,-5 5 0,-9 0-12,-6 0-1,-9 10-2,-3 8 0,-1 3 2,3 4-2,6 4 0,6 4 0,10 3 5,7 3-3,12 2-2,4-2 0,1-1 3,21-7-3,4-5 0,10-7 0,9-14 5,7-5-5,5 0-1,0-5-11,-7-9-27,-8 0 15,-9 1-44,-8 2-69,-9-3-61,-8 2-73</inkml:trace>
  <inkml:trace contextRef="#ctx0" brushRef="#br0" timeOffset="4626.9319">20123 17939 156,'0'0'164,"0"0"-141,0 0 15,0 0 61,0 0-13,0 0-11,113 7-39,-68-7-9,3 0-9,2 0-15,1-7 8,-3-3-11,-8 2 0,-7 5-3,-12-1-6,-9 4-56,-10 0-98,-2 0-159</inkml:trace>
  <inkml:trace contextRef="#ctx0" brushRef="#br0" timeOffset="5190.8107">21663 17429 385,'0'0'43,"0"0"30,0 0-54,-115-21-12,70 21-7,-6 4 2,-3 15 1,-1 7 1,2 12 35,5 13 35,2 15-56,5 14 18,5 5 0,10 0-17,9-3 18,16-10-32,1-4-3,22-14 2,14-10-1,7-11-3,8-14 0,6-13 1,7-6-5,3-9 4,0-18-26,-9-1-38,-12-5-94,-14 2 32,-13 3-21,-11-3-58</inkml:trace>
  <inkml:trace contextRef="#ctx0" brushRef="#br0" timeOffset="5692.3239">21255 17750 35,'0'0'69,"0"0"46,0 0 15,0 0-17,0 0-44,0 0-18,-3-15-12,3 15-19,0 0-5,0 0-14,0 0 0,0 0 1,0 13 2,0 16-1,0 13 41,6 11-14,0 5-7,5 4-11,-1-5-4,5-4 0,-3-8-5,-1-9 0,-6-6-3,-5-4-3,0-8-3,-5-5-49,-9-8-55,-4-5-180</inkml:trace>
  <inkml:trace contextRef="#ctx0" brushRef="#br0" timeOffset="541457.4323">14783 9236 193,'0'0'130,"0"0"-36,0 0-28,0 0-2,0 0-26,0 0-17,0 0 8,27 0-2,-18 0 0,3 0-13,0 2-9,2 1 13,3-3-17,4 0 8,2 0-4,2 0-5,3-3 6,2-8-6,0-1 0,0 0 5,-3 0-4,-2 0-2,-7-1 1,3-2-18,-6-2 13,0-3-3,-3 1 6,-1-2 1,-5 1 2,-3-1 3,-3 3-4,0 0 1,0 3 4,0 0-2,0 5 4,0-1 10,0 5-11,0 3 8,0 2-2,0 1-11,0 0-1,14 4-14,8 13 14,7 2 2,0 2 0,0-1 6,-4-1-6,-5-4 0,-3 0 7,-3-3-8,-4-3 0,-4 0 14,-4-1-8,-2 0 3,0-1 9,-6 1-1,-12-4 3,-5 2-20,-2-3-1,0 0-7,2-1-28,4 1 4,-2-2-17,5 1-86,4-1-211</inkml:trace>
  <inkml:trace contextRef="#ctx0" brushRef="#br0" timeOffset="541689.2241">15750 9077 436,'0'0'196,"0"0"-157,0 0 34,0 0-48,0 0-6,0 0-14,0-5-5,0 1 0,0-1-51,4-2-3,2-1-64,2 0-31,1-2-68</inkml:trace>
  <inkml:trace contextRef="#ctx0" brushRef="#br0" timeOffset="541989.9332">15986 8596 389,'0'0'81,"0"0"18,0 0 38,0 0-82,0 0 5,0 0-39,-36-2-20,36 41-1,0 15 0,0 3 4,3 2-3,13-2 1,1-3 1,0-6 1,0-4-4,-1-7 0,1-6 0,2-9-4,2-5 4,5-11 0,4-6-3,2 0-16,5-20-4,-2-11-48,-6-7-168,-9 1-259</inkml:trace>
  <inkml:trace contextRef="#ctx0" brushRef="#br0" timeOffset="542243.8446">15765 8825 570,'0'0'45,"0"0"-9,0 0 23,0 0-48,0 0-1,86-31 27,-32 19-28,6 0-1,1 0-6,-1 1 0,-4 4-4,1 2 1,-2 5-91,-4 0-132,-6 0-246</inkml:trace>
  <inkml:trace contextRef="#ctx0" brushRef="#br0" timeOffset="542422.2539">16654 8962 631,'0'0'87,"0"0"-87,0 0-17,0 0-28,0 0-162,0 0-97</inkml:trace>
  <inkml:trace contextRef="#ctx0" brushRef="#br0" timeOffset="544665.0772">17513 8467 123,'0'0'184,"0"0"-91,0 0 14,0 0-33,0 0-31,0 0-26,0 0-13,22 46 18,-12-9 21,-1 8-22,-2 0 11,1 1-18,-1-6-5,-1-4-1,0-3-2,-1-4-6,-1-4 0,-1-2 5,1-7-7,-4-3 2,2-6-9,-2-4-54,0-3-137,0 0-20</inkml:trace>
  <inkml:trace contextRef="#ctx0" brushRef="#br0" timeOffset="545181.9515">17574 8464 112,'0'0'62,"0"0"22,11-95 28,1 76-4,1 2-20,3 2-32,3 3-16,6 5-15,5 4-15,7 3 12,2 6-14,-1 16 5,-3 7 0,-11 4-12,-8 1 7,-10 4 3,-6 0-11,-4 1 23,-23-1-22,-7-1 5,-7-4-6,1-7 0,3-8-2,6-9-3,5-9-13,5 0-3,3-6-9,5-6 26,4 3 4,6 1 1,3 4 29,0 1-15,6 1-15,12 2 0,6 0-2,4 6 2,5 9 9,3 3-7,-2 2 12,0-1-6,-4 1-7,-3 0 2,-3-1-1,-4 1-2,-3-1 0,-5-1 3,-3 0-7,-5-2 0,1-4-36,-3-5-20,1-7-174,0 0-180</inkml:trace>
  <inkml:trace contextRef="#ctx0" brushRef="#br0" timeOffset="545514.0403">18073 8395 455,'0'0'99,"0"0"-64,0 0 35,0 0-26,0 0-44,0 0 4,4 74 16,9-29 21,0-2-24,-6-1 6,2 1-19,0-6-2,-1-2-2,1-3 2,-2-7-7,0-2 5,-2-7-50,-2-3-60,-2-9-259</inkml:trace>
  <inkml:trace contextRef="#ctx0" brushRef="#br0" timeOffset="545799.2183">18106 8351 222,'0'0'76,"0"0"-70,0 0 61,0 0 32,0 0 3,82-63-47,-57 61-26,4 2-4,-1 0-20,-3 0-1,1 0 2,-3 5-3,-1 3-5,-3 2 2,-4 2 0,-5 3-8,-7 3-79,-3 4-26,-5 0-59,-17 2-100</inkml:trace>
  <inkml:trace contextRef="#ctx0" brushRef="#br0" timeOffset="545999.7497">18159 8604 94,'0'0'149,"0"0"-124,0 0 65,0 0 31,0 0-24,0 0-49,102-3-24,-65-7-17,-1-1-2,-4 6-2,-9 5-6,-8 0-34,-11 13-61,-4 9-29,-6 6-51</inkml:trace>
  <inkml:trace contextRef="#ctx0" brushRef="#br0" timeOffset="546200.2864">18176 8859 283,'0'0'100,"0"0"-54,0 0 39,0 0-4,0 0-16,0 0-32,18 18-2,3-18 9,7 0-29,5-2 2,5-7-13,1-1 3,0 0-6,-1 3 3,0 1-12,-5 1-24,-3 1-80,-7-2-151</inkml:trace>
  <inkml:trace contextRef="#ctx0" brushRef="#br0" timeOffset="546754.6442">18810 8434 417,'0'0'92,"0"0"-61,0 0 51,0 0-41,0 0 0,0 0-1,-73-76-22,55 74 0,-4 2-14,-1 0 3,4 3-4,1 9-3,6 1 3,3 5-3,6 5 5,3 4-5,0 3 0,12 5-1,12 0-3,7-1 4,3-1 0,4-1-1,-4-4 6,-6-2-5,-5-2 0,-7-3 1,-7-3-3,-2-3 2,-7-1 0,0-2 3,0 0 3,-11 0-6,-9-3 0,-5-2-1,-5 0-4,-3-4-48,2-2-26,1-1-52,5 0 12,4 0-55,4-6-61</inkml:trace>
  <inkml:trace contextRef="#ctx0" brushRef="#br0" timeOffset="547356.0318">18977 8481 325,'0'0'160,"0"0"-107,0 0 48,0 0-45,0 0-9,0 0-6,0-20-30,0 38-11,0 16-3,0 10 3,0 6 14,6 1-3,3-2 4,1-5-6,4-4-2,4-8 3,2-9-8,3-6-1,4-8 2,1-9-2,5 0 0,3-8-1,1-14-12,-3-4 5,-5-2-4,-8-4 3,-8 1 2,-5-3-4,-7-2 8,-1 0 2,0 3 0,-12 4 1,-6 4 0,3 4-1,0 2 0,6 3-2,5 5-40,-1 6-93,5 3-191</inkml:trace>
  <inkml:trace contextRef="#ctx0" brushRef="#br0" timeOffset="547904.2795">19642 8341 453,'0'0'151,"0"0"-62,0 0-32,0 0-34,0 0-23,0 0 0,19 63 6,-9-20 9,-4 7 18,-3 5-21,-2 0 4,-1 1 0,0-8 2,0-5-5,2-6-13,4-7 0,7-6 3,-1-6-1,6-6-2,7-6 0,8-4 0,9-2-2,8-3-3,0-13-2,-2 0 3,-8-1-16,-9 4 3,-7-1-15,-7 2-19,-6 2-39,-9 0-161,-2 2-159</inkml:trace>
  <inkml:trace contextRef="#ctx0" brushRef="#br0" timeOffset="548374.2925">20150 8369 167,'0'0'262,"0"0"-178,0 0 12,0 0-31,0 0-44,0 0-4,83-13 19,-42 11-23,5 1 4,2-2-15,1-2 5,0 1-9,-4 1 4,-6 0-1,-8-2-1,-7 3-12,-8 1-39,-5 0-77,-8 1-131,-3 0-40</inkml:trace>
  <inkml:trace contextRef="#ctx0" brushRef="#br0" timeOffset="548637.3206">20412 8332 273,'0'0'121,"0"0"-73,0 0 11,0 0 63,0 0-20,0 96-41,0-55-37,0 4 17,0 0 7,0-3-35,0-1 13,0-5-21,5-2-3,-2-5 3,1-2-2,-1-7-3,0-4 0,-1-5-42,-1-3 0,3-6-41,-2-2-68,3 0-243</inkml:trace>
  <inkml:trace contextRef="#ctx0" brushRef="#br0" timeOffset="549091.8103">20917 8303 388,'0'0'214,"0"0"-177,0 0-20,0 0-13,0 0-4,0 0 0,-5 81 46,-5-34-8,-5 4-13,0-1 7,0-4-22,0-5 14,0-5-6,3-5-14,3-5 11,-1-5-15,2-1 0,4-6 1,1-5 1,1-3-4,2-6-12,0 0-25,0 0 23,0 0-1,0-8-13,0-12-23,9-2-22,2-3-23,2-7-14,-1-3-41,3-2 13,0-9 32</inkml:trace>
  <inkml:trace contextRef="#ctx0" brushRef="#br0" timeOffset="549360.9892">20963 8276 66,'0'0'110,"0"0"56,0 0-6,0 0-18,0 0-54,0 0-44,16-44-36,-8 58-8,2 14 2,4 12 12,0 0 16,0 7-16,1-2 4,-3 1-9,1-3 1,-1-4 3,0-4-6,0-6-3,-2-2 0,0-5-4,-2-5 3,-2-4-3,-1-4-6,-4-2-6,-1-2-30,0-3-12,0-2-44,-6 0-182</inkml:trace>
  <inkml:trace contextRef="#ctx0" brushRef="#br0" timeOffset="549561.5386">20870 8634 403,'0'0'115,"0"0"-115,0 0 0,0 0 1,93-71 0,-60 64 4,-5 1-3,-4 3 2,-3 3-8,-5 0-31,-5 0-201</inkml:trace>
  <inkml:trace contextRef="#ctx0" brushRef="#br0" timeOffset="550363.8154">21323 8365 186,'0'0'157,"0"0"-60,0 0 46,0 0-32,0 0-48,0 0-34,3 4-22,2 25-3,3 10 23,1 6-9,2 4 3,2-5-13,-3 0-6,2-3 8,-2-4-5,-3-4-5,-1-4 0,-5-7 5,-1-6-16,0-7 4,0-5-43,-1-4 2,-7 0-64,0-6-140,1-15-161</inkml:trace>
  <inkml:trace contextRef="#ctx0" brushRef="#br0" timeOffset="550780.5249">21379 8350 104,'0'0'119,"0"0"28,0 0-17,0 0 6,0 0-75,0 0-47,24-29-8,-3 50-1,1 11 6,7 7 11,2 5-8,-1-1 18,-2-1-25,-1-3-2,-3-3 7,-2-4-8,1-5 2,-4-4-6,-2-7 5,-4-5-8,-6-5 3,-2-3 0,-4-2 5,1-1 0,-2 0 7,0-10 25,0-11-27,1-6-4,-1-3-6,0-5 0,0-1 1,0-3 4,-3-2-5,-4 2 0,-1 1-2,1 7-5,0 7-12,2 3-6,0 5-5,4 8-37,1 0-86,0 2-289</inkml:trace>
  <inkml:trace contextRef="#ctx0" brushRef="#br0" timeOffset="551159.4514">21930 8333 383,'0'0'91,"0"0"-18,0 0 14,0 0-21,0 0-41,0 0-13,103-30 6,-57 26-10,4 1-2,1 3-6,1 0 2,-4 0-1,-6 0-1,-11 0-4,-9 0-34,-11 3-60,-9 4-79,-2 2-87</inkml:trace>
  <inkml:trace contextRef="#ctx0" brushRef="#br0" timeOffset="551413.3189">22140 8339 288,'0'0'214,"0"0"-197,0 0-11,0 0 84,-5 84 11,5-46-37,0 3-16,0 1-14,0-5-6,0-1-19,0-4-9,0-2 9,0-4-7,0-3-2,0-2 0,0-3-1,0-4-25,0-7-38,0-4-43,0-3-182</inkml:trace>
  <inkml:trace contextRef="#ctx0" brushRef="#br0" timeOffset="552246.7095">23355 8286 218,'0'0'248,"0"0"-190,0 0 45,0 0-33,0 0-51,0 0-13,0 0 14,-17 53 2,15-15 11,2 3-12,0 1-15,0 1 20,0-1-23,0-4 0,0 0 3,0-4 2,0-1-8,0-3 0,0-7-13,0-5 11,0-7-49,0-7-30,0-4-101,5 0-135</inkml:trace>
  <inkml:trace contextRef="#ctx0" brushRef="#br0" timeOffset="552801.8656">23408 8285 271,'0'0'135,"0"0"-113,0 0 55,0 0 12,0 0-18,52-77-56,-28 76-5,5 1-10,6 9 7,1 19 0,-2 10 11,-5 4 4,-10-3 12,-4-1-23,-9-3 5,-3-7-13,-1-5 2,-2-7-1,0-6-4,0-6 0,0-4 4,1 0 3,1 0-6,-1-11-1,5-12-18,-2-3 3,2-3-4,2 0 19,0 1-4,2-1 8,0 1-4,3-1 0,1 4 1,0 0-3,2 4 3,-1 1-1,0 7 6,-3 5 0,0 8-6,0 0 0,2 16-3,-2 14 3,-1 6 12,-4 3-1,-5 0 10,-1-1-20,-1-1 8,0-1-9,0 1 3,2-3-3,-1-4 0,1-5-22,2-6-22,1-7-125,2-7-221</inkml:trace>
  <inkml:trace contextRef="#ctx0" brushRef="#br0" timeOffset="553234.2399">24118 8252 516,'0'0'13,"0"0"-10,0 0 54,0 0 24,0 0-55,0 0-25,2 51 4,1-4 24,-2 4 9,1 5-19,4-3-4,-2-7 7,5-6-17,7-6 1,1-10-5,7-8-1,6-7 3,2-5-3,4-4 3,0 0 4,-1-11-6,-9-7-1,-5-8 1,-4-3 1,-6-3-1,-5-8-1,-2 0-4,-4-3-3,0 3-12,0 1 12,0 2-9,-2 6-32,-1 5-28,1 8-78,-1 11-96</inkml:trace>
  <inkml:trace contextRef="#ctx0" brushRef="#br0" timeOffset="553751.3344">24926 8242 458,'0'0'145,"0"0"-121,0 0 31,0 0-14,-81-70-25,60 69 10,-1 1-14,1 0-6,-2 0 4,1 9-10,4 12 0,3 7-1,8 6-7,5 3 8,2 7-3,3 1 3,19 2 3,10-2-2,4-3-1,1-5 0,-1-3 2,-6-6-3,-8-3 1,-5-6 0,-9-2 0,-6-4 3,-2-2-3,0-4 7,-8-1-6,-14-1 18,-5-2-17,-10-3-1,-5 0-2,-1 0-21,-1-3-26,4-8-87,8-1-129</inkml:trace>
  <inkml:trace contextRef="#ctx0" brushRef="#br0" timeOffset="554221.4504">25082 8258 474,'0'0'102,"0"0"-96,0 0 21,0 0 30,0 0-17,107-9-1,-66 7-26,5 2 13,0-3-21,0-1-2,-1-2 2,0-3-5,-2 0-1,-2 1-9,-8 3-101,-13 1-132,-15 4-129</inkml:trace>
  <inkml:trace contextRef="#ctx0" brushRef="#br0" timeOffset="554475.4278">25352 8253 292,'0'0'270,"0"0"-244,0 0-14,0 0 11,0 80 73,0-44-37,0 5-8,0 1-23,0-2 8,0-3-7,-3-3-29,-1-3 13,-1-6-13,-2-1 0,-2-2 0,3-6-15,1-3-49,4-2-21,-1-7-76,2-4-188</inkml:trace>
  <inkml:trace contextRef="#ctx0" brushRef="#br0" timeOffset="555277.5976">26406 8276 349,'0'0'94,"0"0"37,0 0-15,0 0-51,0 0-26,0 0-37,5 8-2,1 15 0,2 12 14,-2 4 10,-2-1-13,2 0 3,-3-1-1,-1-4-12,1-1 4,-3-5-3,0-3-2,0-3-10,0-3-32,0-2-21,4-6 1,-1-7-191,3-3-181</inkml:trace>
  <inkml:trace contextRef="#ctx0" brushRef="#br0" timeOffset="555856.8306">26456 8187 277,'0'0'87,"0"0"-5,0 0-8,0 0-21,87-71 16,-56 70-31,0 1-17,-1 0-6,-3 19-9,-7 6-5,-3 6-1,-9 4 1,-8 1 7,0-1-7,-12-3 2,-9-2 1,-4-7-2,1-2-2,1-5 0,4-8 2,7-1 3,3-6-5,2-1 0,4 0-4,3 0 3,0-1 1,0-4 0,0 3-5,17 2 5,5 0-7,7 0 6,4 5 1,3 13-6,-3 5 4,-2 4 1,-7 1 1,-3 1 0,-5-4 0,-7 0 11,-3-4 2,-6-5-9,0-1 14,-7 0-8,-16-4 9,-3-2-10,-1-5-3,-3-2-6,4-2-15,1 0-38,1-3-32,2-9-86,2 0 7,4 0-10</inkml:trace>
  <inkml:trace contextRef="#ctx0" brushRef="#br0" timeOffset="556242.2873">26977 8279 302,'0'0'40,"0"0"20,0 0 104,0 0-44,0 0-64,0 0-56,0 30 4,7 14 27,-1 4-4,2 0-7,-2-4 7,0-5-26,0-4 8,4-8-9,-3-4 0,0-3-2,-3-3 2,-2-3-19,-2-7-18,0-3-64,0-4-142,0 0-55</inkml:trace>
  <inkml:trace contextRef="#ctx0" brushRef="#br0" timeOffset="556495.9397">27063 8192 345,'0'0'136,"0"0"-105,0 0 20,0 0 3,83-50 1,-55 44-21,5 1-34,1 4 17,-1 1-17,1 0 2,-4 1-2,-2 10-6,-5 1-47,-7 3-75,-10 2-57,-6 2-49</inkml:trace>
  <inkml:trace contextRef="#ctx0" brushRef="#br0" timeOffset="556727.7201">27074 8431 113,'0'0'150,"0"0"-96,0 0 75,0 0-69,0 0 1,88-6-38,-49 0-17,4 2 7,-6 2-13,-4 2 0,-11 0 0,-10 2-50,-12 14-83,0 4-44,-23 2 29</inkml:trace>
  <inkml:trace contextRef="#ctx0" brushRef="#br0" timeOffset="556928.2563">27066 8686 147,'0'0'38,"0"0"92,0 0-12,0 0-29,0 0 20,0 0-65,96 10-15,-50-13-27,8-6 0,0-2-1,-1 6-1,-3-2-13,-7 4-67,-6 3-88,-6 0-41</inkml:trace>
  <inkml:trace contextRef="#ctx0" brushRef="#br0" timeOffset="557915.1432">28416 8190 302,'0'0'146,"0"0"-48,0 0 15,0 0-56,0 0-28,0 0-29,-10 15-3,9 17 3,1 9 20,0 4-10,0-1 2,3 2-10,13-5 0,-1-5 1,6-5-3,3-7 0,4-6 1,3-4 1,4-10 1,4-4-3,2 0-1,-2-1-3,-2-12-2,-7-2 1,-6-2 3,-9-3 4,-5 1 0,-7-5 0,-3-2-1,0-4 0,0-2-1,0-1-2,-4 0-2,-3 1-39,2 4-26,2 9-42,-3 6-72,0 8-72</inkml:trace>
  <inkml:trace contextRef="#ctx0" brushRef="#br0" timeOffset="558284.9204">29039 8221 573,'0'0'80,"0"0"-80,0 0-8,0 0 8,0 94 62,0-51-40,0-2-1,0-1-3,0-4-17,0-5 9,0-4-10,3-1 0,0-4 5,-2-2 0,1-5-10,-2-6-7,1-4-97,-1-5-140,0 0-165</inkml:trace>
  <inkml:trace contextRef="#ctx0" brushRef="#br0" timeOffset="558686.341">29061 8204 334,'0'0'111,"0"0"-78,0 0 105,0 0-62,0 0-61,0 0-15,30 24 0,-12 15 24,3 3-6,-3-3-11,4-1 8,-1-5-15,1-3 0,-1-1 0,-1-5 7,-5-5-9,1-4 2,-2-6 0,-1-2 2,-3-5 4,-1-2-6,1 0 0,0-2 1,3-15 0,-1-5-1,-2-8 0,-3 1 3,-6-6 1,-1-3-4,0 1 0,-3-1 1,-9 0-10,1 5 4,0 6-21,0 8-4,3 6-41,3 6-40,5 3-92,0 2-57</inkml:trace>
  <inkml:trace contextRef="#ctx0" brushRef="#br0" timeOffset="559018.4113">29568 8155 441,'0'0'152,"0"0"-86,0 0-28,0 0-8,0 0-21,0 0-5,51-5 1,-14 2-5,5-2 15,1-3-13,-5 3 0,-7-3-2,-6 2-3,-6 3 2,-3-1-64,-9 1-150,-7 1-230</inkml:trace>
  <inkml:trace contextRef="#ctx0" brushRef="#br0" timeOffset="559265.8381">29679 8198 69,'0'0'193,"0"0"-193,0 0 70,0 0 35,-10 99 46,10-64-88,-2-1-35,2-1-4,0 1-16,0-3 8,0 1-1,0-2-8,0-4 4,0-4-11,0-5 0,0-4-10,0-2-76,-6-7-99,-3-1-18,-4-3-5</inkml:trace>
  <inkml:trace contextRef="#ctx0" brushRef="#br0" timeOffset="559435.1276">29556 8622 93,'0'0'291,"0"0"-162,0 0-28,0 0-60,0 0-4,0 0-19,41-5-5,-2 1 6,11-3-13,5-4-2,2 1-4,-3 0 0,-5 5-10,-9 2-21,-8 1-22,-7 2-69,-7 0-191</inkml:trace>
  <inkml:trace contextRef="#ctx0" brushRef="#br0" timeOffset="559804.9543">30078 8184 401,'0'0'174,"0"0"-148,0 0-6,0 0-12,0 0-2,0 0 4,72 6 19,-36-2-8,0-2-19,-3 0 1,2-2 4,-2 0-7,-9 0 0,0 0-66,-8-2-147,-8-2-129</inkml:trace>
  <inkml:trace contextRef="#ctx0" brushRef="#br0" timeOffset="560090.1312">30286 8187 389,'0'0'85,"0"0"-73,0 0 31,-16 78 83,8-43-63,-1 6-27,3 1-9,0 0 4,3 0-6,0-4-12,3-5 3,0-3-9,0-7-7,0-4 0,0-2-8,0-6 6,0 0-50,3-2-10,8-6-105,0-3-179</inkml:trace>
  <inkml:trace contextRef="#ctx0" brushRef="#br0" timeOffset="560531.9536">30592 8212 214,'0'0'169,"0"0"-72,0 0-4,0 0-29,0 0-46,0 0-10,0 93 48,-3-47-19,-5 2-6,2-1 2,0-1-26,1-3 3,-1-4-10,0-4 3,1-8-4,2-6 1,1-5-3,2-6-17,-1-5-31,1-2-13,-2-3-57,2 0-42,0 0-23</inkml:trace>
  <inkml:trace contextRef="#ctx0" brushRef="#br0" timeOffset="560807.549">30695 8208 357,'0'0'73,"0"0"-60,0 0 33,0 0 21,0 0-7,0 0-33,9-25-27,1 43-8,7 12 8,-5 7 2,2 7 25,-5 0 21,1-1-37,-2 1 12,1-4-20,2 1 3,2-5-1,-1-7-4,0-6-1,0-5 0,-2-6-49,-2-6-67,-2-5-125</inkml:trace>
  <inkml:trace contextRef="#ctx0" brushRef="#br0" timeOffset="561039.3398">30578 8518 180,'0'0'218,"0"0"-197,0 0-16,0 0-2,0 0 46,97-4-32,-58 0-14,0-1 2,-8 3-5,-7 1-16,-6-1-124,-6-1-205</inkml:trace>
  <inkml:trace contextRef="#ctx0" brushRef="#br0" timeOffset="561424.7857">31060 8229 323,'0'0'52,"0"0"-51,0 0 65,9 116 58,-9-75-26,0 3-44,0-2-30,0-1-12,0-4 23,0-6-30,0-2-2,-1-8 4,1-4-5,0-7-4,0-7-46,9-3-121,1 0-110</inkml:trace>
  <inkml:trace contextRef="#ctx0" brushRef="#br0" timeOffset="561910.3193">31069 8299 269,'0'0'190,"0"0"-147,0 0 24,14-89 3,0 75-1,0 5-22,5 0-23,4 4-12,1 4-8,3 1-5,-2 4 1,-3 18 0,-7 6-2,-7 6 2,-8 2 0,-6-4 3,-21 0 0,-9-3-6,-1-3-1,-1-5-8,9-8 8,9-5-22,11-5 7,8-3-12,1 0-27,0 0 6,0 1 42,7 2-4,9 3 14,6 6 7,3 6 31,-1 3-18,-2 5 7,-4 0 15,1-1 1,2 1-22,-3-1-11,3-1-8,-1-3-1,0-4 1,1-2-2,-3-5-9,-3 0-54,-3-6-43,-2-4-54,-4 0-170</inkml:trace>
  <inkml:trace contextRef="#ctx0" brushRef="#br0" timeOffset="562411.5493">31863 8264 39,'0'0'141,"0"0"-66,0 0 71,0 0-61,0 0-26,0 0-10,0-8-33,-9 16 9,-1 10 15,-7 9-11,-2 5 13,-7 8-26,-3 5 5,-3 7 4,-1-1-19,5-3 0,1-4-6,8-8 6,2-6-8,8-8 2,2-5-8,6-3-7,1-7-50,0-4-39,0-3-107,4 0-151</inkml:trace>
  <inkml:trace contextRef="#ctx0" brushRef="#br0" timeOffset="562695.8851">31654 8268 414,'0'0'248,"0"0"-233,0 0-15,0 0 4,0 0-4,0 0 4,15 52-4,-5-18 32,-2 2-30,-2 0 4,-1-2-6,-2-6 5,-2-2-8,1-8 3,-2-6-102,0-7-256</inkml:trace>
  <inkml:trace contextRef="#ctx0" brushRef="#br0" timeOffset="564315.568">17145 8067 185,'0'0'79,"0"0"-9,0 0 0,0 0-7,0 0-4,0 0 1,0-3-16,0 3-8,0 0-12,0 0-15,1 6-6,1 19-3,-2 13 7,3 12 15,-2 7-15,4 3 0,-1 3 10,5 4-1,0-1 3,3 3 3,6-3-16,0-3 7,4-3-9,-1-1-1,-3-2-3,-3-1 0,-3-2-2,0-1 2,-5-5 0,-1-1 1,-1-3 5,0-7-8,-2 1 2,-1-5-11,1-3 8,-1-1-14,-1-5-5,-1-6-23,0-6-33,0-6-58,0-6-37,0 0-26</inkml:trace>
  <inkml:trace contextRef="#ctx0" brushRef="#br0" timeOffset="567613.1742">17242 8094 163,'0'0'42,"0"0"-31,0 0 9,0 0 40,0 0 1,0 0-14,89-27-24,-78 27 2,2 0 12,-1-2-23,0 1 22,3-1-26,0 1-6,6 1 8,4-4-12,6 2 22,7-1-14,2 0-6,6 0 25,1 1-20,-1 2 0,0 0-3,-1 0 0,-2 0-4,-1 0 0,-2 0 0,-1 0 0,3 0 0,4 0 0,-1 0 3,6-5-1,-5 1-2,-4 3 0,-5-1 0,-4 2-7,-2 0 7,-1 0 0,1 0 0,5 0 6,9 0-6,3 0 0,4 0 3,1 0-7,-2-1 5,5-2-1,0-2 0,1 2 5,-1 1-5,2-2 0,-2 4 0,1 0-5,-1 0 5,4 0 0,9 0 1,11 0 5,8 0-6,6-1 0,5-5-1,1-1-4,1 4 5,-1 1 0,-5 0 0,-4 1 5,-3-1-5,-7 2 0,-2 0 1,-6 0-7,-1 0 11,1 0-5,-1 3 0,-1 1 0,-2 2 0,-5 1 0,0-1 0,-3-2-5,0 2 7,-1-1-2,-2-1 2,-3 0 0,1 0-2,-1-1 0,0-3 1,2 0-2,-1 0 1,-2 0 0,0 0 0,0 0 1,1 0-1,1 0 0,4 0 2,4 0-4,-3 0 2,-4 0 0,0 0-2,0 0 4,4 0-3,3 0 1,3-3 0,5-3-1,-4 0 3,1 1-2,-2 0 0,-3 2 1,-4 1-1,-3 2 0,-5 0 0,-3 0-1,2 0 1,1 0 0,-1 0 1,4 0-1,0 0 1,-1 0-1,-5 0-1,0 0-1,-2 0 3,-1 1-1,0 2 0,3 0 1,3-3-2,1 0 1,2 0 0,3 0-1,0 0 1,2 0 0,0 0 0,-2 0 2,-2 0-3,1 0 1,-1 0 0,-1 0-3,-2-2 5,1-1-2,1 2 1,5-2 1,-2 3-4,-1-1 2,-4-1 0,0-2 0,1-1 0,1 0 0,1-2-1,-1 1-1,-5-2 0,-1 3 2,-7-2 0,-3 3-4,-4 1 6,-2 1-2,-2 2 0,-1 0 4,2 0-8,-1 0 4,3 0 0,4 0 0,2 0 0,3 0 0,4 0-1,3 0 6,5 0-7,8-1 2,4-2 0,5 0-2,1 0 6,-3 0-4,-1 0 0,-1 1-4,2 1 4,-4 1-2,-2 0 2,-4 0 0,-2 0 2,-3 1-2,4 4 0,-3-1 2,1 0-5,-1-3 3,-2-1 0,-3 2-1,3-2 3,-4 1-2,1 2 0,3-2 4,-5 2-6,0-1 2,-1-1-2,-3-1 0,1 0 3,2 0-1,4 0 0,5 0 0,2 0-1,2-4 1,1 1 0,-3-1 0,1-3 4,-6 3-4,0-1 0,-4 0 2,0 0-7,-3 1 6,-3 0-1,0 1 0,-2-1 5,-1-3-5,1 2 0,0 0-5,1-1 5,-1 1 0,-4 1 0,-5 0 0,-2 1 0,-7 1 0,-1-1 0,-3 3-1,-2-2 0,0 1 1,-5-1 0,1 0-3,2-1 7,2 0-4,3 0 0,4-2 0,5 0-1,4 0-2,4 0 3,2 0 2,2 2 5,0 0-9,1 2 2,2 0-2,1 1 0,3 0 2,3 0 0,5 0 0,1 0 6,2 0-6,1 0 0,0 0-5,3 2 4,2 1 1,3-1 0,-1-1 1,2 1 5,-4-1-6,-2 1 0,0-2-5,2 3-1,1-1 6,-4-2 0,-1 1 4,-2-1 4,-5 0-8,0 0 0,-5 0 0,0 0 2,1 0-2,-1 0 0,0 0 4,-2 0 4,-2 0-8,5 0 0,-3 0-1,-1 0-5,4 0 8,-3 0-2,1 0 0,-1 0 3,-1 0-3,0 0 0,0 0 1,-2 0-4,0-1 6,-5 1-1,-1 0 11,-3 0-9,0 0 4,-4 0-8,-4 0 6,0 0-3,-3 0-3,2 0 0,0 4 2,1 0 2,-1 1-4,1 1 0,-1-1 0,2 0-3,1 2 3,-4-3 0,0 2 1,-4-3 3,-4 2-4,1-1 0,0 1 1,1-1-6,4 1 7,-2-2-2,-1 1 0,-3-1 7,-4-1-7,-4-1 0,-1-1-2,-3 1 2,1-1 0,-2 0 0,-1 0 0,2 0 7,2 0-7,2 0 0,2 0 5,-1 0-1,-1 0-1,-3 0-1,-1 0 12,-3 0-11,2 0 3,1 0-6,-2 0 1,1 0-3,-4 0 2,2 0 0,-3 0-3,2 0 8,-2 0-5,0 0 0,1 0-4,1 0 0,-1 2 2,4 1 2,-1 3 0,0 0 4,1 4-5,-3 0 1,-2 5 0,0 5-3,3 3 6,-2 5-2,2 2 3,-3 2 5,2 1-9,-1-2 0,1 1 0,-1-2-2,1 0 2,-2 2 0,0 0 0,0 6 9,0-2-8,0 5-1,0-2 0,0-1 0,0-1 1,-2 1-1,-1-2 1,2 1 1,1-4-2,-2-2 0,1 1 3,-4 1-7,0 0 4,2 0 0,-2-1 4,2-1-2,1 1-3,1-2 1,-2-1 0,3-3 1,-2-6-1,2-2 1,0-6 1,-1-3 0,1-4-4,-2-5-12,2 0-50,-1-2-75,-2-14-373</inkml:trace>
  <inkml:trace contextRef="#ctx0" brushRef="#br0" timeOffset="570478.435">17428 9250 314,'0'0'38,"0"0"-38,0 0-5,0 0 5,0 0 55,0 0-4,93 0-26,-62 0 12,1 0-8,0 0-6,3 0-3,1-3-7,2 0-9,-2 2 13,-2-1-15,-2 2 4,-4 0-6,0 0 5,4 0-7,0 0 2,6 0 0,7 0 3,2 0-2,5-6 0,0-2-1,0-1 2,-3 2-6,-3-1 4,0 2 0,-4 2 0,-3 1 0,-5 3 0,-4 0 0,-3 0-1,-3 0-5,3 0 7,2 0-1,9 0 3,11 0 1,10-6-4,9-4 0,6 0 0,5 1-5,2-1 6,1 2-1,1 4 4,0-1-1,-3 2-1,1 3-2,-7 0-2,4 0-2,0 0 4,2 0 0,2 0-1,0 0 9,0 0-8,-2 0 0,0 0-1,-2 0-1,1 0 4,1 0 0,1 2 40,5 1-41,1 0 5,-5 1-6,0 0 1,1 0-4,1 2 3,0-4 0,-1 4 5,-3 1-3,0-1-2,-1 2 0,-4 0 2,2 1-5,-2 0 3,0-1 0,6-1 0,3 1 6,-1-2-6,0-2 0,-3 1-2,2-1-1,0 1 3,2-1 0,1 1 0,-2-3 3,5-1-3,0 1 0,2-2 1,-2 0-2,3 2 1,-2 1 0,2 0 0,-3 0 1,-4 1-1,-1-1 0,1 0 0,-2-1-4,2 3 4,-2-2 0,0 0 3,3 0-1,1-1-2,-1-1 0,2-1-1,-2 1 0,3-1 1,2 2 0,-3-1 0,1 1 3,-3-2-4,-2 0 1,0 0 0,-2 0-2,-5 0 2,-1 0 0,-1 0 2,1 0 2,2 0-6,-1 0 2,6 0 0,3-2-1,-1-3 1,3-3 0,-9 2-1,-4-3 6,0 1-8,-5 2 3,0-1 0,-5 1-3,-2 0 3,-2 2 0,-3-1 0,-2-1 6,-3 1-6,2 1 0,-1-1 1,0 2-7,-1-1 11,5 1-5,2-2 0,6 2 0,2-2 0,1 2 0,1 1 0,-2-3-1,3 2 1,3 0 0,0 0-4,1 1 8,1-1-4,2 1 0,2-1 0,0 0-3,1 0 3,1-2 0,-3 3 0,-1 1 6,1-1-6,-1 1 0,-2 0 0,-5-2-5,0-2 5,-3-1 0,2 2 0,0-1 2,-3 2-2,-1 0 0,-4 0 0,-6 0-2,0 1 4,-1 1-2,-2-2 0,-1 2 2,-2-1-2,-2 0 0,0 1-2,0-4 2,3 2 0,2 2 1,2-3-2,-2-1 2,2 0-1,-2-2 0,-2 1-1,-3 1 1,0 2 0,0-1 1,-3 1-1,0 0-1,0 0 1,2 1 0,0 0 1,3-1-2,2 2 2,6-2-1,-2 0 1,3 0 1,0 2-4,-3-1 2,-1-1 0,0 0-1,1 0 0,2 2 1,2-1 2,2-1 2,1 0-7,-7-2 3,0 2 0,-1 0-3,-1 1 3,2-3 0,0-1 0,0 0 4,1 0-6,-4 1 2,-2 1 0,-3-1-1,-3 3 2,-4-3-1,-4 2 1,-6 0 2,-6 0-3,-3 1 4,-4-1 4,-2 1 5,-1 0-13,-2-1 8,0-1-3,-1 2 0,-1 0-5,-1 2 0,-1-1 1,0 1-7,2 0 8,7 0-2,-1 0 0,7 0 0,5 0 0,2 0 0,4 0-23,5 0-31,2-3-148,1-5-198</inkml:trace>
  <inkml:trace contextRef="#ctx0" brushRef="#br0" timeOffset="571695.3002">31624 8103 14,'0'0'36,"0"0"27,0 0-12,0 0-28,0 0-12,0 0-4,0 0-5,0-2 51,0 6-11,0 1-7,0 1 17,0 5-35,2 3 14,2 2 13,2 5-19,0 4 32,3-3-11,-3 0-16,0-2 0,0-2-30,3-3 9,-5-1-9,1-1 6,1-2-6,-1-4 0,1 1-5,4-3 3,-1 0-79,7-3-35,1-1-64,-1 0 9,-6-1 42</inkml:trace>
  <inkml:trace contextRef="#ctx0" brushRef="#br0" timeOffset="572268.5899">31980 8142 30,'0'0'80,"0"0"-5,0 0 3,0 0-27,0 0-7,0 0 2,0-3-3,0 3 5,0 0-17,0 0-6,0 0 14,0 0-29,-2 0-8,-9 11 6,-5 7-4,1 3-4,-4 1 0,2 4-1,0 1-3,-2 0-9,3-1-55,4-4-64,-1-2-125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49:39.3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8866 974 22,'0'0'134,"0"0"-71,0 0 10,0 0-10,0 0 28,0 0-10,0 0-29,0 0-3,-58 0-24,50 0-11,-2 0-3,3 0-3,-4 0 8,2 3-15,-4 4 0,2-2 3,-2 1-3,-2 1 0,0-3 0,0 2 2,-4-2-2,7 1-1,-1 0 0,4-4 0,1 2 0,3-2 2,2-1 0,2 2 1,1-2-4,0 0 1,0 1 0,0-1-2,0 0 6,0 0-2,0 0 4,0 0-5,0 2-2,0 1 1,0 2 0,0 2 2,0 1 2,0 2 3,0 4-2,3-1-1,0 4-4,3 1 0,0 1 1,2 2 0,0 2 0,0 3-1,-1 0 1,1 8 3,1-1-7,-5 2 3,-2 1 0,-1-2 5,-1 1-4,2-2-1,-2-2 3,0 0-1,0-1-2,0 0 0,0-3 2,1 5-1,1 2-1,-1 4 0,1 1 9,-1-4-5,2-5 3,3-5-7,0 5 5,-3 7-4,0 2-1,-3 6 10,3 0-10,0-1 1,0-2-1,2-2 0,0-2 3,0 0-5,-2-1 5,0 0-3,0 2 3,-2 1-2,1 1-1,-1 2 0,2 0 0,2-4-1,2-1 1,-1-2 0,2-1 0,-2 0 3,0 2-3,-2-1 0,-3 0 0,-1 0 2,0 0-1,0 2-1,0-3 0,0 3 3,0-2-3,2 2 0,-1-2 0,-1 3 1,2 3 0,-2 5-1,0 3 8,0 0-1,0-1-7,0 1 0,0-2 0,0 2 4,0 1 0,0 0-1,0 2 3,0 0 3,0-1-9,0-2 0,0-2 1,0 0 0,0-3 0,0 1-1,3-1 2,0 0-1,3 2-1,-3-4 0,0 0 0,3 1-2,-3 0 5,-2 2-3,1 5 0,-2 1 4,0 2-4,0 0 0,-5-1 1,-2-5 0,1-2-1,3-4 0,-3-2-3,3-1 9,1-2-10,1-4 4,-1-4 0,2-3 0,0-1 1,0-6 0,0 1-1,0-5-2,0-2 2,0-2 0,0-4 0,0-2-2,0-1 5,0-2-3,0-1 0,0 2-2,8-1 2,4-2 1,9 0 9,7 0-1,8 0-5,3 0-2,7-2 2,-6-4-1,-2-2-3,-7 3 0,-4-3-13,-6 0 13,-8 1-34,-3-1-9,-5-3-12,-2-2-152,-3-5-353</inkml:trace>
  <inkml:trace contextRef="#ctx0" brushRef="#br0" timeOffset="1889.1426">9663 1020 351,'0'0'79,"0"0"-24,0 0-1,0 0 22,0 0-34,0 0-17,0 0 10,0-4-20,0 4 3,0 0-15,0 13 5,0 9 2,7 10 10,4 4-8,-2 2 11,0 1-11,-3-2-5,0 1-5,1-5 5,-1-3-5,0-4-1,-3-4 2,3-4-3,-4-6 6,-1-4-13,1-7 1,-1-1-55,5 0-34,1-11-193</inkml:trace>
  <inkml:trace contextRef="#ctx0" brushRef="#br0" timeOffset="2823.3309">11326 938 170,'0'0'118,"0"0"-79,0 0 53,0 0-28,0 0 26,0 0-31,-91-3-13,77 23-14,0 10-31,-1 9 10,5 2 1,2 2-2,5-2 10,3-5-15,0-3-1,8-5 0,7-3 3,4-5-7,2-7 3,0-5 2,6-8 0,0 0-5,2-7 0,1-14 4,-1-3 0,-7 0-4,-9 0 0,-5 0 5,-2-1-1,-6-3-2,0-2-1,0-3 3,-15 0-4,-2 2 0,0 2-1,-1 3-10,4 5 11,1 6-21,2 5-27,2 8-56,2 2-167,1 0-88</inkml:trace>
  <inkml:trace contextRef="#ctx0" brushRef="#br0" timeOffset="3571.74">12757 869 282,'0'0'225,"0"0"-211,0 0 38,0 0-26,0 0-4,0 0-7,-85 15-6,67 15 23,-1 8-15,4 7-8,3 3 11,6-3-18,6-4 5,0-7-7,5-5 2,12-6-2,6-5 0,2-9 0,5-8 0,7-1 0,-1-9-1,3-13 1,-3-3-27,-6 0 15,-5 0 4,-4 0 8,-8 0 4,-5-2 0,-7-4-4,-1 2 0,-1-5 2,-14 0-1,-5-1-1,1 2 0,0 4 0,2 11-26,5 6-50,-1 9-31,1 3-86,1 0-51</inkml:trace>
  <inkml:trace contextRef="#ctx0" brushRef="#br0" timeOffset="4288.9503">14655 851 282,'0'0'170,"0"0"-64,0 0-22,0 0-38,0 0-42,0 0 3,-84 45 19,68-10-19,1 2 8,6 5 2,3-1-3,4-5 4,2-6-18,0-3 4,13-6 4,4-5-7,6-6-1,5-8 10,8-2-7,6-5-3,3-15 0,1-4-4,-7-1 3,-8-3-10,-6 0 11,-10-1 0,-6 1 2,-9-4-6,0-2-9,-10-4-9,-15 0 15,-7 3-17,-4 6-27,-4 3-88,-1 5-57,0 5-81</inkml:trace>
  <inkml:trace contextRef="#ctx0" brushRef="#br0" timeOffset="5245.0743">9852 2249 132,'0'0'92,"0"0"-36,0 0 36,0 0-3,0 0-82,0 0-6,-34 46 13,21-21 16,2 3 36,5 3-16,5 5-31,1 2 10,0-2-18,1-2-6,10-5 12,3-7-16,2-5 3,4-8 11,0-9-5,2 0 4,2-13 1,4-18-9,2-7 10,-5-4-13,-5 2 4,-8 4 4,-8 1-2,-4 5 14,0 0-15,-14 0-3,-5 1-10,-4 1 5,-3 0-31,3 7-32,1 5-105,5 4-117</inkml:trace>
  <inkml:trace contextRef="#ctx0" brushRef="#br0" timeOffset="5793.29">11183 1989 404,'0'0'45,"0"0"34,0 0 1,0 0-65,0 0 8,0 0 25,21 106-15,-10-65 13,-2-2-19,1 1-17,-4-7 2,-3-1-5,-2-3-7,-1-4 0,0-3 5,0-4-4,0-4-1,0-4-2,0-4-25,3-6-95,2 0-210</inkml:trace>
  <inkml:trace contextRef="#ctx0" brushRef="#br0" timeOffset="6632.8164">12960 1909 352,'0'0'20,"0"0"4,0 0 43,0 0-19,0 0 18,0 0-32,-74-9-1,60 10 4,-2 13-17,2 7-9,-2 9 10,4 10-8,0 9 9,2 5-18,2 1 4,2-4 0,6-5-8,0-6 0,0-9 1,0-4 1,8-6 1,8-4-2,0-5 7,7-7 6,-1-5-10,5 0 6,6-14-6,2-13-3,4-6 5,-1-4-4,-4-2-2,-7 0 7,-11-1-6,-7-4 2,-9 0-2,0-1 0,-12 2-2,-12 4 1,-2 4-5,-4 8-13,1 7-17,3 5-15,3 9-57,1 3-176</inkml:trace>
  <inkml:trace contextRef="#ctx0" brushRef="#br0" timeOffset="7450.2404">14788 1927 113,'0'0'288,"0"0"-256,0 0 27,0 0 9,-88 20-25,73 4-12,-2 7-3,7 5-2,4 8-21,3 4 16,3-3-14,0-1 5,0-9 4,13-5-15,7-6 6,2-6 9,7-6-16,2-5 18,7-7-12,6 0-2,2-18 7,-1-8-9,-3-5 0,-9 0-2,-10 0 3,-8-2-1,-12-1-2,-3-1 0,0-1 0,-18 1-4,-5 2-1,-7 3-10,-3 2-25,0 2 4,0 6-84,0 4-49,1 4-93</inkml:trace>
  <inkml:trace contextRef="#ctx0" brushRef="#br0" timeOffset="8499.7244">9910 3365 216,'0'0'115,"0"0"-7,0 0-22,0 0 3,0 0-37,0 0-10,-37 4-25,27 7-17,1 7 12,0 9-9,2 7 3,1 8 9,3 4-14,3-1 10,0 0-5,0-3 4,0-6-11,7-5 1,6-10 0,4-8 3,8-5 0,4-8-3,3-5 3,6-21 3,-1-8 1,-6-5-6,-8 1 0,-10 2 6,-10 1-1,-3 2-6,0 0 0,-12-1 5,-3-1-6,-6 1 1,2 3-17,-5 4 0,6 4-46,2 8-45,-1 8-89,4 7-120</inkml:trace>
  <inkml:trace contextRef="#ctx0" brushRef="#br0" timeOffset="9123.092">11259 3149 327,'0'0'62,"0"0"-48,0 0 43,0 0-2,0 0 15,0 0-41,-86 37 17,68-4 1,4 6-23,1 9 3,6 2-16,2-4 5,5-5 4,0-8-15,8-5-5,8-7 0,2-5 4,6-10 1,4-6-4,2 0-1,4-20 6,1-7-3,-6-3-4,-3-3 1,-11 0-3,-7 1 2,-8-4 1,0 0 0,0 0 2,-17 0-2,-3 1-9,-4 3-7,-1 7-37,1 4 1,-1 7-116,1 7-78</inkml:trace>
  <inkml:trace contextRef="#ctx0" brushRef="#br0" timeOffset="9809.7377">13154 2961 371,'0'0'94,"0"0"0,0 0-5,0 0-23,0 0-59,0 0-6,-1 60 14,1-16 1,0 0 19,4-1-17,1-2-8,-2-3 1,1-2-9,-3-6 3,-1-4-5,0-3 0,0-4-4,2-4-25,1-3-45,0 0 7,1-5-134,2 1-69</inkml:trace>
  <inkml:trace contextRef="#ctx0" brushRef="#br0" timeOffset="10643.0409">15183 2955 298,'0'0'80,"0"0"-36,0 0 12,0 0-6,0 0-23,0 0-8,-86 62 30,75-32-30,2 4 16,-1 4-9,5 0-12,2 1-6,3-2-8,0-2 1,0-4 2,9-5-1,4-5-2,4-4 9,5-8-9,4-6 6,3-3-5,3-5 1,2-14 2,-2-8-1,-3-8-2,1-3-1,-5 1-5,-5-2 3,-2 4-1,-9 4 3,-6-2 3,-3 2-1,0 0-1,-15 0 2,-7 5-3,-4 0 0,-4 2 0,1 6-30,-1 5-36,-2 3-79,3 7-147</inkml:trace>
  <inkml:trace contextRef="#ctx0" brushRef="#br0" timeOffset="11660.9339">9998 4379 340,'0'0'115,"0"0"-108,0 0 30,0 0-10,0 0 5,-89 21 17,76 5-46,1 14 33,4 12 4,1 4-17,7 4 10,0-8-27,0-4 3,0-9-1,9-4-2,3-8-8,2-8 2,3-6 0,4-9 0,1-4 3,7-10-3,3-19 6,1-10-6,-2-2 0,-8-2 0,-7 1 2,-7-2-2,-9 0 0,0 1 0,0 2 0,-7 5-22,-9 8-7,-6 7-37,-1 10-56,-1 6-104,-1 5-58</inkml:trace>
  <inkml:trace contextRef="#ctx0" brushRef="#br0" timeOffset="12346.5322">11622 4206 298,'0'0'59,"0"0"37,0 0 36,0 0-46,-96-3-58,77 6 5,-2 10-9,3 7-24,3 9 5,2 7-5,4 9 0,1 5 4,5 2 0,3-2 0,0-7 1,0-5-3,6-9 5,8-6-7,4-7 0,2-6 11,2-8-11,3-2 6,3-10-2,2-16-2,1-9-1,-1-4 0,-9-2 0,-6-2 2,-10 2 3,-5 1-6,0 0 0,-8 1-4,-9 3-4,-2 3-14,-3 6-17,1 9 0,0 7-79,0 11-27,3 0-34</inkml:trace>
  <inkml:trace contextRef="#ctx0" brushRef="#br0" timeOffset="13068.1937">13199 4110 346,'0'0'143,"0"0"-100,0 0 45,0 0-34,0 0-35,0 0 0,-94-5 10,71 16-17,1 8 12,-2 11-24,5 8 2,-1 6-3,8-1 1,4 1 0,6-5 0,2-3 5,0-4-5,16-7 0,1-5 5,7-6-5,-2-9 1,5-5-1,3 0 0,-1-18 6,0-10-6,-2-4 0,-5-3-4,-6-1-2,-5 2 6,-8-2 0,-3 1 0,0 3 0,-17 3 0,-6 1-10,-6 6-19,0 5 23,-1 7-9,1 4-7,3 6-23,0 0-53,5 0-96,3 9-72</inkml:trace>
  <inkml:trace contextRef="#ctx0" brushRef="#br0" timeOffset="13718.6747">15227 4066 433,'0'0'72,"0"0"-66,0 0-3,0 0 11,-7 103 71,7-64-13,0 1-50,-1-1 8,1-2-17,-2-3-7,2-1-4,0-1 8,0-5-10,0-3 0,0-8 5,0-5-13,0-8 8,0-3-100,10-7-113,3-16-89</inkml:trace>
  <inkml:trace contextRef="#ctx0" brushRef="#br0" timeOffset="15685.6469">15674 640 187,'0'0'92,"0"0"-25,0 0-15,0 0-20,0 0 12,0 0 3,0 2 12,0-2 20,0 0-50,0 0-7,0 0 12,0 0-25,0 0 3,3 0-2,9-3-4,6-7 6,4 0-11,3-2 0,-2 0-1,2 2 6,-1 2-6,0 2 0,-1 1 1,-1 4-7,-3 1 6,-1 0 0,-3 0-1,-3 1 3,1 10-2,-4 1 0,-4 2-8,-2 2 4,-2 1 0,-1 2 4,0 3 0,0 0 2,0 5-2,2 3 0,-2 5 2,3 4-8,0 7 6,1 6 0,-1 4 1,-3-3 3,0 1-4,0-1 0,0 2-4,0-4 1,-5-3 3,1-3 0,0-1 3,2 1 1,1 0-4,1 2 0,0-2-3,0 3 0,0 3 3,0 3 0,0 4 1,0-1 5,0 2-6,0 4 0,0 2-4,0 2 3,0-2 1,0-2 0,0-1 4,0-3-2,0-1-2,0 1 0,0 1 5,0-3-5,0 0 0,0-1 1,0-3 5,0 1-1,0-1-5,0 0 0,0 1 0,0 0-3,0 0 3,0 1 0,0 3 3,0 2 2,0 0-5,0 2 0,0-2-3,-2-2 1,-1-1 2,-3-2 0,-1 1 1,-1-2 3,2 0-4,0-4 0,2 0-2,-1-2-1,0-3 3,2 0 0,-2-2 1,1 0 3,1-2-4,0 1 0,-2 1 0,0 0-4,0 0 4,-1-1 0,1 0 2,-1 1 0,2 1-2,-1-1 0,0-4 4,3-1-4,-1-7 0,3-1 0,0-2 8,0-4-4,-2-3-4,2-4 0,0-1-2,-1-7 1,1-2 1,0-2 0,0-3 3,0-1-1,0-1-2,-2 0 8,1 0-5,-5 0 6,-6 0 13,-3 0-18,-7 0-4,-5 0 0,-4 0-8,-4 0-5,-2 0-19,-5-1-1,-1-9-28,-4 0-70,0-5-119</inkml:trace>
  <inkml:trace contextRef="#ctx0" brushRef="#br0" timeOffset="19031.7234">9657 593 74,'0'0'57,"0"0"-3,0 0 3,0 0-4,0 0 3,0 0 7,0 0-12,0-4-7,0 4 1,0-2-14,0 2-3,0 0-19,0-1-4,0 1 4,-6 0-8,-1 0 0,-1 0-1,-1 0-2,-3 0 0,-1 0 0,-2 6 1,6 0 0,-2 0 0,1 0 1,-2 0 0,3 3 1,-6 0-2,0 3 1,-3 2 0,2 1-1,-5 1 1,2 4 0,1 3-1,-3 2 1,2 2 0,0 0-2,2-1 6,2 1-4,1-1 1,2-1 0,2-1 3,0 1 2,-1-4-1,6-2 2,-2 4-3,1 0 8,2 3-9,-1 3 5,1-4 12,1 1-17,1 0 4,2-3-7,0 2 1,0 0-3,0-2 4,3 1-2,2-2 0,2 1 3,-1-1-3,3-3 0,-3-1 1,2-2-5,-1-1 4,2 0 0,1-1 1,4 0 4,2-1-3,5-1 1,-4 0-2,2-1 6,-1-1-6,1-1 1,-1-1-2,-1-2 3,0-2-3,1 1 0,2-1 4,0-2-2,2 1-2,1-1 3,3-1-2,2 2 1,-1-2-2,3-1 0,1 0 1,0 0 0,2 0 1,0-2-1,0-8 0,1 0 2,-1-1 1,1-2-4,-1-1 2,-1-2-1,-3-1-1,0-1 0,-4-2 3,0-1-3,-5 0 0,-1-1 0,-1-2 1,-3-1-4,-2 1 3,-2 2 0,-2 0 4,-3 1-1,-3-1 3,3 3 4,-6 1-5,0-2 13,0-1-10,0-2 0,-6-2 2,-2-1-4,-1-4-2,2-3-4,-3-3 3,2-3-6,-1 0 3,0 3 0,-3 1 3,0 4 3,-3 6 1,-3 0-7,-4 2 9,-2 2-10,-4 1 1,-3 1 0,-4-1 1,-5-1-1,-5 0 0,0 6-3,-5 2-2,0 5 4,-3 6-8,-2 2-15,1 0-5,3 2-55,3 9-80,8-3-145</inkml:trace>
  <inkml:trace contextRef="#ctx0" brushRef="#br0" timeOffset="20766.4821">12987 511 95,'0'0'34,"0"0"-3,0 0 27,0 0 17,0 0-23,0 0 22,-13-30 13,8 28-40,-1 1-15,1-1-8,-1 0-24,-4 2 14,0 0-14,-2 0 2,-5 0-3,1 0 2,1 7-1,-3 0 0,-1 0 7,-2 4-11,-4-2 5,3 2-1,2-1 2,0-1 4,5 2-6,-1-1 0,-1 1 2,3-1-2,2 3 0,-3 0 2,6 2-5,-5 3 4,-2 2-1,-1 4 11,-3 2-10,-3 2 25,4 4-13,-2-1-3,6 5 0,2 0-6,1 2-4,1-3 0,4-3 4,1-6-8,1-2 7,-2 1-3,3-3 0,-1 1 7,-1 1-7,4-3 0,-1 1 1,2 3-3,-1-1 2,2 0 0,0 0 1,0-1 0,0 1-1,0-2 0,2 1 1,4-2-2,3 0 1,4-2 0,2-2-1,5 1 11,-1-1-10,2-2 8,1-2-1,-2 1-8,-1-5 1,-1 0 0,2-2 5,2-3 2,6-4-7,5 0 15,6 0-13,4-13 7,0-3-8,1-1 0,0-1 3,-2 0-2,3 0-2,-2-3 0,3 1-1,-2-2 0,-5-2 1,-5-3 0,-3-5 3,-1-4 2,-5-3-5,1-2 0,-4-2 1,-4-1-2,-5-3 2,-7 2-1,-3-2 4,-3-2 2,0 2-6,0 0 0,-12 4 0,-2 4 2,-3-1-2,-1 3 0,-4 1 4,2 3 5,-5 2-9,-3 4 0,-4 3 8,-2 6-18,-3 3 10,0 8-15,-5 5-7,0 2-98,-4 0-162</inkml:trace>
  <inkml:trace contextRef="#ctx0" brushRef="#br0" timeOffset="22285.8532">10014 3034 100,'0'0'110,"0"0"-53,0 0 31,0 0-15,0 0-20,0 0-16,-80-16-4,67 15 6,-1 1-8,0 0 1,0 0-26,-4 0 0,2 4-6,-5 7 4,-4 6-4,-2 1 0,-1 3 1,-2 3-1,0 0 2,0 3-2,3 1 7,2 3-4,1 1 0,2 5-1,3-1-2,3 2 16,4 1-8,-1-3 4,5 3-12,-1-1 7,2-1-7,0 1 0,1-3 0,1-6 6,5 2-3,0-6-2,0 1 1,5-2 2,5 2-2,5-1 2,4 1 1,5-2 7,3 0-8,1-3 1,1-2-5,-1-1-1,3-1 1,-1-3 0,3-1 1,0-2 1,0-2 1,1-1-3,-3-3 0,-1-2 2,0 0-3,0-3 1,1 0 0,4 0 0,3-1 4,1-11-4,4-6 1,3-3 3,1-3-3,-1-4-1,-3 0 0,-1-1-6,-6 1 9,-6-1-3,-6 1 2,0-3 0,-5 0-2,-1-4 0,1-4 1,-4-5 1,-3-4 0,-3-2-2,-6-4 0,-3-1 1,0 1 0,-18-1 3,-6 7 21,-3 3-2,-4 4-14,0 2 3,-4-3-12,1 5 3,-2 0-3,-2 4 0,-3 8-16,-2 7-11,-5 9-6,-1 9 8,-2 7-57,-1 22-73,-3 5-156</inkml:trace>
  <inkml:trace contextRef="#ctx0" brushRef="#br0" timeOffset="23620.6565">13257 2710 98,'0'0'78,"0"0"-59,0 0 74,0 0 11,0 0-64,0 0 9,0 0-1,-72-9-25,57 9 15,-4 7-19,-3 9 3,-5 3 17,-3 2-36,-1 4 3,-2 3-6,7-1 0,1 0 5,4-1-5,2 0 0,-1 2 9,1-1-7,1 0-2,-3 0 0,0 1 2,-2 1 23,0 1-16,-2-1 2,1-2 15,3 0-22,3-1 0,6 0-4,5 3 0,4 0 3,1 1-2,2 3-1,0 2 3,0-1 3,3 2-6,3 2 0,4-2 5,-2-3 6,1-1-10,6-3 1,0-2 0,7-2 0,3-4-2,5-3 0,3-3 2,5-5 4,0-5-5,7-5 0,0 0 2,-1 0-1,1 0-3,0-8 1,-2-6-6,2 0-2,1-4 8,1 0 0,2-4-7,0-2-9,-1-2 8,-2-1-13,-3-5 5,-2-2 10,-3-5 6,-5-4-4,-5 1 1,-6 0-5,-6 3 8,-6 0 1,-2 2 0,-1 3 24,-2 1-7,-1-2-7,-1 1 15,-3 0-26,0-3 15,0 1-7,-9 0-5,-7 0 6,-4 4-7,-4 0-1,-4 2 3,-2 3-1,-6 3-3,-1 4 0,-3 4-15,-2 3 13,-2 3-9,2 7 3,-2 3-26,-2 0-47,3 16-136,-3-1-167</inkml:trace>
  <inkml:trace contextRef="#ctx0" brushRef="#br0" timeOffset="29974.873">10296 3987 63,'0'0'50,"0"0"29,0 0-21,0 0-39,0 0 18,0 0 7,0 0 9,31 59 5,-22-45-33,-2 3-2,2 1-13,3 1-9,0 4 17,0 2-14,4 4 7,-2 4-3,7 3 23,1 2-12,5 2-16,0 3-3,11 5 8,0 5-6,1 1-1,1 0 9,2-2-4,1-3 8,0-1-12,-4-3 0,1-1-1,-4-1 1,1 4-2,1 5 3,4 3 1,4 1 24,2-4-6,2-1-20,0-1 10,0-2 2,-1-4 1,-2-2 0,-3-4-14,-2-5 2,-4-2-3,-6-3 2,-5-4 3,-6-3-5,-9-3 0,-6-3 4,-2-4-1,-4-1-2,0-4 0,0-5-1,0-1-9,0 0-40,-7-7-63,0-16-298</inkml:trace>
  <inkml:trace contextRef="#ctx0" brushRef="#br0" timeOffset="30961.8033">12815 3796 292,'0'0'36,"0"0"-17,0 0 40,0 0 10,0 0-22,0 0 0,0 17-17,-12 4-22,-2 7-6,-2 8 5,-3 4-7,-3 7 8,2 1-5,-3 3 8,-1 3-10,-3 3 2,-3 5 1,-4 6 3,-4 1 22,1 2 0,-2 3-18,-1-4 14,3-3-18,-1-4-4,2-2 12,2 1-14,3 0 3,1-3-4,2-1 7,2 3-10,1-3 3,0 4 0,-2-5 3,0-6 4,6-6-6,2-7 7,7-8-5,6-9-2,0-9-1,6-5 0,0-7-1,0 0-78,9-13-66,6-14-92</inkml:trace>
  <inkml:trace contextRef="#ctx0" brushRef="#br0" timeOffset="32813.1859">9459 1545 218,'0'0'45,"0"0"-31,0 0-8,0 0 10,0 0 34,0 0-2,-66 21 17,52-15-8,-5 3-30,-2 3-1,-4 3-18,-1 3-5,-4 2 9,2 2-7,-3 2-5,-1 4 11,1 1-9,0 5 16,-1 0-6,-3 5 3,-1 3-1,-3 4-14,-3 8 0,-5 6 0,-3 5 8,-2 4-8,-3-2 0,6-3 2,-2 4 5,3 1-2,2 2 2,-3 3 1,2 2-5,1 1 12,3 2-15,-2 0 0,5 1 9,-2 2-5,1 3 6,0 2 3,2 2-12,3-2 8,4-1-5,9-3-4,4-2 0,10-3 4,3-1-4,0-2 0,6-1-4,0 3 2,0 0 2,0-2 0,0-1 4,0-2-3,6-3-1,6 1 0,7-6-1,4-2-1,8-5 2,5-3 0,1 1-9,-1 0 5,4 4 4,2 1 0,-3 0-8,3-1 6,1-2 2,-1-2 0,4-2 1,5-1 2,2-1-3,4-2 0,1 0 0,6-7-1,2-2 1,4-3 0,2-4 4,1 1 2,-3 2-6,6 0 0,-1 1 0,1-5-5,4-6 5,-1-5 0,-1-4 9,4-3-7,-1-6-2,-1 2 0,-1-3 5,-4-1-6,-6 0 1,-4 2 0,-5-2 3,-5-1 1,-7 0-4,-11 0 0,-7-1-4,-15 1-1,-3-3-6,-8-1-16,-4-1-8,0 0-67,0-8-43</inkml:trace>
  <inkml:trace contextRef="#ctx0" brushRef="#br0" timeOffset="34586.9307">13154 1336 91,'0'0'116,"0"0"-43,0 0-25,0 0-20,0 0-3,0 0 29,0 0 0,36 22-4,-18-11-8,2-2-3,3-2-28,5 1 4,-1-1 5,3-1-16,-2 2 11,1-1-15,0 3 0,1 1 3,0 3 1,0 3-6,-2 2 2,2 1 0,-4 2 3,1 2-2,-2 2-1,-3 1 0,-1 0 2,-6 3-4,0 1 2,-2 0 0,-2 3 1,1 3-1,0-1 0,2 2 0,5 1 1,4 1-1,4 7 0,1 1 0,1 3-2,-3 0 3,-1-1-1,0-2 4,-4-1-4,-3-1 0,1 3-3,-5 0 7,-3 1-5,-1 1 2,-3 0-1,-1 1 0,-3-2-3,-3 6 3,0 1 0,0 2 3,0 1-7,0 1 9,0 1-5,0-2 13,0 4-11,0 3 7,0-1-9,0 0 0,0-2 2,-2-6 0,-2 1 5,0-3 5,1-1-11,-2 2 4,-1 0-5,1 1 4,-3 0 1,-1 1-4,1 0 2,-1 0-5,0-1 6,-1 1-4,-2 0 7,-4 1-6,-5-1 18,0 5-12,-3 0-6,-4 0 7,-4-1-4,-1-6-6,-3 1 2,1-2 0,-1-1 2,3-2-2,2-2 0,4-6 3,1-2 2,1-3-10,-3-1 5,-2-1 0,-1-3 2,-4-1-2,-1-1 0,-2-1 0,1-2-5,-1 0 3,1 0-1,-1-3 3,3-2 1,4-2-1,1 0 0,3 0-1,-2 1 1,1-1-3,1 5 1,-1-3 2,3 2-3,-1 2 3,7-4 0,-2 4 1,3-3 4,1-1-10,0-4 5,0-1 0,-1-2-10,3-4 10,4-4-10,5-4 9,4-4-40,2-2-73,0 0-191,9-14-18</inkml:trace>
  <inkml:trace contextRef="#ctx0" brushRef="#br0" timeOffset="48083.3212">6057 6632 276,'0'0'140,"0"0"-126,0 0 25,0 0 66,0 0-26,0 0-38,0-9-26,0 9-12,0 9-1,3 14-1,3 5 22,0 7 8,-3 2-31,3-3 7,-2 3-4,2-2 3,0 1-6,-1-1 0,-1-3-6,1-3 5,0-6-32,-2-4-10,2-3-83,1-9-61,3-5-93</inkml:trace>
  <inkml:trace contextRef="#ctx0" brushRef="#br0" timeOffset="48399.7572">6127 6559 349,'0'0'43,"0"0"8,0 0 15,0 0 5,0 0-36,0 0-13,97-83 3,-63 71-8,-2 3-6,-4 3-9,-1 6-1,-5 0-2,-4 0-3,-3 7-47,-9 10-48,-6 4-29,0 6-32,-18 1-59</inkml:trace>
  <inkml:trace contextRef="#ctx0" brushRef="#br0" timeOffset="48609.6657">6151 6807 74,'0'0'100,"0"0"-20,0 0 36,0 0-33,82-12-41,-57 3-22,2 0-3,-3 5-17,-3 2 0,-5 2-8,-5 0-70,-4 15-86,-7 3-86</inkml:trace>
  <inkml:trace contextRef="#ctx0" brushRef="#br0" timeOffset="48822.3405">6227 7058 54,'0'0'201,"0"0"-126,0 0 35,0 0-14,0 0-40,0 0-17,31-10-20,-4-5-5,6-2 1,1-1-15,-1 3 2,2-1-2,-4 5-24,-3 4-82,-1 2-49,-2 5-119</inkml:trace>
  <inkml:trace contextRef="#ctx0" brushRef="#br0" timeOffset="49223.4189">6688 6578 45,'0'0'427,"0"0"-400,0 0-4,0 0 10,0 0 4,0 0-30,0 0 21,-6 72 33,6-40-40,0 3 15,3-1-5,-3-1-27,3 0 7,-3 2-11,3-2 3,0-4 6,3-4-2,1-7-5,2-5 2,6-5 2,6-5-6,9-3 5,3 0-2,8-13-6,0-6 1,-4-2-32,-2 4-21,-4 2-111,-9 4-84</inkml:trace>
  <inkml:trace contextRef="#ctx0" brushRef="#br0" timeOffset="49539.8476">7182 6552 450,'0'0'75,"0"0"-64,0 0-11,0 0 13,24 80 49,-20-48 21,-1 0-66,-1-3 18,-2 2-31,0-1 0,0-1 19,0-4-21,0-7-2,-5-3 0,5-6-31,0-6-86,0-3-188</inkml:trace>
  <inkml:trace contextRef="#ctx0" brushRef="#br0" timeOffset="49787.1795">7206 6537 434,'0'0'104,"0"0"-95,0 0 47,0 0 7,0 0-49,65-88 5,-39 75-18,-3 3 3,-1 4 8,-3 3-12,-7 3-1,3 0-4,-5 1-59,-2 12-76,-3 2-104</inkml:trace>
  <inkml:trace contextRef="#ctx0" brushRef="#br0" timeOffset="49987.7138">7219 6688 149,'0'0'191,"0"0"-157,0 0 16,0 0-8,0 0 14,0 0-6,79-15-33,-49 6-5,0 3-12,-5 3 0,-8 3-13,-7 0-76,-7 9-35,-3 8-47</inkml:trace>
  <inkml:trace contextRef="#ctx0" brushRef="#br0" timeOffset="50203.9086">7245 6884 191,'0'0'48,"0"0"53,0 0-4,0 0-18,0 0 5,0 0-25,64-12-40,-39 1-16,5 2 1,-5 1-4,0 4-11,-2 0-40,-1 2-9,1 1-54,-3-2-106</inkml:trace>
  <inkml:trace contextRef="#ctx0" brushRef="#br0" timeOffset="50558.1288">7661 6531 390,'0'0'171,"0"0"-171,0 0 5,0 0 38,0 79 25,0-50-26,-2 0-21,-1-1-19,3-3 4,-4 2-6,1-2 1,0-4 4,3-5-5,-2-7-6,2-5-41,0-4-134,0 0-97,0-6 74</inkml:trace>
  <inkml:trace contextRef="#ctx0" brushRef="#br0" timeOffset="51043.5784">7656 6547 70,'0'0'124,"0"0"-66,23-77 72,-15 64-4,0 6-4,1 3-72,3 4-21,4 0-22,2 0-4,2 13 14,-1 8-14,-2 4 5,-3-2-2,-3 3-6,-5-5 10,3 0-8,-8-3 1,1-1 6,-2-4-8,0-4 2,0-4-3,0-2-3,1-3-15,4 0-20,2-11-25,5-11 19,0-7-60,4-2-6,-2 0 62,-2 3 21,1 6 27,-2 3 0,0 7 48,-5 3 33,2 5-30,-5 2 25,3 2-7,4 0-56,-1 5 13,2 11 6,-1 4-16,-4 4 13,-3 0-17,-1 3 2,-1-1-9,1-2 1,-1 0-5,2-5-1,0-1 0,2-1-1,0-5-6,0-2-52,1-2-119,-3-5-203</inkml:trace>
  <inkml:trace contextRef="#ctx0" brushRef="#br0" timeOffset="51360.0212">8293 6479 402,'0'0'212,"0"0"-181,0 0-10,0 0 0,0 0 2,0 0 5,0 68 20,0-37-13,-1 2-26,-4-2 12,2-2-21,0-1 0,2-4 6,-1-5-1,2-2-5,0-3 0,0-6-28,0-3-35,0-5-120,0 0-169</inkml:trace>
  <inkml:trace contextRef="#ctx0" brushRef="#br0" timeOffset="51629.5772">8283 6414 382,'0'0'61,"0"0"-5,0 0 20,0 0 0,0 0-20,0 0-45,79-59 9,-60 59-18,4 0 8,-1 0-6,1 0-4,-3 2-15,-2 9-29,-7 0-95,-7 3-65,-4 0-109</inkml:trace>
  <inkml:trace contextRef="#ctx0" brushRef="#br0" timeOffset="51861.0807">8329 6539 285,'0'0'160,"0"0"-136,0 0-4,0 0 17,0 0 48,0 0-39,49 6-18,-25-6-11,0 0-11,-3 0-2,0 3-4,-9 3-13,1 3-64,-10 5-82,-3 4-40</inkml:trace>
  <inkml:trace contextRef="#ctx0" brushRef="#br0" timeOffset="52077.255">8310 6808 334,'0'0'151,"0"0"-147,0 0 115,0 0-33,0 0-38,0 0 8,79-7-40,-46-7-12,-3 1 0,-2-1-4,-4 4-5,-4 1-24,-3 3-40,-2 3-28,0-2-79,-3 1-98</inkml:trace>
  <inkml:trace contextRef="#ctx0" brushRef="#br0" timeOffset="52509.5763">8717 6452 324,'0'0'102,"0"0"21,0 0-3,0 0-68,0 0-50,0 0 11,-3 51 11,6-17 0,-3 2 19,0 1-35,0-5 10,0-3-12,0 0 4,0-1-10,0-1 2,0-5-1,0-2 4,0-4-3,0-6-4,-3-5-28,3-5-36,0 0-41,0-16-88,0-13-112</inkml:trace>
  <inkml:trace contextRef="#ctx0" brushRef="#br0" timeOffset="52933.1222">8783 6453 563,'0'0'109,"0"0"-97,0 0 20,0 0-31,0 0 1,0 0 40,56 70-26,-35-41 9,-3 6-8,3-1-12,1 0 6,-2-4-7,1-3 0,-4-6 6,-3-4-7,2-4-3,-5-2 0,1-4 4,-6-4-4,4-3 1,-2 0-1,-2-3 20,0-13-17,1-7 4,-3-4-7,-2-6 6,4-5-4,-3-5-2,0-3 0,2 0 1,-1 3 1,-1 6-2,0 5 0,-2 11 1,2 6-7,-1 6 6,-2 7 0,0 0 0,0 2-4,0 0-5,0 3-11,0 12-7,0 1 19,0 2-28,0-1-56,0-3-186</inkml:trace>
  <inkml:trace contextRef="#ctx0" brushRef="#br0" timeOffset="53365.3681">9308 6400 446,'0'0'110,"0"0"-86,0 0-24,0 0 64,0 0-43,0 0 33,107-3-15,-71 3-30,0 0 15,0 0-21,-2 0-1,-4 0-2,-3 0-8,-5-4-9,-7 1-40,-3-1-64,-9 2-82,-3-1-115</inkml:trace>
  <inkml:trace contextRef="#ctx0" brushRef="#br0" timeOffset="53612.793">9551 6408 436,'0'0'52,"0"0"-15,0 0 47,0 0 8,0 0-44,-9 95-36,9-64 8,-2 4-8,1 3 7,-1-3 11,-1-2-26,3-2 6,0-2-10,0-4 4,0-4-7,0-4 3,0-5-19,0-6-13,0-6-92,2 0-240</inkml:trace>
  <inkml:trace contextRef="#ctx0" brushRef="#br0" timeOffset="54198.8284">10030 6390 206,'0'0'69,"0"0"21,0 0 38,0 0-44,-82-33-29,64 33-27,3 0-2,4 0-6,-2 12-12,4 6-4,5 3 3,2 3-6,2 5 4,0 1 1,12 0-5,6 3 3,3 0-2,3-3 3,0-1 4,-1-2-7,-4-6 5,-3 0-5,-6-1-2,-4 0 3,-4-2-3,-2-2 0,0 0 8,0-1-7,-14-2 5,-3-5 7,-3-3-10,-1-5 0,-4 0-3,-2-9-46,3-12-66,-3-3-262</inkml:trace>
  <inkml:trace contextRef="#ctx0" brushRef="#br0" timeOffset="55154.4065">11649 6462 256,'0'0'69,"0"0"45,0 0-48,0 0 8,0 0 4,0 0-48,-61-23-3,41 23-23,-1 5 14,2 10 10,2 5-23,1 7 2,4 4-7,4 5 5,3 4-1,2-3-3,3-2 0,0-6 3,3-2 1,18-8-7,4-3 2,8-8 0,4-8 20,8 0-16,1-10-4,-1-13 0,-8-1-6,-12-1 6,-14 1-1,-11-4 1,0-1-1,-12-2 3,-9 1-2,-1 1 0,-2 7-1,4 2 1,1 5-16,2 5-56,3 2-92,2 1-240</inkml:trace>
  <inkml:trace contextRef="#ctx0" brushRef="#br0" timeOffset="55555.4837">12027 6355 473,'0'0'128,"0"0"-55,0 0-3,0 0-43,0 0-25,0 0 3,-2 95 5,2-54 8,0-2 4,0-3-20,0-4 2,0-4-4,0-2 4,0-3-6,0-4 2,2-4-6,1-4-20,3-4-63,1-6-97,-3-1-142</inkml:trace>
  <inkml:trace contextRef="#ctx0" brushRef="#br0" timeOffset="55802.54">11998 6360 423,'0'0'75,"0"0"16,0 0-7,0 0-26,0 0-32,85-74-6,-52 68-16,2 0-1,1 3-6,-3 3 3,-5 0-17,-8 0-33,-5 15-67,-14 6-20,-1 2-22,-16 1-83</inkml:trace>
  <inkml:trace contextRef="#ctx0" brushRef="#br0" timeOffset="55987.4501">12049 6537 73,'0'0'89,"0"0"-7,0 0 43,0 0-31,116 11-15,-74-17-6,1-9-40,-3 1-16,-4 1-15,-6 2-2,-9 7-30,-9 3-83,-9 1-94</inkml:trace>
  <inkml:trace contextRef="#ctx0" brushRef="#br0" timeOffset="56974.6087">13685 6187 208,'0'0'143,"0"0"-38,0 0 40,0 0-67,0 0-17,0 0-18,-18-35-31,5 30-3,-1 0 4,-3 2-13,-2 1 10,-3 2-10,-3 0 0,-6 0 0,-1 14 4,1 1-4,6 3 0,8 1-4,9 4-4,8 1 5,0 5 3,17 3-6,11-3 12,5 0-6,2-2 0,-1-1 3,-1-4-5,-2 0 2,-3-1 0,-4-5 0,-6-3 5,-7-2-5,-8-2 0,-3 0 2,0-2-4,-3 1 4,-17 0-1,-4-1 3,-10-1 1,0-1-10,-4-5 3,3 0-24,0 0 18,5 0-44,7 0-12,7 0-97,6-8-164</inkml:trace>
  <inkml:trace contextRef="#ctx0" brushRef="#br0" timeOffset="57460.3585">13899 6191 474,'0'0'25,"0"0"-18,0 0 49,0 0-18,0 0-24,0 0 62,14 101-35,-12-65-19,-2 0 13,1-4-23,-1-2-11,2-4 7,-1-2-5,2-5-3,-1-1 0,-1-4-45,1-4 7,-2 0-89,0-8-100,0-2-38</inkml:trace>
  <inkml:trace contextRef="#ctx0" brushRef="#br0" timeOffset="57707.7593">13939 6177 353,'0'0'62,"0"0"-23,0 0 26,0 0-31,94-84 10,-65 73-17,1 3-2,-1 3-14,-7 4-6,-4 1-4,-6 0-1,-4 7-37,-3 8-18,-5 3-66,0 3-97</inkml:trace>
  <inkml:trace contextRef="#ctx0" brushRef="#br0" timeOffset="57930.3951">13963 6361 147,'0'0'111,"0"0"-48,0 0 58,0 0-61,102 0-10,-67-9-40,-1 0-3,-1 2-7,-6 4-1,-9 3-28,-9 0-75,-9 4-60,0 10-43</inkml:trace>
  <inkml:trace contextRef="#ctx0" brushRef="#br0" timeOffset="58162.1065">13984 6554 173,'0'0'187,"0"0"-145,0 0 81,0 0-9,0 0-56,0 0-34,83-12 9,-55 1-26,4-1-4,2 2-2,2-1-1,-2 2-28,1 5-59,-7 1-90,-7 3 29,-9 0-140</inkml:trace>
  <inkml:trace contextRef="#ctx0" brushRef="#br0" timeOffset="58864.1863">14476 6152 295,'0'0'125,"0"0"-53,0 0-5,0 0-2,0 0-39,0 0-18,7 30 13,-2-6 14,-2 4-19,0 3 17,-2 1-27,-1 3 14,0-4-12,0-2 0,0-3-3,0-1-5,0-4 0,2-1 15,4-6-15,1-2 5,2-3-5,6-4 6,6-3-6,5-2 3,10-3-2,8-14-1,3-2-11,1 0-38,-5 4-31,-5 1-135,-10 4-66</inkml:trace>
  <inkml:trace contextRef="#ctx0" brushRef="#br0" timeOffset="59249.6525">14958 6101 304,'0'0'178,"0"0"-145,0 0 94,0 0-66,0 0-45,0 0-13,3 45 4,-2-9 32,-1 2-7,0-2-10,0-1-5,0-4-16,0-2 1,0-1 2,0-3-2,0-3-2,0-5 0,0-7-51,3-2-39,0-7-184</inkml:trace>
  <inkml:trace contextRef="#ctx0" brushRef="#br0" timeOffset="59497.0645">14977 6092 518,'0'0'28,"0"0"-11,0 0 37,0 0 6,0 0-15,0 0-21,88-63-6,-65 60-14,-3 3-4,1 0 1,0 0-1,0 0-36,-6 7-47,-2 7-97,-8 0-74</inkml:trace>
  <inkml:trace contextRef="#ctx0" brushRef="#br0" timeOffset="59738.798">15012 6298 213,'0'0'68,"0"0"97,0 0-69,0 0-2,0 0-41,102 3-40,-75-4 0,-4-2-10,-4 1 1,-5 2-4,-4 0-11,-6 0-30,-4 6-88,0 6-62,-3 5 32</inkml:trace>
  <inkml:trace contextRef="#ctx0" brushRef="#br0" timeOffset="59954.9888">14970 6565 231,'0'0'96,"0"0"-66,0 0 99,91 0-28,-55-5-40,1-4-21,1-1-5,-2-1-31,-3 2 14,-3-2-18,-5 3-1,-5 1-17,-5 1-105,-6 1-57,-5 0-150</inkml:trace>
  <inkml:trace contextRef="#ctx0" brushRef="#br0" timeOffset="60688.1116">15799 6062 482,'0'0'69,"0"0"29,0 0-40,0 0-17,0 0 8,0 0-41,-82-20-4,46 35 7,-2 8-7,-3 5 2,4 7-3,10 1 1,6 3 2,8 2-5,8-3 0,5-2 2,0-3 3,2-2-6,16-3 0,5-4 2,6-6 5,5-6-4,5-6 3,5-6-6,5 0-7,1-12-31,0-9-51,-4-2-191</inkml:trace>
  <inkml:trace contextRef="#ctx0" brushRef="#br0" timeOffset="61020.2408">15919 6084 231,'0'0'120,"0"0"-111,0 0 81,87-16-24,-52 9-17,2-4-6,5-1-21,0-2-10,-3 2-6,-7 3-6,-8 3-6,-9 3-42,-3 1-28,-7 2-35,-4 0-74,-1 0-37</inkml:trace>
  <inkml:trace contextRef="#ctx0" brushRef="#br0" timeOffset="61289.7279">16139 6045 279,'0'0'36,"0"0"92,0 0-4,0 102-28,0-70-35,-1-2-18,1 2-27,0 0 6,0-3-21,0 1 23,0-5-17,-2-3-1,2-2-3,0-4-3,0-2 0,0-5-1,0 0-46,0-3-20,0-3-75,9-3-85,3 0-57</inkml:trace>
  <inkml:trace contextRef="#ctx0" brushRef="#br0" timeOffset="61606.1764">16447 6033 362,'0'0'164,"0"0"-144,0 0-20,0 0 0,0 0 76,17 93-6,-14-53-28,-3 2-7,2-2-13,-1-2 0,-1-2-15,2-3-6,-2-6 4,0-2 4,2-7-18,-1-7-8,5-1-76,2-9-112,0-1-199</inkml:trace>
  <inkml:trace contextRef="#ctx0" brushRef="#br0" timeOffset="61859.6975">16517 6061 456,'0'0'29,"0"0"-1,0 0 39,0 0-10,0 0-13,88-38-11,-61 32-23,-4 1 3,1 4-13,-3 1 3,-1 0-9,-4 0-18,-2 0-72,-8 12-65,-5 0-120</inkml:trace>
  <inkml:trace contextRef="#ctx0" brushRef="#br0" timeOffset="62091.4861">16544 6301 395,'0'0'26,"0"0"60,0 0 28,0 0-61,0 0-13,89-9-38,-59 3 0,1-1-2,-2 4-67,-6 3-55,-7 0-90,-12 0-93</inkml:trace>
  <inkml:trace contextRef="#ctx0" brushRef="#br0" timeOffset="62307.6466">16572 6487 250,'0'0'103,"0"0"-97,0 0-3,0 0 63,0 0 11,0 0-14,93 18 12,-53-23-41,3-7-31,4-3 9,-2 1-12,-4 1-30,-4 1-64,-8 0-33,-9 1-77</inkml:trace>
  <inkml:trace contextRef="#ctx0" brushRef="#br0" timeOffset="62624.0836">17129 6087 410,'0'0'193,"0"0"-127,0 0-29,0 0-10,0 0 8,0 0-2,0 85 0,0-49-12,0 0-3,0-1 8,0-3-23,0-6-2,0 0 7,0-8-4,-2-3-8,1-3 4,1-6-63,0-5-10,0-1-157,0 0-241</inkml:trace>
  <inkml:trace contextRef="#ctx0" brushRef="#br0" timeOffset="62993.8949">17109 5967 479,'0'0'124,"0"0"-91,0 0 18,0 0-16,0 0 0,0 0-3,98-22-32,-65 43 6,0 8-6,-3 8 6,-2 5-7,-8 2 2,-2 1 4,-6-3 27,-7-2-31,-2-2 16,-3-5-12,0-1-2,-1-4 8,-12 0-5,-5-4-4,-6-2 11,-6-2-9,-7-2-7,-6-3 3,-4-2-35,-5-2 18,-5-5-15,-2-3-31,-8-2-50,-4-1-165</inkml:trace>
  <inkml:trace contextRef="#ctx0" brushRef="#br0" timeOffset="64328.5417">5909 8038 299,'0'0'105,"0"0"-101,0 0 66,0 0-22,0 0 14,0 0-18,17-53-21,-1 44-1,3 1-9,2 0-6,9 2 11,3 3-8,3 3 4,4 0-8,0 4-1,-2 17-1,-7 6-4,-4 8 0,-11 7-5,-11 8 10,-5 3-7,-15 1 2,-16 0-20,-8-6 13,-3-3 4,0-6-4,6-8 3,8-9 4,11-6 0,7-9 1,9-4 1,1-2-4,0-1-3,11 0 5,18 0 27,8-4-17,11-13-1,6-3-1,-1 2-5,-5 4-6,-6 2-13,-8 4-37,-7 3-80,-3 2-105</inkml:trace>
  <inkml:trace contextRef="#ctx0" brushRef="#br0" timeOffset="64767.413">6949 7877 242,'0'0'260,"0"0"-233,0 0 25,0 0 53,-45 110-61,26-66 15,-5-1-34,3 1-10,-4-3-1,0-2-11,0-5-3,2-5 0,0-4 0,5-5-9,2-6-23,7-6-41,0-8-77,6 0-159</inkml:trace>
  <inkml:trace contextRef="#ctx0" brushRef="#br0" timeOffset="65030.5566">6676 7974 593,'0'0'118,"0"0"-68,0 0-33,0 0-9,0 0-8,0 0 22,97 76-2,-55-43 11,-1 3-29,-2 0 23,-1-2-19,-2-4 0,-2-5 1,3-4-7,-7-5 2,-6-6-6,-2-2-18,-3-4-31,-5-4-54,1 0-259</inkml:trace>
  <inkml:trace contextRef="#ctx0" brushRef="#br0" timeOffset="65547.5202">7180 7918 248,'0'0'185,"0"0"-149,0 0 42,0 0-1,81-68-23,-56 62-24,2 4-19,0 2 1,-2 8-6,-5 12 2,-7 7 7,-7 6-12,-6 5 5,-3 4-8,-18 7 2,-1 1-3,-2-5 1,7-5 0,4-9-1,7-10-1,5-3 2,1-4 0,0-4-4,0-2 2,10-2 4,11-5 4,9-1 21,7 0-11,4-3-4,2-11-12,-6 2 0,-4 2-5,-8 1-24,-4 0-40,-6 3-103,-4 1-75</inkml:trace>
  <inkml:trace contextRef="#ctx0" brushRef="#br0" timeOffset="66534.3898">10239 7745 384,'0'0'64,"0"0"39,0 0 3,0 0-47,0 0-36,0 0-5,-81-34-13,59 34 5,-3 0-10,-2 0 5,3 5-10,1 4 5,4 5 0,7-1-3,6 3-4,6 6 7,0 4-4,12 3 6,13 2-9,7-2 9,2 0-2,-3 0 0,-1-3 7,-3-1-7,-3-1 0,-8-3-1,-1 0 1,-9-4 0,-4-1 0,-2 0 4,0-4 4,-9-2-8,-9-1 0,-6-1 6,-3-3 0,0 0-6,-3 0 2,0-2-4,-1-2 1,3 1-6,1-2-23,9 0-62,8 0-101,7-2-85</inkml:trace>
  <inkml:trace contextRef="#ctx0" brushRef="#br0" timeOffset="67073.3251">10495 7727 141,'0'0'130,"0"0"-17,0 0 51,0 0-42,0 0-56,0 0-65,0 9-1,0 28 2,2 9-2,4 3 38,3-1-27,3-1 3,1-5-14,5-6 7,2-4-7,2-7 0,2-7 0,2-4 4,6-11-3,2-3-1,7-10 0,0-18 7,-2-2-14,-6 0 7,-8 0 0,-10 1-1,-6-1 5,-5 0-4,-4-3 0,0 0 4,0-3-11,0 3 7,-4 6-22,0 5 6,-1 9-29,1 7-11,1 3-90,0 3-97,0 0-43</inkml:trace>
  <inkml:trace contextRef="#ctx0" brushRef="#br0" timeOffset="67407.4339">11192 7669 433,'0'0'152,"0"0"-89,0 0-17,0 0-41,0 0 2,-1 86 18,-2-42-4,1-2 0,2-1-8,0-7-8,0-2-5,0-2 0,0-5 4,0-5-8,0-5 4,2-7-59,2-6-100,2-2-194</inkml:trace>
  <inkml:trace contextRef="#ctx0" brushRef="#br0" timeOffset="67959.7964">11188 7698 370,'0'0'126,"0"0"-88,0 0 46,0 0-14,0 0-35,67-81 2,-49 77-19,2 4-17,0 0 18,2 16-17,-4 6 4,-6 7 4,-6 1-4,-6 3-6,0 2 0,-7-2-14,-14-2 14,1-3-11,1-7 11,1-7-4,6-4 4,6-7-2,2-3-14,2 0-5,2 0 12,0-16-4,6 2-17,11-1 1,2 3-10,0 7 30,-1 5 8,2 0-9,-4 0 7,4 12 0,-3 6 3,0 1 15,-1 3 13,-5-1-6,-4 0 0,-2 0-13,-4 0 21,-1-3-11,0-1-1,-1-2 15,-11 0-21,-6-2 9,-2 1 5,-3-2-24,-4-3 8,-2-3-10,0-6-11,0 0-10,1-7-31,2-10-84,1-4-240</inkml:trace>
  <inkml:trace contextRef="#ctx0" brushRef="#br0" timeOffset="68561.9091">11625 7761 238,'0'0'175,"0"0"-147,0 0-23,0 0 23,0 0 30,30 80-4,-22-50-20,0 1 2,-5 3-13,-1-1-13,-1-2 5,-1-3-10,0-3-3,0-2 1,0-4-1,0-4-2,-1-2 0,-4-6-19,2-7-111,1 0-77,1-1-53</inkml:trace>
  <inkml:trace contextRef="#ctx0" brushRef="#br0" timeOffset="69063.4984">11682 7764 76,'0'0'123,"0"0"-52,0 0 49,0 0 5,0 0-32,65-78-39,-47 78-21,4 0-22,-2 18-3,5 9 23,-6 5-16,-3 1 3,-6-2-17,-3 0-1,-4-6 12,-1-6-11,-1-5 3,-1-3-4,0-8 5,0-1-9,0-2 4,2 0 0,1-2-2,3-15 0,6-8-14,1-5 1,2-4-17,-3 1 24,4-1 4,-2 2 4,1 5-3,0 8 5,-3 5-2,1 10 16,2 4-16,0 0 16,0 16-13,0 8-2,-3 4 24,-5 3-16,0-1 7,-2 0 0,1-3-15,-1-4 5,-2-2-6,0-2 0,1-4 3,-4-1-3,1-2 0,-1-5-1,0 1-47,0-3-72,0-2-159</inkml:trace>
  <inkml:trace contextRef="#ctx0" brushRef="#br0" timeOffset="70097.1799">12562 7630 288,'0'0'147,"0"0"-81,0 0-4,0 0 3,0 0 0,-27 80-34,15-45 5,-1 2-10,2 1-23,2-2 14,-1-4-13,1-5-1,1-2 2,-2-1 3,7-6-8,0-3 0,1-7 1,1-5-10,1-1 5,0-2-13,0 0 12,0-10-8,0-11 7,0-4-9,7-10 5,4-4 8,2-4-6,3-6 1,3 1 2,0 3 3,-1 6 2,-2 6 0,-4 7 0,-2 8 15,-5 8 8,-2 5 4,2 5 3,1 0-25,5 2-5,7 19 0,5 9 0,-3 9 15,-3 3-6,-5 2 0,-3-1 6,0-1-13,0-3 7,4-3-6,1-2-1,-1-7 4,-2-1-6,-4-8 0,0-7 0,-4-1-22,-1-6-22,-2-4-24,0 0-100,-7 0-100</inkml:trace>
  <inkml:trace contextRef="#ctx0" brushRef="#br0" timeOffset="70299.2213">12517 7866 49,'0'0'477,"0"0"-427,0 0-43,0 0 7,0 0 7,97-29 9,-63 24-21,-3 2-4,1 0-10,-2 1-14,-4 1-93,-3-2-126</inkml:trace>
  <inkml:trace contextRef="#ctx0" brushRef="#br0" timeOffset="70615.6908">12945 7626 469,'0'0'114,"0"0"-76,0 0-6,0 0 3,90-21 0,-49 13-22,4 1 1,3-4-12,-8 2 3,-1 2-5,-6 2 0,-6 3-18,-2 1-21,-6 1-89,-5 0-24,-10 0-123</inkml:trace>
  <inkml:trace contextRef="#ctx0" brushRef="#br0" timeOffset="70900.8757">13184 7577 427,'0'0'74,"0"0"20,0 0-57,0 0-6,0 0 48,-12 102-38,12-70-5,0 2-18,0 0-17,0-2 12,0-2-10,0-1-3,0-4 2,0-1 5,0-3-7,0-1 0,0-8-29,0-3-36,0-8-104,0-1-176</inkml:trace>
  <inkml:trace contextRef="#ctx0" brushRef="#br0" timeOffset="71248.3599">13560 7603 468,'0'0'221,"0"0"-199,0 0-7,0 0-15,0 0 5,0 0 31,25 79-7,-23-42-3,-2 4 6,0-1-29,0 0 17,0-9-20,0-1 7,-2-4-1,1-7-6,-1-2-6,2-8 5,0-3-51,0-5 4,0-1-42,0 0-104,0-3 9,0-10-92</inkml:trace>
  <inkml:trace contextRef="#ctx0" brushRef="#br0" timeOffset="71702.8343">13601 7548 233,'0'0'157,"0"0"-85,0 0 35,0 0-25,0 0-54,50-83-14,-31 76-1,-1 6-10,5 1 22,-3 1-21,-6 18-2,2 5 11,-7 3-10,-6 1 5,-3 3-4,0-1 5,-15 0-5,-9-3-4,-1-4 0,-3-4-2,1-6-19,9-5-7,0-6-16,9-2-34,1 0 47,5 0 22,1 0 9,2 0 54,0 0 24,0 0-42,0 0-33,0 0 2,7 4-3,10 5-1,2 3 6,5 3 0,-3 5-3,1 0-4,-1 1 0,-3 1 6,1 0-9,-4 3 3,2-1 0,-5 1-1,-1-2-2,0-5-31,-2-3-82,4-8-155</inkml:trace>
  <inkml:trace contextRef="#ctx0" brushRef="#br0" timeOffset="72072.1863">14030 7525 281,'0'0'186,"0"0"-159,0 0 60,0 0 6,0 0-66,95 0 1,-67 0-7,2 0-17,2 0 10,-5 0-13,0 0-1,-5 0 0,-4 0-52,-9 0-47,-6 0-34,-3 0-201</inkml:trace>
  <inkml:trace contextRef="#ctx0" brushRef="#br0" timeOffset="72319.501">14156 7528 388,'0'0'110,"0"0"-77,0 0-18,0 0 109,-10 106-71,10-66-12,0-1 7,0-3-46,0 0 8,0-1-10,0-2 4,0-2-5,0 1 1,-1-3 0,-8-2 0,0-3-31,-5-3-20,2-6-35,-1-3-130,1-7-66</inkml:trace>
  <inkml:trace contextRef="#ctx0" brushRef="#br0" timeOffset="72520.0431">14039 8048 417,'0'0'138,"0"0"-40,0 0-49,0 0-43,0 0 4,0 0-10,61-16 7,-31 15-7,-1 1 0,6 0 1,-1 0 0,2 0 2,0-2-6,-2 1-10,-2-4-26,-2 0-21,-5-2-63,-8 1-55,-3-3-33</inkml:trace>
  <inkml:trace contextRef="#ctx0" brushRef="#br0" timeOffset="73090.6271">14919 7471 432,'0'0'57,"0"0"7,0 0 32,0 0-20,0 0-47,0 0-19,-20 49 14,0-16 8,-6 4 2,-3 3 11,-3 4-41,-2-2 14,1 3-4,2-4-7,1-2-7,3-6 0,6-3-5,2-7-2,3-7-49,5-4 6,5-7-24,1-4-109,2-1-115</inkml:trace>
  <inkml:trace contextRef="#ctx0" brushRef="#br0" timeOffset="73422.6867">14630 7576 353,'0'0'155,"0"0"-129,0 0 64,0 0-19,0 0-39,0 0-6,53 11 6,-25 15-19,4 8 14,1 2-27,-1 3 13,0 0-11,-2-1 8,-4-3-7,-3-6 3,-1-4-6,-4-6 7,-3-3-1,-3-2-6,-3-1 0,-4-5-7,-2 0-2,0-3-31,-3-2-27,0-3-96,0 0-203</inkml:trace>
  <inkml:trace contextRef="#ctx0" brushRef="#br0" timeOffset="75627.9654">17370 3416 184,'0'0'70,"0"0"-54,0 0 19,0 0 2,0 0 15,0 0 16,-1 7-8,-1-5-12,2-2 19,-1 0-12,1 0-13,-2 0-7,1-11-23,-1-4-1,1-3-11,1-6 1,0-6-1,0-3 0,7-2 0,7-4-2,5 0-3,3-2-9,5-4-3,7-3-5,10-3 20,6-1-3,10 3 2,6 1 1,6 1-5,10-1 7,12 3 0,10 1 2,9 7-7,4 5 5,-5 8 0,-2 9-1,-7 10 1,-9 5 0,-10 11 0,-4 13 1,-1 3-3,5 3 4,2 0 1,4 1-3,-6 0 5,0 1-5,-6-1 2,-12 0 1,-10 1 5,-11-2-8,-11-2 0,-8-6 2,-10-1 2,-8-7-6,-7-4 2,-1-2-2,0-5-7,0 0 2,0-3 5,0 0-4,-3 0 6,1-3-30,2-5-80,-1 2 20,1 0 23,0 2 38,0-1 13,0 2 7,-3 1 5,0 0-13,-1-1-104,2-2-74</inkml:trace>
  <inkml:trace contextRef="#ctx0" brushRef="#br0" timeOffset="76198.325">19632 2654 220,'0'0'48,"0"0"14,0 0-11,0 0-17,0 0 21,0 0-18,-1 0-3,1 11-6,0 7 28,10 7-11,5 4-22,4 1-9,2 3-2,0-1-7,1-2 3,-1-2 6,-3 0-2,-1-7 3,-7-2-8,-2-2-3,-7-4 4,-1-1-6,0-2 0,-3-3 12,-13 2-12,-13 0-2,-8 0-4,-8 3-31,-4 0-16,-3 1-61,-3 2-61,0 2-116</inkml:trace>
  <inkml:trace contextRef="#ctx0" brushRef="#br0" timeOffset="78364.4797">21570 1054 186,'0'0'127,"0"0"-39,0 0-4,0 0-20,0 0-6,0 0-5,0 0-28,0-12-1,0 12-11,0-1-12,0-1 20,0 2-19,0 0 0,0 0 8,0 0-5,-4 0 0,-4 0-5,-6 0 0,-5 0-8,-3 5 4,-3 1 2,2 3-5,-2-2-2,1-2 9,3-1-1,5-2 0,-2-1-2,6-1 3,-3 2 0,4-2 0,2 0 5,-1 0-5,4 0 0,-1 0 0,2 1-4,4 1 4,-2-2 0,-1 0-1,3 0 5,1 0-4,0 1 0,0 1-16,0 1 16,0 1-5,0 3 5,0-2-6,-3 4 8,3 0-2,-3 2 0,2 2 3,-1 3-6,1 0 3,-1 5 0,2 2 0,0 5 2,0 2-2,0 2 0,2 1 2,4 2-2,3 2 0,-2 2 0,2 0-2,-3-2 6,1-3-4,-1 1 0,-3 1-2,2 3 2,0 4 0,-1 0 1,2-2-2,-3-1 8,1-1-9,-2-1 2,-1 1 0,1 3 0,-1 2 0,1 0 0,1-2-4,1-3 5,1-3-1,0-1 0,2 0 0,-3 2 0,-1 2 0,0 2 0,-3 2 4,0 2-4,0 1 0,0 0-1,0-1 5,0-2-4,0-2 0,2-4 1,1-1 13,4 0-14,-3-1 0,1-1 0,1 3 6,-1-1-7,-1 3 1,-2-1 0,-1-1 1,-1 5 0,0 0-1,0 2 0,0 3 3,-4-1-6,-1 3 3,-1-1 0,0 0 13,0-2-11,-1 1 7,-1 0-9,2 1 9,0 0-9,-1 0 1,2 1 1,1-2 2,-2 1 3,3-4-7,-2 0 0,4-3 3,-1-2-3,2-2 3,0 3-2,0-3 7,0 2-1,0 1-7,0-3 0,0-2 4,-1-1-3,1 1-1,-2-2 0,0 0 4,2-1 0,0-2-4,0 0 0,0-5 5,0-5-6,0-6 1,0-4 0,0-5 3,0-1 0,0-2-3,0-2 0,0 0 5,0 0-6,0 0 2,0 0-1,0 0 10,0 0-5,0 0-5,11 3 0,6 0 0,5 0 6,6-3-5,7 0 5,4-15 0,4-7-6,2-6-13,-1 1-15,-3 0-23,-2 4-8,-7 8-55,-3 6-51,-6 4-72</inkml:trace>
  <inkml:trace contextRef="#ctx0" brushRef="#br0" timeOffset="81181.5561">28864 777 119,'0'0'151,"0"0"-53,0 0-17,0 0-15,0 0 0,0 0-12,0 0-18,0 0 2,0 0-16,0 0-12,0 0 5,0 0-13,10 0 2,7 0 1,7 0 0,4 0 4,2-3-6,3-5-2,-2 0 3,1 0-1,-4 0-3,-3 3 0,-5 0-8,-4 0 8,-7 4-9,-3 1-2,-4-2 5,-1 2 1,-1 0 1,0 0 3,0 0-7,0 0 7,2 0-1,-1 5 2,3 0-1,-2 1 1,1 1 0,-2 1-2,1 2 6,-2 4-8,0 2 4,0 7-1,0 1 0,0 8 2,0 2-1,0-1 0,0 0 6,0-1-7,0-1 1,3 3 0,4 0 6,1 3-6,2-3 1,-2-1-1,-2-1 4,-2-5-5,-1 0 1,0 3 0,-2 2 1,1 2-1,-2 1 1,0-5-2,0-1 8,0-4-10,0 2 3,0-1 0,0 2-4,0 4 10,0 1-6,0 2 0,1-1 5,-1 0-7,2-3 2,-2-2 0,0-2 2,0-1-1,0-2-1,0 1 0,0 2 2,0 0-2,0-1 0,0 1 1,0-2-4,0-2 3,1-2 0,3 3 0,0-1 2,1 2-4,2 4 2,0 0 0,2-1 1,-1-1 4,0 2-5,2-2 1,-3 1 2,2 4-3,0 0 6,0 1 1,0 1 12,0 0-19,0 1 6,0-3-6,-2 3 5,1 0-6,2-2 1,-1 3 0,3 0 3,0 1-3,-3 3 5,3 0 3,-3 0-6,-2 0-2,1 0 0,-1-3 4,-1 1-1,-1-2-2,-2 1-1,-2 1 0,2 1 1,-3 2-1,0-1 0,0 1 2,0 0-5,0-2 3,0-1 0,0-2 0,0-2 5,0 1-6,0-1 1,0 1 0,0 1 1,0 0-1,0-1 0,0 1-4,0 0 11,0-1-7,0 1 0,0-5-2,0 0-1,0-5 6,0-1-3,0-2 0,0-2 0,0 0 0,0-3-1,0 0 1,2-3-2,-1 1 5,1-1-3,-2 0 0,0-2 3,0-6-6,0 0 3,0-3 0,0-3-1,0 1 1,0-2 0,0 0-1,0 0 8,0 1-11,0 2 4,0-2 0,0 1 0,0-1 0,0 1 0,0-1 0,0 1 2,0 1-2,0-1 0,0 1 2,0-2-2,0 1 1,0 0-1,0 1 0,0 0 3,0 2-3,0-2 0,0 2 3,0-3-6,0 3 3,0-3 0,0 1 0,0 0 7,0 0-12,0 0 5,0-1 0,0 3-2,0-1 5,0-4-3,0 1 3,0-1-3,0 1 0,-3 1 0,-3-2 6,-3 0 3,-9 0-9,-2 0-6,-8-2 5,-3-7-36,-8-3 14,-1-1-48,-9-6-158,-5 0-225</inkml:trace>
  <inkml:trace contextRef="#ctx0" brushRef="#br0" timeOffset="82860.8483">22259 1185 233,'0'0'141,"0"0"-29,0 0-18,0 0-21,0 0-30,0 0 5,0 0-25,0-54 18,0 48-16,-11-5-18,-5 4 18,-4-2-20,-6 1-5,-5 5 0,-2 2 0,-1 1 0,1 0 0,2 4-5,1 10-1,3 7 6,0 3 0,5 6-5,2 2 1,8 1 2,5-3 2,6-5-5,1-2 0,0-4 5,4-3 0,11-4 0,4-6 4,4-6-7,8 0 3,6-11-14,2-12 9,0-3-19,-5 0 7,-9 0 13,-5 4 0,-10 4 4,-2 2 0,-5 11 1,0 3 3,-3 2 1,0 0 12,4 2-17,2 11 3,3 7-3,3-2 0,6 2 3,6-1-4,4-1 1,6-3 0,2-4 0,2-6 0,-2-2-5,0-3-41,-3 0-140,-3 0-119</inkml:trace>
  <inkml:trace contextRef="#ctx0" brushRef="#br0" timeOffset="83715.8792">24124 896 288,'0'0'155,"0"0"-102,0 0 4,0 0 19,-95-6-25,77 13-29,3 10 2,3 10-19,0 9-3,3 11 11,2 1-7,2 1 13,5-6-11,0-4-2,3-6-6,17-4 0,7-5 0,8-8 0,8-8 9,4-8 0,0 0-3,-2-11-5,-3-8 11,-8-4-12,-5-4 0,-13 1 0,-3-2 8,-11-2-8,-2-2 0,-5-2 1,-20-2 2,-5-1-3,-3 0 0,1-1-13,2 5-31,4 5 4,4 7-103,6 8-182</inkml:trace>
  <inkml:trace contextRef="#ctx0" brushRef="#br0" timeOffset="84834.3326">25901 729 149,'0'0'98,"0"0"8,0 0-16,0 0 9,0 0-16,0 0-27,0-9-14,0 9-35,0 15-5,0 15-2,5 14 0,2 10 6,-1 5 0,-3-4 4,-3-2 13,1-8-22,-1-9 9,0-4-10,0-5 5,0-6-6,0-3 1,0-4 0,0-7 2,0-4 5,0-3-7,0 0 0,3 0-1,5-15-5,1-7 5,6-3 0,0 1-7,3 3 10,-2 5-2,4 2 0,0 5-8,0 5 7,4 4-8,-2 0 9,-1 0-4,0 13 5,-2 2-1,-2 3 0,-1 0 2,-7 2-5,-4 1 3,-4 2 0,-1-2 14,0 0-4,-3-6 3,-11-3 7,-3-3-15,-6-1 5,-7-4-10,-8-3 0,-3-1-8,-2 0-25,1 0-22,7 0-29,8 0-53,6 0-48</inkml:trace>
  <inkml:trace contextRef="#ctx0" brushRef="#br0" timeOffset="85652.1439">27630 861 216,'0'0'91,"0"0"-20,0 0 10,0 0 2,0 0-26,-95-27-10,73 32-8,-1 14-23,-1 12-2,0 8 0,1 4-10,3 2 8,4-1-1,4-4-10,7-6 11,5-3-10,0-5 0,12-3 8,12-5-1,6-6 0,4-8-4,10-4-2,5-2 7,3-17-10,0-2-5,-6-4 5,-8 2-2,-12-1 2,-7-3 0,-11 0 1,-8-5-2,0-3 1,-10-1 0,-10-6-3,-3 2-2,-6 3 5,3 8-24,-1 7-32,-2 15-27,1 7-99,-2 0-99</inkml:trace>
  <inkml:trace contextRef="#ctx0" brushRef="#br0" timeOffset="88311.5423">22373 2032 245,'0'0'92,"0"0"-7,0 0-13,0 0 20,0 0-23,0 0-36,0 0 11,-36-41-20,28 39 7,-1 2-31,-2 0 7,-3 0-10,-4 20 3,0 11 0,-3 10-10,2 7 8,3 3 2,3-4 0,5-4 4,5-4-3,3-6-1,0-5 0,4-4 2,13-4 1,1-4-3,4-4 0,3-6 8,5-6 0,4 0-3,2-9-3,2-12 4,-3-5-2,-2-3-4,-3-4 0,-4-2 4,-6-3-6,-7 0 2,-11-1 0,-2 0 6,-6 2-1,-13 0-5,-7 5 0,-2 3-14,-3 9 11,-1 5-19,-2 12-34,-2 3-102,-2 2-267</inkml:trace>
  <inkml:trace contextRef="#ctx0" brushRef="#br0" timeOffset="89129.3095">24330 1774 337,'0'0'150,"0"0"-121,0 0-14,0 0-8,0 0-4,0 0 56,-1 96-11,1-48 7,0 4-26,0 3-4,0-1 15,0-7-40,0-5 8,0-7-8,0-7 8,0-4-10,0-2 4,0-8-2,0-3 5,0-5-5,3-5-40,3-1-90,0 0-156,4-10-59</inkml:trace>
  <inkml:trace contextRef="#ctx0" brushRef="#br0" timeOffset="90610.0045">26215 1865 271,'0'0'130,"0"0"-83,0 0 11,0 0 30,0 0-11,0 0-55,0 0 9,-50-31-19,41 31 5,-1 0-16,-2 6-1,-6 16 0,0 9-6,0 8 6,2 3 0,2 6 1,4 0 0,3-3-1,4-3 0,3-9 2,0-8 1,3-6-5,13-7 2,4-6 0,5-6 5,5 0-2,2-9 4,0-15 1,-4-6-3,-1-8-5,-8-1 0,-8 0 3,-5 0 6,-6 3-5,0 1-1,-9 4 2,-9 2-5,-3 5-4,-3 7-13,3 5-23,3 3 7,2 8-98,5 1-75,5 0-98</inkml:trace>
  <inkml:trace contextRef="#ctx0" brushRef="#br0" timeOffset="91634.8771">27563 1896 251,'0'0'125,"0"0"-119,0 0 31,0 0 44,0 0 46,0 0-61,0-59-19,-1 59 11,-4 0-32,-5 0-26,-4 19 0,-6 10-4,-3 8 4,1 7 0,2 1 1,8 0-4,8-2 3,4-3 0,0-5 1,13-9 2,14-7 0,6-10-3,12-6-1,4-3-3,6-4-15,3-15-9,-8-2 23,-9 0-1,-12-1 4,-11-7 2,-10 1 0,-5-6 5,-3 1-5,0-1 10,-16 4 1,-9 0-4,-2 4 12,-3 5-19,3 1-8,0 5-7,4 5-30,0 4-117,4 1-151</inkml:trace>
  <inkml:trace contextRef="#ctx0" brushRef="#br0" timeOffset="93286.0258">22698 3031 325,'0'0'58,"0"0"14,0 0 18,0 0-29,0 0 26,0 0-61,-85-35-14,58 35 12,-4 12-21,0 9 26,-2 6-18,0 11-6,0 2 12,6 7-12,8 1-2,7-3 8,12-6-8,0-3-3,13-5 0,17-7 5,7-5-4,11-8-1,7-9 2,7-2-6,-1-4-20,-2-12-26,-8 1-58,-12 2-154,-11 5-108</inkml:trace>
  <inkml:trace contextRef="#ctx0" brushRef="#br0" timeOffset="94826.3866">24478 2992 231,'0'0'61,"0"0"29,0 0-14,0 0-33,0 0 3,0 0-3,-76-16 1,68 16-14,-2 2-19,-3 12-4,-1 4 8,-4 7-6,0 2 15,0 3-18,5 3-2,1 3 4,8 0-3,4 0-1,0-2 3,0-6-4,14-5 3,7-7 1,8-8-7,5-8 12,8 0-12,4-15 8,3-17-8,-2-5 0,-6-6-7,-10 1 3,-9 5-1,-11 4 5,-8-2 4,-3 2 8,0 1-12,-16 1-2,-2 5 1,-6 6-19,0 7-16,-2 7-8,-4 4-148,0 2-243</inkml:trace>
  <inkml:trace contextRef="#ctx0" brushRef="#br0" timeOffset="95991.7871">26543 2955 363,'0'0'59,"0"0"-21,0 0 27,-91-25 5,67 25-2,6 0-24,2 0 3,-1 14-39,2 9-6,-3 6 1,3 4-2,1 1 12,3 1-13,3-3 2,7-2 0,1-3 4,0-6-10,3-4 4,11-7-7,5-5 4,3-5-13,5-2 9,0-17-2,1-7-27,-2-4 31,-6 0-10,-3-2 5,-2-2 10,-5-5 2,1-6-1,-4-2 9,-2-3-6,-4 1 11,-1 0 11,0 6-3,0 6 13,-9 7-11,-1 7-3,1 10 18,1 4-27,4 7-4,1 2-2,3 0-7,0 19 0,0 15-19,0 16 17,0 5 2,6 0 0,7-2 2,7-7-2,2-4-2,-1-6-3,1-5-43,4-6 10,2-8-40,6-8-165,7-8-118</inkml:trace>
  <inkml:trace contextRef="#ctx0" brushRef="#br0" timeOffset="96577.5648">27660 2776 229,'0'0'136,"0"0"-48,0 0 6,0 0-18,0 0-30,0 0-25,-65 68 21,45-31-22,4 4-9,-2-1 13,6-2-14,6-3-7,4-2 6,2-6-7,0-3 0,15-6 5,9-8-5,6-9 13,6-1-6,3-6-5,1-15-1,-4-5 3,-7-1-6,-3-5 4,-10-2-2,-1-7 6,-6-2-7,-4-3 0,-4 0 3,-1 1 1,0 3-9,-9 8 4,-9 7-15,-5 12 12,-7 9-34,-11 6 0,-7 3-45,-5 17-245</inkml:trace>
  <inkml:trace contextRef="#ctx0" brushRef="#br0" timeOffset="97796.0797">22558 4197 72,'0'0'71,"0"0"59,0 0 10,0 0-6,0 0-28,0 0-47,-5-63-27,-8 58 3,-3 2-28,0 3 4,0 0-11,-2 5 0,-1 19 3,-3 9-11,3 6 13,2 5-5,3-2 0,8 0 7,4-5-7,2-2 0,5-6 0,12-5-1,6-9 8,4-8-7,3-7 0,7-5 0,2-21-5,0-7 5,-6-3 0,-9 1-2,-8 0 7,-7 1-5,-9-4 0,0-1-2,-3 0-3,-15 3-4,-4 4 2,0 8-3,-2 8-35,3 6-103,-3 7-196</inkml:trace>
  <inkml:trace contextRef="#ctx0" brushRef="#br0" timeOffset="98582.6884">24429 3994 109,'0'0'122,"0"0"-55,0 0 37,0 0-10,0 0-13,0 0-43,-87-32-11,65 32-27,-5 15 21,1 8-17,3 4 8,-1 6 20,7 6-21,1 5 4,7 1-3,3-3-11,6-3 13,0-5-14,0-8 0,17-2 15,3-7-15,9-6 8,7-10-7,7-1 7,5-9-3,2-12-5,-6-6 0,-9 1 2,-11 1 4,-8-1-6,-8-3 0,-5-3 7,-3-3-13,0 0 6,-6 2-24,-12 3 13,-1 6-27,-7 4-28,-1 8-84,2 5-132</inkml:trace>
  <inkml:trace contextRef="#ctx0" brushRef="#br0" timeOffset="99412.0913">26097 3920 400,'0'0'73,"0"0"17,0 0-19,0 0-27,0 0-12,0 0-19,-75-29 1,57 29 1,0 10-12,-3 15-4,1 8 3,0 8-2,-1 1 16,8-2-8,4-2-3,7-5-4,2-6 4,0-2-5,14-9 3,4-4-1,6-8 7,4-4-6,6 0 2,4-11-5,2-14 6,-3-3-12,-4-4 6,-8-1 0,-10 0 7,-9 0-1,-6 1-4,0 1 13,-21 4-13,-6 4 4,-3 6-6,1 6-12,0 3 11,1 6-31,4 2-38,8 0-91,4 0-108</inkml:trace>
  <inkml:trace contextRef="#ctx0" brushRef="#br0" timeOffset="100086.2485">27592 3744 403,'0'0'136,"0"0"-78,0 0 33,0 0-42,0 0-25,0 0-24,-10 42 6,3-3-6,0 5 19,2 1-11,-1-1 19,2-2-20,-2-5-1,1-2 2,1-2-4,-2-6-5,1-1 1,1-8 0,2-4-5,2-7 5,-1-3-57,1-2-92,0-2-198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06T11:18:52.2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9737 1575,'47'-47,"0"0,0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49:39.3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8866 974 22,'0'0'134,"0"0"-71,0 0 10,0 0-10,0 0 28,0 0-10,0 0-29,0 0-3,-58 0-24,50 0-11,-2 0-3,3 0-3,-4 0 8,2 3-15,-4 4 0,2-2 3,-2 1-3,-2 1 0,0-3 0,0 2 2,-4-2-2,7 1-1,-1 0 0,4-4 0,1 2 0,3-2 2,2-1 0,2 2 1,1-2-4,0 0 1,0 1 0,0-1-2,0 0 6,0 0-2,0 0 4,0 0-5,0 2-2,0 1 1,0 2 0,0 2 2,0 1 2,0 2 3,0 4-2,3-1-1,0 4-4,3 1 0,0 1 1,2 2 0,0 2 0,0 3-1,-1 0 1,1 8 3,1-1-7,-5 2 3,-2 1 0,-1-2 5,-1 1-4,2-2-1,-2-2 3,0 0-1,0-1-2,0 0 0,0-3 2,1 5-1,1 2-1,-1 4 0,1 1 9,-1-4-5,2-5 3,3-5-7,0 5 5,-3 7-4,0 2-1,-3 6 10,3 0-10,0-1 1,0-2-1,2-2 0,0-2 3,0 0-5,-2-1 5,0 0-3,0 2 3,-2 1-2,1 1-1,-1 2 0,2 0 0,2-4-1,2-1 1,-1-2 0,2-1 0,-2 0 3,0 2-3,-2-1 0,-3 0 0,-1 0 2,0 0-1,0 2-1,0-3 0,0 3 3,0-2-3,2 2 0,-1-2 0,-1 3 1,2 3 0,-2 5-1,0 3 8,0 0-1,0-1-7,0 1 0,0-2 0,0 2 4,0 1 0,0 0-1,0 2 3,0 0 3,0-1-9,0-2 0,0-2 1,0 0 0,0-3 0,0 1-1,3-1 2,0 0-1,3 2-1,-3-4 0,0 0 0,3 1-2,-3 0 5,-2 2-3,1 5 0,-2 1 4,0 2-4,0 0 0,-5-1 1,-2-5 0,1-2-1,3-4 0,-3-2-3,3-1 9,1-2-10,1-4 4,-1-4 0,2-3 0,0-1 1,0-6 0,0 1-1,0-5-2,0-2 2,0-2 0,0-4 0,0-2-2,0-1 5,0-2-3,0-1 0,0 2-2,8-1 2,4-2 1,9 0 9,7 0-1,8 0-5,3 0-2,7-2 2,-6-4-1,-2-2-3,-7 3 0,-4-3-13,-6 0 13,-8 1-34,-3-1-9,-5-3-12,-2-2-152,-3-5-353</inkml:trace>
  <inkml:trace contextRef="#ctx0" brushRef="#br0" timeOffset="1889.1426">9663 1020 351,'0'0'79,"0"0"-24,0 0-1,0 0 22,0 0-34,0 0-17,0 0 10,0-4-20,0 4 3,0 0-15,0 13 5,0 9 2,7 10 10,4 4-8,-2 2 11,0 1-11,-3-2-5,0 1-5,1-5 5,-1-3-5,0-4-1,-3-4 2,3-4-3,-4-6 6,-1-4-13,1-7 1,-1-1-55,5 0-34,1-11-193</inkml:trace>
  <inkml:trace contextRef="#ctx0" brushRef="#br0" timeOffset="2823.3309">11326 938 170,'0'0'118,"0"0"-79,0 0 53,0 0-28,0 0 26,0 0-31,-91-3-13,77 23-14,0 10-31,-1 9 10,5 2 1,2 2-2,5-2 10,3-5-15,0-3-1,8-5 0,7-3 3,4-5-7,2-7 3,0-5 2,6-8 0,0 0-5,2-7 0,1-14 4,-1-3 0,-7 0-4,-9 0 0,-5 0 5,-2-1-1,-6-3-2,0-2-1,0-3 3,-15 0-4,-2 2 0,0 2-1,-1 3-10,4 5 11,1 6-21,2 5-27,2 8-56,2 2-167,1 0-88</inkml:trace>
  <inkml:trace contextRef="#ctx0" brushRef="#br0" timeOffset="3571.74">12757 869 282,'0'0'225,"0"0"-211,0 0 38,0 0-26,0 0-4,0 0-7,-85 15-6,67 15 23,-1 8-15,4 7-8,3 3 11,6-3-18,6-4 5,0-7-7,5-5 2,12-6-2,6-5 0,2-9 0,5-8 0,7-1 0,-1-9-1,3-13 1,-3-3-27,-6 0 15,-5 0 4,-4 0 8,-8 0 4,-5-2 0,-7-4-4,-1 2 0,-1-5 2,-14 0-1,-5-1-1,1 2 0,0 4 0,2 11-26,5 6-50,-1 9-31,1 3-86,1 0-51</inkml:trace>
  <inkml:trace contextRef="#ctx0" brushRef="#br0" timeOffset="4288.9503">14655 851 282,'0'0'170,"0"0"-64,0 0-22,0 0-38,0 0-42,0 0 3,-84 45 19,68-10-19,1 2 8,6 5 2,3-1-3,4-5 4,2-6-18,0-3 4,13-6 4,4-5-7,6-6-1,5-8 10,8-2-7,6-5-3,3-15 0,1-4-4,-7-1 3,-8-3-10,-6 0 11,-10-1 0,-6 1 2,-9-4-6,0-2-9,-10-4-9,-15 0 15,-7 3-17,-4 6-27,-4 3-88,-1 5-57,0 5-81</inkml:trace>
  <inkml:trace contextRef="#ctx0" brushRef="#br0" timeOffset="5245.0743">9852 2249 132,'0'0'92,"0"0"-36,0 0 36,0 0-3,0 0-82,0 0-6,-34 46 13,21-21 16,2 3 36,5 3-16,5 5-31,1 2 10,0-2-18,1-2-6,10-5 12,3-7-16,2-5 3,4-8 11,0-9-5,2 0 4,2-13 1,4-18-9,2-7 10,-5-4-13,-5 2 4,-8 4 4,-8 1-2,-4 5 14,0 0-15,-14 0-3,-5 1-10,-4 1 5,-3 0-31,3 7-32,1 5-105,5 4-117</inkml:trace>
  <inkml:trace contextRef="#ctx0" brushRef="#br0" timeOffset="5793.29">11183 1989 404,'0'0'45,"0"0"34,0 0 1,0 0-65,0 0 8,0 0 25,21 106-15,-10-65 13,-2-2-19,1 1-17,-4-7 2,-3-1-5,-2-3-7,-1-4 0,0-3 5,0-4-4,0-4-1,0-4-2,0-4-25,3-6-95,2 0-210</inkml:trace>
  <inkml:trace contextRef="#ctx0" brushRef="#br0" timeOffset="6632.8164">12960 1909 352,'0'0'20,"0"0"4,0 0 43,0 0-19,0 0 18,0 0-32,-74-9-1,60 10 4,-2 13-17,2 7-9,-2 9 10,4 10-8,0 9 9,2 5-18,2 1 4,2-4 0,6-5-8,0-6 0,0-9 1,0-4 1,8-6 1,8-4-2,0-5 7,7-7 6,-1-5-10,5 0 6,6-14-6,2-13-3,4-6 5,-1-4-4,-4-2-2,-7 0 7,-11-1-6,-7-4 2,-9 0-2,0-1 0,-12 2-2,-12 4 1,-2 4-5,-4 8-13,1 7-17,3 5-15,3 9-57,1 3-176</inkml:trace>
  <inkml:trace contextRef="#ctx0" brushRef="#br0" timeOffset="7450.2404">14788 1927 113,'0'0'288,"0"0"-256,0 0 27,0 0 9,-88 20-25,73 4-12,-2 7-3,7 5-2,4 8-21,3 4 16,3-3-14,0-1 5,0-9 4,13-5-15,7-6 6,2-6 9,7-6-16,2-5 18,7-7-12,6 0-2,2-18 7,-1-8-9,-3-5 0,-9 0-2,-10 0 3,-8-2-1,-12-1-2,-3-1 0,0-1 0,-18 1-4,-5 2-1,-7 3-10,-3 2-25,0 2 4,0 6-84,0 4-49,1 4-93</inkml:trace>
  <inkml:trace contextRef="#ctx0" brushRef="#br0" timeOffset="8499.7244">9910 3365 216,'0'0'115,"0"0"-7,0 0-22,0 0 3,0 0-37,0 0-10,-37 4-25,27 7-17,1 7 12,0 9-9,2 7 3,1 8 9,3 4-14,3-1 10,0 0-5,0-3 4,0-6-11,7-5 1,6-10 0,4-8 3,8-5 0,4-8-3,3-5 3,6-21 3,-1-8 1,-6-5-6,-8 1 0,-10 2 6,-10 1-1,-3 2-6,0 0 0,-12-1 5,-3-1-6,-6 1 1,2 3-17,-5 4 0,6 4-46,2 8-45,-1 8-89,4 7-120</inkml:trace>
  <inkml:trace contextRef="#ctx0" brushRef="#br0" timeOffset="9123.092">11259 3149 327,'0'0'62,"0"0"-48,0 0 43,0 0-2,0 0 15,0 0-41,-86 37 17,68-4 1,4 6-23,1 9 3,6 2-16,2-4 5,5-5 4,0-8-15,8-5-5,8-7 0,2-5 4,6-10 1,4-6-4,2 0-1,4-20 6,1-7-3,-6-3-4,-3-3 1,-11 0-3,-7 1 2,-8-4 1,0 0 0,0 0 2,-17 0-2,-3 1-9,-4 3-7,-1 7-37,1 4 1,-1 7-116,1 7-78</inkml:trace>
  <inkml:trace contextRef="#ctx0" brushRef="#br0" timeOffset="9809.7377">13154 2961 371,'0'0'94,"0"0"0,0 0-5,0 0-23,0 0-59,0 0-6,-1 60 14,1-16 1,0 0 19,4-1-17,1-2-8,-2-3 1,1-2-9,-3-6 3,-1-4-5,0-3 0,0-4-4,2-4-25,1-3-45,0 0 7,1-5-134,2 1-69</inkml:trace>
  <inkml:trace contextRef="#ctx0" brushRef="#br0" timeOffset="10643.0409">15183 2955 298,'0'0'80,"0"0"-36,0 0 12,0 0-6,0 0-23,0 0-8,-86 62 30,75-32-30,2 4 16,-1 4-9,5 0-12,2 1-6,3-2-8,0-2 1,0-4 2,9-5-1,4-5-2,4-4 9,5-8-9,4-6 6,3-3-5,3-5 1,2-14 2,-2-8-1,-3-8-2,1-3-1,-5 1-5,-5-2 3,-2 4-1,-9 4 3,-6-2 3,-3 2-1,0 0-1,-15 0 2,-7 5-3,-4 0 0,-4 2 0,1 6-30,-1 5-36,-2 3-79,3 7-147</inkml:trace>
  <inkml:trace contextRef="#ctx0" brushRef="#br0" timeOffset="11660.9339">9998 4379 340,'0'0'115,"0"0"-108,0 0 30,0 0-10,0 0 5,-89 21 17,76 5-46,1 14 33,4 12 4,1 4-17,7 4 10,0-8-27,0-4 3,0-9-1,9-4-2,3-8-8,2-8 2,3-6 0,4-9 0,1-4 3,7-10-3,3-19 6,1-10-6,-2-2 0,-8-2 0,-7 1 2,-7-2-2,-9 0 0,0 1 0,0 2 0,-7 5-22,-9 8-7,-6 7-37,-1 10-56,-1 6-104,-1 5-58</inkml:trace>
  <inkml:trace contextRef="#ctx0" brushRef="#br0" timeOffset="12346.5322">11622 4206 298,'0'0'59,"0"0"37,0 0 36,0 0-46,-96-3-58,77 6 5,-2 10-9,3 7-24,3 9 5,2 7-5,4 9 0,1 5 4,5 2 0,3-2 0,0-7 1,0-5-3,6-9 5,8-6-7,4-7 0,2-6 11,2-8-11,3-2 6,3-10-2,2-16-2,1-9-1,-1-4 0,-9-2 0,-6-2 2,-10 2 3,-5 1-6,0 0 0,-8 1-4,-9 3-4,-2 3-14,-3 6-17,1 9 0,0 7-79,0 11-27,3 0-34</inkml:trace>
  <inkml:trace contextRef="#ctx0" brushRef="#br0" timeOffset="13068.1937">13199 4110 346,'0'0'143,"0"0"-100,0 0 45,0 0-34,0 0-35,0 0 0,-94-5 10,71 16-17,1 8 12,-2 11-24,5 8 2,-1 6-3,8-1 1,4 1 0,6-5 0,2-3 5,0-4-5,16-7 0,1-5 5,7-6-5,-2-9 1,5-5-1,3 0 0,-1-18 6,0-10-6,-2-4 0,-5-3-4,-6-1-2,-5 2 6,-8-2 0,-3 1 0,0 3 0,-17 3 0,-6 1-10,-6 6-19,0 5 23,-1 7-9,1 4-7,3 6-23,0 0-53,5 0-96,3 9-72</inkml:trace>
  <inkml:trace contextRef="#ctx0" brushRef="#br0" timeOffset="13718.6747">15227 4066 433,'0'0'72,"0"0"-66,0 0-3,0 0 11,-7 103 71,7-64-13,0 1-50,-1-1 8,1-2-17,-2-3-7,2-1-4,0-1 8,0-5-10,0-3 0,0-8 5,0-5-13,0-8 8,0-3-100,10-7-113,3-16-89</inkml:trace>
  <inkml:trace contextRef="#ctx0" brushRef="#br0" timeOffset="15685.6469">15674 640 187,'0'0'92,"0"0"-25,0 0-15,0 0-20,0 0 12,0 0 3,0 2 12,0-2 20,0 0-50,0 0-7,0 0 12,0 0-25,0 0 3,3 0-2,9-3-4,6-7 6,4 0-11,3-2 0,-2 0-1,2 2 6,-1 2-6,0 2 0,-1 1 1,-1 4-7,-3 1 6,-1 0 0,-3 0-1,-3 1 3,1 10-2,-4 1 0,-4 2-8,-2 2 4,-2 1 0,-1 2 4,0 3 0,0 0 2,0 5-2,2 3 0,-2 5 2,3 4-8,0 7 6,1 6 0,-1 4 1,-3-3 3,0 1-4,0-1 0,0 2-4,0-4 1,-5-3 3,1-3 0,0-1 3,2 1 1,1 0-4,1 2 0,0-2-3,0 3 0,0 3 3,0 3 0,0 4 1,0-1 5,0 2-6,0 4 0,0 2-4,0 2 3,0-2 1,0-2 0,0-1 4,0-3-2,0-1-2,0 1 0,0 1 5,0-3-5,0 0 0,0-1 1,0-3 5,0 1-1,0-1-5,0 0 0,0 1 0,0 0-3,0 0 3,0 1 0,0 3 3,0 2 2,0 0-5,0 2 0,0-2-3,-2-2 1,-1-1 2,-3-2 0,-1 1 1,-1-2 3,2 0-4,0-4 0,2 0-2,-1-2-1,0-3 3,2 0 0,-2-2 1,1 0 3,1-2-4,0 1 0,-2 1 0,0 0-4,0 0 4,-1-1 0,1 0 2,-1 1 0,2 1-2,-1-1 0,0-4 4,3-1-4,-1-7 0,3-1 0,0-2 8,0-4-4,-2-3-4,2-4 0,0-1-2,-1-7 1,1-2 1,0-2 0,0-3 3,0-1-1,0-1-2,-2 0 8,1 0-5,-5 0 6,-6 0 13,-3 0-18,-7 0-4,-5 0 0,-4 0-8,-4 0-5,-2 0-19,-5-1-1,-1-9-28,-4 0-70,0-5-119</inkml:trace>
  <inkml:trace contextRef="#ctx0" brushRef="#br0" timeOffset="19031.7234">9657 593 74,'0'0'57,"0"0"-3,0 0 3,0 0-4,0 0 3,0 0 7,0 0-12,0-4-7,0 4 1,0-2-14,0 2-3,0 0-19,0-1-4,0 1 4,-6 0-8,-1 0 0,-1 0-1,-1 0-2,-3 0 0,-1 0 0,-2 6 1,6 0 0,-2 0 0,1 0 1,-2 0 0,3 3 1,-6 0-2,0 3 1,-3 2 0,2 1-1,-5 1 1,2 4 0,1 3-1,-3 2 1,2 2 0,0 0-2,2-1 6,2 1-4,1-1 1,2-1 0,2-1 3,0 1 2,-1-4-1,6-2 2,-2 4-3,1 0 8,2 3-9,-1 3 5,1-4 12,1 1-17,1 0 4,2-3-7,0 2 1,0 0-3,0-2 4,3 1-2,2-2 0,2 1 3,-1-1-3,3-3 0,-3-1 1,2-2-5,-1-1 4,2 0 0,1-1 1,4 0 4,2-1-3,5-1 1,-4 0-2,2-1 6,-1-1-6,1-1 1,-1-1-2,-1-2 3,0-2-3,1 1 0,2-1 4,0-2-2,2 1-2,1-1 3,3-1-2,2 2 1,-1-2-2,3-1 0,1 0 1,0 0 0,2 0 1,0-2-1,0-8 0,1 0 2,-1-1 1,1-2-4,-1-1 2,-1-2-1,-3-1-1,0-1 0,-4-2 3,0-1-3,-5 0 0,-1-1 0,-1-2 1,-3-1-4,-2 1 3,-2 2 0,-2 0 4,-3 1-1,-3-1 3,3 3 4,-6 1-5,0-2 13,0-1-10,0-2 0,-6-2 2,-2-1-4,-1-4-2,2-3-4,-3-3 3,2-3-6,-1 0 3,0 3 0,-3 1 3,0 4 3,-3 6 1,-3 0-7,-4 2 9,-2 2-10,-4 1 1,-3 1 0,-4-1 1,-5-1-1,-5 0 0,0 6-3,-5 2-2,0 5 4,-3 6-8,-2 2-15,1 0-5,3 2-55,3 9-80,8-3-145</inkml:trace>
  <inkml:trace contextRef="#ctx0" brushRef="#br0" timeOffset="20766.4821">12987 511 95,'0'0'34,"0"0"-3,0 0 27,0 0 17,0 0-23,0 0 22,-13-30 13,8 28-40,-1 1-15,1-1-8,-1 0-24,-4 2 14,0 0-14,-2 0 2,-5 0-3,1 0 2,1 7-1,-3 0 0,-1 0 7,-2 4-11,-4-2 5,3 2-1,2-1 2,0-1 4,5 2-6,-1-1 0,-1 1 2,3-1-2,2 3 0,-3 0 2,6 2-5,-5 3 4,-2 2-1,-1 4 11,-3 2-10,-3 2 25,4 4-13,-2-1-3,6 5 0,2 0-6,1 2-4,1-3 0,4-3 4,1-6-8,1-2 7,-2 1-3,3-3 0,-1 1 7,-1 1-7,4-3 0,-1 1 1,2 3-3,-1-1 2,2 0 0,0 0 1,0-1 0,0 1-1,0-2 0,2 1 1,4-2-2,3 0 1,4-2 0,2-2-1,5 1 11,-1-1-10,2-2 8,1-2-1,-2 1-8,-1-5 1,-1 0 0,2-2 5,2-3 2,6-4-7,5 0 15,6 0-13,4-13 7,0-3-8,1-1 0,0-1 3,-2 0-2,3 0-2,-2-3 0,3 1-1,-2-2 0,-5-2 1,-5-3 0,-3-5 3,-1-4 2,-5-3-5,1-2 0,-4-2 1,-4-1-2,-5-3 2,-7 2-1,-3-2 4,-3-2 2,0 2-6,0 0 0,-12 4 0,-2 4 2,-3-1-2,-1 3 0,-4 1 4,2 3 5,-5 2-9,-3 4 0,-4 3 8,-2 6-18,-3 3 10,0 8-15,-5 5-7,0 2-98,-4 0-162</inkml:trace>
  <inkml:trace contextRef="#ctx0" brushRef="#br0" timeOffset="22285.8532">10014 3034 100,'0'0'110,"0"0"-53,0 0 31,0 0-15,0 0-20,0 0-16,-80-16-4,67 15 6,-1 1-8,0 0 1,0 0-26,-4 0 0,2 4-6,-5 7 4,-4 6-4,-2 1 0,-1 3 1,-2 3-1,0 0 2,0 3-2,3 1 7,2 3-4,1 1 0,2 5-1,3-1-2,3 2 16,4 1-8,-1-3 4,5 3-12,-1-1 7,2-1-7,0 1 0,1-3 0,1-6 6,5 2-3,0-6-2,0 1 1,5-2 2,5 2-2,5-1 2,4 1 1,5-2 7,3 0-8,1-3 1,1-2-5,-1-1-1,3-1 1,-1-3 0,3-1 1,0-2 1,0-2 1,1-1-3,-3-3 0,-1-2 2,0 0-3,0-3 1,1 0 0,4 0 0,3-1 4,1-11-4,4-6 1,3-3 3,1-3-3,-1-4-1,-3 0 0,-1-1-6,-6 1 9,-6-1-3,-6 1 2,0-3 0,-5 0-2,-1-4 0,1-4 1,-4-5 1,-3-4 0,-3-2-2,-6-4 0,-3-1 1,0 1 0,-18-1 3,-6 7 21,-3 3-2,-4 4-14,0 2 3,-4-3-12,1 5 3,-2 0-3,-2 4 0,-3 8-16,-2 7-11,-5 9-6,-1 9 8,-2 7-57,-1 22-73,-3 5-156</inkml:trace>
  <inkml:trace contextRef="#ctx0" brushRef="#br0" timeOffset="23620.6565">13257 2710 98,'0'0'78,"0"0"-59,0 0 74,0 0 11,0 0-64,0 0 9,0 0-1,-72-9-25,57 9 15,-4 7-19,-3 9 3,-5 3 17,-3 2-36,-1 4 3,-2 3-6,7-1 0,1 0 5,4-1-5,2 0 0,-1 2 9,1-1-7,1 0-2,-3 0 0,0 1 2,-2 1 23,0 1-16,-2-1 2,1-2 15,3 0-22,3-1 0,6 0-4,5 3 0,4 0 3,1 1-2,2 3-1,0 2 3,0-1 3,3 2-6,3 2 0,4-2 5,-2-3 6,1-1-10,6-3 1,0-2 0,7-2 0,3-4-2,5-3 0,3-3 2,5-5 4,0-5-5,7-5 0,0 0 2,-1 0-1,1 0-3,0-8 1,-2-6-6,2 0-2,1-4 8,1 0 0,2-4-7,0-2-9,-1-2 8,-2-1-13,-3-5 5,-2-2 10,-3-5 6,-5-4-4,-5 1 1,-6 0-5,-6 3 8,-6 0 1,-2 2 0,-1 3 24,-2 1-7,-1-2-7,-1 1 15,-3 0-26,0-3 15,0 1-7,-9 0-5,-7 0 6,-4 4-7,-4 0-1,-4 2 3,-2 3-1,-6 3-3,-1 4 0,-3 4-15,-2 3 13,-2 3-9,2 7 3,-2 3-26,-2 0-47,3 16-136,-3-1-167</inkml:trace>
  <inkml:trace contextRef="#ctx0" brushRef="#br0" timeOffset="29974.873">10296 3987 63,'0'0'50,"0"0"29,0 0-21,0 0-39,0 0 18,0 0 7,0 0 9,31 59 5,-22-45-33,-2 3-2,2 1-13,3 1-9,0 4 17,0 2-14,4 4 7,-2 4-3,7 3 23,1 2-12,5 2-16,0 3-3,11 5 8,0 5-6,1 1-1,1 0 9,2-2-4,1-3 8,0-1-12,-4-3 0,1-1-1,-4-1 1,1 4-2,1 5 3,4 3 1,4 1 24,2-4-6,2-1-20,0-1 10,0-2 2,-1-4 1,-2-2 0,-3-4-14,-2-5 2,-4-2-3,-6-3 2,-5-4 3,-6-3-5,-9-3 0,-6-3 4,-2-4-1,-4-1-2,0-4 0,0-5-1,0-1-9,0 0-40,-7-7-63,0-16-298</inkml:trace>
  <inkml:trace contextRef="#ctx0" brushRef="#br0" timeOffset="30961.8033">12815 3796 292,'0'0'36,"0"0"-17,0 0 40,0 0 10,0 0-22,0 0 0,0 17-17,-12 4-22,-2 7-6,-2 8 5,-3 4-7,-3 7 8,2 1-5,-3 3 8,-1 3-10,-3 3 2,-3 5 1,-4 6 3,-4 1 22,1 2 0,-2 3-18,-1-4 14,3-3-18,-1-4-4,2-2 12,2 1-14,3 0 3,1-3-4,2-1 7,2 3-10,1-3 3,0 4 0,-2-5 3,0-6 4,6-6-6,2-7 7,7-8-5,6-9-2,0-9-1,6-5 0,0-7-1,0 0-78,9-13-66,6-14-92</inkml:trace>
  <inkml:trace contextRef="#ctx0" brushRef="#br0" timeOffset="32813.1859">9459 1545 218,'0'0'45,"0"0"-31,0 0-8,0 0 10,0 0 34,0 0-2,-66 21 17,52-15-8,-5 3-30,-2 3-1,-4 3-18,-1 3-5,-4 2 9,2 2-7,-3 2-5,-1 4 11,1 1-9,0 5 16,-1 0-6,-3 5 3,-1 3-1,-3 4-14,-3 8 0,-5 6 0,-3 5 8,-2 4-8,-3-2 0,6-3 2,-2 4 5,3 1-2,2 2 2,-3 3 1,2 2-5,1 1 12,3 2-15,-2 0 0,5 1 9,-2 2-5,1 3 6,0 2 3,2 2-12,3-2 8,4-1-5,9-3-4,4-2 0,10-3 4,3-1-4,0-2 0,6-1-4,0 3 2,0 0 2,0-2 0,0-1 4,0-2-3,6-3-1,6 1 0,7-6-1,4-2-1,8-5 2,5-3 0,1 1-9,-1 0 5,4 4 4,2 1 0,-3 0-8,3-1 6,1-2 2,-1-2 0,4-2 1,5-1 2,2-1-3,4-2 0,1 0 0,6-7-1,2-2 1,4-3 0,2-4 4,1 1 2,-3 2-6,6 0 0,-1 1 0,1-5-5,4-6 5,-1-5 0,-1-4 9,4-3-7,-1-6-2,-1 2 0,-1-3 5,-4-1-6,-6 0 1,-4 2 0,-5-2 3,-5-1 1,-7 0-4,-11 0 0,-7-1-4,-15 1-1,-3-3-6,-8-1-16,-4-1-8,0 0-67,0-8-43</inkml:trace>
  <inkml:trace contextRef="#ctx0" brushRef="#br0" timeOffset="34586.9307">13154 1336 91,'0'0'116,"0"0"-43,0 0-25,0 0-20,0 0-3,0 0 29,0 0 0,36 22-4,-18-11-8,2-2-3,3-2-28,5 1 4,-1-1 5,3-1-16,-2 2 11,1-1-15,0 3 0,1 1 3,0 3 1,0 3-6,-2 2 2,2 1 0,-4 2 3,1 2-2,-2 2-1,-3 1 0,-1 0 2,-6 3-4,0 1 2,-2 0 0,-2 3 1,1 3-1,0-1 0,2 2 0,5 1 1,4 1-1,4 7 0,1 1 0,1 3-2,-3 0 3,-1-1-1,0-2 4,-4-1-4,-3-1 0,1 3-3,-5 0 7,-3 1-5,-1 1 2,-3 0-1,-1 1 0,-3-2-3,-3 6 3,0 1 0,0 2 3,0 1-7,0 1 9,0 1-5,0-2 13,0 4-11,0 3 7,0-1-9,0 0 0,0-2 2,-2-6 0,-2 1 5,0-3 5,1-1-11,-2 2 4,-1 0-5,1 1 4,-3 0 1,-1 1-4,1 0 2,-1 0-5,0-1 6,-1 1-4,-2 0 7,-4 1-6,-5-1 18,0 5-12,-3 0-6,-4 0 7,-4-1-4,-1-6-6,-3 1 2,1-2 0,-1-1 2,3-2-2,2-2 0,4-6 3,1-2 2,1-3-10,-3-1 5,-2-1 0,-1-3 2,-4-1-2,-1-1 0,-2-1 0,1-2-5,-1 0 3,1 0-1,-1-3 3,3-2 1,4-2-1,1 0 0,3 0-1,-2 1 1,1-1-3,1 5 1,-1-3 2,3 2-3,-1 2 3,7-4 0,-2 4 1,3-3 4,1-1-10,0-4 5,0-1 0,-1-2-10,3-4 10,4-4-10,5-4 9,4-4-40,2-2-73,0 0-191,9-14-18</inkml:trace>
  <inkml:trace contextRef="#ctx0" brushRef="#br0" timeOffset="48083.3212">6057 6632 276,'0'0'140,"0"0"-126,0 0 25,0 0 66,0 0-26,0 0-38,0-9-26,0 9-12,0 9-1,3 14-1,3 5 22,0 7 8,-3 2-31,3-3 7,-2 3-4,2-2 3,0 1-6,-1-1 0,-1-3-6,1-3 5,0-6-32,-2-4-10,2-3-83,1-9-61,3-5-93</inkml:trace>
  <inkml:trace contextRef="#ctx0" brushRef="#br0" timeOffset="48399.7572">6127 6559 349,'0'0'43,"0"0"8,0 0 15,0 0 5,0 0-36,0 0-13,97-83 3,-63 71-8,-2 3-6,-4 3-9,-1 6-1,-5 0-2,-4 0-3,-3 7-47,-9 10-48,-6 4-29,0 6-32,-18 1-59</inkml:trace>
  <inkml:trace contextRef="#ctx0" brushRef="#br0" timeOffset="48609.6657">6151 6807 74,'0'0'100,"0"0"-20,0 0 36,0 0-33,82-12-41,-57 3-22,2 0-3,-3 5-17,-3 2 0,-5 2-8,-5 0-70,-4 15-86,-7 3-86</inkml:trace>
  <inkml:trace contextRef="#ctx0" brushRef="#br0" timeOffset="48822.3405">6227 7058 54,'0'0'201,"0"0"-126,0 0 35,0 0-14,0 0-40,0 0-17,31-10-20,-4-5-5,6-2 1,1-1-15,-1 3 2,2-1-2,-4 5-24,-3 4-82,-1 2-49,-2 5-119</inkml:trace>
  <inkml:trace contextRef="#ctx0" brushRef="#br0" timeOffset="49223.4189">6688 6578 45,'0'0'427,"0"0"-400,0 0-4,0 0 10,0 0 4,0 0-30,0 0 21,-6 72 33,6-40-40,0 3 15,3-1-5,-3-1-27,3 0 7,-3 2-11,3-2 3,0-4 6,3-4-2,1-7-5,2-5 2,6-5 2,6-5-6,9-3 5,3 0-2,8-13-6,0-6 1,-4-2-32,-2 4-21,-4 2-111,-9 4-84</inkml:trace>
  <inkml:trace contextRef="#ctx0" brushRef="#br0" timeOffset="49539.8476">7182 6552 450,'0'0'75,"0"0"-64,0 0-11,0 0 13,24 80 49,-20-48 21,-1 0-66,-1-3 18,-2 2-31,0-1 0,0-1 19,0-4-21,0-7-2,-5-3 0,5-6-31,0-6-86,0-3-188</inkml:trace>
  <inkml:trace contextRef="#ctx0" brushRef="#br0" timeOffset="49787.1795">7206 6537 434,'0'0'104,"0"0"-95,0 0 47,0 0 7,0 0-49,65-88 5,-39 75-18,-3 3 3,-1 4 8,-3 3-12,-7 3-1,3 0-4,-5 1-59,-2 12-76,-3 2-104</inkml:trace>
  <inkml:trace contextRef="#ctx0" brushRef="#br0" timeOffset="49987.7138">7219 6688 149,'0'0'191,"0"0"-157,0 0 16,0 0-8,0 0 14,0 0-6,79-15-33,-49 6-5,0 3-12,-5 3 0,-8 3-13,-7 0-76,-7 9-35,-3 8-47</inkml:trace>
  <inkml:trace contextRef="#ctx0" brushRef="#br0" timeOffset="50203.9086">7245 6884 191,'0'0'48,"0"0"53,0 0-4,0 0-18,0 0 5,0 0-25,64-12-40,-39 1-16,5 2 1,-5 1-4,0 4-11,-2 0-40,-1 2-9,1 1-54,-3-2-106</inkml:trace>
  <inkml:trace contextRef="#ctx0" brushRef="#br0" timeOffset="50558.1288">7661 6531 390,'0'0'171,"0"0"-171,0 0 5,0 0 38,0 79 25,0-50-26,-2 0-21,-1-1-19,3-3 4,-4 2-6,1-2 1,0-4 4,3-5-5,-2-7-6,2-5-41,0-4-134,0 0-97,0-6 74</inkml:trace>
  <inkml:trace contextRef="#ctx0" brushRef="#br0" timeOffset="51043.5784">7656 6547 70,'0'0'124,"0"0"-66,23-77 72,-15 64-4,0 6-4,1 3-72,3 4-21,4 0-22,2 0-4,2 13 14,-1 8-14,-2 4 5,-3-2-2,-3 3-6,-5-5 10,3 0-8,-8-3 1,1-1 6,-2-4-8,0-4 2,0-4-3,0-2-3,1-3-15,4 0-20,2-11-25,5-11 19,0-7-60,4-2-6,-2 0 62,-2 3 21,1 6 27,-2 3 0,0 7 48,-5 3 33,2 5-30,-5 2 25,3 2-7,4 0-56,-1 5 13,2 11 6,-1 4-16,-4 4 13,-3 0-17,-1 3 2,-1-1-9,1-2 1,-1 0-5,2-5-1,0-1 0,2-1-1,0-5-6,0-2-52,1-2-119,-3-5-203</inkml:trace>
  <inkml:trace contextRef="#ctx0" brushRef="#br0" timeOffset="51360.0212">8293 6479 402,'0'0'212,"0"0"-181,0 0-10,0 0 0,0 0 2,0 0 5,0 68 20,0-37-13,-1 2-26,-4-2 12,2-2-21,0-1 0,2-4 6,-1-5-1,2-2-5,0-3 0,0-6-28,0-3-35,0-5-120,0 0-169</inkml:trace>
  <inkml:trace contextRef="#ctx0" brushRef="#br0" timeOffset="51629.5772">8283 6414 382,'0'0'61,"0"0"-5,0 0 20,0 0 0,0 0-20,0 0-45,79-59 9,-60 59-18,4 0 8,-1 0-6,1 0-4,-3 2-15,-2 9-29,-7 0-95,-7 3-65,-4 0-109</inkml:trace>
  <inkml:trace contextRef="#ctx0" brushRef="#br0" timeOffset="51861.0807">8329 6539 285,'0'0'160,"0"0"-136,0 0-4,0 0 17,0 0 48,0 0-39,49 6-18,-25-6-11,0 0-11,-3 0-2,0 3-4,-9 3-13,1 3-64,-10 5-82,-3 4-40</inkml:trace>
  <inkml:trace contextRef="#ctx0" brushRef="#br0" timeOffset="52077.255">8310 6808 334,'0'0'151,"0"0"-147,0 0 115,0 0-33,0 0-38,0 0 8,79-7-40,-46-7-12,-3 1 0,-2-1-4,-4 4-5,-4 1-24,-3 3-40,-2 3-28,0-2-79,-3 1-98</inkml:trace>
  <inkml:trace contextRef="#ctx0" brushRef="#br0" timeOffset="52509.5763">8717 6452 324,'0'0'102,"0"0"21,0 0-3,0 0-68,0 0-50,0 0 11,-3 51 11,6-17 0,-3 2 19,0 1-35,0-5 10,0-3-12,0 0 4,0-1-10,0-1 2,0-5-1,0-2 4,0-4-3,0-6-4,-3-5-28,3-5-36,0 0-41,0-16-88,0-13-112</inkml:trace>
  <inkml:trace contextRef="#ctx0" brushRef="#br0" timeOffset="52933.1222">8783 6453 563,'0'0'109,"0"0"-97,0 0 20,0 0-31,0 0 1,0 0 40,56 70-26,-35-41 9,-3 6-8,3-1-12,1 0 6,-2-4-7,1-3 0,-4-6 6,-3-4-7,2-4-3,-5-2 0,1-4 4,-6-4-4,4-3 1,-2 0-1,-2-3 20,0-13-17,1-7 4,-3-4-7,-2-6 6,4-5-4,-3-5-2,0-3 0,2 0 1,-1 3 1,-1 6-2,0 5 0,-2 11 1,2 6-7,-1 6 6,-2 7 0,0 0 0,0 2-4,0 0-5,0 3-11,0 12-7,0 1 19,0 2-28,0-1-56,0-3-186</inkml:trace>
  <inkml:trace contextRef="#ctx0" brushRef="#br0" timeOffset="53365.3681">9308 6400 446,'0'0'110,"0"0"-86,0 0-24,0 0 64,0 0-43,0 0 33,107-3-15,-71 3-30,0 0 15,0 0-21,-2 0-1,-4 0-2,-3 0-8,-5-4-9,-7 1-40,-3-1-64,-9 2-82,-3-1-115</inkml:trace>
  <inkml:trace contextRef="#ctx0" brushRef="#br0" timeOffset="53612.793">9551 6408 436,'0'0'52,"0"0"-15,0 0 47,0 0 8,0 0-44,-9 95-36,9-64 8,-2 4-8,1 3 7,-1-3 11,-1-2-26,3-2 6,0-2-10,0-4 4,0-4-7,0-4 3,0-5-19,0-6-13,0-6-92,2 0-240</inkml:trace>
  <inkml:trace contextRef="#ctx0" brushRef="#br0" timeOffset="54198.8284">10030 6390 206,'0'0'69,"0"0"21,0 0 38,0 0-44,-82-33-29,64 33-27,3 0-2,4 0-6,-2 12-12,4 6-4,5 3 3,2 3-6,2 5 4,0 1 1,12 0-5,6 3 3,3 0-2,3-3 3,0-1 4,-1-2-7,-4-6 5,-3 0-5,-6-1-2,-4 0 3,-4-2-3,-2-2 0,0 0 8,0-1-7,-14-2 5,-3-5 7,-3-3-10,-1-5 0,-4 0-3,-2-9-46,3-12-66,-3-3-262</inkml:trace>
  <inkml:trace contextRef="#ctx0" brushRef="#br0" timeOffset="55154.4065">11649 6462 256,'0'0'69,"0"0"45,0 0-48,0 0 8,0 0 4,0 0-48,-61-23-3,41 23-23,-1 5 14,2 10 10,2 5-23,1 7 2,4 4-7,4 5 5,3 4-1,2-3-3,3-2 0,0-6 3,3-2 1,18-8-7,4-3 2,8-8 0,4-8 20,8 0-16,1-10-4,-1-13 0,-8-1-6,-12-1 6,-14 1-1,-11-4 1,0-1-1,-12-2 3,-9 1-2,-1 1 0,-2 7-1,4 2 1,1 5-16,2 5-56,3 2-92,2 1-240</inkml:trace>
  <inkml:trace contextRef="#ctx0" brushRef="#br0" timeOffset="55555.4837">12027 6355 473,'0'0'128,"0"0"-55,0 0-3,0 0-43,0 0-25,0 0 3,-2 95 5,2-54 8,0-2 4,0-3-20,0-4 2,0-4-4,0-2 4,0-3-6,0-4 2,2-4-6,1-4-20,3-4-63,1-6-97,-3-1-142</inkml:trace>
  <inkml:trace contextRef="#ctx0" brushRef="#br0" timeOffset="55802.54">11998 6360 423,'0'0'75,"0"0"16,0 0-7,0 0-26,0 0-32,85-74-6,-52 68-16,2 0-1,1 3-6,-3 3 3,-5 0-17,-8 0-33,-5 15-67,-14 6-20,-1 2-22,-16 1-83</inkml:trace>
  <inkml:trace contextRef="#ctx0" brushRef="#br0" timeOffset="55987.4501">12049 6537 73,'0'0'89,"0"0"-7,0 0 43,0 0-31,116 11-15,-74-17-6,1-9-40,-3 1-16,-4 1-15,-6 2-2,-9 7-30,-9 3-83,-9 1-94</inkml:trace>
  <inkml:trace contextRef="#ctx0" brushRef="#br0" timeOffset="56974.6087">13685 6187 208,'0'0'143,"0"0"-38,0 0 40,0 0-67,0 0-17,0 0-18,-18-35-31,5 30-3,-1 0 4,-3 2-13,-2 1 10,-3 2-10,-3 0 0,-6 0 0,-1 14 4,1 1-4,6 3 0,8 1-4,9 4-4,8 1 5,0 5 3,17 3-6,11-3 12,5 0-6,2-2 0,-1-1 3,-1-4-5,-2 0 2,-3-1 0,-4-5 0,-6-3 5,-7-2-5,-8-2 0,-3 0 2,0-2-4,-3 1 4,-17 0-1,-4-1 3,-10-1 1,0-1-10,-4-5 3,3 0-24,0 0 18,5 0-44,7 0-12,7 0-97,6-8-164</inkml:trace>
  <inkml:trace contextRef="#ctx0" brushRef="#br0" timeOffset="57460.3585">13899 6191 474,'0'0'25,"0"0"-18,0 0 49,0 0-18,0 0-24,0 0 62,14 101-35,-12-65-19,-2 0 13,1-4-23,-1-2-11,2-4 7,-1-2-5,2-5-3,-1-1 0,-1-4-45,1-4 7,-2 0-89,0-8-100,0-2-38</inkml:trace>
  <inkml:trace contextRef="#ctx0" brushRef="#br0" timeOffset="57707.7593">13939 6177 353,'0'0'62,"0"0"-23,0 0 26,0 0-31,94-84 10,-65 73-17,1 3-2,-1 3-14,-7 4-6,-4 1-4,-6 0-1,-4 7-37,-3 8-18,-5 3-66,0 3-97</inkml:trace>
  <inkml:trace contextRef="#ctx0" brushRef="#br0" timeOffset="57930.3951">13963 6361 147,'0'0'111,"0"0"-48,0 0 58,0 0-61,102 0-10,-67-9-40,-1 0-3,-1 2-7,-6 4-1,-9 3-28,-9 0-75,-9 4-60,0 10-43</inkml:trace>
  <inkml:trace contextRef="#ctx0" brushRef="#br0" timeOffset="58162.1065">13984 6554 173,'0'0'187,"0"0"-145,0 0 81,0 0-9,0 0-56,0 0-34,83-12 9,-55 1-26,4-1-4,2 2-2,2-1-1,-2 2-28,1 5-59,-7 1-90,-7 3 29,-9 0-140</inkml:trace>
  <inkml:trace contextRef="#ctx0" brushRef="#br0" timeOffset="58864.1863">14476 6152 295,'0'0'125,"0"0"-53,0 0-5,0 0-2,0 0-39,0 0-18,7 30 13,-2-6 14,-2 4-19,0 3 17,-2 1-27,-1 3 14,0-4-12,0-2 0,0-3-3,0-1-5,0-4 0,2-1 15,4-6-15,1-2 5,2-3-5,6-4 6,6-3-6,5-2 3,10-3-2,8-14-1,3-2-11,1 0-38,-5 4-31,-5 1-135,-10 4-66</inkml:trace>
  <inkml:trace contextRef="#ctx0" brushRef="#br0" timeOffset="59249.6525">14958 6101 304,'0'0'178,"0"0"-145,0 0 94,0 0-66,0 0-45,0 0-13,3 45 4,-2-9 32,-1 2-7,0-2-10,0-1-5,0-4-16,0-2 1,0-1 2,0-3-2,0-3-2,0-5 0,0-7-51,3-2-39,0-7-184</inkml:trace>
  <inkml:trace contextRef="#ctx0" brushRef="#br0" timeOffset="59497.0645">14977 6092 518,'0'0'28,"0"0"-11,0 0 37,0 0 6,0 0-15,0 0-21,88-63-6,-65 60-14,-3 3-4,1 0 1,0 0-1,0 0-36,-6 7-47,-2 7-97,-8 0-74</inkml:trace>
  <inkml:trace contextRef="#ctx0" brushRef="#br0" timeOffset="59738.798">15012 6298 213,'0'0'68,"0"0"97,0 0-69,0 0-2,0 0-41,102 3-40,-75-4 0,-4-2-10,-4 1 1,-5 2-4,-4 0-11,-6 0-30,-4 6-88,0 6-62,-3 5 32</inkml:trace>
  <inkml:trace contextRef="#ctx0" brushRef="#br0" timeOffset="59954.9888">14970 6565 231,'0'0'96,"0"0"-66,0 0 99,91 0-28,-55-5-40,1-4-21,1-1-5,-2-1-31,-3 2 14,-3-2-18,-5 3-1,-5 1-17,-5 1-105,-6 1-57,-5 0-150</inkml:trace>
  <inkml:trace contextRef="#ctx0" brushRef="#br0" timeOffset="60688.1116">15799 6062 482,'0'0'69,"0"0"29,0 0-40,0 0-17,0 0 8,0 0-41,-82-20-4,46 35 7,-2 8-7,-3 5 2,4 7-3,10 1 1,6 3 2,8 2-5,8-3 0,5-2 2,0-3 3,2-2-6,16-3 0,5-4 2,6-6 5,5-6-4,5-6 3,5-6-6,5 0-7,1-12-31,0-9-51,-4-2-191</inkml:trace>
  <inkml:trace contextRef="#ctx0" brushRef="#br0" timeOffset="61020.2408">15919 6084 231,'0'0'120,"0"0"-111,0 0 81,87-16-24,-52 9-17,2-4-6,5-1-21,0-2-10,-3 2-6,-7 3-6,-8 3-6,-9 3-42,-3 1-28,-7 2-35,-4 0-74,-1 0-37</inkml:trace>
  <inkml:trace contextRef="#ctx0" brushRef="#br0" timeOffset="61289.7279">16139 6045 279,'0'0'36,"0"0"92,0 0-4,0 102-28,0-70-35,-1-2-18,1 2-27,0 0 6,0-3-21,0 1 23,0-5-17,-2-3-1,2-2-3,0-4-3,0-2 0,0-5-1,0 0-46,0-3-20,0-3-75,9-3-85,3 0-57</inkml:trace>
  <inkml:trace contextRef="#ctx0" brushRef="#br0" timeOffset="61606.1764">16447 6033 362,'0'0'164,"0"0"-144,0 0-20,0 0 0,0 0 76,17 93-6,-14-53-28,-3 2-7,2-2-13,-1-2 0,-1-2-15,2-3-6,-2-6 4,0-2 4,2-7-18,-1-7-8,5-1-76,2-9-112,0-1-199</inkml:trace>
  <inkml:trace contextRef="#ctx0" brushRef="#br0" timeOffset="61859.6975">16517 6061 456,'0'0'29,"0"0"-1,0 0 39,0 0-10,0 0-13,88-38-11,-61 32-23,-4 1 3,1 4-13,-3 1 3,-1 0-9,-4 0-18,-2 0-72,-8 12-65,-5 0-120</inkml:trace>
  <inkml:trace contextRef="#ctx0" brushRef="#br0" timeOffset="62091.4861">16544 6301 395,'0'0'26,"0"0"60,0 0 28,0 0-61,0 0-13,89-9-38,-59 3 0,1-1-2,-2 4-67,-6 3-55,-7 0-90,-12 0-93</inkml:trace>
  <inkml:trace contextRef="#ctx0" brushRef="#br0" timeOffset="62307.6466">16572 6487 250,'0'0'103,"0"0"-97,0 0-3,0 0 63,0 0 11,0 0-14,93 18 12,-53-23-41,3-7-31,4-3 9,-2 1-12,-4 1-30,-4 1-64,-8 0-33,-9 1-77</inkml:trace>
  <inkml:trace contextRef="#ctx0" brushRef="#br0" timeOffset="62624.0836">17129 6087 410,'0'0'193,"0"0"-127,0 0-29,0 0-10,0 0 8,0 0-2,0 85 0,0-49-12,0 0-3,0-1 8,0-3-23,0-6-2,0 0 7,0-8-4,-2-3-8,1-3 4,1-6-63,0-5-10,0-1-157,0 0-241</inkml:trace>
  <inkml:trace contextRef="#ctx0" brushRef="#br0" timeOffset="62993.8949">17109 5967 479,'0'0'124,"0"0"-91,0 0 18,0 0-16,0 0 0,0 0-3,98-22-32,-65 43 6,0 8-6,-3 8 6,-2 5-7,-8 2 2,-2 1 4,-6-3 27,-7-2-31,-2-2 16,-3-5-12,0-1-2,-1-4 8,-12 0-5,-5-4-4,-6-2 11,-6-2-9,-7-2-7,-6-3 3,-4-2-35,-5-2 18,-5-5-15,-2-3-31,-8-2-50,-4-1-165</inkml:trace>
  <inkml:trace contextRef="#ctx0" brushRef="#br0" timeOffset="64328.5417">5909 8038 299,'0'0'105,"0"0"-101,0 0 66,0 0-22,0 0 14,0 0-18,17-53-21,-1 44-1,3 1-9,2 0-6,9 2 11,3 3-8,3 3 4,4 0-8,0 4-1,-2 17-1,-7 6-4,-4 8 0,-11 7-5,-11 8 10,-5 3-7,-15 1 2,-16 0-20,-8-6 13,-3-3 4,0-6-4,6-8 3,8-9 4,11-6 0,7-9 1,9-4 1,1-2-4,0-1-3,11 0 5,18 0 27,8-4-17,11-13-1,6-3-1,-1 2-5,-5 4-6,-6 2-13,-8 4-37,-7 3-80,-3 2-105</inkml:trace>
  <inkml:trace contextRef="#ctx0" brushRef="#br0" timeOffset="64767.413">6949 7877 242,'0'0'260,"0"0"-233,0 0 25,0 0 53,-45 110-61,26-66 15,-5-1-34,3 1-10,-4-3-1,0-2-11,0-5-3,2-5 0,0-4 0,5-5-9,2-6-23,7-6-41,0-8-77,6 0-159</inkml:trace>
  <inkml:trace contextRef="#ctx0" brushRef="#br0" timeOffset="65030.5566">6676 7974 593,'0'0'118,"0"0"-68,0 0-33,0 0-9,0 0-8,0 0 22,97 76-2,-55-43 11,-1 3-29,-2 0 23,-1-2-19,-2-4 0,-2-5 1,3-4-7,-7-5 2,-6-6-6,-2-2-18,-3-4-31,-5-4-54,1 0-259</inkml:trace>
  <inkml:trace contextRef="#ctx0" brushRef="#br0" timeOffset="65547.5202">7180 7918 248,'0'0'185,"0"0"-149,0 0 42,0 0-1,81-68-23,-56 62-24,2 4-19,0 2 1,-2 8-6,-5 12 2,-7 7 7,-7 6-12,-6 5 5,-3 4-8,-18 7 2,-1 1-3,-2-5 1,7-5 0,4-9-1,7-10-1,5-3 2,1-4 0,0-4-4,0-2 2,10-2 4,11-5 4,9-1 21,7 0-11,4-3-4,2-11-12,-6 2 0,-4 2-5,-8 1-24,-4 0-40,-6 3-103,-4 1-75</inkml:trace>
  <inkml:trace contextRef="#ctx0" brushRef="#br0" timeOffset="66534.3898">10239 7745 384,'0'0'64,"0"0"39,0 0 3,0 0-47,0 0-36,0 0-5,-81-34-13,59 34 5,-3 0-10,-2 0 5,3 5-10,1 4 5,4 5 0,7-1-3,6 3-4,6 6 7,0 4-4,12 3 6,13 2-9,7-2 9,2 0-2,-3 0 0,-1-3 7,-3-1-7,-3-1 0,-8-3-1,-1 0 1,-9-4 0,-4-1 0,-2 0 4,0-4 4,-9-2-8,-9-1 0,-6-1 6,-3-3 0,0 0-6,-3 0 2,0-2-4,-1-2 1,3 1-6,1-2-23,9 0-62,8 0-101,7-2-85</inkml:trace>
  <inkml:trace contextRef="#ctx0" brushRef="#br0" timeOffset="67073.3251">10495 7727 141,'0'0'130,"0"0"-17,0 0 51,0 0-42,0 0-56,0 0-65,0 9-1,0 28 2,2 9-2,4 3 38,3-1-27,3-1 3,1-5-14,5-6 7,2-4-7,2-7 0,2-7 0,2-4 4,6-11-3,2-3-1,7-10 0,0-18 7,-2-2-14,-6 0 7,-8 0 0,-10 1-1,-6-1 5,-5 0-4,-4-3 0,0 0 4,0-3-11,0 3 7,-4 6-22,0 5 6,-1 9-29,1 7-11,1 3-90,0 3-97,0 0-43</inkml:trace>
  <inkml:trace contextRef="#ctx0" brushRef="#br0" timeOffset="67407.4339">11192 7669 433,'0'0'152,"0"0"-89,0 0-17,0 0-41,0 0 2,-1 86 18,-2-42-4,1-2 0,2-1-8,0-7-8,0-2-5,0-2 0,0-5 4,0-5-8,0-5 4,2-7-59,2-6-100,2-2-194</inkml:trace>
  <inkml:trace contextRef="#ctx0" brushRef="#br0" timeOffset="67959.7964">11188 7698 370,'0'0'126,"0"0"-88,0 0 46,0 0-14,0 0-35,67-81 2,-49 77-19,2 4-17,0 0 18,2 16-17,-4 6 4,-6 7 4,-6 1-4,-6 3-6,0 2 0,-7-2-14,-14-2 14,1-3-11,1-7 11,1-7-4,6-4 4,6-7-2,2-3-14,2 0-5,2 0 12,0-16-4,6 2-17,11-1 1,2 3-10,0 7 30,-1 5 8,2 0-9,-4 0 7,4 12 0,-3 6 3,0 1 15,-1 3 13,-5-1-6,-4 0 0,-2 0-13,-4 0 21,-1-3-11,0-1-1,-1-2 15,-11 0-21,-6-2 9,-2 1 5,-3-2-24,-4-3 8,-2-3-10,0-6-11,0 0-10,1-7-31,2-10-84,1-4-240</inkml:trace>
  <inkml:trace contextRef="#ctx0" brushRef="#br0" timeOffset="68561.9091">11625 7761 238,'0'0'175,"0"0"-147,0 0-23,0 0 23,0 0 30,30 80-4,-22-50-20,0 1 2,-5 3-13,-1-1-13,-1-2 5,-1-3-10,0-3-3,0-2 1,0-4-1,0-4-2,-1-2 0,-4-6-19,2-7-111,1 0-77,1-1-53</inkml:trace>
  <inkml:trace contextRef="#ctx0" brushRef="#br0" timeOffset="69063.4984">11682 7764 76,'0'0'123,"0"0"-52,0 0 49,0 0 5,0 0-32,65-78-39,-47 78-21,4 0-22,-2 18-3,5 9 23,-6 5-16,-3 1 3,-6-2-17,-3 0-1,-4-6 12,-1-6-11,-1-5 3,-1-3-4,0-8 5,0-1-9,0-2 4,2 0 0,1-2-2,3-15 0,6-8-14,1-5 1,2-4-17,-3 1 24,4-1 4,-2 2 4,1 5-3,0 8 5,-3 5-2,1 10 16,2 4-16,0 0 16,0 16-13,0 8-2,-3 4 24,-5 3-16,0-1 7,-2 0 0,1-3-15,-1-4 5,-2-2-6,0-2 0,1-4 3,-4-1-3,1-2 0,-1-5-1,0 1-47,0-3-72,0-2-159</inkml:trace>
  <inkml:trace contextRef="#ctx0" brushRef="#br0" timeOffset="70097.1799">12562 7630 288,'0'0'147,"0"0"-81,0 0-4,0 0 3,0 0 0,-27 80-34,15-45 5,-1 2-10,2 1-23,2-2 14,-1-4-13,1-5-1,1-2 2,-2-1 3,7-6-8,0-3 0,1-7 1,1-5-10,1-1 5,0-2-13,0 0 12,0-10-8,0-11 7,0-4-9,7-10 5,4-4 8,2-4-6,3-6 1,3 1 2,0 3 3,-1 6 2,-2 6 0,-4 7 0,-2 8 15,-5 8 8,-2 5 4,2 5 3,1 0-25,5 2-5,7 19 0,5 9 0,-3 9 15,-3 3-6,-5 2 0,-3-1 6,0-1-13,0-3 7,4-3-6,1-2-1,-1-7 4,-2-1-6,-4-8 0,0-7 0,-4-1-22,-1-6-22,-2-4-24,0 0-100,-7 0-100</inkml:trace>
  <inkml:trace contextRef="#ctx0" brushRef="#br0" timeOffset="70299.2213">12517 7866 49,'0'0'477,"0"0"-427,0 0-43,0 0 7,0 0 7,97-29 9,-63 24-21,-3 2-4,1 0-10,-2 1-14,-4 1-93,-3-2-126</inkml:trace>
  <inkml:trace contextRef="#ctx0" brushRef="#br0" timeOffset="70615.6908">12945 7626 469,'0'0'114,"0"0"-76,0 0-6,0 0 3,90-21 0,-49 13-22,4 1 1,3-4-12,-8 2 3,-1 2-5,-6 2 0,-6 3-18,-2 1-21,-6 1-89,-5 0-24,-10 0-123</inkml:trace>
  <inkml:trace contextRef="#ctx0" brushRef="#br0" timeOffset="70900.8757">13184 7577 427,'0'0'74,"0"0"20,0 0-57,0 0-6,0 0 48,-12 102-38,12-70-5,0 2-18,0 0-17,0-2 12,0-2-10,0-1-3,0-4 2,0-1 5,0-3-7,0-1 0,0-8-29,0-3-36,0-8-104,0-1-176</inkml:trace>
  <inkml:trace contextRef="#ctx0" brushRef="#br0" timeOffset="71248.3599">13560 7603 468,'0'0'221,"0"0"-199,0 0-7,0 0-15,0 0 5,0 0 31,25 79-7,-23-42-3,-2 4 6,0-1-29,0 0 17,0-9-20,0-1 7,-2-4-1,1-7-6,-1-2-6,2-8 5,0-3-51,0-5 4,0-1-42,0 0-104,0-3 9,0-10-92</inkml:trace>
  <inkml:trace contextRef="#ctx0" brushRef="#br0" timeOffset="71702.8343">13601 7548 233,'0'0'157,"0"0"-85,0 0 35,0 0-25,0 0-54,50-83-14,-31 76-1,-1 6-10,5 1 22,-3 1-21,-6 18-2,2 5 11,-7 3-10,-6 1 5,-3 3-4,0-1 5,-15 0-5,-9-3-4,-1-4 0,-3-4-2,1-6-19,9-5-7,0-6-16,9-2-34,1 0 47,5 0 22,1 0 9,2 0 54,0 0 24,0 0-42,0 0-33,0 0 2,7 4-3,10 5-1,2 3 6,5 3 0,-3 5-3,1 0-4,-1 1 0,-3 1 6,1 0-9,-4 3 3,2-1 0,-5 1-1,-1-2-2,0-5-31,-2-3-82,4-8-155</inkml:trace>
  <inkml:trace contextRef="#ctx0" brushRef="#br0" timeOffset="72072.1863">14030 7525 281,'0'0'186,"0"0"-159,0 0 60,0 0 6,0 0-66,95 0 1,-67 0-7,2 0-17,2 0 10,-5 0-13,0 0-1,-5 0 0,-4 0-52,-9 0-47,-6 0-34,-3 0-201</inkml:trace>
  <inkml:trace contextRef="#ctx0" brushRef="#br0" timeOffset="72319.501">14156 7528 388,'0'0'110,"0"0"-77,0 0-18,0 0 109,-10 106-71,10-66-12,0-1 7,0-3-46,0 0 8,0-1-10,0-2 4,0-2-5,0 1 1,-1-3 0,-8-2 0,0-3-31,-5-3-20,2-6-35,-1-3-130,1-7-66</inkml:trace>
  <inkml:trace contextRef="#ctx0" brushRef="#br0" timeOffset="72520.0431">14039 8048 417,'0'0'138,"0"0"-40,0 0-49,0 0-43,0 0 4,0 0-10,61-16 7,-31 15-7,-1 1 0,6 0 1,-1 0 0,2 0 2,0-2-6,-2 1-10,-2-4-26,-2 0-21,-5-2-63,-8 1-55,-3-3-33</inkml:trace>
  <inkml:trace contextRef="#ctx0" brushRef="#br0" timeOffset="73090.6271">14919 7471 432,'0'0'57,"0"0"7,0 0 32,0 0-20,0 0-47,0 0-19,-20 49 14,0-16 8,-6 4 2,-3 3 11,-3 4-41,-2-2 14,1 3-4,2-4-7,1-2-7,3-6 0,6-3-5,2-7-2,3-7-49,5-4 6,5-7-24,1-4-109,2-1-115</inkml:trace>
  <inkml:trace contextRef="#ctx0" brushRef="#br0" timeOffset="73422.6867">14630 7576 353,'0'0'155,"0"0"-129,0 0 64,0 0-19,0 0-39,0 0-6,53 11 6,-25 15-19,4 8 14,1 2-27,-1 3 13,0 0-11,-2-1 8,-4-3-7,-3-6 3,-1-4-6,-4-6 7,-3-3-1,-3-2-6,-3-1 0,-4-5-7,-2 0-2,0-3-31,-3-2-27,0-3-96,0 0-203</inkml:trace>
  <inkml:trace contextRef="#ctx0" brushRef="#br0" timeOffset="75627.9654">17370 3416 184,'0'0'70,"0"0"-54,0 0 19,0 0 2,0 0 15,0 0 16,-1 7-8,-1-5-12,2-2 19,-1 0-12,1 0-13,-2 0-7,1-11-23,-1-4-1,1-3-11,1-6 1,0-6-1,0-3 0,7-2 0,7-4-2,5 0-3,3-2-9,5-4-3,7-3-5,10-3 20,6-1-3,10 3 2,6 1 1,6 1-5,10-1 7,12 3 0,10 1 2,9 7-7,4 5 5,-5 8 0,-2 9-1,-7 10 1,-9 5 0,-10 11 0,-4 13 1,-1 3-3,5 3 4,2 0 1,4 1-3,-6 0 5,0 1-5,-6-1 2,-12 0 1,-10 1 5,-11-2-8,-11-2 0,-8-6 2,-10-1 2,-8-7-6,-7-4 2,-1-2-2,0-5-7,0 0 2,0-3 5,0 0-4,-3 0 6,1-3-30,2-5-80,-1 2 20,1 0 23,0 2 38,0-1 13,0 2 7,-3 1 5,0 0-13,-1-1-104,2-2-74</inkml:trace>
  <inkml:trace contextRef="#ctx0" brushRef="#br0" timeOffset="76198.325">19632 2654 220,'0'0'48,"0"0"14,0 0-11,0 0-17,0 0 21,0 0-18,-1 0-3,1 11-6,0 7 28,10 7-11,5 4-22,4 1-9,2 3-2,0-1-7,1-2 3,-1-2 6,-3 0-2,-1-7 3,-7-2-8,-2-2-3,-7-4 4,-1-1-6,0-2 0,-3-3 12,-13 2-12,-13 0-2,-8 0-4,-8 3-31,-4 0-16,-3 1-61,-3 2-61,0 2-116</inkml:trace>
  <inkml:trace contextRef="#ctx0" brushRef="#br0" timeOffset="78364.4797">21570 1054 186,'0'0'127,"0"0"-39,0 0-4,0 0-20,0 0-6,0 0-5,0 0-28,0-12-1,0 12-11,0-1-12,0-1 20,0 2-19,0 0 0,0 0 8,0 0-5,-4 0 0,-4 0-5,-6 0 0,-5 0-8,-3 5 4,-3 1 2,2 3-5,-2-2-2,1-2 9,3-1-1,5-2 0,-2-1-2,6-1 3,-3 2 0,4-2 0,2 0 5,-1 0-5,4 0 0,-1 0 0,2 1-4,4 1 4,-2-2 0,-1 0-1,3 0 5,1 0-4,0 1 0,0 1-16,0 1 16,0 1-5,0 3 5,0-2-6,-3 4 8,3 0-2,-3 2 0,2 2 3,-1 3-6,1 0 3,-1 5 0,2 2 0,0 5 2,0 2-2,0 2 0,2 1 2,4 2-2,3 2 0,-2 2 0,2 0-2,-3-2 6,1-3-4,-1 1 0,-3 1-2,2 3 2,0 4 0,-1 0 1,2-2-2,-3-1 8,1-1-9,-2-1 2,-1 1 0,1 3 0,-1 2 0,1 0 0,1-2-4,1-3 5,1-3-1,0-1 0,2 0 0,-3 2 0,-1 2 0,0 2 0,-3 2 4,0 2-4,0 1 0,0 0-1,0-1 5,0-2-4,0-2 0,2-4 1,1-1 13,4 0-14,-3-1 0,1-1 0,1 3 6,-1-1-7,-1 3 1,-2-1 0,-1-1 1,-1 5 0,0 0-1,0 2 0,0 3 3,-4-1-6,-1 3 3,-1-1 0,0 0 13,0-2-11,-1 1 7,-1 0-9,2 1 9,0 0-9,-1 0 1,2 1 1,1-2 2,-2 1 3,3-4-7,-2 0 0,4-3 3,-1-2-3,2-2 3,0 3-2,0-3 7,0 2-1,0 1-7,0-3 0,0-2 4,-1-1-3,1 1-1,-2-2 0,0 0 4,2-1 0,0-2-4,0 0 0,0-5 5,0-5-6,0-6 1,0-4 0,0-5 3,0-1 0,0-2-3,0-2 0,0 0 5,0 0-6,0 0 2,0 0-1,0 0 10,0 0-5,0 0-5,11 3 0,6 0 0,5 0 6,6-3-5,7 0 5,4-15 0,4-7-6,2-6-13,-1 1-15,-3 0-23,-2 4-8,-7 8-55,-3 6-51,-6 4-72</inkml:trace>
  <inkml:trace contextRef="#ctx0" brushRef="#br0" timeOffset="81181.5561">28864 777 119,'0'0'151,"0"0"-53,0 0-17,0 0-15,0 0 0,0 0-12,0 0-18,0 0 2,0 0-16,0 0-12,0 0 5,0 0-13,10 0 2,7 0 1,7 0 0,4 0 4,2-3-6,3-5-2,-2 0 3,1 0-1,-4 0-3,-3 3 0,-5 0-8,-4 0 8,-7 4-9,-3 1-2,-4-2 5,-1 2 1,-1 0 1,0 0 3,0 0-7,0 0 7,2 0-1,-1 5 2,3 0-1,-2 1 1,1 1 0,-2 1-2,1 2 6,-2 4-8,0 2 4,0 7-1,0 1 0,0 8 2,0 2-1,0-1 0,0 0 6,0-1-7,0-1 1,3 3 0,4 0 6,1 3-6,2-3 1,-2-1-1,-2-1 4,-2-5-5,-1 0 1,0 3 0,-2 2 1,1 2-1,-2 1 1,0-5-2,0-1 8,0-4-10,0 2 3,0-1 0,0 2-4,0 4 10,0 1-6,0 2 0,1-1 5,-1 0-7,2-3 2,-2-2 0,0-2 2,0-1-1,0-2-1,0 1 0,0 2 2,0 0-2,0-1 0,0 1 1,0-2-4,0-2 3,1-2 0,3 3 0,0-1 2,1 2-4,2 4 2,0 0 0,2-1 1,-1-1 4,0 2-5,2-2 1,-3 1 2,2 4-3,0 0 6,0 1 1,0 1 12,0 0-19,0 1 6,0-3-6,-2 3 5,1 0-6,2-2 1,-1 3 0,3 0 3,0 1-3,-3 3 5,3 0 3,-3 0-6,-2 0-2,1 0 0,-1-3 4,-1 1-1,-1-2-2,-2 1-1,-2 1 0,2 1 1,-3 2-1,0-1 0,0 1 2,0 0-5,0-2 3,0-1 0,0-2 0,0-2 5,0 1-6,0-1 1,0 1 0,0 1 1,0 0-1,0-1 0,0 1-4,0 0 11,0-1-7,0 1 0,0-5-2,0 0-1,0-5 6,0-1-3,0-2 0,0-2 0,0 0 0,0-3-1,0 0 1,2-3-2,-1 1 5,1-1-3,-2 0 0,0-2 3,0-6-6,0 0 3,0-3 0,0-3-1,0 1 1,0-2 0,0 0-1,0 0 8,0 1-11,0 2 4,0-2 0,0 1 0,0-1 0,0 1 0,0-1 0,0 1 2,0 1-2,0-1 0,0 1 2,0-2-2,0 1 1,0 0-1,0 1 0,0 0 3,0 2-3,0-2 0,0 2 3,0-3-6,0 3 3,0-3 0,0 1 0,0 0 7,0 0-12,0 0 5,0-1 0,0 3-2,0-1 5,0-4-3,0 1 3,0-1-3,0 1 0,-3 1 0,-3-2 6,-3 0 3,-9 0-9,-2 0-6,-8-2 5,-3-7-36,-8-3 14,-1-1-48,-9-6-158,-5 0-225</inkml:trace>
  <inkml:trace contextRef="#ctx0" brushRef="#br0" timeOffset="82860.8483">22259 1185 233,'0'0'141,"0"0"-29,0 0-18,0 0-21,0 0-30,0 0 5,0 0-25,0-54 18,0 48-16,-11-5-18,-5 4 18,-4-2-20,-6 1-5,-5 5 0,-2 2 0,-1 1 0,1 0 0,2 4-5,1 10-1,3 7 6,0 3 0,5 6-5,2 2 1,8 1 2,5-3 2,6-5-5,1-2 0,0-4 5,4-3 0,11-4 0,4-6 4,4-6-7,8 0 3,6-11-14,2-12 9,0-3-19,-5 0 7,-9 0 13,-5 4 0,-10 4 4,-2 2 0,-5 11 1,0 3 3,-3 2 1,0 0 12,4 2-17,2 11 3,3 7-3,3-2 0,6 2 3,6-1-4,4-1 1,6-3 0,2-4 0,2-6 0,-2-2-5,0-3-41,-3 0-140,-3 0-119</inkml:trace>
  <inkml:trace contextRef="#ctx0" brushRef="#br0" timeOffset="83715.8792">24124 896 288,'0'0'155,"0"0"-102,0 0 4,0 0 19,-95-6-25,77 13-29,3 10 2,3 10-19,0 9-3,3 11 11,2 1-7,2 1 13,5-6-11,0-4-2,3-6-6,17-4 0,7-5 0,8-8 0,8-8 9,4-8 0,0 0-3,-2-11-5,-3-8 11,-8-4-12,-5-4 0,-13 1 0,-3-2 8,-11-2-8,-2-2 0,-5-2 1,-20-2 2,-5-1-3,-3 0 0,1-1-13,2 5-31,4 5 4,4 7-103,6 8-182</inkml:trace>
  <inkml:trace contextRef="#ctx0" brushRef="#br0" timeOffset="84834.3326">25901 729 149,'0'0'98,"0"0"8,0 0-16,0 0 9,0 0-16,0 0-27,0-9-14,0 9-35,0 15-5,0 15-2,5 14 0,2 10 6,-1 5 0,-3-4 4,-3-2 13,1-8-22,-1-9 9,0-4-10,0-5 5,0-6-6,0-3 1,0-4 0,0-7 2,0-4 5,0-3-7,0 0 0,3 0-1,5-15-5,1-7 5,6-3 0,0 1-7,3 3 10,-2 5-2,4 2 0,0 5-8,0 5 7,4 4-8,-2 0 9,-1 0-4,0 13 5,-2 2-1,-2 3 0,-1 0 2,-7 2-5,-4 1 3,-4 2 0,-1-2 14,0 0-4,-3-6 3,-11-3 7,-3-3-15,-6-1 5,-7-4-10,-8-3 0,-3-1-8,-2 0-25,1 0-22,7 0-29,8 0-53,6 0-48</inkml:trace>
  <inkml:trace contextRef="#ctx0" brushRef="#br0" timeOffset="85652.1439">27630 861 216,'0'0'91,"0"0"-20,0 0 10,0 0 2,0 0-26,-95-27-10,73 32-8,-1 14-23,-1 12-2,0 8 0,1 4-10,3 2 8,4-1-1,4-4-10,7-6 11,5-3-10,0-5 0,12-3 8,12-5-1,6-6 0,4-8-4,10-4-2,5-2 7,3-17-10,0-2-5,-6-4 5,-8 2-2,-12-1 2,-7-3 0,-11 0 1,-8-5-2,0-3 1,-10-1 0,-10-6-3,-3 2-2,-6 3 5,3 8-24,-1 7-32,-2 15-27,1 7-99,-2 0-99</inkml:trace>
  <inkml:trace contextRef="#ctx0" brushRef="#br0" timeOffset="88311.5423">22373 2032 245,'0'0'92,"0"0"-7,0 0-13,0 0 20,0 0-23,0 0-36,0 0 11,-36-41-20,28 39 7,-1 2-31,-2 0 7,-3 0-10,-4 20 3,0 11 0,-3 10-10,2 7 8,3 3 2,3-4 0,5-4 4,5-4-3,3-6-1,0-5 0,4-4 2,13-4 1,1-4-3,4-4 0,3-6 8,5-6 0,4 0-3,2-9-3,2-12 4,-3-5-2,-2-3-4,-3-4 0,-4-2 4,-6-3-6,-7 0 2,-11-1 0,-2 0 6,-6 2-1,-13 0-5,-7 5 0,-2 3-14,-3 9 11,-1 5-19,-2 12-34,-2 3-102,-2 2-267</inkml:trace>
  <inkml:trace contextRef="#ctx0" brushRef="#br0" timeOffset="89129.3095">24330 1774 337,'0'0'150,"0"0"-121,0 0-14,0 0-8,0 0-4,0 0 56,-1 96-11,1-48 7,0 4-26,0 3-4,0-1 15,0-7-40,0-5 8,0-7-8,0-7 8,0-4-10,0-2 4,0-8-2,0-3 5,0-5-5,3-5-40,3-1-90,0 0-156,4-10-59</inkml:trace>
  <inkml:trace contextRef="#ctx0" brushRef="#br0" timeOffset="90610.0045">26215 1865 271,'0'0'130,"0"0"-83,0 0 11,0 0 30,0 0-11,0 0-55,0 0 9,-50-31-19,41 31 5,-1 0-16,-2 6-1,-6 16 0,0 9-6,0 8 6,2 3 0,2 6 1,4 0 0,3-3-1,4-3 0,3-9 2,0-8 1,3-6-5,13-7 2,4-6 0,5-6 5,5 0-2,2-9 4,0-15 1,-4-6-3,-1-8-5,-8-1 0,-8 0 3,-5 0 6,-6 3-5,0 1-1,-9 4 2,-9 2-5,-3 5-4,-3 7-13,3 5-23,3 3 7,2 8-98,5 1-75,5 0-98</inkml:trace>
  <inkml:trace contextRef="#ctx0" brushRef="#br0" timeOffset="91634.8771">27563 1896 251,'0'0'125,"0"0"-119,0 0 31,0 0 44,0 0 46,0 0-61,0-59-19,-1 59 11,-4 0-32,-5 0-26,-4 19 0,-6 10-4,-3 8 4,1 7 0,2 1 1,8 0-4,8-2 3,4-3 0,0-5 1,13-9 2,14-7 0,6-10-3,12-6-1,4-3-3,6-4-15,3-15-9,-8-2 23,-9 0-1,-12-1 4,-11-7 2,-10 1 0,-5-6 5,-3 1-5,0-1 10,-16 4 1,-9 0-4,-2 4 12,-3 5-19,3 1-8,0 5-7,4 5-30,0 4-117,4 1-151</inkml:trace>
  <inkml:trace contextRef="#ctx0" brushRef="#br0" timeOffset="93286.0258">22698 3031 325,'0'0'58,"0"0"14,0 0 18,0 0-29,0 0 26,0 0-61,-85-35-14,58 35 12,-4 12-21,0 9 26,-2 6-18,0 11-6,0 2 12,6 7-12,8 1-2,7-3 8,12-6-8,0-3-3,13-5 0,17-7 5,7-5-4,11-8-1,7-9 2,7-2-6,-1-4-20,-2-12-26,-8 1-58,-12 2-154,-11 5-108</inkml:trace>
  <inkml:trace contextRef="#ctx0" brushRef="#br0" timeOffset="94826.3866">24478 2992 231,'0'0'61,"0"0"29,0 0-14,0 0-33,0 0 3,0 0-3,-76-16 1,68 16-14,-2 2-19,-3 12-4,-1 4 8,-4 7-6,0 2 15,0 3-18,5 3-2,1 3 4,8 0-3,4 0-1,0-2 3,0-6-4,14-5 3,7-7 1,8-8-7,5-8 12,8 0-12,4-15 8,3-17-8,-2-5 0,-6-6-7,-10 1 3,-9 5-1,-11 4 5,-8-2 4,-3 2 8,0 1-12,-16 1-2,-2 5 1,-6 6-19,0 7-16,-2 7-8,-4 4-148,0 2-243</inkml:trace>
  <inkml:trace contextRef="#ctx0" brushRef="#br0" timeOffset="95991.7871">26543 2955 363,'0'0'59,"0"0"-21,0 0 27,-91-25 5,67 25-2,6 0-24,2 0 3,-1 14-39,2 9-6,-3 6 1,3 4-2,1 1 12,3 1-13,3-3 2,7-2 0,1-3 4,0-6-10,3-4 4,11-7-7,5-5 4,3-5-13,5-2 9,0-17-2,1-7-27,-2-4 31,-6 0-10,-3-2 5,-2-2 10,-5-5 2,1-6-1,-4-2 9,-2-3-6,-4 1 11,-1 0 11,0 6-3,0 6 13,-9 7-11,-1 7-3,1 10 18,1 4-27,4 7-4,1 2-2,3 0-7,0 19 0,0 15-19,0 16 17,0 5 2,6 0 0,7-2 2,7-7-2,2-4-2,-1-6-3,1-5-43,4-6 10,2-8-40,6-8-165,7-8-118</inkml:trace>
  <inkml:trace contextRef="#ctx0" brushRef="#br0" timeOffset="96577.5648">27660 2776 229,'0'0'136,"0"0"-48,0 0 6,0 0-18,0 0-30,0 0-25,-65 68 21,45-31-22,4 4-9,-2-1 13,6-2-14,6-3-7,4-2 6,2-6-7,0-3 0,15-6 5,9-8-5,6-9 13,6-1-6,3-6-5,1-15-1,-4-5 3,-7-1-6,-3-5 4,-10-2-2,-1-7 6,-6-2-7,-4-3 0,-4 0 3,-1 1 1,0 3-9,-9 8 4,-9 7-15,-5 12 12,-7 9-34,-11 6 0,-7 3-45,-5 17-245</inkml:trace>
  <inkml:trace contextRef="#ctx0" brushRef="#br0" timeOffset="97796.0797">22558 4197 72,'0'0'71,"0"0"59,0 0 10,0 0-6,0 0-28,0 0-47,-5-63-27,-8 58 3,-3 2-28,0 3 4,0 0-11,-2 5 0,-1 19 3,-3 9-11,3 6 13,2 5-5,3-2 0,8 0 7,4-5-7,2-2 0,5-6 0,12-5-1,6-9 8,4-8-7,3-7 0,7-5 0,2-21-5,0-7 5,-6-3 0,-9 1-2,-8 0 7,-7 1-5,-9-4 0,0-1-2,-3 0-3,-15 3-4,-4 4 2,0 8-3,-2 8-35,3 6-103,-3 7-196</inkml:trace>
  <inkml:trace contextRef="#ctx0" brushRef="#br0" timeOffset="98582.6884">24429 3994 109,'0'0'122,"0"0"-55,0 0 37,0 0-10,0 0-13,0 0-43,-87-32-11,65 32-27,-5 15 21,1 8-17,3 4 8,-1 6 20,7 6-21,1 5 4,7 1-3,3-3-11,6-3 13,0-5-14,0-8 0,17-2 15,3-7-15,9-6 8,7-10-7,7-1 7,5-9-3,2-12-5,-6-6 0,-9 1 2,-11 1 4,-8-1-6,-8-3 0,-5-3 7,-3-3-13,0 0 6,-6 2-24,-12 3 13,-1 6-27,-7 4-28,-1 8-84,2 5-132</inkml:trace>
  <inkml:trace contextRef="#ctx0" brushRef="#br0" timeOffset="99412.0913">26097 3920 400,'0'0'73,"0"0"17,0 0-19,0 0-27,0 0-12,0 0-19,-75-29 1,57 29 1,0 10-12,-3 15-4,1 8 3,0 8-2,-1 1 16,8-2-8,4-2-3,7-5-4,2-6 4,0-2-5,14-9 3,4-4-1,6-8 7,4-4-6,6 0 2,4-11-5,2-14 6,-3-3-12,-4-4 6,-8-1 0,-10 0 7,-9 0-1,-6 1-4,0 1 13,-21 4-13,-6 4 4,-3 6-6,1 6-12,0 3 11,1 6-31,4 2-38,8 0-91,4 0-108</inkml:trace>
  <inkml:trace contextRef="#ctx0" brushRef="#br0" timeOffset="100086.2485">27592 3744 403,'0'0'136,"0"0"-78,0 0 33,0 0-42,0 0-25,0 0-24,-10 42 6,3-3-6,0 5 19,2 1-11,-1-1 19,2-2-20,-2-5-1,1-2 2,1-2-4,-2-6-5,1-1 1,1-8 0,2-4-5,2-7 5,-1-3-57,1-2-92,0-2-198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51:42.9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8035 10374 138,'0'0'111,"0"0"-102,0 0 40,0 0 53,0 0-15,0 0-20,2-10-5,-2 7-20,0 0 10,-3 1-26,0-1-10,-6 0 3,3-1-16,-6 1 0,-3 0 0,-3 1-3,-3 2 0,-1 0 0,-1 0-2,-2 0 0,0 0-3,1 0 5,-1 0 0,2 0-1,-1 2-2,0 1 3,-1 1-11,2 1 10,3-3-5,-1 2 6,7-3-4,3 1 4,3-2 0,5 0 0,0 0 3,3 1-3,0-1 0,0 2-1,0-2-2,0 1 3,0 1-4,0 4 2,0 1-4,0 4 6,0 0 0,0 3 1,0 3 2,0 2-3,0 4 1,0 4 0,0 2 4,0 2-8,0 3 6,0-1-3,0 0 11,0 1-10,0 0 7,0 2-5,0 3 0,0 3-3,0 1 0,0 4 0,0 3 2,0 4-2,-9 5 0,-4 1 14,-1-1-11,1-5 5,5-1-5,4-1 1,-1 1 1,2 0-2,2-2-2,1 0 6,0 2-5,0 4-2,0 3 0,0 0 0,0 0 4,0-1-4,-2-2 0,2 3 1,-1 4 1,1-1-2,-2 1 0,2 0 0,-1-2 2,1-1-2,0 0 0,-3 0-2,3-1 5,-1 0-3,-1 1 0,1 2 0,-1 2-1,-1 6 1,0 1 0,0-2 0,0 0 4,-2-3-4,-2 0 0,3 0 0,-1 0-3,1-3 3,2-1 0,-1-2 0,3-3 4,0 1-6,0-2 2,0 2 0,0 0 1,0 0-1,-1 1 0,-1 2-1,1 0 3,-1 5-3,-1-2 1,-1-2 0,1-3-1,-2 0 2,2 1-1,2 0 0,-2-1 2,1 1-3,-2-3 1,1-1 0,-3 1-4,2-1 6,-1-1-2,2 2 1,0 1 1,0-2-2,3 0 0,-3 1 0,1 2-1,1 1 2,-1-1-1,1-4 0,1-3 3,0-8-3,0-1 0,0-5 0,6-3-2,0-3 2,2-1 0,-1-4 0,2-2 5,-3-3-9,1-2 4,-2-2 0,2-3 0,-1-6 0,0 1 0,0-4 3,3 0-1,6 0-2,6-5 13,7-2-5,9 0 5,7-1-9,3-16-3,1-4-1,-2-2-10,-2-7-36,-7 1-50,-5-3-235</inkml:trace>
  <inkml:trace contextRef="#ctx0" brushRef="#br0" timeOffset="5414.05">16086 9860 50,'0'0'17,"0"0"32,0 0-3,0 0-5,0 0 10,0 0-7,0 0 11,38 11-1,-35-9-15,2-2 0,-2 0-22,3 0 6,5 0 20,2 0-28,5 0 3,4 0-6,3 0-10,2 0 8,-3-2-10,-3-1 2,-2 2 3,-1-2-5,-1 0 0,2 2-1,1-3 5,-1 3-4,-1 1 0,-5 0 1,-2 0-2,-3 0 1,-2 0 0,1 0 0,-4 0-3,0 0 3,-2 1 0,2 3 0,0-1 0,1 0 3,-1 1-3,0 2 0,-1 0 1,1 1 1,-2 1 1,-1 1 4,2 0 15,-2 0-19,0 0 8,0 2 4,0 1-11,0 4 9,0 1-13,0 2 5,0 4-4,0 0 6,1 2-2,7-1-5,2 2 11,-4 0-9,2 0 1,-2 0-1,1 1 10,-3 2-12,-1-2 7,-1 0-6,0 3 6,-2 0-7,1 3 0,-1 2 0,0 3 2,0 1 4,0 3-6,0 6 0,0 2-2,0 2 2,3 4 21,-1-2-18,1 4 6,0 0-2,-3 3-6,0-3-1,0 0 5,1-1-5,1-2 0,1 2 0,-1 1 13,0 0-10,-2 1 3,0 1-6,0 3 7,0 5-8,-2 4 1,-6 2 0,-1-3 4,2-7 1,3 1-5,1 0 0,-1 1 5,1 1-3,0-4 0,0 1 1,0-2 6,-2 2-4,-1-3-5,-2 4 0,-3 0 2,0 1-2,-3 3 0,0 5 0,-1 1 4,2 0-4,0-1 0,3-3-1,3-4 2,-1 3-1,1 1 0,1-2 2,0 0 8,0 0-4,0-1-6,-4 1 0,1-1 3,1 1-4,-2-1 2,2 1 2,1 0-1,-1 5 0,1 0-2,3-2 0,-2-1 2,3-2-3,-2 2 1,0 2 0,2 1 2,-1 0 3,1-3-5,0-4 0,3-2 2,0-3-5,0 0 3,0-5 0,0 0 1,0-2 1,3-3-2,3 5 0,0-3 0,2 1-7,-1-2 9,2-7-2,-2-4 2,-1-5 3,0-3-5,-1-7 0,-2-3-1,1-4-3,-1-4 4,-1-4 0,-2-4 0,0-4 5,0-1-5,0-3 0,0 0-1,0 0-2,0 0 3,0 0 0,0 0 11,0 2-7,0-2-3,0 0 3,-3 0 1,-11 0-7,-2 0 2,-3 0 0,-5 0 1,-1 0 1,-7 0-4,-5 1 1,-4 1-27,-3-1 12,-3 0-17,-2 3 5,1-3 10,-1-1-33,4 0-28,5 0-128,4-15-238</inkml:trace>
  <inkml:trace contextRef="#ctx0" brushRef="#br0" timeOffset="6817.844">8726 10477 236,'0'0'180,"0"0"-130,0 0 47,0 0-19,0 0-27,0 0-27,6-10-22,1 31 5,1 10 2,1 8 22,-2 2-4,1-4-21,-5 0 4,-2-6-8,-1 0 0,0-2 3,0 0-4,0-1-1,-1-2 0,-10-2-32,4-5-32,2-6-97,1-7-143</inkml:trace>
  <inkml:trace contextRef="#ctx0" brushRef="#br0" timeOffset="9832.3717">11033 10312 192,'0'0'44,"0"0"46,0 0 16,0 0-92,0 0-8,0 0 11,0 0-4,-75 23 4,60-6 28,3 4-8,-3 3-10,2 6-1,1 3-16,1 3 13,7-1-6,4-2-9,0-4-4,1-5-3,14 0-1,0-3 7,4-5-3,0 1 12,-2-3-14,1-6 5,-3 0-3,1-5-1,-2-3 5,0 0-6,2 0 9,-1-15-3,4-5-6,2-5-2,-1-2 6,-4 0-6,-6-2 0,-5 1 3,-1-3-2,-4 0 1,0-1 3,-4 2-5,-5 3 0,0 4 4,-3 5-8,2 5 4,0 4-1,-1 6-2,-1 3-17,-2 0-30,-4 4-25,-1 13-89,1-1-44,5-1-59</inkml:trace>
  <inkml:trace contextRef="#ctx0" brushRef="#br0" timeOffset="10781.6826">13264 10261 262,'0'0'75,"0"0"-41,0 0 22,0 0-22,-97 26-8,78-9-7,1 7 19,6 2-23,3 6 6,2 3-2,4 4-2,3 2 10,0-4-17,0-4-3,0-7 3,0-5-8,16-4 0,-2-7-2,2-2 3,1-5 9,2-3-6,3 0 3,5-11 6,0-12-11,0-3-4,1-2 0,-10-2 0,-3 3 4,-8 0-2,-7 3 5,0 0-1,-4 1-2,-16 1 3,-3 2-5,-4 2-1,0 5 3,6 1-4,0 4-6,5 3-24,2 1-99,2 3-117</inkml:trace>
  <inkml:trace contextRef="#ctx0" brushRef="#br0" timeOffset="11630.7022">15213 10282 213,'0'0'56,"0"0"0,0 0 73,0 0-54,0 0 3,0 0-30,-67-6-25,61 17-17,-3 10-2,3 7 7,3 6-3,3 2 9,0 0-10,0-1-1,6-4 4,7-4-5,2-5-4,6-6-1,3-7 4,3-6 2,3-3-1,4-5 2,-3-17-1,-4-4 1,-4-4-4,-6 0-3,-8 3 1,-3 2 0,-3 2 3,-3 0-4,0 2 12,-9 1-12,-8 1 0,-3 2 0,-2 2 2,-4 2-11,4 1-17,-2 4-53,2 4-149,1-1-167</inkml:trace>
  <inkml:trace contextRef="#ctx0" brushRef="#br0" timeOffset="13172.155">8918 11827 99,'0'0'144,"0"0"-76,0 0 38,0 0-31,0 0-5,0 0-17,-8-12-10,0 10 7,5 1-36,-5 1 9,-3 0-7,-1 0-10,-3 0-2,0 6-3,-1 6-1,-1 4 6,4 6-5,-1 6-2,7 7 0,2 5-5,5 4 2,0 3 8,3-2-4,9-6 0,7-4 2,-2-10-2,5-4 0,1-9 7,-4-6-11,2-6 6,3 0-2,-6-12 17,1-11-12,-7-1-2,-6-2-3,-6-4 1,0 2 3,0-2-2,-7 2-2,-7-1 8,-5 0-6,4 4-2,-6 0 0,3 4-10,0 6-9,-1 7-45,7 5-117,0 3-107</inkml:trace>
  <inkml:trace contextRef="#ctx0" brushRef="#br0" timeOffset="13905.095">11255 11571 321,'0'0'57,"0"0"-34,0 0 78,0 0 7,0 0-29,0 0-15,0-27-30,0 27-20,0 0-10,0 6-4,0 18 0,9 12 5,0 9 2,0 2 9,1 3-13,-4-4-3,3-4 8,-3-4-7,1-6-1,-1-3 5,-3-3-5,-1-5 0,-1-4-4,-1-4-22,0-5-18,2-5-93,-2-3-202</inkml:trace>
  <inkml:trace contextRef="#ctx0" brushRef="#br0" timeOffset="14907.5914">13357 11459 197,'0'0'59,"0"0"-35,0 0 94,0 0-49,0 0-34,-88-10 26,70 10-18,3 0-1,0 0-2,0 4-34,-1 11-1,-2 8-5,2 7 4,2 8-3,5 4-1,6 6 3,3 2 11,0-1-12,2-5-2,11-8 0,4-6 3,2-6-5,3-9 4,1-4-1,4-9 14,1-2-11,2-5 0,0-11 2,-1-7-5,-2-3 5,-5-2-6,-5-6 1,-4 0 12,-5-2-13,-5-2 4,-3 2-2,0 2-2,-3 3 5,-9 4-2,-4 5 0,-4 4-3,2 3-2,-1 7-1,-1 8-36,1 0-73,-2 0-166</inkml:trace>
  <inkml:trace contextRef="#ctx0" brushRef="#br0" timeOffset="15741.0565">15259 11461 295,'0'0'164,"0"0"-123,0 0 25,0 0-17,0 0-21,0 0-12,-70 7 12,56 7-4,-2 6-10,3 5 5,-4 9-11,4 5 8,1 5 1,5 5-11,5-1 7,2-5-8,0-2-5,0-6 3,13-9-1,2-4-2,8-4 0,2-9 6,3-5 4,1-4-4,2 0-6,3-10 8,-2-11-1,-1-5-6,-1-4-1,-8-3 0,-2-3-2,-8 0 2,-8-2 0,-4 4 5,0 1 0,-1 1-5,-14 2 0,-6 1-1,-4 2-4,-1 5 5,-2 1-12,-2 6-20,-3 7-52,-4 5-84,1 3-170</inkml:trace>
  <inkml:trace contextRef="#ctx0" brushRef="#br0" timeOffset="17013.1895">9063 13085 23,'0'0'221,"0"0"-157,0 0 54,0 0-31,0 0-13,0 0-5,-4-26-35,1 25-14,-3 1 10,0 0-21,-6 0 0,1 0-4,-6 8 4,-3 7-9,-5 7 3,1 7-3,2 4 0,5 7 3,8 7-4,2 3 1,5-2-2,2-4 2,0-8 0,0-8 3,13-5-9,3-7 9,4-8-3,4-8 3,4 0 2,4-20 3,1-7-5,-4-6-2,-4 0 7,-9 1-6,-9 2-2,-7 2 0,0-1 7,0 3-6,-13 3-1,-8 0 0,-1 2-3,-5 2-1,0-1-18,-3 3-46,3 1-143,0 0-222</inkml:trace>
  <inkml:trace contextRef="#ctx0" brushRef="#br0" timeOffset="17846.0372">11520 12981 198,'0'0'69,"0"0"21,0 0 21,0 0-25,0 0-23,0 0-14,-62-30-11,44 30-23,0 5-3,-1 13-12,0 9 3,2 6-3,2 4 7,3 3-7,6 0 3,6-1-2,0-1 9,0-5-9,9-4 1,4-5-2,4-4 3,2-6 0,3-6-2,4-6 2,8-2 23,0-13-23,4-11 5,-1-4-7,-6-1 4,-2 2-5,-6-2 1,-9 1-1,-5-2 7,-8 0-4,-1 0 0,-14-2-3,-13-1 4,-8 0-7,-2 4 3,0 5-24,-3 6 1,4 8-38,0 3-115,5 6-174</inkml:trace>
  <inkml:trace contextRef="#ctx0" brushRef="#br0" timeOffset="18647.9796">13509 12822 312,'0'0'104,"0"0"-24,0 0 10,0 0-18,0 0-26,0 0-11,0 0-9,3-8-20,-2 18-9,1 18 3,1 10 0,-3 7 19,0 3-6,0 0-3,0-3 2,0-4-6,0-5-6,0-6 0,-3-5 1,3-4-2,0-4 1,0-6-15,0-5-13,5-5-83,2-1-110,-2 0-129</inkml:trace>
  <inkml:trace contextRef="#ctx0" brushRef="#br0" timeOffset="19772.9894">15244 12906 114,'0'0'136,"0"0"-109,0 0 55,0 0-6,0 0-37,0 0 19,-6-8 10,2 8-24,-7 0-21,-1 0-12,-5 5-11,-2 8 14,0 8-3,-1 10 0,0 8 12,-1 4-22,6 7 3,2-2 8,7-3-12,3-2 11,3-9-9,0-2-2,6-5 5,8-4 0,5-9-5,4-3 0,9-11 1,4 0 17,7-14-8,0-14-5,-1-7-2,-2-1 0,-9 1 0,-8-2-3,-7-1 2,-7-1 7,-6-2-9,-3-1 0,0 0 3,-10 5 2,-10 5-5,-1 8 0,-1 7-1,-2 5-6,-3 6-2,-4 6-53,-6 0-84,-4 0-256</inkml:trace>
  <inkml:trace contextRef="#ctx0" brushRef="#br0" timeOffset="21022.7303">9076 14706 274,'0'0'31,"0"0"24,0 0 9,0 0-13,0 0-34,0 0 7,-46-18 36,37 17-18,-1 1 4,-3 0-20,-3 0-4,-4 0-13,-4 10-7,0 5-2,1 3 0,3 5 2,-1 2-2,7 8 0,4 4 2,4 3 3,5 2 1,1-1-4,0-5-2,14-6 0,6-4 2,2-8-2,2-7 0,0-7 11,1-4-3,1-4 8,2-19-2,0-7-12,-2-2 7,-6-1-8,-6 1 0,-8 1 22,-6 1-22,0-2 5,0 1-6,-15 2-1,-3 4-4,2 2-12,-4 6-31,2 2-59,-1 1-228</inkml:trace>
  <inkml:trace contextRef="#ctx0" brushRef="#br0" timeOffset="21878.1761">11707 14396 270,'0'0'94,"0"0"-69,0 0 55,0 0-29,0 0-16,-85 9-14,73 6 6,-4 6-3,2 8-9,0 7 22,1 8-20,4 5-4,3 3 2,3-5-12,3-4 4,0-10-7,6-6 0,11-9 2,7-8-1,2-8 3,6-2 9,4-7-9,1-19 14,6-4-17,-6-5 0,-4-3 6,-11-1-6,-6-1 4,-12-4-2,-4 1 1,-1 0-5,-22 4 1,-11 5-24,-3 2-13,-4 10-62,-1 6-98,-2 9-105</inkml:trace>
  <inkml:trace contextRef="#ctx0" brushRef="#br0" timeOffset="23259.4396">13687 14334 151,'0'0'79,"0"0"-77,0 0 51,0 0 18,0 0 16,0 0-14,0-30-4,-2 27-1,-5 3-18,-4 0-30,-5 0 5,-4 0-5,-4 2-11,-1 13-6,-2 6 0,1 6-6,0 6 3,5 3-4,3 4 4,9 0 0,9 2 1,0 0-6,0-4 9,17-5-5,5-8 1,7-5 0,3-8-3,6-9 6,3-3-3,1-6 13,0-18-13,-2-6 5,-6-8-5,-8-2 2,-10-1-3,-8 1 1,-8 0 0,0 4 0,-3 0 0,-15 4-7,-4 6-4,-5 5-17,-2 2-5,3 6-106,0 4-157</inkml:trace>
  <inkml:trace contextRef="#ctx0" brushRef="#br0" timeOffset="23914.1919">15346 14209 1,'0'0'333,"0"0"-324,0 0 80,0 0 14,0 0-8,0 0-35,0-7-34,0 7 16,0 0-20,0 13-15,0 13 0,0 15-1,-3 8-5,-2 1 18,2 3-18,0-4 17,-1-3-18,1-4 1,-1-3 3,-1-6 2,5-7-6,-2-5 0,1-9-8,1-6-10,0-6-49,0 0-114,0-14-173</inkml:trace>
  <inkml:trace contextRef="#ctx0" brushRef="#br0" timeOffset="25340.9964">9190 14179 174,'0'0'36,"0"0"-23,0 0 66,0 0-2,0 0 3,-81-55-25,68 52-35,-2 3 9,2 0-20,-2 0 14,-3 0 10,3 4-29,-4 8 7,-3 6-11,-1 6 0,-4 5 12,-3 6-10,0 1 6,-1 1-4,-5 1 0,6 1 1,2-5-5,1 4 1,5 1 17,-1 2-14,2 3 4,-2 2 8,0-1-14,1 1 4,-1-1-5,1-5 1,2 1 7,4-4-9,4-2 9,5 0 1,7 0-7,0 1 1,0 5-3,10 1 2,4-2 8,2-1-10,2-1 5,3 1-3,4-1-1,5 2 10,1 1-10,5-2-1,3-1 7,1-10-5,-1-2-2,4-6 0,3-8 3,4-8 0,2-4-1,9 0-3,0-11 8,-1-5-6,4-8 1,-3-6-3,-1-5 0,3-7-4,1-3 4,0-6-7,0 0 3,-4-1-10,-8 1 14,-7 0-1,-2 1 3,-9-1-2,-4 0 0,-5-2 0,-6-2-3,-3-1 2,-7 0 1,-5-1-1,-4-1 3,0 2-3,-1 4 1,-17 5 0,-6 2 1,-6 5 1,-10 1-2,-8-1 4,-10 0-1,0 1-5,-3 3 2,1 10 0,2 10-6,2 7-4,-2 7-36,2 2-23,-1 0-115,8 12-227</inkml:trace>
  <inkml:trace contextRef="#ctx0" brushRef="#br0" timeOffset="27071.2862">8607 10023 285,'0'0'86,"0"0"-74,0 0 57,0 0-1,0 0-26,0 0 6,-50-31 0,47 31-7,0 0 7,-4 0-30,-5 3-5,-2 12-12,-6 9 5,-6 5-6,0 5 0,-1 4 1,1-2-6,5 2 5,1 1 0,4 0-3,5-1 4,2-1-1,4-2 0,4-1-1,1 1-4,0 4 5,0-1 0,0 1 0,0 1 5,0-3-5,0-1 0,1-5 0,7-1-3,2-1 3,8-2 0,10 5-3,4 1 8,-1 4-5,2 0 0,-2-4 0,-1-5-6,1-3 6,1-4 0,-1-5-2,0-7 2,1-6-4,1-3 3,4-4-14,6-19 15,0-4-9,3-3-6,-4 1 11,-7 5-24,-4 2 22,-7 2 0,0 1-4,-3-1 10,3-2 0,2-4 0,3-3 4,5-3 2,0-1-5,-1 2 19,-1-2-18,-7-2 9,-6 2-5,-7-3-3,-6-2 23,-4 1-16,-2-7 2,0-3-3,0-2-5,-12-4 3,-6 0-7,-6 4 0,-6 2 6,-7 3 0,3 2-6,-4 6 4,1 4 0,-2 5 10,-9 5-11,-7 2 5,-9 5-1,-8 3-4,-5 3-3,2 5 0,0 2-29,-2 2-3,8 0-61,5 0-154,9 11-163</inkml:trace>
  <inkml:trace contextRef="#ctx0" brushRef="#br0" timeOffset="28748.819">15335 9856 4,'0'0'150,"0"0"-128,0 0 22,0 0 12,0 0 23,0 0-25,0 0-2,-52-30 12,35 30-12,-3 0-27,-6 0-7,0 0-11,-6 11 5,-1 4-12,-2 1 0,-3 3 3,-1 0 0,-1-1-3,6 0 0,4-1 1,9 0 4,3 2-3,6 2-2,2 6 2,2 6 5,4 2-7,4 6 0,0 1 5,0 1 6,6 2-7,3-1 4,1 0-1,-2 1-1,1 0-6,1-3 0,-1-1 3,8-6 7,2-4-5,2-1-2,0-1 7,4-4-3,0-2-6,5-5-1,0-1 4,1-9 7,2-3-7,2-5 3,-1 0 4,0 0-5,2-8-6,-2-4 0,2-4 3,1 0-3,2 0 0,-3 1 3,0 2-2,-4-1-1,1-1 0,-1 1 0,-3-5 0,6-5 1,-4-5-1,1-5 0,-1-5 0,-7-2 3,-6-1-3,-7 1 0,-6-1 1,-5 1 2,0-2-2,-6 1 0,-10-1 3,-5 4-4,-2 3 0,-5 2 0,-5 3 4,-7 3-11,-3 2 10,-8 3-6,3 1 1,-2-2-38,5 2 5,3 5-26,5 8-126,2 9 17</inkml:trace>
  <inkml:trace contextRef="#ctx0" brushRef="#br0" timeOffset="30299.3384">15386 13947 98,'0'0'97,"0"0"-32,0 0 32,0 0 7,0 0-58,0 0-32,-97-7 25,77 7-4,-3 6-6,-3 0 5,1 3-25,-1 0 5,0 1-8,-1 1 0,0-1-3,0 6 0,-1-1-3,1 5 20,0-1-15,2 2 2,-2 3-6,0 3 9,-1 3-11,1 2 4,2-1-3,1 2 24,4 5-17,2 0 3,2 2-6,3 6 5,2 2-9,2 5 0,0 2 0,5 3 2,-1-3 2,1-4-4,2-1 0,2-5 2,0-6 4,0 0-4,14-4 1,5-3 4,6-2-1,5-5-6,4-2 4,7-7 4,3-2-3,1-3-1,-1-4-4,2-3 6,-3-4 1,3 0-7,-1 0 0,3-3 2,-3-8-2,1-4 0,0-6 0,2-4 7,5-5-5,0-3-4,1 0 2,-4-1-9,-5-1 1,-6-3 8,-4-1 0,-2-3-2,-4 0-4,-7-2 3,-1 3 2,-6 4-4,-5 2 0,-5 7 5,-5-3 0,0 3 16,-8-3-11,-11-3-5,-3-2 4,-5-6-2,-2-5 3,-1-4-5,-1-1 0,-4 0 4,2 2-2,-5 5-2,3 5 0,-1 5-3,-2 5-1,-2 7 4,-2 10 0,-4 5-3,-2 8-20,-1 0 10,1 5-25,1 13-76,2 1-147</inkml:trace>
  <inkml:trace contextRef="#ctx0" brushRef="#br0" timeOffset="34663.347">9124 15576 31,'0'0'28,"0"0"30,0 0 28,0 0-27,0 0-7,0 0-4,0 0-19,-3 0 1,3 0-15,0 0-1,0 0 3,0 0-12,0 0 11,0 0-6,0 0-9,0 0 8,0 0-3,0 0-6,0 0 11,0 0-10,0 0-1,0 0 2,0 0 4,0 0-5,0 0-1,-1 3 0,-4 3-6,-1 3 6,-5 1-28,-3 0-128,-2-4-144</inkml:trace>
  <inkml:trace contextRef="#ctx0" brushRef="#br0" timeOffset="37200.0019">8799 9997 53,'0'0'39,"0"0"29,0 0 4,0 0-16,0 0-16,0 0 13,0 0 7,-13-77-19,11 66-12,2-1-6,0 0-6,0 0-5,0-5-2,0 1-10,5-4 3,6-2-2,2-3 1,1 0-2,0-2 2,2-3-2,2-1 0,3-3 2,6-3-4,1-3 3,2-4-1,-2 5 0,-5 2-1,-1 4 1,-3 3 0,-5 6 1,2 3-2,1-2 2,2 2 0,9-6 2,8-7-1,12 0-2,6-5 0,1-2 2,2-1-4,-8 1 2,0 1 0,-2 4-1,-1 2 1,-3 2 0,3 1 0,-2 0 1,-1 2-1,-3-1 0,2 2 0,-2 4 1,-6 1 3,-2 3-4,-6 4 0,-1-1 0,-3 4 17,-1-1-14,-6 4-3,-1 0 2,-3 4 1,-2 1-3,1-2 0,1 1 2,2-2-4,1-2 2,3-2 0,-3 3-4,0 2-38,-7 1-36,-7 1-107</inkml:trace>
  <inkml:trace contextRef="#ctx0" brushRef="#br0" timeOffset="38450.1327">15237 9860 100,'0'0'55,"0"0"41,0 0 28,0 0-31,0 0-14,0 0 1,0 3-36,0-3-11,0 0-11,0 0-21,0-3 17,0-2-13,0-1-1,0 0 4,-5-5-5,-2-1-3,-1-4 0,1-2 3,-2-3-3,-3-4 0,0-3 0,-4-2-3,-1-3 13,-1 0-10,0-1 0,-2-2-3,-1-3-2,-3-3 5,0-1 0,-2-3 2,-2-2 2,3 0-4,-3 1 0,1 4 0,0 1-6,0-1 6,1 4 0,1-2 1,-2 1 7,-1 2-8,-3 2 0,-1 3 1,1 3-6,-3 0 5,2 3 0,-2 1 1,0 4 2,-1-1-3,-2 2 0,1-2 1,2 2-9,1 2 8,2-1 0,4 2 11,2 0-11,2 1 0,1 3 0,1 0 1,3 2-3,-1-1 2,5 2 0,2-1 4,5 3-1,1 3-1,3-1 5,1 6-2,2-1-9,0 1 4,0 1-15,0-1-32,0-4-83,0 2-129</inkml:trace>
  <inkml:trace contextRef="#ctx0" brushRef="#br0" timeOffset="40640.0942">8641 14514 231,'0'0'81,"0"0"-67,0 0 10,0 0 40,0 0-4,0 0-18,9 18-6,-9-17-12,0 1 4,0-2 7,0 1 12,-2 2 3,-12 0-19,-8 0-22,-3-3 2,-3 0-10,-2 0 2,-1-6 3,-4-9-1,-2-6-2,-5-6 0,-4-5-3,-14-3 0,-17 1-8,-16 0-8,-8-4 16,-4-6 2,-2-4 6,4-5-2,-3-1-5,-1 0 1,-2-5-2,1-1 0,1-5 8,1-2-8,0-3 2,3-4-2,0-4 5,2-3-3,7-5-1,7 0 0,4-4 5,2-6-5,8-5-2,4-1-1,5-2-8,7 4 8,4 2 1,4-1 1,8 3 3,4 1 0,9-3-3,4 2 0,9-5 2,3-1-4,9-4 2,3 1-1,0 3-1,10 4-5,10 3 6,5 3 1,8 2 0,6 1-7,10-3 6,8-1-3,4-2 1,9-3-21,3-1 12,8-2 3,2 6 1,-2 5 4,5 7 4,4 3 0,5 0 0,1 2 4,5 3-4,-7 1 0,-3 4-1,-4 5-4,-2 8 5,-9 7 0,-9 8-1,-7 6 5,-5 7-4,-7 5 0,-6 3 2,-4 7-7,-5 2 5,-6 6 0,-3 1-3,0 5 5,-2 0-2,6 0 0,2 0 0,3 0-3,9 0 4,5-7-1,3-5 0,8-3 2,-1-3-2,-1 0 0,1-1 3,6-4-7,2-1 4,1-3 0,1-1-1,-4 3 4,-11 1-3,-10 5 0,-14 5-2,-12 5 0,-11 2 2,-2 3 0,-3-2 3,0-2 0,0 3-3,0-4 0,0 2-4,0 3-1,0 0 5,0 1 0,0 0-1,0-2 4,0 2-3,0-1 0,0-1-6,0 4 2,0 1 4,0 0-16,0 0-21,0 0-73,0 0-24,0 0-8,0 0 69,0 0 72,0 0 1,0 0 2,0 0 20,11 0 8,3-8-3,0-4-10,7-3-13,1-3 11,-1-3-8,4 0 8,2-4 3,3 1-10,6-2 24,-2-5-7,5 4-18,-3 0 37,-4 1-28,3 3 0,-2 2 2,1-1-16,2 3-1,5-1-1,-2-1 4,-1 1 0,-2-1-4,-5 0 0,-1 3 2,-3 2 0,-5 2-2,-7 5 0,0 2 1,-5 2-5,-2 4 4,0-2 0,0-1 3,0 1-1,-4 1-2,-1 2 0,-1-2-7,0 2 3,-2 0-4,0 0-4,2 0-12,-1 0-39,4 0 23,1 0-20,-5 3-87</inkml:trace>
  <inkml:trace contextRef="#ctx0" brushRef="#br0" timeOffset="52404.7711">15769 14151 38,'0'0'53,"0"0"-24,0 0 5,0 0-10,0 0-17,0 0 28,18 5-1,-9-5 5,2 0 18,3 0-12,3 0-3,2-8-9,4-3-17,-1 1 0,2-3-12,3 3 4,0-3 0,1-3-5,0 1-2,1-3-1,2 0 3,5-3-4,4-3 2,5-1-1,0-3 2,-3 3 2,-4 0-4,-5-1 5,-6 1-4,-1 0 21,0-1-15,4-4-1,0-2 3,-2 0-4,2-4-1,-2-2 1,7-6-2,9-4 4,13-8 0,16-4 16,7-4-14,4-2-6,3 1-3,-1 0 0,-2-3 4,0 0-9,-7 2 5,-8 2 0,-7 3-1,-5 1 5,-6 1-4,-3-3 0,-3-2 3,-2-3-4,-5 0 1,0-1 0,-7-1 0,-2 2 11,-7 0-12,-9 2 1,-3 2 0,-6-3 5,-4-2-3,0-6-2,0-4 0,-2-1 3,-3-3-3,2 2 0,3-2-1,0-3-3,0 2 4,0 1 0,0 2-4,-1 1 9,-6 4-5,-5 4 0,-4 2 4,-3 3-9,0-2 7,-3-1-2,1 3 0,-3 0 1,-1 3-1,-1 1 0,2-2 0,-1 4 0,-2 1 0,-3 2 0,0 6 6,-2 0-1,-3 2-1,-1 3-4,-2-1 7,-1 2-8,0-1 1,0 0 0,-2 3-2,2-2 3,-3 3-1,-1-2 0,1 2 4,-3 1-5,0 1 1,-2-2 0,-3 1 1,-5 2-1,0 1 0,0 3-2,4 1 0,3 0-1,6 0 3,1-2 0,2 0-2,2 0 8,-4 1-6,1 0 0,1 2-2,2 0-1,-2 0 6,2 1-3,-2 1 0,2 0 5,-1 5-5,-3 0 0,2 0-1,-3 2-3,1 0 4,-1 0 0,0 3 5,-3-2-5,3 2 0,2 0-1,-2 0 1,4 0 0,-1 3 0,0 0 0,2 0 1,1 0-1,3 1 0,0 2-2,5 1 1,0-2-3,1 1 6,3 2-2,4-1 0,1 3 7,-1 1-7,4 1 0,-1 0 0,-2 1-5,2 4 5,-2-1 0,0 3 7,3 0-2,-5-1-5,0 3 0,-1 0 0,1 0 0,0 0 0,4 0 0,6 0 3,5 0-3,3 0 0,1 2 0,2 3-6,-2 3 0,1 0 6,1 2 0,0-1 0,0 1-11,0 1-34,1-1-57,6-2-110</inkml:trace>
  <inkml:trace contextRef="#ctx0" brushRef="#br0" timeOffset="55806.6682">18635 11977 120,'0'0'106,"0"0"-25,0 0-19,0 0-15,0 0-3,0 0-19,0 0 11,38-78 8,-20 63-6,4 0 2,8-4-25,4-1-6,8-4 1,7-1-10,4-1 1,8-6-1,1-1 0,7 0 3,4-2 1,9 5-4,7 3 0,5 3 2,3 6-3,2 3 1,4 6-1,7 4 0,3 2 2,-2 3 0,-2 0 2,-12 1 0,-11 13 0,-11 3-3,-5 4 6,-1 1 24,-4 1-13,-2 1-4,-9 0 2,-3 0-15,-5 0 0,-7-6 0,-4-1 2,-6-3-1,-7-7 0,-8-1-1,-4-5 0,-4-1 5,-5 0-5,-1 0 0,0 0 2,0 0 14,0 0-16,-11-7-10,-3 1-2,-1-2-47,2 1-13,2-2-71,3-3-120</inkml:trace>
  <inkml:trace contextRef="#ctx0" brushRef="#br0" timeOffset="56295.8108">20754 11477 238,'0'0'120,"0"0"-108,0 0 9,0 0 25,0 0 24,0 0 2,-2-9-55,13 14-5,8 9 17,1 5 0,2 5-7,2 0-10,1 2-3,2 2 3,1 0-7,0-1 7,1 0-3,-2-6-2,-3-2 16,-5-4-20,-8-1 1,-4-5-1,-4-4 3,-3-1-6,0-1 2,-6 5-2,-20 3 16,-13 6-8,-8 1-6,-6 2-2,-1 1-2,-1 0-17,-3 0-39,-2-2-108,0-1-266</inkml:trace>
  <inkml:trace contextRef="#ctx0" brushRef="#br0" timeOffset="58381.9263">22628 9910 347,'0'0'67,"0"0"-40,0 0 33,0 0 7,0 0-15,0 0 5,6-7-27,-6 7 12,0 0-7,0 0-31,0-1 21,0-1-18,0 1-7,-6-2 6,-3 1-6,0 2-1,-3 0 0,-6 0-9,-6 0 9,-3 0-9,-4 3 10,-3 3-3,0 1 3,2 0-2,2-1-4,6-3-2,2-1 4,4 1 4,8-1 0,2 0 0,2-2 8,6 0-10,0 0 2,0 0-15,0 4 13,0 4-7,0 4 9,0 3-5,3 1 8,3 4-3,0-1 0,-1 1 0,1 4-1,-3 2 1,0 4 0,-3 1 8,0 6 0,0 0-6,0 4-2,0 4 5,-3 5-5,-5 5 0,1 4 1,2 0 4,4-1 2,-1-2-7,2 0 0,-2 6 4,-8 7-4,-3 4 0,-8 6 5,-6-2 15,-1-2-18,0 1-1,-2 3 2,2-3 4,0 1-6,3 0-1,1 0 1,3 1 14,6-1-15,-1-2 3,4-4-3,-2-2 4,-2 0-7,-3 4 3,-1 1 0,-4-2 7,-1 1-5,-2 0-2,2-4 0,4-1 1,2-7-2,4-2 1,1 0 0,1-4 4,-2 4-1,1 5-3,0-1 0,2 1 2,-2 3-2,1-1 1,-2 2-1,-2 2 17,2 1-16,-1-2 6,3-2-2,-1-6-5,2-1 0,1-1 0,2-2 3,-1 2-6,4-5 8,-1 1-5,1-3 0,3-1 0,0 5 0,2 0 0,1-2 0,0-1 2,0-7 1,0-5-3,0-2 0,0-4 2,0-4-3,1-1 1,2-3 0,-3 1-1,0-3 4,0-2-3,0-2 0,0 0 2,0-1-2,0 1 0,0 1 0,-4 5-1,-2 2 1,3-1 0,-2 0 2,2-3 1,0 2-3,-1 3 0,1 0 0,-2-1 13,-1-2-5,3-3-3,-1-3 2,0-1-2,1-7-5,1-2 0,1-7 1,1-2-4,0-2 5,0 0-2,0 0 2,0 0 3,0 0-5,0 0 0,0 1 2,4 1-2,11 1 0,3-1 2,9-2 4,4 0-4,9 0-4,3 0 0,6 0 2,6 0 1,4 0-1,4 0 0,4 0 0,-5-2-18,-5 0 7,-1-2-9,-4-2-23,-9-2 12,-10-2-22,-14-2-46,-16 0-115,-3-1-62,-13 5 112</inkml:trace>
  <inkml:trace contextRef="#ctx0" brushRef="#br0" timeOffset="60988.1565">30556 9595 84,'0'0'44,"0"0"15,0 0-3,0 0-20,0 0-3,0 0-20,0 0 12,3 0 33,7 0-12,1 0-9,1 0-3,6 0-15,4 0 20,4 0-21,8 0-9,0 0 13,-1-2-13,1-1-9,-4 2 0,0-1 2,-2 0-8,-1 1 6,-6 1 0,0 0 4,-6 0 0,-2 0-4,-4 0 0,-3 0-1,0 0-4,-3 0 5,-2 0 0,3 0-2,0 0 10,-1 0-8,3 3 0,0 5 0,0 2-1,-3-1 1,1 2 0,-1-1 5,-1 4-5,-1-1 0,1 4 10,-2 1-6,0 3 12,0 5-11,0 2-1,0 2 18,0 2-14,-3 2 1,-2 3 2,-1 2-11,-1-2 10,0 3-8,-1 0 0,2-1 4,-3 0-3,3 3 1,2-1-2,-2 0 4,-2 0-6,-2 1 0,-1 4 0,2 7 3,-1 6-1,3 2 0,1 1-2,-1 0 5,1-3-6,-1 2 1,3 2 0,-1 0 0,2 3 1,0-2 0,0 1-1,-1-2 6,-2 2-12,0 1 6,0-1 0,1-1 2,-2 3 1,-3-1-2,1 6 2,-2 0 3,1 2-4,1-2-2,0-4 1,-1 1-4,2 1 10,-1-3-7,-3 3 0,2-4 2,-1-3-2,-1-3 0,-1 1 0,-3-3-4,-3-1 6,3 1-2,3-6 1,-1 2 1,4 2-2,-4 2 0,4 6 1,1-3-3,-2 0 3,1-4-1,-3-1 1,-2 1 4,1-1-5,2-1 0,-1 1 0,2-5-3,2-1 7,2-3-4,1-4 0,0 1 2,3 0-2,0-2 0,0 1 0,0 3 2,-3 0 0,-1-2-2,1 1 0,0-1 5,0-1-5,-3 4 0,4 0 0,-2-1-3,2 0 4,2-3-1,-2-1 0,3-3 3,-1-1-4,3 0 1,0-1 0,-1 2-1,-1-1 1,-1 0 0,0-1 0,2 1 3,-2-2-3,-1 0 0,1 0 2,-1-1-6,1-3 8,2-1-4,-2-2 0,1-2-2,1-1 2,1-1 0,0-4 2,0-3-1,0-3-1,0-3 0,0-3 0,0-3 0,0-1 0,0-2 0,0-2 0,0-1-3,0 0 7,0 0-4,0 0 2,0 0-2,0 0 1,0 0 4,0 0-4,0 0 5,0 0 8,-9 0 23,-12 0-11,-13-6-26,-11-3-5,-7-1-9,-5-2-20,-6-2-5,-4-1-29,-3 0-44,-3 0-151,4 0-124</inkml:trace>
  <inkml:trace contextRef="#ctx0" brushRef="#br0" timeOffset="72886.251">23381 10141 113,'0'0'43,"0"0"50,0 0 2,0 0-45,0 0-17,-81-5-10,61 5 8,-2 6 4,-1 2 11,7-2 7,-2 3-17,4 2-23,0 2 3,3 4-15,0 1 2,3 3 2,2 0-4,3 0-1,1-1 0,2-4-1,0-3 0,0-3 1,11-4 0,2-6 1,5 0 3,6 0 3,4-19-7,1-2-3,-1-4 2,-6-1-8,-4 1 9,-2 2-6,-5 5 13,-3 6-7,-3 6 20,-3 3 4,-2 3 24,0 0-30,3 0-15,1 14-3,5 0-3,3 4 3,0 0 0,2-4 2,2 0-4,2-2 2,0-3 0,3-3 0,-3-3-4,4-3-40,2 0-36,1 0-147,-2 0-91</inkml:trace>
  <inkml:trace contextRef="#ctx0" brushRef="#br0" timeOffset="73920.1221">25310 9926 514,'0'0'63,"0"0"-27,0 0 43,0 0-27,0 0-33,-100-20-1,76 31-18,2 10 0,3 9 4,2 6 3,1 7-7,6 3 1,5-3 6,5-1-10,0-4 4,1-5-1,15-6 3,7-7 4,9-8-9,5-10 2,9-2 0,5-11 5,-3-19-5,-4-5-7,-9-4 6,-13-1-2,-7-2 3,-7-2 0,-8 0 0,0 3-2,-5 6 2,-16 7 0,-4 7-3,-5 8 1,-4 7 1,1 6-26,0 0-29,2 0-170,1 6-202</inkml:trace>
  <inkml:trace contextRef="#ctx0" brushRef="#br0" timeOffset="74590.6412">26923 9828 243,'0'0'69,"0"0"-62,0 0 24,0 0 26,0 0-25,-79 30-9,69 9-17,1 9 55,0 5-4,0 1-28,9-4 0,0-3-22,4-7-3,17-9 5,11-6 2,11-12-6,6-13 8,9 0-12,2-20 22,-2-11-19,-7-6 4,-13-4 3,-11-6-5,-12-2 9,-6-3-4,-9-1-5,0 3 2,-16 3-8,-8 8 9,-3 7-6,-1 11 1,-3 9-8,-1 7-6,-2 5-62,-2 0-113,6 2-221</inkml:trace>
  <inkml:trace contextRef="#ctx0" brushRef="#br0" timeOffset="77297.989">23211 11160 225,'0'0'31,"0"0"62,0 0 25,0 0-77,0 0-7,-83 3-22,59 9 24,-1 3-9,0 3-2,2 3 2,-1 5-8,5 4 0,3 7-9,7 6-2,4 2 4,5 0-2,0-1-7,14-7 3,13-5-6,8-7 2,5-8 5,5-11-4,0-6 1,-1-3-4,-2-23-9,-5-7 9,-4-8 4,-6-4-4,-11-1 0,-8-2 8,-8-2-6,0 2-2,-6 3 1,-15 4 0,-1 8-1,-5 9 0,0 8-1,0 9-10,0 7-30,2 0-86,0 2-165</inkml:trace>
  <inkml:trace contextRef="#ctx0" brushRef="#br0" timeOffset="77984.1002">25734 11032 263,'0'0'167,"0"0"-144,0 0 6,0 0 8,0 0-36,0 0 73,15 101 22,-9-62-60,0-1 2,0-1-7,-2-2-26,-4-4 9,0-2-11,0-2-2,0-4 7,0-5-5,0-3-3,-1-5 0,1-3-56,0-7-22,0 0-182,0-4-175</inkml:trace>
  <inkml:trace contextRef="#ctx0" brushRef="#br0" timeOffset="78770.5599">27621 10958 286,'0'0'58,"0"0"-57,0 0 58,0 0 37,-86-10-15,67 10-41,0 14-18,-1 8-1,-2 9-6,0 12-9,3 5 2,5 3 9,4-2-1,9-3 0,1-8-14,0-7 1,14-5-3,5-8 1,4-9-1,4-8 0,5-1 1,2-12 6,3-15-7,2-8 0,-5-2 1,-4-3 3,-10 0-4,-7-1 0,-10 2 3,-3 3 1,0 5-4,-16 6 1,-7 9-1,-5 5-2,-4 10-20,-2 1-27,-1 0-111,2 7-124</inkml:trace>
  <inkml:trace contextRef="#ctx0" brushRef="#br0" timeOffset="79458.9583">29451 10904 333,'0'0'141,"0"0"-130,-87 6 19,60 11 42,2 7-39,1 8-4,3 7 2,6 4-5,2 4-3,8-1-15,5-4 0,0-4 3,0-6-10,16-5 6,3-8-3,6-3 8,2-9 2,4-6-8,2-1-1,0-1 10,0-12-15,-5-10 8,-1-3-3,-2-5-4,-3-9 2,-2-2 2,-4-3-5,-4-3 0,-7 3-5,-5 2 3,-2 3-14,-14 8-1,-10 9-16,-5 7-34,-9 12-110,-12 3-230</inkml:trace>
  <inkml:trace contextRef="#ctx0" brushRef="#br0" timeOffset="81292.4328">23165 12485 334,'0'0'19,"0"0"3,0 0 49,0 0-2,0 0 6,0 0-26,-60-47-16,51 47 19,-1 0-38,-3 0-2,0 13-12,-3 8 0,1 6-4,0 7 4,6 2 0,3 4-1,6 1 1,0-5-1,5-1 1,16-7 0,4-5-3,11-7 3,4-9 0,8-7 0,3 0-5,-1-17 5,-6-5-2,-8-3 6,-10 0-9,-8-2 11,-7-2-5,-7-2 9,-4 0-3,0 1-8,-18 2 1,-9 1 0,-6 4 2,1 3-2,-3 7-1,1 4-18,7 3-132,0 4-127</inkml:trace>
  <inkml:trace contextRef="#ctx0" brushRef="#br0" timeOffset="82025.3811">25630 12202 105,'0'0'215,"0"0"-209,0 0 44,0 0 21,0 0-51,-81 15-2,65 11-16,1 12 24,0 6 41,6 4-30,1 0-16,6-1-20,2-6 4,0-5 0,17-6-5,9-9 0,5-8 1,5-8 6,3-5 10,1-3 10,-6-15-27,-7-5 23,-7-5-15,-6-5 2,-8-4 23,-6-2-31,0-3-2,-7 2 0,-17 1 6,-6 2-3,-3 8-3,-4 8-2,0 8-10,1 7-61,3 6-71,6 0-206</inkml:trace>
  <inkml:trace contextRef="#ctx0" brushRef="#br0" timeOffset="82658.1685">27563 12093 505,'0'0'62,"0"0"-36,0 0 6,0 0 13,0 0-38,0 0-5,0 23 1,3 5 7,2 7 30,-2 3-8,1-2-25,2-2 25,-3-1-23,0-1-8,-3-4 3,0 1 5,0-2-9,0-3 0,0 1-8,0-3 7,0-4-61,0-3-127,0-7-185</inkml:trace>
  <inkml:trace contextRef="#ctx0" brushRef="#br0" timeOffset="83397.8346">29543 12141 346,'0'0'82,"0"0"-81,0 0 22,0 0 23,-84-9-2,68 21-14,-3 14-23,4 7 9,0 6 14,3 5 12,1-2-20,3-1-9,5-5-11,3-5 1,7-5-3,17-5 1,10-9 10,11-8-5,7-4 1,5-4 9,0-17-12,-5-4-1,-12-5-3,-13 2 0,-8-2 14,-10-3-10,-7-3 2,-2 0-1,-6 1-4,-18 3-2,-3 5 0,-4 5-5,-2 5 1,2 5-36,-4 5-105,2 4-165</inkml:trace>
  <inkml:trace contextRef="#ctx0" brushRef="#br0" timeOffset="85387.4263">25567 13475 22,'0'0'284,"0"0"-248,0 0 58,-92-9-28,66 9-1,2 6-51,3 6 22,4 3-16,3 4-8,3 9-2,1 3-6,6 4-4,4 1 0,0-1 7,4-4-7,14-5 0,3-5 3,1-6 2,2-7 2,3-8-7,-2 0 0,-1-6 7,-1-12-9,-6-5 2,-4-3 0,-3-4 13,-3-2-10,-7-1-3,0 2 0,0 1-4,-4 0 3,-12 5-37,-8 7-35,-5 8-24,-2 7-96,-3 3-57</inkml:trace>
  <inkml:trace contextRef="#ctx0" brushRef="#br0" timeOffset="87238.6727">27781 13387 285,'0'0'85,"0"0"-49,0 0 57,0 0 12,0 0-25,0 0-34,0-57-15,0 53-9,-1 1-2,-6 0-10,3 2 6,-2-1-9,-1 2 0,1 0-5,-3 0 4,0 0-7,1 3 1,4 3-7,1-2 1,1 3 4,1-3 2,-1-1-2,2-2 0,-1 1 1,1-1-4,0-1 1,0 0 1,0 0 3,-2 0 0,2 0 1,0 0 0,0 0-1,0 0 0,0 0-8,0 0 7,0 0-5,0 0 4,0 0-1,0 0-5,0 0 7,0 2 1,0-2-5,0 0 5,0 0 0,0 0 0,0 0 2,-3 2 3,-2 1-5,-4 1 0,-1 2 3,1-1-4,1-2 1,5 0 0,0-2-1,1 2 2,1 0-1,-2 3 0,0 0-1,0 3-2,-2 2 3,-1 1 0,0 0-2,-1-1 7,2-3-5,2-3 0,2-2 1,1-3-8,0 1 7,0-1 0,0 0-4,0 0 7,0 4-4,0 0 1,0 2-1,0 3 0,0 0 1,0 2 0,0-1 0,0 4 3,0-1-3,1 4 0,4-1 1,2 4-4,4 1 3,2 5 0,4 0-2,2 0 8,2-2-6,-2-4 0,2-3 5,-2-7-5,3-2 2,1-8-2,7 0 22,5-10-20,4-15 8,2-7-10,-4-3 7,-8 1 0,-7 0-5,-11-3 17,-8 1 4,-3 0-21,0 0-2,-14 3 0,-10 3 1,-3 6-11,-2 3 8,-3 7-29,2 7 11,1 7-45,2 0-48,-2 1-153,3 8-118</inkml:trace>
  <inkml:trace contextRef="#ctx0" brushRef="#br0" timeOffset="104150.6646">29561 9623 122,'0'0'76,"0"0"-26,0 0 22,0 0 10,0 0-48,0 0-9,4-2-21,-1 9-2,0 9 71,0 7-33,2 2-14,1 5 10,0 5-25,-3 4 6,-2 3-5,-1 1-9,0-3 19,0-1-10,0-2-5,0-5 5,0-3-5,-1-5-8,1-3 1,0-3 0,0-3 2,0-4-2,0-3 0,0-4 0,0-4 7,0 0-7,0 0 0,0 0 2,0 0 18,4-7-20,4-10 3,3-4-8,2-3-11,0-3 7,-1-2 6,2 3 3,-1 4-3,-1 4 3,1 4 0,-2 4 2,-2 5-1,1 1-1,-1 4 0,0 0-4,3 0-1,1 4 5,2 8 0,2 3 0,-5 0 0,1 1 0,-6-2 0,-2-3 1,-4 0-1,-1-1 2,0 1 1,0-1 28,-16 1-20,-8-1 13,-7 1-24,-2-3 6,-2-1-1,3-3-5,0-4-22,-1 0-15,2 0-91,1 0-142</inkml:trace>
  <inkml:trace contextRef="#ctx0" brushRef="#br0" timeOffset="105585.2654">23487 13517 86,'0'0'94,"0"0"-31,0 0 49,0 0-7,0 0-36,0 0-35,0 0 14,-18-25-39,6 23 9,-4 2 28,-1 0-44,-5 0 0,-6 2-2,-4 11 5,-3 3-6,-3 4 1,3 3 0,5 2 12,4 4-9,8 2 12,8 1-15,8-1 10,2 1-10,3-3 4,19-5-2,9-6 9,10-6-10,7-11 16,9-1-6,6-5-4,2-16-14,-3 0-30,-12 0-67,-12 5-45,-16 6-56</inkml:trace>
  <inkml:trace contextRef="#ctx0" brushRef="#br0" timeOffset="107142.6335">29636 13461 199,'0'0'89,"0"0"-81,0 0-3,0 0 18,0 0 3,0 0 2,-45-33 27,39 32 19,-3-3-18,1 3-13,-1 0-29,-5 1-11,-3 0 4,-5 0-5,-4 6-2,-2 6 0,0 6-3,2 3 1,2 4-3,2 4 5,5 3-2,4-1 3,3 1-1,5-4 0,2-2 6,3-5-6,0-2 0,0-6-3,8-3 3,7-1 0,2-6 3,9-3 7,4 0-9,-1 0 6,1-6-7,-7-6 0,-5 0 10,-5 0-7,-1-3 19,0-1 0,-1-1-17,2-2-1,-4-1-4,0-1 1,1-3 3,-1-3-1,-1-2-3,0-3 0,-5 1 2,0-2-2,-3 1 1,0-3-1,0 2 3,-1-3-1,-9 2-2,2-1 2,1 2 2,1 0-7,1-2 3,1-1 0,3 3 1,-1 6 5,0 3-6,2 6 36,-1 4-25,1 2 8,0 6-6,0 5 6,0-1 2,0 2-15,0 0 0,0 0-6,0 0-6,0 24-2,0 21-6,0 19 14,1 11 4,1 3-3,0-3 5,-1-3 3,6-8-7,4-7 1,6-7-3,6-8 0,2-6 4,4-7-1,1-7-2,2-5-1,1-8-10,2-8-24,-2-1-17,-4-4-182,-6-16-262</inkml:trace>
  <inkml:trace contextRef="#ctx0" brushRef="#br0" timeOffset="130262.0687">22531 6595 222,'0'0'48,"0"0"7,0 0-16,0 0 24,0 0-16,0 0 5,0 0-12,37-64-11,-17 52 3,7 0-13,1-1 2,5 3-2,0-1-8,-5 6 14,-4 5-22,-4 0-2,-3 16 2,1 10 2,-5 8-5,-2 3 0,-5 4 7,-6-2 1,0-1 1,-6-4-3,-12 1 15,-7-1-20,-5 2 9,-3 2-10,-2-3 8,1-4-7,6-5-1,4-8 3,10-8-1,7-5-2,4-3 0,3-2-1,0 0-6,0 0 5,6 0 2,15 0 0,10 0 12,12 0-10,5 0 2,3-7-4,-2 0 2,-1 1-3,-5 1 1,-1-1-22,-2 4-45,-4-1-185</inkml:trace>
  <inkml:trace contextRef="#ctx0" brushRef="#br0" timeOffset="130616.7961">23248 6710 296,'0'0'274,"0"0"-267,0 0-4,0 0-3,0 0 57,0 0-39,32-27-4,-1 23 36,5-2-39,1 0-1,2 0-10,-5 0 1,-2 1-9,-4 2-24,-5 2-116,-7 1-158</inkml:trace>
  <inkml:trace contextRef="#ctx0" brushRef="#br0" timeOffset="131481.3063">23995 6422 351,'0'0'59,"0"0"-34,0 0 48,0 0 20,0 0-32,0 0-46,4 3-10,-1 19 5,3 8 17,-2 5 3,1-2-17,-1-1 6,-1-5 0,0-5-18,0-2 4,0-5 0,5-1-5,-2-4 0,3 1-1,4-3 1,-1 0 3,0-3-2,4-1 1,1-4 0,2 0 0,3 0-4,0-7-12,0-3-30,-3 3-6,-4-1-90,0 4-86,-8 2-111</inkml:trace>
  <inkml:trace contextRef="#ctx0" brushRef="#br0" timeOffset="131904.5561">24429 6371 261,'0'0'113,"0"0"-21,0 0 12,0 0-52,0 0-40,0 0-5,4 54 23,-1-24 14,1 2-25,-2-4-12,-1-1 14,1-1-19,-2-3-1,1 2 3,2-2 3,-1-4-6,-1 2-1,-1-3-16,0-3-16,0 0-19,0-7-114,0-8-112</inkml:trace>
  <inkml:trace contextRef="#ctx0" brushRef="#br0" timeOffset="132152.0099">24418 6355 389,'0'0'92,"0"0"-72,0 0 3,0 0 26,0 0-23,99-87-9,-63 78-3,-1 2-7,2 2-6,-1 5-1,-7 0-14,-8 0-16,-8 8-68,-13 8-38,0 5 12,-16 0-92</inkml:trace>
  <inkml:trace contextRef="#ctx0" brushRef="#br0" timeOffset="132362.7922">24454 6533 123,'0'0'112,"0"0"-49,0 0 16,0 0 9,0 0-25,91 1-29,-57-1-20,-2 0-7,-9 0-14,-3 0 0,-13 13-71,-7 6-49,0 4-82</inkml:trace>
  <inkml:trace contextRef="#ctx0" brushRef="#br0" timeOffset="132552.7051">24478 6728 213,'0'0'81,"0"0"-49,0 0 36,0 0-27,0 0-16,0 0 31,79-1-3,-39-6-28,4-3-2,0 3-23,3 0-1,-1-1 1,-5 2-30,-2 0-91,-6 1-116</inkml:trace>
  <inkml:trace contextRef="#ctx0" brushRef="#br0" timeOffset="133022.8074">24936 6327 377,'0'0'62,"0"0"-19,0 0-43,0 0 6,0 0 8,0 0 79,24 101-30,-9-61-13,1 1-14,2-2-23,0-4-6,1-5 0,1-6 10,-4-6-17,-1-6 10,-4-6-5,-5-3-4,1-3 6,-1 0-7,1-5 17,4-13 2,2-6-15,-1-3-3,1-3-1,-3-1 0,-4-4-4,-2-1-6,-1 0-4,0 4-6,-2 3-21,-1 10-13,0 7-52,0 7-27,0 4-57,0 1-89</inkml:trace>
  <inkml:trace contextRef="#ctx0" brushRef="#br0" timeOffset="133341.1934">25362 6350 554,'0'0'64,"0"0"-20,0 0 13,0 0-21,0 0-33,0 0-3,-2 22-10,2 11 10,0 3 10,0 2-3,0-1-1,0-4 1,0-1-7,0-5 0,0-4 0,0-5-7,0-6-23,0-3-38,0-3-83,0-6-56,0 0-71</inkml:trace>
  <inkml:trace contextRef="#ctx0" brushRef="#br0" timeOffset="133607.7374">25376 6334 427,'0'0'78,"0"0"-13,0 0 0,0 0-6,0 0-24,0 0-16,42-63-6,-23 57-10,3 3-3,-2 3 0,1 0 1,0 0-8,-5 0-6,-3 8-20,-5 3 0,-7 5-49,-1 0 5,0 1-85,-1-4-107</inkml:trace>
  <inkml:trace contextRef="#ctx0" brushRef="#br0" timeOffset="133823.9132">25358 6484 181,'0'0'143,"0"0"-121,0 0 45,0 0 2,0 0-38,0 0 17,33 1 22,-8-1-44,1 0-9,2 0-17,-3 2 6,1 2-15,-10 5-41,-4 1-73,-12 7-56,0 5-33</inkml:trace>
  <inkml:trace contextRef="#ctx0" brushRef="#br0" timeOffset="134039.9814">25365 6718 328,'0'0'62,"0"0"-12,0 0 51,0 0-6,0 0-52,0 0-14,111 2-3,-77-5-21,5-4 5,-3 3-10,-2 0-4,-3 2-10,-5 1-62,-7 1-73,-1 0-72,-7 0-53</inkml:trace>
  <inkml:trace contextRef="#ctx0" brushRef="#br0" timeOffset="134710.6202">25904 6260 330,'0'0'183,"0"0"-150,0 0 24,0 0-16,0 0-4,0 0-34,0 5-3,0 21 6,0 8 1,0 5 30,0 2-14,0 0 0,-6-2-11,3-3-8,-1-5 11,2-3-8,2-6-7,0-5 3,0-4 0,3-2-3,11-4 0,8-4 3,8-3-1,6 0 0,7-1 3,5-11-6,-1-3 1,0 1-16,-7 2-16,-5 3-43,-12 5-3,-5 1-119,-13 3-12,-5 0-16</inkml:trace>
  <inkml:trace contextRef="#ctx0" brushRef="#br0" timeOffset="135612.7609">27193 6258 398,'0'0'118,"0"0"-95,0 0-23,0 0 1,0 0 22,0 0 10,0 97 12,0-59-6,0 0-27,0-2 10,6-3-18,9-6-1,3-5 8,4-1-7,5-7 0,1-7 13,4-3-13,4-4 13,1-5-8,4-12-8,-3-5 7,-7-1-2,-5 1-5,-10 0-1,-4-5 0,-3 1 1,-3-5-1,-3 0-2,-1-2 0,-2 3-21,0 1-1,0 7-5,0 4-23,-10 5-68,-1 7-76,2 6-140</inkml:trace>
  <inkml:trace contextRef="#ctx0" brushRef="#br0" timeOffset="135944.8526">27769 6248 381,'0'0'38,"0"0"-34,0 0 35,0 0 75,0 0-27,0 0-79,0-3-2,0 35-6,0 6 12,0 1 14,0 0-3,0-3-17,0-4 3,-3-2-4,-1-3-3,1-4-2,1-7-4,2-5-71,0-9-191</inkml:trace>
  <inkml:trace contextRef="#ctx0" brushRef="#br0" timeOffset="136356.4798">27805 6259 375,'0'0'139,"0"0"-80,0 0 30,0 0-41,0 0-16,0 0-3,0-38-29,0 43-4,12 14-8,9 12 11,1 2 1,-1 0 0,-2 0 3,-2-3-2,1-3-1,-1-4 0,2-4 0,-2-4 6,0-4-8,1-4 2,-3-4 0,1-3 6,-4 0-5,0-1 3,0-16 9,-3-4-11,1-4-1,-5-3-1,-4 0 0,-1-4 5,0 2-5,0 3 1,-4 2 6,-4 4-4,-1 3-3,5 2 0,-1 4-17,1 3-22,2 4-95,-1 1-193</inkml:trace>
  <inkml:trace contextRef="#ctx0" brushRef="#br0" timeOffset="136715.5424">28288 6139 463,'0'0'188,"0"0"-150,0 0-10,0 0-21,0 0 8,0 0-15,0 0 0,70 0 9,-26 0-7,3-6-3,-2-5 1,-6 2-46,-10 3 5,-12 2-79,-14 2-37,-3 2-83</inkml:trace>
  <inkml:trace contextRef="#ctx0" brushRef="#br0" timeOffset="136947.3589">28394 6196 101,'0'0'59,"0"0"0,0 0 52,0 85-17,2-57-15,1 0-19,0-1-17,-2 1-11,1-5 1,-2 0-30,0-2-2,0-1 8,0-1-4,-2-2-10,-5-2-33,-4-3-82,1-3 13,1-3-35,0-4-25</inkml:trace>
  <inkml:trace contextRef="#ctx0" brushRef="#br0" timeOffset="137116.5485">28317 6559 187,'0'0'235,"0"0"-78,0 0-41,0 0-59,0 0-15,0 0-31,7-5-7,13-1-8,11-6 4,12 0-8,0-2-3,0 2-44,-5 5 2,-10 1-76,-7 5 10,-6-3-69</inkml:trace>
  <inkml:trace contextRef="#ctx0" brushRef="#br0" timeOffset="137533.1318">28764 6133 122,'0'0'359,"0"0"-333,0 0-20,0 0 10,81 0 34,-42 0-15,5 0-20,4 0-2,-3 0-11,-2-4-1,-6 1-2,-7 1-23,-6-1-76,-9 0-63,-7-2-95</inkml:trace>
  <inkml:trace contextRef="#ctx0" brushRef="#br0" timeOffset="137796.1799">29030 6151 22,'0'0'297,"0"0"-258,0 0 39,0 0 15,-18 86-2,15-61-31,1 5-21,2-1-17,0 0 15,0-3-32,0-2-2,0 4 0,0-4 3,0 0-4,0-2-2,0-2-19,0-4-33,6-3-112,0-6-121</inkml:trace>
  <inkml:trace contextRef="#ctx0" brushRef="#br0" timeOffset="138266.2943">29442 6185 371,'0'0'222,"0"0"-192,0 0 28,0 0-10,0 0-41,0 0 10,-32 70-8,16-36 9,2 1 14,4-4-30,-2 0 4,3-3-6,0-3 5,-1-2-4,2-6-1,4-5 0,2-3-4,2-6-37,0-3-22,0 0-83,0 0 7,11-9 49,6-12-78</inkml:trace>
  <inkml:trace contextRef="#ctx0" brushRef="#br0" timeOffset="138520.2264">29495 6147 143,'0'0'203,"0"0"-112,0 0 55,0 0-48,0 0-45,0 0-1,12-50-41,-7 50-8,5 8-6,4 16 2,3 8 1,0 3 9,1 0 0,-3-1-5,-2-1-4,-1-1 0,-1-4 7,-1-2-4,-3-5-3,-1-4 0,-1-5-28,-3-3-5,-2-3-56,0-2-78,0-1-68</inkml:trace>
  <inkml:trace contextRef="#ctx0" brushRef="#br0" timeOffset="138720.6644">29487 6339 555,'0'0'74,"0"0"-74,0 0-4,0 0 1,0 0 3,83-12-2,-46 7-33,2-1-144,-3 3-101</inkml:trace>
  <inkml:trace contextRef="#ctx0" brushRef="#br0" timeOffset="139099.605">29821 6152 456,'0'0'204,"0"0"-186,0 0 0,0 0-18,0 0 0,0 0 7,13 92 9,-13-52 13,0 1-8,0-3-5,-10-7 17,2-3-23,4-6-9,-1-4 4,2-3 1,1-4-12,2-5-3,0-5-75,0-1-88,3 0-185</inkml:trace>
  <inkml:trace contextRef="#ctx0" brushRef="#br0" timeOffset="139538.3922">29844 6164 112,'0'0'148,"0"0"-36,17-81 21,-8 64-38,1 4-29,0 2-20,0 7-29,0 1 10,5 3-21,0 0-5,4 0-1,1 13 1,1 7-1,-5 5 0,-6 4-9,-10 0 6,0-1-2,-7-2 4,-17-2-9,-6-5 10,-1-2 0,0-3 0,7-7-3,9-4 0,6-1 3,8-2 0,1 0-1,0 1-4,0 5-2,3 5-7,13 4 14,4 3 0,5 0 1,0 0 3,-1 0 12,-1-3-9,-3-1-2,-1-1-5,-2-2 0,-2-3-10,1 1-26,-4-2-105,-3-1-88</inkml:trace>
  <inkml:trace contextRef="#ctx0" brushRef="#br0" timeOffset="140001.9723">30513 6042 434,'0'0'177,"0"0"-177,0 0 16,0 0-16,-26 86 75,7-44-38,-1 1 16,-2-4-39,3-7 5,1-1-16,0-4 2,3 0-3,-3-3-2,-1 0 0,-1 0-1,1-3 1,2-3-21,1-4-32,3-5-70,1-6-117,3-3-133</inkml:trace>
  <inkml:trace contextRef="#ctx0" brushRef="#br0" timeOffset="140287.1558">30286 6080 455,'0'0'186,"0"0"-124,0 0-27,0 0-25,0 0-9,0 0 4,49 46-3,-27-15 17,-3-1-15,0-1 3,-7-7-6,-2-2 3,-2-4-8,-4-4 3,4-1-30,-1-4-47,-4-2-182,-2-5-141</inkml:trace>
  <inkml:trace contextRef="#ctx0" brushRef="#br0" timeOffset="141445.4821">23019 7669 271,'0'0'247,"0"0"-148,0 0-6,0 0-32,0 0-40,0 0-4,-6-7-17,6 9-11,1 16 7,10 8 7,-2 6-3,-2 3 7,-2 1-1,-1-3-5,0-1-1,1-6 0,1 2 0,0-8 0,-1-4 0,2-4-14,0-6-60,1-5-103,1-1-80</inkml:trace>
  <inkml:trace contextRef="#ctx0" brushRef="#br0" timeOffset="141944.3755">23054 7644 242,'0'0'107,"0"0"-17,0 0 16,0 0-35,0 0-14,45-83-22,-21 80-25,4 3-1,5 0-9,0 12 4,-3 12-4,-3 5 3,-6 1 2,-5 0 8,-5-3-12,-3-1 3,-3-7-1,-4-4-1,-1-4 5,0-5-5,0-3-2,2-3 0,-2 0-11,3 0 6,1-17-5,3-7-32,0-4 11,3-3 12,-1 2 5,4 0 10,1 5-3,0 3 7,2 7 0,-4 5 2,3 3 16,-3 4 4,4 2-3,2 0-12,1 10-2,4 11 5,-4 4 13,-1 6-12,-6-2 0,-2 3 4,-5-2-1,-5-1 2,0-2-15,0-1 5,0-4-6,-2-4-3,-1-4-38,3-8-115,0-6-285</inkml:trace>
  <inkml:trace contextRef="#ctx0" brushRef="#br0" timeOffset="142577.1164">23863 7514 422,'0'0'117,"0"0"-97,0 0-10,0 0 0,0 0-1,0 0 54,-13 95-10,2-54-25,1-2-11,-3 0 7,-1-3-12,1-2-5,1-5-5,1-4 4,1-6-9,4-7 6,1-6-3,4-4 0,1-2-17,0 0-14,0-5 12,1-18-7,11-10-9,5-7-3,-2-5 3,1-5 13,-2 2 7,0 1 15,-2 5 12,2 4 1,-2 8 21,-3 12 10,-1 9-10,-3 6 14,-4 3-28,4 0-6,3 12-14,5 14 2,3 10 6,-1 6-2,-1 3-5,-4 0 17,2-1-14,-4-4 5,-1-3-9,2-8 5,-3-4-8,-2-7 3,1-6-2,-2-6-25,-3-4-74,0-2-159,0 0-147</inkml:trace>
  <inkml:trace contextRef="#ctx0" brushRef="#br0" timeOffset="142777.6532">23911 7731 404,'0'0'280,"0"0"-280,0 0-6,0 0-16,0 0 22,0 0-6,90-51-47,-65 48-38,-1 3-75,-4 0-106</inkml:trace>
  <inkml:trace contextRef="#ctx0" brushRef="#br0" timeOffset="143225.6006">24274 7514 565,'0'0'109,"0"0"-104,0 0 2,0 0-1,0 0 43,-13 112-7,12-73-36,-1 2 23,1-2-18,-2-2 2,-1-2 10,1-5-20,1-4-1,2-5-2,0-5-11,0-5-23,2-7-54,11-4-150,1 0-236</inkml:trace>
  <inkml:trace contextRef="#ctx0" brushRef="#br0" timeOffset="143648.7182">24069 7538 331,'0'0'135,"0"0"-108,0 0-24,0 0 28,0 0 19,79-6-32,-46 6 11,6 0-4,5 0 1,3 0 5,5 2-27,-1-1 7,1-1-11,-4 0 1,-8 0-9,-7 0 8,-9 0-58,-7 0-98,-8 0-149</inkml:trace>
  <inkml:trace contextRef="#ctx0" brushRef="#br0" timeOffset="144134.4532">24739 7566 456,'0'0'14,"0"0"-4,0 77 71,-6-41 27,1-1-58,2 1-20,0-1-15,3-3-3,0-2 9,0-6-21,0-3 7,0-4-7,0-3-1,0-3-2,2-3-19,2-4-52,4-4-71,4 0-80,0-3-109</inkml:trace>
  <inkml:trace contextRef="#ctx0" brushRef="#br0" timeOffset="144613.2726">24816 7520 463,'0'0'18,"0"0"52,0 0 39,0 0-35,0 0-31,0 0-22,77-70-14,-49 70-4,3 13 0,2 10-3,-1 4 2,-7 3-3,-6-1 2,-10-1 0,-7-1-1,-2 0 2,-9 1-4,-20-4 2,-5-2-2,-6-4 0,4-6-10,9-4 5,9-6-4,11-2 4,5 0 5,2 0-13,0 0-2,0 0 12,9 0 7,13 0-2,4 10 0,4 3 2,0 1-2,0 1 10,-4 0 3,1-3 1,-2 0-14,1-3 2,-4-3-1,4 3 2,-1-3-6,-1 0 2,-5 1-28,-2 0-18,-4-1-125,-3-3-83</inkml:trace>
  <inkml:trace contextRef="#ctx0" brushRef="#br0" timeOffset="144983.1284">25381 7492 338,'0'0'178,"0"0"-175,0 0 16,0 0 12,0 0 34,0 0-14,91-2-49,-66 2 13,0 0-15,-2-4-2,1 1-6,-2-2-31,-4 2-86,-12 2-118</inkml:trace>
  <inkml:trace contextRef="#ctx0" brushRef="#br0" timeOffset="145199.2913">25468 7563 336,'0'0'10,"0"0"41,0 0 7,-6 105 25,5-72-32,1 0-32,0-3 14,0-1-24,0-2 4,0-5-9,0-5 1,0-3-10,0-4-59,0-4-161</inkml:trace>
  <inkml:trace contextRef="#ctx0" brushRef="#br0" timeOffset="145399.8252">25374 7897 492,'0'0'192,"0"0"-173,0 0-5,0 0-10,0 0 20,102-20-13,-59 14-3,1 1-8,-3 2 0,-1 2-8,-4 1-26,-6 0-29,-3 0-38,-4 0-47,-4-3-59</inkml:trace>
  <inkml:trace contextRef="#ctx0" brushRef="#br0" timeOffset="145916.72">26213 7437 232,'0'0'283,"0"0"-276,0 0 9,0 0 25,0 0 55,-43 83-45,17-54-14,0 1-16,-1-1-4,-2 1-8,1-2-3,1-1 11,2-1-16,1-5 1,2-1-4,3-5-40,2-3-70,3-5-153,2-3-150</inkml:trace>
  <inkml:trace contextRef="#ctx0" brushRef="#br0" timeOffset="146191.5726">25901 7490 491,'0'0'122,"0"0"-104,0 0 7,0 0 8,0 0-27,0 0 2,93 33 35,-59 7-12,2 3 1,0 1-20,-1-2 4,-2-5-2,0-2-9,-2-6-2,1-5-3,-6-6 0,-3-8-7,-2-5-28,-3-2-59,-8-3-196</inkml:trace>
  <inkml:trace contextRef="#ctx0" brushRef="#br0" timeOffset="147088.4693">25519 5096 150,'0'0'83,"0"0"-7,0 0 58,0 0 16,0 0-44,0 0-48,5-25-54,-5 43-3,0 13 1,0 12 2,0 6 24,0 1-20,0 2-7,0-4 12,1-3-7,5-4-6,0-5 0,2-1 2,-3-4-8,0-1 6,-5-3-37,0-4-6,0-7-122,0-8-129</inkml:trace>
  <inkml:trace contextRef="#ctx0" brushRef="#br0" timeOffset="147790.3668">25531 5062 195,'0'0'151,"0"0"-84,0 0 28,0 0-40,0 0-22,0 0-12,-31 23-8,19-5 16,-3-1-23,3-1 1,-1-1 8,1 0-12,0-1 0,0-3 0,4-3 2,4-3-2,2-4-3,2-1 0,0 0 5,0 0 2,0-6-7,9-12 0,5-6-12,4 0 8,-1 0-1,-3 1 5,0 4 4,-4 2 0,2 4-4,0 4 4,-2 4 3,-1 2-7,4 3 2,-2 0 0,7 0 3,1 0 2,2 11-6,3 1-1,-1 2 1,-3 0-6,-2 1 7,-3 2-2,-4 2 3,-3 1 1,-3 4-8,-2 6-1,-3 4-45,0 0-89,0 0-110,0-6 2</inkml:trace>
  <inkml:trace contextRef="#ctx0" brushRef="#br0" timeOffset="148778.3946">25674 8278 286,'0'0'115,"0"0"-93,0 0 67,0 0-11,0 0-8,0 0-16,0 0-11,-10-28-5,10 28-36,-1 0 7,1 0-9,0 8-2,0 13 2,0 7 0,0 6 15,1 5 4,2 3-7,0 0 0,0 0-12,1 1 4,2-4 0,3-2-2,0-1-1,0-3-1,-3-2 1,-1-6-4,-1-3-5,-2-3-26,-1-6 19,-1-4-39,0-7-83,0-2-152</inkml:trace>
  <inkml:trace contextRef="#ctx0" brushRef="#br0" timeOffset="149195.1029">25552 8668 147,'0'0'128,"0"0"-85,0 0 82,0 0-39,0 0 14,0 0-42,-13-25-43,13 25-9,1 11 1,11 7-6,2 4 43,2 4-26,0 0 2,4-4-9,2-1-8,1-3 9,2-2-11,0-8 1,-1-1 11,-4-6-6,-1-1-3,2 0 0,0-9-3,3-9 8,4-5-9,-1-4 0,1-3-1,0-1-19,1-4-4,-4 2-24,4 1-21,-3 5-85,-5 5-183</inkml:trace>
  <inkml:trace contextRef="#ctx0" brushRef="#br0" timeOffset="175580.523">11801 17697 120,'0'0'72,"0"0"0,0 0 8,0 0-20,0 0-23,0 0-19,0 0-1,0-1 3,0 1-13,0 0 9,0 0-4,0 1 3,0 8 13,0 5-20,3 2 5,7 5-5,-2 6-3,1-3 0,4 2 0,-1 1-3,3-5 1,0 0-2,0-1 4,4-3-5,2-2 0,-1-4 6,2-1-4,0-6 0,2-5 12,-1 0-2,2 0-4,0-11-6,-1-4 0,-3-3-2,0-2-3,-2-3 0,-5 2 2,-3 0-4,-6-1 5,-1 1 0,-2-3 1,-2 1-7,0 7 5,0-1 0,0 8-6,0 3 12,0 3-5,-3 2 0,0 1 0,1 0 0,2 0 0,0 0 2,0 0-4,0 0-9,0 13 3,8 7 7,4 4 0,3-3 1,0 1 1,1-4 4,-1-1 2,1-3-4,-2-5 1,-1-4-4,-1-2 3,-1 1-1,2-4 0,-4 0 2,2 0 9,0 0-2,2 0 3,0 0-8,0-8-6,4-1 6,-1-3 4,2-3-3,-4-2-3,-1-1 0,-4-1-3,-3 1 2,-3 0-3,0-3 4,0-1 0,1 4-4,-2 2 1,-2 1 0,0 4-1,0-2 0,-11 2 3,2 4-4,0-3 1,1 9 0,-1-2 3,1 3-2,3 0 25,2 0-26,-1 0-2,4 0-3,0 0-4,0 0 9,0 4-3,4 1-1,4 3 4,7-4 0,0 2 3,0-3-6,7-1 4,0-2-1,4 0 7,-2 0 0,4-3-7,-1-9 0,1-5 5,-1-4-5,0-4 0,1-7 0,-5 0-1,-4-4 3,-4-2-2,-6 3 0,-4-5 1,-5 4-3,0 4 2,0 6 0,-2 4 4,-7 9 1,0 4-2,2 3 1,2 3 0,4 3 11,-1 0-13,2 0 1,0 1-6,0 23-1,0 17 4,6 13 0,5 8 1,2 3 16,-2-1-8,-1-1 4,-1-1 13,0-5-21,0-3 14,3-4-16,-5-8 4,-1-5-6,-1-12-1,-1-7 0,-3-10 1,1-5 4,-2-3-5,0 0 4,0 0-2,0-11 11,0-13-13,3-4-18,0-4 10,6 0-19,-1 4 14,2 4 5,0 4-10,-1 2 12,5 5-2,-2 2-1,1 3 6,1 6-2,-1 2 2,5 0 3,3 0-3,-3 1-1,4 11 4,-3 3 0,1 0 0,2 3 2,2 2-3,0-2 1,0 1-1,1-2-1,-1-4 3,1-1-1,1-7 1,-1-4 3,1-1-4,-1 0 0,-4-4 2,-2-10-2,1-2 0,-7-2 0,-1 0 0,-5-3 1,-1-2-1,-4 3 0,-2-1-7,0 5-1,0 1 4,0 7 4,-5 1 2,-5 4-2,-2 0 0,0 1-3,1 2 4,1 0-8,3 0 5,1 0-2,3 8-1,3 4-10,0 4 15,0 4-1,7-2 1,5 3-4,6-1 8,1-6-1,1 2 11,2-9-11,3-2-1,4-5 1,-2 0 1,-2 0 1,1-6-5,-7-5 0,-7 0 4,1 0-1,-5 0-3,-2-4 0,-2 0 7,1-3-7,-1 0 0,-4-3 0,0-2 0,0 2 0,0 0-4,-9 1 4,0 2-21,-1 5 17,-2 2-4,3 4 8,-2 4 0,0 1 1,3 2-1,2 0 0,4 0-5,2 0 2,0 0-2,0 0 5,0 3-3,10 3 4,6-1-1,2-1 0,6-1 4,2 1-9,1-1 5,0 1 0,-1 0 3,-1 3 2,0 0-5,-4-1 0,-4 5 0,-4-3-4,-5 6 4,-2 1 0,-3 2 0,-3 3 3,0 1-3,0-2 8,0 2-7,0-1 11,0-5-12,4-4 1,2-1 1,0-6 1,0-4-3,1 0 7,5 0-6,0-12 14,2-4-12,-1-6-3,-1 1 0,-2-1-3,-5-2 0,-2-2 2,-2 2-19,-1 4 0,0 7 2,0 5 18,0 5 12,0 3 6,-6 0 7,-1 2-22,0 16-2,1 3-1,-1 3 0,4-1-2,3-2 0,0-1 3,5-7-1,12-5 0,6-7-19,4-1-33,3 0-102,0-6-112,0 6 21</inkml:trace>
  <inkml:trace contextRef="#ctx0" brushRef="#br0" timeOffset="176482.7179">15782 17497 358,'0'0'124,"0"0"-117,0 0 49,0 0 19,0 0-39,0 0-15,-96-69-9,73 66-2,-5 3 2,-3 0-12,-2 0 10,0 16-5,2 7-5,2 1 3,7 3-8,7-5 7,11-2-3,4-4 1,0-1-1,16-1-4,5-5 9,8-1-4,3-4 0,2-2 0,1-2 0,-1 0 0,-6 0-13,-2-3 10,-10-7-9,-5 2 5,-3-1-3,-3 1 12,-2 2-2,-1 3 2,-2 3 10,0 0 21,1 0-33,1 0 2,2 0-5,4 10-5,3 4 8,0-2-1,4 0-2,-2-3-2,6-3 3,3-3 2,3-3 0,5 0-30,1 0-88,-4 0-75,-5 2-137</inkml:trace>
  <inkml:trace contextRef="#ctx0" brushRef="#br0" timeOffset="176683.2535">16256 17675 308,'0'0'300,"0"0"-285,0 0-14,0 0 5,0 0-5,0 0 2,68 17-3,-77-8 9,-13 5-9,-8-1-6,-4 4-52,-1-2-71,1-4-159</inkml:trace>
  <inkml:trace contextRef="#ctx0" brushRef="#br0" timeOffset="177469.5901">16850 17182 461,'0'0'138,"0"0"-137,0 0-1,0 0-10,0 0 10,0 0 0,-10 113 3,20-67 29,0 3 8,2-1-11,-3-4-2,-5-7-25,0-5 9,-3-10-11,2-4 4,0-7-3,0-5-1,0-6 0,0 0-5,1 0 4,4-18-2,3-5 0,0-2-18,1 1 18,0 1-1,1 5 4,4 5-2,1 5 6,4 6-4,3 2 0,2 3 3,1 15-4,1 7 1,-1-2 0,-1 2 27,0-4-23,-6-2 9,-6-2-13,-6-2 5,-9 0 5,0-3-4,-5 2 14,-19-5 2,-7-1-18,-6-3-8,-8 0-3,0-5-44,-2 0 8,5 0-72,7 0-26,7 0-51</inkml:trace>
  <inkml:trace contextRef="#ctx0" brushRef="#br0" timeOffset="177770.4075">17613 17670 199,'0'0'384,"0"0"-357,0 0 19,0 0-8,0 0-38,0 0 12,2 0-12,-2 5 0,0 3-2,-5 6 7,-9 3-3,-5 5-2,-6 5-5,-5-1-16,1 1-20,-1-5-75,3-5-145</inkml:trace>
  <inkml:trace contextRef="#ctx0" brushRef="#br0" timeOffset="178303.6349">18246 17393 294,'0'0'40,"0"0"8,-94 40 50,64-14-22,3 6-44,5 0 3,7-1 2,9-1-27,6-3 17,0-1-22,9-5-1,15-3 11,12-6-15,10-4 3,9-8-3,5 0-23,-1 0-60,-6-8-121,-6-1-53</inkml:trace>
  <inkml:trace contextRef="#ctx0" brushRef="#br0" timeOffset="178573.1829">18761 17676 495,'0'0'34,"0"0"-21,0 0-11,0 0 29,0 0 5,3 92-30,-21-68 4,-6-3-10,-4-3-12,-4-3-31,1-2-44,-2-3-49,3-3-121</inkml:trace>
  <inkml:trace contextRef="#ctx0" brushRef="#br0" timeOffset="179422.2216">19421 17482 274,'0'0'102,"0"0"-89,0 0 25,0 0 9,0 0-21,0 0-19,-77-30 12,53 30-18,-4 0-1,-2 0 22,-3 9-19,1 7 0,-1 5 0,1 5 0,6 2-3,3 3 16,4-2 24,8 3 0,8-1-27,3-3-4,0-4 0,14-3-2,9-6-5,4-9 2,9-6-3,3 0 7,4-16-4,3-9-3,-5-2-1,-3 2 4,-9-4-4,-4 1 0,-4-5-1,-2-5-1,-4-3 2,-1-2-2,-10 0-1,-4 1-14,0 3 17,-1 1 0,-14 7 0,1 4 3,-3 6 6,3 7 7,1 4 19,5 7-9,4 3 7,2 0-33,2 18 1,0 18-6,0 12 5,5 9 0,8-1 2,7 0-2,3-7 0,4-5 0,1-5 3,2-9-9,3-12 6,3-7-49,3-11-42,1 0-224</inkml:trace>
  <inkml:trace contextRef="#ctx0" brushRef="#br0" timeOffset="180008.2468">20633 17204 185,'0'0'35,"0"0"-32,0 0 11,0 0 87,-102-40 6,73 40-60,-6 1-13,-2 19 32,-3 10 0,-4 8-6,-3 8-25,0 6 6,1-1-30,9-1 1,7-7-7,13-5-2,12-8-3,5-7 0,12-5 2,20-8-5,12-4-5,13-4 8,7-2-6,1 0-2,-2 0 8,-6 0-5,-10-3-23,-6 3-11,-10-5-77,-7 3-82,-11-2-131</inkml:trace>
  <inkml:trace contextRef="#ctx0" brushRef="#br0" timeOffset="180271.17">20148 17457 198,'0'0'97,"0"0"-54,0 0 78,109 7-51,-66-6-10,8-1-42,3 0-17,0 0 8,-1-6-9,-2-3-49,-6 0-52,-8 1-53,-11 1-79</inkml:trace>
  <inkml:trace contextRef="#ctx0" brushRef="#br0" timeOffset="180894.9541">22258 17000 258,'0'0'8,"0"0"2,0 0 37,-87-47-38,51 46 16,-7 1-25,-2 0 0,-4 0 33,0 12 45,-3 5-17,-2 7-2,2 12-26,-3 6 2,1 12-19,2 8-10,8 5 15,6 7-9,9 3 15,7-3-20,11-5 0,10-6-5,1-7-2,18-7 0,21-11 8,16-12-1,15-16-4,17-10-3,11-10-11,2-18-25,-5-6-124,-17 0-143</inkml:trace>
  <inkml:trace contextRef="#ctx0" brushRef="#br0" timeOffset="181511.4936">21667 17217 166,'0'0'96,"0"0"-75,0 0 86,0 0-31,0 0-21,0 0-4,0-5-27,0 5 1,0 9-25,0 20 6,0 15 25,4 8 3,2 7-5,0 1-2,-4-4-22,0-4 2,-2-5-7,0-2-4,-5-3 4,-9-3-60,-5-7-68,-2-9-132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54:50.0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6193 1143 93,'0'0'123,"0"0"-53,0 0-3,0 0 16,0 0-3,0 0-10,7-6-24,-7 6 11,0 0-29,0 0 5,0 0-11,0-2-15,0 2 19,0 0-19,0 0 12,-3 0 12,-7 0-30,-8 0-1,1 0 0,-5 0-8,-2 0 5,-1 0 3,4 0-2,0 0-5,2 0 9,4 0-2,4 0 0,1 0 0,7 0 0,0 0 0,0 0 3,1 0-6,2 0 6,0 0-3,0 0 0,0 0-4,0 0-3,0 0 6,0 4-2,0 4-3,0 5 5,0 5 1,0 3 0,0 0-2,0 3-3,6 5 5,-1 0 0,2 6 2,-4 3 5,2 1-9,-2 1 2,0 2-1,0 1-3,0-1 4,0 0 0,1 0 1,0-1 3,-1 2-4,0 7 0,-3 3 0,0 4-4,0 4 4,0-1 0,-8 3 3,0 1 5,1 0-7,1-5-1,-2-7 2,4-1-2,-1-2 0,2-3 0,2-3 2,1-2 2,0-5-6,0-1 2,0 0 0,0-2-3,3 0 3,3 1 0,1 5 2,-2 4-2,-2 2 0,-3 1-1,0 1 5,0 0-8,0-5 4,0-2 0,1 0 1,2-1-1,0 5 0,0 4 0,2 3-1,0 5-1,0-1 3,-2 1-1,0-2 0,0 2 2,0 1-2,0 2 0,0 1 0,2 0-1,2-1 1,-3-5 0,1-1 0,1-4 1,0 0-1,-3-1 0,1 0 4,-1-3-7,-3-1 3,0 1 0,0-2 3,0 4-2,0 1-1,0 2 0,0 0 2,0-2-2,0-2 0,0-5 1,0-2 5,0 0-6,0 0 4,0 1 8,0 2-12,0-1 6,-3 1-6,3-2 0,-4 1 9,1-1-7,0 1 1,3-2-1,-2-1 1,2-1-3,0 0 0,0 0 0,0 3 3,0-3-3,0 2 0,0-1 0,0 1 2,0-1-3,0 1 1,0 0 0,0 2 1,0-2 0,0-3-1,0-3 0,0-3 0,-1-4-1,1-2 1,0-3 0,-2-4 1,2-4 0,0-4 0,0 0-1,0-3-1,-1-1 1,1-4 0,0 0 1,-2-1-1,2 2 0,0 1 0,-1 2 1,-1 2 2,-1 2-3,0 0 0,0 0 0,-1-1 1,1-1-1,3-1 0,-3 0 1,0 2 4,0-1-6,0 1 1,0 4 0,3 6 0,-5 9 0,2 3 0,-2 2 36,2-7-36,0-5 1,0-4-1,1-2 2,2 1-1,0-5-1,0 0 1,0-4-2,0-6 0,0 0 0,0 0 0,0 0 1,0 0 1,0 0-1,0 0 0,0 0 0,0 0 3,0 0-3,0 0 0,0 0 1,0 0 1,0 0-1,0 0-1,0 0 2,0 0 2,0 0-4,0 0 0,0 0 0,0 0-3,0 0 3,0 1 0,0-1 0,5 0-4,8 0 4,2 0 0,0 0-4,-2 0 0,-2 0 2,2-3 1,-1 0-6,4 0 5,3 0 2,6-3 0,8-3 0,3 0 0,-1-3 0,1 1-7,-9 3-3,-9 3-20,-8 2 0,-4 3-10,-6 0-27,0 0-7,-10 0-109</inkml:trace>
  <inkml:trace contextRef="#ctx0" brushRef="#br0" timeOffset="2274.7868">15815 973 53,'0'0'152,"0"0"-43,0 0 7,0 0-37,0 0-7,0 0-24,0 0-22,0 0 8,0 0-21,0 0-9,13-7 14,3-2-15,9-4 1,4-3-4,-1 1 8,2-1-8,-2 5 0,-4 1 0,-4 2 1,-1 1 1,-3 4-2,-2 0 0,-4 3-1,-1 0-3,-1 0 4,-1 0 0,1 0-3,2 9 7,0 2-4,-2 3 0,1 1-1,-2 4-2,-2 5 3,-1 2 0,-1 3 3,-1 3-2,-1 3-1,-1 4 0,2-1 0,-1 1-1,1 3 2,3 0-1,0 4 6,0-1-1,-2 3-4,1-2-1,-2 1 6,1 0-6,0-1 0,-2 9 2,-1 5 11,0 5-9,0 2 25,0 3-13,-3-1-11,-3 4-2,2 1-2,-1-1-1,2-4 7,0-6-6,-2 3-1,0-1 0,2 4 0,-2 0 0,1 1 0,-1-2 1,-2-1 1,0-2 2,0 3-4,1-1 0,2 1 2,-1 3-3,4-1 1,-1 4 0,1 2 6,1-4-2,-3-3-4,2 0 0,-1-4 2,-1 2-5,2-2 3,-1-1 0,-1 1-1,0-4 7,2 1-6,-3-2 0,3 0 1,-1 1-5,1-4 4,-1 1 0,-2 1 1,3 3 2,1 2-3,-3 0 0,1-1 2,-1-4-2,-1-3 7,1-1-7,0 1 6,0-1 2,0 1-8,3-3 1,0-2 7,0-3-7,0-3 0,6-1 2,0-3 6,0-5-8,-2-3-1,2-3 0,-2-3 0,1-1 0,0-4 0,-4-2 1,2-2-2,-1-5 3,1-1-2,0-2 0,-2-4 1,3-2-3,-4-3 1,0 2 1,2 2 0,-1-2 3,-1 0-3,0 0 0,0-2 0,0 1-1,0 2 1,0 0 0,0 0 0,2 1 3,-1-3-2,-1 1-1,0 1 5,0-4-6,0 0 1,2 0 0,-2 0 12,0 0-2,-3 0 8,-22 0 0,-14 0-18,-10 1-23,-4-1-9,1 0-5,0 0 11,0 0-15,-3 0-18,-2 0-4,-3 0-104,2 0-34,3-6-84</inkml:trace>
  <inkml:trace contextRef="#ctx0" brushRef="#br0" timeOffset="3462.3824">7231 992 362,'0'0'85,"0"0"-65,0 0 28,0 0-3,0 0-5,0 0-15,9 24 13,-1-10 9,-1 4-15,0 5-14,1 1 24,-2 3-32,0 3-4,3 0 1,-6 2-4,1 4 0,-1-3-3,0 0 3,0-5-4,0-6 1,3-4-5,-2-8-26,4-5-86,3-5-262</inkml:trace>
  <inkml:trace contextRef="#ctx0" brushRef="#br0" timeOffset="4596.3875">9863 812 225,'0'0'132,"0"0"-46,0 0 25,0 0-26,0 0-30,0 0-28,-28-12-18,14 12-8,-1 15 6,2 7-4,-1 10-3,5 10 0,2 3 4,2 5-8,4-5 5,1-6-1,0-4 3,6-5 0,10-4-3,2-7 0,3-4 1,7-10-1,2-5 12,1-6-2,2-19 4,0-6-11,-6-5-2,-7-3-1,-9 3 5,-9 1-5,-2 2 2,-6-2 0,-15-2 5,-1 2-4,-7 0-3,0 7 0,0 7-16,7 4-4,1 7-6,5 5-21,-1 5-93,4 0-130</inkml:trace>
  <inkml:trace contextRef="#ctx0" brushRef="#br0" timeOffset="5251.1931">11598 797 358,'0'0'42,"0"0"5,0 0 64,0 0-37,0 0-33,0 0-28,-73 64 11,58-23 7,0 0-28,6-2 5,6-3-8,3-4 5,0-5 2,11-4-7,12-4 1,6-6 14,2-6-7,9-7 5,3 0-6,4-16-3,-1-6 4,-6-1-7,-8-1 0,-10 4 4,-13-1 4,-9 0-9,0 0 0,-6-4 2,-15-3-6,-4-1 4,-6-3 0,-4 5-3,1 6-27,1 4-7,6 4-33,3 4-90,8 0-76,6 1-34</inkml:trace>
  <inkml:trace contextRef="#ctx0" brushRef="#br0" timeOffset="5999.9592">14091 735 141,'0'0'203,"0"0"-163,0 0-10,0 0-11,0 0 8,0 0 31,-45 89 17,38-56-4,-1 5-33,1 3-17,2 3 12,4-3-22,-1-3-9,2-7 16,0-4-17,6-5 4,11-6-3,2-6-1,10-7 12,8-3-4,8-8-2,10-20-3,4-8-4,-2-6-3,-15 0-3,-12-3 0,-18-2 6,-12 2 4,0-1-4,-6 5 1,-16 5-1,-10 4-1,-5 7-11,-5 2-33,-4 5 0,-1 6-41,-2 4-68,-2 5-112</inkml:trace>
  <inkml:trace contextRef="#ctx0" brushRef="#br0" timeOffset="6986.8276">7679 2175 30,'0'0'106,"0"0"-49,0 0 61,0 0-12,0 0-49,0 0 5,-38-45-1,32 45-14,-3 0-3,-2 0-36,-3 5 0,1 14-6,-4 6-2,-1 4 0,2 5 1,3-1 0,5 4-1,2-2 0,6 1-4,0-3 2,0-4 2,12-3 0,7-5 2,2-10-2,3-4 0,3-7 6,0 0-1,0-14 9,-2-6-11,-5-2 5,-6-2 9,-6-2-9,-5-4 5,-3-2-10,0 1 3,-6-3-6,-9 0 0,-6 2 0,2 6 2,-5-2-2,4 7-10,-2 5-44,4 2-110,0 10-123</inkml:trace>
  <inkml:trace contextRef="#ctx0" brushRef="#br0" timeOffset="7619.799">10009 1865 262,'0'0'369,"0"0"-331,0 0-28,0 0-7,0 0-3,0 0 6,0 54-6,0-16 34,3 3-4,0 1-1,2 0-18,-2 1-8,1-3 3,-3-2-6,-1-7 2,0-4 1,0-3-1,0-6-4,0-5-21,0-8-56,0-5-129,2 0-175</inkml:trace>
  <inkml:trace contextRef="#ctx0" brushRef="#br0" timeOffset="8506.2981">11822 1799 208,'0'0'116,"0"0"-56,0 0 38,0 0-56,-91-24-24,67 24-5,2 10 8,2 7 0,1 7 9,4 5 5,0 6-13,6 4-9,3 7 2,3 4-12,1 4 3,2-4-6,0-5 3,0-8-2,6-8-1,9-8 2,6-9 1,3-12-1,6 0 15,4-13-8,5-16 0,0-7 0,-1-8-9,-9-2 1,-13 0 3,-10 4-2,-6 3-2,0 6 3,-18 2-2,-6 2-2,-2 5 0,-3 1-28,3 7-11,3 5-86,7 4-74,1 2-114</inkml:trace>
  <inkml:trace contextRef="#ctx0" brushRef="#br0" timeOffset="9292.8948">14155 1841 23,'0'0'228,"0"0"-142,0 0 33,0 0-54,0 0 6,0 0-38,-79 34-5,67-6 9,-1 8-13,4 6 2,1 2-3,7 0-23,1-4 10,0-3-10,6-6 0,10-7 8,8-7-4,3-10 7,7-7-3,9-1-2,5-23 1,4-8-7,-7-3-3,-10-1-2,-15 2 9,-11-2-4,-7-2 0,-2-1 3,0 1-11,-18 3 2,-7 5-16,-7 5 3,-5 5-35,-6 11-29,-2 8-72,-4 1-81</inkml:trace>
  <inkml:trace contextRef="#ctx0" brushRef="#br0" timeOffset="10495.7375">7728 3485 113,'0'0'206,"0"0"-119,0 0-10,0 0 5,0 0-9,0 0-27,0-9-7,0 6 2,0 0-21,-3 1-3,-5 1-4,-2 1 2,-2 0-11,-3 0-4,-4 12 0,-2 10 0,-3 6-4,3 3 4,5 1 0,5 1 0,8 6-1,3 2-6,0 1 7,11-3-2,6-4 4,5-7-3,3-8 1,5-8 0,1-11 0,2-1 0,4-13 0,0-15 5,-4-7-3,-3-2 2,-15 3-4,-4 2 4,-11 2 6,0 0-9,-8 1-1,-13 1 0,-1 1-4,-5 1 4,-3 4-39,6 2 0,2 5-50,10 3-162,1 3-173</inkml:trace>
  <inkml:trace contextRef="#ctx0" brushRef="#br0" timeOffset="11250.867">10042 3189 132,'0'0'283,"0"0"-261,0 0 50,0 0-13,0 0-27,0 0-11,-72 2-6,54 21-5,3 9 1,1 10-10,1 6 6,7 3-6,1-2 0,5-9-1,0-5 2,16-8-2,8-6 3,4-9 2,5-8 4,1-4-5,1 0-4,-1-16 6,-6-7-5,-2-4 3,-7-2 4,-4-2-1,-9-4 16,-6-2 0,0-1-1,-6-1-6,-12 0-16,-3 3 0,-4 2 0,-2 6-6,3 4-10,2 9-24,4 4-39,0 10-100,3 1-116</inkml:trace>
  <inkml:trace contextRef="#ctx0" brushRef="#br0" timeOffset="12632.6832">14176 3080 409,'0'0'93,"0"0"-53,0 0 34,0 0-51,0 0-13,-94 54 20,74-16-13,0 7 11,2 5 0,10-1-17,5 1 10,3-6-18,0-5-3,9-5 10,11-5-4,2-6-5,2-8 11,9-12-10,7-3 14,3-8-12,5-17 1,-2-9-5,-3-5 0,-8-4-1,-11-7-1,-11 2-2,-10 0 3,-3 2 2,-1 7-1,-18 2 6,-6 4-5,-6 3-2,-3 4-1,-3 5-36,4 6-14,-2 6-60,0 6-194</inkml:trace>
  <inkml:trace contextRef="#ctx0" brushRef="#br0" timeOffset="13635.1547">7829 4841 274,'0'0'59,"0"0"-24,0 0 45,0 0 11,0 0 16,0 0-30,0-39-21,-7 36-25,-1 3-25,-3 0 24,-3 0-25,-1 5-4,-1 11-1,-4 8-1,4 9-2,-2 5 0,6 7 2,2 0-4,5 0 6,5-2-1,0-7 0,5-5 4,14-7-8,11-7 4,6-9-7,8-8 5,7 0-7,3-17 9,-2-4-4,-7-3 0,-12-2 4,-11 1-2,-7-4 4,-6-2-2,-8-6 2,-1-2-1,-3-1 0,-16-3 2,-5 1-3,-4 4 0,0 6-3,-1 3-4,-1 8-24,8 5-34,1 11-74,4 5-42,3 0-142</inkml:trace>
  <inkml:trace contextRef="#ctx0" brushRef="#br0" timeOffset="14358.2117">10064 4515 286,'0'0'157,"0"0"-53,0 0 36,0 0-73,0 0-32,0 0-33,-30 27 0,13 5-2,0 7 0,-1 5 0,5 3-5,1 3 5,7-2 0,5-1-1,0-7 5,2-6-4,17-8 0,11-10-2,6-11 2,6-5 0,4-7 0,2-20-2,-2-7 6,-4-4-4,-9-1 0,-10 1 2,-8-4-3,-7-1 1,-8 0 0,0 1 4,-21 3-2,-10 4-2,-5 7 0,-5 5 0,0 5-4,3 9-6,4 3-44,7 6-38,5 0-111,8 0-120</inkml:trace>
  <inkml:trace contextRef="#ctx0" brushRef="#br0" timeOffset="15191.6585">12237 4394 283,'0'0'12,"0"0"7,0 0 61,0 0-2,0 0-28,0 0 16,-86-31-1,73 31-47,-2 11-8,-6 12-2,2 6 2,1 3 20,0 4-23,6 1 5,2 1-5,5-1-5,5-2 8,0-3-10,3-3 0,12-1 9,3-6-8,4-5 5,4-5-4,-1-6 5,5-6-7,-2 0 2,0-1-2,2-17 7,0-5-7,-3-6 0,-1-2 5,-6-5 0,-6-4-5,-5 0 0,-8-1 1,-1 2 6,0-2-5,-10 3-1,-5 4-1,-6 3-2,-3 3 2,-3 9-24,0 6-31,0 6-69,5 7-83,4 0-143</inkml:trace>
  <inkml:trace contextRef="#ctx0" brushRef="#br0" timeOffset="15862.3287">14374 4200 294,'0'0'174,"0"0"-166,0 0-3,0 0 55,8 92 38,-7-50-51,1 3 11,2 0-44,-1 5 8,1-5-18,0 0-1,-4-3 19,0-6-13,0-2-7,0-8 3,0-3-2,0-8-6,0-5-12,0-6-54,0-4-99,0-2-232</inkml:trace>
  <inkml:trace contextRef="#ctx0" brushRef="#br0" timeOffset="36696.9311">11922 2992 87,'0'0'77,"0"0"-6,0 0 13,0 0 3,0 0-20,0 0 14,-2-9-27,2 9-14,0 0-17,0 0-23,0 14 6,6 13 7,7 9 16,0 7 10,-1-1-12,-2-1-16,-3-2 3,-1-5-8,-1 2-6,1 0 0,-5-2 6,-1-4-8,0-6 2,0-9-24,3-8-47,-1-7-211</inkml:trace>
  <inkml:trace contextRef="#ctx0" brushRef="#br0" timeOffset="40694.4198">9775 1689 106,'0'0'30,"0"0"-15,0 0 8,0 0 0,0 0-2,0 0 17,-8 8 8,1-1-9,1 4-13,-3 2-13,-3 5-9,0 3 4,-4 0-3,-1 4 3,1-2-3,2 0 5,0 1 6,0-1-3,1 3-6,2 1 3,-1 2-6,-1 3 24,1 3-12,-1 4-2,-3 2 0,2-1 2,-3 0-6,2-3 0,0-1-6,4-3-1,0-1-1,2-2 0,3 2 6,-3-2-4,5 0 14,-2 0 3,4-1-19,1 1 7,-1 0-4,2 0 0,0 0 5,0 0-7,0 0 3,0-2-2,0-2 2,0 0-4,-1-2 6,-2-1-5,1-1 21,2-1-7,-4 0-6,4-1 5,0-1-9,0 1-3,0-1-1,6 1 9,1 1 1,1-1-4,-2-1-5,1 1 11,-1 1-11,0-3-2,2 0 0,-1 0 0,0-3 2,1 1-2,-1-3 0,-2 0 6,7 1-3,-5 0-3,1-1 0,2 1 3,-3-1 2,1 3-5,0-2 1,0 3 7,1-1-6,0-2-2,-1 3 0,4-2 4,-2-2-3,3 1-1,-2-2 0,1-2 8,0-1-4,-2 0-4,-1 2 0,3-1 3,-3 0-3,2 0 1,-1 1 0,-1-1-1,-1-1 3,-1-1-3,2 1 0,-2-3 0,1 1-3,-2-1 5,3 0-2,-5 2 1,1-2 3,-1 1-4,1 1 0,1 0-1,-1 0 0,0 3 2,-2-1-1,3 1 0,0-2 1,0 0 0,3-3-1,-3 2-1,1-2-1,1 1 4,4 1-2,-5-2 1,4 1 0,-1-2-1,2 1 0,1 0 1,1-2 0,2 3-1,1-3 5,2 0-1,-1-1-1,3 0-2,-2-1-1,-1 1 1,3 0-1,1-1 0,-1 2 0,2-3 3,-1 2-3,-1 0 0,0-1-1,1 1 2,-4 2-3,3-3 2,0 3 0,-3 0 0,4-1 2,0-1-2,2 0 0,-1 0 2,4-2-4,-2 1 2,3-2 0,1 0 4,0 0-1,3 0-3,-1 0 0,-1 0-4,0 2 4,-2-1 0,-1-1 0,-3 2 0,1-2 4,-1 0-4,1 0 0,1 0 0,-2-3 4,6-5-4,-5 2 0,0 0-1,-1 1 7,-3 1-6,3 1 0,-2 0 4,-1 0-8,-1 1 4,-1-1 0,5 0 0,0-1 1,4-3-1,4-1 0,2-2 8,4 0-5,1 2-2,-1-3 2,-1 4-1,0 0 4,-6 3-6,-1 1 0,-4 0-1,-2 3 1,-2 0 0,2-3 0,-3 1-2,4-2 5,-1-1-3,1-1 0,4 0 5,-1-3-8,5 0 3,0-2 0,1 3 0,-1-3 3,0 0-3,-2-1 0,-1-1-2,-2-1 1,0-2 1,-1 1 0,3-2 1,-2 0 3,2 1-4,0-1 0,-3 1 1,2-2-3,-3 0 2,1-2 0,0-4 2,3-3-1,0-2-1,1-1 0,-1 2-8,1-2 3,-1 3 6,0 1-1,-3 2 2,-3 1 0,-2 2-2,-3-1 0,-2-4 0,1 1-2,-5-6 2,2-2 0,0 0-1,3-3-5,-3 3 6,3 2 0,-5 0-1,-3 3-4,-5-1 7,1 1-2,-3-1 2,0-3 2,-1-2-4,-1-4 0,-1-4-2,2-4 1,0 0 1,1-1 0,0 3 3,0 4-1,0 5-2,-3 4 0,0 2 0,0 2 0,0-3 0,0-2 0,-4 1 2,-1 0-2,-3 3 0,-1-1 0,1 0 3,0-2-10,1 3 7,1 4 0,2 6 6,-4 4-4,2 2-2,-3 2 0,-1-3 6,1 1-7,-1 0 1,-4-1 0,5-3 2,-4 3-2,2 0 0,-2-1-2,2 1 6,1 0-7,-2 3 3,0 2 0,-3 1-1,2-1 1,-5 2 0,1-1-1,-2-1-3,2-1 0,1 0 4,3 0 0,-2 0 0,1-1 2,0 2-2,0 1 0,-4 2-4,2 0 2,-5 2-6,0 0 7,1 0-7,1-1 11,0 1-3,-1 0 0,4-2-1,-2 2-3,0-1 3,3 1 1,-1-2 3,2 2-1,3 0-2,0 0 0,0 0 0,-2 2-3,-2 0 3,-1-3 0,-2 4-1,-1 0 2,-1-1-1,-1-1 0,-1 1 0,-5-2 0,0 1 0,-4 1-1,-2-2-3,2 2 8,-2-1-4,3 0 0,-4 1 0,-2 1-5,-2-2 3,0 2-1,4 0-2,1-3 7,0-1-2,0-1 0,3 1-3,0 0 2,2 0-2,3 3 3,-1-1 2,2 1-2,-1-1 0,0 2 0,-4-1 1,1-1-1,-5 2 0,0-1 5,2 1-6,3-2 1,1 1 0,4 1 0,-2-2 1,0 2-4,-2 0 3,-1 0 0,-2 0 3,1 0-3,3 0 0,0 0 1,1 2 0,2 1-1,3-2 0,1 2 1,2-1-4,3-2 3,1 0 0,4 0 1,1 0 1,-2 0-2,1 0 0,-2 0 0,0 0-7,0 0 11,-1 0-4,2 0 0,1 0-1,1 0 1,-3 1 0,3 1 0,-1 0-2,0 0 2,-3 1 0,-1 0-1,-4 2 2,2-2-2,-1-2 1,1 2 0,2 0-2,2 0 2,2 1 0,-4 0 0,5-3 5,-2 2-7,-2-1 2,0 1 0,-4-2-2,1 3 2,-3-2 0,0 1 2,0 2 2,0-2-4,0 2 0,-1-1 2,2 2 3,0-2-5,1 3 0,0-4 3,3 2 0,-2-2-3,4 0 0,2 1 0,-1-1 2,-2 0-2,1 4 0,-3 1-2,-1 0 0,-2 3-1,-1 1-6,-4 5-24,-2 1-20,-6 3-58,-4 1-54,0 0-89</inkml:trace>
  <inkml:trace contextRef="#ctx0" brushRef="#br0" timeOffset="44094.2225">17852 3078 48,'0'0'124,"0"0"-85,0 0 26,0 0 34,0 0-25,0 0-5,0 0-4,0 0-24,0 0 4,0 0-12,0 0-3,0 0-1,0 0-28,0 0 12,0-1-11,5-6 2,5-6 1,5-2-5,1-3 0,8-1 1,1-1 0,2-1-1,6 0 0,3-1-5,4-1-1,8-1 5,6-5-4,10 1-2,6-3-1,8 0 8,5 2 0,5 1 1,2 2-3,-4 5 2,-3 4 0,-6 7-3,-7 4 1,-6 6 0,-4 0 2,-2 0-2,3 0-6,2 9 1,4 0-1,2 0 4,1-2 0,-2 3 3,4-3 1,2 1-2,1-1 2,0 2 0,-10 3 0,-4 4 0,-9 3-2,-5 4 1,-5 0 1,-3 1 0,-2 1 0,-3-1 1,-1 0 1,-3-3-2,0 1 2,-5-2-1,-4-4-1,-3 0 0,-4-4-1,-1-3 2,-4-3-1,-5-5 1,1 1 1,-4-2 1,-1 0 2,2 0-5,-1 0 22,2-2-14,0-4-8,0 0 6,-1-3-5,-2 0 0,1-2 3,-1 1-4,0-4 1,0-2-1,0-4 0,0-1-2,0 0 2,0 2-3,-1-1-3,-6 2 6,-1 4-4,-1 1 4,-2 1 0,-2 2 3,1-1-2,1 0 5,-2 1-6,4 1 3,3 3-2,3 3 0,0 3 11,3 0 5,0 0-17,0 0-1,0 0-9,4 14 3,9 4 5,-1 3 4,4 1-1,-1 3 10,3 1-9,1 0 13,-1-4 1,-2-2-16,-5-2 4,-5 0-3,-4 0-1,-2 3 10,-3 3-7,-21 0 7,-9 2-10,-5-2-8,-2-3-1,-1-6-29,3-4-19,5-5-70,5-5-213</inkml:trace>
  <inkml:trace contextRef="#ctx0" brushRef="#br0" timeOffset="45898.9264">22043 1131 238,'0'0'130,"0"0"-57,0 0-32,0 0-5,0 0 21,0 0-29,-5-21 1,0 19 19,0-1-33,-1-1 5,-3 1-1,-3 0-16,-1 1 2,-5 2-5,-3 0 0,-4 0-3,-4 0 2,-2 0 1,0 0 0,-1 2-13,4 1 10,4 1 3,0-1 0,6 2-1,-2-1 4,3 3-3,2-3 0,6-1-3,3 1 3,0-2 0,3 1-3,2 0 1,-2 0-3,1 1 4,2 2 0,-3 2-2,2 1 0,1 0 1,0 3 2,0 2-4,-2 4 8,1 0-2,-2 1-2,0 1 1,0 1-1,-3 0 0,6 1 0,-1 3 0,-1 3 3,2 4-3,0 6 10,0 2-5,0 2 0,0 2 2,0 3-4,0-1 0,0 6 1,0 3-1,0 2-3,0 5 3,0 3 2,0 3 2,-1 1 3,-1-3 6,1-1-10,-1-2-2,-1 3 0,3 0 3,0 4-3,-2 0 1,2 1-3,-1-3 9,1-1-9,-2 3 4,1-3-1,-4 3-5,1-4 0,-2 2 0,2 1 1,-1 0 0,2 2-1,3-3 1,0-5 0,0 0-1,0 2 0,0 1 0,0 3 4,0 1-9,0-1 11,0 0-6,0-1 0,0 0 1,-1-2-1,-1-5 0,-1 0 3,2-3-4,-1 1 1,2 4 0,0-1-1,0 1 7,0-3-6,0-2 0,0-4-1,0-1 1,0-1 0,3 1 1,-1-6-1,1-8 3,-2-4-4,1-6 1,-1 2-1,1 2-2,-1 1 5,-1 2-2,0 5 0,0-4 4,0 0-8,0-3 4,0-2 0,0-3 2,2-2-2,1-3 0,2-6 0,0-3 0,-1-6 0,-1-2 0,0-2 0,0-3-2,-3-2 2,2 0 0,0 0-1,-1 0 4,-1 0-3,2 0 1,1 0 5,2 0 6,4 0-6,8 0 2,10-5 2,13-4-7,8-3-4,10 2 1,1-1 0,-2 2-1,-12 2 1,-8 3-7,-10 1-12,-9 2-15,-7 1-4,-7 0-33,-1 0-63,-3-3-67,0-5-47</inkml:trace>
  <inkml:trace contextRef="#ctx0" brushRef="#br0" timeOffset="47428.7404">23126 998 225,'0'0'191,"0"0"-119,0 0-14,0 0-17,0 0-6,0 0-18,0 0-14,2 28 47,1-3-18,-2 4-1,1 1-1,-1 0-28,2 0 11,0 0-12,3 0 1,-2 0 4,2 1-5,-3-3-1,4-1 2,-3-2 5,2-5-14,1-3 4,4-8-58,5-9-60,4 0-160</inkml:trace>
  <inkml:trace contextRef="#ctx0" brushRef="#br0" timeOffset="48358.5023">25674 804 135,'0'0'102,"0"0"-81,0 0 15,0 0 39,0 0-11,-89 60-1,76-28-25,2 3 3,0 4 14,0-1-34,2-4-8,3-3 3,4-2-12,2-6 1,0-4 2,0-5-4,3-5 10,5-3-4,4-6 4,6 0 7,8-2-11,7-16 7,6-9-12,1-3 0,-6-1 0,-11-1-4,-7 4 0,-10 0 14,-6 3-8,0-4-5,-6 1-1,-13 1 1,-6 1-2,-2 5 1,-2 6-12,5 3 8,2 6-53,4 4-85,0 2-142</inkml:trace>
  <inkml:trace contextRef="#ctx0" brushRef="#br0" timeOffset="49191.5534">27905 771 432,'0'0'104,"0"0"10,0 0-63,0 0-30,0 0-3,0 0-17,-78-18 3,59 41-4,-3 13 7,-2 7-7,3 4 3,3-2-1,7-7-1,7-5-1,4-9-1,0-3 0,0-4-3,4-7 4,11-2 1,8-6 6,5-2 10,5-4-11,1-15 0,1-6-2,-6-3-2,-6-1 6,-10 2-7,-4-3-1,-9 0 13,0 0-10,-3-2 4,-16 7-7,-5 2-1,-1 5-1,0 4-1,2 7-16,-1 3-20,5 4-81,2 0-140</inkml:trace>
  <inkml:trace contextRef="#ctx0" brushRef="#br0" timeOffset="49862.3909">29018 781 138,'0'0'179,"0"0"-89,0 0 6,0 0 8,0 0-52,-85 7-17,67 9-8,-3 9-16,-3 7 12,3 6-13,2 3 0,4-2-1,6-3-9,9-1 0,0-2-1,6-3 1,10-1 9,7-7-9,5-1 6,3-6 10,7-4-16,4-7 7,2-4-2,1 0-5,0-3 4,-6-12-3,-5-1 1,-4-4 1,-5-2-3,-5-4 2,-4-4 3,-7-3-3,-6-2 7,-3-4-7,0-2 7,-15-1-1,-9 4-7,-7 5-1,-2 11 0,-1 8-12,-1 8-3,4 6-30,-1 0-39,3 11-159,0 4-207</inkml:trace>
  <inkml:trace contextRef="#ctx0" brushRef="#br0" timeOffset="51482.028">23247 2293 142,'0'0'113,"0"0"-62,0 0 28,0 0 5,0 0-9,0 0-19,-54 0-6,47 18-42,2 12 5,1 9-2,4 9-1,0 0 21,0-3-28,0-7 1,4-7-3,10-9 2,4-4-4,3-9 1,4-7 0,2-2 14,3-8-5,-2-14 0,-4-2 4,-6-4-11,-5 1 7,-7-2 14,-4-2-1,-2-1 3,0-1-24,-9 0 0,-8 0 1,1 0-2,-4 2-19,5 4-21,-2 8-34,0 6-93,2 6-207</inkml:trace>
  <inkml:trace contextRef="#ctx0" brushRef="#br0" timeOffset="52903.7136">25974 2245 150,'0'0'219,"0"0"-138,0 0-13,0 0 37,0 0-32,0 0-51,-9-59 15,-1 50-19,-3 1 0,-1 3 2,-2 3-19,-1 2 0,-1 0-1,0 2 0,-2 13 1,-1 7-1,3 4 0,-2 2-2,7 2 1,3-3 1,4-2 0,6-4-1,0-3-6,0-3 8,3-5-1,11-5 0,7-5-3,6 0 0,8-18-2,0-5-2,-4 0 6,-5 2-6,-8 5 7,-8 2 0,-5 5 5,-2 5-5,-2 3 14,-1 1-5,0 0 19,0 0-28,0 0-5,3 0 5,5 7-12,5 5 11,7 0 1,5-3-22,3-3 0,6-3-29,5-3-73,7 0-127</inkml:trace>
  <inkml:trace contextRef="#ctx0" brushRef="#br0" timeOffset="53702.9192">27572 1820 392,'0'0'102,"0"0"-49,0 0 44,0 0-60,0 0-29,0 0-8,3 30 0,6 13 1,-3 6 18,-1 8-3,-2 2 13,-2-6-14,-1-5 5,0-4-13,0-5-5,0-3 5,0-6 2,0-6-3,2-6-1,-1-6-1,-1-6-3,2-4-1,-1-2 1,6 0-3,1-12 2,4-9 0,3-2-5,-2 4 7,2 2-4,-1 5 0,0 5 2,3 0-3,4 3 3,4 2 0,1 2-7,-1 0 11,3 0-7,-2 11 3,0 2 0,0 4-5,-7-2 5,-3 0 0,-8-2 3,-6-1 0,-2 2-3,-8 1 23,-17 0-6,-11 2 11,-9-5-26,0-2 2,-2-5-4,5-5-59,8 0-14,5-3-188</inkml:trace>
  <inkml:trace contextRef="#ctx0" brushRef="#br0" timeOffset="54435.4745">29131 1992 269,'0'0'144,"0"0"-110,0 0 38,0 0-16,-89 15-46,68 16 7,3 7 11,0 7 9,4 2 5,4 0-30,4-2 12,5-2-16,1-1 0,0-4 0,16-3-4,7-8 1,11-4 18,9-10-8,8-12 2,4-1-5,6-10-6,-3-16-2,-4-6-4,-10-5 2,-13-2 0,-10-3 4,-14 1-2,-5-3-4,-2-1 5,-5-4-7,-15-2 2,-6 1-18,-4 5-7,-2 10-23,0 14-54,-8 6-148</inkml:trace>
  <inkml:trace contextRef="#ctx0" brushRef="#br0" timeOffset="57527.8541">23501 3669 93,'0'0'168,"0"0"-96,0 0 30,0 0-35,0 0 24,0 0-63,-30-28-10,21 27 3,-3 1-16,-2 0 9,-5 5-9,0 11 1,-5 8-6,-1 6 3,1 6 1,3 3 13,1 3-14,11-1 3,6-5-6,3-4 6,3-5-6,15-8 2,6-2 0,6-7 18,4-6-16,5-4 6,6 0-5,-2-18 3,2-5-8,-8-2 0,-7-4 0,-8 4 4,-10-4 1,-7 2-5,-5-2 3,0 1 2,-2-1-6,-8 2 2,-3 0 3,2 1-4,-1 2 3,0 3-3,2 3 0,-1 3 5,2 6-5,3 1 11,2 4 9,-2 2 19,3-1-21,-6 1 9,3 0-22,-2 0 3,-1 2-16,-2 0-10,5-1-36,-2 1-5,2 0-135,-1 0-387</inkml:trace>
  <inkml:trace contextRef="#ctx0" brushRef="#br0" timeOffset="58198.4515">25986 3491 559,'0'0'31,"0"0"-14,0 0 22,-94 12 2,64 10 10,0 10-18,4 4-1,3 5-21,8 2-7,5 0 8,9-2-12,1-6-3,10-1 0,17-6 0,10-6 1,14-11 4,19-9-3,14-2 1,8-20-57,-2-11-192,-13-4-258</inkml:trace>
  <inkml:trace contextRef="#ctx0" brushRef="#br0" timeOffset="59069.1697">28153 3548 321,'0'0'167,"0"0"-126,0 0 39,-87-16-15,63 14-30,-1 2-23,5 0 20,5 0-27,-2 13-1,-1 14-8,1 5 3,1 7 1,5 2 0,7-5 10,4-3-5,0-6-5,0-4 3,10-8-15,7-6 20,2-7-8,5-2 0,6-11-9,4-16 4,4-6-16,0-8 18,-5-2-6,-8-4 14,-7-4-5,-7-3 0,-8-5 5,-3-1 5,-2-3 13,-14-1-5,-3 7 7,-1 5-15,1 15 4,4 10 35,3 14-17,7 6 9,4 7-26,-1 0-13,1 32-2,1 25-28,0 23 28,0 4-2,0-2 1,4-16-3,16-9 4,6-7 0,7-12-3,5-9-19,4-9-25,2-9-10,1-11-122,0 0-273</inkml:trace>
  <inkml:trace contextRef="#ctx0" brushRef="#br0" timeOffset="60218.7442">29582 3281 249,'0'0'76,"0"0"9,0 0 13,0 0-39,0 0-33,0 0 12,-84 31-4,70-7 4,3 9-16,-1 4-16,2 7 11,2 0-9,5 3-7,3-5 2,0-5-2,15-3-2,10-7-7,8-10 8,7-6 8,2-9-1,3-2-3,-2-2 5,-7-13-8,-6-3 2,-6-4 4,-8-4-6,-1-4 20,-4-7 0,-2-3-13,-4-5 4,-5-6-11,0-2 10,0-1-9,-14 0 4,-3 5-8,-2 12 2,0 7-25,-3 12-18,-1 9-58,-6 9-142,-2 0-217</inkml:trace>
  <inkml:trace contextRef="#ctx0" brushRef="#br0" timeOffset="61575.9663">23499 4833 295,'0'0'199,"0"0"-131,0 0 4,0 0-34,0 0-17,0 0 20,-52-7-18,38 19-13,-3 8-2,-3 8-4,-1 6-4,2 3 2,4 2 1,2-3 5,7-1-7,4-6 0,2-4-2,0-5 1,15-7 0,8-5 0,6-8-2,11 0 2,8-21-15,4-8-4,-3-2 1,-8-1-7,-14 1 25,-12 0 3,-11 0-3,-4-1 15,0-3-1,-12 5-2,-7 2-1,-2 4-8,-3 6-6,-1 4-35,1 7-68,1 2-270</inkml:trace>
  <inkml:trace contextRef="#ctx0" brushRef="#br0" timeOffset="62270.9782">25870 4599 500,'0'0'26,"0"0"9,0 0 52,0 0-43,0 0-28,-82 33-12,65-2 8,0 7 1,3 3 2,6 1 1,4-3-7,4 0-9,0-3 0,4-6-5,8-6 0,5-6 5,7-7 0,7-11 17,5 0-15,4-11 5,2-14-7,-3-7-15,-5-2 14,-7-5 0,-6-2 1,-9 0 0,-6 1-4,-6 0 4,0 3-1,-14 7-23,-5 6 16,-10 7-23,-3 10-57,-2 5-49,-2 2-221</inkml:trace>
  <inkml:trace contextRef="#ctx0" brushRef="#br0" timeOffset="62979.4318">27944 4551 304,'0'0'155,"0"0"-113,0 0 6,0 0-4,-99-15-14,81 25 13,0 8-9,1 9-27,3 8 9,-1 6-10,5 4-2,4-3 18,6-2-21,0-2 3,0-6-4,9-7 0,12-8 0,5-10 0,9-7 8,7 0-1,4-21 3,2-9 2,-7-4-12,-8-1 7,-15 0-7,-9-3 1,-9-4 6,0-2-6,-10-2-1,-9 4-1,-4 7-1,-3 11-33,-2 9-16,-2 8-51,-3 7-195</inkml:trace>
  <inkml:trace contextRef="#ctx0" brushRef="#br0" timeOffset="63580.9578">29685 4412 496,'0'0'120,"0"0"-118,0 0-2,0 0 0,0 80 19,0-33 14,0 1 21,0 2 0,0-4-37,0 0 4,0-4-3,3-3-15,-2-5 8,1 1-11,-2-4 0,0-3 3,0-7-3,0-7-30,0-9-68,0-5-251</inkml:trace>
  <inkml:trace contextRef="#ctx0" brushRef="#br0" timeOffset="65316.4172">30310 606 208,'0'0'132,"0"0"-81,0 0-16,0 0 11,0 0 7,0 0-3,0 0-33,-2-2 5,2 2-18,2 0-4,13 0 7,4 4 0,8 4 21,0-2-13,6-3-10,3-3 7,7 0-2,0 0-4,-2 0-2,-5 0-1,-11-3-3,-8 2 0,-3 1 1,-4 0-1,-2 0 0,-4 0 0,2 0-7,1 1 9,1 8-2,1 3 0,-1 2 1,2 2-1,-1 2 0,-2 4 0,0 2-2,-2 2 3,-3 5-1,-2 0 0,0 4 5,0 1-7,0 3 2,0 3 0,0 2 1,0 0 1,0-1 0,0 2 5,0 1 1,0-1-5,0 0-3,0 2 5,0 4 1,0 6-4,1 3 3,2 6 20,-1 2-20,-1 1-5,-1-1 0,0 0 2,0-2-2,0-1 0,0 2 0,0 6 5,0-1 0,3 2-5,0 0 1,-1-1 1,-2 1 10,0 3-11,0-4 4,0 1-3,0-1 3,-9-1-5,1-1 0,-4 0 0,3-3 0,0 2 0,-1 2 0,1 2 6,1 1-6,-2-1 4,1-3-4,-1-2 0,-2 1 8,3 3-7,-2-1 8,1 2-9,1-5 1,2-1-1,2-3 0,0-5 5,5-2-10,0-3 4,0-4 1,0-2 6,-1 0-6,-2-3-2,0 2 2,-1-2 0,1-4-2,-2-2 3,4-2-1,-2-2 1,3-4 3,0-5-4,0-8 0,0-5 2,0-4-8,0-2 8,0 1-2,0-3 0,0 2 4,0-1-4,0 2 0,0 1 0,0 3-7,0-1 11,0-2-4,0-2 0,0-4 4,0-2-4,0 0 0,0-2 2,0 0 2,0 0-4,0 2 5,-9 1 19,-9 3-18,-4 1-4,0-2-2,-1 1-4,-6-1-5,-4-3-15,-8-1-29,-8-1-20,-8 0-145,-6-8-253</inkml:trace>
  <inkml:trace contextRef="#ctx0" brushRef="#br0" timeOffset="68995.1741">6782 8800 125,'0'0'122,"0"0"-57,0 0 15,0 0 22,0 0-16,0 0-23,0 0-18,0 2-18,0-2 5,0 0-11,0 0-10,0 0 7,0 1-18,0-1 7,0 0 0,0 0-4,-12 0 2,0 0-5,-3 1 0,-6 2-6,0 0 6,-4 2-1,0 1 0,-1-2-5,1 2 4,1-1-3,-3 0-4,8-3 8,0 0-3,5-1 3,3-1-2,1 2 3,4-2-1,0 1 1,0 1 0,-1 1-2,1 0 2,4-1 0,2-2 0,0 0-1,0 0-2,0 0 2,0 1-3,0 1-3,0 0 6,0 3 1,0 0-4,0 1 3,0-1 1,0 3 0,0 1 0,0 0-1,0 3 1,5 1 0,2 0 1,-1 3 1,0 1-2,2 2 0,-1 1 0,2 4-1,-3 2 1,-3-1 0,0 4 1,0-2 2,0 0-3,-1 5 0,2-2 0,-4 4-2,1-1 4,-1 1-2,0-3 0,0-2 3,0-1-4,0-3 1,0 2 0,0 1-1,2 4 1,2 1 0,2 3-1,0 0 3,2 0-2,-1 0 0,-2 2 1,-1-1-1,1 0 0,1-1 0,2-1 1,-2-1 6,2-2-6,-2 2 2,0 3-1,0 0 8,-2 2-8,-1 2 2,-1 1-3,-1 0 2,-1 2-2,0 1-1,0-3 2,0 3 6,0 1-7,-3 0 4,0 4-1,0-2-3,0 2 2,1 1-3,0-2 2,1 6-1,-2-1 0,-2 2-1,2 1 5,3-2-2,-6-2-3,6 0 0,-3-4 2,-2 3-4,1-1 2,1 0 0,0 3 0,2 2 4,-1 0-4,1-1 0,-2 3-1,0 0 1,-2 4 0,-1-1 1,-1 1-1,4-5 5,-2-3-5,2 1 0,2-4 1,1 5-5,-2-1 4,-1 3 0,0-1 0,-4 0 5,1-2-5,-3 1 0,1-1 2,0-4-3,0 1 1,5-2 0,0-3 0,0 1 8,2-2-7,-1 4 1,-4 3 3,2-1 8,-2 1-11,1-1 2,-1-4 9,-1-5-6,2-2-5,-2-5-2,4 0 5,0-3-8,3 1 3,0-5 0,0 2-2,0-3 6,0-2-4,-3-1 0,3-1 3,0-3-4,-3-3 1,3-4 0,0-3 2,0-2 0,0-3-2,0-2 0,0 3 0,0-3-2,0-1 2,0 1 0,3 1 5,0 0-5,3-1-1,-1 0-1,5 0 1,3-4-3,8 0 4,4 0-3,4-5 1,2-7-13,3-3 9,2 0-16,-1-3-24,-4 1-8,-1 2-89,-8 2-110</inkml:trace>
  <inkml:trace contextRef="#ctx0" brushRef="#br0" timeOffset="70344.9767">8178 8615 24,'0'0'240,"0"0"-148,0 0-5,0 0-34,0 0 18,0 0-31,2 19-19,5 8 73,1 8-47,1 2-12,-2 4-9,2-3-17,-3-4 7,2-3-14,-1-4 1,-1-4 1,-3-1-2,3-4-2,-6-3 0,0-1-24,0-4-33,0-1-142,0-3-262</inkml:trace>
  <inkml:trace contextRef="#ctx0" brushRef="#br0" timeOffset="71479.1608">10798 8232 136,'0'0'62,"0"0"-25,0 0 37,0 0-20,0 0 22,0 0-2,-82-4-17,72 4-24,1 0-14,0 4 3,-3 11-6,-3 6-10,0 8 1,-1 7-6,2 7 5,1 1 3,8 5-8,4-4 6,1-3-7,0-7 0,9-9-2,7-5 2,5-7 0,2-6 2,2-8 2,6 0-8,4-17 0,3-11-20,1-7-29,-6-3-9,-8 1 8,-11 2 46,-11 5 4,-3 3 4,-6 3 6,-17 2-4,-2 0 10,-1 1-9,1 3 10,1 3-13,2 8-5,4 5-79,0 2-116</inkml:trace>
  <inkml:trace contextRef="#ctx0" brushRef="#br0" timeOffset="72381.5651">12939 8243 194,'0'0'94,"0"0"-48,0 0 57,0 0-15,-79-6-25,66 11-34,2 5 14,1 5-21,1 7-11,-2 6 10,4 6-19,0 4 7,2 1-9,5 0 9,0-1-12,0-7 3,5-5 0,11-7-6,2-6 8,6-9-3,6-4 1,2-6-8,8-18 0,-1-8 7,-4-1 1,-9-1-5,-10 4 10,-9-1-5,-7 4 30,0-1-15,-21-2 8,0 1-19,-6 3-2,1 2 0,1 6-2,0 8-39,4 5-45,3 5-165,2 0-164</inkml:trace>
  <inkml:trace contextRef="#ctx0" brushRef="#br0" timeOffset="73121.1579">15017 8314 226,'0'0'156,"0"0"-103,0 0-1,0 0 10,-80 0-36,65 16 1,3 5-6,3 5-7,3 1 11,3 5-12,3 1-2,0 0 3,1-2-13,13-2 2,7-5-3,4-7 2,8-7-1,3-6 2,3-4-3,0 0 0,-1-2 1,-5-10-2,-2-5 1,-5-1 0,-7-3-1,-3-2 3,-6-1 4,-6-3-1,-4 0-4,0-3 15,-6 1-6,-13-2-9,-1-2 2,-7-1-3,-1 3-19,-6 7-23,-2 9-80,-4 8-60,-2 7-133</inkml:trace>
  <inkml:trace contextRef="#ctx0" brushRef="#br0" timeOffset="74671.7567">8548 9948 222,'0'0'80,"0"0"25,0 0-19,0 0-28,0 0 7,0 0-21,-88-18-14,72 18-11,-1 8 5,0 7 6,-4 6-28,4 5 1,0 3-3,3 6 7,1 3-7,2 4 2,7 2-1,4-1 8,0-5-7,4-5-2,20-6 0,4-7 3,8-7-9,6-10 12,7-3-6,3-9 8,-2-18-3,-3-6-5,-9-3 0,-12 0 5,-10 4-6,-13 3 2,-3 2 0,-8 0 17,-16 1-17,-7 3 3,-3 0-4,-5 2-1,-2 5-5,1-1-10,3 3-38,4 3-26,6-2-132,9 3-124</inkml:trace>
  <inkml:trace contextRef="#ctx0" brushRef="#br0" timeOffset="75373.588">10976 9736 469,'0'0'72,"0"0"-14,0 0-46,0 0 8,0 0 26,0 0 7,0 110-19,0-74-9,4 2 6,2-4-30,-1-2 9,-1-2-10,-1-3 2,-3-3 0,0-3-1,2-6 1,-1-1-2,2-4-21,0-2-48,3-4-127,-3-2-217</inkml:trace>
  <inkml:trace contextRef="#ctx0" brushRef="#br0" timeOffset="76460.6236">12963 9665 392,'0'0'100,"0"0"-20,0 0 14,0 0-59,0 0 13,0 0-40,-67-10 6,48 14-8,-4 14 2,1 8-4,-4 10-1,-2 9 2,6 3 6,2 4-7,7-5-4,8-2 0,5-8 4,0-4-4,20-9 0,2-4 2,8-11 0,6-8-2,7-1-2,11-15 0,1-15-20,5-7 11,-8-4-36,-13 2 21,-12 0 26,-16 3-6,-9-1 6,-2 3 0,-12 0 7,-13 5-8,-8 3 2,-4 5-1,-1 4 10,1 7-9,5 5-2,6 5-51,3 0-114,3 2-86</inkml:trace>
  <inkml:trace contextRef="#ctx0" brushRef="#br0" timeOffset="77202.8052">14831 9659 262,'0'0'144,"0"0"-74,0 0 26,0 0-46,0 0-28,0 0-18,-70 41 25,55-20-4,0 6-17,0 6 21,6 5-21,-1 1 2,7 0-2,3-3-2,0-4-6,7-5 0,11-6 2,7-5 0,5-5-2,8-8 2,7-3 5,2-4-3,2-17-4,-4-4 0,-6-3 0,-8-1-3,-7-1 5,-9 0-2,-11-1 15,-4-4-11,0-2 14,-13 1-14,-11-1 1,-3 2 7,-4 4-12,-3 7 0,1 6 0,0 10-7,-1 6-22,-1 2-30,0 2-104,-3 10-173</inkml:trace>
  <inkml:trace contextRef="#ctx0" brushRef="#br0" timeOffset="78298.3295">8614 11392 225,'0'0'89,"0"0"-65,0 0 62,0 0-19,0 0 17,0 0-44,-66-24-26,53 35-13,-1 6 0,1 9 28,1 4-16,-1 3-1,8 6-11,1 0 6,2-1-3,2-2-1,0-5-1,6-6 3,11-5-2,1-9-2,4-6 10,3-5-6,2 0 21,1-16-22,1-11 4,-8 2 0,0-2-3,-9 0 0,-4 0-3,-3-3 4,-5-2-1,0-1-5,0 0 0,0 1 5,-15 4-1,0 5-4,-4 4 0,1 6-12,-3 8-18,2 3-53,-1 2-127,1 0-115</inkml:trace>
  <inkml:trace contextRef="#ctx0" brushRef="#br0" timeOffset="79083.3326">11183 11149 325,'0'0'160,"0"0"-113,0 0 52,0 0-53,0 0-29,0 0-14,-67 8-3,48 12 20,2 3-14,1 9 2,4 6 7,3 3-11,3 1 2,5-2-4,1-2 4,0-5-1,14-8-3,3-5-2,8-9 5,4-10 4,3-1-7,6-9-2,3-18 5,-2-5 4,-6-4-9,-5 0 1,-10 2 6,-9 0-4,-9 3-3,0 1 0,-13 1 2,-11 4-10,-9 2 8,-6 6-21,2 7-10,-2 5-73,5 5 12,2 0-26,6 0-51,6 6-102</inkml:trace>
  <inkml:trace contextRef="#ctx0" brushRef="#br0" timeOffset="79700.1824">13063 10972 485,'0'0'97,"0"0"7,0 0-30,0 0-48,0 0-20,0 0-6,-3 30 6,15 1-6,0 4 19,-3 1-14,-3-1 25,0 1-28,-5-3 3,1 0-2,-2-4 4,0-1-7,0-4 0,0-1-9,0-3 8,0-4-47,-3-2-45,0-10-162</inkml:trace>
  <inkml:trace contextRef="#ctx0" brushRef="#br0" timeOffset="80524.4039">15493 11015 376,'0'0'76,"0"0"-8,0 0 8,0 0-26,0 0-37,0 0-7,-61 51 0,51-17 10,0 5 12,2 1 14,2 1-31,0-3 1,3-2-12,3-8 7,0-2-8,1-9 1,16-8 0,10-8 1,12-1 1,11-13-2,7-17 0,-2-5-8,-13-1 5,-14 3-7,-17 1 10,-11 2 19,0-1-15,-3-1 3,-14 0-1,-8 4-2,-3 0-3,-8 6-1,0 4 0,0 7-3,2 9-22,0 2-24,-2 0-58,0 11-136,1 6-135</inkml:trace>
  <inkml:trace contextRef="#ctx0" brushRef="#br0" timeOffset="81589.3565">8469 12820 37,'0'0'102,"0"0"-52,0 0-4,0 0-4,63-82 26,-55 68-4,-4 2 0,-1 4-8,-2 1-16,-1 2 20,0 2-10,0 0-25,0 3-2,-5 0-13,-6 0-3,-1 0-7,-4 9-6,-1 8 5,1 4 1,1 6 0,0 3-1,9 6-2,1 5 3,5 4-3,0 0 3,0-3-4,14-3 4,5-6 0,5-7-1,3-10 3,3-8-2,0-8 0,0 0 2,-2-13-2,-1-13 1,-3-10 5,-5-3-3,-7-7 6,-4 3-8,-7 1 7,-1 1 19,0 2-11,-6 0-13,-8 3-1,-8 4-4,-2 7 7,-1 4-5,-2 7 0,6 7-30,-1 7-12,3 0-79,2 1-100,2 13-99</inkml:trace>
  <inkml:trace contextRef="#ctx0" brushRef="#br0" timeOffset="82306.6397">11104 12472 205,'0'0'247,"0"0"-197,0 0 75,0 0-29,0 0-57,0 0-13,-18-13-25,6 28 5,-3 10-6,2 9 0,0 3-6,2 2 4,8 3 2,3-3 0,0-2-1,0-5 4,11-10-3,9-4 0,7-9-8,3-9 6,3 0-8,3-7 10,-2-16-6,-1-4 11,-8-3-5,-4-3 0,-12-2 4,-6 1-3,-3-2 1,0-1 10,-11 3-1,-8 2-8,-5 5 1,-1 6-4,-1 6-4,-3 6-2,-3 7-51,2 2-77,-1 2-119</inkml:trace>
  <inkml:trace contextRef="#ctx0" brushRef="#br0" timeOffset="83625.4575">13649 12417 276,'0'0'125,"0"0"-76,0 0 41,0 0 5,0 0-31,0 0-26,-29-45 9,18 45-20,-2 0-9,-1 0-18,-8 15 6,1 7-10,-5 8 4,3 5 0,0 3 2,7 2-1,4 2-1,8 1 0,4-3-3,0-7-6,19-4 11,6-8-2,9-9 0,4-7 5,5-5-8,5-7 3,2-15-1,-3-7-7,-7-1 7,-11 0 1,-10-2 3,-12 1 3,-4-2-6,-3-2 0,0-1 4,-12 1-4,-8 2 0,-6 5 1,-1 5-6,0 7-7,-1 8-21,1 8-28,0 0-116,4 0-149</inkml:trace>
  <inkml:trace contextRef="#ctx0" brushRef="#br0" timeOffset="84349.3721">15547 12260 114,'0'0'148,"0"0"-46,0 0 35,0 0-25,0 0-74,0 0-34,0 27-4,5 2 19,1 6 22,1 2-3,2 4-23,0 0-3,-3-1-9,2 1 2,-3-1-5,0-1 0,-2-4 0,-3-1 4,0-5-1,0-3-3,-2-5 0,-5-6-64,1-9-101,0-6-184</inkml:trace>
  <inkml:trace contextRef="#ctx0" brushRef="#br0" timeOffset="85837.1172">11039 9504 75,'0'0'72,"0"0"-44,0 0 19,0 0-5,0 0 0,0 0-17,0 0 1,0-67 13,0 64 37,-3 3 7,-2 0-29,-1 0-12,0-2-7,-2 2-20,-2 0-14,1 0 4,-3 0-2,-3 0-3,-4 0 2,-2 0-4,-3 5 2,-1 5 0,0 2 0,-4 3 4,-2 5-4,-3 2 0,2 4-2,1 3-1,3 3 3,5 6 0,2 6 2,5 7 3,10 3-3,4 5-2,2 1 6,0 0 3,3 0-9,9-4 5,3-3 2,3-5 0,2-3-7,2-4 0,5-5 2,1-6-4,6-4 2,5-8 0,7-7 21,4-7-17,8-4 8,0-2-12,3-14 8,0-4-12,-4-4 4,3-1-1,-5-6-2,-4 0-19,-4-2 15,-8-2 3,-6 0 0,-11-1 0,-8-1 4,-5-4 0,-9-1 5,0-5-1,0-3-4,-14 0 6,-5 0 0,-11 3 18,-7 2-14,0 7-4,-4 4 2,-2 6-7,1 7-1,0 5 0,-1 9-39,-2 7-3,-2 0-56,0 11-105,1 15-69</inkml:trace>
  <inkml:trace contextRef="#ctx0" brushRef="#br0" timeOffset="86971.0568">11334 12010 206,'0'0'164,"0"0"-156,0 0-1,0 0 38,0 0 4,-99-13 7,71 13 10,4 0-10,-1 0-11,2 0-13,-7 6-14,-5 4-1,-2 5-10,-7 5 2,-2 5 3,-2 7-11,1 7 7,-1 5-6,0 4-2,3 2 8,2 1-7,9 0 8,7-1-4,10 0-2,9 1-4,6 3 1,2 0 0,6 0 2,12-3 0,7-1-2,2-3 0,6-1 5,3-2-5,3-6 0,5-5 0,6-9-2,3-5 4,7-1-2,3-4 1,-4-4 1,1-6-2,-2-4 0,2-5 0,-2-15 3,-2-6-3,-3-6 0,-6-5-3,-3-5-3,-4-4 3,-1-4-6,1-6-4,-1-2 8,0-4 1,-10 1 4,-7 2 0,-11 3 3,-11 2-3,0 1 0,-19-1 0,-11-2 12,-6-4-12,-3 0 0,-1 4 1,0 5-1,-2 6-8,-2 4-44,3 7-84,-1 6-35,2 13-265</inkml:trace>
  <inkml:trace contextRef="#ctx0" brushRef="#br0" timeOffset="88174.3537">14759 9343 128,'0'0'84,"0"0"-73,0 0-8,0 0 9,0 0 19,17-84-8,-17 75 49,-2 5-22,-11 2-1,-4 2 7,-5 0-13,-5 9-37,-3 10-6,-1 4 7,1 4-1,5 1 28,1 6-7,0 1 4,-1 4-22,-2 3 9,-1 4-4,-2 6-12,1 3 15,0 4-17,3 1 5,2 2-1,3 0-4,5-2 0,3-3 0,5-5 4,3-3 2,5-6-5,2-1-1,19-1 7,15-3-3,7-5-4,12-3 0,8-6 7,10-4-3,7-8-4,7-7 0,2-5 4,-2 0-4,0-14-7,4-6-2,3-7 0,1-4 7,2-9 2,-6-3 0,-6-3-7,-9 0 7,-15-2 0,-11-3 0,-14-4 1,-11 0-2,-10-3 2,-11 0 0,-4 1 13,-4-1-13,-22 4 24,-7-2-8,-9 4-15,-8 1 4,-8 3-6,-6 4 0,-2 4 0,0 9 0,-2 5-3,7 11-45,-2 9-25,2 6-71,3 0-125</inkml:trace>
  <inkml:trace contextRef="#ctx0" brushRef="#br0" timeOffset="89276.3496">15562 11914 188,'0'0'76,"0"0"-3,0 0 4,-97 0-21,83 0 8,3 0-10,2 0-8,0 11-23,-6 5-20,-6 7-3,-8 8 0,-5 10 4,-6 6 3,-3 9-6,0 1 8,2 0 16,5 0-24,8-5 11,6 0-8,8-4 0,8-1-1,6-3-3,0-3 0,11-2 0,9-3-4,7-2 4,3-1 0,6 1 0,3 4 0,3-2 3,2-3 2,4-6 13,3-7-13,5-5 0,7-6-5,0-4 2,1-5 3,-3 0-5,-3-16 0,-1-5 11,-3-5-6,1-3-5,-3-3 0,0-1 7,-2-4-4,-1-3-1,-6-3-2,-4-3 0,-6 1 0,-11-1-2,-6 0 2,-6 0 0,-6-1 1,-4 1 1,0-1 0,0 2 7,-12-2-4,-7 0 6,-2 1-11,-9 2 0,-7-1 1,-7 1-1,-6 1 0,-3-3-1,-5 4-37,-2 3 7,1 6 2,-4 7-162,-4 8-96</inkml:trace>
  <inkml:trace contextRef="#ctx0" brushRef="#br0" timeOffset="91265.6663">15886 7855 403,'0'0'112,"0"0"-33,0 0-29,0 0-14,0 0-35,0 0 7,36-7-1,-8 3-4,6-3 22,4-1-20,-6-1-4,-2 1 5,-1 2-3,-4 2-3,2 0 0,-1 0 3,1 3-5,-4 1 2,1 0 0,-5 0-1,-2 0 1,-1 7 0,-3 1 0,4 1 1,-2 1-5,-1 0 4,2-2 0,-3 5 1,-4-1 0,-2 2-1,-2 3 0,1 4-2,-3 2 0,-2 4 2,1 3 0,-1 3-1,1 5 5,-1 2-4,1-1 0,-1 2 3,-1 1-4,0 1 1,0 0 0,0 5 5,-1 1-1,-5 0-4,0-1 0,0 2 1,1 1-3,4 2 2,1 3 0,0 1 1,0 2 4,0 4-5,0 1 0,0 4-1,-8 5-2,-1 2 3,-4 3 0,1 2 15,-3-2-11,2-3-3,-2-3-1,3-1 6,1-1-1,0-3-5,2 1 0,1-3 11,-1-2-6,3 2-1,-1-1-3,1 3 3,0-1 2,-1 0-6,3 0 0,3 2 5,1 3-2,0 0-4,0-3 1,0-1-2,0-2 2,0 1 0,1-3 0,4 0 3,2 0-3,-1-4 0,0 0-1,2-2 7,-1-1-8,-3-2 2,1 2 0,-3-2 4,-1-2 4,-1 1-6,2 0-2,-2-2-1,1 1-3,1 1 4,-2-3 0,0 0 2,0-7 0,0 0-2,0-4 0,1-2 7,-1 1-13,2 0 6,-2 1 0,0-2 6,0-2-6,1-2 0,4-1-2,0-1 2,-2 0 0,0-2 0,0 2 4,-1-3-5,1 2 2,-2-1-1,1-2 0,-2-2-1,0-2 1,0-2-1,1-1 1,1 1 3,1-3-3,-1 0 1,-1 0-1,1-2 0,0 3 0,0-3 5,-2-1-4,0 0 3,0-3-4,0-2 5,0-2-4,0 0-1,0 0 0,0-3-3,0 2 3,1-1 3,1 1-2,1 1 4,-2-1-5,4 4 2,-2 2-3,0 2 1,0 0 0,-2-1 8,2-5-6,-1-2 1,-2 0-3,2-4-1,-2-2 1,0 0 0,0-1 0,0 0 18,0 0-1,-2 0 17,-12 0-9,-10 0-22,-7 0-3,-8 3 0,-7 5-8,-5 1 4,-5 0-21,-3 0-13,3-3-8,5-3-25,3-3-87,11 0-256</inkml:trace>
  <inkml:trace contextRef="#ctx0" brushRef="#br0" timeOffset="92900.6881">18146 10470 93,'0'0'177,"0"0"-97,0 0 23,0 0-34,0 0-15,0 0-53,0 0-1,28-66 24,-4 47-19,5-4 18,3-1-3,6-3-4,6-3 8,4-3-21,6 3 0,-1 0 6,2 4-4,1 3 2,7 4 4,6 1-11,12-2 26,10 2-26,6 1 1,12 1 3,9 1 2,9 3-6,7 1 0,5 4 5,-5 4-1,-5 3-1,-12 0-3,-15 3 7,-13 13-5,-17 4-2,-14 2 0,-9 3 2,-10-1-2,-3-2 0,-6-2 1,-3-2-1,-6-3 3,-3-3-3,-2-1 0,-2-5-3,-1-4 2,-3 0 1,-1-2 0,-3 0 0,-3 0 5,-1 0-5,-1 0 0,4-2 4,-4-3-4,2-1 0,-1-2 0,-2-1 6,0-2-5,0 0-2,-8-3 0,-8 0-23,-4 1 23,-5-1-4,-2-1 5,2 0-6,2-2 14,4-1-8,3 0 0,4-3-1,3 2 1,-2 4 0,4 3 4,1 7 12,1 2-7,4 3 14,-1 0-8,2 0-10,0 0-10,0 11-4,0 8 9,12 7 3,6 1 6,3 0-5,6 2-3,1-4 5,2-1 0,-2-3-6,-4-1 0,-7-1 5,-4-2-3,-8-2-2,-5 0 0,0-1 5,-18 2-1,-12 2 0,-9 0 0,-7-1-4,-3 0-17,1-4-7,2 1-29,4-5-98,2-5-236</inkml:trace>
  <inkml:trace contextRef="#ctx0" brushRef="#br0" timeOffset="95375.5865">22574 7708 220,'0'0'117,"0"0"-60,0 0 25,0 0-12,0 0-3,0 0-9,-27-13-36,18 10-4,0-2-8,-2 3-6,-3-1 3,-4 0-7,0 1 2,-4 0-4,-4 2 2,3-1 0,-3-1 1,7 2 2,0-1-3,3 1 0,0 0 2,3 0-6,-4 0 4,2 0 0,2 0-2,2 1 6,4 6-8,1 0 1,2 2-1,-1 2 0,1 5 5,-1 4-1,2 1 0,2 6 0,1 2 4,0 0-3,0 5 1,0 0 13,1 4-15,8 4 2,-1 1 7,2 1-4,-1 0-5,-1 0 0,2-1 2,-1 1 1,-2 1-3,1 2 10,-4 5-8,0 4 2,0 4-2,-1 2 10,0-2-7,1 1 4,1-1-8,-1 2-1,1 0 2,-3 2 4,-2-4-7,2-3 1,-1-4 0,2-3-1,2-3 1,1 5 0,0-1 4,1 1-4,1 6 0,-2-1 0,-2 3 2,-1 4 9,0-3-11,0 4 3,5-2 20,-2-1-22,0-3 5,1-3 0,3-4-1,-1-2 9,1-1-11,0 0 10,-1 0-3,0 1-5,-2 1 0,2 2-4,-3 2 10,0 7-10,0-1 0,0-1 3,0-4 2,-3-6 0,-3 0-6,0 1 0,0-1 4,0-2-4,0 0 0,0-1 0,0-3 3,0-1 5,-2-2-8,1-1 0,-1 1 5,1-2 3,-2 0-1,3-1-7,0-2 6,0-1 2,0 0-8,0-4 0,0 0 6,0-3-4,0-3-2,0-2 1,0-2-2,0 0 5,0 0-4,-1 5 0,1 1 3,-2 1-3,1 2 0,1-2 0,0 3 0,0 1 4,0-1-4,0 0 0,0-3 1,0-2-3,0-2 2,0-5 0,3-2 1,2-2 2,-2-3-3,0 0 0,-1-1 0,1-2-2,-2-4 2,-1 3 0,2-3 1,-2-1 1,1-1-2,-1-2 0,0 1 2,0 3-4,0-1 2,2 3 0,0 0-2,-1-1 3,1 0-1,-1-2 0,1 1 4,-1-3-6,-1-1 2,0 0 0,0-1 0,0 0 2,0 0-2,4 2 0,-1 1-6,2 0 2,2 0 4,-1 0-4,4-1-1,-2-1 0,1-1 4,2 0 1,6 0-24,9-1 24,8-16-16,10-4-16,8-3 8,0-1-14,-3 4 2,-6 3-71,-8 2-141,-13-1-3</inkml:trace>
  <inkml:trace contextRef="#ctx0" brushRef="#br0" timeOffset="97380.6302">30999 7606 144,'0'0'161,"0"0"-129,0 0 22,0 0 1,0 0-12,0 0-11,0 0-29,64-7 24,-31-1-13,-2 2-12,-2 0 23,-7 1-4,1 0-6,-1-1 8,-2-1-21,-1 2 4,-2 2-6,-6 1 0,-3 2-2,-4 0 4,2 0-2,0 0 0,0 6-10,0 6 7,0 1 3,0 5 0,-2 0 2,-2 3-1,1 4 3,0 3 0,0 3 3,0 1-8,-2 5 1,1 0 0,-2 2 3,0 2-2,0 0-1,0 1 0,-2 5 3,-4 2-3,0 4 0,2-2 2,-3 1-3,2-3 2,2-2-1,3 2 1,0 1 3,0 1-4,0 3 0,0 1 0,0-2 7,0-3-5,0-1 4,0-4 2,0-3-4,-8 0-4,-4-1 0,-1 0 5,1-1-4,0 3-1,5 3 0,1 1 1,3 4 3,1 1-4,1 5 0,-1 4 0,-1 4 19,-2-1-8,-2 1-8,1 3 7,-1 1-8,1 1 0,-3 3-2,2-4 1,-1 2-3,-1-3 5,3-1-2,0 1 3,-1-1-4,1 2 8,-1-1-4,2 5 0,0 2-4,1 3 2,2 1-2,-1-3 8,0 0-1,-1-1 0,-2-1-7,2-2 1,-2-3-1,1-4 3,-3-1-3,1-6 0,0-1 4,2-4-7,2-2 3,2-4 0,1-2 2,0-4-2,0-2 0,0-2 0,0-2 3,1-5-3,4-4 0,-1-5-2,-1-3-1,-1-5 6,1-4-2,-3-4-1,2-2 0,-2-2 0,0 1 0,2-1 0,-2 1 0,0-1 1,1 3-1,1 0 0,-1 2 1,3 2-1,0 0 10,-1 2-6,2-3 19,-2-1-18,0 0-4,1-1 4,-1 0-1,-2-2-3,2-1-1,-3-1 1,0-1-3,0 0 4,0 0-2,0 2 1,0 1 1,0 2-2,3-1 0,-3 0 3,2 1-3,-1 0 0,-1 0 0,0 0-2,0 0 12,0 1-10,0-2 6,-19 4-2,-14-1 5,-13-1-9,-12 2-14,-5-5 14,-4-2-21,-4-1 10,-10 0-23,-10 0-31,-3-13-88,-6-7-170</inkml:trace>
  <inkml:trace contextRef="#ctx0" brushRef="#br0" timeOffset="102540.1231">23971 7687 268,'0'0'122,"0"0"-78,0 0-20,0 0 12,0 0 12,0 0 17,7 79-15,-3-42-10,-1 2-18,2 1 16,-2-4-27,0-1-2,0-3 0,0 0-6,0 1-3,1-1 0,-2-2-4,-1-5-12,-1-3-78,0-8-166</inkml:trace>
  <inkml:trace contextRef="#ctx0" brushRef="#br0" timeOffset="103379.7662">26340 7636 419,'0'0'66,"0"0"-49,0 0 46,0 0-33,0 0-23,-81 71 22,68-23-4,4 3 7,4-1 4,4-6-36,1-7 5,0-3-4,15-8 3,7-5-8,8-8 4,6-13 0,6 0 12,5-15-10,-5-11 0,-5-3-2,-13 0-2,-7-1 2,-10 1 4,-4-3-3,-3-3 6,0-3-7,-7 2 0,-13 2 0,-4 1-6,-3 1-12,-1 7-42,3 5-68,1 6-108</inkml:trace>
  <inkml:trace contextRef="#ctx0" brushRef="#br0" timeOffset="103963.7644">28424 7543 448,'0'0'115,"0"0"-115,0 0 25,-100 52 26,73-18-8,5 5-4,5 1-27,7 1-6,9-2 20,1-3-24,1-7 2,18-6-4,7-7-7,5-6 7,8-8 7,6-2-6,8-9-2,1-10-6,-3-5-7,-13-1 11,-9 1-10,-14-4 12,-9 0 0,-6-3-23,0 1 13,-9 0-29,-15 3-29,-3 3-23,0 3-100,0 6-94</inkml:trace>
  <inkml:trace contextRef="#ctx0" brushRef="#br0" timeOffset="104629.3789">30176 7671 61,'0'0'490,"0"0"-459,0 0-5,0 0 15,0 0-8,0 0-7,-82 36-2,63-7 0,2 3-13,5 5 15,0 2-6,7 0-20,4 0 5,1-4-3,0-3 2,21-5-4,7-6 2,9-8-1,8-8 7,9-5-8,-1-2 0,-1-17-2,-8-7-10,-10-4 12,-8-2 0,-8-4 4,-7-3 1,-7-3-2,-4-2-1,-4 1 3,-18 1-3,-6-1-1,-6 6-1,-5 4-25,-7 10-21,-11 8-80,-12 7-308</inkml:trace>
  <inkml:trace contextRef="#ctx0" brushRef="#br0" timeOffset="105901.7021">24196 8779 270,'0'0'51,"0"0"38,0 0-23,0 0 5,0 0-2,-91-9-40,72 9 3,-1 9-8,4 4-18,-4 5 13,4 6-15,-2 5-3,4 6 7,1 5 2,4 4-10,3-1 6,6-3-1,0-4 6,3-7-11,19-6 0,10-4 12,4-9-8,7-7 2,3-3-3,-1-8 4,1-14 2,-7-3-9,-8-4 1,-7-3 8,-10-2-1,-7-5-7,-7-2-1,0-1 6,-6-1-13,-15 1 8,-4 5-1,-4 2 2,1 8-2,3 6-21,1 7-31,4 8-108,4 4-188</inkml:trace>
  <inkml:trace contextRef="#ctx0" brushRef="#br0" timeOffset="106739.757">26599 8732 331,'0'0'58,"0"0"-49,0 0 20,0 0 68,-80-15-34,56 15-29,0 0-6,-3 5 10,0 8-3,2 2-9,1 3-12,2 3-1,4 2-11,2 3 0,7-2-3,2-1 1,7 1 0,0-4 0,0 0-11,10-4 11,3-3 0,3-6 0,4-4 5,1-3-5,7-2-4,3-22-2,6-6-33,1-4-25,-2-1-18,-7 3 40,-6 5 42,-10 8 7,-7 8 31,-4 7 54,-2 2-19,0 2-16,0 0-57,0 0 2,0 11-3,0 4 2,0 1-1,0-1 0,3 1-1,7-3 1,4-3-2,6-2-6,10-3-21,5-2-49,2 0-109,0 1-83</inkml:trace>
  <inkml:trace contextRef="#ctx0" brushRef="#br0" timeOffset="107758.1723">28576 8660 82,'0'0'54,"0"0"90,0 0-32,0 0-12,0 0-19,0 0 6,-37-54-47,19 52-25,-3 2-6,0 0-4,-4 2-2,1 14-3,0 7 0,3 5 1,0 7-4,4 4 10,2 2-7,2 1 8,6-3-7,7-6 1,0-6-2,15-4-1,12-7-2,6-8 3,9-6 0,7-2 0,3-13 1,3-9-1,-6-5 0,-8-4 1,-10 2 1,-10-3-1,-9-3-1,-9 2 5,-3 0-2,-5 1-3,-13 6 0,-3 3-10,1 5 9,3 6-28,1 3-28,5 5-112,5 3-181</inkml:trace>
  <inkml:trace contextRef="#ctx0" brushRef="#br0" timeOffset="108586.0632">30086 8481 228,'0'0'267,"0"0"-228,0 0 0,0 0 34,0 0-20,0 0-52,-9 50 23,2-13-2,4 5 1,3 0 6,0 2-21,0 0 2,0-3-10,0-1 6,0-5 16,0-3-14,0-4-8,0-6 3,0-3 1,0-8-4,0-3 0,0-5 2,1-2-12,2-1 2,4 0 1,6-10 1,6-11 0,8-5-1,-2 5-6,1 3 0,-4 6 13,-1 4 0,-2 3 0,2 3 0,3 2 1,3 0-1,-3 5 0,1 7 1,-3-1-2,-5 5 2,-1-1-1,-7 1 9,0-1-7,-8 2-2,-1-3 0,0-3 8,0 3 5,-17 0 2,-10 1-7,-7-2 8,-8-4-10,-6-2-11,3-2 5,-1-3-45,3-2-3,3 0-53,2 0-182</inkml:trace>
  <inkml:trace contextRef="#ctx0" brushRef="#br0" timeOffset="109773.1857">24254 10026 336,'0'0'124,"0"0"-45,0 0 18,0 0-33,0 0-38,-87-31-5,67 31-19,-1 0 4,3 15-6,-3 9 0,3 7-7,0 8 7,0 9 0,3-1 2,2 1 2,6-4-4,5-3 0,2-6 3,3-7-7,18-5 8,6-10-4,5-8 0,7-5 1,6-3 4,0-17-5,-3-4 4,-5-3-7,-9 1 8,-10-2-5,-7-1 8,-7-1-4,-4-3-1,-4 1-3,-16 0-3,-5 0-1,-2 3-12,3 5-27,5 6-73,4 5-90,4 3-110</inkml:trace>
  <inkml:trace contextRef="#ctx0" brushRef="#br0" timeOffset="110490.2878">26646 10021 460,'0'0'103,"0"0"-84,0 0 47,0 0-29,0 0-7,-100-13-27,77 24 4,4 9-9,0 4 2,5 6 0,2 4 2,6 4 4,5 1-6,1-6 1,0-2-1,12-8 6,9-6-6,5-5 4,6-7 9,4-5-11,2 0 3,2-17-4,-1-4 3,-3-6-7,-4-2 3,-9-1 0,-5-4 7,-7-2-5,-10-1 2,-1 1-4,-4 1-6,-20 4 6,-3 7-29,-4 5 1,-1 12-17,1 7-61,-2 0-134</inkml:trace>
  <inkml:trace contextRef="#ctx0" brushRef="#br0" timeOffset="111113.8749">28803 9832 528,'0'0'178,"0"0"-178,0 0-3,0 0 1,0 0 4,0 0 1,6 96 35,-3-61-25,-3-1 9,0 0-14,0-2 0,0-2-1,0 0-7,0-4-2,4-2-6,2-3-46,5-5-74,5-2-139,1-4-76</inkml:trace>
  <inkml:trace contextRef="#ctx0" brushRef="#br0" timeOffset="111731.1388">30119 9910 362,'0'0'20,"0"0"31,0 0-44,0 0 99,0 0-29,0 0-11,-34-25-65,23 31 1,-5 15 10,0 8-8,0 9 6,3 1 11,0 1-21,5 1 21,8-5-14,0-4-7,2-4 10,18-7-4,6-6-6,8-6 0,6-9 2,5 0-11,4-6 4,-2-12 2,-3-3-2,-6 0 4,-8-3 1,-8-2 0,-10-1 3,-6-1 4,-4-2 8,-2-1-9,0 0 17,-16-1-19,-4 2 1,-4 3-5,-3 2-28,-3 7 2,-6 2-35,-4 9-101,-8 5-167</inkml:trace>
  <inkml:trace contextRef="#ctx0" brushRef="#br0" timeOffset="112949.359">24556 11381 388,'0'0'84,"0"0"-73,0 0 69,0 0-4,-83-16-38,67 16-18,-2 0 2,-4 7-14,-5 13-3,-5 8 0,3 7-2,3 5 12,6 6-9,9 0 8,5 3-8,6 0-4,0-4-2,0-5 0,19-11 0,11-10-2,9-13-1,9-6 3,7-14 0,0-22-2,-1-6-6,-9-6-14,-11 3 21,-12 3-3,-13 2 8,-9 3-4,0-1 1,-12 4 5,-15 3-12,-5 9 6,-3 5 0,-4 8-6,1 8-39,-1 1-139,-1 0-136</inkml:trace>
  <inkml:trace contextRef="#ctx0" brushRef="#br0" timeOffset="113582.1035">26835 11448 494,'0'0'2,"0"0"10,0 0 36,-104-29 3,72 29 19,1 0-37,3 0 2,-1 15-23,3 7-9,3 7 16,7 6-18,5 6-1,6 3 31,5 6-29,0 0 11,8-7-11,16-3 1,10-12 6,10-11-4,8-8 1,9-9-6,5 0-11,-1-20-38,-3-7-135,-12-3-231</inkml:trace>
  <inkml:trace contextRef="#ctx0" brushRef="#br0" timeOffset="114738.3469">28971 11383 357,'0'0'28,"0"0"32,0 0 82,0 0-79,-94-17-25,66 17 4,-2 13-14,2 12 0,-2 6-27,3 5 0,4 6 6,4 2-5,8 2-3,9 1 1,2-1-4,6-4 0,18-7 4,9-10 0,10-7 10,6-9-10,10-9 11,2 0-10,-2-15 7,-3-9-16,-13-6 6,-12-2 2,-10-2 0,-10-1 8,-8-1-7,-3 0-1,0 0 5,-11-1-7,-13 3 2,-7 3-17,-3 2 8,-4 8-30,2 5 7,2 9-42,4 6-130,2 1-106</inkml:trace>
  <inkml:trace contextRef="#ctx0" brushRef="#br0" timeOffset="115772.267">30399 11459 299,'0'0'5,"0"0"62,0 0 38,0 0-61,-80-34-16,54 34-2,-5 0 46,0 9-37,-1 9-22,4 4 9,4 6-21,3 3-1,5 5 0,3 2 9,5 1-11,7-1 2,1-5 0,0-5-8,10-5 8,9-8 0,5-7 0,7-7-2,4-1-6,4-1 6,-2-16-17,-2-4 19,-6-3-5,-6-6 5,-4-2 0,-6-4 7,-1-3 0,-4 0-6,-4-4 3,-2 1 4,-2 2-4,0-4 19,0 4-11,-6 0-6,-3 4 30,-5 3-12,5 3-9,2 3 5,0 3-15,2 5 0,2 1-5,3 5 7,-1 6 7,1 2 1,0 5 1,0 0-13,0 0-3,0 25-10,0 21-3,0 20 8,0 14 3,1-2 2,5-4 0,6-8 6,4-10-3,5-5-3,7-7 0,2-6-46,5-9 21,2-11-31,2-11-133,4-7-266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57:24.3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8265 918 111,'0'0'107,"0"0"-20,0 0-11,0 0-2,0 0-23,0 0-1,3 0 17,-3 0-25,0 0-11,0 0-15,0 0-16,0 0 18,0 0-11,0 0 12,0 0 18,-4 0-34,-13 4 5,-8 0-8,-7 4 1,-2 4-5,-2-2 4,3 0 0,2-5-8,1-2 1,5-3 2,-2 0 4,5 0-3,5 0-3,4 0 9,5 0-2,5 0 7,2 0-1,-1 0-1,2 0-5,0 0 3,0 0-8,0 0 5,0 0 0,0 0-2,0 0 1,0 0 0,0 0-2,0 0-5,0 6 5,-1 6 2,-1 1 1,2 2 1,-1 2 3,1 5-4,0 3 0,0 1 2,0 3-6,0 2 4,0 4 0,0-1 2,7 4 3,-1 0-5,2 7 0,-5 3 3,1 8-1,-1 2 13,-3 4-10,0 1 8,0 0-12,0 2 9,0-3-3,0-3-5,0-1 4,2 1-5,5 2 1,4 3 3,3 1-1,2-1-4,0-2 0,-1 4 3,1 2 1,-2 1-4,0 4 1,-3-3 1,1 0 3,1-1-5,1 0 0,2-1 3,-1-1 4,0 0-4,3 2 1,-2 0 4,-2 7-4,4 0-2,-5 3-2,-1-3 7,-3 1-9,3 0 2,0-2 0,-3 0-2,0-6 5,1 1-3,-4-3 0,2 0 3,2 0-3,-3-2 0,4-1 0,-2-1-4,4 0 7,-2 2-3,2 1 0,-1-3 5,-1 0-8,2-1 3,-4 0 0,-1 1-1,-1 3 10,-4 0-9,0-3 0,-2-2 0,1-7 0,1-3 0,1-3 0,1-4-1,-2-2 3,0-1-2,1-2 0,-1-3 1,-1-3-2,-1-3 1,1-4 0,-1-4 0,-1 0 5,0-8-5,0 1 0,0-5 3,0-7-8,0-2 5,0 0 0,0-1 2,0 0 3,0 0-4,0 0-1,0 0 3,2 0 11,2 0-14,4 0 0,8 0 5,9 0 0,13-2-1,10-12-4,10-4 6,6-2-11,6 0 5,-6 4-20,-6 1-14,-11 5-47,-13 4-20,-7 1-199</inkml:trace>
  <inkml:trace contextRef="#ctx0" brushRef="#br0" timeOffset="879.9805">9517 1030 357,'0'0'70,"0"0"15,0 0 37,0 0-46,0 0-34,0 0-16,0-3-15,0 10-11,0 18 0,0 12 11,3 4-5,1 1 8,1 3-9,2-1-4,-3-2-1,-2-4 7,1-2-7,0-5 0,0-2 4,-3-3-13,2-7 7,-2-5-32,1-7-55,1-7-213</inkml:trace>
  <inkml:trace contextRef="#ctx0" brushRef="#br0" timeOffset="1766.7984">12025 871 313,'0'0'38,"0"0"-11,0 0 34,0 0-17,0 0 0,0 0-8,-53 13-5,43 10 9,0 5-16,-1 8 5,2 5-7,0-2-21,5-1 16,4-5-17,0-8 0,0-2 4,7-5 2,11-4-6,4-5 3,1-9-1,10 0 20,4-11-17,0-13-1,-1-3-1,-5-3 1,-8 0-4,-10 0 0,-10-2 5,-3-3 4,0 2-6,-13-1 3,-10 1-4,0 7-2,-3 2-1,2 11-3,2 3-57,1 4-13,4 6-128,1 0-53</inkml:trace>
  <inkml:trace contextRef="#ctx0" brushRef="#br0" timeOffset="2521.6761">14376 845 309,'0'0'121,"0"0"-51,0 0 31,0 0-61,0 0-2,0 0-13,-60-34-23,47 34 15,2 0-8,-1 7-5,-4 21-4,-1 12-2,0 6 2,5 6 0,6-6 4,6-7-1,0-4-3,0-7 0,18-7 0,5-3 4,7-8-4,5-7 22,1-3-21,-1-11 16,1-16-15,-4-9 0,-7-3 3,-9-5 1,-8-3-6,-8-1 0,0 2 4,-9 3-5,-12 9 1,-3 9-14,-1 7-2,2 7-34,1 5-17,0 4-67,3 2-149</inkml:trace>
  <inkml:trace contextRef="#ctx0" brushRef="#br0" timeOffset="3154.4659">16152 729 343,'0'0'119,"0"0"-92,0 0 26,0 0 13,0 0-21,-84-15-5,69 15-34,0 15 9,-1 12-8,0 9-7,2 9 26,5 2-13,7-2-4,2 0 0,5-6 0,17-4-5,8-8 5,4-7-8,5-10 10,4-7-7,1-3 1,-1-6-5,1-19-3,-5-10-13,-6-2-7,-10-6-20,-13-2 40,-8 3 0,-2-4 3,-8 5 3,-14 3 3,-5 8-6,-6 5 0,-4 5-10,-8 9 7,-10 7-74,-11 4-149,-10 4-90</inkml:trace>
  <inkml:trace contextRef="#ctx0" brushRef="#br0" timeOffset="4373.2551">9703 2157 37,'0'0'161,"0"0"-101,0 0 12,0 0-18,0 0 37,0 0 1,0-30-31,0 28 4,-4 0-34,-5 0 0,-3 2-10,-3 0-16,-3 6-5,1 15 0,0 3-1,0 7-4,7 6 1,2 4 4,2 4-2,5 0 6,1-7-4,0-4 0,6-3 2,9-8-9,6-4 7,1-7 0,2-11 7,0-1-7,9-8 12,-2-17-4,3-8-7,-8-3 5,-7-2-5,-8-1-1,-11 3 13,0-3-9,-17 1-4,-4 4 0,-4 0 5,2 8-12,-1 8 7,1 5-24,2 9-28,3 4-67,2 0-91,2 6-102</inkml:trace>
  <inkml:trace contextRef="#ctx0" brushRef="#br0" timeOffset="5344.0605">12033 1978 125,'0'0'133,"0"0"-79,0 0 54,0 0-58,0 0-15,0 0 11,-11-21-23,9 21 9,2 0 10,0 0-24,0 0 2,0 0-18,0 0 9,0 0-18,0 0 7,0 0 0,0 0-4,0 0 6,0 0-2,0 0 0,0 0-8,0 0 8,0 0-1,0 0 1,0 0-3,0 0 3,0 0 0,0-1 4,0 1-2,0 0 14,0 0 9,0 0 2,0 0-1,0 0-26,0 12 0,3 15-2,-1 13 2,2 4 15,-1 3-9,-2-2 1,2-6 7,-1-6-10,4-4 0,-3-5-4,2-4 7,-2-1-10,-2-2 3,2-4 0,-2-2-1,-1-7-37,0-1-69,3-2-164,-1-1-142</inkml:trace>
  <inkml:trace contextRef="#ctx0" brushRef="#br0" timeOffset="6114.9846">14253 1975 293,'0'0'27,"0"0"35,0 0 12,0 0 9,0 0-56,0 0-26,-77 6 22,62 19-11,0 7 8,5 9 20,1 5-21,4-3 1,5-1-11,0-6-7,2-5 4,14-5-5,5-6 1,10-5 9,4-9 11,5-6 2,2 0-6,0-23-14,-8-7 6,-7-4-8,-10-4-1,-11-1 5,-6 2-4,-1-4 3,-21 3-5,-5 4-1,-6 2-2,-3 6-14,0 7-16,2 4 0,6 4-25,5 5-65,6 6-90,5 0-56</inkml:trace>
  <inkml:trace contextRef="#ctx0" brushRef="#br0" timeOffset="6832.6906">16565 1867 313,'0'0'63,"0"0"-6,0 0 16,0 0-11,0 0-12,-84 51 2,72-25-32,2 4 6,1 7 3,1 5-7,5 2-13,2-2 1,1-2-9,0-8 5,10-4-6,8-6 1,2-3 10,6-8-5,4-7 11,3-4-5,6-8-6,2-16 7,-3-8-7,-7-6-5,-9 1 7,-9-5-7,-10-2 7,-3 2-8,0 0 3,-14 3-6,-10 1 3,-3 4-5,-5 3-11,-3 9-30,-5 5-20,-8 4-89,0 6-199</inkml:trace>
  <inkml:trace contextRef="#ctx0" brushRef="#br0" timeOffset="7835.0903">9815 3491 271,'0'0'87,"0"0"13,0 0-5,0 0-30,0 0-17,0 0-44,-33-6 8,21 9-5,0 10-4,2 8-1,0 9-1,-1 5 15,8 8-15,1 3 1,2 3 0,0-5-2,0-2 5,11-8-3,5-6-2,1-8 0,1-10 0,1-5 0,5-5 4,3-7 3,3-22 0,1-7 1,-4-5-7,-9-1 7,-5 1-6,-11 1 3,-2 1 14,-3-1-17,-17 6-2,-3 0 7,-3 5-7,-2 1 0,2 7-1,1 6-34,4 9-5,5 6-57,-2 0-89,4 5-126</inkml:trace>
  <inkml:trace contextRef="#ctx0" brushRef="#br0" timeOffset="8567.8603">12323 3302 39,'0'0'402,"0"0"-345,0 0 32,0 0-30,0 0-40,-82-3-17,64 27 5,2 10-3,2 7 2,2 7 13,2 0-6,7-1 3,3-7 1,0-5-11,6-5 1,13-4-4,6-7 0,5-7 5,5-8 3,5-4 5,5-7-8,-2-16-8,-6-6 9,-5-7-8,-13-2-1,-7-3 5,-9-4-4,-3 0 3,0 0-4,-15 3 2,-6 7-5,-4 6 2,-2 9-4,0 6-22,0 6-26,0 5-83,-1 3-179</inkml:trace>
  <inkml:trace contextRef="#ctx0" brushRef="#br0" timeOffset="9200.7172">14680 3134 285,'0'0'197,"0"0"-145,0 0-42,0 0 4,0 0 58,-1 113-28,1-71-15,0 0 1,0-4-21,0-2 18,1-4-24,1-4 0,-1 0 2,1-4 0,1-2-10,-2-1 1,2-1-51,0-4-89,-1-2-70</inkml:trace>
  <inkml:trace contextRef="#ctx0" brushRef="#br0" timeOffset="10055.5465">16987 3083 207,'0'0'60,"0"0"58,0 0-11,0 0-52,0 0 0,0 0-32,-72-2-3,56 19 12,-2 6-32,3 7 13,-1 8-8,3 6-4,3 6 13,4-3-9,5-2-4,1-7-1,0-10 8,7-4-13,10-6 5,5-7 0,5-8 4,4-3 0,5-6 6,0-18-5,-2-5-1,-4-5-4,-8-5 0,-8-2 3,-5-4 8,-8 1-10,-1 3-1,0 2 7,-6 6-7,-9 3 0,-4 8 0,1 4-13,-6 7-10,-1 5-42,-7 6-144,-4 0-93</inkml:trace>
  <inkml:trace contextRef="#ctx0" brushRef="#br0" timeOffset="11127.7888">9693 4854 207,'0'0'81,"0"0"-71,0 0 0,0 0 67,0 0-4,0 0-20,-12-26 23,7 26-28,-1 0-2,-1 0-41,-6 0 2,-1 4-6,-5 11 1,-1 6-2,-1 6 0,2 5 0,1 7 0,3 2 0,2 2 5,5 0 8,4-4-13,4-7 7,0-2-6,16-8-1,5-5 0,-1-4-1,5-7 2,3-6 7,2 0 11,7-11-6,-2-14 5,-2-5-14,-8-5-3,-6-1-1,-10-1 3,-7-1 6,-2-1-8,0-2 1,-8 4-2,-8 0 6,-5 5-10,-3 9 4,0 4-26,-1 6-11,4 6-52,-3 2-106,5 5-147</inkml:trace>
  <inkml:trace contextRef="#ctx0" brushRef="#br0" timeOffset="12192.9571">12420 4691 249,'0'0'101,"0"0"-41,0 0 31,0 0-12,-84-8-35,62 16-17,6 8 2,1 7-20,0 10 2,6 4-4,1 9-6,4-1 12,4 0-12,0-3-1,1-6 5,17-6-1,5-6-4,5-7 3,8-9 0,3-8 17,7 0-13,3-20 1,2-12 1,-5-2-9,-12-4 8,-8 0-6,-16 1 0,-7-1 5,-3 0-6,-4-1-1,-17 0 2,-6 3-1,-3 3-1,-1 7 0,1 7-13,3 6-24,3 6-25,0 7-89,2 0-120</inkml:trace>
  <inkml:trace contextRef="#ctx0" brushRef="#br0" timeOffset="13211.1706">14774 4501 87,'0'0'156,"0"0"-106,0 0 65,0 0-21,0 0-16,0 0 0,-25-35-42,14 35-20,-5 0 8,1 0-24,-6 18 4,-3 13-2,2 6 3,4 8-5,2 2 1,8 0-1,5-5 14,3-4-11,0-5-3,11-5 1,8-6 7,5-5-8,6-9 1,7-8 18,6-2 0,6-21-8,-4-6-6,-5-6-4,-15 2 5,-12 0-3,-12 1-1,-1-1-2,-9 0 7,-15 2-5,-2-1-2,-6 3 0,-2 5-34,-2 3 13,3 9-60,-1 4-144,7 5-181</inkml:trace>
  <inkml:trace contextRef="#ctx0" brushRef="#br0" timeOffset="13997.4013">16896 4308 268,'0'0'128,"0"0"-71,0 0 52,0 0-36,0 0-8,0 0-35,0-7-2,0 7-19,0 10-9,0 16 0,1 13-5,4 9 10,-2 4 4,0 0-1,0-2-1,0-8 4,0-6-4,-2-4-7,2-4 0,1-5 1,-2-5-6,-2-7 5,3-7-21,3-4-52,5 0-255</inkml:trace>
  <inkml:trace contextRef="#ctx0" brushRef="#br0" timeOffset="15717.49">17282 368 138,'0'0'144,"0"0"-93,0 0 4,0 0-19,0 0-26,0 0 6,16 0-14,-2 0 8,4 0 30,5-1 0,0-4 8,3-1-30,-1 0-6,-1 0 17,-2-2-28,-1 2 9,1 0-10,-3 0 2,-2 3 5,-2 0-4,0 3 0,-1 0 2,-1 0 0,-3 0-6,0 0 1,-2 6-3,-3 2 0,-1 1 5,-1 1-2,0 2 2,0 5 2,-1 4-4,-1 3 0,-1 3 7,3 3 3,3 2-5,0 3 1,0 5 13,2 2-16,-1 3 9,-1 2 3,-2-2-14,-2 4 14,1-2-15,0 3 1,0 1-1,2-2 5,-2-2-5,-1 2 0,1 4 4,-1 2 2,1 6 12,-2 2-12,2 1 2,-1 3 1,-1 0 0,1 0-3,1-1 2,0 2-1,3-4 1,-1 1-1,3-2 1,-2 2-1,-1 4-5,-1 2-2,-2-2 8,0-3-2,-2-3-5,0-1 1,0-1 2,0-1-4,0 0 0,0-2 0,0 3 1,0-1-2,0 3 1,-5 3 0,-1 4 5,1-1-1,1 0-4,-1 5 0,2 1 3,1 3-4,-2 1 1,3-4 0,-2-3 1,-2 0 1,2-2-2,-1 0 0,-1 0-3,2-4 2,3-1 1,-1-3 0,1 0 0,0-3 3,0 0-3,0-3 0,0-1-1,0 4 0,0 4 1,0 2 0,0 3 1,0-4 4,1-2-5,1-4 0,1-5-5,-2 0 4,1-4 1,1-3 0,0-6 1,0-2 1,3-6-2,-3-1 0,1-3 0,-3-6-3,2 1 3,-1-5 0,1-2 5,0 0-5,-1-5 0,-2 0 0,1-4 0,-1-2-3,0-3 3,0-1 0,0-1 5,0 0 1,0 0-3,0 0 8,0 0-10,-12 0 12,-10 0-13,-5 0 0,-4 0-7,-2 0 6,-5 0-14,-8 0-13,-8-5-45,-11-3-16,-8-9-167</inkml:trace>
  <inkml:trace contextRef="#ctx0" brushRef="#br0" timeOffset="17174.6">14639 2835 244,'0'0'69,"0"0"-48,0 0 7,0 0 14,0 0 0,0 0-8,0-35 7,0 34 8,0 1 3,-5 0-26,-1 0 11,-2 0-25,-5 0-5,-2 0-7,-3 0 0,0 10 2,-4 1-7,-3 2 5,-2 1 0,0 1 0,3 2 3,0 2-3,3 1 0,3 2 0,-1 3-5,-3 2 5,-2 1 0,1 2 1,-2 0 3,1 2-4,2 3 4,2 5 2,1 8 11,1 3-3,3 2-2,3 1-1,2-4-1,4-2-9,3-3-1,1-1 2,2-2-3,0-3 2,5 0-1,11-3 5,1 0-2,2-4-3,5 0 0,2-4 5,2-4-2,5-4-3,4-6 0,5-6 16,3-1-13,4-7 5,3 0-8,0 0 5,0 0-6,-1-3 1,-6-2 0,-2 0 0,-4-2 7,0-1-7,-4-3 0,1-3 2,0-4-5,-3-5 3,1-6 0,0-7 2,2-7 1,0-5-5,-3-5 2,0 0-6,-9 1 2,-10-1 4,-8-3 0,-6-4 1,0-3 2,-7-2-3,-14 1 0,-7 2 3,-7 6-6,-4 6 3,-4 5 0,-3 6 3,-5 4-2,1 7-2,-3 2-7,0 5-13,-1 4-5,5 9-45,0 8-58,7 0 33,2 16-41,8 8-42</inkml:trace>
  <inkml:trace contextRef="#ctx0" brushRef="#br0" timeOffset="18241.0955">16844 2868 161,'0'0'88,"0"0"2,0 0-25,0 0-39,0 0-7,0 0 4,-74-20-14,63 20 16,0 0 1,-1 0-2,-4 14-1,-5 5-22,0 5 5,-6 4 7,0 1-12,2 2 15,0-1-10,-1 2 1,2 1 8,2 3-8,1 8 13,6 8-10,2 5-6,5 5 12,4 0-7,4-5-1,0-4-1,0-5-3,7-6-4,12-3 0,4-2 0,6-2 4,3-3 2,5-5 4,2-3 5,5-5-11,5-6 1,4-4 7,3-6-11,0-3 2,1 0-3,-2-9 0,-1-10 2,4-4-2,-2-8-4,0-3 2,-2-2-8,-5-2 0,-10 1-2,-8-1 12,-6-1 0,-8-5 1,-2-9 5,-8-4-6,-5-9 1,-2-3 2,0-2 1,-16 2 5,-3 1 7,-3 6-14,-3 4 7,-5 8-8,-4 6 0,-8 8 3,-6 6-4,0 11-1,-5 6-5,-6 12 5,-5 1-14,-12 20-14,-11 16-37,-2 13-52,-2 10-77,5 3-90</inkml:trace>
  <inkml:trace contextRef="#ctx0" brushRef="#br0" timeOffset="19381.5494">14965 4004 98,'0'0'178,"0"0"-111,0 0 49,0 0-13,0 0-10,0 0-70,-37-10-16,18 10-7,-4 9 2,-1 5 0,-3 4-1,-3 0 2,-2 4 13,-4 3-13,-6 4 8,-3 4-7,-1 3-2,1 0 3,2 1-3,7-4 6,8-5 12,7 0-15,2 0 5,1-1-10,3 5 2,-3 4-3,0 2 1,0 1 0,3 0 4,2-1 0,4 1-4,4 3 0,2 1 1,3 4-1,0 1 0,0 1 0,3-3 4,11-2-2,4-5-2,1-3 0,4-3 0,2-3 1,0-4 0,3-1 0,2-2 5,2 0-2,2-4 2,3-2-4,4-3 2,6-3 10,4-5-2,3-5-3,3-1 10,1-1-14,1-19 0,3-5-5,-1-8 5,3-9 2,-1-5-6,-2-5-1,-3-8 0,-6-2-8,-9-2-9,-5 1 2,-11 2 6,-10-1 6,-12-5 4,-5-2-1,-9-1 1,-15 0 2,-7 3-3,-2 2 0,-2-1 2,-5 3-1,-3 4-1,-8 7 0,-5 11-1,-5 7-8,-2 15-23,-1 13 5,0 6-45,1 15-50,5 15-83,8 6-76</inkml:trace>
  <inkml:trace contextRef="#ctx0" brushRef="#br0" timeOffset="20498.8137">16750 4082 237,'0'0'64,"0"0"0,0 0 44,0 0-47,0 0-15,-81-3-27,63 9 20,-3 8 4,-1 3-36,-5 5 11,1 5-9,-5 6-7,0 5 18,-5 6-20,2 7 8,1 7 2,3 9-5,2 0 12,7-2-16,5-1 8,5-7-3,2-5-6,9 2 0,0-4 1,0-2 1,15-1-2,7-5 0,5-3 1,7-4 2,7-7-2,2-5 7,5-5 4,1-7-7,0-5-4,5-6-1,3 0 6,4 0-4,0-6 0,2-8-2,-4-1 0,-1-5 5,-2 1-8,-1-5 3,-1 0 0,-6 0-3,-5-2 3,-7-2 0,-7-4 1,-3-3 4,-3-7-7,-1-3 2,-2-6 0,-6-8 5,-2-8-5,-9-4 0,-3-2 2,0 6 3,-13 7-5,-7 6 0,-5 5 1,-7 3 8,-4 2 4,-5 3-10,-1 2-3,-2 5 1,1 0-2,0 4-3,0 3-17,1 5 14,-1 6-19,-3 11-6,1 5-16,-4 3-109,1 19-38,3 2-126</inkml:trace>
  <inkml:trace contextRef="#ctx0" brushRef="#br0" timeOffset="23560.4056">18859 2786 64,'0'0'49,"0"0"32,0 0 12,0 0-14,0 0-28,0 0-5,-9-16-8,9 12-26,0-2 2,0-1-13,0-1 5,9-3 9,5-2-11,4-4-3,5-1-1,7-2-1,5-2-1,6-3 3,1 1-1,3 0 8,3 1-5,7 0 0,7-2-2,7 1 1,4 1 10,3 0-12,1 2 0,3 0 12,5 4-10,6 2 14,4 3-3,2 3-9,0 3 11,1 4-14,-11 2 0,-5 0 11,-8 5-10,-7 8-2,-3 1 0,-3 0 1,-7 1-6,-7 0 8,-5 1-3,-7 1 0,-4 1 1,-1-3-1,-2 0 0,2-2 3,0-2-6,1-5 4,-4 0-1,-3-1 2,-6-4 1,-3 2-3,-6-1 0,-5-2 5,-1 0-9,0 0 4,-3 0 0,2 0 7,-2 0-1,0 0 5,1 0 25,2 0-17,-2 0 11,1-6-30,-2-3 4,0-2 4,0-1-4,-7 0-4,-8-1 0,-5 1-6,-2-2 4,-2 0 3,-1 0-1,2-2 4,2 2 2,3 1-7,2 3 1,6 2-1,2 3 0,7 4 2,-1 1 9,2 0-2,0 0-8,0 1-8,11 14 6,9 8 2,4 3 9,2 1-7,-1 0 1,-3 0 9,-5-3-8,-4-2-4,-4 0 0,-3-3 0,-4-1 5,-2-1-4,0-1-1,-12 0 14,-9-4-11,-3-3-3,-3 0 0,-1-5-24,-2-2 4,-1 1-41,1-2-92,0 1-123</inkml:trace>
  <inkml:trace contextRef="#ctx0" brushRef="#br0" timeOffset="25264.0801">22949 687 296,'0'0'104,"0"0"-28,0 0-3,0 0-4,0 0 3,0 0-33,-3-12-13,-3 12 10,-4-2-33,-1 2-2,-3 0-1,-3 0 2,-7 0-6,1 0 4,-5 2 0,-2 4 2,0-2-1,-1 2-1,1-1 0,2 1-18,2 0 15,6-1 1,3-2 2,4 0-4,4-1 7,3 0-3,1 1 0,1-2-1,4-1-3,-2 0 4,2 2-2,0 0-5,0-1 7,0 4-1,0-1-3,0 2 1,0 3 2,0 0 1,0 5 0,0-2 5,0 3-5,2 3 0,1 3-1,0 6 9,0 3-7,0 4-1,0 3 0,1 0 6,1 1-6,2 1 0,-1-1-3,0 4 10,-1 3-10,-1 3 3,-1 5 0,0 1 3,-3-1-2,0 1-1,0 3 0,0 2 2,0 2-8,-7 5 6,4 0 0,0 1 0,-1 4 8,0 6-8,-2 1 0,-1 0 4,2-1 4,-1-7-4,2-1 3,-2 0 4,1-1-8,-2-1-3,2 0 6,-1-3-2,0-1 5,0-1-9,-1 3 2,3 0 3,1-2 0,1 3-5,2-1 0,0 3 7,0 1-5,0 0-2,-2-2 0,1-3 10,-1 1-5,2-1 0,-1 0-5,1-1 6,0-3 3,0-3-8,0 1-1,0-4 6,0-2-2,1 2-4,2-2 0,2 1 3,-2-3-6,2 0 4,-3 0-1,1 0 5,-1 3-5,-2-3 0,1 0 0,1-5 5,-2-4-11,1-5 6,-1 0 0,2-4 1,-2-1 3,0 0-4,0-3 0,0 1 3,0-4-5,0-4 2,0-6 0,0-5-1,0-6 1,0-2 0,0-2 0,0 0-3,3 0-1,9 0 2,9 0 2,8 0 7,9-11-3,8-1-4,2-3 0,5-2-6,1-1 5,-1 0-24,-4-2-25,-2 2-9,-6-1-129,-10-1-162</inkml:trace>
  <inkml:trace contextRef="#ctx0" brushRef="#br0" timeOffset="26298.1094">23866 607 391,'0'0'82,"0"0"-82,0 0 8,0 0-8,0 0 50,18 77 7,-11-47-7,1 0-32,-3 3 1,-2 1-5,-3 1-7,0 3-2,0-2-3,0 0-2,0-5 3,0-6-3,0-7-2,1-6-45,4-7-75,5-5-127</inkml:trace>
  <inkml:trace contextRef="#ctx0" brushRef="#br0" timeOffset="27131.1731">25667 583 304,'0'0'55,"0"0"-1,0 0 31,0 0-38,0 0 17,0 0-42,-82-19-14,64 44 9,0 11-15,-3 8 14,2 4 17,4-2-19,5-2-1,7-3-9,3-7-2,0 0 0,11-9 2,7-5 8,8-8 17,7-12-19,8 0 4,4-17-4,-2-13-9,-7-7 8,-12-1-9,-8-1 7,-8 3 0,-5 1-4,-3 0 2,0 4-5,-2 2-5,-13 2 3,-5 5-20,-4 4-15,1 5 2,-4 9-83,3 3-97,2 1-194</inkml:trace>
  <inkml:trace contextRef="#ctx0" brushRef="#br0" timeOffset="27848.6159">27502 597 304,'0'0'165,"0"0"-119,0 0 35,0 0 18,0 0-52,0 0-40,-57-26 0,34 26-7,0 1 1,-2 16 2,2 5-3,5 7-2,4 0-2,4 1 7,6-2-3,4 0 3,0-4-2,1-3 2,15-5 1,4-3-1,6-8 9,3-3-12,6-2 12,4-6-11,-2-13 0,-4-3 6,-9 1-2,-7 0-4,-7-2 6,-6-2-6,-4-1 3,0-2-1,-1-1-3,-16 0-6,-2 3 0,-4 3-19,3 7-9,-2 6-40,2 6-140,-1 4-132</inkml:trace>
  <inkml:trace contextRef="#ctx0" brushRef="#br0" timeOffset="28487.8974">28978 500 422,'0'0'107,"0"0"-15,0 0-41,0 0-17,0 0-31,-93 12 0,65 19 0,-2 6 9,3 4 6,3-2 9,8-4-13,10-3-12,6-3 1,0-2-3,19-3 1,11-7 7,12-8-3,4-9 3,8 0 3,1-8-8,-7-10 3,-11 2-6,-12-4 0,-11-1 3,-10-2 6,-4-4-7,0-1 1,-14-5-2,-9 0-2,-7 1-22,-4 2 1,-5 4-6,-1 7-57,-6 7-151,-2 7-108</inkml:trace>
  <inkml:trace contextRef="#ctx0" brushRef="#br0" timeOffset="29390.344">23979 1795 23,'0'0'91,"0"0"-50,0 0 64,0 0 9,0 0-35,0 0-1,-35-8-53,30 8 15,-2 0-33,-1 14 0,-5 10-3,3 5-4,0 7 6,3 3-1,3-2 2,4-1-3,0-6 3,0-4-6,11-7 32,3-6-21,5-8 2,5-5 19,2-2-25,4-19 15,-1-10-23,-2 1 2,-6-1 13,-10 2-15,-7 4 5,-4-3 4,0 2-5,-10-3-5,-10 1 1,-1 1-16,-3 5-5,4 7-27,3 6-23,1 5-101,1 4-151</inkml:trace>
  <inkml:trace contextRef="#ctx0" brushRef="#br0" timeOffset="29976.0274">26024 1692 390,'0'0'125,"0"0"-65,0 0-11,0 0-20,0 0-18,0 0-5,-23 65-1,14-23 23,2 0 5,1 0-16,1-4 2,4-5-18,-1-1 3,2-2-1,0-1 1,0-2-1,0-6-3,0-3-8,3-9-19,14-9-156,3 0-162</inkml:trace>
  <inkml:trace contextRef="#ctx0" brushRef="#br0" timeOffset="30577.6505">27390 1644 241,'0'0'186,"0"0"-104,0 0-15,0 0-18,0 0-9,0 0-23,-79 5 3,55 17-13,-1 11-1,1 5 21,3 4-4,6-1-3,8-7-13,7-2-4,0-5-3,12-5 0,12-5 5,2-4-9,7-9 8,6-4-4,4-6 4,1-17 0,-7-1-8,-9-1 4,-12-4 0,-8 0 8,-8-4-7,0 0 3,-6 2-4,-18-1-6,-1 5-1,-5 6-20,0 4-12,2 6-34,2 10-105,2 1-110</inkml:trace>
  <inkml:trace contextRef="#ctx0" brushRef="#br0" timeOffset="31241.44">28979 1596 270,'0'0'154,"0"0"-128,0 0 3,0 0 6,0 0 2,-80 48 9,65-21 7,1 3-16,4 5-8,2-1 4,8 0-33,0-2 9,0-6-6,15 0 1,6-6 4,7-7 4,8-4-5,3-7 14,7-2-18,-4 0 5,-3-11-8,-4-6 9,-10-5-9,-3-4 1,-6-5 3,-5-6 8,-8-3-10,-3-1-1,0 1-1,-18 1-5,-6 2 2,-6 4-9,-1 8-16,-4 5 4,-3 8-61,-6 9-179</inkml:trace>
  <inkml:trace contextRef="#ctx0" brushRef="#br0" timeOffset="32127.7408">24079 2839 404,'0'0'88,"0"0"-32,0 0 18,0 0-31,0 0-39,0 0 5,-75 38-9,50-5 3,3 6 16,3 2-5,8 0 3,5-4 1,6-7-13,0-3-5,9-4 0,11-5 2,4-6 6,10-7 3,6-5 5,7-5 5,5-18-17,-2-4-1,-3-3-3,-6-3 7,-11 0-4,-10-2-2,-13 0 3,-7-1 5,0 0-9,-15 2 0,-9 2-17,-1 7-33,1 5 4,0 8-38,3 6-36,2 6-36,1 0-94</inkml:trace>
  <inkml:trace contextRef="#ctx0" brushRef="#br0" timeOffset="32721.3397">26020 2802 138,'0'0'157,"0"0"-112,0 0 68,0 0-13,0 0 16,0 0-93,-50-29 23,39 29-1,1 0-34,-2 11-1,0 11-9,0 9-1,0 3 14,5 2-13,4-3 0,3 0-1,0-4 5,4-5-7,11-5 4,6-7-2,4-4 19,7-8-18,7 0 9,7-13-7,2-13 3,-4-3 0,-10-3-6,-12 3 0,-12-5 6,-9 0-6,-1-2-2,-1 1-9,-20 1-31,-7 5 12,-8 8-67,-10 6-97,-8 7-114</inkml:trace>
  <inkml:trace contextRef="#ctx0" brushRef="#br0" timeOffset="33446.7396">24063 4077 131,'0'0'48,"0"0"60,0 0-46,0 0-21,0 0 9,0 0-14,-91 13 12,79 4 0,0 8-32,-1 8 18,-2 11 4,-1 2-5,2 5 1,2-5-17,8-2 7,4-5-24,0-6 8,4-7-6,15-10-2,5-8 5,8-8 13,6-10-17,4-18 8,1-10-9,-7 1 8,-9 0-3,-10 3-5,-10-1 1,-7-1 9,0-1-10,-4 1 0,-10 1-6,-4 5-28,0 3 1,-2 7-60,-4 3-147,0 7-117</inkml:trace>
  <inkml:trace contextRef="#ctx0" brushRef="#br0" timeOffset="34132.7038">25743 4014 266,'0'0'105,"0"0"2,0 0-4,0 0 1,0 0-72,0 0 3,-49-17 6,34 20-39,-4 12-1,0 10-1,0 9-7,1 6 6,5 2 1,5 2 0,7-7 1,1-2 8,0-6-9,13-8 0,5-5 3,3-4 0,3-6-3,3-6 0,4 0 6,4-13-3,3-11-2,-1-6-1,-2-4-2,-8-3-2,-8-1-1,-7 1 5,-11 2-2,-1 4 3,-10 2-1,-12 6 0,-7 5 2,-1 7 5,-1 2-7,1 8 0,2 1-1,6 0 1,7 0-9,4 0-56,11 8-120,0-4-119</inkml:trace>
  <inkml:trace contextRef="#ctx0" brushRef="#br0" timeOffset="35166.0408">27802 2785 94,'0'0'139,"0"0"-4,0 0 0,0 0-24,0 0-39,0 0-29,4-39-10,-4 21-9,-9 0-1,-4-2-22,1 5 3,-1 3-2,-1 4 2,-2 5 0,-2 3-4,-3 0 0,-3 20-2,2 6 0,-1 2-2,7 4 4,4-2 0,6-1-5,6-2 5,0-3 0,0-3 0,5-5-1,10-6-1,5-7 0,9-3 2,5-2-4,3-16 4,2-4-1,-3 0-2,-6 3 6,-8 4-8,-4 4 5,-7 7 0,-8 1 2,-1 3 0,-2 0 0,0 0-2,0 0-1,2 0 1,2 0-3,7 0 3,7 0-2,4 0-19,8 0-32,2 0 16,-1 0-25,-1 0-40,-5 0-60,-1 5 83,-1 3-52</inkml:trace>
  <inkml:trace contextRef="#ctx0" brushRef="#br0" timeOffset="36037.2539">29076 2456 266,'0'0'164,"0"0"-82,0 0 45,0 0-57,0 0-42,0 0-28,3 22-5,3 11 5,0 5 15,0 3-7,-2-2 16,-2 0-19,-1-3 8,1-6 1,-2-3-8,0-3-7,0-6 1,1-3 0,1-5 1,-1-3-1,-1-3 1,2-2 1,-2-2 3,0 0-5,2 0 1,-2 0 4,1 0 8,2-4-5,1-10 13,1-4-21,4-3-1,3 1 1,4 3-8,-1 2 5,0 7-3,-1 1 6,-1 6 0,3 1-1,2 0-7,-1 3 5,2 9 0,-4 2 3,-6-2 0,-2-1 0,-2 0 2,-5-2-1,0-3 4,0 2 6,-5-3 1,-8 2-3,-5-3 13,-4-1-18,-3-1-4,2-2-12,0 0-47,4 0-15,1 0-159</inkml:trace>
  <inkml:trace contextRef="#ctx0" brushRef="#br0" timeOffset="36739.1689">27604 3929 248,'0'0'147,"0"0"-49,0 0 20,0 0-50,0 0-32,-108-15-15,75 31-13,0 9 9,5 0 7,7 2-14,6 5 0,6-2-7,6 0-1,3-3 4,0-1-4,14-5-2,8-3 4,14-6 0,9-10 4,13-2-8,11-10-14,6-9-56,-4-4-193,-9 2-180</inkml:trace>
  <inkml:trace contextRef="#ctx0" brushRef="#br0" timeOffset="37456.672">29121 3962 461,'0'0'26,"0"0"5,0 0 78,0 0-48,0 0-19,0 0-28,0 0 6,-97-35-20,74 35 11,0 7-18,-1 9 12,2 8-5,0 3 13,3 7-10,4-3 3,5-2-6,5-4 2,5-2-2,0-7 0,0-2 0,13-5 0,6-8 3,7-1-6,10-1 3,3-22-14,1-5-12,-5-4-16,-10-3-8,-9-2 43,-8-4 6,-4-2 1,-4-7 6,0-4 0,-1 0 20,-13-1-9,4 10 15,-2 9 17,3 12-25,3 13 15,1 9 5,4 2-15,-1 10-29,1 24-20,-1 17 20,2 9-1,0 0 3,0-3-2,14-4 0,7-8-1,3-8-7,8-7 4,4-8-46,8-12 12,6-9-101,5-1-307</inkml:trace>
  <inkml:trace contextRef="#ctx0" brushRef="#br0" timeOffset="38991.2641">29901 246 75,'0'0'200,"0"0"-54,0 0-71,0 0 4,0 0-12,0 0-49,-5-2 15,5 1-18,0 1 0,0-2 23,0 1-36,10 1 6,2-3-8,8 1 6,3 0-5,3-2-1,1 1 0,-1 0 1,-4 3 3,-3 0-4,-6 0 0,-2 0-3,-3 0 0,-1 5 3,1 4-1,-2 5-6,1 0 7,-2 8 0,-2 2 0,-3 2 0,0 8 0,0 2 0,0 6 3,0 4-6,0 3 5,0 0-2,0 3 0,-2-1 4,1-2-6,-1 4 2,-2 2 0,1 2 2,-1 0 2,2-1-4,2-2 0,0-2 0,0 4 0,0 5 0,0 9 1,0 2 0,0-1 4,-6-2 5,0-3-10,0-1 9,1 1-11,2-1 2,1 3 0,2 1-1,0 3 7,0 3-6,0-1 0,0-1 1,0-4 3,0 3 2,0 3-6,0 1 12,0-1-7,0-4-4,0-1-1,0 3 5,-2-1-4,1 3 3,-2-1 1,0-1 8,0 4-10,-2 0-3,2 1 0,1-2 5,2-5-5,0-3 1,0-1 0,0-1 8,0-4-4,0-2-5,2-6 0,0-3 2,-2-4-3,0-3 1,0-5 0,0-5 0,0-3 1,0-4-1,0-5 0,0-4 2,0-6-2,0-2 0,0-5 1,0 3 2,0-2 2,0 0-5,-2-3 0,-1-2 1,1 1-2,2-2 1,-1 0 0,1 0 9,0 0 0,-2 0-2,-3 0 5,-6 0-6,-9 0-4,-13 0-2,-11 5-16,-12 2 13,-10 2-19,-3-1 0,-4-1-6,-3-3-34,-7-4-128,-10 0-410</inkml:trace>
  <inkml:trace contextRef="#ctx0" brushRef="#br0" timeOffset="124349.7011">5156 7372 226,'0'0'93,"0"0"-33,0 0 10,0 0 21,0 0-22,0 0-23,0 0-14,0 0-24,0 0 7,0 0-10,0 0-1,0 0-4,0 7 0,0 17 0,0 13 7,0 11-2,0 5 9,0 5-5,-5-3-8,1-1 12,1-5-13,3-3 0,0-5 1,0-5 3,0-3-5,0-4 1,-2-2-7,-1-6 5,2-3-31,-4-3-51,2-9-75,2-6-106</inkml:trace>
  <inkml:trace contextRef="#ctx0" brushRef="#br0" timeOffset="124935.705">5160 7408 142,'0'0'236,"0"0"-173,0 0-36,0 0 39,0 0-25,0 0-37,14-7 5,-5 9-5,7 14-4,2 12 38,1 8-12,-1 4 4,2 7-2,-4 0-27,1-2 15,0 0-11,0-2-1,5-3-4,2-4 2,0-6-4,0-6 2,-2-4 0,-1-8 4,-3-3-3,-6-5-1,-2-1 0,-2-3 4,2 0-4,1-5 8,2-14-3,-1-9 13,5-8-12,-1-6-1,0-6-3,-2 1 2,-5-2-4,-3 3 0,-2 4 0,-4 7 0,0 6 1,0 6-1,0 7 0,0 6-10,-6 4-14,2 4-19,1 2-65,0 0-46,0 2-77</inkml:trace>
  <inkml:trace contextRef="#ctx0" brushRef="#br0" timeOffset="126161.1069">6070 7665 338,'0'0'83,"0"0"-70,0 0 23,0 0 52,-89-26-17,74 26-20,0 0-38,-3 11-10,-1 8 3,-2 2-5,1 7 0,4-1 5,7 5-5,4-1 5,4 1-2,1-4-4,0-2 4,0-5-3,6-4 2,9-4 5,4-3-8,2-4 9,3-6 3,2 0-9,0 0 4,3-18-7,-4-6-19,0-4 3,-8-4-40,-4-1-55,-7 1 7,-4 2 56,-2 3 23,0 3 20,-5 3 5,-11 4 39,4 6 14,-4 3-24,5 3 33,2 5 2,2 0-23,4 5-41,1 8 0,2 3 5,0-1-4,0-4 8,13 0-3,6-4 4,1-2 12,6-3-13,3-2 9,1 0-10,0-4-8,1-6 4,-1-5-4,-3-2-2,3-1-3,-6-4 4,-2-1 1,-4-1 0,-1-2-2,-3 0 2,-3-6 0,0-1 3,-4-3 3,-3-3-5,-1 0 6,-3-2 6,0 2-11,0 7 12,0 8-6,0 10 11,0 9 19,-3 3-9,2 2-5,-2 0-24,-1 0-5,-1 26 4,-4 17-11,3 16 12,0 9-2,3-1 4,3 1-2,0-5 0,1-4 1,10-6-4,6-6 3,2-6 0,3-5 1,2-5 2,-1-10-3,2-5 0,3-7-1,2-4-4,1-5 5,5 0-4,0-9 2,1-8-15,2-5 7,0-4 4,-6-3-7,-8-4-23,-6 3 13,-11 1 23,-5 3-4,-3 3-15,0 5 19,-6 3 0,-7 6 7,-1 4 18,-5 5-10,2 0 4,-4 14-11,1 13-6,3 4-2,11 3 0,6-4 7,0-2-8,6-2 1,19-5 0,1-6-2,11-6-4,-1-7-8,1-2-29,1-10-130,-7-9-352</inkml:trace>
  <inkml:trace contextRef="#ctx0" brushRef="#br0" timeOffset="126655.817">6002 7424 279,'0'0'246,"0"0"-186,0 0-56,0 0 20,0 0-15,94 5 22,-38-4 18,2-1-22,-2 0-10,1 0-3,-4 0-11,-1-6-1,-1-3-2,1-2-5,-1 3-25,-11 5-85,-10 1-186</inkml:trace>
  <inkml:trace contextRef="#ctx0" brushRef="#br0" timeOffset="128177.9578">8105 7185 345,'0'0'92,"0"0"-48,0 0 51,0 0-30,0 0-25,0 0-19,-9 5-16,5 14-5,-2 7 8,-1 5-8,2 5 21,2 5-12,0-1-7,3 1 7,0-2-2,0-1-9,0-2 2,0-1 0,12-2 0,1-4 4,1 1-4,1-7 13,1 0-11,2-5 5,0-1-7,3-7 4,3-4 2,4-4-3,5-2 0,4-2 10,2-16-9,3-3-4,-5-4 0,-3-7-15,-5 0 14,-6-1 2,-6-3 0,-1-1-1,-4-4 4,-4-3-4,2 0 0,-4 2 2,-4 2-3,-2 4 2,0 4-1,0 6 2,0 7 4,0 5-6,0 5 7,-3 6-5,1 2 12,1 1 5,1 0-16,0 1-3,0 23-11,0 13 11,-2 10-1,1 8 2,-1-1 0,-1-3-1,3-4 10,0-7 2,0-5-11,0-5 3,0-6-4,0-2 4,0-8-1,0-2-3,0-2 0,0-7 0,0-2 4,0-1-4,0 0 5,0 0-3,0-12 4,6-11-6,2 1-26,-1-1 16,3 7-3,-2 2 11,-2 5 1,-1 3 1,1 0-3,2 2 3,3 2 0,4 2-4,3 0-1,2 0 3,0 7 0,-1 7 1,-1 3-1,5-1 3,-4 1-1,3-1 2,-4-2-2,0-2 0,-3-2 0,0-4 0,-3 1-1,-3-6 2,1 1-2,1-2-11,-2 0-60,3-3-57,-5-7-266</inkml:trace>
  <inkml:trace contextRef="#ctx0" brushRef="#br0" timeOffset="129014.804">9223 7493 277,'0'0'75,"0"0"29,0 0 1,-81-5-21,60 5-33,3 8-17,-4 7-9,4 4-12,-1 2 3,2 1-5,5-1-6,4 0 0,8-4-5,0-4 3,0-1-8,8-4 6,9-2-3,4-6 1,4 0-23,2 0-4,-3-3-15,3-8-25,-5-2 9,-4-2 28,-5-1 1,-2 2 8,-2 0 22,-5 2 2,-2 5 32,-2-1 29,1 5 7,-1 1-13,0 1-2,0 1-34,2 0-16,-2 1-8,3 13 3,1 1 0,2 0 6,3 0-4,0-1-1,9-2 1,1-5 3,5-1-5,6-6 0,6 0 0,-2-1-3,-1-13-17,-5-1-2,-2-4 6,-6-4-2,-1-5 17,-3-4 1,-6-8 0,-2-3 1,-4-3 0,1-6 2,-1 2 13,-1 3 3,-1 3 7,-2 8 9,0 7 1,0 9 15,0 9-29,0 6 10,0 5 7,0 0-39,0 26-9,-3 20-5,-3 14 14,1 8-3,5-3 5,0-8-2,0-9 0,8-7 2,8-10-4,5-5 2,3-8-12,3-8 12,4-8-40,3-2-13,5-13-38,0-16-350</inkml:trace>
  <inkml:trace contextRef="#ctx0" brushRef="#br0" timeOffset="129362.1717">9306 7356 317,'0'0'85,"0"0"-81,0 0-4,0 0 21,0 0 45,121 12 26,-76-8-42,0-4-14,0 0-5,-1 0-29,0-7 8,2-6-10,-4-2-5,-8 0-65,-6 6-141,-12 1-143</inkml:trace>
  <inkml:trace contextRef="#ctx0" brushRef="#br0" timeOffset="130032.8249">7868 7412 250,'0'0'146,"0"0"-118,0 0-5,0 0-5,0 0 10,0 0 14,97 0-15,-49 0 8,4-3 3,6-3-22,-1 1 6,-8 0-20,0 0 3,-2-1 0,3 1-5,2 0-25,-5-3-152,-4 2-130</inkml:trace>
  <inkml:trace contextRef="#ctx0" brushRef="#br0" timeOffset="131167.2359">10475 7594 337,'0'0'104,"0"0"-98,0 0-1,0 0 31,0 0 32,0 0-10,6 77-43,-17-59-6,0 1 3,-5 0-12,-3-3-34,-1-2-90,0-7-155</inkml:trace>
  <inkml:trace contextRef="#ctx0" brushRef="#br0" timeOffset="132971.2379">11147 7311 201,'0'0'163,"0"0"-149,0 0 17,0 0 15,0 0 28,0 0-30,33 64-1,-21-59-13,3-2-3,2-3 1,3 0-18,3-1-3,0-16 6,2-4-12,0-4-1,-3-6 0,-1 0-11,-4-4 6,-6-1-5,-3-2-2,-4 1 12,-2-2-6,-2 1 6,0 7 0,0 0 1,0 11 4,-6 4 2,1 8 13,2 6 31,1 2-26,0 0-6,1 16-19,-1 20-8,-1 14 8,2 9 4,1 0 3,0 1 9,0-3-16,0-3 20,0-4-10,0-6-9,0-5 13,1-5-14,-1-2 1,0-8 11,0-6-8,0-6-2,2-8-2,-2-4 0,0 0 0,0 0 0,1-2 0,1-18 0,3-5-15,1-4 2,2 0-5,2 3-8,5 2 24,-3 3-9,1 5 5,-2 4 2,1 3 2,0 4 2,-2 5 0,1 0-9,4 0 5,0 5 3,1 7 1,5 6-4,-2 2 6,1-1-2,2 2 0,-4-3 1,3-1-5,-3-4 6,4-2-2,-1-4 6,4-5-1,1-2-1,1 0-4,0-3 0,-4-12 5,-3-3-2,-7-2-2,-4 0-1,0-2-5,-6 1 3,0 1 1,-3 1 1,0 2-5,0 2 9,-8 3-4,-5 3 8,0 3-5,-2 5 7,3 1-5,0 0 2,5 15-14,1 4 7,1 8 0,5 1 0,0-1 4,0-4-4,14-2 1,0-1 3,3-3 0,2-5-4,2-2 0,0-3 4,4-4-3,1-3-1,-1 0 0,0 0 3,-4-8-3,2-4 0,-4-3 3,-2-5 3,-1-1-6,-6-4 6,-2-3-6,-8 0 1,0-2 1,0 1 1,0 2-3,-9 4 0,0 4 5,3 5-5,-3 5 0,3 5 1,3 3 4,0-1-4,3 2 1,0 0-2,0 0-10,0 0 2,3 9 4,9 3 3,7-2-1,4 1 2,-1-4 0,5 1-1,0-2-4,-2-3 4,-1 1-2,-4 1 3,-3 0-3,-3 1 2,2-1 1,-5 2 0,-1-1 2,-3 1-3,1 4 1,-2 1 0,0 3-2,1 0 3,-1 2-1,0-1 4,5-1 0,2 0 2,4-3-4,5-3 4,5-3 2,6-6-7,3 0 7,1-3-4,1-12 0,-5-3-3,-6-3-1,-10 0-1,-7-6-5,-7-5 6,-3-1 0,0-2 0,-3 6-3,-6 3 2,2 11 2,-1 6 0,4 4 25,-2 5-6,1 0-7,1 14-13,1 14-13,3 6 12,0 0 0,1-2 1,17-4-4,3-6 6,5-6-2,2-7 0,0-6-22,-1-3-19,-3 0-31,4 0-151,-2 0-239</inkml:trace>
  <inkml:trace contextRef="#ctx0" brushRef="#br0" timeOffset="134691.0949">13618 7275 222,'0'0'127,"0"0"-69,0 0-6,0 0-10,0 0-23,0 0-3,0 0 57,13 72-50,-7-47 10,0-1-18,0-1 9,5-2-3,-2-3-16,-2-1-1,4-4 0,-3-3-2,3-4 0,0-1-2,5-5 2,1 0-2,2-5-7,1-10-4,-3-3-4,-4 0-9,-2-3 17,-4 1-4,-2-1-5,2 2 14,-2 1-3,-2 1 5,0 4 3,-2 5-2,-1 3 27,0 5 11,0 0-10,0 0-21,0 5-8,3 10-1,5 4 0,0-1 2,0-1 0,1-1-1,1-2 0,1 0 3,-1-4-2,4-1-1,-4-1 2,2-4-1,0-1 0,-3 0-1,2-1 0,-3-2 2,1 0-1,-1 0-1,-2 0 0,1-7 3,-2-7-4,-2-3 1,-2-2 0,-1-4-2,0 0 5,0 1-3,-6 2 0,-1 5-1,-1 3 1,4 4 0,2 4 1,2 2-5,0 2 5,0 0-2,0 0-3,15 0-6,5 0 9,2 6 1,5 1 0,3-3 0,1-1 0,5-2 0,1-1 0,2 0 4,6 0-3,-3-1-1,-5-8 0,-3-3-6,-13 0 11,-3-1-9,-9-1 4,-6-1-8,-3 0 7,0 0 1,-3 3 1,-11-1 19,-3 6 2,-6 6-2,1 1 4,-4 0-13,0 10 4,2 11-13,4 8-1,5 4 2,11 0-1,4 1-2,0-3 0,6-4 9,13-3-1,8-4-3,4-7-4,7-5 5,5-5-6,5-3-11,3 0-23,-1 0-67,-5-8-206</inkml:trace>
  <inkml:trace contextRef="#ctx0" brushRef="#br0" timeOffset="136349.25">15911 7257 347,'0'0'49,"0"0"16,0 0-6,0 0 17,0 0-17,0 0-34,-96-54 2,74 54-13,-2 0 4,1 0-9,-3 12-4,2 6 0,-1 6-3,4 3 1,4 3 6,3 2-4,6-1-5,4-2 0,4-3 2,0-4-2,0-2 0,9-4 0,4-4 0,5-3 6,3-4-6,4-5 0,1 0-2,2-5-1,-1-8 3,-3-2 0,-4-2-9,-6-2 1,-6-1 6,-1-1-3,-4 1 2,-3 4 3,0 1 0,0 4 2,0 2 24,0 3-15,0 5 17,0 1-6,0 0-20,0 0-4,0 6-4,1 10 6,7 2-2,1 0 6,3 0-4,-2-1 0,5-2 0,6-3-2,6-4 3,3-4-1,4-3 3,0-1-1,-1 0-2,-1-4 0,-7-6-12,-4-4 9,-5-4 1,-4-3 2,-3-5-5,-3-2 6,-1-6-1,-2 0 0,-3 4-1,0 3-2,0 4 3,-8 5 0,-1 5 9,-2 2-6,1 2 2,3 5-5,2-1 4,2 5 1,2 0-5,1 0 0,0 0-3,0 0-3,0 8 0,0 5 4,4 1 1,10-2-3,2-2 4,5-4 0,3-1 1,3-4 3,1 1-4,-1-2 0,-2 0 1,-4 0-3,-1 1 2,-4 2 0,-1 2-3,-3 1 6,0 4-3,-5 3 0,-1 3 0,-1 2-4,-4 2 4,3 2 0,-2-1 0,1-1 5,0-1-5,5-2 0,1-2 2,4-3 6,2-4-7,4-7 2,5-1 12,6 0-13,3-11 5,3-5-7,-2-4 1,-6-2-1,-4-4 0,-7-3 0,-3 0-2,-3-6-5,-8 3 1,-3 2 3,0 3 1,-9 9 1,-6 5 2,2 5 11,2 8 15,-1 0-23,3 3-2,0 20-2,1 6 0,4 6 0,4 0 0,0-2 0,9-2 1,11-6 9,10-6-10,4-5 0,7-7-11,1 0 2,-1-3-28,-1 0-28,-6 1-58,-6-3-316</inkml:trace>
  <inkml:trace contextRef="#ctx0" brushRef="#br0" timeOffset="137267.3712">18259 7201 226,'0'0'121,"0"0"-60,0 0 31,0 0-13,-83-29 0,68 25-51,0 3 15,-2 1-20,-3 0 3,-6 0-17,-5 10-5,0 8-3,2 8 2,3 7 0,3 5 4,4 1 0,7 2 2,5-5-2,5-5-6,2-1 5,2-7-6,17-2 0,6-7 7,8-9-6,9-5 8,8 0-9,4-10-19,-3-8-20,-5-3-100,-15 4-183</inkml:trace>
  <inkml:trace contextRef="#ctx0" brushRef="#br0" timeOffset="138339.2862">18397 7252 434,'0'0'88,"0"0"-88,0 0 2,0 0 39,0 0 12,0 0-22,-8 40 1,8-36-13,0 1 6,6-5-12,6 0 7,2 0 6,5 0-26,5-14 5,-2-6-5,4-5 0,-6 0-5,-3-4 4,-2-3 1,-5-1 0,-2-6-4,-3-3-3,-2-4-13,-1 0 20,-2-1-4,0-1 4,0 0 0,0 6 6,0 7-4,0 12-3,0 15 2,0 3 10,0 5 27,0 0-29,0 0-7,0 24-2,0 18 1,1 20-1,1 10 11,-2 4-8,0-4 32,0-9-18,0-4 5,-3-6 1,0-8-21,-1-5 11,4-8-13,-2-7 3,1-8-1,1-7 0,0-3-2,0-7 2,0 0 7,0 0-9,0-8 0,0-13-12,5-6 5,8-2-13,2 3 8,4 7 12,0 2-20,-1 6 16,0 4-3,-1 7 0,-3 0 0,0 0 7,4 11 0,-3 4-2,1 3 4,-1 0-4,-2-2 2,-1 0 0,2-3-7,-4-2 7,1-2-27,0-5 20,2-4-75,3 0-123,-3 0-4</inkml:trace>
  <inkml:trace contextRef="#ctx0" brushRef="#br0" timeOffset="138972.1673">19170 7141 266,'0'0'97,"0"0"-65,0 0 62,0 0-18,0 0-13,0 0-17,-77-22-30,64 33 0,-3 10-4,-2 7 16,0 3 9,2 2-16,3-1-4,7-2-1,5-3-15,1-1 4,0-5 0,1-2-3,13-2 8,2-3-8,2-3 1,5-3 1,2-2-4,0-6 5,2 0-5,-6 0 0,-2 0-2,-6-6 2,-3-6 0,-4-5 9,-2-5-9,-2-7 5,-2-4-5,0-4 0,0 1 0,-5 2 3,-5 6-3,1 5 0,1 8 0,-2 3-1,0 5 1,-2 1 0,1 1 0,1 3 0,5 2 0,2 0-2,2 0-11,1 0 0,0 0 6,0 3-6,0 5 11,4-1-32,5 1 1,1 0-6,-2-3 9,0 3 21,-2-3 0,-1-1 5,0-1-12,-2-2-93,1-1-95,-1 0-136</inkml:trace>
  <inkml:trace contextRef="#ctx0" brushRef="#br0" timeOffset="141224.5471">19195 7123 116,'0'0'39,"0"0"-31,0 0 39,0 0 19,0 0-12,0 0-21,77 10 11,-53-6 1,7-3-21,4-1 8,2 0-12,1 0 4,-2 0-14,-4 0-9,-2 0 8,-6-5-7,-3 2-1,-3-1 5,-3 0-4,-5 1 0,-2-1 5,-3 4 0,-3-1 25,-2 1 12,0 0-11,0 0 9,0 0-14,0 0 7,-9 0-35,0 0-3,-5 9 2,-2 8-6,1 4 7,-1 3 1,4 4 1,2 0-2,4 0 0,3-2 8,3-4-8,0-4 0,1-1 1,10-5 11,2-3-7,1-3-3,0-5 2,3-1 1,2 0-3,0 0-2,1-10 0,2-5 3,-1-3 1,-4-2-7,-1-2 3,-6-4-19,-2 2 15,-3 0-11,-5 2 15,0 0-1,0 4 5,-3 3-4,-10 0 4,-1 5-1,2 0 7,1 5-7,2 2-3,6 1 1,2 2 0,1 0-2,0 0-4,0 0-7,1 3 7,9 6 5,1 0 0,1 1 4,3-2-1,0 0-3,6-3 0,1-3-2,5-2-5,0 0 6,-3 0 1,0 0-5,-4-7 5,-3-2 0,-2-3 0,-3-2 0,-1-4-2,-1-2 2,0-2 0,-2-2 2,0 3 2,0 3-4,-5 4 0,2 7 0,-4 2-5,1 5 5,1 0 0,2 0-1,3 18-8,2 8 9,-1 5 3,2 5 3,-2 0 17,-2-1-14,0-2 1,-1-3 0,-3-2-4,2-3-5,-4-3-1,-1-2 5,0-5-1,0-4-2,0-2-1,-7-3 19,-5-3-19,0-2 4,-2-1-5,1 0 4,0 0-6,3 0 2,2 0 0,3 0 4,4 0 0,1 0-4,0 0 0,0 0-7,0 0 1,0 0 3,0 0-12,0-1 6,9 1-6,6-3 15,1 0 0,4-3-6,-1 0-2,-3 0-5,-1 0 3,-4 1 6,-1-1-17,-2 0 12,1 0 7,-5 1-15,-4 1 9,0 0 6,0-1 2,-6 2 6,-7 0 1,-1 1-7,1 1 8,2-1-5,1 2 10,-2 0-13,3 0 0,-2 0-2,3 0 2,2 3 0,3 2 0,1-3-5,2 1-1,0 0 4,0-1 1,3 3-6,10 0 4,1-2 3,1 1 0,0-1-4,1 0 4,-2-3 0,1 0 0,1 0 0,2-2 1,0-8-1,4-5 0,5-3 0,3-3 0,1-3 0,-6-2 1,-5 1-4,-5-1 5,-8 0-2,1 2 0,-3 6 1,-4 3 1,-1 2 1,0 2 15,0 4 0,0 0-14,0 4-1,0 3 2,0 0-3,0 0-4,0 19 0,0 6 2,0 5 0,0 4 5,0-3-5,0-1 0,3-4 5,3-5-10,0-5 7,1-3-2,4-5 4,7-3-1,2-5-3,6 0 0,-1 0 3,4-3-3,-3-7 0,-3-4 0,0-1 4,-3-3-4,-2 0 0,-3-2-1,-2 1 5,-2 4-8,-4 2 4,2 6 0,-4 2 20,-2 4-17,-2 1 3,4 0-6,2 0-8,0 1 5,2 13 3,-3 1 0,-3 5 5,-1 1 0,-2 1 6,0 2-5,0-1-4,0-2 7,0-3-5,0-5-4,0-2 6,0-6-4,0-4-2,0-1 0,0 0 6,0-3-14,0-19 2,0-12-51,5 0 23,6-2-36,1 7 6,-1 7-8,2 4 40,-1 4 27,1 5 5,3 6 0,-2 3-5,-2 0 2,-3 13 3,2 7 25,-2 3 11,1-2 14,5-2-26,-1-1-12,0-3 3,0-4-8,-3-4-4,0-4-3,0-3-3,0 0-37,-2-18-249</inkml:trace>
  <inkml:trace contextRef="#ctx0" brushRef="#br0" timeOffset="141594.1766">20402 6843 400,'0'0'206,"0"0"-174,0 0 32,0 0-35,0 0-13,0 0-2,0 0-14,0-9-8,3 9-22,-2 0-145,-1 0-269</inkml:trace>
  <inkml:trace contextRef="#ctx0" brushRef="#br0" timeOffset="142681.9299">21494 7027 274,'0'0'25,"0"0"22,0 0 36,0 0-52,0 0 23,0 0-12,-97-42 3,75 42-11,-1 0-19,1 0 9,-2 1-17,0 12 9,0 5-1,3 5-8,-1 6 6,3 1 4,4 1 2,3 1 4,7-2-18,4-2-5,1-3 8,0-6-8,4-1 2,11-5 5,5-7-6,5-6-2,8 0 1,4-16-9,0-7 0,-2-6-24,-9 2 10,-7 1 17,-6 2 6,-6 5 6,-2 4 8,-2 7 14,-3 5 13,0 3-2,0 0-18,0 3-21,0 20-5,0 11 5,0 12 5,-3 9 1,-9 5 8,-4 5 14,-1-4 5,-2-3-10,-2-5-14,1-5 4,-1-6-9,-1-3-4,-5-5 8,2-2-7,-4-6 0,4-8 6,7-9-4,6-6 0,6-3 3,3-8 1,3-16-7,0-12-8,9-5-2,23-5 0,13-1-17,11 1 17,10 1-16,5 1-16,1 1-2,-5 6-10,-7 2-52,-10 4-267</inkml:trace>
  <inkml:trace contextRef="#ctx0" brushRef="#br0" timeOffset="147093.9338">23264 6873 199,'0'0'83,"0"0"-78,0 0 74,0 0-9,0 0-40,0 0 0,0 0-17,-78-45 18,62 39-6,-3 3-4,-4 0 18,0 2-6,-2 1-13,2 0 3,1 0-22,0 7 12,2 7-11,1 2 2,1 5 12,6 7-11,0 4 0,2 0 3,4 2-3,1 0 12,5-4-17,0-3 0,0-3 3,2-3 0,8-5-1,7-3 0,-1-6-1,7-2 2,5-5-3,2 0 1,1 0-1,-1-11 2,-5-7-2,-1-3 0,-4-3 1,-3-5 2,-2 0-1,-3-2-2,-4-2 2,-4-1-2,1-1 8,-2 0-8,0 2 3,-2 0-6,2 3 3,-3-2 0,0 1 1,0 0-1,0 2 3,0 1-3,0 3 2,0 2-2,-9 1 1,6-1 0,-1 3 11,1 2 2,1 7 6,-1 1-6,2 4 2,-1 2 2,1 1-10,1 1-4,0 2 3,0 0 0,0 0 4,0 0 0,-2 0-11,-1 0 4,3 0-4,0 0-3,-1 18 2,-1 15-7,-1 16 8,2 6 0,-1 3 2,2-1-4,0 0 2,0-2 0,3 1-2,9-7 6,-1-7-4,2-6 0,3-8 2,-2-4-4,4-6 2,1-4 0,-1-3 0,4-6 2,1-2-4,-2-1 0,1-2-5,-1 0 7,-4 0-6,-1 0 6,-3-3 2,4-7 0,1-7-2,1-2 2,2-7 2,-3-3-8,-2-6 2,-1-4 2,-3 2-2,-6-2 2,-3 4 0,-3 8 0,0 8-1,0 9-1,0 7 2,0 3 0,0 0 0,0 3-8,1 20-2,3 8 9,0 7 0,2 1-4,1-1 8,4-5-3,5-3 6,1-5 2,3-4-7,2-5-1,0-4 7,-1-4-7,-2-4 1,-4-4-1,-4 0 6,-7 0-1,-1 0-4,-3 0 9,0 0-10,0 0 16,0 0-11,-6 0-4,-5-4 14,-1 0-15,-1 1-2,1 2-9,2-1-11,4 1 7,3 1-13,3-2 2,0 2-5,0-1-10,0-2-3,0-2-13,11 1-35,5-4-59,1-2-157</inkml:trace>
  <inkml:trace contextRef="#ctx0" brushRef="#br0" timeOffset="147880.2244">23787 7063 3,'0'0'70,"0"0"-45,0 0 41,0 0 22,0 0-16,0 0-1,19 3 2,-11-3-21,2 0 0,4 0 4,7 0-13,1-11-11,5-2-29,1-4 2,-1-1 0,-5 0 3,-3-1-9,-3-1 1,-4 1 0,-3-2-5,-2-4 5,-2-2 0,-4 0-2,1 1 2,-2 4 0,0 4 0,0 3 1,0 4-4,1 4 5,1 2-2,-1 3 6,-1 2-2,5 0-6,3 0 2,3 5-6,5 11 6,-1 7 1,3 6 9,-1 1 16,3-1-17,0-1 3,1-2-12,-5-4 7,-4-1-7,-7-5 4,-5 0-4,0 2 24,-23-1-19,-8 1 5,-6-5-10,-2-2-23,-2-8-23,0-3-129,-1-1-259</inkml:trace>
  <inkml:trace contextRef="#ctx0" brushRef="#br0" timeOffset="148196.6619">23644 6604 614,'0'0'81,"0"0"-58,0 0 21,0 0-17,0 0-25,0 0-2,4-18 0,-4 18-74,0 0-173</inkml:trace>
  <inkml:trace contextRef="#ctx0" brushRef="#br0" timeOffset="148782.5579">24481 6492 224,'0'0'166,"0"0"-94,0 0 52,0 0-36,0 0-25,0 0-14,0-28-47,0 43-2,0 21-1,0 14 1,0 10 29,0 8-28,-5 1 20,1 0 16,1-3-24,3-7-3,0-6-7,6-10 5,12-4-10,4-7 2,5-8 0,0-9 5,6-8-5,1-7-2,3 0-9,2-14-41,1-11-7,-8-4-162,-11-3-307</inkml:trace>
  <inkml:trace contextRef="#ctx0" brushRef="#br0" timeOffset="149083.3762">24277 6802 289,'0'0'194,"0"0"-157,0 0 33,0 0-40,0 0 19,89 0 18,-40 0-38,2 0 6,1 0-33,2 0 4,-5-3-4,2-1 5,-4-2-14,-8 3-7,-7 0-82,-10 1-112,-8 1-177</inkml:trace>
  <inkml:trace contextRef="#ctx0" brushRef="#br0" timeOffset="149468.8431">24981 6771 314,'0'0'101,"0"0"56,0 0-40,0 0-72,0 0-31,0 0-13,0 98 50,-3-61-18,3-1-22,0-7 10,0-4-21,0-2 0,0-3 1,0-7-1,6-4-6,4-4-26,0-5-90,4-1-245</inkml:trace>
  <inkml:trace contextRef="#ctx0" brushRef="#br0" timeOffset="149731.659">25045 6607 469,'0'0'72,"0"0"-11,0 0 51,0 0-57,0 0-12,0 0-26,-3-32-13,3 32-4,0 0-17,0 0-44,13 0-133,5 5-84</inkml:trace>
  <inkml:trace contextRef="#ctx0" brushRef="#br0" timeOffset="150522.3909">25139 6783 338,'0'0'44,"0"0"-36,0 0 16,0 0 8,0 0 0,85-33 14,-66 33-21,1 0-14,-1 15 6,2 4 8,-3 7 0,-3 7-1,-5-1 5,-1 1-1,-2-2-18,-2-5 4,-4-3-5,-1-4-4,0-4 7,0 0-1,0-7 3,-3-1-1,0-4-5,1-3 0,2 0 0,0 0-3,0-6 18,0-13-23,0-8 0,0-9 3,5-5-3,9 3-1,4 7-2,-3 7 3,-2 10-2,-4 7 2,-3 3 0,2 4-1,3 0-6,3 15 7,1 8-3,-2 6 3,-1 1 0,-3 1 0,-3 0 0,-3-5 0,0 0-3,2-5-16,-1-1-43,6-7-66,4-3-53,4-10-260</inkml:trace>
  <inkml:trace contextRef="#ctx0" brushRef="#br0" timeOffset="151203.7552">26020 6780 92,'0'0'282,"0"0"-184,0 0 7,0 0-10,0 0-59,-83-27-17,53 29 2,3 14-20,2 11 25,-1 5-9,4 4-4,1 1 15,5-4-18,7-2 0,6-7-8,3-3 3,0-2-5,13-2 0,5-4 1,6-2-1,5-5 0,2-1 0,0-5-4,2 0 3,3 0-1,-2-2 2,2-12 0,-2-2-1,-4-5 1,-3-2 0,-5-6 3,-2-3 3,-4-9-6,1-6 0,-1-3 1,-4 1 2,1-3-1,-1 2-2,-4 0 5,-2 5 1,-5 6-6,-1 11 17,0 10 12,0 8 18,0 5-16,0 5-1,0 0-23,0 6-7,-3 29-18,0 13 6,0 14 12,0 4-1,3-4 2,0-2-1,0-3 0,14-9 3,5-7-4,6-11 1,2-12-10,4-9 5,5-9-44,5 0-8,1-23-28,-4-8-347</inkml:trace>
  <inkml:trace contextRef="#ctx0" brushRef="#br0" timeOffset="151573.3538">26079 6595 502,'0'0'49,"0"0"-31,0 0 5,0 0 29,0 0-22,0 0 12,95 9 3,-53-9-28,4 0 5,-1 0-14,4-2-4,-1-5 1,0-2-5,-5 1-9,-8 0-34,-9 3-57,-7 2-105,-11-2-107</inkml:trace>
  <inkml:trace contextRef="#ctx0" brushRef="#br0" timeOffset="153409.4749">27623 6745 181,'0'0'57,"0"0"-56,0 0 17,0 0 27,0 0 30,0 0-9,0 0-16,95-36-18,-71 29-10,3-6-16,0 0 6,-3-2-12,1 0-14,-4-2 14,-6 2-10,-2 0 10,-7 2-1,-1-3 3,-4 5 1,-1-1-3,0 2 1,0 3 16,0 3 20,0 1 33,0 3-9,0 0-45,0 0-11,0 0-5,0 5-12,0 11 6,0 0 6,0 2 0,0 0 0,0-1 2,0-2-1,3 0-1,8-3 0,-2 0 0,-2-3 1,2-2-1,1 1 0,0-3 2,-3 1-3,3-5 1,-1 0-3,2-1 0,1 0-7,-2 0 10,4 0-4,-1-8 7,1-6-8,0-1 5,-2-2 0,2 1 1,-2 1-1,-3 1 0,2 4 1,-1 2 7,-3 1-8,2 4 0,1-1 5,1 3-8,4 1 3,-3 0 0,1 0-4,-1 0 3,-3 8 0,-1 5 1,-1 7 0,-1-1 18,-3 2-2,0 1 5,0-3-3,-3-1-16,1-2 4,-1-3-2,0-4-2,0-3 13,0-2-11,0-2 10,0-2 12,0 0-21,-1 0 17,-4-3-22,-1-11-4,3-6 3,3-2-28,0-3 6,3-3 20,12 4-36,3 3 33,-1 3-4,2 4 5,-1 6-2,-5 5 7,0 3 0,-2 0-4,-2 0-4,2 13 6,-1 3 2,1 3 0,-2-3 14,-1 1-8,0-5-3,-2-2 3,0-2-4,-1-3-2,0-2 0,1-3-75,0 0-163,0-3-196</inkml:trace>
  <inkml:trace contextRef="#ctx0" brushRef="#br0" timeOffset="153656.7042">27926 6300 525,'0'0'1,"0"0"-1,0 0-2,0 0-39,0 0-36,0 0-166</inkml:trace>
  <inkml:trace contextRef="#ctx0" brushRef="#br0" timeOffset="154649.252">28831 6516 396,'0'0'100,"0"0"-74,0 0 45,0 0 11,0 0-41,0 0-11,-91-22-12,76 22-17,-4 3 6,-2 10-2,3 4-2,-1 4 12,5 4-12,4 3 0,6-3 4,4 1-6,0-3 4,0-4-1,3-1-3,8-5 5,1-2-4,3-5 2,3-4-4,5-2-6,2 0 3,2-5-1,-5-9-2,1-1 4,-7-2-4,-3-5 6,-2-2 0,-1-4 4,-1-4-6,-3-3 2,-1-1 0,0-1 2,-2-3-2,0 1 4,-3 3 0,0 4-4,0 2 11,0 5 2,-1 6-1,-2 3 15,-3 5-17,5 4 3,-2 3-4,3 2-2,0 2 2,-2 0-9,2 0-9,0 21 3,0 17-7,-1 13 13,1 7 1,0-5 4,0-1-4,0-6-1,7-5 0,7-8 1,-2-4-1,4-8 0,0-4 1,5-6 2,1-3-4,4-3 1,0-5-7,-1 0-8,-3 0-5,-1-3 6,-3-8 2,1-2-5,-2-2 9,-3-5-6,-3 1 2,-3-1 6,-3 2 8,-2 4-2,-3 2 9,0 3 7,0 3 5,0 3-1,0 3-2,0 0 13,0 0-26,0 0-5,0 13-13,0 7 7,0 3 2,0-2 4,2-2-1,7-4 1,0-3 0,3-3-5,1-5-43,2-4-64,-3 0-172</inkml:trace>
  <inkml:trace contextRef="#ctx0" brushRef="#br0" timeOffset="154882.059">29194 6332 519,'0'0'12,"0"0"-1,0 0-11,0 0 13,0 0 7,0 0-20,0-7-36,0 7-137,0 7 12</inkml:trace>
  <inkml:trace contextRef="#ctx0" brushRef="#br0" timeOffset="155946.7565">29640 6449 334,'0'0'90,"0"0"-15,0 0-11,0 0 9,0 0-32,0 0-37,-69-20 3,54 22-7,-2 11 0,-2 5 12,0 7-8,2 3 8,1 4 1,3 4 2,3-3 8,-1 1-17,8-3 1,1-5 1,2 0-1,0-4-7,6-6 5,11-4-2,2-5 7,5 0-10,-1-3 0,2-3 3,3-1 1,2 0-7,0-1 3,1-10-19,-2-3 19,-2-3-17,-2-1 12,2-6 1,-2-4-24,-1-3 0,-2-1-19,-6 5-14,-6 3 48,-6 4 13,-4 7 12,0 1 26,0 1-11,0 4 7,-7 1-23,0 0-10,0 1 11,4 4-9,-1-1 1,-1 2 3,-1 0-7,-1 6-3,0 14-4,1 6 2,1 3 0,3 0 8,2-2-3,0-3 7,0-2-1,5-8-5,6 1-1,3-4 7,3-2-2,2-3-5,0-1 0,0-5-4,0 0 5,1 0-2,-3 0 1,1-12-5,-1-5 1,-1-4 5,-1-3-1,0-5 4,-2 1 0,-1-1-4,2 3 0,-5 7 1,-2 2 16,-1 7-13,-3 4 8,-2 4 18,1 2-26,1 0-4,3 2-5,3 16-5,4 6 6,2 5 6,-2 1-2,0-3 6,-4-2-1,-2-5 0,-3-1-5,-4-2 4,0-2 0,0 0-4,-11-1 0,-18-4 0,-8-1-27,-6-4-89,-3-5-381</inkml:trace>
  <inkml:trace contextRef="#ctx0" brushRef="#br0" timeOffset="156964.8993">31110 6664 174,'0'0'36,"0"0"-27,0 0 32,0 0 11,0 0 23,0 0-15,0 0-34,82 3-12,-56-21-8,-1-2-6,-3-4 0,-3 2-30,-4 1 22,-3-2 8,-6 2 3,-3-2 0,-2 5 3,-1 3 12,0 6 29,0 5 2,0 4 21,0 0-28,0 4-42,0 17-8,-4 10 5,-1 1 3,4 3 19,1-2-6,0 1 4,0-6-11,13-1-1,5-6 8,3-4-7,6-7 2,1-4 2,2-6-10,3 0-6,-5 0-50,-1-12-168</inkml:trace>
  <inkml:trace contextRef="#ctx0" brushRef="#br0" timeOffset="157181.0803">31317 6203 559,'0'0'91,"0"0"-91,0 0-77,0 0 10,0 0-25,0 0-217</inkml:trace>
  <inkml:trace contextRef="#ctx0" brushRef="#br0" timeOffset="157504.0261">31779 6792 406,'0'0'167,"0"0"-165,0 0-2,0 0 1,0 0 39,0 0-35,-40 59 1,27-43-12,1 2-57,3-2-87,2 1-90</inkml:trace>
  <inkml:trace contextRef="#ctx0" brushRef="#br0" timeOffset="158491.0921">32081 6718 392,'0'0'257,"0"0"-237,0 0-4,0 0 48,0 0-30,0 0-22,15-18-11,1 4 4,-1 1-6,0-3 1,-3 1 0,-4-1-8,-1 4 12,-4 3-4,-3 6 1,0 2 4,3 1-5,-3 0 0,0 0-15,1 0 15,1 0-19,2 13 19,-1 8-10,2 2 20,-4 1 0,-1-2 9,2-2-11,-1-2 13,-1-3-14,3-1 5,0-5 9,-2-2-17,1-2 4,-2-2 0,0-1-3,0-2 5,1 0-6,-1 0 2,0 0 12,2 0-17,0 0 21,-1-13 6,2-6-24,2-7-8,1-4-23,4 0-23,-1 0 17,-2 6-11,0 7 14,-2 7 23,-3 7 6,-2 1 0,0 2 1,0 0 0,0 0 9,0 0-5,0 0 1,1 0 16,-1 0-13,0 0 29,0 0-19,0 0-6,0 0-2,0 0-8,0 6-4,2 16-10,1 7 12,-2 9 9,-1 4 8,0 6 8,0 5 5,-6 7-25,-4 2 27,-2-5-30,-6-4 8,2-5-5,-4-4 0,-2-5-4,2-2 6,-2-4-1,-2-4-5,5-6-1,1-10 3,4-7-10,6-6 2,-3 0 5,2-9-4,0-18-9,5-8 2,4-4-4,11-1-12,22-2 16,11 1-13,8 0-5,6 4 2,3-1-33,0-2-11,-7 0-123,-12 3-218</inkml:trace>
  <inkml:trace contextRef="#ctx0" brushRef="#br0" timeOffset="158791.5542">32197 6375 374,'0'0'288,"0"0"-249,0 0-36,0 0 18,0 0 0,0 0-21,4-20-20,-4 20-116,0 0-107,-1 0-60</inkml:trace>
  <inkml:trace contextRef="#ctx0" brushRef="#br0" timeOffset="160542.5088">5424 9275 113,'0'0'110,"0"0"-25,0 0 20,0 0-20,0 0-14,0 0-24,82 74-26,-55-73 2,6-1 16,4-8-17,4-15-9,-1-8-7,-6-6-6,-4 0-17,-10-3-20,-9 4-33,-9-1 33,-2 2 25,0 1 3,-5 5-4,-2 9 13,4 10 2,0 5 51,3 5 33,0 0-63,5 14-23,17 15 0,6 5 5,5 5 5,3 0 24,0-1 1,1-2-7,-3-4-7,2-2-19,-8-4 0,-11-1 5,-7-1-5,-10-4 2,0 1 2,-19-2 0,-19-1 2,-11-1-8,-4-6-7,2-4 3,3-6-14,11-1-10,7 0-40,16-11-128,9-10-218</inkml:trace>
  <inkml:trace contextRef="#ctx0" brushRef="#br0" timeOffset="160774.0159">6364 9393 522,'0'0'239,"0"0"-228,0 0-8,0 0 19,0 0-22,0 0-8,8-50-36,1 34-76,4-4-50,-1 3-71</inkml:trace>
  <inkml:trace contextRef="#ctx0" brushRef="#br0" timeOffset="161090.4618">6619 8782 468,'0'0'81,"0"0"44,0 0-24,0 0-31,0 0-37,0 0-33,0 33-4,6 12 4,-1 14 4,-2 7 8,0 3-5,4 0 26,-2-8-32,2-6 4,4-8-5,2-6 3,1-8-4,0-11 1,6-6 0,2-11 0,5-5-16,7-9-27,-2-18-17,-4-4-159,-10 2-324</inkml:trace>
  <inkml:trace contextRef="#ctx0" brushRef="#br0" timeOffset="161344.4063">6425 9087 357,'0'0'288,"0"0"-288,0 0 3,0 0-3,90-27 16,-44 14-7,9 1 18,3 4-26,-1 5 5,-4 3-4,-6 0-2,-8 0-1,-2 8-12,-4-1-100,-3-1-105,-5-1-87</inkml:trace>
  <inkml:trace contextRef="#ctx0" brushRef="#br0" timeOffset="161613.9625">7300 9247 673,'0'0'223,"0"0"-216,0 0-5,0 0 0,0 0-2,0 0-29,-8-39-31,2 25-158,-4 2-382</inkml:trace>
  <inkml:trace contextRef="#ctx0" brushRef="#br0" timeOffset="168493.1431">7971 9215 162,'0'0'31,"0"0"-23,0 0 27,0 0 55,0 0-8,24 86-29,-24-56 0,0 2 3,-18-1-30,-4 1-8,-5 1-12,-4-5-6,1-1-65,4-6-84,1-10-135</inkml:trace>
  <inkml:trace contextRef="#ctx0" brushRef="#br0" timeOffset="171300.5324">8941 8993 220,'0'0'84,"0"0"-37,0 0 55,0 0-20,0 0-25,0 0-35,0-5-14,0 5-8,0 9 3,0 9 7,0 6 29,0 3-21,0 3-9,7 1 19,-1-3-20,0-1 0,2-3-3,3-4-2,-3-3-3,6-6 3,-3-1-3,0-6 4,1-3-4,3-1 0,1 0-2,2-18-8,0-1 3,-3-2 7,1-2-19,-4 1-1,-3 1-2,-4 1 2,-1 2 8,-3 3 9,-1 3 2,0 1 2,0 3-1,0 3 1,0 2 6,0 1 0,0 2 32,0 0-19,3 5-18,2 11-2,1 5 10,2 2 0,-2-1 1,5-1-7,1-1 7,2-2-10,-2 1 2,0 0-3,1-1 2,1-3-3,-1-3 1,0-3 0,2-3-1,-4-1 3,-2-5-2,-1 0 3,-3 0 1,-2 0-5,3-11 1,-3-6 0,0-4-1,-1-3 0,1-1-1,-2 0-1,3 1-15,-2 6 14,-2 3 1,0 5 3,0 2 1,0 2 3,1 3-4,5 1 0,5 0-10,5 2 4,2 0 0,3 0 6,4 0-3,-1 2 7,3 2-4,7-1 0,5-3 1,8 0-8,3 0 7,-1-5 0,-1-5 4,-3 1 4,-9 1-8,-10 1 0,-7 1 0,-8 1-6,-8-3 12,-3 1-6,0-4 10,0 1-7,-10-1 1,-5 4 10,-3 1 18,-3 3-12,-3 3-14,-1 0 2,1 0 12,3 13-20,0 10 5,4 4-3,6 5 1,8 0 12,3-4-13,0-1 8,17-3-1,11-1-6,8-7-3,8-5 0,1-9-5,1-2 1,-1-7-35,-2-9-35,-8-6-239</inkml:trace>
  <inkml:trace contextRef="#ctx0" brushRef="#br0" timeOffset="173020.7627">11611 9027 125,'0'0'83,"0"0"-28,0 0 37,0 0-18,0 0-3,0 0 19,-80-34-35,65 34-20,-7 0-6,-5 0-19,0 10 0,0 8 0,1 6-9,4 5 21,3 2-15,10 4 0,1 1 6,7-4-6,1-2-7,0-4 0,4-7 2,10-2-2,10-6 0,-2-4 2,8-7 3,1-2-4,2-21-2,-2-3-2,-5-3-13,-7 2 14,-7 1-3,-4 2 5,-5 1 1,-3 4 3,0 4-4,0 4 0,0 5 3,0 3 6,0 3 8,0 0 4,0 0-21,0 3 0,0 14 0,3 6-1,7-4 2,-1 1-4,3-4 3,3-3 0,1 0 2,5-6 0,3-6-2,3-1 0,-2 0 3,2 0-7,1-5 4,-1-8 0,-5 2 2,-3-3 2,-6-1-5,-6-2 1,-2 3 0,-5-3-1,0 0 1,0 1 0,-8-4 6,-4-1-3,-1-1-4,-2 2 1,0 2 0,3 4-4,-4 4 4,5 2 0,4 4 5,0 1-2,5 3-3,1 0 0,1 0 0,0 0-8,0 0 4,0 3 2,14 6-3,9 3 7,4 0-2,4-2 0,-1 1 3,5-2-9,-3-1 7,1-1-1,-4-1 0,-3 0 3,-1-1-3,-1-1 0,-2 0 1,-3 1-2,0 1 1,-7 0 0,1 3 0,-5 3 2,-2 2-2,-3 1 0,0 0 2,1-2-4,2 1 2,0-3 0,3-4-1,1-3 6,4-2-5,7-2 0,4 0 4,6-13-2,4-7-2,-1-3-1,-3 1-2,-2-2-12,-8-2 2,-2 2-8,-7-2-9,-6 6 20,-6 1 3,0 7 7,-12 3 10,-3 5 11,-3 4 19,2 0-11,1 0-3,1 6 1,1 16-27,4 5 0,4 6 2,5 2 4,2-5-5,16-1 10,7-5-10,5-5 8,3-4-9,0-4 0,4-3 1,-4-7-1,-2-1-5,-4 0-46,-6 0-55,-6 0-233</inkml:trace>
  <inkml:trace contextRef="#ctx0" brushRef="#br0" timeOffset="175695.7535">14298 9105 112,'0'0'20,"0"0"59,0 0 17,0 0-29,0 0 4,0 0 2,87 9-35,-72-10 2,-2-7-8,1 1-26,2-5 8,2-2-9,0-1-2,3-2 3,-3-1-5,-5 0 1,-2-1 3,-7 1 0,-4-2-5,0 0 4,-3 2-3,-12-1 8,-4 1-8,-5 2 2,1 2 1,-1 5 2,-1 1-5,1 6 4,3 2 3,-1 0 4,3 0-11,8 0 1,4 0-2,-2 0-5,9 1 3,0 3-13,0 2 15,12-1-1,7-1 3,10-4-2,5 0 0,7 0-1,4-5 0,0-5-5,-2 3 6,-1 1 1,-3 1-1,-5 2 0,-1 0 2,-8 3-2,-5 0 0,-2 0 0,-8 0-2,-2 2 1,0 8 0,-5 4 1,2 2 0,0 2 5,-4 3-8,5 2 3,1 1 0,1 1 4,2-4 2,2-2 2,2-1 2,-2-6-8,1-1 8,5-6-1,1-5 2,4 0 17,2 0-16,-1-11-3,1-6-5,-1-2-2,-5 1 0,-3-2-2,-7 0 0,-4-1 1,-3 0 2,-2 0-2,0 0-1,-2 3 1,-9 3-1,0 4 0,-1 5 0,-1 5 16,2 1 1,-1 0-5,2 12-12,1 7-3,2 4 3,5 1 0,2-3 3,0-1 0,7-2 0,5-1-2,6-2-1,0-5 3,6-3-3,6-2 1,4-5 0,4 0 5,2 0-4,-5 0-2,-3-6 0,-4-3-3,-5 2 2,-1-4-1,-4-3 2,-6-1 2,-3-6 0,-2-6 1,-2-5-3,-2-5 1,-2-6-4,-1 1 3,0 2 0,0 1 5,-3 1-4,-7 3-1,1 6 9,0 3-9,4 9 19,1 8-11,2 5 10,2 4 12,0 0-29,0 0 0,0 13-1,0 19-23,5 18 23,5 10 3,-1 4 14,-1 5 28,-2-2-28,-3-1 5,-2-1 5,-1-5-13,0-7 6,0-5-20,0-4 0,0-2 8,0 1-6,0-1-2,0-3 0,0-2 2,0-8-7,0-7 5,0-7 0,0-7-1,0-6-40,0-2-29,0-1-10,0-24-9,0-16-106</inkml:trace>
  <inkml:trace contextRef="#ctx0" brushRef="#br0" timeOffset="176297.2472">15401 8746 320,'0'0'29,"0"0"-3,0 0 3,0 0 69,0 0-34,0 0-23,50-35 11,-24 35-30,7 0 3,1 0-8,2 7-16,-2 7 17,-5 4-13,-9 6-2,-8 4 16,-9 3-16,-3 0 22,0 0-16,-4-6-4,-4-4 0,-2-3-3,0-4-2,-4-4 15,-7 0-14,-3-6 9,-1-4-10,2 0-7,0 0 6,2-11-10,3 0 11,3-2-3,4 5 3,4-2-10,6 3-31,1-1-53,0 1-176</inkml:trace>
  <inkml:trace contextRef="#ctx0" brushRef="#br0" timeOffset="177053.1032">15496 8980 98,'0'0'56,"0"0"-12,0 0 57,0 0-30,0 0 1,0 0-12,96 3 25,-59-11-42,6-9-27,4-1 11,2-3-21,3-3-6,-4 1 0,-1-1 6,-5 1-7,-7 1 1,-8 1 0,-8-2 10,-6 2-5,-5-3-2,-2-2 10,-3-2 6,-2-5 3,1-2-15,-1-3-5,-1-2 6,0 1-2,0 1-6,-7 3 12,-11 5-6,-3 2 16,1 4-10,-2 3 1,1 7 11,5 7-20,1 5 6,5 2-10,-1 20 0,-2 29-4,1 24 8,3 14-2,3 4 27,6-6-18,0-13 13,18-13-22,8-9 8,7-11-11,8-6 1,3-9-8,1-9 0,3-12-61,-5-3-16,-4-9-246</inkml:trace>
  <inkml:trace contextRef="#ctx0" brushRef="#br0" timeOffset="178202.7955">16524 8812 207,'0'0'142,"0"0"-65,0 0 31,0 0-12,0 0-49,0 0-7,-34-41-5,25 37-22,0-1 7,-3 2-17,-1 2 1,-1 1 1,-4 0 0,-2 0-5,1 10 0,-1 5 0,3 6 0,2 3 0,5 4 1,4-1-1,2-2 6,4-1-6,0-2 0,0-6-3,8-4-1,4-3 8,5-6-4,1-3 4,4 0-2,5-12 2,4-8-4,0-4-8,-1 2 6,-6-1-1,-7 4 3,-8 2 2,-5 3-1,-4 5-1,0 3 6,0 2-4,0 4 27,0 0-15,0 0-14,0 18-3,0 3 0,0 1 2,0-1 1,9-4-2,2-2 0,2-3 2,0-5-8,4-6-10,2-1-45,0 0-112,1-17-307</inkml:trace>
  <inkml:trace contextRef="#ctx0" brushRef="#br0" timeOffset="179405.8068">16980 8762 342,'0'0'101,"0"0"-95,0 0 19,0 0 15,0 0 4,0 0 0,-74-53-14,61 53 8,-2 0-7,-7 17-21,0 8 1,2 6-2,1 2-2,8 1 2,5-3 1,6-3 9,0-4-11,3-1-6,12-5 4,6-5-4,4-3-1,0-6 8,4-4-4,-4 0-5,-1 0-5,0-3 1,-3-8-2,-2-2 1,1-3-16,-4-3 2,-1-2 4,-6 0 10,0 0 3,-5 3 1,-1 3 1,0 3 4,-3 2 3,0 2 24,0 2-15,0 2 2,0 2 9,0 2-5,0 0 1,0 0-23,0 3-15,0 14 15,6 1 0,0 1 0,3-1 0,-2-3 6,1-3-9,1-5 3,3 0 0,0-4 2,3-3 0,4 0-2,5 0 0,3 0-2,-2-5 1,-5-1-8,-2 0-6,-3-3 13,-1 0-2,-2-3 4,0-3-5,-4-3 10,1-3-8,0-3 3,3-2 0,0 2 0,4 3 1,-1 5-1,0 3 0,-2 7 4,0 5-5,-2 1 1,0 1 0,2 18 3,-4 2-3,2 4 8,-3-1 7,-2-1-13,-1 0 7,-4-4-7,1 1 0,-2-2 15,0-3-10,0 1 1,0-4 2,-5 1-3,1-6-7,1-3 0,1-1 1,2-3 5,0 0-4,0-3 2,0-13-4,0-6-20,0-2 15,3 2-5,5-2 10,1 1 0,2 1 0,3 2-2,2 5 0,-1 3-17,-1 8 14,-1 4-1,-1 0 0,2 3 1,-1 12 5,2 1 0,-3 2-1,3 0 5,-3 2-5,0-4 1,1 1 0,-2-2 0,-2-1 0,-2-3 0,-3-3 0,-2-2-54,-2-4-33,0-2-188</inkml:trace>
  <inkml:trace contextRef="#ctx0" brushRef="#br0" timeOffset="179691.0006">17215 8536 546,'0'0'40,"0"0"-1,0 0 8,0 0-47,0 0 0,0 0-17,-21-13-155,20 13-157</inkml:trace>
  <inkml:trace contextRef="#ctx0" brushRef="#br0" timeOffset="180461.8199">17902 8696 346,'0'0'29,"0"0"30,0 0 73,0 0-33,0 0-58,0 0-20,-72-20-7,49 20 8,2 11-1,4 3-11,0 2 10,8-1-14,3 2-5,3-2 0,3 0 3,0-3-4,0-1 0,11-3-2,3-3-1,3-4 1,2-1 0,4 0 2,-5-1-13,1-8 10,-5 0-1,-3 3 2,-5 3-1,-1 1 2,-2 2 1,-2 0 0,2 8 2,2 14 8,4 14 14,-5 7-15,-4 8 23,0 3 2,0 2-12,-11 0 3,-8-4-14,-6 2 2,-3-4-7,-1-5-4,4-8 1,8-11-3,6-12 0,6-8-1,4-6 5,-1 0-4,2-16 0,0-16-37,15-10 7,15-7 6,6 0-12,4 2 10,1 3-36,-2 4-41,-3 5-40,-1 5-151</inkml:trace>
  <inkml:trace contextRef="#ctx0" brushRef="#br0" timeOffset="182899.3948">18967 8854 159,'0'0'150,"0"0"-116,0 0 49,0 0 17,0 0-2,0 0-43,0 0-22,12 62-8,-1-56-6,0-3 6,3-2-19,3-1 8,1 0-3,2 0-6,3-6 4,4-9-5,-2-2-1,2-1-3,-2-3 3,-3-1-4,-2-2 1,-3-3-5,-2-5 4,-5-1 1,-2-5 0,-1-4-2,-1-4 3,0-7-2,-1-1 1,-1 1 0,-4 4-1,0 5 3,0 6 1,-4 9-3,-5 10 6,3 7-1,0 6 6,3 6-1,2 0 5,-1 7-15,-1 26-10,0 14 8,1 12 4,2 7 2,0-1 4,0-2-8,10-7 14,4-8-11,7-6 2,6-9-5,2-6 6,5-9-5,3-8-1,-1-8 0,1-2-3,-1 0 2,-3-13-14,-3-6 5,-4-2-6,-3-5 13,-4-8-3,-2-3-13,-4-7 10,-1-3-2,-5-1 5,3-2 5,-4 7-7,-1 4 8,-2 6-3,-1 7 7,-2 5-4,0 6 1,0 6 6,0 4 17,0 4-1,0 1 4,-2 0-27,2 21-5,-1 12 0,-1 11 5,2 1 6,0 1 8,0 0-12,0-4 7,0-6-6,0-5-1,0-3 6,2-5-6,-2-5-2,0-3 4,0-4-2,0 0-4,0-1 2,0-2 0,0 0 3,0-4-2,0-3-1,0-1 2,0 0-1,0 0 7,0 0-4,0-7 2,0-14-1,6-9-5,1-5-12,4-2 5,2 1-10,2 5 4,3 6-6,1 8-1,1 10 19,2 7-5,-1 0 3,2 5 2,0 13 1,3 3-1,0 2 1,3-2 0,-4 0-1,-2-1 2,-4-3-1,-4-2 0,-3-1 5,-2-6-8,-1 0 3,0-5-40,0 0-70,-1 0-190,-4 0-106</inkml:trace>
  <inkml:trace contextRef="#ctx0" brushRef="#br0" timeOffset="184002.2886">20302 8559 486,'0'0'40,"0"0"33,0 0 15,0 0-42,0 0-19,0 0 2,-73 66 4,64-37-15,0 0 4,4-4-2,5-3-18,0-2 10,0-5-12,14-3 0,-1-1 7,5-2-7,0-3 0,0-3 0,-5-2 2,1-1-4,-4 0-8,-1 0 6,3-15-3,0-7 7,-3-4-8,1-3 0,-4 1-18,-4 1 24,-2 3-3,0 3 3,-3 2 1,-7 6 2,-1 3 6,2 4 23,3 1-29,-1 5 21,4 0-20,1 0 6,2 0-13,0 0 5,0 0-2,0 0-4,9 0-4,6 0 1,4 0 2,4 0-2,2-5 2,1-7 7,-1-1 0,-3-4-7,-5-1 5,-1 2 0,-5 2 0,-4 4 2,-1 4 1,-2 2 0,-1 4 3,-1 0 12,-2 0-10,3 0-12,4 13 4,6 8 2,4 8 21,2-1-11,0 1-5,-2-2 7,-1-2-7,-5-2-5,-3-2 0,-7 0 0,-1 0 6,-6-1-2,-19-1 8,-5-1-3,-1-4-5,4-2-4,3-6 0,11-2-3,5-2 3,2-2 0,6 0 0,0 0 0,0 0 2,0 0-4,3 0-10,15-3-7,12-8 8,9-3 11,2 0-19,4-1 12,1 0-32,-1 1 30,3-1 0,0 0 9,-1-1-5,-8-1-1,-7-1-19,-12 0 24,-9-5-10,-8 1 9,-3-1 2,0 3 0,-5 4 4,-8 4 16,-2 3 31,0 4-33,-1 5-14,1 0-4,1 5 0,4 16 0,5 4-3,5 7 6,0 1 3,11-4 12,10-4-14,5-5 2,3-7-6,8-5 0,1-8-3,1 0-42,-4 0-70,-6-12-431</inkml:trace>
  <inkml:trace contextRef="#ctx0" brushRef="#br0" timeOffset="184588.0183">19087 8518 162,'0'0'70,"0"0"-61,0 0 80,0 0 13,0 0-14,0 0-4,-17 0-30,15 0-8,2 0-12,0 0-26,0 0 0,16 3-5,11 2 5,11-2 7,13-3-8,15 0 1,8-2-8,3-8 0,-1-2-4,-9-1-58,-11 0-152,-13 1-289</inkml:trace>
  <inkml:trace contextRef="#ctx0" brushRef="#br0" timeOffset="187225.6213">22320 8490 154,'0'0'44,"0"0"35,0 0 33,0 0-32,0 0-22,84 36 1,-66-31 1,-2-4-22,-1-1-3,0 0-4,-3 0-3,0 0-10,1-12-9,3-5-4,-2-3 6,-2 1-10,-3-2 3,-5 1-4,-4 1 0,0 2 4,-2 2-4,-10 2 0,-2 5 6,-2 4-4,1 4 0,-3 0-2,-1 4 0,1 17-2,-1 6 2,2 7 0,2-2 2,5 3 0,4-3 3,2-5-1,4-3-2,0-4 1,0-6-3,4-3 0,11-3-2,7-6 5,6-2-4,4 0 1,0-1-9,1-8 6,-1-3-3,-3-1 1,0-1-9,-1 0-7,-4 2 0,-3 2 6,-2-1 7,-4 1 3,2-1 5,-2-2 0,2 1 1,-1-1 2,1 3-3,-2 2 0,2 3 0,-4 2 0,3 3 1,0 0-1,-2 0 0,1 10 3,-3 2 2,-3 2 1,-3-1 5,-3 2 12,-3 0-15,0 1 1,0-3 8,0 0-15,-3-3 6,-1-6-3,1-2-3,1-2 6,2 0-3,-3 0 0,0-9-5,0-11-7,3-6-2,0 0-13,0-2-1,14 4 22,2 4-8,2 5 9,0 7-4,-2 3 4,2 5-2,0 0 0,0 0-12,0 6 14,0 6 0,0 1 1,-2 3-1,7 0 10,-3 0-10,1-2 15,2 3-14,-4-4 13,-4 0-7,0-5-6,-5-2 3,2-2 1,-1-4-5,1 0 0,2 0 0,3-8 11,4-10-10,1-6-1,1-3 0,-4-2 8,-3 1-8,-7-3 0,-7-2 3,-2-3 0,0-6-2,0-5 0,0-4-1,0 0 2,0 1-3,0 6 1,0 6 0,0 7-1,0 12 3,0 7-2,0 7 26,0 4-19,0 1 21,0 0-22,0 0 0,0 13-12,0 22-3,0 19 9,0 11 0,0 1 3,0-1-4,0-6 1,7-8 0,5-4 2,2-5 0,5-3 1,1-6-3,2-5 3,-1-4-3,0-7 0,3-2 1,-2-4 1,2-5 1,-2-2-3,2-4 0,0 0-1,-2-6-1,-2-13 1,-1-4-1,-5-6-6,-6 0 8,-5-5 0,-3 1-2,0 2-12,-3 0 1,-7 6-2,1 4 1,-3 6 9,-1 5 6,-2 5-1,-3 3 0,3 2-1,3 0 0,6 0 1,4 0-3,2 0-2,0 0 2,0 0 0,11 0-7,7 0 6,4 0 3,-1 0 1,3 0 0,0-1 0,-2-1 2,-1 2-2,0 0 0,-4 0-1,-1 0 0,-4 2 1,-3 8-2,-2 4-3,1-1 10,-4 4-5,5-1 2,-2-1 1,1 0 4,0-1-7,0 0 2,1-4-1,-1 1 2,-1-4-1,5-3-2,-1-1 3,3-3-3,5 0 0,1 0 0,0-5-2,1-9 2,-4-2-2,-1-4 0,-3-3 3,-3 1-1,-4-2 0,-3 4 1,-3 5 1,0 5 12,0 3 27,0 4-14,0 3-7,0 0-10,0 0-10,0 11-16,5 10 13,4 8 3,0 0 1,0-1 0,2 1 0,2-5-2,3-2 1,2-5 0,4-3 4,3-10-4,1-4-4,-1 0-33,-1-15-55,-6-8-269</inkml:trace>
  <inkml:trace contextRef="#ctx0" brushRef="#br0" timeOffset="187510.8062">24238 8064 693,'0'0'69,"0"0"-54,0 0 8,0 0-5,0 0 0,0 0-18,0 0-5,0 0-14,-2 0-64,-4 0-152</inkml:trace>
  <inkml:trace contextRef="#ctx0" brushRef="#br0" timeOffset="187865.0015">23247 8150 383,'0'0'149,"0"0"-140,0 0 4,0 0 29,108-24 33,-56 17-34,7 3-21,4-1 0,-2 0-18,-3 3 0,-7 0-2,-5 2-4,-4 0 4,0 2-59,-2 5-92,-4 2-3,-3-2-198</inkml:trace>
  <inkml:trace contextRef="#ctx0" brushRef="#br0" timeOffset="188914.8717">24493 8344 231,'0'0'193,"0"0"-188,0 0 5,0 0 72,0 0-15,0 0 15,30 30-27,-10-24-30,3-3 17,1-3-25,4 0-5,-1 0 4,1 0-9,-1-6-6,-3-6-1,-6-3 5,-2-3-10,-8-2 3,-5-1-8,-3-2 7,-3 1-22,-14 2-3,-7 4 0,-1 5 13,-3 8 12,-2 3 3,-1 3 0,-1 15 2,3 7 4,2 4-4,9 3 9,3 4 1,6 1 13,7-3 5,2-1-19,0-4 15,14-4-21,10-4-2,7-4 4,6-8-4,9-4 9,2-5-12,5 0 0,-1-5-2,-9-7-27,-4-5 18,-5-4 3,-7-3-11,0-5 5,-3-2-11,-4 1-5,-1 0 28,-6 3-5,-1 3 7,-2-1 0,-1 3 3,-1 4 2,-4 3 5,1 6 5,-4 4 17,1 5-6,3 0-10,4 5-16,8 14-3,4 7 3,3 3 0,-1-3 1,-1 0 12,0 0-10,-4-5 15,-6 0-17,-3-2 4,-5-1 2,0 1-6,-4-1 0,0-2 8,-14 1-6,-9-4-6,-6-2-27,-6-4-39,-2-7-152</inkml:trace>
  <inkml:trace contextRef="#ctx0" brushRef="#br0" timeOffset="190371.9437">26177 8423 372,'0'0'84,"0"0"-68,0 0-3,0 0 41,0 0 13,0 0-1,82-15-42,-61 4-10,5-3-3,-1-3-11,2-2 3,-4-2-3,-3 0-25,-4 1 12,-7 3 4,-3 2 9,-4 5 1,-2 4 2,0 3 1,0 3 17,0 0-3,0 0-4,0 0-14,0 16-7,-3 7 5,0 7 4,3 0 1,0 0 16,0-3-12,1-4 2,7-2 1,4-6 0,0-3-2,4-4-7,2-7 12,4-1-11,4 0 1,0-5-6,0-6-4,-7-4-3,1-1 3,-4 0 1,2-2 0,-1 0 2,3-2-4,0 2 7,-2 5 1,3-1 0,-4 8-1,-3 5-4,-4 1 4,1 0-2,-2 10 3,0 4 8,-1 1-3,-3 0 7,-2-2-3,-2 1-3,-1-4 11,0-1-6,0-3-8,0-1 7,0-3-9,0-2 0,0 0 7,0 0-6,0 0 6,2-14-8,3-7-20,5-6 2,6 1 7,4 1-8,2 4 10,4 1 6,0 5 0,1 4 2,-2 5-2,-5 6-2,-2 0-1,-5 2 6,2 14 0,-1 3 4,-1 3-3,-4-2 6,0 1 9,-3-2 1,0-1-13,-2-1 3,-1-5-1,2-2-3,-1-4-3,1-2 0,2-4-11,1 0-15,2-4-35,-1-14-167,0-6-250</inkml:trace>
  <inkml:trace contextRef="#ctx0" brushRef="#br0" timeOffset="190719.6541">26426 7989 513,'0'0'130,"0"0"-106,0 0 10,0 0 30,0 0-29,0 0-30,0 0-10,2 0-10,1 0-68,6 0-118,0 0-182</inkml:trace>
  <inkml:trace contextRef="#ctx0" brushRef="#br0" timeOffset="191639.8195">27991 7862 206,'0'0'95,"0"0"-59,0 0-22,0 0 39,0 0 15,0 0-13,93-1-15,-50-2 11,6-2-13,6-3-7,-7 1-16,-3-2-13,-12 1 0,-13 6-2,-9-1 2,-8 1-8,-1 2-15,-2-2-92,0 1-41,0-1-50</inkml:trace>
  <inkml:trace contextRef="#ctx0" brushRef="#br0" timeOffset="191938.6285">28236 7826 29,'0'0'89,"0"0"-60,0 0 76,0 0-2,0 0-18,0 0 19,-52 95-47,47-62-1,2 5-10,0 4-28,0-2 9,-4 2-11,4 1-2,-3-8 4,2 0-13,-1-3-5,0-2 0,-1-4 1,-1-4-5,1-3 4,-1-5-21,1 0-34,-5-3-100,2-1-17,-1-1 33,-3 1-11</inkml:trace>
  <inkml:trace contextRef="#ctx0" brushRef="#br0" timeOffset="192139.6691">27963 8485 296,'0'0'139,"0"0"-92,0 0-1,0 0-4,0 0 23,0 0-6,88 11-27,-46-11-3,10 0-3,5-8-21,1-5 2,3-2-7,-1-2-59,-5 0-121,-7 3-261</inkml:trace>
  <inkml:trace contextRef="#ctx0" brushRef="#br0" timeOffset="194013.3391">29435 8169 172,'0'0'166,"0"0"-154,0 0 3,0 0 92,0 0-24,0 0-22,7 87-10,-3-65-37,4 0-1,2-4 4,2 2-13,3-4 5,1-1-9,0-1 7,0-3-7,0-4 2,0-3-2,2-1 8,-1-3-8,5 0-3,-1 0-13,2-9-21,-1-6-13,-5 0-10,-1-1 7,-6-2 37,-4 0 12,-5 1 4,-1-1 10,0 4 18,0 2 40,0 2-20,-4 4-1,4 3 13,-2 3-26,2 0-14,0 0-20,0 0-12,0 7 12,0 7-3,5 1 3,2 0 2,3 0 5,1-1-7,-2-3 0,5-1 1,1-3-2,5-1 1,6-3-1,2-3 1,5 0-21,-4 0-20,-6 0-18,-5-4-10,-7-4 23,-8-1 11,-3 0 35,0-1 1,0-1 10,-8-3 44,-4 3-6,3-4-48,-1-2 9,2 3-6,0 1 8,0-1 24,0 1-23,4 2 4,1 1 14,1 2-27,2 7 16,0-2-18,0 3-1,0 0-2,2 0-8,11 0 9,8 0-2,-1 0 2,2 0-2,-3 0 2,-2 0 0,-1 0 1,-2 0 3,0 0-4,0 0 0,-3-4 0,0-4 3,-3-3-2,0 1 1,0-6 0,3 3 2,-2-4-4,2 1 0,-1 0 3,-3-4-4,1 0 3,-3-1 1,0-3 7,1-2-7,-2-2 1,-1-2-4,4-1 1,-2 2-1,0-2 2,-1 1 0,2 1 2,-1 4-2,-2 4-2,0 6 6,-3 6-3,0 6 12,0 3-3,0 0 4,0 9-16,0 23-17,0 16 17,0 10 17,0 5-12,0-1 16,0 0-7,0 1 3,0-3 4,0-2-21,-2-8 16,2-11-10,-1-7-4,1-6 2,0-6-1,0-8-3,0-6 0,0-3 0,0-3 0,0 0-15,0 0 0,0-11 9,3-7 1,5-9-3,5 3 0,-3 0-10,2 3 12,-3 6 1,2 0 2,0 3-1,1 1-14,3 2 3,-1 5 15,0 4-7,0 0 7,2 0-7,-1 13 7,4 4-1,3-1 0,1 2 1,1-3 0,-2-1 1,1-4-2,-1-2 1,-1-5 0,3-3-3,-4 0-5,-1 0-9,-4-14 2,-2-1 4,-5-3-2,-1-1 11,-2-1 2,-2 2-3,-1 3 7,-2 3 1,0 6 31,0 2-12,0 4 0,0 0 3,0 0-19,0 3-8,0 12-18,2 7 18,6 1 0,1-1 2,4-1-4,-1-4 1,2-2 1,0-6-2,1-3-24,2-3-44,-5-3-173</inkml:trace>
  <inkml:trace contextRef="#ctx0" brushRef="#br0" timeOffset="194223.5193">30735 7975 650,'0'0'32,"0"0"-32,0 0-13,0 0 13,0 0-2,0 0-85,-4-33-157,4 33-92</inkml:trace>
  <inkml:trace contextRef="#ctx0" brushRef="#br0" timeOffset="195184.3278">31107 8035 417,'0'0'179,"0"0"-169,0 0 77,0 0-53,0 0-3,0 0-9,-84-15-16,66 36 3,0 6-4,3 5 0,2 1 23,5 0-22,4-3 2,2-4-8,2-4 8,0-3-11,6-4 3,14-4 0,4-3 3,6-5-3,1-3-2,-1 0 1,-3 0-14,-4-8 15,0-5-3,-2-10 3,0-4 0,1-9 1,-2-7-1,-1-6 0,-3 0 0,-2-1-2,-4 5 2,-1 0 0,-3 1 1,0 6 0,2 7-1,-4 10 2,0 9 3,-2 6 7,-2 6 6,0 0-1,0 0-17,0 17-1,0 15-5,0 15 3,0 7 6,0 2-2,-2 3 12,-2-2-4,1-3 6,2-4-13,1-10 2,0-5-4,0-7 3,0-3-4,0-7 1,0-3 0,-2-3 2,0-4 0,1-3 2,-1-3-1,1-2-3,1 0 2,-2 0-2,1-3-2,1-14-4,0-7-17,0-3 6,3-6 5,9-2 5,4 3 6,-2 0-3,-1 5 4,-1 4 0,1 5 0,-2 4 0,0 5 0,3 5-5,-2 4 4,5 0-5,-2 0 4,1 13-2,-1 7 4,1 7 0,-4 0-4,0 3 7,-3-1-6,-1-5 3,1-3 0,1-3 0,-1-4 4,-1-3-4,2-3 0,-1-2-14,1-2-34,2 0-51,-1-4-111,-1 0-135</inkml:trace>
  <inkml:trace contextRef="#ctx0" brushRef="#br0" timeOffset="197969.17">5160 10756 166,'0'0'81,"0"0"5,0 0 23,0 0-16,0 0-18,0 0-21,-28-63 5,13 53-13,-3 0-23,-3 0-10,-1 3-12,0 2 9,-1 5-10,-1 0 0,0 3 0,1 12 0,3 7 1,2 3-2,8 10-2,2 8 1,8 7 1,0 7 2,0 0 4,0-4-3,9-8-1,6-9 1,3-6 1,4-7-5,5-10 2,0-5 0,5-8-4,-1 0 4,4-18-4,-5-8-13,-7-4-9,-2 0-9,-9-2 13,-5-1 15,-6-1 6,-1 1 1,0 1 0,0 8 1,0 6 1,-3 4 7,-1 8 21,0 5 9,2 1 3,2 0-37,0 7-5,0 15-4,0 7 2,5 3 2,6 1 0,3 0 0,4-5 0,0-4 2,4-3-2,2-6 8,3-8-8,-2-4 6,2-3-6,3 0 0,0-12 8,3-7-8,-6-2-1,-4-2-2,-5 2 6,-7-3-3,-7-2 0,-4-1 0,0-4-1,0-3 1,-7-2 0,-8 3 3,0 3-3,-3 6 0,0 6 0,3 4 4,2 5 18,-2 3-11,6 5 1,3 1 5,1 0-16,5 0 19,0 0-20,0 0-12,0 0 11,0 11-11,3 2 12,11 5-6,10-2 12,1 1-11,6-5 5,2 0-9,0-4 5,1-4-1,-1-2 5,0-2 0,-3 0-11,-3 3 10,-5-1-8,-7 6 7,0 3-5,-3 0 11,4 3-4,1 3 0,-3 1 2,0 3-5,2 2 3,-1 4 0,0-2 4,2 1-2,-1-2 7,-1-6-5,4-6-2,-2-4-2,5-8 0,2 0 3,6-11 6,1-13-9,2-6 1,-2-2-1,-7 2-15,-7 2 13,-7-1-5,-7 0-7,-3-1 8,0-1 4,0 2 2,-9 5-6,-1 7 12,1 9-6,1 4 24,1 4 8,2 0-23,2 8-9,2 17-5,1 10 0,0 4 6,7 2-1,13-4 10,2-2-9,2-7 11,3-3-9,7-10-3,11-9 0,10-6-8,6 0-19,5-16-37,-7-4-204</inkml:trace>
  <inkml:trace contextRef="#ctx0" brushRef="#br0" timeOffset="200845.4229">12539 10561 225,'0'0'124,"0"0"-65,0 0 13,0 0-6,0 0-29,0 0-6,-12 99 32,1-34-16,-3 12-7,-1 7-4,0 2-10,-1 0 5,-1-2-13,-2-2-1,-1-2 26,-3-8-17,-1-5-5,2-10-21,0-4 0,3-8 7,3-4-7,4-13-5,6-9-9,4-8-55,2-11-6,0 0-51,2-13-96,10-14-48</inkml:trace>
  <inkml:trace contextRef="#ctx0" brushRef="#br0" timeOffset="201328.1895">12569 10578 244,'0'0'83,"0"0"-13,0 0 16,0 0-22,0 0-35,0 0-5,38-5-17,-15 28 50,7 13-11,0 15-6,-2 14-6,-2 10-10,-7 3-19,1 1 18,-4-3-16,-1-4 2,3-5-8,-3-7 8,1-6-3,-4-6-6,-3-4 1,-3-3 2,-6-2 4,0-7-6,0 2 2,-9-7-3,0-4-17,0-7-22,0-8-58,5-8-206</inkml:trace>
  <inkml:trace contextRef="#ctx0" brushRef="#br0" timeOffset="201563.0157">12520 11214 556,'0'0'100,"0"0"-81,0 0-14,0 0-5,0 0 14,115-12-5,-72 8-6,-4 2-1,-5 2-2,-7 0-46,-10 0-180</inkml:trace>
  <inkml:trace contextRef="#ctx0" brushRef="#br0" timeOffset="202318.3188">13133 11566 311,'0'0'102,"0"0"-91,0 0 39,0 0 24,0 0-1,0 0-36,36 49-11,-17-49 15,2 0-20,4-14-11,2-1 6,-4-2-9,-4-1-7,-4 0 0,-3-2-3,-1-1-6,-4 0-10,2 3-13,-3 3 10,-3 4-5,-3 4 26,0 4 0,0 3 1,0 0 37,0 0-18,-6 18-19,0 6 12,2 4-6,2 0 24,2-2-12,0-1-16,2-4 11,11-1-12,-1-6 0,3-6-1,0-4-2,1-4-58,-2 0-90,-4-12-311</inkml:trace>
  <inkml:trace contextRef="#ctx0" brushRef="#br0" timeOffset="202502.8195">13403 11202 700,'0'0'0,"0"0"-8,0 0-38,0 0-32,0 0-38,0 0-154</inkml:trace>
  <inkml:trace contextRef="#ctx0" brushRef="#br0" timeOffset="202850.4102">13681 11593 672,'0'0'38,"0"0"-33,0 0-10,0 0 10,0 0 7,0 0-9,-9 100-3,-6-72 3,-3 3-3,-4-3 0,-4-1-131,2-6-261</inkml:trace>
  <inkml:trace contextRef="#ctx0" brushRef="#br0" timeOffset="203821.5528">13952 11611 370,'0'0'51,"0"0"-50,0 0 83,0 0-3,0 0-12,0 0-21,81 7-13,-60-12-5,4-10-18,0-3-10,1-3 2,-1-2-4,-2-1-4,-6 3 2,-3 1 2,-5 4 0,-5 4 0,-2 4 4,-2 4-5,0 4 2,0 0 5,0 0-6,1 18 1,1 14-1,-1 13 32,-1 9-11,0 10 12,0 8 4,0 3 20,0-3-8,0-4-40,-3-4 8,-7-5-17,-2-4 7,1-4-6,0-9 1,-4-8-2,1-10 4,1-7 3,-1-8-7,2-6 0,-1-3-18,-2-2 7,3-19-38,4-12 13,7-11-7,1-10-22,6-6 35,16-3-60,7-8-155,-2-1-123</inkml:trace>
  <inkml:trace contextRef="#ctx0" brushRef="#br0" timeOffset="204178.7574">14218 11187 586,'0'0'31,"0"0"17,0 0 14,0 0-8,0 0-40,0 0-9,-21-2-10,15 2-13,-2 0-74,-2 0-206</inkml:trace>
  <inkml:trace contextRef="#ctx0" brushRef="#br0" timeOffset="205240.9114">12317 12778 199,'0'0'65,"0"0"-3,-3 133 48,-2-66-24,-3 4 15,-1-2-51,-2 0-11,4-2 4,-4 0-35,2-4 8,0-4-14,-1-6 3,-2-10 6,6-8-11,-1-8 0,1-9 4,3-4-4,0-6-18,1-7-54,-1-1-99,0 0-82</inkml:trace>
  <inkml:trace contextRef="#ctx0" brushRef="#br0" timeOffset="205688.7256">12295 12792 180,'0'0'134,"0"0"-39,0 0 2,0 0 3,0 0-64,0 0-25,36-7-5,-11 36 10,3 15 46,2 14-22,-2 10-11,-1 6 11,-3-3-22,-4-5 1,-1-3-10,0-4-3,-4-3-3,1-7-1,-5-7 0,0-6 0,-3-7 2,-3-8-4,-4-6 0,-1-6-6,0-6 1,0-3-48,0 0-2,0-6-16,-1-10-335</inkml:trace>
  <inkml:trace contextRef="#ctx0" brushRef="#br0" timeOffset="205911.316">12311 13345 440,'0'0'139,"0"0"-139,0 0-3,0 0 3,88-28 14,-55 22 21,0 1-11,-4 2-22,-3 0 6,-7 2-8,-5 1-13,-5 0-86,-6 0-192</inkml:trace>
  <inkml:trace contextRef="#ctx0" brushRef="#br0" timeOffset="206876.7455">12980 13654 337,'0'0'106,"0"0"-106,0 0 7,0 0 39,0 0 12,0 0 2,108 4-16,-73-18-24,-1-7-14,-1-2-4,-5-1-2,-7 1-2,-4 4 2,-7 2 0,-3 8 2,-5 3 1,-1 4 10,-1 2-7,2 0-6,-1 8 2,1 18 3,1 13 24,0 11 4,3 3 9,0 6-21,-2 2 31,1-3-23,-5-2-21,0-4 11,0-2-17,-8-3 8,-5 0-9,-1-4 4,-2-4-5,1-5 0,-3-9 1,3-5 5,-1-7-5,4-5 4,0-8 5,-3 0-8,1-8-1,1-16-1,4-9 0,6-9 3,3-11-1,11-8 2,19-5-8,4-1-19,6 0-19,-3 4-20,-2 8-10,-4 10-52,-7 10-100,-6 7-96</inkml:trace>
  <inkml:trace contextRef="#ctx0" brushRef="#br0" timeOffset="207177.5603">13388 13240 491,'0'0'112,"0"0"-112,0 0-2,0 0 2,0 0 0,0 0 0,0 0-35,-10 2-10,7 5-35,-3 1-73,1 2-105</inkml:trace>
  <inkml:trace contextRef="#ctx0" brushRef="#br0" timeOffset="207459.2183">13700 13616 315,'0'0'140,"0"0"-139,0 0 88,0 0 19,0 0-49,3 82 0,-8-57-46,-11 4-2,-2 1-8,-3 0 3,2-3-12,4-4-34,2-8-158,8-11-308</inkml:trace>
  <inkml:trace contextRef="#ctx0" brushRef="#br0" timeOffset="207932.3263">13915 13648 355,'0'0'26,"0"0"14,0 0 32,0 0 14,0 0-34,0 0-13,61 14 10,-39-31-42,-2-2-1,-1-2 1,-8 3 2,-2-1-7,-2 3-2,-6 0 2,1 6-2,-2 4 0,0 3 1,0 3 13,0 0 0,0 8-3,0 14-11,0 5 0,0 5 1,0-2 1,0 0 4,0-3 1,6-4-3,3-5-4,1-6 0,-1-5 1,5-5-10,1-2-2,3-2-73,0-16-185</inkml:trace>
  <inkml:trace contextRef="#ctx0" brushRef="#br0" timeOffset="208132.8779">14139 13326 681,'0'0'27,"0"0"-24,0 0 18,0 0-17,0 0-8,0 0-12,-11-14-124,11 14-187</inkml:trace>
  <inkml:trace contextRef="#ctx0" brushRef="#br0" timeOffset="209182.1219">12296 14693 197,'0'0'117,"0"0"-86,0 0 30,0 0-34,0 0 15,-10 87 23,-1-33-10,1 6 16,-1 2-27,-2 1-17,1-4-1,-2-3-13,1-2 2,1-6-12,-1-3 0,5-1 2,-1-5-5,0-1 0,1-4 0,-3-5 0,3-5 0,1-9-9,3-8-12,4-5-59,0-2-165,0-9-45</inkml:trace>
  <inkml:trace contextRef="#ctx0" brushRef="#br0" timeOffset="209582.8523">12345 14616 219,'0'0'36,"0"0"-29,0 0 31,0 0 25,0 0 37,0 0 16,75 125-26,-57-65-48,-3 5-4,4 1-10,-1 0-9,-1-1 18,3 1-18,-3-4-5,2-5 12,-4-3-17,-3-4 1,-3-6-10,-3-5 0,-3-9 4,-3-8-2,0-8-1,0-8-1,0-5-55,0-1-3,-7-1-48,-6-16-276</inkml:trace>
  <inkml:trace contextRef="#ctx0" brushRef="#br0" timeOffset="209821.1459">12234 15108 506,'0'0'114,"0"0"-96,0 0-10,0 0-8,0 0 14,116-1-3,-71-4 4,-1-1-12,-3-1 1,-5 0-4,-8 4-69,-6 3-94,-13 0-126</inkml:trace>
  <inkml:trace contextRef="#ctx0" brushRef="#br0" timeOffset="211340.487">13117 15599 210,'0'0'51,"0"0"-48,0 0 84,0 0-11,0 0-10,0 0-15,64 14-1,-42-24 0,-1-5-41,3-4 0,-2-4-5,-1-3 0,-3-1-8,0-3-16,-6 5-5,-3 2 25,-3 7-12,-5 5 12,-1 8 9,0 3-5,0 0 45,0 11-49,-7 16 9,0 9-9,1 3 7,1 0 18,5-4 0,0-7-25,0-4 4,0-3-4,0-6 4,6-2-4,0-6 0,0-6-6,4-1-49,1-1-154,2-17-162</inkml:trace>
  <inkml:trace contextRef="#ctx0" brushRef="#br0" timeOffset="211556.577">13330 15176 607,'0'0'8,"0"0"-5,0 0-1,0 0 2,0 0-8,0 0-10,-12-11-77,12 11-79,0 5-96</inkml:trace>
  <inkml:trace contextRef="#ctx0" brushRef="#br0" timeOffset="211842.2885">13725 15626 173,'0'0'53,"0"0"41,0 0 8,0 0-22,0 0 32,0 0-37,3 93-49,-19-66-10,-2 3-15,-3-2 3,0-2-4,2 0-62,-2-3-142,2-5-186</inkml:trace>
  <inkml:trace contextRef="#ctx0" brushRef="#br0" timeOffset="212592.2571">14019 15578 489,'0'0'18,"0"0"-12,0 0 5,0 0 18,0 0-10,0 0 37,29 28 8,-9-35-37,6-14-9,1-5-13,-2-4-3,-2 0 1,-6 3 4,-8 6-9,-6 3 2,-3 5 0,0 6 4,0 0-3,-1 7-1,-5-2 5,-2 2-5,1 0 0,1 13-1,0 13-6,0 7 7,0 5 1,0-2 7,5 0 2,1-4-5,0-4-5,0-5 0,8-4-3,3-6-8,1-6-8,3-6-85,0-1-146</inkml:trace>
  <inkml:trace contextRef="#ctx0" brushRef="#br0" timeOffset="212808.4245">14178 15221 505,'0'0'58,"0"0"-58,0 0 0,0 0 0,0 0-19,0 0-44,-20-30-58,14 30-32</inkml:trace>
  <inkml:trace contextRef="#ctx0" brushRef="#br0" timeOffset="213795.2843">12332 16626 76,'0'0'238,"0"0"-195,0 0 10,0 0 18,0 0 4,0 0 11,10-46-42,-8 46-14,-2 0-17,0 0-12,0 21 9,0 15-9,0 15 4,0 10 21,0 3-19,0 4 12,0 1 3,0-1-21,-3-3 13,-3-6-14,-1-5 7,2-12-3,2-7 1,0-9-5,0-6 0,0-6 0,-2-6-3,0-1 3,-1-3-1,-2-4-10,1 0-30,-2 0-35,3-18-152,4-10-183</inkml:trace>
  <inkml:trace contextRef="#ctx0" brushRef="#br0" timeOffset="214196.377">12423 16390 192,'0'0'20,"0"0"-4,0 0 16,0 0 34,0 0 0,0 0-29,21 6 34,-9 20 31,4 12-53,5 13-10,0 15-2,3 6-6,0 5 5,-2-3-26,-4-5 2,1-1 7,-2-6-16,-2-5 9,-3-8-12,1-7 0,-4-4 4,2-12-2,-1-3-2,-4-10 0,0-4-21,-5-6-6,-1-3-57,0 0-89,0 0-46</inkml:trace>
  <inkml:trace contextRef="#ctx0" brushRef="#br0" timeOffset="214412.5382">12411 17023 384,'0'0'99,"0"0"-99,0 0 2,0 0 9,94-34-1,-63 27-1,2-1-4,0 1-5,-2 1-29,-4 0-119,-3 1-171</inkml:trace>
  <inkml:trace contextRef="#ctx0" brushRef="#br0" timeOffset="215953.511">13196 17355 44,'0'0'233,"0"0"-206,0 0 18,0 0 32,0 0-15,0 0 5,15 32-23,-6-32-6,2 0 14,3 0-22,2-15-7,1-3-10,4-5-6,-3-2-8,1-1 1,-1 2 0,-3 3-9,-2 6 6,-2 4 3,-5 4-2,-2 5-8,-1 2 9,4 0-13,1 11 4,3 16 9,3 13 2,-2 12 17,2 9 5,-2 4-4,-2 2 19,-4 0-9,0 1-9,-5-1 27,-1-2-25,0-4-13,0-11-9,0-5 4,-8-8-5,-1-7 1,-2-6 0,-5-8 11,-2-5-11,-3-6 9,0-5-8,3 0-1,0-20-4,3-10-8,4-14-17,8-7 5,3-11-6,0-8-2,16-2-29,5 2-27,10 6-42,4 6-33,-4 5-44</inkml:trace>
  <inkml:trace contextRef="#ctx0" brushRef="#br0" timeOffset="216238.6828">13433 16886 611,'0'0'37,"0"0"-37,0 0-96,0 0 20,0 0 42,0 0-128,0 16-115</inkml:trace>
  <inkml:trace contextRef="#ctx0" brushRef="#br0" timeOffset="216620.2714">13883 17361 363,'0'0'151,"0"0"-147,0 0-3,0 0 32,0 0 4,-32 103-9,20-76-14,1 1-10,-1 1-1,1-4-3,0-3 0,2-6-42,0-5-114,5-10-205</inkml:trace>
  <inkml:trace contextRef="#ctx0" brushRef="#br0" timeOffset="217372.6177">14092 17361 304,'0'0'11,"0"0"23,0 0 44,0 0-32,0 0-5,0 0-21,97-37 13,-74 22-10,-1 0-13,-1-1 11,-6 0-17,1 1 0,-4 4 4,-4 4-4,-2 4-3,-3 3-1,0 0-5,4 8 5,6 17 8,1 13 44,0 8-9,-1 8-28,-1 3 23,-3 2-11,-3 1-18,-2 4 18,-4 2-2,0 5 13,-3-8 6,-10-3-38,-2-10 7,0-7-10,2-8 4,-4-8-3,5-12-2,-1-4 3,-2-8 8,1-3-10,-5 0-6,1-15-3,3-12-35,6-14 18,9-11-22,0-18 6,15-11 4,12-4-56,3 1-116,0 7-150</inkml:trace>
  <inkml:trace contextRef="#ctx0" brushRef="#br0" timeOffset="217720.0047">14253 16940 506,'0'0'140,"0"0"-140,0 0-21,0 0 21,0 0 4,0 0-1,0 0-3,-3 0-83,-7 0-162</inkml:trace>
  <inkml:trace contextRef="#ctx0" brushRef="#br0" timeOffset="232956.0989">16639 11216 218,'0'0'167,"0"0"-157,0 0 10,0 0 15,0 0 4,0 0-2,0 0-16,12 3 20,-3-3 16,2 0-27,2-8-3,2-4-21,3-2-4,-5 1 3,0 1 3,-5 1-8,-3 5 0,-4 2 0,1 0 3,-2 2-3,0 0 0,0 2 0,0 0 5,0 0-5,0 0 0,0 5-13,0 15 13,0 6 0,0 3 9,0 0 12,0-5-16,4-3-1,3-5-3,1-2 6,2-3-8,0-7 1,1-1 0,0-3-2,-1 0-52,4-15-67,-2-8-200</inkml:trace>
  <inkml:trace contextRef="#ctx0" brushRef="#br0" timeOffset="233210.0425">16790 10883 14,'0'0'549,"0"0"-506,0 0 20,0 0-26,0 0-24,0 0-11,-18-3 0,14 8-4,-1 6-4,4 3-72,1 1-103,0-1-139</inkml:trace>
  <inkml:trace contextRef="#ctx0" brushRef="#br0" timeOffset="233742.6475">17328 11213 184,'0'0'79,"0"0"-78,0 0 95,0 0-17,80-3-42,-54-9-5,1-4-6,2 0-14,-4-1 3,-5 1-3,-4 1-9,-4 1 17,-2 1-1,-4-2 0,-1-2-7,-4 1-8,-1-1-3,0 0-1,-4 2 4,-11 4-13,0 1 19,-1 4 0,-1 2 19,-1 3-29,3 1 11,-3 0-11,5 10 5,-2 12-2,4 11 0,7 4-3,2 2 21,2 0-13,3-4 23,14-4-22,8-4-7,5-7 14,3-7-14,3-5 0,-2-7 1,0-1-3,-1-3-3,-5-15-28,-3-4-69,-8 1-196</inkml:trace>
  <inkml:trace contextRef="#ctx0" brushRef="#br0" timeOffset="234040.9516">17157 11428 370,'0'0'257,"0"0"-241,0 0-6,0 0 14,0 0-23,0 0 5,13 0-6,-2 0-28,2 0-55,4 0-49,1 0-127</inkml:trace>
  <inkml:trace contextRef="#ctx0" brushRef="#br0" timeOffset="234259.1266">18019 11363 486,'0'0'179,"0"0"-179,0 0-29,0 0 7,0 0-77,0 0 6,0-6-79,0 4-78</inkml:trace>
  <inkml:trace contextRef="#ctx0" brushRef="#br0" timeOffset="235161.5719">18662 11198 233,'0'0'127,"0"0"-111,0 0 60,0 0 8,0 0-11,0 0-13,45 1-13,-32-5-32,0-6 3,-2 0-13,-2-4 2,-1 1-6,-1-4 6,2 3-4,-4-3-3,1 0-12,-2 3 2,-1 3-8,-3 3 10,0 5 0,0 1 11,0 2-3,0 0 3,0 0 0,0 16-6,2 6 2,5 7 1,0 1 19,1 2 3,0-4 12,0-1-17,0-4-16,-1-5 6,2-3-7,3-6 0,0-6 0,6-3-59,-1-2-61,-1-17-242</inkml:trace>
  <inkml:trace contextRef="#ctx0" brushRef="#br0" timeOffset="235365.0877">18831 10871 377,'0'0'243,"0"0"-220,0 0-21,0 0 1,0 0-3,0 0-28,-8-4-60,8 4-152</inkml:trace>
  <inkml:trace contextRef="#ctx0" brushRef="#br0" timeOffset="237146.1255">19210 11211 646,'0'0'23,"0"0"-19,0 0 2,0 0 19,0 0-4,0 0-4,0 3-3,0-1 16,7-2-8,2 0-10,1 0 6,3-2-14,0-9-3,3-2 9,2-5-10,2-1 3,-2-6-3,-2-3-8,-1-4 4,-5-3-11,0-2 2,-5-1 6,-3-1 6,-2 0-1,0 3 2,0-2 0,0 5-1,0 3 1,0 6 0,0 7 3,0 8-3,0 7 8,0 2 6,0 0-13,0 0-2,0 1-4,0 21 0,7 15 1,5 9 6,3 10-2,-4 2 10,-1 1-9,2-3 8,-2-6-7,4-8 1,1-6 2,4-9 0,1-6-5,0-6 0,1-9 1,0-6-7,3 0 8,1-9-2,1-12 0,-3-3-8,-1-5 1,-5-4 2,-3-1-11,-2-6 14,-3-2-15,-2-1 17,-2-1-8,-2 4 12,-1 4-4,0 4 0,-2 5-2,0 4-2,0 5 6,0 4-2,0 7 10,0 2-9,0 5 11,0 0-12,1 5 0,6 18-2,2 11 4,0 10 10,-1 4 6,-3 2-14,-2-3 6,-2-3-2,-1-4-5,0-11 5,0-4-6,0-8-2,0-6 6,0-6 2,0-2-8,0-3 0,0 0 3,0 0 2,0 0-5,0-9-19,0-5-15,0 4 10,2 1 24,3 3-1,-1 3 2,8 0-2,3 3 1,9 0 0,2 0-3,4 0 7,-1 0-4,-4 6 0,-4 2-2,-2 3-2,-2-1 4,1 3 0,-2-3 0,-4 1 5,-3-2-8,-1-3 3,-1-3-56,0-3-47,2 0-112,-3-15-60</inkml:trace>
  <inkml:trace contextRef="#ctx0" brushRef="#br0" timeOffset="237593.9769">19134 10900 301,'0'0'89,"0"0"-9,0 0 3,0 0-39,0 0-20,0 0 8,88 0 29,-33 0-13,8-2-27,4-8-15,2-3-2,-7 0-4,-4-1-15,-9-1-89,-10 2-265</inkml:trace>
  <inkml:trace contextRef="#ctx0" brushRef="#br0" timeOffset="238311.0365">21246 10755 137,'0'0'291,"0"0"-230,0 0-11,0 0-2,0 0-35,0 0 42,5 107 26,-1-50-42,-2 2-13,-2-4 2,0-6-27,0-9 7,1-8-8,2-5 1,0-8 0,1-6-1,0-7-28,-1-6-28,3 0-158,1-20-87</inkml:trace>
  <inkml:trace contextRef="#ctx0" brushRef="#br0" timeOffset="238742.2749">21258 10660 480,'0'0'32,"0"0"-16,0 0 23,0 0 29,87-48-13,-65 48-45,2 0 9,-4 17-19,-4 14 0,-9 11 4,-7 2 25,0 3-17,-19-5 0,-4-2-5,-3-5-7,0-6 0,4-10 0,5-7-2,4-6 2,3-6 0,4 0-1,2-1-15,3-10 2,1 0 11,0 4 3,9 1 1,6 3 4,6 1-3,1 2 3,5 0-2,-1 0 1,2 16-3,0 3 0,-1 4 6,-2 1-6,-1 2-2,-6 0-3,2 0-51,-7-2-18,0-5 29,-4-4-140,-1-4-97</inkml:trace>
  <inkml:trace contextRef="#ctx0" brushRef="#br0" timeOffset="239235.7098">21878 10662 336,'0'0'98,"0"0"-87,0 0 29,-86 1-1,65 22-14,2 11 3,6 10 3,2 9 23,2 4 2,6 0-37,3 0 4,0-8-6,8-7-16,11-8 12,5-7-12,6-7 3,3-8 16,2-9-19,3-3 12,-4-6-13,-1-15 8,-6-5-18,-8-2 12,-5-2-2,-7-5 6,-7-1 0,0-4-6,0 0 0,-18-1-14,-3 4 13,2 2-24,-2 7-6,-1 4-22,0 10-78,-4 6-100</inkml:trace>
  <inkml:trace contextRef="#ctx0" brushRef="#br0" timeOffset="240011.7179">22213 10674 180,'0'0'48,"0"0"-29,0 0 59,0 0 12,0 0-68,0 0 77,33 60-24,-15-22-17,1 5-17,-1-1-17,1 1-8,1-4 3,-1-5-11,2-2-7,-4-2-1,-1-3 0,-2-3 3,-7-4 3,3-4-2,-5-5 1,-2-4 3,1-4-8,-2-3 0,1 0 1,7-5 6,5-20 11,7-6-15,1-4-1,-7-3 2,-5-2-4,-2-4 0,-3-1 4,-2 3-7,1 6 3,-2 10 0,0 12 0,-2 8 5,3 6-10,-1 3 3,5 22-8,3 12 7,-1 7 6,-1 2-2,0 3 14,1-6-13,1-3 6,-1-9-8,3-4 3,1-7-4,-3-8 1,2-7 0,2-5 4,3 0 1,4-20 10,-2-7-11,-1-6 2,-4-5-3,-5-6-2,-1-5-1,-4-4 0,1-3-6,-2 4-13,-1-1-8,1 6-19,1 6-4,1 7-48,-3 7-96,-3 7-156</inkml:trace>
  <inkml:trace contextRef="#ctx0" brushRef="#br0" timeOffset="240839.9083">24150 10937 381,'0'0'46,"0"0"-45,0 0 12,0 0 48,0 0 12,0 0-19,70 15-28,-51-22-7,0-6-13,3-2 1,1-2 6,3-6-12,2-3 4,-1-1-5,-2 1 0,-4 7 2,-6 6-1,-8 8-1,-3 3 12,-3 2-9,1 11 4,1 17-6,4 15 14,-3 6 19,1 7 2,-1 3-2,-1 1-2,0-4-29,-3-2 16,0-5-16,0-1 4,0-7 5,-4-1-9,-7-7 5,-3-3-1,0-8 4,-1-5-10,3-8 0,-1-9 4,-1 0 3,2-11-8,-1-15-22,2-12 3,8-7-41,3-6 12,0-4 21,19-1-29,4 2-46,7-1-101,-2 2 21</inkml:trace>
  <inkml:trace contextRef="#ctx0" brushRef="#br0" timeOffset="241134.1466">24531 10428 518,'0'0'133,"0"0"-133,0 0-24,0 0-64,0 0 12,0 0-73,-23 35-76</inkml:trace>
  <inkml:trace contextRef="#ctx0" brushRef="#br0" timeOffset="242105.4648">24833 10793 452,'0'0'90,"0"0"-90,0 0 0,0 0 3,94-8-1,-55 3 2,-4 0-4,-2 2-16,-9 0-110,-9 3-122</inkml:trace>
  <inkml:trace contextRef="#ctx0" brushRef="#br0" timeOffset="242998.3502">25279 10925 281,'0'0'6,"0"0"136,0 0-46,0 0-46,0 0 5,0 0-41,79-36-14,-63 18 6,0-2 1,-3-1-4,-1 2-3,0-4 5,-5 1-3,-1-4 0,-3-5-2,-1-1 2,-2-3 4,0-1-6,0 3 0,-2 0 2,-4 2 3,0 8-3,2 6 21,2 8 6,1 4-11,1 5 18,0 0-31,0 8-5,0 24 0,0 13 0,0 11 5,0 1 9,0-5-12,6-3 11,3-7-13,4-5 5,8-5-4,4-5-1,4-8 0,3-6 1,4-12 6,2-1-14,3-1 0,-2-17-7,-6-5 13,-5-4-15,-5-6 3,-7-3 11,-3-8-25,-2-4 6,-3-1-2,-4-1 17,-2 4 5,-2 9 2,0 8 16,0 12 19,0 9 6,0 4-6,-2 4-3,2 0-17,0 15-16,0 22-19,0 15 19,0 7 3,0-2 5,0-7 9,0-8-4,0-7-8,0-7 4,0-5-7,0-9-1,0-6 2,0-6-1,0-2 3,0 0-5,2-21-13,11-11-10,3-5-44,4 1 11,-1 8 24,-4 9 27,-6 8 5,1 10 5,-1 1 4,2 1-6,4 15 0,1 0 8,4 2 4,-1-2-11,2 0 2,1-4-6,0-2 1,-3-2-2,-2-4 1,-3-2-37,-4-2-44,-5 0-175,-5 0-118</inkml:trace>
  <inkml:trace contextRef="#ctx0" brushRef="#br0" timeOffset="243425.1757">25264 10609 93,'0'0'126,"0"0"-71,0 0 59,0 0 1,88-24-58,-56 19 3,2 4-17,3 1-25,-3 0 0,2 0-16,2 0 4,-3 0-6,3 0-68,-3 0-165</inkml:trace>
  <inkml:trace contextRef="#ctx0" brushRef="#br0" timeOffset="244126.8734">27374 10427 437,'0'0'144,"0"0"-112,0 0 20,0 0-27,-100-52-7,71 51 23,-1 1-13,-1 1-8,0 17 0,-2 14-19,0 10 7,2 9 4,1 4-6,8 1 18,4-5-12,15-1 1,3-8-5,4-3 1,22-4-9,5-9 0,8-8 6,10-8 3,11-10-9,2 0-12,0-12-8,-6-5-76,-14 0-44,-15 2-205</inkml:trace>
  <inkml:trace contextRef="#ctx0" brushRef="#br0" timeOffset="244612.5953">27888 10356 413,'0'0'92,"0"0"40,0 0-67,-101-25-38,77 25 9,3 2-20,2 21-5,1 10-11,0 16 3,3 4 8,5 5 1,4-3 4,6-5-2,0-6-9,7-9-5,16-7 0,6-10 2,9-7 3,6-10-4,3-1-1,-3-1 0,-5-16 3,-8-5-6,-5-6 1,-10-2-12,-5-3 13,-8-5-18,-3-1-4,-2-1 22,-16-1-48,-4 5-30,-1 3-89,-2 6-214</inkml:trace>
  <inkml:trace contextRef="#ctx0" brushRef="#br0" timeOffset="245151.6236">28352 10322 522,'0'0'61,"0"0"-54,0 0 24,0 0 52,0 0-14,0 0-64,6-11-5,-1 33-1,1 10 1,-2 9 31,0 10-21,-4 3 6,0 3 9,0-1-15,0-6 1,0-5-11,-4-5 0,3-3 2,1-5 2,0-7-6,0-4 2,1-6 0,8-4-3,2-5 6,5-5-3,11-1 15,8 0-7,11-6 2,3-7-10,0-4-4,-1 3 3,-8 1-11,-6 2-11,-7 4-20,-8 2-39,-8 2-66,-8 0-187</inkml:trace>
  <inkml:trace contextRef="#ctx0" brushRef="#br0" timeOffset="246629.6446">17067 13439 145,'0'0'104,"0"0"-87,0 0 28,0 0 32,0 0-15,0 0-31,43 43 14,-24-43 4,3 0 1,2-11-17,0-6-26,-2-4 7,-4-2-14,-8 4 3,-2-2-5,-5 4 2,-3 2 0,0 1 1,0 7 4,0 2-5,0 4 8,0 1-7,0 0 14,0 16-13,0 12-2,0 6 15,4 2-10,2-1 30,3-3-15,0-6-18,4-1 4,3-6-6,1-5 0,4-7 3,-3-5-3,3-2-3,-3 0-46,-3-15-110,-8 0-254</inkml:trace>
  <inkml:trace contextRef="#ctx0" brushRef="#br0" timeOffset="246871.4567">17287 13109 421,'0'0'62,"0"0"-57,0 0-1,0 0-8,0 0-24,0 0-15,-9-6-37,9 6-81,0 3-15</inkml:trace>
  <inkml:trace contextRef="#ctx0" brushRef="#br0" timeOffset="247504.3055">17818 13442 296,'0'0'226,"0"0"-223,0 0 0,0 0 29,0 0-12,0 0 24,4 18-18,5-15-13,5-2 20,7-1-11,4 0-2,6 0 6,4-6-23,-1-2 7,-1-3-10,0 0 2,-7-1-2,-3 0 1,-7-3-1,-6-1 0,-2-7-7,-5-3 1,-3-2-23,0 0-7,0 2 14,-7 2-12,-11 6 34,-3 2-2,-3 7 7,-3 3 9,0 5-2,4 1-2,4 0 28,3 1-11,4 14-23,3 11-4,0 9 10,6 7-10,3 3 14,0-1-7,16-4 24,4-5-25,8-8-1,5-8 2,7-6-2,5-10-5,6-3 0,0-2-12,-2-13-2,-10 1-45,-11 1-18,-10 2-27,-12 4-190</inkml:trace>
  <inkml:trace contextRef="#ctx0" brushRef="#br0" timeOffset="247836.3744">17721 13606 192,'0'0'319,"0"0"-296,0 0-19,0 0 67,0 0-3,0 0-60,0 3-7,0-3-1,0 1-1,0 1-14,0 1-101,6 0-28,4 0-48</inkml:trace>
  <inkml:trace contextRef="#ctx0" brushRef="#br0" timeOffset="248126.9026">18512 13550 261,'0'0'136,"0"0"-135,0 0-1,0 0 49,0 0 6,0 0-13,9-1-42,-9-5-44,0-1-107,-3 0-155</inkml:trace>
  <inkml:trace contextRef="#ctx0" brushRef="#br0" timeOffset="249039.3263">19298 13478 99,'0'0'38,"0"0"48,0 0 46,0 0-47,0 0-23,0 0-2,101 16-15,-74-23-29,-2-8-5,-2-4-3,-4-4-8,-4 0 8,-3 0-7,-4 1 5,-4 2 1,-1 4-4,-1 2 0,-1 5 26,-1 5-16,2 1 9,-2 3 1,2 0-16,1 2-7,3 20 11,2 14-6,3 12 27,0 11-15,1 4 19,1 3 11,-2-1-24,0-5 2,-7-1-24,0-8 8,-4-2-9,0-7 4,-8-5-3,-12-4 1,-5-7 2,-4-5 4,1-7-3,0-9-10,3-5 0,3 0-9,0-7 12,6-11-5,2-2 5,7-6-1,5-3-18,2-10 8,3-10-18,20-7-25,8-5 5,11-2-45,-3-2-97,-2 3-76</inkml:trace>
  <inkml:trace contextRef="#ctx0" brushRef="#br0" timeOffset="249393.1804">19483 13151 516,'0'0'147,"0"0"-145,0 0 17,0 0-1,0 0 20,0 0-29,-2 2 0,2-2-18,0 0-8,0 0-71,0 0-188</inkml:trace>
  <inkml:trace contextRef="#ctx0" brushRef="#br0" timeOffset="249963.4071">19827 13305 404,'0'0'4,"0"0"8,0 0-6,87 0 14,-57-11-12,1 1-8,-4-1-13,-1 2-148,-7 2-96</inkml:trace>
  <inkml:trace contextRef="#ctx0" brushRef="#br0" timeOffset="251081.8194">20227 13439 97,'0'0'201,"0"0"-182,0 0 56,0 0 32,0 0-43,0 0-3,25 14 10,-9-14-36,1 0 2,5-13-20,0-4-14,0-4 5,0-1-3,-2-6-2,-1-3-1,-2 0 1,-4-2-3,-4 0 0,-6-2 1,-3-1-4,0-2 6,0-1-3,-1-2 0,-8-1-8,-2 0 5,4 5 1,1 8 2,4 9 2,2 10-2,-1 5 2,1 5-2,0 0-2,0 15-3,0 21-4,0 16 8,1 4 1,8 4 3,0-5-2,5-2 3,-1-4 1,3-2-6,4-3 1,-2-5 0,6-6 0,1-6 2,3-6 1,2-7-3,-2-8 6,1-6-10,-4 0 4,-2-2 0,-3-13-7,-3-6 7,-1-6 0,-2-7-2,1-4-6,-5-3-1,1-1-11,-1 0 14,-4-3 2,-2 3 4,1 0 0,-3 4 0,1 3 2,-3 8-2,0 6 0,0 8 1,0 3 30,0 7-22,0 3 0,0 0 11,0 10-20,0 24-5,0 14 5,0 11 11,0 0 15,-3-8-15,-2-6 3,2-6-12,0-7 0,3-8-3,0-6 1,0-6 0,0-7-3,0-4 7,0-1-3,0 0-1,0-8-9,8-13-1,5-8-16,0-3-12,7 3 5,-2 6 10,-1 10 23,-4 5 0,0 7 1,-3 1-2,2 1 1,5 14 0,-4 2 4,2 3-3,-1-1 1,-1 1 3,0-1-4,5-2-1,-3-3 1,3-3-1,-3-1 2,1-5 1,-2 1-6,-3-6-30,-3 0-135,-3 0-96</inkml:trace>
  <inkml:trace contextRef="#ctx0" brushRef="#br0" timeOffset="251482.6428">20206 13103 359,'0'0'114,"0"0"-89,0 0-14,0 0 38,93-18 11,-46 10-21,13 1-9,13 0-14,6-1-16,-1 2 7,-9 0-7,-16 4-43,-14 2-105,-10 0-183</inkml:trace>
  <inkml:trace contextRef="#ctx0" brushRef="#br0" timeOffset="252215.6465">22118 12855 308,'0'0'185,"0"0"-111,0 0-53,0 0-2,0 0 13,0 90 10,0-45-9,0 3-2,0-2-11,0-6 3,0-2-18,0-4-1,0-4-4,-9-4 1,-1-2-1,2-6 0,0-6-13,7-6-19,-1-6-82,2 0-103,0-4-50</inkml:trace>
  <inkml:trace contextRef="#ctx0" brushRef="#br0" timeOffset="252701.3859">22157 12734 274,'0'0'113,"0"0"-72,0 0 22,80-62-6,-55 52-11,1 7 6,2 3-26,-2 0-11,-1 15 2,-6 10-10,-10 6 5,-9 5-1,0 4-4,-20 1 8,-11 0-15,-6-4 1,-2-6-1,2-9-3,4-7-3,11-10-9,8-5 1,7 0 9,4 0 0,3-3-7,0-2 12,0-1 4,6 6-3,12 0-1,7 0 0,3 9 0,2 12 1,-3 5 12,-4 3-4,-4-1-4,-3 2 3,-4-3-6,-1 1-1,-1-5 4,-1-2-4,-1-2-2,-1-4-11,-1-3-28,-2-3-61,1-5-52,-2-4-73</inkml:trace>
  <inkml:trace contextRef="#ctx0" brushRef="#br0" timeOffset="253160.1715">22787 12819 304,'0'0'11,"0"0"24,0 0 89,0 0-54,0 0-39,-95-29 3,70 59-13,2 13-3,4 13 34,1 6-8,7-2-12,7-2 1,4-9-25,0-5 4,6-7-12,15-5 2,7-8-2,8-6 5,6-9-1,3-9 25,4-1-26,0-19-2,-7-7-1,-6 0 0,-11-6 6,-11-3-5,-10-3 1,-4-9-2,0-4-16,-17-2 2,-6 3-8,-4 6-17,0 9 5,1 9-61,0 10-95,-3 5-64</inkml:trace>
  <inkml:trace contextRef="#ctx0" brushRef="#br0" timeOffset="253888.9117">23131 12785 430,'0'0'75,"0"0"2,0 0-69,0 0-8,0 0 0,0 0 37,17 106 8,-3-60-17,4 3-7,-3-3 6,0-2-26,1-7 13,0-3-6,0-7-7,0-5 4,-3-2-4,0-7 0,-3-2 4,-3-6-3,2-4 0,0-1-1,1 0 5,7-12 9,-2-11-14,1-4 5,-2-4-6,-4-5 2,-3-2-7,-2-1 4,1-2 1,0 7-4,0 4 6,3 7-2,-3 9 0,-3 7-2,-2 7-3,1 0 4,4 15-14,1 19 12,5 14 3,-1 2 12,2 0-1,-1-4-7,0-3 5,3-9-9,-2-3 1,1-9 3,-2-5 1,-2-7-5,2-7 0,0-3 3,6-1 5,0-20 1,3-6-8,-1-7 7,-3-2-5,-2-7-6,-2-7 2,4-10-15,-4-4 11,3 3-12,-3 7 7,-4 7 4,-2 10 2,-3 6-29,-4 4-19,0 5-69,0 2-51,0 2-152</inkml:trace>
  <inkml:trace contextRef="#ctx0" brushRef="#br0" timeOffset="254706.2048">25061 13148 125,'0'0'207,"0"0"-188,0 0-14,0 0 45,0 0-32,0 0 5,69-21-12,-45 7-10,-2-2 8,-1-2-5,-5-2-4,-5-1 15,-4-1-13,-1-1-2,-1-1 0,-5 6 6,0 6-2,0 5-4,0 5 59,0 2 39,0 0-84,0 7-14,0 21-7,-2 6 7,2 5 8,0-1 6,0-3 8,2-5 1,5-5-20,4-2 0,0-7-3,3-2 2,4-9-2,0-4 0,4-1-11,2-3-19,-1-14-119,-4-5-250</inkml:trace>
  <inkml:trace contextRef="#ctx0" brushRef="#br0" timeOffset="254922.3675">25273 12742 560,'0'0'75,"0"0"-72,0 0 0,0 0-2,0 0-1,0 0-18,-39-42-52,39 42-83,0 0-149</inkml:trace>
  <inkml:trace contextRef="#ctx0" brushRef="#br0" timeOffset="255455.0137">25518 12966 218,'0'0'176,"0"0"-176,0 0 8,0 0 4,0 0 17,98-5-12,-68 0-7,-3-1-7,-6 3-3,-5 1-1,-5 2-64,-5 0-54,-6 0-82</inkml:trace>
  <inkml:trace contextRef="#ctx0" brushRef="#br0" timeOffset="256981.6847">26064 13102 292,'0'0'174,"0"0"-174,0 0 0,0 0 1,0 0 37,0 0-11,9 0 11,1 0 36,2 0-21,6 0-21,-1-5-12,3-7-12,3-4 3,2-4-6,-1-4-3,-2-5 1,-2-2-3,-7-4 1,-3-1 5,-4-2-5,-1-2 1,-2-1-2,-1 0-2,-2 1 1,0 0 0,0 3 1,0 4 4,0 6-4,-5 5 3,2 11 3,0 3-6,0 5 9,3 2-3,0 1-1,0 0-5,0 2 0,0 23-4,0 9 3,0 12-2,6 4 2,2 6 1,1 0 0,-1 0 8,3-2-5,1-3-2,1-7-1,4-8 0,0-9-3,4-7 3,0-10 0,3-4 0,5-6 0,-1 0-3,3-8 0,-1-13-5,-2-7 5,-5-5-2,-7-9 5,-1-3-2,-8-4-3,0 0 1,-6 0-2,1 1-15,-2 4 12,1 5 1,2 8 8,-1 8 2,-2 10 6,1 5-1,-1 8 21,0 0-11,0 0-14,0 24-3,0 14 0,0 12 17,0 2-10,0-1 9,0-2-11,0-6 2,0-4-7,0-8 0,0-9 0,0-7 3,0-6 2,0-6-5,0-3 0,0 0-10,0 0 10,5-18-15,3-6 3,1 0 8,-1 2-6,4 5 10,-5 4 0,2 8-5,3 3-1,2 2 3,-1 0 3,6 14-6,4 6 7,-4-1-1,4 1 0,0-1-2,-2-2 2,-1-4 0,-6-2 1,-6-4-6,-3-4-36,-5 0-71,0-3-75,0 0-6</inkml:trace>
  <inkml:trace contextRef="#ctx0" brushRef="#br0" timeOffset="257398.0933">25929 12689 181,'0'0'149,"0"0"-134,0 0 19,0 0 39,0 0-30,118 0 39,-54 0-15,13 0-34,8 0 13,0 0-32,-11 0-9,-12-3 1,-13 2-6,-13-1-39,-10 2-130,-9-1-216</inkml:trace>
  <inkml:trace contextRef="#ctx0" brushRef="#br0" timeOffset="258131.1107">28139 12588 260,'0'0'85,"0"0"-74,-80-19 9,51 17 51,1 2-3,-3 0-55,-1 0 41,2 11 6,2 15-25,1 8-4,2 13-8,-2 7 3,3 8-2,5 0-11,8-1 4,11-8-17,0-5 5,22-10-12,13-7 11,8-7-4,9-10 0,6-10-12,4-4-1,3-7-39,1-14-75,-8-3-117</inkml:trace>
  <inkml:trace contextRef="#ctx0" brushRef="#br0" timeOffset="258663.8466">28609 12605 356,'0'0'32,"0"0"-1,-86-32 50,54 29-8,2 2-19,2 1-52,0 0 13,0 16-8,-1 10 0,3 10-7,6 5 9,4 5 8,6 4-6,9 0-10,1-2 11,1-3-12,22-7 8,5-7-13,8-8 5,4-10 0,8-8 5,3-5-5,2 0-7,-2-17 6,-4-8-18,-9-5 16,-10-3 1,-8-4 2,-7-3 5,-8-1-4,-5 2 1,-6 2-2,-20 3-43,-4 6-20,-1 5 3,1 7-136,2 4-86</inkml:trace>
  <inkml:trace contextRef="#ctx0" brushRef="#br0" timeOffset="259118.335">29003 12581 548,'0'0'93,"0"0"-48,0 0-2,0 0-18,0 0-6,0 0-19,0 6-6,0 21 6,0 9 1,-2 6 2,-6 5 4,-3 1-7,0 3 5,0 4 3,0-3-5,4 1 1,2-6 8,4-5-9,1-9 6,0-8-9,7-4 0,11-4 7,6-7-7,12-7 23,15-3-13,10-3-10,10-13-6,5-2-14,-7 4 19,-8 1-7,-7 2 6,-14 2-5,-5 2-25,-12-1-60,-7 3-169</inkml:trace>
  <inkml:trace contextRef="#ctx0" brushRef="#br0" timeOffset="260389.9481">17295 15620 134,'0'0'192,"0"0"-190,0 0-2,0 0 0,0 0 23,0 0 18,0 0-6,-7 12-1,17-12 7,3 0-7,4-1-7,5-13-16,3-3-8,2-2-3,-4 0 2,-3 3-2,-5 1 3,-6 3 2,-5 3-5,-2 6 0,-2 0 3,0 3 6,0 0-7,0 0 24,0 4-26,0 21-6,0 6 6,0 5 36,5 0-9,5-2-7,-1-6-13,4-2-6,2-8 2,3-3 3,-2-8-6,4-7 0,-1 0-21,2-6-47,-3-14-144</inkml:trace>
  <inkml:trace contextRef="#ctx0" brushRef="#br0" timeOffset="260621.7492">17431 15242 392,'0'0'109,"0"0"-103,0 0-6,0 0 0,0 0-6,0 0-20,-29 31-54,23-15-61</inkml:trace>
  <inkml:trace contextRef="#ctx0" brushRef="#br0" timeOffset="261192.1616">17830 15725 281,'0'0'154,"0"0"-153,0 0 19,0 0 58,0 0-25,0 0-12,75 8 5,-47-16-32,6-7-2,6-3-10,4 0-1,-1 0 6,-5 3-6,-8 0-1,-7 2 4,-8-1 0,-8-2-4,-5 0 0,-2-2-11,0 0 11,-11 0-23,-5 3 4,-2 1 17,-6 4-5,-4 4 7,-4 3 0,-2 3 1,0 0 0,2 10 6,7 8 4,7 4 16,8 3-22,7 4 5,3 4-2,0 1-6,3 1 27,14-4-24,5 0 3,4-6 5,6-4-8,1-6-5,-2-5 0,-1-7 0,-3-3-10,-2 0-2,-3-5-46,-7-7-93,-3 0-213</inkml:trace>
  <inkml:trace contextRef="#ctx0" brushRef="#br0" timeOffset="261540.362">17688 15916 390,'0'0'248,"0"0"-241,0 0-7,0 0-1,0 0-8,0 0-26,0 12-100,0-12-113</inkml:trace>
  <inkml:trace contextRef="#ctx0" brushRef="#br0" timeOffset="261794.2853">18391 15903 195,'0'0'0,"0"0"-20,0 0-8,0 0 22,0 0 6,0 0 1,40 0-1,-40 0-14</inkml:trace>
  <inkml:trace contextRef="#ctx0" brushRef="#br0" timeOffset="263191.5354">19775 15623 320,'0'0'36,"0"0"-24,0 0-11,0 0 73,0 0-49,0 0 26,30 30 0,-18-29-15,3-1 13,4 0-22,-1 0-7,5-9 0,-1-5-18,1-4 4,-3-4-6,-2 0 2,-1-1-3,-7-1 2,-1 0-1,-5-2 1,-4 3 5,0 4-7,0 1 1,0 8 0,0 5 6,-1 4 3,-1 1 30,1 6-39,-1 18-7,2 8 7,-1 5-1,1-1 3,0-2-3,0-3 1,0-4 0,0-5 1,6-2-1,0-7 0,3-3-3,3-6-76,1-4-98,3 0-101</inkml:trace>
  <inkml:trace contextRef="#ctx0" brushRef="#br0" timeOffset="263445.6608">20002 15192 475,'0'0'32,"0"0"20,0 0 17,0 0-20,0 0-24,0 0-25,-6-5-12,3 5-22,-1 4-57,1 5-80,3-3-72</inkml:trace>
  <inkml:trace contextRef="#ctx0" brushRef="#br0" timeOffset="263715.2171">20260 15471 187,'0'0'130,"0"0"-122,0 0 26,0 0 46,0 0-56,102-5-12,-79-1-7,-2 2-5,-3 1-40,-3-1-129,-1 4-74</inkml:trace>
  <inkml:trace contextRef="#ctx0" brushRef="#br0" timeOffset="265002.7823">20652 15472 210,'0'0'187,"0"0"-183,0 0-4,0 0 28,0 0 38,0 0 2,63 71-8,-40-67-13,0-4-9,6 0-23,-1 0-2,2-11 1,1-7-12,2-3 4,1-2-2,-2-3 2,-2-1-3,-7-5-3,-3-2 0,-5-4 6,-6-1-4,-5-2-4,0-1-6,-4 2-15,0-1 13,0 5 0,-8 6 10,-4 4 0,0 7 5,2 5-4,2 5 11,3 6-10,2 2 14,2 1-11,-1 7-5,-2 25-3,1 14-4,0 11 7,2 7 0,1 2 0,0 0-3,3-2 3,11-9 0,2-9 2,6-12 2,0-7-4,5-9 0,3-6-2,4-10-1,3-2 2,2-8-6,-1-15 5,-3-7-31,-9-2 7,-4-6 9,-7-6 12,-5-1-1,-2-2 7,-2 4-1,0 3 3,-2 7 2,-2 6-5,-1 7 0,1 7 4,-2 5 3,0 4-5,0 3 24,0 1 9,0 0-35,0 9 0,4 13 0,2 10 3,-1 2 28,-2 4-15,-2-2-2,2 1-5,-3-5-1,1-6-8,-1-2 0,0-9 0,0-6-4,0-4 4,2-5 0,1 0 0,3-2-7,3-16-9,3-6 8,1-2-39,4 4 30,-2 4 2,1 6 15,-1 4-5,0 5 8,0 3-6,1 0 3,-1 9-4,3 12-3,-4 7 14,2 1-6,-1 0 18,4-5-11,-1-1 1,0-5-5,1-3 3,-4-5 0,3-5-7,-1-5 1,5 0-1,0-15-10,-2-6-78,-5-5-206</inkml:trace>
  <inkml:trace contextRef="#ctx0" brushRef="#br0" timeOffset="265434.8336">20738 15204 245,'0'0'95,"0"0"-79,0 0 10,0 0-1,0 0 18,0 0-11,122-21 30,-67 11-16,5 2-18,2-1-17,0 0-6,-6 4-10,-2 0-41,-6 0-139,-8 1-176</inkml:trace>
  <inkml:trace contextRef="#ctx0" brushRef="#br0" timeOffset="266167.9842">22413 15009 204,'0'0'134,"0"0"-46,0 0 21,0 0-27,0 0-34,0 0-46,0 21 5,0 10-1,0 7 26,0 4-23,0 2 1,0 2-9,0 1 1,-5 0 2,0-4-3,-1-6-2,3-9-15,1-7-14,2-6-26,0-7-82,0-6-132</inkml:trace>
  <inkml:trace contextRef="#ctx0" brushRef="#br0" timeOffset="266684.6969">22364 15000 103,'0'0'86,"0"0"-76,0 0 54,33-79 54,-20 67-38,5 3-10,7 0-34,5 3-13,3 5 2,-2 1-22,-2 1 13,-6 19-16,-4 4 1,-5 5 5,-8-1-6,-6 2 1,0-1-5,-7-2-10,-17-4 7,-4-4-7,-2-5-16,3-5 18,4-7 6,4-2 6,3 0 0,1 0-15,6 0 10,0 0 2,8 0 3,1 0 12,0 0 6,11 0-17,13 0-2,9 8 2,0 10-1,1 6 13,-1 3 7,-5 5 7,-1 1-16,-6 3-6,-2-1-3,-5-2-2,-4-5-52,-2-3-51,-2-9-110</inkml:trace>
  <inkml:trace contextRef="#ctx0" brushRef="#br0" timeOffset="267170.4486">23137 14950 312,'0'0'45,"0"0"-30,-93-8 1,62 8-12,1 14 10,3 9 21,6 8-4,3 8 26,6 5-3,4 5 20,3 0-32,4 0-19,1 0-3,0-7-20,13-5 3,12-9-3,4-9 7,9-11-7,3-8 2,1 0 8,5-18 6,-5-9-8,-2-4-5,-9-2-3,-11 0 1,-8 2-4,-12-1 6,0-1-3,-10 0 0,-12 1-1,-3 1-9,-2 0-15,2 3-37,1 5-72,3 7-113,0 7-66</inkml:trace>
  <inkml:trace contextRef="#ctx0" brushRef="#br0" timeOffset="267956.9684">23459 15034 72,'0'0'131,"0"0"-36,0 0 56,0 0-17,0 0-58,0 0-51,0 0-25,15 2 3,-2 29 7,2 9 22,0 2-7,-2 1 4,0 1-29,0 0 3,-1 0-3,1-5 3,-1-5-4,-1-4 1,0-9 0,0-6 4,-2-6-1,3-6-3,-2-1 0,2-2 5,2 0-4,-1-8 2,2-10-3,-3-5 4,1-5-2,-4-2-2,2-2 0,1 1-12,-2 5 8,-1 3-2,1 5-4,-4 7 7,-3 3-4,1 5 6,-4 3 1,0 4-11,0 21 10,0 9 0,1 9 1,4-2 2,3-4 2,3-6-4,2-8 0,2-5 1,-3-8-4,1-5 3,0-5 0,1 0 17,4-6-3,5-15 2,-4-8-16,-1-4 6,-6-3-6,-3-4 1,-3-6-1,-2 1 2,1 0 4,-2-1-6,-3 3 0,0 2-18,0 7 9,0 4-36,1 7-4,-1 3-91,0 6-171</inkml:trace>
  <inkml:trace contextRef="#ctx0" brushRef="#br0" timeOffset="268805.733">25818 15221 53,'0'0'178,"0"0"-174,0 0-3,0 0 10,0 0 54,0 0-9,1 16-10,14-16 32,6 0-5,3 0-39,6-13-11,0-3-18,1-4 4,-4-1-3,-4 0-5,-3 3-1,-8 4 3,-5 5-3,-4 3 10,-3 4-10,0 2 28,0 0-1,0 3-27,-7 15-4,-2 8 3,-1 4-2,4 5 1,3 1 4,3 2 12,0-4 0,0-2-11,6-5 0,4-7-3,2-7 2,0-5-10,3-8-17,1 0-104,-1-18-102</inkml:trace>
  <inkml:trace contextRef="#ctx0" brushRef="#br0" timeOffset="269012.7961">26017 14854 556,'0'0'0,"0"0"-17,0 0 9,0 0-21,0 0-4,0 0-54,-43-4-73</inkml:trace>
  <inkml:trace contextRef="#ctx0" brushRef="#br0" timeOffset="269313.6102">26414 15144 403,'0'0'187,"0"0"-166,0 0 7,0 0-14,0 0-10,0 0-4,72-23-2,-51 19-76,-5 1-27,-2 3 12,-5 0-49,-3 0-95</inkml:trace>
  <inkml:trace contextRef="#ctx0" brushRef="#br0" timeOffset="270471.946">26795 15209 220,'0'0'49,"0"0"-36,0 0 45,0 0 19,0 0-19,0 0-15,73 13 18,-52-13-45,1 0-5,2-10 7,-3-5-15,1-3 8,-2-2-8,-2-4-1,-1-3 28,2-5-29,-3-5 0,-4-2 5,0 0-1,-8-2-6,-2 3 1,-2 1 0,0 3-6,0 5 9,-2 4-3,-5 6 19,1 7-10,1 2 12,2 8 5,2 2-20,1 0 4,-2 0-10,2 18-9,-1 18 6,1 12 5,0 7-2,0 6 0,0-1 5,0-6 3,7-4-6,5-9 1,2-7 0,6-5-1,6-7-2,7-8 0,5-10 2,7-4-1,3-3-1,-1-18-11,-3-4 6,-5-4-31,-8-2 22,-5-3 13,-6-3-6,-6-2 3,-2 0 4,-5 1 0,-5 5-1,-2 3 2,0 6-1,0 4 0,-2 7 4,-5 3 2,-2 4 13,4 4-11,1 0 9,1 2-6,0 3-11,-4 22-1,2 12-6,1 8 7,1 0 11,0 0-2,-1-3 0,1-6-4,0-2-3,-1-9-2,0-6 5,4-5-6,-2-8 2,2-4-1,0-2 4,0 0 0,0-8-8,15-17 4,5-6-41,2 3-14,0 5 18,-1 9 37,-4 4 5,-1 7 5,0 3 7,1 0-17,-1 11 0,0 5-1,-2 2 2,1-1-1,-5-2 6,3-1-2,-2-3-4,-2-1 0,-1-3 3,0-4-4,-3 0 1,-4-3-3,-1 0-19,0 0-78,2 0-16,-2 0-61</inkml:trace>
  <inkml:trace contextRef="#ctx0" brushRef="#br0" timeOffset="270864.4166">26750 14866 355,'0'0'37,"0"0"-26,88 5 40,-33-5 4,10 0-8,6 0-14,-2 0-12,-4 0-21,-8 0 1,-14 0-1,-8 0-28,-11 0-127,-11 0-200</inkml:trace>
  <inkml:trace contextRef="#ctx0" brushRef="#br0" timeOffset="271619.3428">29016 14716 224,'0'0'90,"0"0"-2,0 0 19,0 0-35,0 0-44,-79-14-5,48 27-21,-1 6 5,3 7 10,2 6 10,2 4-1,1 6-13,-2 4-4,4 0 13,-1-1-12,7-4 2,13-4-12,3-5 2,18-5-4,22-7 1,14-5 1,10-11 15,5-4-15,0 0-5,-4-4-25,-8-6-36,-9 1 5,-13 4-80,-11 3-87</inkml:trace>
  <inkml:trace contextRef="#ctx0" brushRef="#br0" timeOffset="272120.7169">29573 14747 401,'0'0'22,"0"0"-21,-108-5 33,71 10 20,2 13 7,5 9-3,7 8-23,1 5 14,3 4-22,3 1-1,7-3-15,2-4-11,7-5 5,0-6-2,16-7-1,13-5-2,10-9 3,13-6 5,4 0-12,1-14 4,-3-7 0,-15 0-4,-9-2 6,-11-1-3,-10-3 1,-6-4 0,-3-1-7,0-3-10,-14 1-33,-8 2-34,-2 2-101,-1 3-139</inkml:trace>
  <inkml:trace contextRef="#ctx0" brushRef="#br0" timeOffset="272599.9466">29926 14739 370,'0'0'65,"0"0"-48,0 0 37,0 0 40,0 0-57,0 0-37,5 32 8,-2 5 36,0 9-23,0 0-9,2 1-12,2-2 12,2-1-9,0-5 5,4-3 25,1-1-13,-1-7 3,6-2-17,4-5 0,3-6-2,12-4-3,11-11 4,11 0-5,5 0 0,-2-10-8,-12 2-11,-14 0-18,-8 3 14,-10 2-40,-7 2-142,-9-1-279</inkml:trace>
  <inkml:trace contextRef="#ctx0" brushRef="#br0" timeOffset="273818.5496">17466 17333 199,'0'0'26,"0"0"-19,0 0 24,0 0-15,0 0 6,0 0-8,61-60-1,-55 52 36,-3 2 10,1 3 1,-4 2 19,2 1-36,-2 0-12,0 0-31,0 8 2,1 15 6,-1 7-5,2 5 9,1-2-1,1-3-9,4-1 3,3-4-3,3-4-2,5-4 2,-2-7 1,4-5-3,-5-5 0,2 0-44,0-12-60,-6-11-162</inkml:trace>
  <inkml:trace contextRef="#ctx0" brushRef="#br0" timeOffset="274025.6096">17569 17089 331,'0'0'187,"0"0"-171,0 0-16,0 0-73,0 0 34,0 0-78,-29 21-74</inkml:trace>
  <inkml:trace contextRef="#ctx0" brushRef="#br0" timeOffset="274642.9073">17957 17319 220,'0'0'165,"0"0"-144,0 0 14,0 0-18,0 0 6,0 0 20,16 18 8,-10-14-26,1 0-17,4-1 1,4 0 20,3-3-20,4 0 2,3 0-11,2 0 5,-2-6-3,0-3-2,-5 0 0,-3-3 5,-7-1-3,-4-3-3,-1-4 1,-2-4-19,-3-1-38,0-2-6,0 1 50,-2 5 10,-11 4-2,-2 7 5,-2 5 22,-2 5-1,1 0-4,0 8-3,5 9-11,3 7 3,5 2-5,3 6-1,2 2 0,0-5 0,12-1 19,3-4-9,1-2 16,3-1-6,-2-1-17,5-4-3,3 0 33,-1-6-31,-1-2 11,-3-2-12,-1-4 0,-1 1-2,-3-3-17,3 0-30,-3 0-71,1-5-156</inkml:trace>
  <inkml:trace contextRef="#ctx0" brushRef="#br0" timeOffset="275006.2574">17908 17596 120,'0'0'191,"0"0"-166,0 0 71,0 0 30,0 0-48,0 0-18,-6 2-29,2-1-22,1 2 1,2 3-9,-2-5-2,1 1-1,2-1-77,0-1-173,6 0-116</inkml:trace>
  <inkml:trace contextRef="#ctx0" brushRef="#br0" timeOffset="275206.7975">18598 17523 350,'0'0'22,"0"0"-20,0 0 14,0 0-12,0 0-2,0 0-4,24 14-65,-21-14-28,-2 0-2</inkml:trace>
  <inkml:trace contextRef="#ctx0" brushRef="#br0" timeOffset="275993.1457">19959 17351 478,'0'0'29,"0"0"-24,0 0-4,0 0-1,0 0 0,0 0 0,58 53 3,-40-53 2,0-2 28,3-14-31,-3-4 16,2-3-18,0-4 2,-4 2 10,1-1-11,-5 0 2,-1 2 0,-2 5-1,-1-1-3,-2 7 1,-1 4 0,-5 4 1,0 5 1,0 0 16,0 0 54,0 5-66,0 16-5,0 7 0,0 5 1,0 2 13,1 0-6,5-4 2,-2 0-6,2-3-3,2-4-4,2-3 2,-2-5 0,1-6-7,-2-3-33,2-7-94,-2 0-88,-1-3-63</inkml:trace>
  <inkml:trace contextRef="#ctx0" brushRef="#br0" timeOffset="276231.4515">20251 16992 511,'0'0'140,"0"0"-124,0 0-4,0 0-12,0 0-5,0 0-7,-10-3-30,10 8-1,0 3-41,0 0-39,0 2-19,3 0-86</inkml:trace>
  <inkml:trace contextRef="#ctx0" brushRef="#br0" timeOffset="276648.316">20611 17271 293,'0'0'127,"0"0"-127,0 0 2,83-3-2,-48-3 0,-1 0 4,-1 2-6,-6-1 2,-7 2-3,-7 3-101,-2 0-101</inkml:trace>
  <inkml:trace contextRef="#ctx0" brushRef="#br0" timeOffset="277913.9971">21254 17340 145,'0'0'73,"0"0"15,0 0 12,0 0 2,59 83-36,-41-68-36,2-6-13,4-4 0,2-5 16,4 0-19,2-17 0,0-7-13,0-6 0,-5-3-2,-5 0 1,-6-1 0,-5 1-1,-4 0 4,-2-3-3,-2-3 2,0-1 3,0-6-5,-2 1 0,1-3 0,-2 1-5,0 2 1,0 6 4,-2 10-6,-7 8 15,2 6-5,0 9 28,4 2-6,1 2-3,2 2-23,0 12-2,0 21-4,2 14 4,6 10 2,0 4 0,-1 0 0,1-4 14,4-4-12,-2-5-1,2-7-1,4-5 3,0-7-3,1-5 0,1-6 0,0-3-2,4-6 3,4-6-1,2-3 0,5 0-6,0-2 4,-3-12-3,-4-3 0,-6-5 4,-4-4-2,-4-5 3,-3-3 2,0-7-2,-4-1-1,1-2-21,-2 4 6,-2 2 15,-1 5 1,-1 5 0,0 0 3,0 10 2,-1 5 2,-2 5 27,-2 5-4,4 3-7,1 0-23,0 17-2,0 15-6,0 10 8,0 0 2,0-2-2,3 1 0,-2-7 0,1-2 2,-2-2-2,0-4 3,0-3 0,0-4 1,0-6-4,0-1 0,-2-6-1,2-4 1,0-2 0,0 0 0,0-5-11,3-16 1,12-9-7,0 2-16,3 1-5,-3 6 23,3 6 15,0 2-2,1 8 2,2 2-1,0 3-3,1 0-6,0 13 10,-1 6-9,-1 6 9,4-1 11,1-2-6,3 1 8,-1-5-13,-4-2 3,-1-2 0,-3-5 0,-1-3-2,2-6-1,-5 0-43,2 0-78,-4-1-133</inkml:trace>
  <inkml:trace contextRef="#ctx0" brushRef="#br0" timeOffset="278337.1038">21260 17047 324,'0'0'58,"0"0"-50,119 4-7,-56-4 34,10 0-9,6 0-16,1-10-3,-3-4-6,-12 5-2,-9 0-19,-15 3-63,-12 0-96</inkml:trace>
  <inkml:trace contextRef="#ctx0" brushRef="#br0" timeOffset="279038.8823">23034 16837 156,'0'0'127,"0"0"-123,0 0-3,0 0 10,0 0 88,0 0 39,20 122-51,-14-72-30,-1 0-3,-4-1-43,1-5 5,-2-6-16,0-4 4,0-6 3,0-7-7,-6-6-4,0-6-11,3-7-46,0-2-43,3 0-9,0-10-151</inkml:trace>
  <inkml:trace contextRef="#ctx0" brushRef="#br0" timeOffset="279582.9724">23026 16723 194,'0'0'95,"0"0"-28,0 0 22,0 0-38,0 0-12,0 0-9,94-67-26,-61 67 21,0 0-12,-3 13-6,-5 13 8,-5 3-15,-7 9 34,-7 1-18,-6 2-14,0-2 12,-11 0-12,-11-6-2,-5-4 0,-6-6 0,2-10 0,1-4 0,3-6-12,11-3-3,4 0-26,6 0 13,4 0 23,2-7 5,0 4 4,16 3-4,10 0 2,6 3 17,8 15-3,-4 3-9,-2 6 12,-9 3-15,-5 0 8,-4 0-10,-4-1 2,-2-2-1,-1-3-3,-1-3 0,0-4-1,-1-4-43,0-4-39,1-4-60,1-5-63</inkml:trace>
  <inkml:trace contextRef="#ctx0" brushRef="#br0" timeOffset="280046.9093">23777 16853 172,'0'0'133,"0"0"-130,0 0 2,0 0 27,0 0 17,-87-55-4,59 61-10,-3 22 2,-1 8 5,2 11-5,2 6-10,5 3 25,7-1-12,9-9-23,7-4-12,0-7 0,10-8-4,14-6-1,7-8 0,10-10 7,6-3-7,5-1 9,-2-17-9,-1-2 1,-10-3 5,-9 0-5,-8-3 1,-8-3 18,-5-2-19,-7-4 6,-2 1-7,0-4-4,-16 0 1,-6-1-10,-1 3-2,-4 3-10,0 4-60,-1 7-68,-2 4-114</inkml:trace>
  <inkml:trace contextRef="#ctx0" brushRef="#br0" timeOffset="280974.9168">24261 16622 364,'0'0'76,"0"0"-58,0 0-18,0 0 1,0 0 26,16 122 21,-3-71-12,2 4 3,1-3 3,-1-1-30,0-1 0,-1-4 0,0-3-6,0-4 22,-1-6-16,2-6 7,0-4-6,3-7-11,0-4 4,-2-6-4,5-6 3,1 0 4,1-12-6,4-10-1,-3-7-2,-2-1 2,-5-2-3,-3-2 2,-5-1-1,-1-1 4,-2 0 0,-2 6-2,-2 7-2,-1 8 3,-1 8-11,0 4 10,0 3-2,3 1 0,2 22-24,4 10 23,2 6-1,1 3 2,4-1-1,1-1 4,3-3-2,1-6 17,1-4-15,-3-9 1,-1-4-4,-1-8 2,-1-6-2,3 0 0,4-9 4,-2-12 5,-2-5-7,-4-2-2,-5-2 0,-3-2 1,-3-6-4,1-4 3,-2-3 0,-2-2 2,2-4 2,-3 1-8,1-2-3,4 4-29,-1 6-12,1 8-74,-4 12 2,-1 8-37,0 7-130</inkml:trace>
  <inkml:trace contextRef="#ctx0" brushRef="#br0" timeOffset="281660.992">26176 17101 573,'0'0'65,"0"0"-65,0 0-28,0 0 22,0 0 12,0 0-7,25 17 3,-11-17 2,3-5 1,5-11-1,3-7-6,3-2 2,-1-1-7,-2-2-2,-4 1-18,-4 4 15,-3 3 10,-6 8-24,-5 7 26,-3 5 2,0 0 71,0 2-28,0 17-45,-9 10 0,-4 5-2,3 4 7,3-3-5,1-3 0,6-6-5,0-3-1,0-6 6,10-5 0,3-6 0,0-5-6,0-1-40,4 0-40,-5-14-157</inkml:trace>
  <inkml:trace contextRef="#ctx0" brushRef="#br0" timeOffset="281861.5307">26312 16755 501,'0'0'133,"0"0"-126,0 0-4,0 0-3,0 0-9,0 0-22,-22-27-73,19 23-60,2 3-43</inkml:trace>
  <inkml:trace contextRef="#ctx0" brushRef="#br0" timeOffset="282246.9865">26632 17005 178,'0'0'40,"0"0"-34,0 0 22,97-34 8,-62 26 1,0 0-19,1 0-5,-4 6-10,-7-1-3,-7 1 0,-5 2-61,-5 0-98</inkml:trace>
  <inkml:trace contextRef="#ctx0" brushRef="#br0" timeOffset="283512.4829">27278 17093 300,'0'0'218,"0"0"-218,0 0 1,0 0-1,0 0 0,0 0 10,44 0 2,-27 0 30,1 0-5,0-6-12,0-2 1,2-3-9,0-3-10,-2-4 4,3-1-9,0-6 0,-3-3 2,0-5-3,-3-8 3,0-4-4,-2-2 0,-1-1-1,-8-2 5,-4 4-4,0-1 0,-1 4 2,-11 2-2,2 6 2,-1 8 3,4 9 24,1 9-12,3 6 1,1 3-16,1 14-2,-4 28-5,1 22-2,-1 13 7,2 1 2,3-2 3,0-10-3,5-7-2,7-8 2,3-9-6,0-9 4,1-7 0,-1-8 2,4-8 4,-1-4-6,5-6 0,3 0-6,1-7 0,-1-13 5,-1-1 1,-2-4-2,-1-6-5,-1-2 4,-5-3-4,-1 2-8,-1-4 14,-5 3-2,1 4 3,-4-1 5,-3 2-1,-2 3-4,-1 1 0,0 5 0,0 6 26,0 8-23,0 4 1,0 3 27,0 0-31,0 19-4,0 16-3,0 11 7,0 1 9,0 1-9,0-2 5,0-6-1,0-2 0,0-7-4,0-3 0,0-6 3,0-5-6,0-4 3,0-5 0,0-4 4,2-1-1,-1-3-3,-1 0 0,2 0-10,1 0 10,5-9-18,5-10 14,5-4 1,3 2-16,-1 4-2,-3 4 13,-2 7 6,0 1 0,2 5 2,6 0 0,-2 3-1,0 11 2,-4 5-1,-3 1 0,-2 1 1,3 2 13,0-4-4,3-1-3,-2-4-5,2-5 4,-2-3-6,1-4 0,1-2-20,-2 0-19,-3-14-173,-5-3-200</inkml:trace>
  <inkml:trace contextRef="#ctx0" brushRef="#br0" timeOffset="283882.6778">27345 16798 220,'0'0'19,"0"0"-16,0 0 108,117-6-17,-75 4-38,8-3-6,3-1-28,5 1 3,4-2-19,0-1-5,-6 2-2,-8 0-25,-12 1-91,-14 2-135</inkml:trace>
  <inkml:trace contextRef="#ctx0" brushRef="#br0" timeOffset="284583.553">29136 16587 93,'0'0'98,"0"0"-45,0 0 10,0 0-2,0 0 10,0 0 2,-14-39-60,-5 39-13,-5 0 4,-3 10-4,3 9 23,-3 8 12,0 9 22,2 6-19,1 8-13,5 4 18,4 0-40,9-1 7,6-6-10,3-5 4,21-7 4,7-10-7,10-7 3,9-9-4,7-9-3,4 0-5,-1-9-45,-6-9-116,-10 0-95</inkml:trace>
  <inkml:trace contextRef="#ctx0" brushRef="#br0" timeOffset="285162.8795">29661 16675 330,'0'0'21,"0"0"-17,0 0 5,0 0 41,0 0-8,-66-86-12,47 74-21,-2 4 21,-4 5 37,-4 3-18,-1 5-20,-1 21-14,4 13 2,7 7 17,7 6-7,9-1-9,4-3-4,0-3-12,18-8 1,4-6 2,7-7-2,-3-7 0,6-7 4,-1-8-6,-1-2 10,0 0-10,-2-14 1,-1-7 7,-2-6-7,-5-3 5,1-6-7,-8 1 1,-4-1-3,-8 3 3,-1 1-1,0 0 0,-14 3-13,-7 1-11,-3 6-15,-5 2-102,3 3-147</inkml:trace>
  <inkml:trace contextRef="#ctx0" brushRef="#br0" timeOffset="285784.1034">30202 16497 295,'0'0'193,"0"0"-123,0 0 2,0 0-30,0 0-41,0 0 7,0-15-8,0 17-7,0 23 4,0 14 6,0 13 7,0 9 31,-4 4-22,-6 1 4,-1 0 3,-2-5-25,4-6 11,3-5-10,0-8-1,6-7 0,0-10 2,0-8-3,12-5 0,15-7 4,11-5 21,12 0-20,3 0-2,0-5-1,-3-4-2,-5 2-2,-6-3-5,-7 2-28,-6 0 16,-10 2-33,-6 0-57,-9 2-119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03:30.1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5652 1429 280,'0'0'72,"0"0"-50,0 0 27,0 0 10,0 0 31,0 0-31,0-14-21,0 14-5,0 0-27,0 0 5,0 3-11,2 17 5,1 10-5,0 11 6,0 5 6,0 7 9,0 0-20,-3-2 7,3-7-8,-3-4 6,0-5-6,3-4 0,-1 0 0,-2-6-2,0-4-5,0-6-30,0-9-56,1-6-165,2 0-101</inkml:trace>
  <inkml:trace contextRef="#ctx0" brushRef="#br0" timeOffset="532.2415">5660 1405 250,'0'0'90,"0"0"-54,0 0-9,0 0-13,0 0 39,0 0-7,0-6-27,17 27-14,8 12 63,6 9-17,2 5-40,0-1 6,3-4-8,-1-2-5,-2-7 3,3-1-7,-5-4 0,-1-1 4,-3-4 0,-3-3-4,-2-4 0,-4-6 3,-3-4-4,-3-4 1,-3-2 0,0 0 16,0-13-16,0-10 15,-2-7-7,-1-4-2,-1-5-3,-1-3-3,-4 2 0,0-4 6,0 4-1,0 2-5,0 2 0,-7 5 2,-1 7-9,2 5 0,0 7-40,2 6-1,0 6-87,1 0-56,-2 0-85</inkml:trace>
  <inkml:trace contextRef="#ctx0" brushRef="#br0" timeOffset="1033.6308">6521 1405 288,'0'0'30,"0"0"-3,0 0 31,0 0 52,0 0 0,0 0-49,-73-62-33,55 76-28,-6 17 0,-1 13-4,-2 10 8,7 9-4,1 0 14,11-1 0,8-6-2,0-8-10,11-7 1,14-8 8,4-9-6,5-9 8,5-9-5,4-6-7,0-1 10,-2-20-11,-6-7 0,-9-2 0,-4-2 4,-10-4-4,-3-4 0,-3-7 2,-6-4-2,0 0 0,0 4 0,-19 5 0,-8 7 6,3 7-11,-3 7 5,6 5-19,-1 7-22,7 8-38,-1 1-213</inkml:trace>
  <inkml:trace contextRef="#ctx0" brushRef="#br0" timeOffset="1487.9703">6897 1346 283,'0'0'178,"0"0"-166,0 0-11,0 0 4,0 0 21,118 0 9,-72 0 28,6-2-17,2-2-37,-5 0 3,-4-1-11,-9 2 0,-10 0-2,-6 3-110,-8 0-29,-9 0-89</inkml:trace>
  <inkml:trace contextRef="#ctx0" brushRef="#br0" timeOffset="1750.9986">7185 1358 212,'0'0'128,"0"0"-113,0 0 112,-3 95 18,3-54-84,0 4-16,0-1-11,0-2-23,0-2 29,3-4-34,4-4 0,1-2-5,-2-3 2,-2-6-6,2-6-24,3-7-59,3-8-139,2-1-218</inkml:trace>
  <inkml:trace contextRef="#ctx0" brushRef="#br0" timeOffset="2205.4855">7641 1333 384,'0'0'241,"0"0"-215,0 0-26,0 0 0,0 0 29,2 106 27,-2-59-16,3-2-13,-3-3-1,3-4-20,0-2-3,1-1-2,-4-4 3,0-1-2,0-7-2,0-5 0,0-6-2,0-4-29,0-6-36,0-2-95,5 0-106,-1-14-43</inkml:trace>
  <inkml:trace contextRef="#ctx0" brushRef="#br0" timeOffset="2452.8957">7704 1310 382,'0'0'160,"0"0"-127,0 0-18,0 0 37,0 0-17,99-77-20,-71 70-1,3 2-11,1 2-2,-4 3 3,-6 0-3,-4 0-2,-9 5-31,-6 11-102,-3 5-99</inkml:trace>
  <inkml:trace contextRef="#ctx0" brushRef="#br0" timeOffset="2653.4332">7693 1566 263,'0'0'154,"0"0"-130,0 0 71,0 0-24,0 0-21,99-39-22,-68 27-27,-2 4 3,-4 5-4,-8 3-2,-7 0-23,-9 15-175,-1 6-76</inkml:trace>
  <inkml:trace contextRef="#ctx0" brushRef="#br0" timeOffset="2869.5977">7762 1804 217,'0'0'110,"0"0"-2,0 0 20,0 0-29,0 0-68,0 0 8,19 39 2,6-39-25,6-5 12,7-10-21,4-2-7,4 1 5,-1 3-5,-3 2-16,-9 5-25,-11 3-62,-10 2-182</inkml:trace>
  <inkml:trace contextRef="#ctx0" brushRef="#br0" timeOffset="4157.168">9900 1105 237,'0'0'133,"0"0"-22,0 0 3,0 0-56,0 0-30,0 0-20,-24 63-1,14-25 21,5 6-18,4 3 14,1-1-20,0 1-2,0-4 7,4-2-3,8-2-6,2-3 0,5-1 5,1-2-3,3-3 8,4-3 0,0-7 0,1-5-8,-1-6 5,1-5-7,2-4 5,0 0-5,7-5 0,1-15-3,-2-3 0,-2-5-8,-4-6 9,-5 0-1,-3-7 1,-5-1 2,-2-1 0,-6-3 0,-5 0 0,-4-2 6,0-1-6,0 3 0,0 4 1,-7 4-3,-2 6 3,-1 8-1,2 8 14,2 6-7,3 7 24,3 3-2,0 0-29,-3 0 0,0 28-9,-4 13 2,-1 17 7,1 8 3,2 1 22,4-3-9,1-7-13,0-5 10,4-6-12,5-7-1,-1-5 7,0-9-6,-3-3 0,1-5-1,-3-4 2,-1-6-5,-1-4 3,-1-3 0,0 0 0,2-3-3,-1-20 1,4-13-12,6-6-8,3-3 5,7 6-18,-1 6 24,-1 10 11,-3 9-2,-3 5 1,2 6 1,3 3-5,3 0 5,6 3-4,0 11 4,-1 0-2,2-1 8,-3 5-6,-3-2 0,-1 2-3,-4 2 3,0-2 0,0-1 0,2-5-6,3-3-64,1-9-153,-1 0-274</inkml:trace>
  <inkml:trace contextRef="#ctx0" brushRef="#br0" timeOffset="4980.8197">11113 1459 371,'0'0'89,"0"0"-89,0 0 0,0 0 35,0 0 31,0 0 1,-12-75 24,-6 75-54,-9 0-4,-4 3-22,-2 13-10,2 5 26,1 2-11,9 4-16,6-2 7,5 4-2,7-3 1,3-2-4,0-1 0,13-7 13,5-3-14,5-2 9,3-8 1,1-3-8,1 0-6,1-4-2,-8-8-20,-3-2 25,-6-3-4,-2-2 0,-1-5-1,-1 1-20,-1 2 16,2 6 7,-6 3 2,0 4 4,-2 7 5,-1 1 5,0 0-14,2 0 0,2 1-8,4 10 7,2 4 1,2 0 4,3-1-4,2-2 0,2-3-1,2-3 6,3-5-5,1-1 0,0 0 2,-1-3-10,-4-10 8,-1-7-1,2-6-6,-3-6-3,1-9 6,-2-4-1,-3-8 1,-1-1 2,0-2 2,-6 2 0,1 6 1,-4 8 8,-2 14 1,-2 12 34,0 8-8,0 6 2,0 0-33,0 14-5,0 25-9,0 13 4,-2 13 5,-1 6 0,0-6 1,3-5 11,0-9-7,2-12-1,7-6-4,7-9 4,-4-6-8,6-7 4,4-7-47,4-4 1,1-4-77,0-17-409</inkml:trace>
  <inkml:trace contextRef="#ctx0" brushRef="#br0" timeOffset="5322.303">11312 1301 340,'0'0'226,"0"0"-181,0 0 0,0 0 0,0 0-30,0 0 1,62 0 27,-23-4-31,1-1 3,-1 0-14,-3-1 0,2 1 3,-6 0-3,-8-1-2,-2 3-16,-4 0-45,-9-1-61,-3 2-106,-6-1-125</inkml:trace>
  <inkml:trace contextRef="#ctx0" brushRef="#br0" timeOffset="6214.9978">9829 1393 305,'0'0'171,"0"0"-52,0 0-13,0 0-66,0 0-3,0 0 2,-5 0-30,5 0 7,0 0-16,0 0 8,0 0-8,0 0 0,0 0 0,0 0-4,0 0 0,-3 0-8,3 0-1,-3 0-10,-3 0 21,-3 0-3,-3 0 2,0 3-2,3 0 4,-1-2 1,2 1 0,1-2 3,3 0-3,1 0 0,1 0 0,-1 0 10,3 0-8,0 0-2,0 0 1,0 0 3,0 0 1,0 0 1,0 0-5,0 0-1,6 1-4,12 2 4,9 1-1,5-4 4,9 0-3,8 0 0,2 0 1,7-2-2,2-7 3,-7 0-2,-5 1 0,-9 2-24,-15 5-16,-5 1-105,-11 0-116,-8 0-79</inkml:trace>
  <inkml:trace contextRef="#ctx0" brushRef="#br0" timeOffset="7201.7387">9523 1491 200,'0'0'147,"0"0"-75,0 0 35,0 0-17,0 0-51,0 0-14,0-16-21,11 14-4,3-3 4,11 1-2,4-3-2,5 0 0,6 1 5,-1 0-6,-3 1 2,-5 3-1,-7 0 0,-3 2-60,-5 0-86,-5 0-95</inkml:trace>
  <inkml:trace contextRef="#ctx0" brushRef="#br0" timeOffset="8968.1586">12894 1379 94,'0'0'120,"0"0"-34,0 0 14,0 0-4,0 0-34,0 0-5,27 47-19,-15-45-14,6-2 11,3 0-16,6 0 0,6-13-7,1-2-7,-1-1-10,-3-2 4,-8-2-22,-6 2 17,-5 0-12,-7 0 12,-2 3-2,-2 1-12,0 2 12,0 2 2,0 2 6,-2 5 7,-1 1 6,2 1 12,-1 1-9,2 5-16,-1 19-13,-1 9 13,2 1 28,0 0-6,0-4-10,0-3-1,6-5-6,5-4-2,1-4-2,3-7-1,4-4 0,1-3-4,5-1 4,5-17-14,0-6-14,-2-1-25,-3-1-17,-3 4 16,-5 3 39,-4 1 12,-2 3 6,-1 2 8,2 2 26,-1 3-14,-2 4 7,1 3-7,-1 1-16,3 0 1,0 7-2,0 8 13,-1-2 0,0 5-10,-2 0 4,0 0 0,0 2 7,-5-3-7,-2 1-10,-2-3 9,0-1 4,0-6-14,0-3 6,0-4-7,0-1 2,0 0 6,0-10-3,0-12-6,6-6-17,2-3 2,5-1 8,2 3-2,3 4 4,1 5 2,4 5 2,-3 8 0,1 4 1,-1 3-9,-1 0 8,-2 10-2,-1 8 3,-3 2 4,-2 2 0,-4 1 4,1-2-8,-1-1 4,2-4-4,-3-4 1,2-6-1,-4-4 0,1-2-79,-4 0-153</inkml:trace>
  <inkml:trace contextRef="#ctx0" brushRef="#br0" timeOffset="9206.471">13234 1125 748,'0'0'4,"0"0"-4,0 0-45,0 0 24,0 0-76,0 0-108</inkml:trace>
  <inkml:trace contextRef="#ctx0" brushRef="#br0" timeOffset="10139.9095">15396 1176 389,'0'0'53,"0"0"-47,0 0-6,0 0 26,0 0 42,0 0 1,44 15 6,-20-15-32,2 0-24,3 0 8,2 0-23,-1-6-2,1-3 10,-1 0-9,-3-3-3,-6 1 0,-3 1 0,-8-2 1,-4 0-1,-5-3 0,-1-3 5,0-2-5,-13 4-1,-12 2 1,-8 5-8,-6 6 7,-3 3 1,1 0 0,0 9 3,7 9 0,3 5-3,5 3 0,4 8 7,4 4 5,3 1-2,5 3 10,7-2 11,3-1-30,0-4 8,13-6-7,10-5 0,6-6 9,9-8-6,12-7-2,10-3-3,7-6-5,0-13-27,-7-1-41,-16 4-124,-13 4-189</inkml:trace>
  <inkml:trace contextRef="#ctx0" brushRef="#br0" timeOffset="10756.8442">16260 1009 285,'0'0'116,"0"0"-56,-85-15 28,57 15-15,-2 0-37,2 12 9,2 8-18,2 5 6,2 4 2,5 1-32,4 0 17,6 0-17,5 0 4,2-3-2,2 1-1,13-6-1,3-2 4,4-4-3,1-7 4,3-3-8,1-4-14,-2-2 13,-2 0-17,-4-14 0,1-5 10,-5-7-17,-4-1 1,-2-3 4,-4 4 8,-5 3 12,0 4 3,0 7 21,0 3 41,0 6-33,-3 2-5,1 1-21,2 0-6,0 5-11,0 13-2,6 5 13,9-1 1,-1 0 4,3-5-7,0 1 2,5-4 0,2-3-8,8-6 4,2-5-26,3 0-54,-1 0-319</inkml:trace>
  <inkml:trace contextRef="#ctx0" brushRef="#br0" timeOffset="11559.1376">16799 1068 415,'0'0'99,"0"0"-82,0 0 83,0 0-22,-94-17-38,73 25-13,-1 10 3,2 3-16,5 3 4,5 3-16,2-1 4,5 1 5,3-3-9,0 0 3,2 0-1,14-1 0,1-4 8,5-2-5,0-7-1,4-4-2,-1-4-4,7-2-1,3 0 1,1-18-7,1-10 2,-5-3-18,-5-5-11,-9 0 9,-5-3-19,-7-2 27,-5 0 14,-1-6 1,0-2 0,0 2 4,-4 4-1,-4 9 21,4 12 6,-2 5 3,5 10-5,-1 3-5,1 4 7,1 0-19,0 0-9,0 8-1,0 23-16,11 14 17,1 13 2,-1 5 0,-1 1 16,-2-7-11,-4-8 3,-1-7-1,-1-8-9,-1-7 5,1-6-5,-1-9 2,-1-4 1,2-7-3,-2-1 0,0 0 11,0-6-11,2-17-8,0-5-30,-1-7 8,4 1 13,3 5-9,-1 5 15,2 6 9,0 3 4,0 1-1,6 5-1,0 3 0,4 6-2,2 0 1,4 0 1,2 18-1,0 2 5,-3 1-6,-4 0 2,-6-2 0,-3 1 2,-1-3-1,-3-4-2,1-4-1,7-4-45,4-5-112,5 0-256</inkml:trace>
  <inkml:trace contextRef="#ctx0" brushRef="#br0" timeOffset="13094.036">18717 1018 241,'0'0'90,"0"0"1,0 0-8,0 0-12,0 0-26,-89-36 14,62 36-27,2 6-3,3 14 2,0 3-22,5 5-1,3 3-8,1 1 0,7-4 15,3 1-9,3-3-3,0-1 12,12 0-13,7-3 18,5-2-9,1-5-8,5-5 7,0-2-9,3-8 5,1 0-6,-1-2 0,-2-14-1,-4-2-9,-7-5 2,-7 2 8,-9-3 0,-4-3 1,0-2-1,-7-1-1,-9 0-1,-3 1-3,0 3 5,2 5 4,3 5-4,3 6 1,3 2 3,3 3-3,2 2 2,3 3-3,0 0-2,0 0-1,0 0-6,9 5 7,10 7 0,2-1 4,2-4-4,1-3 3,1-1-1,0-3 0,-1 0 1,0 0-1,0-5 0,-2-11-6,-2-8 5,-2-8 0,-1-3 2,-2-9 2,2 2-1,-4-3-2,2 3 0,-6 1 5,-4 3-6,-5 8 2,0 5 6,0 8 12,-5 6-3,0 7 3,4 3 5,-1 1-22,2 0-2,-1 5-7,-3 21-9,-1 15 15,-1 14-1,0 13 2,2 12 0,1 6 4,3 1 2,0-3 9,0-5 4,0-3 4,7-1-22,1 2 0,-1 3 3,2 0-3,-8-2 1,-1 2-2,0-9 1,0-6 12,0-8-3,0-11 0,7-10-10,-1-10 3,3-11-7,-1-9 4,0-6-1,1 0-4,4-13 10,2-16-2,3-6-3,0-7-17,-3-3 3,-5-3-12,-2-2-9,-8 0 15,0 4-23,-9 2 13,-15 4 13,-7 4 0,-5 2 14,-1 7 1,-2 3 2,2 4-1,7 6 4,12 2-3,9 4 0,7 3 3,2 1 10,2 0-7,19-3-2,9 0-7,10-2 8,5-3-5,4-2 0,3-6 2,6-2-7,5-3 5,0 1-33,-5 2-41,-9 8-148,-19 3-73</inkml:trace>
  <inkml:trace contextRef="#ctx0" brushRef="#br0" timeOffset="14682.0675">20605 1196 400,'0'0'288,"0"0"-261,0 0-15,0 0-12,0 0 9,0 0-6,7 4 2,8-1 11,3-1 21,9-2-29,0 0 3,1 0-11,-1 0 3,-5-3-3,-2-6 0,-5-3 0,-3-4 3,-2-3 2,0-6-5,-2-9 0,-2-6-8,0-10 6,0-6-4,-3-1 1,-3 3-1,0 7 8,0 8-2,0 4 0,-10 4 3,0 5 5,4 7 1,2 5-6,1 8 19,1 4-19,1 2 9,1 0-12,0 11-10,0 22 2,0 15 4,0 15 4,0 7 7,9-1-6,3-3 5,3-6-6,4-11 8,7-10-11,2-9 3,6-6 0,2-8 3,4-8 1,1-8-4,-2 0 0,2-9-20,-5-9 16,-5-5-7,-4-2 10,-7-10-7,-1-5 5,-5-10 2,-1-6 0,-6 1-4,-2-1 4,-2 9 1,-2 6 0,-1 10 2,0 5 5,0 10-6,0 5 7,0 7-6,0 4 31,0 9-33,-6 24 1,0 12-6,-1 11 8,2 2-3,3 0 9,2-4-6,0-5 8,0-8-8,0-8-1,0-9 4,0-9 0,0-5-6,0-7 0,0-3-10,4 0 8,5-13-19,3-9 14,6-7-11,-2 1-9,3 4 11,-2 4 3,-4 6 7,-1 7-2,0 6 8,2 1 0,0 0-6,2 11 8,1 4-2,1 2 2,2 0 2,0-1 10,2-1-13,0-4-1,2-4 8,1-2-3,-1-5-5,1 0 0,-2 0 7,-3-8-6,-6-5-1,-2-1 0,-3-4 4,-5-3-2,-4-1-2,0-6 0,0 6 0,-1 4 0,-7 4 14,1 10 21,3 2 0,1 2-35,1 8-1,2 16-13,0 9 9,0 0-1,0-3 6,15-4 0,3-5-4,4-5 14,5-4-10,3-6 0,3-6-9,1 0-3,-4-10-69,-11-2-211</inkml:trace>
  <inkml:trace contextRef="#ctx0" brushRef="#br0" timeOffset="15152.1468">20450 843 280,'0'0'178,"0"0"-144,0 0-31,0 0 8,0 0 42,116 3 2,-53-3 21,13-1-47,7-10-18,1-2-3,-3 1-6,-7 0-4,-10 1-72,-10 5-190</inkml:trace>
  <inkml:trace contextRef="#ctx0" brushRef="#br0" timeOffset="16624.7441">23441 765 164,'0'0'208,"0"0"-91,0 0-31,0 0-24,0 0-27,0 0-35,0 21 0,0 12 3,5 11 28,-2 7 20,-2 3-22,2-2-10,-3-9-2,1-4-15,2-6 3,0-4-5,2-4 0,-1-3-2,2-5-23,0-3-46,3-1-30,-1-6-153,-2-6-116</inkml:trace>
  <inkml:trace contextRef="#ctx0" brushRef="#br0" timeOffset="16956.8201">23441 779 112,'0'0'123,"0"0"-87,9-97 59,9 76-19,3 3 0,0 8-17,4 2-22,5 5-20,4 3-13,6 9 2,-1 20-4,0 11 10,-11 5 10,-7 2-11,-15-2 3,-6-1 5,0-2-8,-19-4 5,-4-5-7,-4-7-1,1-10 3,0-7-10,3-6-2,3-3-38,-2 0-95,1-11-222</inkml:trace>
  <inkml:trace contextRef="#ctx0" brushRef="#br0" timeOffset="17426.9501">23957 763 347,'0'0'136,"0"0"-91,0 0-28,0 0 14,0 83 32,0-34 0,0 2-7,0-3-35,0-5-3,0-5-15,0-5 1,0-2 3,0-6-4,0-4-1,-1-3-2,1-6-7,0-6-23,0-6-128,7 0-164</inkml:trace>
  <inkml:trace contextRef="#ctx0" brushRef="#br0" timeOffset="17875.2453">23963 721 401,'0'0'53,"0"0"-32,0 0 13,27-84 31,-12 72-16,4 5-3,5 5-30,4 2-6,4 0-1,-2 15-4,-4 12-7,-7 5 2,-13 5 0,-6 2 3,-2 2-1,-21 0 5,-6-3-7,-3-7-7,4-7-6,4-8 13,8-6-13,10-7 8,4-3-6,2 0 5,0-9-13,0 0-6,12 4 23,2 5-2,6 0 4,0 3 3,4 21 1,0 7 5,-2 1 21,-2 2-16,0-3 9,-3 1-16,-1-3-4,-2-1 5,-1-2-5,-2-2-2,-4-5 7,2-2-8,-3-5-58,-2-9-137,4-3-191</inkml:trace>
  <inkml:trace contextRef="#ctx0" brushRef="#br0" timeOffset="18314.0878">24496 745 305,'0'0'60,"0"0"29,0 0 16,0 0-61,0 0-33,0 0 30,10 87 22,-7-37-8,-1 4-31,-2-3 4,1-5-24,4-6 3,1-5-3,4-3-2,-3-7-1,0-4 3,-4-5-4,0-7-8,-3-6-52,1-3-115,1 0-137</inkml:trace>
  <inkml:trace contextRef="#ctx0" brushRef="#br0" timeOffset="18555.0633">24559 747 470,'0'0'153,"0"0"-145,0 0-4,0 0 9,0 0-5,85-51 15,-51 45-17,2 3-6,-1 3 3,-2 0 2,-5 0-10,-5 1 3,-5 13-107,-8 0-52,-8 1-117</inkml:trace>
  <inkml:trace contextRef="#ctx0" brushRef="#br0" timeOffset="18793.3579">24596 994 164,'0'0'52,"0"0"28,82-39-14,-48 27-39,2 4 17,-6 5-11,-6 3-17,-5 0-15,-8 0-1,-4 11-53,-7 7-90,0 3-95</inkml:trace>
  <inkml:trace contextRef="#ctx0" brushRef="#br0" timeOffset="19010.0384">24615 1255 92,'0'0'153,"0"0"-70,0 0 38,0 0-1,0 0-20,96 11-45,-46-18-25,5-6-13,-1 3-11,-7 1-6,-7 3 0,-9 2 3,-4 1-10,-5 0-24,-2 1-52,-4-1-93,-3 0-125</inkml:trace>
  <inkml:trace contextRef="#ctx0" brushRef="#br0" timeOffset="19633.1124">25163 685 144,'0'0'262,"0"0"-165,0 0-51,0 0-32,0 0-14,0 0 88,25 103-37,-17-58-9,2 3 0,2 2-23,-2-2-12,4-3 1,-1-6-6,3-6 4,1-1-5,1-7 3,-2-2-2,1-5 0,-7-7 3,-1-5 3,0-3-7,-2-3 4,4 0 18,2-8-9,4-12 5,1-6-14,-2-5-2,3-5 3,-1-5-4,-3-6-1,0-5-1,-4-2 2,-1 3-1,-4 4-1,-2 5-14,-4 7 6,2 10-27,-2 8-5,1 8-19,1 8-57,-2 1-138,1 0-89</inkml:trace>
  <inkml:trace contextRef="#ctx0" brushRef="#br0" timeOffset="20018.5472">25920 675 615,'0'0'72,"0"0"-71,0 0 22,0 0-13,0 0 3,0 0-5,45 0-6,-10 0 7,1 0-9,-3 0-1,-2-2-5,-6-1-29,-6 0-82,-5 0-81,-8 0-155</inkml:trace>
  <inkml:trace contextRef="#ctx0" brushRef="#br0" timeOffset="20281.5997">25986 708 101,'0'0'151,"0"0"-135,0 0 60,-22 81 41,16-46 23,3 2-60,-2 4-25,1 1-23,1 3 1,0-1-22,0-4 13,-1 0 14,0-7-37,1-1 6,2-5-7,-1-2 2,1-4-4,-1-3 2,2-4-16,0-5-5,0-3-46,-1-3-38,-5-3-126,-3 0-79</inkml:trace>
  <inkml:trace contextRef="#ctx0" brushRef="#br0" timeOffset="20450.8841">25839 1301 275,'0'0'311,"0"0"-202,0 0-64,0 0-18,0 0-7,0 0-18,67-3 13,-28 0-10,7-1 3,0-1-3,2 0-5,-3 0-3,-1 0-32,-8 0-99,-9-1-221</inkml:trace>
  <inkml:trace contextRef="#ctx0" brushRef="#br0" timeOffset="21515.6807">26713 731 318,'0'0'80,"0"0"14,0 0 8,0 0-33,0 0-18,0 0-7,-36-32-11,25 32-28,-5 0 1,0 3-11,-4 15 5,1 9 0,-1 7-1,1 10 1,3 6 0,2 1 0,5 0 4,6-5 7,3-6-6,0-5-3,0-5-2,14-6 4,2-8 3,6-3-5,4-9 10,10-4 10,6 0-17,1-10 3,0-8-6,-12-4 7,-7-3-4,-10-4 2,-7-2 7,-1-7 7,-6-3-18,0-2 0,0-3-3,-16 1-7,-5 5 7,0 4-25,-3 4-20,3 8 11,5 7-59,-2 7-157,2 7-238</inkml:trace>
  <inkml:trace contextRef="#ctx0" brushRef="#br0" timeOffset="22123.7225">27127 693 88,'0'0'162,"0"0"-52,0 0-30,0 0-11,0 0 31,0 0-44,-1 0-33,-1 3-23,1 20-9,-2 7 9,-1 9 32,1 5-1,3 0 7,0 2-30,0-4 6,11-1-14,6-5 7,4-6 11,1-6-6,2-6-5,2-5 7,-1-5-9,0-5 0,2-3 8,0 0-12,1-12 20,-2-6-14,-1-6-2,-3-5 11,-2-5-13,-5-7 1,-2-3-4,-6 1 7,-4 2-6,-3 3-1,0 2 0,0 1-3,0 6-49,0 3-17,0 6-36,0 7-246</inkml:trace>
  <inkml:trace contextRef="#ctx0" brushRef="#br0" timeOffset="22587.2276">28035 658 362,'0'0'187,"0"0"-113,0 0-2,0 0-35,-42-81 14,30 76-20,-3 4-16,1 1-2,-2 0-13,1 15 0,-4 12-8,1 9 4,1 8 4,3 5 0,6 3 1,7 0 3,1 1-2,0-3 3,7-5 6,8-8-7,-1-5 5,-1-11-6,-4-3 2,-5-6 4,-4-4-9,0-4 0,0 2 15,0-3-13,-12-1 13,-11 0-15,-9-2-2,-5 0-21,-2-4-21,0-3-13,1 0-32,-3 0-123,1 1-126</inkml:trace>
  <inkml:trace contextRef="#ctx0" brushRef="#br0" timeOffset="24175.8145">29325 734 375,'0'0'67,"0"0"-30,0 0-9,0 0-24,0 0-1,0 0 3,0 0 61,10 96 11,-7-47-18,-1 1-28,-2 0 12,0-6-25,0-2-14,0-6 13,1-5-17,4-2 0,0-6 1,1-5 2,0-6-8,2-2 0,-2-6-50,2-4-29,1 0-112,-3 0-144</inkml:trace>
  <inkml:trace contextRef="#ctx0" brushRef="#br0" timeOffset="24476.354">29416 720 214,'0'0'112,"0"0"-12,0 0-20,0 0-10,85-17-29,-50 16-5,-1 1-5,0 0-14,-7 0-9,-5 0-8,-6 0 0,-5 11-32,-5 3-99,-6 3-109,0 0-66</inkml:trace>
  <inkml:trace contextRef="#ctx0" brushRef="#br0" timeOffset="24684.2121">29291 1029 99,'0'0'96,"0"0"-24,0 0 68,0 0-68,97 1-4,-56-2-6,1-5-29,-7 3-18,-7 3-9,-6 0-6,-8 0 0,-2 9-62,-6 4-111,-6 4-112</inkml:trace>
  <inkml:trace contextRef="#ctx0" brushRef="#br0" timeOffset="24892.7633">29352 1232 105,'0'0'145,"0"0"-50,0 0 26,0 0-4,0 0-12,0 0-41,72 27-28,-29-27 7,2 0-34,4 0-4,-3 0-4,5 0-1,-4-8-2,3 3-67,-3-3-127,-5 0-254</inkml:trace>
  <inkml:trace contextRef="#ctx0" brushRef="#br0" timeOffset="25278.2137">30316 703 172,'0'0'374,"0"0"-269,0 0-81,0 0-20,0 0-3,-54 81 46,30-36-13,-4 4 2,-6 5 2,-4 1-28,-3-1 7,-1-6-17,-3-5 9,3-2-9,5-9 0,7-5-2,8-8-19,8-7-64,4-6-82,4-6-160</inkml:trace>
  <inkml:trace contextRef="#ctx0" brushRef="#br0" timeOffset="25532.0705">29935 830 415,'0'0'143,"0"0"-59,0 0-30,0 0-8,0 0-12,0 0-27,42-24-7,-16 57 2,3 9 4,1 5 8,0 4-8,0-6 2,1-3-8,-1-7 0,-2-7 3,1-5 2,-6-5-5,-3-4 0,1-7-27,-3-7-40,-5 0-153,-1 0-211</inkml:trace>
  <inkml:trace contextRef="#ctx0" brushRef="#br0" timeOffset="26233.9029">30611 771 357,'0'0'172,"0"0"-87,0 0-26,0 0-36,0 0-23,0 0 22,-7 89-10,-6-27 46,0-2-35,-1-3 26,2-7-26,4-8-23,-2-6 9,1-4-2,3-8-7,0-6 0,6-8-6,0-5 3,0-4-27,0-1-20,0 0 16,1-18-10,7-6-25,1-3-45,-1-4 50,-1-4 24,2-7 32,0-7 8,5-8 10,6 0-9,2 1 13,1 6-8,-6 9 5,0 11 5,-8 7 31,0 9 22,-5 9-1,-1 3-58,0 2 12,2 10-22,6 25 7,5 13 11,1 16 31,0 1-38,1 4 7,-3-6-13,4-11 15,-2-5-6,0-10-10,-3-5 5,-1-6-9,-4-7 0,-3-4-3,1-6 0,-2-5-51,-4-4-65,-1 0-249</inkml:trace>
  <inkml:trace contextRef="#ctx0" brushRef="#br0" timeOffset="26412.297">30602 1113 468,'0'0'1,"0"0"3,83 0-4,-47-2 7,2-7-2,1 0-10,0-3-1,-3 3-208</inkml:trace>
  <inkml:trace contextRef="#ctx0" brushRef="#br0" timeOffset="27032.092">31083 806 407,'0'0'194,"0"0"-194,0 0 0,0 0 7,0 96 59,0-58-19,3 1-8,0-2-19,1-2-3,-3-5-12,1 0-4,-2-1 7,0-2-8,0-5 0,0-2 2,0-5-2,0-4-16,0-5-62,0-6-110,0 0-94</inkml:trace>
  <inkml:trace contextRef="#ctx0" brushRef="#br0" timeOffset="27599.9598">31101 806 336,'0'0'127,"0"0"-55,0 0 34,0 0-54,0 0-36,0 0 0,87-43-12,-64 43 0,1 17-1,0 7 2,-2 8-5,-5 1 7,0 0-3,-5-3 7,-4 0-10,-2-4 12,-5-4-4,-1-1-6,0-5 0,0-6-3,0-4 3,0-3-10,0-3 3,0 0-4,5-1 4,5-17-12,5-8 15,0-4-8,-3 0 2,-2 0 5,-1-2 2,1 2 0,1 3 4,1 1 3,1 5-7,-3 6 0,-1 5 0,1 3 5,-1 6-5,3 1 0,3 0 0,-2 18-5,2 11 3,-4 8 1,-4 9 2,-2-2 21,-4 5-13,2-5-1,0-7-1,0-1 2,0-9-10,-3-4 1,1-5 0,-1-4-9,0-5-14,2-6-56,2-3-170,4 0-187</inkml:trace>
  <inkml:trace contextRef="#ctx0" brushRef="#br0" timeOffset="27916.2809">31793 819 199,'0'0'129,"0"0"-44,0 0 46,0 0-29,0 0-63,0 0-38,6 59 42,-6-14 14,0 3-33,-6-1 0,3-2-6,1-4-15,2-6-3,0-4 0,0-4 0,0-3 6,0-3-6,0-6-1,-3-6-19,2-2-29,1-7-41,-2 0-184,2-2-135</inkml:trace>
  <inkml:trace contextRef="#ctx0" brushRef="#br0" timeOffset="28232.717">31793 737 473,'0'0'35,"0"0"-24,0 0-10,0 0 58,55-79 31,-36 72-55,1 5-16,2 2-17,2 6-1,1 18-1,-2 8-1,-4 2 1,-3 2 5,-8-1-4,-8-3 6,0-4-4,0-4 10,-8-1-13,-5-2 1,-6-1-3,-5-4-14,-4-4-40,-2-6-70,3-6-171</inkml:trace>
  <inkml:trace contextRef="#ctx0" brushRef="#br0" timeOffset="28856.7321">32136 774 273,'0'0'251,"0"0"-120,0 0-78,0 0 3,0 0-49,0 0-2,10 55-5,-5-10 8,-1 6 10,-1 1 10,-1 0-21,1-6 10,-1-4-14,-2-4 6,1-4-12,3-5 3,-1-2 0,2-4 3,1-4 1,-2-2-4,4-8 0,5-4 1,9-5-1,10 0 0,7-10-6,3-7 2,-1-3-70,-10 2-50,-11 3-265</inkml:trace>
  <inkml:trace contextRef="#ctx0" brushRef="#br0" timeOffset="29320.2973">32551 788 349,'0'0'213,"0"0"-130,0 0-83,0 0-1,0 0 1,7 81 14,-5-34 42,-2 4-36,0-3-8,0-4 15,0-7-23,0-7-1,1-4-3,2-5 4,-1-1-5,2-4 1,-3-5-34,1-5-33,3-6-237</inkml:trace>
  <inkml:trace contextRef="#ctx0" brushRef="#br0" timeOffset="29574.2492">32619 771 436,'0'0'26,"0"0"-23,0 0 18,0 0 42,0 0-33,0 0 0,84-50-19,-66 50-7,1 0-5,1 0 1,-2 3 0,-1 5-1,-1 2-3,-2 4-74,-8-2-77,-4 1-91</inkml:trace>
  <inkml:trace contextRef="#ctx0" brushRef="#br0" timeOffset="29805.8945">32567 1036 181,'0'0'82,"0"0"68,0 0-28,81 6-35,-47-6-21,2 0-33,1 0-28,-3 0 6,-4-1-11,-7 1-4,-8 0-27,-9 1-117,-6 8-112</inkml:trace>
  <inkml:trace contextRef="#ctx0" brushRef="#br0" timeOffset="30022.071">32571 1256 281,'0'0'30,"0"0"60,0 0 38,0 0-39,0 0-37,99 4-22,-59-4-29,1 0 6,-4-1-7,-6-2-20,-7 2-43,-3-4-119,-6 0-112</inkml:trace>
  <inkml:trace contextRef="#ctx0" brushRef="#br0" timeOffset="30545.4414">33303 781 285,'0'0'132,"0"0"-44,0 0 42,-87-50-49,62 43-66,4 3 10,2 4-24,2 0-1,-1 0 0,6 12-5,2 9-1,1 6-2,4 8 8,2 3 3,3 4-2,0-1 5,5 3 0,10-4-3,3-5-3,3-1 0,1-10 0,-4-2 0,-2-2 3,-4-4-3,-3-1 7,-3-2-7,-6-3 5,0-1-2,-2 0-2,-21 2 10,-10-3-3,-13 2 2,-2-3-3,-1-4-5,5-3-4,4 0-19,6 0-92,6-6-258</inkml:trace>
  <inkml:trace contextRef="#ctx0" brushRef="#br0" timeOffset="36791.967">1748 3031 280,'0'0'150,"0"0"-97,0 0 44,0 0-10,0 0-35,0 0-4,0 0-27,0-10-6,0 10-2,0 0-13,0 0-3,0 10-1,0 16 4,3 11 1,3 8 0,2 5 0,2 1 7,-1 0-8,0 0 0,-1 0 0,2-3 2,-3-1 3,-2-3-5,-2-5 0,4-6-1,-4-6-40,3-7-15,0-8-67,0-8-158</inkml:trace>
  <inkml:trace contextRef="#ctx0" brushRef="#br0" timeOffset="37462.6167">1796 2978 223,'0'0'66,"0"0"-24,0 0 44,0 0 0,0 0-17,0 0-30,40-55-28,-17 50 8,2 2-3,6 3-4,2 0-7,0 6-2,0 14-3,0 8 5,-5 3-2,-7 3 13,-12 0-15,-9 1 1,-8 5-2,-23 0-8,-5-1 6,-3-5-17,1-8-1,8-9 18,10-12-1,4-5 3,7 0 0,6-1-8,0-10 8,3 0-1,0 0 6,18 3-10,6 5 0,4 3 5,5 0-1,3 11 4,4 7-3,2 6 4,4 3-1,0 3 7,-2 2 28,-3-1-32,-8-1-2,-3-1 1,-6-5-10,-11-1-33,-5-2-92,-7-5-56,-1-4-101</inkml:trace>
  <inkml:trace contextRef="#ctx0" brushRef="#br0" timeOffset="38665.5308">2576 3341 432,'0'0'59,"0"0"-34,0 0 3,0 0-13,0 0-12,0 0 45,0 0 0,54 24-25,-35-19-2,2-1-7,0-1-5,3-3 6,0 0-7,-5-2-2,2-10 7,-3-2-12,-3-1 4,1-1-3,-7 0 2,-6-3-5,-3 3 1,0-2 0,-4 1 3,-11 4-1,-6 2-2,2 4 9,-4 3-9,1 4 11,-5 0-9,0 4 2,0 10-8,4 6 3,3 6 1,5 7 0,5 6 0,2 3 0,5 0 12,3-1-8,0-5 16,9-3-12,9-1 0,3-7 1,4-4-3,2-4 9,3-8-11,0-5-3,1-4 5,2 0-6,6-12 0,-2-6-15,2-4-21,-5-4 10,-3-4-5,-4-6-3,-7-1 27,-4-6-16,-2 1 16,-6 3 6,-2 4 1,-1 7 2,-5 4 19,3 6 1,-3 4 12,0 5-22,3 4 13,-3 5-20,3 0-1,10 0-8,4 8-6,7 10 10,2 6 9,0 1-8,-2 3 6,0-3 0,-5-2-3,-7-2 3,0-2-5,-9 3-2,-3 0 19,-6 3-17,-20 0 6,-12 0-8,-7-3-15,-4-4-13,7-6-45,3-11-140,6-1-328</inkml:trace>
  <inkml:trace contextRef="#ctx0" brushRef="#br0" timeOffset="39873.7167">3410 3217 422,'0'0'109,"0"0"-54,0 0-31,0 0-24,0 0 1,0 0 34,3 93 4,3-57-2,2-1-1,3-2-30,0-4 3,7-5-6,-5-3 1,1-5 5,5-5-5,-1-4-3,0-5 6,1-2-6,-2 0-1,2-12 0,-3-4-5,-2-5 0,2-7 5,-4-2 0,-3-3-6,-1 1-5,-1 4 11,-4 7-2,-3 7 4,0 4 1,0 5 5,0 5 11,0 0 21,0 0-32,0 0-8,5 15-2,1 6 2,0 3 6,4 2-3,-1 0-2,3-4 3,3-1-1,0-3-3,4-4 0,2-3 4,-3-4-4,3-6 0,-3-1-3,4 0 0,-4 0-9,-3-2 9,1-8-1,-2-3 1,-1-5 2,-1-5 1,3-4 0,-3-6 1,2-6 1,2-5-2,-1-1 0,1-3 1,-2-2 0,-1-1-1,-7-2 0,0 4-2,-6 2 11,0 5-9,0 4 13,-12 10 1,-1 5 31,1 10-15,1 7-3,4 2 6,4 4-24,-3 0-9,-2 25-1,-1 18-18,-1 17 15,4 11-2,6 5 6,0-3 0,0-2 0,3-5-2,13-5 2,1-9 0,2-8 0,-1-10 0,3-8 0,1-8-2,-2-8 5,10-7-6,-2-3 0,2 0-32,3-17 7,-2-8-32,-4-2-14,-2 0-146,-10 3-333</inkml:trace>
  <inkml:trace contextRef="#ctx0" brushRef="#br0" timeOffset="40401.2491">4465 2821 595,'0'0'95,"0"0"-61,0 0-11,0 0-7,0 0-4,0 102 25,0-47-16,0 3 11,0 1-17,0 1 1,3-1-9,3-1 6,3-3 10,1-5-23,4-7 3,4-8-2,1-8 2,2-6-3,3-9 0,1-9-10,5-3 3,6-9-22,0-18-19,-2-9-23,-4-8-219</inkml:trace>
  <inkml:trace contextRef="#ctx0" brushRef="#br0" timeOffset="40686.4659">4241 3158 618,'0'0'37,"0"0"-25,0 0 7,0 0 35,111-22-32,-61 14 14,2 1-28,-4 1-4,0 1 0,-5 4 1,0 1-7,-1 0 2,-4-2-8,-4-1 7,-6 0-76,-10-3-162</inkml:trace>
  <inkml:trace contextRef="#ctx0" brushRef="#br0" timeOffset="42553.1803">5163 3302 38,'0'0'111,"0"0"-9,0 0 15,0 0 1,0 0-1,0 0-65,0-59 1,-7 51-17,-1 1-7,-1 1 3,-1 1-25,-5 3 2,3 2-9,-6 0-2,-4 4 0,1 13-3,-3 8 5,3 3 0,6 4 1,5 3-2,4 2 0,4-1-1,2 0-2,0-5 5,3-6-1,9-5 5,3-4-3,3-5-2,2-7 1,3-4 2,6 0 10,-1-13-12,0-10-1,1-4 0,-6-2-9,-3 1 8,-4 1-3,-7-2-3,-3 5 5,-4 3 2,-2 6 0,0 7 16,0 5 2,0 2 19,0 1-20,0 0-17,0 0 0,0 14-19,0 7 19,6 3 2,1-2-1,2-1-1,0-3 0,3-3 0,0-2-3,4-9 3,2-4-7,5 0-1,3-12-20,3-12 12,-5-3-4,4-3-25,-7 1 41,-3 5 1,-3 6 3,-6 5 8,4 5-5,-4 5 18,0 3-21,1 0 9,-2 12 7,1 9-1,-6 2-4,-3 2 17,0 2-25,0-1 8,0-2-11,0-6 3,0-4-3,0-7 0,0-4 3,0-3-7,0 0-4,0-3-14,6-17 12,3-4-13,3-1 21,1-4-3,-2 4 5,3 1-6,-3 4 10,1 4-4,3 6 0,-2 3-4,2 3 2,3 4 2,0 0 0,-4 0-6,2 18 9,-1 4-3,3 5 0,2 0 1,0 0 1,1-4-2,1-5 0,-4-3 3,1-6 1,4-3-4,-2-4 0,3-2 3,-1 0-3,-1-7 0,-2-7 0,-2-3 1,-3-6 4,-2-5-5,-2-6 0,0-6 3,0-5-3,0-3 0,-2-3 0,1-2 5,-2-2-3,-5 8-2,-3 1 0,0 12 6,0 9 19,0 11-8,-6 6 20,1 8 31,2 0-37,-1 1-19,1 30-12,3 16-21,0 14 17,0 4 4,0-2 0,15-6-5,3-4 7,4-7-2,0-5 0,2-8 2,0-6-8,3-9 6,1-9-37,4-9-12,1 0-48,-5-15-192</inkml:trace>
  <inkml:trace contextRef="#ctx0" brushRef="#br0" timeOffset="42838.2697">5884 3152 459,'0'0'70,"0"0"-52,0 0-7,0 0 97,116 0-56,-59-4-13,5-4-4,1-1-29,-2-1 1,0-1-7,-4-3-5,0 1-1,-6 3-35,-11 2-90,-13 5-154</inkml:trace>
  <inkml:trace contextRef="#ctx0" brushRef="#br0" timeOffset="43778.1218">8235 2884 379,'0'0'45,"0"0"-21,0 0 46,0 0 48,0 0-113,0 0-4,10 86 32,-2-42-9,-2-1-7,0-1 4,1-4-16,-2-2 16,-2-2-17,0-6-3,0-2 0,0-5-1,1-8-37,-2-4-51,1-9-128,1 0-82</inkml:trace>
  <inkml:trace contextRef="#ctx0" brushRef="#br0" timeOffset="44331.5617">8247 2862 298,'0'0'125,"0"0"-80,0 0 5,0 0 8,63-77-17,-40 71-13,7 6 6,5 0-27,-3 24 0,0 11 0,-7 7 1,-7 1 16,-5-2-16,-5 0 1,-5-5 4,0-7-12,-3-7 1,0-8-2,3-5 2,-3-7 0,0 0-2,2-2 0,-2 0-1,1-10-6,1-13 3,-1-8-14,2-4 16,3-2-3,-2 3 7,4 1-2,1 1 4,3 4 0,3 4-4,2 2 0,3 4 5,1 8 0,1 4-4,3 6-1,4 0 0,-2 18-4,-2 9 3,-7 8 0,-3 1 1,-5 3 2,-2-1 7,-1-1 4,-2-4 2,1-1-13,-2-4 4,2-3-6,-1-2 2,-1-5-2,1-4-11,2-6-63,3-8-185</inkml:trace>
  <inkml:trace contextRef="#ctx0" brushRef="#br0" timeOffset="45914.5907">9399 3052 397,'0'0'105,"0"0"-60,0 0 38,0 0-24,0 0-29,0 0-26,-85-64 11,70 64-14,-6 0 4,-3 0 8,-1 11-8,-2 5-5,3 5 0,5 0-2,4 2-1,4 0 1,7-1 2,1 1 3,3-1-1,0 1-2,0-5 0,12 0 2,-3-1-4,3-5 2,-1 0 0,2-5 2,3-3-2,0-4-2,7 0-3,2-9-10,0-9 11,-4-3-6,-4-1 10,-7 1-8,-4-1 8,0 1 0,-5 4-1,1 2 6,-2 3-5,0 4 0,0 4 17,0 2 20,0 2-33,1 0-4,4 5-5,6 8-2,2 2 4,2 0 3,3-1 0,1-2 8,7-3-6,0-5-2,4-4 0,0 0-10,4-1 8,-1-13-31,-1-2-3,-6-2 14,-3-5 7,-8-3 15,-1-3 0,-3-7 1,0-5 3,-1-3 15,-6-3 2,2-1 3,-3 0-18,-1 3 10,-2 6-8,0 7-4,0 10 17,-5 6-7,-1 12 11,3 3 18,-1 1-43,1 5 0,-3 24-7,2 15-3,2 10 8,2 5 3,0 0-1,2-1 0,9-5 1,1-5-1,2-7 0,4-8 2,-3-6-2,1-8 0,2-2 3,-3-6-8,1-4 6,-1-4-2,0-3-1,-3 0-9,2 0 5,-3-3 5,-3-9 0,-1-1-3,2-4-7,-3-1 6,-1-5 4,-2-1-7,-2 0 3,-1-3 2,0 5 1,0 0-3,-9 4 1,-4 5 4,-1 2 6,0 2-6,0 3 12,6 3-9,1 0-1,3 1 3,4 1-5,0 1-3,0 0 3,0 0-15,8 0 7,9 0 5,5 0 3,5 0-8,1 0 8,1 0 0,-5 0 0,1 0 1,-4 0-9,0 4 8,-5 3 0,-1 1-3,-4 3 5,-2 1-2,-5 2 13,2 1-11,-3 0 17,0 0-18,0 1 1,0-2 1,3 1 1,5-2-4,3 0 0,9-3 4,2-5-4,4-4 0,2-1 0,-1 0 2,-2-12-2,-3-6-5,-5-3-4,-8-3-1,-5-3 5,-1 0 5,-5 0 0,1 1 0,-2 8 10,0 5-10,0 3 28,0 7-14,0 3 15,0 0-10,0 5-17,0 14-2,0 9 3,1 3 17,4-1 1,4 1-19,3-6 8,-2-2-10,4-5 0,-1-6 0,1-6 1,-1-3-2,1-3-35,-5 0-29,1-5-26,-9-13-401</inkml:trace>
  <inkml:trace contextRef="#ctx0" brushRef="#br0" timeOffset="46161.7676">10345 2739 658,'0'0'122,"0"0"-113,0 0 0,0 0-1,0 0-2,0 0-6,-9-11-1,7 9-13,-5 2-41,1 0-95,-3 0-150</inkml:trace>
  <inkml:trace contextRef="#ctx0" brushRef="#br0" timeOffset="46500.3625">9374 2853 460,'0'0'101,"0"0"-59,0 0-37,0 0 54,104-21 10,-52 13-20,8 1-17,11-1-24,1 1-7,0 1 1,-4 1-2,-11 2-1,-6 0-29,-12 3-67,-8 0-211</inkml:trace>
  <inkml:trace contextRef="#ctx0" brushRef="#br0" timeOffset="47443.9514">10663 2820 279,'0'0'63,"0"0"-59,0 0 9,0 0 18,0 0 13,0 0 13,80-42-23,-63 42 0,3 0 2,1 0-32,0 6 15,2 9 4,-6 4-18,-2 2 16,-7 3-9,-1 2 10,-7 3 8,0-1-28,-13 2 17,-4-4-19,-2 0 5,4-5 2,2-7-6,4 0 3,6-6-4,0-4 2,3-2-5,0-2 3,0 0 0,0 0-7,1-8 0,10-8 7,3-4 0,3-3 6,4-1-11,0-4 5,7-3 0,2-2 0,0-3 0,1 2 0,-4-1 0,-5 6 5,-8 5-7,-2 8 2,-8 6 0,-4 5 28,0 3-8,0 2 19,-1 0 10,-16 20-49,-4 10-3,-1 8-4,7 2 7,6-2 10,6-3-4,3-5 2,0-3-5,9-3 2,9-2-6,10-4 2,5-5-1,3-5 0,3-6-5,1-2-17,-1 0-30,-5 0-70,-7-6-306</inkml:trace>
  <inkml:trace contextRef="#ctx0" brushRef="#br0" timeOffset="48537.4175">12147 2910 525,'0'0'137,"0"0"-128,0 0-7,0 0 9,0 0 19,0 0 3,18 0-30,4-10 5,5-4-8,3 0 7,-6 0-7,0-2 0,-5 2 0,-4 1 8,-3 3-5,-5-1-6,-4 2 2,-3 3-3,0 1-2,0 4 6,0 1 0,0 0 5,0 0-5,0 0-2,0 11-8,-1 8 3,-1 6 7,-1 3 1,3-1 14,0-2 8,0-2-23,0-3 1,12-6-1,5-3 4,-1-5-5,5-3 1,3-3 0,0 0 1,1-7-1,1-9-4,-6 2-8,-3-3-4,-4 1 13,1-2 3,-1-2 0,-4 2-3,5 0 3,-4 1 0,-1 3 0,-2 4 1,-2 2-1,1 5 3,-3 3 15,1 0-13,5 0 7,3 13-12,0 3 18,-1 3-17,-5-2 23,1 1-9,-4 0-7,0 0 6,-3-1-9,0-1-3,0 3-2,-13-3-3,-9 0-18,-6-8-46,-2-5-168</inkml:trace>
  <inkml:trace contextRef="#ctx0" brushRef="#br0" timeOffset="48753.5934">12371 2609 721,'0'0'13,"0"0"-11,0 0 3,0 0-2,0 0-3,0 0-59,-30-30-224</inkml:trace>
  <inkml:trace contextRef="#ctx0" brushRef="#br0" timeOffset="53761.3471">14574 2377 155,'0'0'132,"0"0"-117,0 0 59,0 0 12,0 0-17,0 0-30,0 0-10,-3 0-26,-1 18 11,-1 8 43,-1 9-33,3 5-7,3 8 3,0 3-7,0-1 4,0-5-16,8-3 2,5-7 2,7-5-1,2-4-4,5-7 0,6-2 0,1-4-1,-1-5 1,0-4 0,-2-4 7,2 0-4,-2-7-3,-1-8 0,-3-5 5,-2-1-5,-7 0 0,-3-5 0,-8-1 11,0-6-7,-4-3 12,0-5 0,-2-4-12,2-3 9,-1 0-9,2 3-3,-3 6 2,-1 7-2,0 8-2,0 9 1,0 8-42,0 5-8,0 2-108,0 6-239</inkml:trace>
  <inkml:trace contextRef="#ctx0" brushRef="#br0" timeOffset="55006.6631">15199 2687 167,'0'0'61,"0"0"-44,0 0 39,0 0 14,0 0-20,0 0-22,70-56 3,-53 58-30,1 17 29,-1 7 14,-1 3 0,-4 1 0,1-3-28,-4-2-9,-1-4 4,-1-1-9,-6-5 1,1 0 1,-2-4 0,0-3 7,0-3-9,0-3-1,0-1 5,0-1-2,0 0-8,0-10-25,0-8-43,4-4 57,5-5 3,1 2 7,1 0 4,1 0 2,4 6 11,-2 1-1,1 4-10,-3 5 13,-1 3-2,0 6-10,-2 0-4,3 2 0,5 13 2,-4 6 5,0 3 1,-2 0 23,1 0-24,-3-1-3,1-4 7,2-2-8,0-7 1,3 0-2,1-9 2,2-1 4,0 0-6,1-9-3,-2-8-22,-2 1-30,-6 1 27,-3-2 26,-5 2 4,3-2 5,-3 6 13,2 0 17,-3 6 27,0 3-10,0 2-21,0 0-27,0 0-6,0 4-1,3 8-2,0 5 3,1-3 4,2 1-2,2-1-2,3-4 0,5 1 5,3-5-6,3-3 1,2-3 0,3 0-7,0 0-17,-3-10 5,-1-3 9,-1-2 10,0-6 0,-3-1 4,-4-6 22,-2-6-3,-5-5-4,-3-4 9,-2-6-8,0-2-5,-2 4 11,-1 7-16,0 8 10,0 9 9,0 12-3,0 4 0,0 6-3,0 1-22,0 14-1,0 20-22,0 17 22,5 8 0,2 3 6,-1-5-8,0-6 2,1-9 0,2-7-1,2-6 1,-1-8 0,5-8-5,2-4-45,-1-7-8,2-2-9,-2 0-83,-1-16-321</inkml:trace>
  <inkml:trace contextRef="#ctx0" brushRef="#br0" timeOffset="55338.0677">15811 2594 358,'0'0'221,"0"0"-182,0 0-8,0 0 37,0 0-30,123 1 7,-70-1-24,7 0-6,4-5 1,0-6-12,-4 1-4,-8-1 0,-9 3-35,-7 2-14,-9 1-93,-9 3-132,-12-4-54</inkml:trace>
  <inkml:trace contextRef="#ctx0" brushRef="#br0" timeOffset="55554.2514">15792 2409 686,'0'0'60,"0"0"-59,0 0-1,0 0 0,0 0-26,0 0-114,15 1-171</inkml:trace>
  <inkml:trace contextRef="#ctx0" brushRef="#br0" timeOffset="57459.1346">16691 2663 207,'0'0'253,"0"0"-153,0 0-49,0 0 3,0 0-45,0 0 39,3-54-6,-10 46-25,-9 2 6,-7 2-19,-2 3-4,-4 1 0,1 0 1,1 0-9,2 11 7,4 9 1,3 3 0,3 4 1,5 1-2,7-1-1,3-1 2,0-7-2,0-1 2,7-4 0,8-3 5,-1-4-1,6-4-4,7-3 0,4 0-5,2-4 1,-3-10-11,-6 0-2,-4 0 13,-9-3 2,-2 2 2,-4 0 0,-4 3 2,-1 0-1,0 3 18,0 1 6,0 5 13,0 3-29,0 0 18,0 0-27,0 0-22,0 14 20,5 4 0,7-2 2,0-2 1,1-2 1,4-2-2,5-3 0,5-6 0,5-1-9,3 0-1,-1 0-7,-4-9 13,-3-3-16,-6-1 17,-5-6 2,-5-4 1,-7-5-3,-2-3 3,-2-2 0,0-1 7,-9 1-6,-6 5-1,-2 2 0,-1 10 4,4 5 16,1 5-13,0 5-6,7 1 0,0 0-1,3 0-2,3 0 1,0 8-13,0 4 13,6-1 1,9 1 0,5-3 6,0-1-3,3-1 1,2-1-4,-2-3 6,0 2-9,0-3 3,-4 3 0,2 0-1,-6-1 3,-2 2-2,-2 4 0,-2 0-2,-3 6 1,-2 2 1,-2 3 0,-1 0 1,2 1 2,0-3-3,5-2 0,0-2-3,0-4 2,3-4 1,-1-3 0,5-4 2,4 0-2,4-3 0,4-15-3,1-3-13,-1-4 8,-2-1-21,-7-1 2,-2-3 21,-5 1-16,-1 2 17,-4 4 5,-3 7 0,-1 6 7,-2 5 30,0 5-2,0 0 0,0 0-35,0 9-2,1 10-2,2 4 4,3 3 8,3 1-5,2-2 2,1-2 7,2-2-7,1-3-5,5-6 0,0-1 3,0-7-3,4-4 0,3 0 0,-1-5-1,1-12-9,-2-4 10,0-8-1,-3-1 4,-1-3-3,-5 3 3,-2 5 8,-5 9 21,-3 7-13,-3 5 9,-3 4-7,0 0-16,0 0-5,1 14-7,-1 15 7,0 13 3,0 11-2,0 7 14,-16 8-1,-11 4-8,-6 3 14,-5 1-13,0-10-3,2-7-1,5-11 2,3-9-5,2-6 0,8-13 3,2-9-1,7-6 6,1-5 15,0 0 3,5-16-24,3-7-4,0-4-4,16-9-14,21-6 14,18-3-17,14-5-7,10 2-7,2 4-2,-1 2 22,-3 6-29,-2 4-11,-6 3-9,-5 3-55,-9 2 22,-13-1-163</inkml:trace>
  <inkml:trace contextRef="#ctx0" brushRef="#br0" timeOffset="61554.0719">20099 2481 162,'0'0'75,"0"0"15,0 0-19,0 0 26,0 0-24,0 0-10,0 0-8,-21-41-20,15 34-2,-3-1-6,-1-1-25,-1 3 9,-2 0-11,-1 3 0,-2 3-1,0 0 1,-2 0 0,0 2 0,0 9-4,0 3 4,0 8 0,3 6 0,3 5-4,3 4 4,5 0 0,2-4-2,2-3 0,0-6-1,3-3 3,8-4 0,2-6 3,4-6-3,2-5 0,4 0 2,3-4 2,4-15-3,2-7-1,-1-1-1,-4 0 0,-7-1-8,-6 4 9,-6 1 0,-1 0 1,-4 3-3,-2 5 2,-1 3 0,0 6 11,0 3-10,0 3 3,0 0-4,0 0-1,2 15-1,2 8-3,2 5 5,2-1 4,1-2 1,0-3-5,1-4 0,5-3 4,2-3-4,6-6 0,9-6 0,5 0 3,3-9-2,0-11-2,-1-2-1,-4-4-7,0-2 5,-9-4 4,-1-2 0,-3-7 2,-2-3 2,-4-2-4,-4-6 6,-3 0-6,-7-7 17,-2-1-7,0 1-1,0 2 4,-14 9-12,-1 3 8,-1 9 14,2 11-18,2 10 12,4 9-11,2 6 34,0 10-40,-8 30-5,-1 26-5,-4 29 9,4 6-2,9-2 0,6-9 3,0-13 0,10-9-5,11-10 7,6-9-2,6-10 0,3-9 4,1-12-9,4-10 5,1-8-18,2-2-49,0-17-68,-6-5-388</inkml:trace>
  <inkml:trace contextRef="#ctx0" brushRef="#br0" timeOffset="62525.4602">21199 2368 298,'0'0'117,"0"0"-39,0 0 15,0 0-37,0 0-14,-84-9-16,66 11-12,0 8 3,2 5-16,-2 6 4,4 7-4,1 1 3,6 3 19,5-2-11,2-3-1,0-4 1,8-4-9,9-3 11,7-6-4,5-5-4,2-5 8,2 0-10,-2 0-2,-4-10-2,-6-1-8,-6-2 1,-6-3-1,-5-1-3,-4-5 8,0-1-1,0-1 4,-1 0 0,-4 3 3,2 1-3,3 2 0,0 5-1,0 2-1,0 1 2,9 0 0,11 5-3,2 2-2,2 3 3,6 0-2,-2 7 4,-1 10-4,-2-1 5,-4 5-1,-1-2 3,-4 2 0,-5-1-3,-5 1 0,-5 2 1,-1-2 7,0-3-2,0-3-3,0-7 3,0-3 2,0-4-8,0-1 0,0 0 1,0-11 11,6-16-2,9-12-7,4 2-6,-1 2-23,0 6 15,-4 11 8,-4 6 3,-1 5-1,-2 4 1,2 3 0,3 0-7,0 4-1,3 13 8,0 2-4,0 6 4,-2-2 4,4 5-3,-4-3 4,3-2-4,-2-2-1,1-5-30,-2-4-90,-2-5-233</inkml:trace>
  <inkml:trace contextRef="#ctx0" brushRef="#br0" timeOffset="63241.2825">22265 2362 378,'0'0'153,"0"0"-34,0 0-28,0 0-38,0 0-16,-86-45-14,68 45-14,-5 0-6,1 9-1,-3 12-2,4 5 0,0 2-6,6 4 3,9-1 4,2-3-1,4-3 2,0-5 0,0-5-2,13-3 0,2-6 2,4-5-5,5-1 3,6-5-10,3-15 8,3-5-14,-7 3 6,0 2 10,-11 7-5,-4 5 5,-6 6 0,-3 2 0,-1 0 4,5 8 3,3 17-5,2 9 13,0 10-8,-6 7 16,-5 6 2,-3 5 3,-6 3 4,-18-2-24,-6-2 4,-4-2-10,-1-6 2,6-8-3,3-12-1,10-12 0,4-10 0,4-10 0,2-1-6,2-12 3,4-15-29,0-12-6,6-8 21,22-7 7,11-3 4,6-2-35,7 2 15,0 2-35,-4 2-148,-5 8-182</inkml:trace>
  <inkml:trace contextRef="#ctx0" brushRef="#br0" timeOffset="65125.6336">23286 2319 369,'0'0'146,"0"0"-68,0 0-61,0 0-4,0 0-13,0 0 0,9 34 23,1-13 3,-1 0-14,2 0 19,2-1-29,-1-2 11,3-4-6,0-3-5,1-1 9,2-4-5,0-4-2,-1-2-1,3 0-1,0 0-2,1-13 0,1-7 0,0-2-5,-5-2 0,-4 3 5,-7 0-2,-4 4 6,-2 2-4,0 5 8,0 3 6,0 3 28,0 1-17,0 3-10,0 0-15,0 0-5,0 0-4,7 15 4,8 5 3,0 1 0,4 1 2,2 2 0,0-1 0,3-4 5,0-2-5,-1-6 0,0-6 3,1-3-4,1-2 1,-1 0-7,-6-10 6,0-7-11,-9-2 11,-3-4 1,-4-3-3,-2-2-1,0-1 4,0 1 0,-6 2 2,-1 5 5,3 3-3,-1 3 9,2 4-12,-1 5 11,4 2-11,0 2 6,0 2-7,0 0-1,6 0-6,11 0 5,5 0 2,3 5 1,-2-2-1,1-2 0,-5 2 0,-3-2 0,1-1 0,-7 2 0,2-2-10,-6 1 3,-2 3 7,0 2-1,-4 1 1,0 7-9,0 1 8,0 6 1,0-1 1,0 2 7,0-1-5,0-3-3,0 0 7,1-4-5,7-2-2,3-1 0,1-3 2,3-1 2,2-6-4,0-1 0,3 0 5,2-5-4,2-13-1,1-3 2,2-10-1,0-8 2,3-11 1,2-12-4,0-4 0,-3 0 1,-5 4-1,-7 8 0,-8 9 1,-3 10 1,-6 8-2,0 11 0,0 6 14,0 9 26,0 1-1,0 0-39,0 9-6,0 21-10,0 14 11,-7 13 5,-1 8 0,4 2 3,1-3-3,3-7 0,0-11 0,0-8-1,6-10 1,4-6 0,1-9-3,4-5 7,0-7-8,6-1 3,2-1-12,1-16 13,-3-7-7,0-6 7,-2-6-3,-2-6-9,-1-5 10,-5-7 1,-1 0 2,-1-2-3,-2 2 2,3 7 0,-3 8-1,2 10-3,-3 14 4,-3 9 11,-2 5-11,-1 1 0,0 9 0,0 24-6,0 17 3,0 13 6,0 3 10,0 2 1,-3-8-10,0-7 16,2-8-20,1-8 0,0-5-2,0-8 5,0-7-3,0-7 0,0-3 1,0-6 5,0 0-5,0-1 0,0 0 20,0 0-21,0-12 0,0-9-34,0-6-7,4-2 27,7 4-30,1 4 33,-2 6 3,1 6 0,2 2 5,-4 7-1,2 0 0,2 0-3,-4 13 7,4 2 0,-2 3 0,1-2 0,1 2 0,-2-4 0,3-3 1,-2-4-7,0-4 6,3-3-51,-3 0-90,-3-3-232</inkml:trace>
  <inkml:trace contextRef="#ctx0" brushRef="#br0" timeOffset="65548.833">24245 2072 396,'0'0'184,"0"0"-129,0 0 6,0 0-17,0 0 0,0 0 2,93-11-29,-50 5-2,2-1-13,1 0 6,-3 1-9,-4 2 1,-3 1-12,-1 0-13,-3-3-26,1 1-37,-4 1-133,-2 0-29</inkml:trace>
  <inkml:trace contextRef="#ctx0" brushRef="#br0" timeOffset="65827.4873">23954 1963 603,'0'0'137,"0"0"-92,0 0-39,0 0 23,0 0-9,0 0-14,0-10-7,0 10 1,0 0-44,0 0-48,-1 0-324</inkml:trace>
  <inkml:trace contextRef="#ctx0" brushRef="#br0" timeOffset="68102.0014">26526 2111 315,'0'0'66,"0"0"9,0 0-30,0 0 0,0 0-24,0 0-21,0 0 0,-73 33-2,60-11 4,2 4 13,2 3-3,5 0-11,2 5 19,2-4-1,0-2-9,0 0 26,3-9-27,9-1 1,8-3 10,-2-5-14,3-5 8,-2-5 0,0 0-14,4 0 9,-1-12-7,-1-4 7,-2-4-9,-8 1-2,-5-4 2,-6 0 0,0 0 1,0-3 0,-14 0 1,4 1-1,-3 4 4,2 4-5,2 5 2,0 4-2,5 6 1,2-1 1,2 3-1,0 0-2,0 0-8,0 3-13,9 8 19,8 4 1,3-1 4,6-3 2,2-4-4,3-4 2,2-3 5,-3 0-5,-3 0-2,-3-6 0,-5-3-2,-5-1 2,0-7 8,-1-5-2,-2-6 6,-2 1-10,-4 0 0,-5 4-2,0 5 5,0 5 0,-11 4 3,-5 2 13,-1 2-13,0 2-8,2 1-2,1 2 0,7 0 2,4 0-1,0 0 1,3 0 0,0 0-3,0 0-17,3 0 17,10 5-13,10-2-8,6 1 20,4-1 4,-1 2 0,-1 3-4,-4 2 5,-3 5-2,-8 0 0,-1 8-5,-6 4 2,-1 3 5,-1 2-1,0-3 2,4 0 1,3-5-6,3-1 0,4-5 3,-1-4 2,3-4 1,6-4 1,2-6 27,6 0-30,1 0 10,-3-9-11,-3-8 5,-8-1-4,-5-3 0,-4-3-1,-5 0 0,-2-5 5,-4 0-5,1 1 0,-3 4 3,0 6 0,-2 9 1,0 6 23,0 3 12,0 0-39,0 12 0,0 11-11,3 7 11,2 3-2,2-4 3,2-3-1,7-1 0,5-4 2,3-3-2,5-8 0,2-4-4,-3-6-43,-4 0-78,-5-3-383</inkml:trace>
  <inkml:trace contextRef="#ctx0" brushRef="#br0" timeOffset="68286.9146">27426 1932 740,'0'0'64,"0"0"-63,0 0-1,0 0-5,0 0-4,0 0-44,-15-15-187</inkml:trace>
  <inkml:trace contextRef="#ctx0" brushRef="#br0" timeOffset="69690.2927">28002 2138 320,'0'0'39,"0"0"-16,0 0 5,0 0 51,0 0-3,0 0-7,-73-75-17,49 75-50,-1 0 3,-2 10-3,3 10 0,0 5 31,6 1-26,8-1-2,5-1 13,5-6-15,0-1-1,3-3 10,9-6-8,4 1 4,4-4-8,1 0 2,-2 3-1,-2-1 1,-1 5-2,-3 4 0,2 6-1,-1 3 0,-3 4 1,-2 8 0,-4 4 10,-2 4-3,-3 2 21,0-2-10,-14 0-3,-11-1 17,-11 1-15,-8-1-7,-1-5 4,2-8-10,11-11-4,16-8 0,6-12-22,8 0 15,2-11-3,0-14-25,10-8 19,12-8-8,10-3 24,8-2-2,4-3 1,2-3-2,2-1 3,2 2 0,-2 5 1,3 5 2,-7 5-3,-5 4 0,-4 2 0,-7 6-5,-7 3 5,-6 4 0,-6 7 3,-2 2-1,-4 5-2,-1 3 0,-1 0-4,-1 0 3,0 0 1,0 0 0,0 0 10,0 0-2,0 0 17,0 0-25,0 5-15,0 8 15,0 8-3,0-1 3,0-2-6,0 0 12,8-4-6,5-4 0,5-2 0,4-4 0,1-3 0,2-1-5,-1 0 3,1 0-21,-2-8 5,-1-10-33,1-5-15,-3-3-14,-3 2 21,-1 2 59,-4 2 2,1 5 34,-2 3 41,-2 6-28,0 6-19,0 0 2,3 3-32,3 16 7,-2 4 25,3 4-15,-5 0 10,0-1 1,-3 0-23,-5-4 14,-1-1-19,-2-3 4,0-4 10,0-4-12,-3-4 9,1-2-5,2-4-3,0 0 9,0-19-12,0-11-21,0-5-7,9-2-9,5 3 22,2 3 11,-1 6 1,2 7-1,-5 5 4,2 7 0,-2 6 2,6 0-2,0 0 0,2 13-3,0 6 0,-6 4 1,-2 4 4,-3-2-1,-5 0 14,-2-3-11,-2-4 4,0 0-8,0-9-22,0-4-26,0-5-187</inkml:trace>
  <inkml:trace contextRef="#ctx0" brushRef="#br0" timeOffset="70191.6438">28339 1954 616,'0'0'160,"0"0"-159,0 0 7,0 0-8,0 0 2,0 0 13,0 0-15,3-21-65,-4 21-217</inkml:trace>
  <inkml:trace contextRef="#ctx0" brushRef="#br0" timeOffset="70639.4925">27951 2139 48,'0'0'115,"0"0"8,0 0-19,0 0-18,0 0 5,0 0-14,0-13-32,0 16-30,0 15-15,1 10 0,2 4 14,-3 1-8,0-1 0,0-2-6,0-2-26,0-3-90,-1-6-271</inkml:trace>
  <inkml:trace contextRef="#ctx0" brushRef="#br0" timeOffset="71826.6383">29328 2201 14,'0'0'64,"0"0"-44,0 0 57,0 0 50,0 0 17,0 0-55,9-24-21,-13 19 2,-4 2-37,-1 2 2,-7-1-18,-5 2-17,-4 0 0,-5 0 0,3 9 3,3 3-7,4 1 4,4 3 0,4 0-5,1 4 2,4 1 3,6 1-2,1-1 12,0-3-9,4-2 10,10-3-9,-1-2 11,6-3-9,4-4-4,2-4 0,4 0-7,-1 0 3,-4-4-2,-5-2 4,-5-2-7,-7 1 10,1 1-1,-3 1 0,-5 5 4,0-2 7,0 2 7,0 0-17,0 0 2,0 0-1,2 0-4,1 0 1,2 2-1,1 3 0,3 1 2,4-2 0,4-1 4,5-1-3,8-2-2,1 0-12,3-4-45,-1-9-5,-5-3-46,-4-2 36,-2-8 41,-5-4-1,-1-8 24,-2-7 9,-2-5 15,-3-6 28,-3 1 18,-2 1 19,-4 1-15,0 3-2,0 10 3,-4 6-12,-4 13-29,2 13 13,1 5-6,0 3-7,-4 25-25,-6 27-25,-4 19 22,1 20 2,10-1 1,8-3-7,0-9 7,15-14 0,9-12 0,9-11 1,7-12-2,3-9-39,8-16-44,-3-4-35,-4-7-366</inkml:trace>
  <inkml:trace contextRef="#ctx0" brushRef="#br0" timeOffset="72388.3135">29394 2117 145,'0'0'225,"0"0"-142,0 0-40,0 0-37,0 0-6,0 0 0,-3 69 16,3-37 13,0-4-22,0-4-2,0-1 1,3-5-6,6-5-14,-3-2-184</inkml:trace>
  <inkml:trace contextRef="#ctx0" brushRef="#br0" timeOffset="77927.0421">1905 5001 74,'0'0'238,"0"0"-172,0 0-29,0 0 29,0 0 7,0 0-25,0 0-26,25-78 9,-13 65-9,3 3 1,-3 1 1,6 4-17,0 3 2,1 2-9,8 0-4,0 18 4,3 8 0,0 6 0,-5 1 5,-4 2 3,-9-5 3,-2-2-6,-4-3 1,-1-6 4,-5-1-7,0-4 2,0-2 4,0-5-4,-5-4 5,2-3-2,0 0-8,-4 0 10,4-4-7,-2-12-3,4-3 1,1-4-1,0-2-1,0-1-3,1-1-6,14 3 10,2 0-6,2 6 6,5 3-3,-3 4 0,1 8 1,-3 3-2,-2 0-9,4 18 13,-6 1-6,1 2 6,2-2 3,-3-1 0,2-1-3,-4-3 0,-4-4 0,-3-1 2,-6-4-2,3-2 0,-3-2 3,0-1-1,0 0-2,0-3 0,0-12-15,0-6 7,0-2 3,0 0 5,13-4-1,5 5-3,3 1 3,1 6 1,-1 6-6,-4 8 3,0 1 3,0 0 0,1 16 0,-3 4 1,4 1-1,-4 3 0,0 0 0,3 0 3,-2 0-3,-2-3 0,1-1-61,-2-8-203</inkml:trace>
  <inkml:trace contextRef="#ctx0" brushRef="#br0" timeOffset="79368.3679">3124 4928 325,'0'0'98,"0"0"-27,0 0 29,0 0-9,0 0-60,0 0 2,-84-18-24,60 29-9,-4 6 10,3 7-6,1 2 4,4 4 1,4-2-3,7-1 5,3-6-7,6-3-1,0-5-3,0 0 3,9-6-3,6-1 0,3-6 3,6 0-4,4 0 1,-1-13-12,1-5 11,-8 0-17,-4-1 12,-7 3 1,-3 2 5,-1 2 0,-4 7 0,-1 1 2,0 4 17,3 0-14,-2 0-5,4 0-6,2 5-1,4 7 5,5 1 4,-1 1 1,0-1-2,0-2 1,3-4-4,1-2 2,2-5 0,3 0 7,3-1-7,-2-14-8,3-3-13,-5-3-16,-2-4 27,-9-2 8,3-3 2,-8-6 1,-2-5 0,-2-3 4,-2-2 12,-1-1-2,0-1 13,0 0-8,0 0-13,-4 7 6,-1 11-3,1 10 2,-1 12 14,2 5-11,3 3 5,-3 0-19,3 4-1,0 29-10,3 14-3,8 13 13,-1 1 0,5-2 1,-6-3-2,9-3 1,-6-5 0,1-7 2,2-5-2,1-5 0,1-5 0,4-5-1,1-6-2,-2-4 3,-1-6-31,-2-3 13,-3-2-11,-2 0 23,-4 0 5,-1-2-15,-1-9 16,-1-6-6,-1-4-2,-1-3 8,-1-2-13,-1 2 11,-1 5 2,0 2-6,-4 5 2,-13 3 5,1 1-1,-1 4 6,-2 0-4,5 2-2,1 1 0,6-1-1,2 2-2,5-1 3,0 1-7,0 0-14,9 0-49,10 0 58,4 0 10,1-2-2,0 0 2,-4-1 2,-3 2 0,4-2 1,-3-1 1,6-1-2,-7 2 0,-3 1 4,-2 2-4,-8 0 0,1 0 0,-2 0 13,1 10 5,-1 3 23,-1 5-13,1 2-22,0 1 26,4 0-18,-1-1 1,3-2-5,4-2-4,1-4-6,4-5 0,0 0 2,4-7-2,3 0 0,1 0 0,-2-5-1,1-10-3,-7-3-5,-3-2-3,-3-4-6,-6-2 15,-6-2-4,0-4 7,0 2 0,0 3 10,-2 6-1,-1 9 23,2 6-12,1 3 30,0 3-29,0 0-19,0 6-4,0 12-17,4 8 19,8 1 0,0 1 7,0-2-5,0-3-2,1-5 0,-2-5 1,2-5-1,2-7-37,-1-1-22,2 0-143</inkml:trace>
  <inkml:trace contextRef="#ctx0" brushRef="#br0" timeOffset="79584.5388">4059 4652 63,'0'0'658,"0"0"-658,0 0-11,0 0 7,0 0 6,0 0-14,-27-52-63,17 52-80,-11 8-255</inkml:trace>
  <inkml:trace contextRef="#ctx0" brushRef="#br0" timeOffset="79885.3508">3006 4794 449,'0'0'18,"82"-8"-17,-19 3 86,5 3-22,4-1-19,-2 2-17,2-1-28,-4 0 5,1-1-6,-2 0 1,6-2-7,-3 0 5,-3 1-84,-13 3-110,-12 1-182</inkml:trace>
  <inkml:trace contextRef="#ctx0" brushRef="#br0" timeOffset="80787.4811">4298 4796 213,'0'0'143,"0"0"-75,0 0 24,0 0 21,0 0-58,0 0-21,6-30-16,9 19-17,10 1 9,-1 4-5,3 3 7,-2 1 4,-1 2-15,-3 0 2,1 13-3,-7 6 1,-3 2 10,-3 0 3,-7 3-3,-2-2 4,0 3-14,-5-1 12,-11-1-9,2-4-2,1-2-2,1-2 0,6-6 0,6-2-1,0-4-2,0-1-4,0-2-12,0 0-5,9-7 14,10-14 10,4-7 2,4-5-2,-2-3 4,2-2-2,-5-1-2,-2 3 1,-4 3 0,-7 7-1,-3 13 0,-4 5 34,-2 8 0,0 0 16,0 0-23,-3 21-24,-8 9-6,-1 7 4,5 0-2,7-2 1,0-5-4,8-5 3,9-5 1,13-5-2,4-7-3,8-7-28,4-1-6,2-8-59,-6-10-424</inkml:trace>
  <inkml:trace contextRef="#ctx0" brushRef="#br0" timeOffset="81538.3972">5757 4381 413,'0'0'100,"0"0"-57,0 0-4,0 0-18,0 0-9,82-2 35,-37 2 4,4 0-32,0 0 0,2 0 0,1 0-18,-4 0 8,-2-1-8,-7-4 5,-9 3-6,-12 1-39,-5 1-30,-10 0-107,-3 0-229</inkml:trace>
  <inkml:trace contextRef="#ctx0" brushRef="#br0" timeOffset="81821.089">6036 4389 114,'0'0'233,"0"0"-117,0 0-73,0 0-15,0 0 74,0 0-32,-3 113-18,3-64-18,0-3-25,0-2 15,0-5-18,0-1 1,3-2-1,0-1-3,-3-2 21,0-5-18,0-4-6,0-3 2,0-3-2,0-5-6,0-3-32,-6-1-56,-5-2-86,-5 0-104</inkml:trace>
  <inkml:trace contextRef="#ctx0" brushRef="#br0" timeOffset="82021.0165">5869 4967 206,'0'0'176,"0"0"-43,0 0-9,0 0-61,0 0-29,0 0-33,40 0 18,-7 0 13,7 0-15,6-4-1,1-3-15,8-2 1,6-2-2,-1-1-2,-4 1-17,-9 4-60,-10 4-158,-19 2-196</inkml:trace>
  <inkml:trace contextRef="#ctx0" brushRef="#br0" timeOffset="82607.9821">6612 4010 502,'0'0'47,"0"0"-44,0 0 58,0 0-28,0 0 48,0 0-47,-3-34-31,15 70-3,12 21 5,2 12 21,4 8 8,0 4-24,3 5 12,1 3-1,-1-2-12,-5-4 8,-8-9-15,-11-7-2,-9 0 8,-15-3-1,-27 1-7,-19 0 0,-8-6-45,-8-5 0,-1-12-33,5-10-155</inkml:trace>
  <inkml:trace contextRef="#ctx0" brushRef="#br0" timeOffset="84112.9918">19937 1831 358,'0'0'36,"0"0"-23,0 0-13,0 0 0,0 0 2,0 0 8,-91 31 31,62 4-8,-7 16-7,-4 23 10,-4 19 30,-3 17-10,0 10-36,6 1-15,7-2 7,14-6-11,19-14 0,1-9 0,37-10 3,14-12-8,20-9 4,16-13 0,13-10-3,1-15-39,-7-10-220</inkml:trace>
  <inkml:trace contextRef="#ctx0" brushRef="#br0" timeOffset="89626.8936">14145 1888 191,'0'0'78,"0"0"-59,0 0 12,0 0 31,0 0-16,0 0 3,0 0-9,0 0-15,0-2 4,0 13-16,0 11 29,0 12-14,0 9-24,0 16 16,0 9-19,0 9 3,0 4 1,0 6-3,1 5 13,1 4 19,-2 0-27,0-5 4,0-4-11,0-7 5,0-9-2,0-7-3,0-5 0,0-8 1,0-1 6,1-6-14,5-8-1,-3-12-47,0-9-25,2-12-110,-2-3-122</inkml:trace>
  <inkml:trace contextRef="#ctx0" brushRef="#br0" timeOffset="91061.4856">14113 1903 134,'0'0'124,"0"0"-93,0 0 3,0 0-19,0 0 9,0 0 21,2-20-36,10 17-3,0 3 0,2-1-4,5 1 8,1 0-5,6 0 4,5-2 12,6 1-18,7-3 6,6 0-9,4 0 6,3 1-5,3 1-1,6 2 0,3 0 4,1 0-3,-2 5-1,-3 4 0,5 0 2,2 0-3,4-2 1,6-1 0,5-1 1,0-3 1,6-1-3,1 1 1,0-2-2,-1 0-2,-2 0 1,1 0-8,4 0 9,2 0-4,-2 0-32,-2 0 10,-3-2-10,-5-1 20,-6 2-4,-6-3 12,-7 4 10,-3 0-5,3 0 5,-3 0-1,-1-4-6,-2 0 7,-3-2 0,1-1 1,-1 1-1,2 2 0,-2-1 0,-3 2-1,-6 3 3,-9 0-2,-7 0 2,-5 0 0,-5 0 13,-2 0-12,0 0-2,2 3 19,4 1 23,0-1 2,2 1-18,1-3-15,-4 4 8,1 1-19,0 0 14,-2-2-14,-1 3 3,-1-4 1,-1-2-2,0 1-3,-2-2 8,1 0 0,-4 0-7,-2 0-1,-1 0 3,-4 0-3,1 0 0,0-2 0,0 1 1,-2-1 4,1 1-5,1 1 0,0 0 1,5 0-2,0 0 2,1 0 5,-2 0 3,-4 0-3,-5 0-6,0 0 0,-3 0 4,2 1-5,-3 5 1,-1 1 0,-1 0 7,0 3-5,0 4 5,0 1-2,0 3-2,0 3 12,0 3-11,0 9 2,0 0 2,0 5-3,-1 2-1,1 0 2,-3 2-2,1 2 0,2 0-1,-2 5-3,2 3 5,0 2-1,-1 4-2,-1 2-2,2-1 4,0-4-4,0 1 9,0-2 24,0-2 1,0-2-23,0 0 11,0-2-22,0 4 7,0-4-7,3 0 0,2-5 0,4-4-2,-2-5 3,2-10-2,0-8-6,2-5-45,-4-8-24,-2-3-118,-5 0-156</inkml:trace>
  <inkml:trace contextRef="#ctx0" brushRef="#br0" timeOffset="92418.1382">14159 3386 74,'0'0'49,"0"0"-19,0 0 18,0 0 3,0 0 16,0 0-2,0 0-17,-4 0-17,4 0-22,0 0 2,1 0-2,12 0-5,6 0 11,0 4-13,5 1-1,3-1 9,4 3-8,7 0 0,6 0-2,6-1 3,6-1 7,6 1 0,6-3 1,11 0-1,6 0-10,6-2 13,-2-1-6,-2 0-6,-3 0 6,-2 0-6,-6 0-1,4 0 6,1 2-3,6-2-6,2 0 3,1 0 0,-2 0 2,-2-3-2,0-3 1,0-2-2,0 3 3,-5 1-2,-6 0 0,-4 2 0,-1-2 2,0-1-2,1-2 0,1-2 0,8-2 4,3-1-6,2 0 2,-2 0-1,-8 0 0,-6 2 1,-6 2 0,-5 2 0,-2 0 1,-6 0-1,-2 0 0,-5 1 0,-3 1-1,-3-1 2,1 4-1,1-3 9,2 0-5,4 1 3,1-3-7,-1 3 5,0 1 0,-6 1-5,-4 1 1,1 0-1,0 0 5,-1 0-6,1 1 1,-6 1 0,-5 1-3,-6-1 6,-7 1-3,-7-2 0,-5 1-38,0-1-107,-17-1-136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58:04.31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73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1" timeString="2022-05-04T03:09:47.083"/>
    </inkml:context>
  </inkml:definitions>
  <inkml:trace contextRef="#ctx0" brushRef="#br0">14285 729 75,'0'0'29,"0"0"-29,0 0 0,0 0-1,0 0-11,0 0 0,0-2 9,0 2-16,0 0-24</inkml:trace>
  <inkml:trace contextRef="#ctx0" brushRef="#br0" timeOffset="69.0202">14285 729 32,'0'-2'27,"0"2"-17,0 0-10,0-3-32,0 0-5</inkml:trace>
  <inkml:trace contextRef="#ctx0" brushRef="#br0" timeOffset="12049.8691">22717 611 718,'0'0'49,"0"0"-31,0 0-3,0 0-15,0 0-5,0 0-34,-11-18-43,11 18-150,0 11 45,0 3-17</inkml:trace>
  <inkml:trace contextRef="#ctx0" brushRef="#br0" timeOffset="14161.4678">24426 571 855,'0'0'4,"0"0"-4,0 0 0,0 0-2,0 0-27,0 0-32,-12-13-37,12 13-186</inkml:trace>
  <inkml:trace contextRef="#ctx0" brushRef="#br0" timeOffset="16297.7166">27361 470 362,'0'0'474,"0"0"-474,0 0-52,0 0 28,0 0-33,0 0-100,-4 0-59,13 0-5</inkml:trace>
  <inkml:trace contextRef="#ctx0" brushRef="#br0" timeOffset="18706.2322">29485 781 55,'0'0'199,"0"0"-115,0 0-8,0 0-54,0 0-22,0 0-33,45-15-91,-32 14-85</inkml:trace>
  <inkml:trace contextRef="#ctx0" brushRef="#br0" timeOffset="24630.0547">33619 1016 848,'0'0'94,"0"0"-83,0 0-11,0 0-4,0 0-39,0 0-34,-9 0-37,6 0-236</inkml:trace>
  <inkml:trace contextRef="#ctx0" brushRef="#br0" timeOffset="51551.8197">10319 2341 356,'0'0'100,"0"0"-78,0 0-9,0 0-3,0 0 5,0 0 56,21 87-16,-13-49-9,-4-1-23,1-1-13,-2-4-5,1-3-2,-3-2-3,2-6-15,-1-4-20,-1-4-54,1-7-31,1-6-107</inkml:trace>
  <inkml:trace contextRef="#ctx0" brushRef="#br0" timeOffset="52049.5982">10337 2362 60,'0'0'53,"0"0"0,36-103 28,-19 80-17,-3 9 31,-2 7-21,2 7 5,2 0-35,3 19 12,4 11-29,-2 9-3,-3 2-12,-6-3-4,-2-1-5,-6-3-2,-1-8 4,-1-3-4,1-7-1,3-3 0,-3-7-16,-1-5-9,2-1-16,2-3 8,1-19 32,2-9 1,2-5 4,-1-1 3,1-1-7,2 1 21,-1 1-11,3 7 17,0 5-11,-3 8-2,3 8 4,-3 5-1,1 3-13,-1 0-3,2 22 16,-4 7-12,-3 5-1,-4 3 0,-1 0-1,-1 1-1,1 0 1,1-2-2,1-4-1,1-3-24,-1-3-10,2-7-20,2-3-77,5-6-96,2-7-71</inkml:trace>
  <inkml:trace contextRef="#ctx0" brushRef="#br0" timeOffset="52483.0209">11080 2177 568,'0'0'99,"0"0"-65,0 0 2,0 0-9,0 0-27,0 0-2,-1 31-2,-1 13 4,-5 6 18,4 1-10,1-4 1,2-4-6,0-4-3,0-4 0,12-8 0,3-5 0,6-8-4,3-7-1,4-7 2,5 0 3,4-5 7,-1-13-7,-3-5-13,-3-2 11,-6-2-3,-6-2 5,-5-3 0,-1-1 4,-6-3-4,-4-3 4,-2-3-4,0-2-1,0 2-9,-6 7-8,-5 13-3,5 10-18,-1 12-28,-1 2-120,-1 17-207</inkml:trace>
  <inkml:trace contextRef="#ctx0" brushRef="#br0" timeOffset="52899.7425">11601 2125 385,'0'0'61,"0"0"-21,0 0 60,0 0-7,0 0-40,0 0-25,0-16-28,0 45-6,0 13 6,-10 7 26,1 3-9,1-3-3,3-2-7,2-3-5,2-5-1,1-4 0,0-9-1,0 1-2,4-8 1,10-1 1,2-5 7,5-5-7,8-5 2,7-3 3,8 0-4,1-15 4,0-2-2,-8 2-3,-7 2-7,-8 2-18,-7 5-10,-3 0-36,-6 1-124,-3 2-207</inkml:trace>
  <inkml:trace contextRef="#ctx0" brushRef="#br0" timeOffset="53262.6225">12068 2130 95,'0'0'71,"0"0"-67,0 0 20,0 0 48,0 0-6,91-18 15,-60 14-16,0 1-14,2-2-29,0 2-7,0 0-11,-3 0-4,-3 2-9,-5-1-64,-5 1-59,-7 1-32</inkml:trace>
  <inkml:trace contextRef="#ctx0" brushRef="#br0" timeOffset="53547.7267">12234 2094 298,'0'0'87,"0"0"-72,0 0 27,0 0-30,0 0-12,0 0 48,-2 103 24,2-71-5,0 5-23,0-1-5,0 2-5,0-2-15,0 0-11,0-3-7,0-2 1,0-2-1,0-5-2,0-4-2,0-5-17,0-3-6,0-6-53,3-6-179,7 0-125</inkml:trace>
  <inkml:trace contextRef="#ctx0" brushRef="#br0" timeOffset="53933.1858">12739 2049 228,'0'0'198,"0"0"-45,0 0-52,0 0-64,0 0-16,0 0-5,-1-3-7,1 3-9,4 0 1,11 0 2,9 0 2,0-3-5,1 0-4,-2 0-46,-1 1-29,-3 1-66,-5 1-30,-2 0-55</inkml:trace>
  <inkml:trace contextRef="#ctx0" brushRef="#br0" timeOffset="54187.0722">12778 2121 377,'0'0'56,"0"0"-48,0 0 13,0 0-2,0 0 44,0 0 11,0 86-20,0-56-16,3 2-6,-1 0-7,-2-3-17,1-1-2,-1 0-3,0 0-3,0 0 0,0-1-20,0-3-47,0-6-143,0-6-167</inkml:trace>
  <inkml:trace contextRef="#ctx0" brushRef="#br0" timeOffset="54387.6365">12692 2546 606,'0'0'86,"0"0"-86,0 0-7,0 0-8,0 0 0,0 0 15,49 0 20,-27 0 19,2 0-30,-2-5 6,-1 2-12,-1 0-3,4 2-26,1-2-89,-4-3-212</inkml:trace>
  <inkml:trace contextRef="#ctx0" brushRef="#br0" timeOffset="55051.7798">13344 2386 402,'0'0'77,"0"0"-56,0 0 42,0 0 16,0 0-61,0 0-16,4-6-2,18 5 2,7-1-2,-1 1-1,0 1-23,-4 0-52,-4 0-99,-6 0-184</inkml:trace>
  <inkml:trace contextRef="#ctx0" brushRef="#br0" timeOffset="55992.005">14067 1944 216,'0'0'115,"0"0"-25,0 0 9,0 0-24,0 0-31,0 0-23,-55-22-14,33 44-3,-5 9-3,1 14 4,1 9-3,6 5 3,8 1-2,8-7-2,3-4 0,0-9 4,15-9 2,6-5-6,3-8 3,0-6-4,6-6 3,1-6 0,6 0-1,3-7 2,2-14 3,3-5-2,-5-3 1,-7-4-4,-6-2 7,-9 0-4,-12-1 0,-6-2 17,-5 0-14,-19 2-8,-7 1 0,-5 8-11,-2 8-21,2 4-5,1 6-80,1 8-122</inkml:trace>
  <inkml:trace contextRef="#ctx0" brushRef="#br0" timeOffset="56270.3203">13900 2076 251,'0'0'95,"0"0"-51,0 0 39,0 0 7,103 3-14,-79 20-30,3 5-17,-3 4-12,-4-1-7,0 3-6,-2-1 3,-5 0-5,2 0-2,-7-3-7,-1-4-22,2-5-30,1-6-124,3-9-120</inkml:trace>
  <inkml:trace contextRef="#ctx0" brushRef="#br0" timeOffset="56709.1989">14422 2034 208,'0'0'88,"0"0"-7,0 0 16,0 0 36,0 0-43,0 0-53,-9-33-37,6 57-4,-1 14-3,2 8 7,2 4 3,0-6 2,9-7-5,10-7 1,3-5 0,1-6 0,4-6-1,0-5 3,1-5-1,-1-3-1,-1 0 0,2-3-1,-3-11-1,-1-1 1,-3-4 1,-6-4 3,0-2 6,-6-6 0,-3 0 1,-5-3-1,-1-1-9,0 0-1,0 5-12,-7 4-18,-1 7-22,1 9-68,1 3-53,0 7-57</inkml:trace>
  <inkml:trace contextRef="#ctx0" brushRef="#br0" timeOffset="57025.6286">15022 1947 572,'0'0'91,"0"0"-48,0 0-5,0 0-22,0 0-16,0 0-7,-9 75 7,0-23 39,2 0-20,0-4-10,3-6-7,0-6 2,2-3-4,1-2-1,-1-6 0,2-5-7,0-7-19,0-4-8,0-6-49,0-3-124,9 0-81</inkml:trace>
  <inkml:trace contextRef="#ctx0" brushRef="#br0" timeOffset="57580.2418">15012 2031 81,'0'0'79,"0"0"-27,0 0 28,0 0 15,0 0 5,0 0-6,0-57-20,4 49-28,2-1-15,6 0-16,6 1-10,0 3 0,3 3 2,-2 2-6,-4 2-1,1 17-1,-5 7-2,-7 7-3,-4 5-3,0 1 1,-6 0 0,-8-3-8,-2-6-9,4-9-20,2-6 1,6-7 5,1-4 19,1-4 20,2 0 6,0 0 5,0 0 26,0-1-15,2-4-22,5 2 0,3 1 0,2 2-1,-1 0 2,7 7 16,-3 8 0,-1 3-1,0 3-9,-2 3 5,-6-1-5,-3-1 3,-3-1-5,0-1-1,-3-1 2,-8-1 0,-2-2-1,-2-3-4,-3-4 2,-1-3-3,-2-4-22,0-2-50,-1 0-49,-1 0-67</inkml:trace>
  <inkml:trace contextRef="#ctx0" brushRef="#br0" timeOffset="57943.5609">15507 1954 556,'0'0'76,"0"0"-76,0 0-12,0 0 12,0 0 21,0 0-13,68-15 2,-41 12-2,-1 2-2,2-1-6,-3 2-41,-1 0-117,-5-1-167</inkml:trace>
  <inkml:trace contextRef="#ctx0" brushRef="#br0" timeOffset="58163.0232">15614 1936 406,'0'0'3,"0"0"2,0 0 27,0 98 40,0-59-3,-1 2-12,-2-1-17,0-1-16,-2-3 5,0-1-20,0-3-7,2-2-1,-2-6-1,2-1-26,2-8-76,1-6-208</inkml:trace>
  <inkml:trace contextRef="#ctx0" brushRef="#br0" timeOffset="58360.0742">15508 2398 596,'0'0'107,"0"0"-100,0 0 9,0 0 14,0 0-28,0 0 0,66-22-4,-26 8 4,2 0-4,1 3-14,-5 0-4,-4 2-28,-3 3-112,-2-2-148</inkml:trace>
  <inkml:trace contextRef="#ctx0" brushRef="#br0" timeOffset="58714.288">16050 1957 521,'0'0'143,"0"0"-106,0 0 12,0 0-23,0 0-24,0 0-1,50-9-1,-11 5 2,5-2 0,0 0-2,-5 1-3,-3 0-4,-3 0-8,-3 0-9,-5 2-44,-3 2-22,-2-1-20,-11 2-79,-6 0-28</inkml:trace>
  <inkml:trace contextRef="#ctx0" brushRef="#br0" timeOffset="58946.0841">16295 1932 23,'0'0'118,"0"0"-104,0 0 45,0 0 19,0 0-6,0 0-7,-44 99 15,40-63-3,1 1-40,2-2 6,1-2-28,0-4-9,0-2 0,4-3-4,0 2-1,-1-2 2,-1-2-1,-1-1-2,-1-1-20,0-2-85,0-3-37,0-4-70</inkml:trace>
  <inkml:trace contextRef="#ctx0" brushRef="#br0" timeOffset="59485.2449">16788 1929 363,'0'0'152,"0"0"-31,0 0-32,0 0-36,-94-44-33,68 44-20,-1 0-3,4 3 1,1 12-7,4 3 8,8 5-10,2 4-8,5 4 6,3 5 10,0 5 0,3-2 1,11 0-5,5-6 1,5-2 4,0-4 1,3-3-1,-5-3 2,-1-2 0,-5 1 0,-4-4 0,-6 1 0,-5-2-2,-1-1 2,0-2 2,-6 0-2,-13-2 0,-5-1 0,-5-3-11,-3-4-124,-4-2-116</inkml:trace>
  <inkml:trace contextRef="#ctx0" brushRef="#br0" timeOffset="61035.6906">16464 2401 201,'0'0'92,"0"0"-74,0 0 18,0 0 11,0 0-14,0 0-23,-14 0-10,14 0-21,16 0 21,5 0 0,7-4 0,4-1-35,-4 1-99</inkml:trace>
  <inkml:trace contextRef="#ctx0" brushRef="#br0" timeOffset="104421.1864">3864 4817 261,'0'0'220,"0"0"-206,0 0 15,0 0 53,0 0-26,0 0-26,0 0 2,0 0 1,0 0-9,0 0-17,0-30-2,-6 19-1,0 0-3,-3-3-1,-1-1 0,-1-2 0,-1 2-3,-3 0 2,0 2 1,-3 4-3,2 2-3,-5 6 0,0 1-12,0 0-1,0 6-15,2 9 15,2 3 7,3 6 2,5 5 2,4 7 5,5 5 0,0 5-4,15 3 7,9-2-1,9-3 1,3-3 1,1-3-1,-3-6 0,0-1 3,-2-6-3,-4 1 0,-4-3 0,-6-4 0,0-1 0,-9-5 1,-3-2-1,-5 0 0,-1-2 1,0-2 5,-12 1 0,-13-5 16,-5-2-11,-4-1-7,-5 0-2,-3 0 2,-1 0-4,0 0-4,4 6-21,8 2-108,4-3-118</inkml:trace>
  <inkml:trace contextRef="#ctx0" brushRef="#br0" timeOffset="106141.151">4150 5076 262,'0'0'40,"0"0"-17,0 0 82,0 0 9,0 0-36,0 0-37,-6-9-34,-1 24-6,-2 6 0,1 3 0,5 2-1,3-1-1,0 1 0,0-3 1,3-4-2,8-3 4,2-3-4,2-3-2,4-2 3,4-4 0,1-3 1,3-1 0,1 0-1,2-8-8,1-9 4,-1-2-13,-2-2 4,-4-2-5,-7 2 8,-8-4 11,-2 4 0,-4 2 0,-3 4 1,0 6-1,0 6 10,0 2 48,0 1-14,-5 0-42,-5 11-2,3 9-1,1 0 1,4-1-1,2-1-1,0-1 0,0-3 1,6-4 1,5-2-2,5-1 2,6-1-2,1-4 2,4-2 0,1 0 0,2 0-6,-2-2-5,-1-7-5,3-5-5,-5 0-11,-1-8 11,-3-3 6,1-5-2,-5-5 10,-1-1 7,-4 3 0,-5 0 0,-5 1 17,-2 3 14,0 1-5,0 2 26,-7 5-14,-2 6-7,-2 3 6,5 5-18,2 4 3,1 1 1,3 2-16,0 0-7,0 9-3,0 21-11,0 17 14,0 10 4,0 6 4,0 0 1,0-2 5,0-6-8,0-6-2,0-6-1,7-4-2,-1-4-1,0-2 1,0 0-1,0-3 1,3 1-1,-3-6-1,-3-4 0,3-4 1,-6-9 0,3-3 1,-3-5 0,0 0 1,0-1 16,0-19 1,0-13-19,0-7-8,0-9-3,0-4-2,0 1 2,0 2 3,0 5 8,0 8-3,0 3 3,0 7 0,0 3 4,0 1-3,12 4-1,1 2-1,5 7-3,0 7-1,3 3-2,-3 0 7,-2 18 1,-2 2 1,-4 2 1,-1 2-1,-6 0-2,-3 0 0,0-2 0,-4-4 3,-7-4 0,-2-3-2,-1-4-1,-2-2-13,-1-2 3,-2-3-22,-3 0-5,4 0 0,-3 0-4,7 2-99,0-1-89</inkml:trace>
  <inkml:trace contextRef="#ctx0" brushRef="#br0" timeOffset="106727.1464">5114 4965 298,'0'0'91,"0"0"13,0 0 25,0 0-32,0 0-52,0 0-29,0-5-16,0 28-12,0 12 12,3 7 0,3 2 5,1 5-3,-2-3-1,-1-1 11,-2-1 8,1-3-12,0-5-7,1 0 1,1-5-1,-1-1-1,4-8-33,-2-7-35,1-8-31,5-7-54,0 0-52</inkml:trace>
  <inkml:trace contextRef="#ctx0" brushRef="#br0" timeOffset="107127.9518">5187 5147 508,'0'0'43,"0"0"-42,0 0 1,0 0 9,21-87 33,-8 76-14,2 5 4,3 4-25,2 2-5,-1 0 13,-2 17-3,-3 4-12,-6 2-2,-5 4 0,-3 0-2,-2 0-4,-13 0 3,-7-4-6,3-5 6,2-2-5,-1-6-5,2-2 13,1-3-29,0-5 10,3 0 14,6 0-16,2 0-13,4 0 22,0 0-52,0-2-7,0-2 17,7-3-8,6 0-86</inkml:trace>
  <inkml:trace contextRef="#ctx0" brushRef="#br0" timeOffset="108293.0832">5566 5097 389,'0'0'20,"0"0"27,0 0 44,0 0-15,0 0-70,0 0 1,-88 12-5,75 6 1,4 5-3,3 4-2,3-2 2,3 1 3,0-5-3,7-4-5,14-6-1,7-3 4,2-5 2,1-3 2,1 0 24,-1-4-12,2-11 0,-3-2-5,-5-2-9,-5 1 1,-6 1-1,-6 0 2,-5 2 2,-3-3-1,0 0 0,-6 0-2,-6 3-2,-1 1 2,-1 6 2,2 1 0,3 4 5,3 3-8,-2 0 0,0 0-6,8 0 4,-3 0-2,3 0 3,0 0-2,0 0 3,0 5 1,0 0 2,8-1-1,5-2-2,2-2 2,9 0 2,1-3 3,2-11-5,-2-3-2,-1-2 3,-3-2-2,-2-3 0,-5 3 1,-5 3 4,-2 5-5,-4 9 2,0 3 0,-3 1-1,2 0-2,4 2-11,1 15 11,8 5 4,0 7 1,1 3 1,-1 1-3,-3-1 5,-1-1-4,-5 1-3,-6-2 5,0 0-3,0-3-3,-5-3 0,-7-4-11,2-7-2,1-4 3,0-4-1,-3-4-10,0-1 1,4 0-34,-3 0 18,5 0 26,1 0 7,2 0 1,3 0 0,0-3 2,0 2 3,0-3-2,5-6 6,12 0-6,0-4 8,7-1-4,-2 3 16,-1 0 5,0 0-12,7 0-6,2-2-3,3-1-2,0-3-3,0-4 4,-2-7 0,0-5-3,-5-3-1,-6 4-4,-9 6 1,-8 12 3,-3 8 34,0 5 61,0 2-6,-9 6-78,-12 19-11,-4 13-4,5 3 2,4-1 2,10-4-1,6-6 0,0-8 1,3-5-2,16-7-21,4-5-8,4-5 11,1 0-13,2 0-21,-5-11-24,-1 0-171</inkml:trace>
  <inkml:trace contextRef="#ctx0" brushRef="#br0" timeOffset="109865.8113">7619 4892 298,'0'0'115,"0"0"-60,0 0-9,0 0 27,0 0-49,0 0-19,-4 32 4,-1-2 16,2 2-5,0 2-5,0-1-3,0-3-7,1-4-1,2-3-3,0-8-1,0-3-1,0-3 1,8-4 0,4-5-4,6 0 3,0-7-6,7-9 1,-4-4-5,-2 1 1,-5-4 6,-2 0-4,1-2 6,-4 3 0,-1 3 1,-4 7 1,-4 8 5,0 1 24,0 3 24,0 0-12,0 0-33,0 0-8,-3 1-6,0 13 5,0 2 1,2-1-1,1 0 2,0 1-2,0-3-1,1 0 1,8-2 2,0-1 0,3 1-1,1-2 0,1 2 0,2-4-1,1-2 0,2-4-17,1-1 0,0 0-3,-2 0 6,-4-9-29,-4-3 16,-3-4 21,-2-4-4,-5-3-1,0 1 0,0 2-4,0 3 16,-6 4 4,-3 4 47,3 3-34,0 2 8,3 2-6,2 0 8,-1 2-7,2 0-15,0 0-5,0 0-10,0 0-4,8 5 7,11 1 7,4 0 1,5-1-1,5-5 0,4 0 1,3 0 1,4-14-2,3-2 0,1-1-10,3-4-5,-4 0 0,-2-3-10,-7 0 10,-10-1 3,-7 3 12,-12 3 2,-6 3 15,-3 8 9,0 1 33,-9 7-1,-11 0-38,-2 10-13,-5 18-2,-1 11 4,1 8-4,6 1 0,9-3 0,7-4-5,5-8 2,0-4-4,11-7 0,16-4 2,1-7-1,8-7-18,6-4-31,7 0-28,-4-14-145</inkml:trace>
  <inkml:trace contextRef="#ctx0" brushRef="#br0" timeOffset="110467.3047">9090 4498 394,'0'0'241,"0"0"-216,0 0-15,0 0 5,0 0-5,0 0 12,-15 90-16,5-60-5,-1 4-2,-5 0-35,2-1-159,-5 3-238</inkml:trace>
  <inkml:trace contextRef="#ctx0" brushRef="#br0" timeOffset="111385.1307">9293 4811 369,'0'0'104,"0"0"-37,0 0 55,0 0-65,0 0-57,0 0-5,-9 33 5,9-4 9,0-2-1,0 0 9,0-2-4,6-2-6,4-3-6,4-4 2,1-2-3,1-5 1,2-3 1,0-5-4,0-1-11,1 0 6,-1-2-14,0-11 5,-6-4 4,-3 1 3,-5-2 2,-2-1 7,-2-1 1,0 0 0,0 4 4,0 4 4,0 3 14,-5 3 10,2 1-6,-1 2-17,3 2-10,1 1 5,0 0-5,0 0 0,0 0-4,0 0-8,4 0 3,12 0 9,7 0 0,5 0 2,8-3-1,4-8 2,5-1 0,-2-1-3,-4-2 2,-6 1-1,-6 0-1,-8 3 0,-2 0-2,-6 2 1,-6 3 1,-4 1 1,-1 2 6,0 3 15,0 0 12,-10 0-33,-11 6-1,-1 20-8,-8 10 7,-4 9 1,-1 0 0,5 2 1,7-6-1,9-8 3,11-8-3,3-5-7,6-6-2,19-7 1,10-7 6,11-1-17,9-20-21,2-7-75,-7 3-288</inkml:trace>
  <inkml:trace contextRef="#ctx0" brushRef="#br0" timeOffset="112234.0942">8441 4905 95,'0'0'61,"0"0"-14,0 0 12,0 0-35,0 0-1,0 0 28,0 8-19,5 2 0,8-2 3,3 0 8,5-2-17,1 0-12,1-5 10,2-1-3,1 0 0,-1 0-6,0-8 1,-2-6-10,-1 0 0,-4 0-6,-6-2-1,-1 1 1,-4 0 5,-7 2-1,0-4 8,-2 2 12,-17 1 8,-5 3-14,-6 3-11,-2 6-7,-1 2-6,-3 0 4,0 10 0,0 11-6,2 4-23,5 2-22,7-1-111,3-5-172</inkml:trace>
  <inkml:trace contextRef="#ctx0" brushRef="#br0" timeOffset="128683.8019">18134 1993 44,'0'0'105,"0"0"-36,0 0 59,0 0-5,0 0-36,0 0-19,-27-74-39,10 69-18,-2 0 0,-1 4-7,-4 1 2,3 0-3,-5 0 3,3 4-6,-3 10-4,1 7 4,1 3-1,0 7 0,0 7 1,4 4 1,1 3 3,6 0-1,7-4-2,6-4-1,0-3-1,15-9 1,9-4 0,6-4 1,7-5 4,3-6-4,5-6-1,6 0-13,-1 0-27,-2-9-84,-6-3-63</inkml:trace>
  <inkml:trace contextRef="#ctx0" brushRef="#br0" timeOffset="129360.1966">18482 1947 275,'0'0'74,"0"0"30,0 0-16,0 0-30,0 0-35,-87-12-17,68 28-6,-4 16-7,1 10 7,2 6 0,3 5 0,6-2-3,10-7 2,1-5 1,7-8-10,17-6 4,6-6 0,4-7 1,2-4 5,1-7 0,4-1 6,0-6 19,3-15 2,-5-6-10,-4-2-11,-9-2 7,-10-3-7,-10 0 1,-6-1 20,0-4-19,0 3 16,-10 4-24,-5 6-24,3 8-34,-3 7-129,-2 9-226</inkml:trace>
  <inkml:trace contextRef="#ctx0" brushRef="#br0" timeOffset="129817.6991">18862 1906 502,'0'0'50,"0"0"5,0 0 1,0 0-50,0 0-6,0 0-13,6 69 13,-6-25 24,0 3-2,0-2-1,0-8-15,0 0-4,0-4 1,0-1-3,0 3-32,-6-4-62,-1-7-154</inkml:trace>
  <inkml:trace contextRef="#ctx0" brushRef="#br0" timeOffset="130234.4083">18931 1935 283,'0'0'38,"0"0"-21,0 0 4,0 0 49,0 0-7,0 0-56,58-21 61,-45 55-29,5 10-6,-4 1-16,2 0 0,-1-6-10,1-3-1,2-7-5,3-5 0,3-5 0,-4-3 2,0-7 0,0-3-2,-5-5 14,-2-1 7,2 0-6,-3-6 13,1-10-4,-1-8 3,2-5-13,-4-6-2,-1-4 8,-4 3 6,-1-3-14,-4 4 2,0 7-3,0 2-12,-4 7-19,-1 1-21,2 5-24,3 6-7,0 1-150,0 3-263</inkml:trace>
  <inkml:trace contextRef="#ctx0" brushRef="#br0" timeOffset="130619.4524">19774 1919 445,'0'0'0,"0"0"-10,0 0 10,0 0 40,0 0 51,0 0-20,-9-60 44,7 60-61,-1 0-51,-4 17-3,-2 16 0,-3 9 1,0 6-1,3-2 1,5-4 0,4-8-1,0-4-6,0-4-25,0-2-7,0-1-26,0-5-69,1-6-55,1-7-164</inkml:trace>
  <inkml:trace contextRef="#ctx0" brushRef="#br0" timeOffset="130951.511">19574 1918 468,'0'0'0,"13"-82"-48,20 48 35,3 9 8,4 7 4,-1 7 1,-3 11 3,1 0 36,-1 14 23,4 14-6,2 11-34,-2 4 1,0 2-1,-5-1-5,-7 1-5,-10-3-9,-5-5 7,-8-1 2,-5-4 3,0-2 13,-9 0-13,-13-4-7,-8-1 12,-6-4-10,-6-5-10,-3-3 0,-4-6-14,0-2-20,-2-4-95,4-1-273</inkml:trace>
  <inkml:trace contextRef="#ctx0" brushRef="#br0" timeOffset="131684.2059">20500 1865 117,'0'0'317,"0"0"-301,0 0-14,0 0 1,0 0 5,0 0 12,72 0 23,-36 0 1,0 0-13,2-7-3,-4-1-20,-4 1-8,-5 2-29,-8 1-131,-9 3-147</inkml:trace>
  <inkml:trace contextRef="#ctx0" brushRef="#br0" timeOffset="131929.0384">20664 1829 357,'0'0'95,"0"0"-21,0 0-8,0 0-27,0 0-10,-49 77 12,45-47-19,-1 2-4,2-1-15,-1 4 2,-1 1-4,1-1 5,-2 1-4,2-6-2,-1-1 0,3-7 0,2-1-18,0-5-51,0-3-132,0-4-66</inkml:trace>
  <inkml:trace contextRef="#ctx0" brushRef="#br0" timeOffset="132107.3258">20524 2312 264,'0'0'149,"0"0"-15,0 0-2,0 0-93,0 0-19,0 0-12,3 0-4,21 0 2,11-4 15,8-5-12,2-2-9,2 1-2,0 2-71,-1 2-110,-4 2-125</inkml:trace>
  <inkml:trace contextRef="#ctx0" brushRef="#br0" timeOffset="132392.5314">21072 1890 460,'0'0'92,"0"0"-61,0 0 41,0 0-60,0 0-10,0 0-2,102-47 4,-61 37 3,1 0 1,-1 2-6,-3-1-2,-4 5-10,-7 1-115,-6 2-117</inkml:trace>
  <inkml:trace contextRef="#ctx0" brushRef="#br0" timeOffset="132639.9598">21282 1793 514,'0'0'104,"0"0"-101,0 0-2,0 0 1,-36 83 1,36-51-3,0 0 1,0 2 1,0-1-2,0 1 8,-1-2-3,1 0-3,-2-4-1,1 3-1,1-5 3,0-1-3,0-6-20,0-5-74,0-3-57,6-9-69</inkml:trace>
  <inkml:trace contextRef="#ctx0" brushRef="#br0" timeOffset="132940.7802">21618 1865 72,'0'0'92,"0"0"51,0 0 2,0 0-9,0 0-62,0 0-28,9-9-17,-6 9-20,7 0-9,5 0 3,10 0-3,7 0 1,2 0-1,1 0-23,-6 0-18,0-1-78,-7 1-33,-5-3-43</inkml:trace>
  <inkml:trace contextRef="#ctx0" brushRef="#br0" timeOffset="133156.9465">21782 1810 345,'0'0'129,"0"0"-118,0 0 4,0 0 6,0 0-17,0 0 9,-14 44 25,13-25-1,-2 4-8,1 0-13,-1 3-11,-1 1 2,3-1-7,-2 1-12,1-1-88,1-5-122,-7-2-66</inkml:trace>
  <inkml:trace contextRef="#ctx0" brushRef="#br0" timeOffset="133368.6274">21603 2245 219,'0'0'158,"0"0"-158,0 0 6,0 0 5,0 0-11,0 0 3,0 33 35,18-33 12,4 0-13,2 0 2,0 0-24,0-5-3,-2 1-6,0 1-6,3-3-32,0 1-107,2-4-191</inkml:trace>
  <inkml:trace contextRef="#ctx0" brushRef="#br0" timeOffset="133796.2408">22339 1908 144,'0'0'311,"0"0"-292,0 0 22,0 0 30,0 0-34,-87-52-30,61 52 5,-2 0-10,-2 11 3,0 12-1,2 8-1,1 9-4,5 9 1,10-1-5,7-4 1,5-7-1,9-7-5,17-7-3,5-7 12,3-6 1,4-7 32,5-3-4,0 0 12,1-17-5,-4-5-16,-7-6 3,-8 0 5,-8-5-1,-7-4 6,-7-3-13,-3-4-16,0 1-3,0 4-34,-10 7-39,-9 7-30,-6 9-208</inkml:trace>
  <inkml:trace contextRef="#ctx0" brushRef="#br0" timeOffset="134444.498">21722 2095 9,'0'0'86,"0"0"27,0 0-13,0 0 15,0 0-11,0 0-68,-12-29 26,12 27-24,0 2-13,0 0-1,0 0-4,-1 0-14,1 0-6,-2 6-15,1 12 6,-2 6 9,1 2 8,-1-2-6,1 0 1,0-3-1,-1-3-2,2-1-32,-1-5-52,2-3-53,0-3-37,0-5-30</inkml:trace>
  <inkml:trace contextRef="#ctx0" brushRef="#br0" timeOffset="135455.1909">22677 1891 176,'0'0'231,"0"0"-163,0 0-23,0 0 0,0 0-40,0 0-3,2 47 5,-8-10 21,-3 5 1,-1 0-2,0-4-6,3-2-16,1-4 1,3-2-5,0-4-1,3-5-11,0-3-64,0-3-52,0-5-24,0-4 31</inkml:trace>
  <inkml:trace contextRef="#ctx0" brushRef="#br0" timeOffset="135878.9297">22658 2058 205,'0'0'109,"0"0"-31,-5-78 4,5 59-16,0 6-13,0 3-14,5 2-33,-2 5-2,-2 2 3,1 1 1,2 3-8,5 18 0,4 10 9,4 7 5,-1 1-6,-1 0-2,3-4-4,-1-5-2,0-3 0,1-5 1,-1-2 3,1-3-4,-6-5 0,-2-3 0,0-6 0,-4-2 1,1-1 3,0 0 15,2-7 23,-2-10-3,1-4-15,-2-3 9,-5-9 5,3-5-28,-4-5-10,2-6 0,0 3-13,1 1-19,0 7-9,0 8-3,-3 7-4,0 10 10,0 7-72,0 3-87,0 3-147</inkml:trace>
  <inkml:trace contextRef="#ctx0" brushRef="#br0" timeOffset="136248.7588">23223 1894 413,'0'0'132,"0"0"-46,0 0-22,0 0-42,0 0-14,0 0 5,30-24-12,-3 13 1,6 1-1,-2 1-1,0 3-1,-4 3-9,-3 1-40,-3 2-52,-6 0-118,-8 0-64</inkml:trace>
  <inkml:trace contextRef="#ctx0" brushRef="#br0" timeOffset="136457.2154">23375 1841 320,'0'0'110,"0"0"-21,0 0-42,0 0-40,0 0 2,0 0 11,-37 98 0,34-65-4,1 5-3,1-2 3,-1-3-3,-2-1-8,0-4-2,1-1-2,-2 2-1,-1-2-8,-2-1-31,0-5-92,2-8-192</inkml:trace>
  <inkml:trace contextRef="#ctx0" brushRef="#br0" timeOffset="136635.0716">23248 2295 260,'0'0'199,"0"0"-118,0 0 6,0 0-45,0 0-26,0 0-8,44-18-5,-11 7-3,1-3 4,5-1-2,-1 0-2,4-1-24,6-1-58,-3-1-73,-2 3-107</inkml:trace>
  <inkml:trace contextRef="#ctx0" brushRef="#br0" timeOffset="137019.5529">23786 1833 416,'0'0'167,"0"0"-54,0 0-52,0 0-47,0 0-14,0 0-9,0 42 7,-3-8 2,-2 5 3,4 1 1,1-3 0,0 1-4,-2-4 1,1-2 2,-2-4-3,-2-3-7,2-9-30,-3-4-16,3-4-79,3-5-63,0-3-65</inkml:trace>
  <inkml:trace contextRef="#ctx0" brushRef="#br0" timeOffset="137405.0076">23778 1876 153,'0'0'118,"0"0"24,0 0-54,0 0-53,0 0-18,0 0 11,8-51-28,0 55 7,3 19-6,1 5 20,3 7-6,-2 1-6,4 1-7,2-3 1,5-4-3,1-5 0,-1-5 0,-3-5 9,-3-2 1,-2-6-1,-5-3-1,-1-1 2,-1-3-6,-1 0 18,-1 0 16,1-9 11,2-12-1,-1-9-14,-1-4-21,-2-5 2,-5-1-8,-1 4-2,0 3 3,0 4-8,0 7-4,0 5-12,0 5-42,0 3 1,2 3-43,-2 2-115,2 1-203</inkml:trace>
  <inkml:trace contextRef="#ctx0" brushRef="#br0" timeOffset="138138.1368">24603 1813 109,'0'0'26,"0"0"131,0 0-6,0 0-48,0 0-29,-25-85-36,4 78-7,-2 4-12,-6 3 2,-6 0-19,-2 12-2,1 14-6,2 6 5,4 6 1,5 6 0,8 1-3,7 1 3,9 0-2,1-2 1,8-8 1,10-6-2,8-6 0,2-6 2,3-6 0,5-6 4,2-6-4,-3 0-2,-6 0 0,-7-9-1,-7-2 3,-9-3 1,-5-4 5,-1-3 3,0-4-9,-6 1-18,-7 4-12,2 5 9,1 5 0,3 1-10,2 3 12,2 0 14,3-2-1,0-1-8,3 0-13,12 0 11,3 3 10,3 3 4,1 3-1,2 0 3,-1 3 7,-3 12 27,-3 6 21,-5 4-14,-3 3-22,-6-1 4,-3 2-9,0-4-6,0 1-5,0-1-3,-2-2-13,-1-5-84,2-6-82,1-7-55</inkml:trace>
  <inkml:trace contextRef="#ctx0" brushRef="#br0" timeOffset="146365.8426">11605 4727 226,'0'0'24,"0"0"13,0 0 8,0 0-1,0 0-5,0 0 6,38-86 10,-29 77-8,1 0-15,-1 2-9,2 0-10,0 4-7,3 3-5,2 0 6,2 3 0,3 15-1,0 7-5,-3 1 6,-2 3-6,-5 0 2,-4-2-2,-4-4 1,-3-1 0,0-2-1,0-2 2,0-2-2,-4-5-1,-1-5 0,2-5 1,2-1 0,1 0 6,0-3-2,0-13-5,0-5-6,0-2 6,0-1 1,0 2 1,4-1 0,7 2-1,2 1 2,5 1-3,1 4 1,-1 4-1,0 5 6,3 6-2,-2 0-4,1 7 7,-2 11 1,-3 3 1,1 6-2,-1-4-4,3 1 3,-3 0-3,4-2-3,-5 0 4,-4-2-4,-7 0 0,0-1-5,-3-1-21,0-5-13,3-2-92,0-9-121</inkml:trace>
  <inkml:trace contextRef="#ctx0" brushRef="#br0" timeOffset="146735.5792">12374 4731 304,'0'0'165,"0"0"-103,0 0-27,0 0 3,0 0-38,0 0 0,18-2 53,3 2-4,5 0-16,4 0-8,3 0-17,0-2-3,3-5-5,1-1-2,2 0-28,-5 2-40,-6 3-36,-10 3-44,-7 0-163</inkml:trace>
  <inkml:trace contextRef="#ctx0" brushRef="#br0" timeOffset="146998.6388">12533 4608 394,'0'0'111,"0"0"-36,0 0-32,0 0-29,0 0 6,-40 91-5,34-63-7,5-3-8,-1-1 6,2 2-5,0-2 0,0-1 0,0-2-1,0-2-64,7-3-73,6-8-55,0-3-92</inkml:trace>
  <inkml:trace contextRef="#ctx0" brushRef="#br0" timeOffset="148101.4233">12996 4724 440,'0'0'169,"0"0"-153,0 0-9,0 0 19,0 0-22,0 0 0,1 26 5,19-25 4,2-1 3,8 0 12,3-3-10,4-12-13,-1-5 0,-3-1-5,-4-4-6,-5-1 1,-4-2 1,-4-6-7,-5-2-6,-4-2 6,-1-1-9,-5 2 6,-1 0 7,0 6 4,0 4 3,0 6 10,-4 7-4,0 5 11,1 6 21,1 3-9,-2 0-26,-1 20-1,-2 16-2,-4 17 26,4 7-10,-1 3 1,2 2 4,1-5-5,-1-5-8,3-6-2,3-4-4,0-5 2,0-3-4,0-4-2,0-8 2,0-6-1,1-6 0,2-6-9,0-4-12,0-3-13,1 0-5,2 0 12,3-14 8,6-12 19,2-6 0,3-2-4,2-4-4,0 2 0,-1 1 7,-3 5 1,0 4 0,-2 5 1,-6 5 5,-2 4 1,-2 4 2,-3 5 5,0 3 2,-3 0-15,0 0-1,0 0-15,0 10 5,0 4 6,-6 3 3,-6-2-9,0-3 1,0-3-12,3-3-3,3-1 13,-1-3-6,2-1 18,2 0 4,0 1 1,3 2-5,0-1 0,0 4-5,0 0 5,9 0 12,6 1 26,6 1-15,0-1 2,4 0 5,-1 0 1,1 2-11,-2 0-15,1-1-1,-2 1-1,3 2-3,-5-1-19,1-1-48,-9 0-66,-5-6-143</inkml:trace>
  <inkml:trace contextRef="#ctx0" brushRef="#br0" timeOffset="151278.2061">15034 4303 182,'0'0'137,"0"0"-99,0 0 15,0 0 42,0 0-13,0 0-18,0 0-43,3-77 1,-3 74 13,-5 1-28,-8 2-6,-6 0-2,-5 0 2,-6 12-1,2 5 0,-4 5 1,3 7-1,3 5 2,2 10-2,2 6 0,5 5 1,5 0 10,5-4-8,7-9-2,0-6-1,15-9 0,12-6-6,6-7 6,5-7 4,1-5-4,4-2 6,5-3-6,-2-17 5,4-5-2,-7-4-3,-2-4-12,-8-1 3,-10-3-2,-8 1 7,-8 3 4,-7 0 1,0 3 3,-13 0 0,-13 2-4,-7 7-23,-4 8-120,-6 7-106</inkml:trace>
  <inkml:trace contextRef="#ctx0" brushRef="#br0" timeOffset="151563.3935">14710 4504 273,'0'0'86,"0"0"-83,0 0 22,102 22 44,-67-4-17,3 3 0,0 2 10,-2 2-29,-6-1-22,-7 2 9,-3 2-9,-5 1-4,-4 1 0,-1-2-7,-1-1-8,-2-1-32,3-5-44,0-8-111,5-10-175</inkml:trace>
  <inkml:trace contextRef="#ctx0" brushRef="#br0" timeOffset="152010.8903">15344 4402 408,'0'0'71,"0"0"-37,0 0 59,0 0-32,0 0-56,0 0-5,-9 19-6,9 18 6,0 5 13,0 1 5,0-4 1,0-4-14,9-8-4,7-6-1,3-6-1,4-6 1,6-6 1,2-3 4,3 0-2,5-14-3,-2-4 0,-5-3-5,-10 2 5,-7-1 0,-7-1 4,-4-4 16,-4-3 2,0-1-10,0 0-12,0 1-2,0-3-40,-3 4-7,2 1-128,-1 4-114</inkml:trace>
  <inkml:trace contextRef="#ctx0" brushRef="#br0" timeOffset="152405.8841">15947 4250 212,'0'0'258,"0"0"-142,0 0-12,0 0-42,0 0-43,0 0-17,-18 64 6,6-23 9,3 1-9,2-1-4,4-3-3,3-3-1,0-2 0,0-2-1,0-4-17,0-5-9,0-5-24,4-9-121,8-8-150</inkml:trace>
  <inkml:trace contextRef="#ctx0" brushRef="#br0" timeOffset="152981.9243">15884 4314 486,'0'0'58,"0"0"-27,0 0 37,0 0-41,28-96-17,-5 78-4,2 1 12,2 8-1,-1 8 4,0 1-13,0 7 5,-4 16 3,1 4-12,-6 1-4,-6 1 1,-10 1-1,-1 3-9,0 1-5,-16-1-1,-3-3-22,-1-8 8,5-5-9,2-6-17,5-7 48,2-4 4,2 0 6,2 0 7,2-11 11,0 3 13,0-2-19,6 3-11,10 4-4,3 3 0,1 0 0,2 1 1,0 15 5,-1 5 0,-3 5 1,-4 3 18,-3 1-1,-8-1-4,-3-1 6,0-2-5,-10 1-1,-11-2 0,-2-2-5,-4-3-11,0-5-4,-1-6 0,0-2-34,-2-4-31,-1-1-68,-4-2-145</inkml:trace>
  <inkml:trace contextRef="#ctx0" brushRef="#br0" timeOffset="153429.8613">16380 4287 225,'0'0'204,"0"0"-150,0 0-48,0 0 0,0 0 7,80-40 21,-43 32 32,2 1-15,0-1-21,-1 0-13,-3 3-11,-4 2-6,-2 0-3,-10 3-53,-6 0-102,-10 0-114</inkml:trace>
  <inkml:trace contextRef="#ctx0" brushRef="#br0" timeOffset="153652.5369">16602 4216 170,'0'0'264,"0"0"-199,0 0-36,0 0 35,0 0-22,-54 88-14,50-57-13,2 4 4,1 0-4,-1 4 10,1 0-11,-2 0 1,-3 0 4,-1-3-17,0-2 0,-2-3-2,2-4-24,-3-4-62,4-8-226</inkml:trace>
  <inkml:trace contextRef="#ctx0" brushRef="#br0" timeOffset="153846.1806">16451 4750 808,'0'0'0,"0"0"-25,0 0 23,0 0 2,0 0 4,96 0 0,-53 0 1,-1-7 2,-3 1-7,-5 2-3,-3 2-32,-2 1-13,-4 0-43,-4-1-161</inkml:trace>
  <inkml:trace contextRef="#ctx0" brushRef="#br0" timeOffset="154516.8233">17081 4247 379,'0'0'50,"0"0"-45,0 0 16,0 0-6,0 0 23,100-34 24,-54 24-14,3-2-11,-1 1-17,-5 3-16,-5 1-4,-6 4-72,-8 2-140,-12 1-123</inkml:trace>
  <inkml:trace contextRef="#ctx0" brushRef="#br0" timeOffset="154770.5101">17272 4161 369,'0'0'180,"0"0"-154,0 0-8,0 0 14,0 0-14,0 0 16,-26 114-11,23-73-4,2-2 3,1 0-3,0-2-15,0 0 0,0-1-3,0-3 2,0 0-3,0-3-8,0-3 0,0-4-44,1-5-120,7-6-117</inkml:trace>
  <inkml:trace contextRef="#ctx0" brushRef="#br0" timeOffset="268421.9533">18985 4461 256,'0'0'64,"0"0"-14,0 0 14,0 0-37,0 0 25,0 0-5,0 0 2,0 0-10,-2-32-24,-2 27-7,-4-2 2,1-1-5,-5-1-1,1 0 0,1 2-4,-2 1 1,1 1 0,1 0 2,-2 3 4,2-1-3,-4 1-4,2 2-2,-1 0 0,-4 0 0,2 7 1,-2 7-8,1 6 9,2 4-1,2 6-4,2 3 5,3 0-1,4-1 0,2-7 0,1-2 1,0-4 0,1-3-3,9-3 2,1-3 0,1 1 0,1-4 1,-2-2-1,1 0 1,0-4 0,1-1 1,5 0-2,2-1 0,5-14-9,0-8-2,1-3-2,-3-1-16,-4 0-1,-6 3 12,-6 6 13,-2 5 6,-5 5 3,0 3 27,0 4 35,0 1-37,0 0-13,0 0-3,-3 0-12,-2 4-7,-1 13 6,1 3 0,2-2 1,3-2-3,0-1 3,0-3 0,1 1-1,8-6 1,0-1 0,0-3-1,3-1 0,0-2-5,3 0-2,6 0-5,-1-13 11,4-3-23,-4-2-7,-1 0 28,-4 0 1,0 4 3,-1 0 1,-1 4 2,-3 2-3,1 4-1,-1 4 1,-2 0 1,1 0 1,4 9 7,-1 4-3,3 4-2,-2 1-1,1-1-2,-1-1 2,-2 1 1,-5-2-3,-1-1 3,-3-1-2,-1-6-1,-1-2 0,0-2-1,2-3-4,-1 0-1,4 0 1,1-12-1,0-9 0,6-6-10,-2 0 14,1 1 1,2 3 0,-2 4 0,-1 4 12,2 2-6,2 2 6,2 5-4,0 2-3,2 4-3,-1 0 2,-1 0-3,-2 16 9,-1 4-2,-3 2-1,0 1-2,-3 0-4,0 3 0,-1 0-2,2-1-12,0-4-31,0-3-54,3-7-77,3-8-119</inkml:trace>
  <inkml:trace contextRef="#ctx0" brushRef="#br0" timeOffset="269065.9157">20031 4418 220,'0'0'40,"0"0"23,0 0 70,0 0-93,0 0 39,0 0-69,-86-10 16,67 23-26,-2 7 0,3 2 2,2 4-1,4 3-1,3-4 6,3-1-3,5-1-3,1-4-1,0-2 0,3-2 1,11-4 0,1-4-4,5-6 2,-1-1 2,1 0 1,3 0 5,0-10-3,-4-5 1,0-2 2,-5-4 10,2-7 5,-1-8 0,0-7-7,-1-2-6,-3-4-5,-2 2 6,-1 1 8,-5 0-8,-1 2 13,-2 5-4,0 6-3,0 11 15,0 8-3,0 8 15,0 5-23,0 1-9,-8 12-10,-3 21-18,-3 12 17,2 7 0,2 1-2,6-4 3,4-2-1,0-3 0,3-3-2,12-5 3,4-6-2,1-3-21,-2-4-24,-3-5-3,0-6-33,0-6-127,-2-6-197</inkml:trace>
  <inkml:trace contextRef="#ctx0" brushRef="#br0" timeOffset="270099.7803">21403 4095 119,'0'0'86,"0"0"-5,0 0 21,0 0-17,0 0-38,0 0-12,0-5-11,0 5-13,0 6-5,0 15 0,0 8 2,0 7 4,0 1-5,0 6 0,0 1-4,3 0 2,8 2 11,2-2-2,0-4 5,2-1-5,2-4-14,0-7 5,4-1-3,-1-2-2,-1-4 1,1-5 0,0-6 1,1-3-1,0-7 1,6 0 0,3-11 8,7-11-3,0-10 1,1-7 0,-4-5 7,-4-9 1,-5 1 6,-8-2-3,-2 1-5,-6 8-5,-6 2-9,-3 8 1,0 6-1,0 6-6,0 7-9,0 4-15,-5 6-7,1 4-34,-2 2-150,-2 0-208</inkml:trace>
  <inkml:trace contextRef="#ctx0" brushRef="#br0" timeOffset="271055.5763">22532 4479 228,'0'0'127,"0"0"-91,0 0 46,0 0-6,0 0-43,0 0-9,3 0-5,-3 0-7,2 0-8,-1 0-2,1 0-1,4 0 1,1 0 1,7 0 5,4-7 20,6-7-6,4-6-15,3-4-7,-3 1-3,-2 3-9,-10 5 0,-5 8 9,-7 1 3,-4 6 1,0 0 1,0 0 6,0 0 4,0 0-12,0 13-12,-4 10 12,-5 3 0,3 2 0,3 1 1,1-5 0,2-2 1,0-4-1,0-4-2,3-2 1,10-3 0,3-5 0,6-4 2,3 0 1,7-11-3,-1-10-4,-1-4-9,-8-1-5,-2 0 6,-10 0 10,0 2 2,-4 6 7,-1 6 12,-2 4-3,-1 6 14,-2 2-15,0 0-4,0 0-11,4 0-3,5 12 3,1 4 2,2 4 1,0-1 3,-1 1 2,-1-1 0,-3 1-4,-2-5 4,-5 0-4,0 2 1,0-2-1,-10 1-4,-10-4-23,-4-7-54,-1-5-186</inkml:trace>
  <inkml:trace contextRef="#ctx0" brushRef="#br0" timeOffset="271271.7349">22781 4192 208,'0'0'333,"0"0"-318,0 0-5,0 0-4,0 0-6,0 0-12,0-13-90,0 13-142</inkml:trace>
  <inkml:trace contextRef="#ctx0" brushRef="#br0" timeOffset="272621.3073">24378 4274 358,'0'0'135,"0"0"-134,0 0 13,0 0 30,0 0-16,0 0-18,-34 60-5,34-57-3,0 0 1,0-1-1,4-2 2,11 0-3,6 0 10,6 0 1,4-13-5,-1-5-7,-2-1 5,-4-2-5,-1-2-1,-6-2-1,-3-3 0,0 0-1,-1-2-3,-4 0-1,-2 1 7,-3 0-5,-2 2 5,-2 3 0,0 6 0,0 4 0,0 7 9,0 4 14,0 3-6,0 0 25,0 0-22,0 0-10,0 13-10,-3 19 0,-4 12 4,2 7 5,2 2-1,2-2 10,-1-4-3,2-4 0,0-1-3,-1-1-8,1-2 1,0-1-4,0-5 0,0-5-1,0-3 2,0-7 0,0-5-4,0-5 2,0-4-1,0-4-2,0 0-3,0 0 6,0-5 0,0-14-2,0-3 2,0-6 0,0-1 3,0-5-3,9 1 0,4-2-3,1 3 1,5-2 1,0 4-7,1 5-2,-1 4 4,-5 5 5,0 3 1,-5 4 0,-3 3-2,-3 5 0,-1 1 0,-2 0-2,0 0-28,0 0-29,-5 13 16,-10 3 27,-4 2 14,-3 1-16,2-3-21,-1 1-46,2-5-9,5-3 30,4-3 32,6-3 33,2 1 1,2 0-3,0 1-2,5 3 5,12 1 33,10-2 21,5 0 1,5-4 11,-1 0 9,-5-1-31,-4 3-26,-8 3-11,-5-1-5,-4 4-2,-2 4-2,-2 0-12,-2 4-33,-1-2-86,3-3-48</inkml:trace>
  <inkml:trace contextRef="#ctx0" brushRef="#br0" timeOffset="273044.5352">25158 4240 696,'0'0'21,"0"0"-19,0 0 23,0 0-25,0 0 0,0 0 0,35 0 2,-3 0 9,6 0-6,-2-4-5,-5 0-32,-4 2-48,-6 2-77,-9 0-98</inkml:trace>
  <inkml:trace contextRef="#ctx0" brushRef="#br0" timeOffset="273977.736">26095 3989 179,'0'0'135,"0"0"-81,0 0 64,0 0-24,0 0-54,0 0-21,-24-36-2,9 36-17,-1 0 0,-8 6 8,-4 17-8,-2 9 2,-2 10-2,6 5 1,2 5 5,4-4 2,6-3-1,7-4 1,7-3-8,0-2-2,11-7 1,11-3-2,7-8 3,0-7 0,6-8 0,8-3 3,5-9 16,4-18-1,-3-6-11,-4-5 4,-9 1-5,-11-3 0,-10 1 12,-7-1-8,-8-1 6,0 0-7,-5 2 3,-13 6-4,-6 3-8,-4 9-8,-5 4-22,-7 8-64,-8 6-236</inkml:trace>
  <inkml:trace contextRef="#ctx0" brushRef="#br0" timeOffset="274262.9273">25884 4098 465,'0'0'44,"0"0"-35,0 0 19,0 0 27,86 48-28,-58-25 15,-1 0-22,-2 3-13,2 3 3,1 0-3,1 2-4,-4 0 1,1-1 0,-6-1-4,0-3-14,-4-4-9,1-2-30,-5-6-53,0-6-36,-1-5-77</inkml:trace>
  <inkml:trace contextRef="#ctx0" brushRef="#br0" timeOffset="274694.885">26514 4058 481,'0'0'14,"0"0"-9,0 0 27,0 0 10,0 0-15,0 0-11,0-12-16,-4 37-2,-2 11 2,0 4 29,5 4-10,1-2-7,0-4-9,10-3-2,6-6-1,7-4 1,3-9-1,1-4 5,3-9-4,3-3 21,1 0-4,5-13-12,-3-7 0,-3-4-6,-6 0 0,-7-3-5,-7-5 5,-3 0 5,-9 0-2,-1-2-2,0 2 2,-10 4-3,-2 4-21,1 4-22,3 6-94,3 0-179</inkml:trace>
  <inkml:trace contextRef="#ctx0" brushRef="#br0" timeOffset="275049.0245">27111 3959 423,'0'0'308,"0"0"-301,0 0-7,0 0-13,0 0 9,-18 92 4,14-56 1,-2 3 1,1 0 4,1-1-4,-1-4-2,1-3 5,1-1-4,0-4 1,1-1-2,1-1 0,1-6-24,0-3-51,0-9-126,9-6-111</inkml:trace>
  <inkml:trace contextRef="#ctx0" brushRef="#br0" timeOffset="275612.7926">27144 3966 104,'0'0'156,"0"0"-19,0 0-34,0 0-28,0 0-23,0 0-42,54-37-5,-37 37 15,2 14-8,-3 7-4,-6 4-8,-4 5 3,-6 0-1,0 0-1,0-1 0,-15 0 0,-5-5-1,-3-3-4,1-5-5,2-3 7,5-6 1,7-4 0,3-3 1,5 0 2,0-5-2,0-6-8,2 0 5,9 4-3,4 0 6,3 6 0,0 1 4,5 0 12,0 4 3,1 10-2,-3 1-8,-2 2-3,-2-1 1,-5-1-1,-5 1-1,-5 1 2,-2 1 0,0 0-3,-14 0 11,-8 2-7,-3 0-3,-4-5-1,0-3-4,-1-9-10,1-3-40,4 0-24,2-9-110,6-11-164</inkml:trace>
  <inkml:trace contextRef="#ctx0" brushRef="#br0" timeOffset="276013.8725">27566 3997 180,'0'0'256,"0"0"-111,0 0-22,0 0-72,0 0-31,0 0-20,-7-10-4,16 6 4,15 0 5,10-1-4,6-3 6,5 3-7,-6-1 1,-8 3 1,-6 1-2,-5 2-22,-5 0-46,-6 0-100,-6 0-94</inkml:trace>
  <inkml:trace contextRef="#ctx0" brushRef="#br0" timeOffset="276252.1828">27726 3982 429,'0'0'153,"0"0"-145,0 0-4,0 0-4,0 0 0,0 0 9,-25 89 27,22-64-5,0 2 0,1 3-7,2-1-16,-1 1-1,-2-3-3,-2 0-3,-4 0-1,-3-3 0,2 1-33,-2-4-59,0-8-108,3-5-135</inkml:trace>
  <inkml:trace contextRef="#ctx0" brushRef="#br0" timeOffset="276452.717">27516 4387 606,'0'0'80,"0"0"-77,0 0 2,0 0-5,0 0-1,0 0 1,99-24 6,-57 13-4,0 2 3,-3 0-4,-4 4 2,-2 1-3,-3 1-14,-2 0-108,-2-2-89,-7-2-147</inkml:trace>
  <inkml:trace contextRef="#ctx0" brushRef="#br0" timeOffset="276853.5742">28150 3973 154,'0'0'201,"0"0"-140,0 0 38,0 0-14,0 0-57,0 0-15,88-21 17,-45 13-7,3-1-7,2 1 6,-2 1-17,-3-1-4,-1 2 0,-8 2-1,-4 3-12,-6-1-49,-6 2-104,-7 0-110</inkml:trace>
  <inkml:trace contextRef="#ctx0" brushRef="#br0" timeOffset="277147.8682">28344 3920 48,'0'0'128,"0"0"-72,0 0 37,0 0-24,0 0-4,0 0 35,-11 98-23,6-65-26,1 0-9,-1 0-26,1-1-5,3-2-7,-1-1-3,-1-4 2,2-1-3,-2-3-6,1-3-33,1-3-29,-2-1-85,0-5-71</inkml:trace>
  <inkml:trace contextRef="#ctx0" brushRef="#br0" timeOffset="283331.9497">2936 6389 59,'0'0'153,"0"0"-96,0 0 43,0 0-15,0 0-14,0 0-2,0 0-4,0-13-10,0 13-15,0 0-9,0 0-8,0 0-4,0 0-8,0 0-9,-3 0-2,-3 6-10,0 16 8,0 8 0,4 7 1,2 5 0,0 5-3,6 0 3,8 1 0,5-3 0,-1-4-5,3-4 5,0-5-3,0-8 3,6-4-1,1-8-1,2-5 1,3-7 0,0 0 0,5-7-4,-2-13 5,1-6-1,-2 0-6,-7-8 7,-3-5 0,-8-4-1,2-3 4,-8 0-1,-6 5-1,-5 6 1,0 7-1,-8 8 0,-12 5 1,2 6-1,2 5 0,-2 4-25,7 0-50,1 0-224</inkml:trace>
  <inkml:trace contextRef="#ctx0" brushRef="#br0" timeOffset="283701.5398">3655 6382 203,'0'0'152,"0"0"-93,0 0-4,0 0-39,0 0-16,0 0 0,-18 103 1,18-64 2,0-3-1,0-1-1,0-5-1,8-3 0,-3-4 0,1-4-7,0-3-64,-1-2-47,-1-5-54</inkml:trace>
  <inkml:trace contextRef="#ctx0" brushRef="#br0" timeOffset="284149.4986">3650 6413 192,'0'0'107,"0"0"-57,0 0 5,0 0 15,0 0-19,0 0-40,-7-8-11,7 8-7,12 13 7,6 8 24,6 4-7,1 0-1,3 1-10,-4-2-1,3-1-3,-3-2-2,0-2 2,-2-2-2,-4-2 3,0-5-1,-6-2-2,3-2 0,-6-4 0,0-2 1,-2 0-1,-1 0 1,0-3-1,-3-11 15,0-6 29,-3-1-12,0-3 0,0 0-13,0-2-5,0 3-10,-3 0-1,-1 5 2,-4 4-5,-2 5-8,5 3-14,-1 3-22,2 3-50,-1 0-146</inkml:trace>
  <inkml:trace contextRef="#ctx0" brushRef="#br0" timeOffset="284603.9122">4280 6247 242,'0'0'108,"0"0"-81,0 0-23,0 0 18,0 0-19,0 0 1,42 0 10,-9 0 23,-2-2-15,3-1-5,-3 2-9,-2-2-4,-2 0-4,0 3 0,-5 0-75,-8 0-96,-9 0-81</inkml:trace>
  <inkml:trace contextRef="#ctx0" brushRef="#br0" timeOffset="284851.1858">4429 6281 330,'0'0'73,"0"0"-62,0 0-6,0 0-2,0 0 36,0 87 31,0-56-36,2-2-16,5-2-8,-1 0-9,1-2 0,-2 2 3,-2 1-3,-3-1-1,0-3-74,0-8-118,0-5-80</inkml:trace>
  <inkml:trace contextRef="#ctx0" brushRef="#br0" timeOffset="285051.7365">4423 6635 476,'0'0'80,"0"0"-80,0 0-5,0 0 3,0 0 1,0 0 1,69 25 8,-35-25 12,2-3-6,0-10-12,-3 3-2,-3 1-27,-5 1-45,-4 2-71,-9 2-83</inkml:trace>
  <inkml:trace contextRef="#ctx0" brushRef="#br0" timeOffset="285907.0712">3962 6387 73,'0'0'58,"0"0"46,0 0-7,0 0-40,0 0 4,0 0 11,-22-19-28,19 15-29,0 1 8,1 0-12,1 2 5,-1 1-6,1-2 6,1 2-10,-3 0-5,3-1-1,0 1 1,0-2 0,-1 1 0,-1-2 1,-1 0-4,0-2 2,3 1 0,-3 0-2,3 0 3,0 3-2,0-2 1,0 1-6,0 1 0,0-1 6,0-1 0,0 3 0,0-1 0,0 1 2,0 0-2,-3 0 1,3 0 0,0 0-1,0 0-2,0 17-22,0 8 17,0 8 7,0 2 1,0-1 1,6-2 0,-3-2-2,2-3-16,-4-2-35,5-2-29,-2-3-66,2-7-114</inkml:trace>
  <inkml:trace contextRef="#ctx0" brushRef="#br0" timeOffset="286840.7931">4850 6256 201,'0'0'124,"0"0"-73,0 0 3,0 0-28,0 0-24,0 0-1,45-1 15,-20-6 14,6 0-3,-1 0-8,0-1-11,0 0-5,-2 1-3,5-1-17,-2 1-74,-4-1-70,-7 4-104</inkml:trace>
  <inkml:trace contextRef="#ctx0" brushRef="#br0" timeOffset="287125.6156">5017 6214 207,'0'0'197,"0"0"-155,0 0 23,0 0-29,0 0-25,0 0 12,-25 101 9,25-70-2,0 1-6,0-3-14,0-4-8,0-1 6,0-3-5,1 0 0,2 0-3,0 4 0,0-1 0,1-2-33,2-5-89,-1-10-177</inkml:trace>
  <inkml:trace contextRef="#ctx0" brushRef="#br0" timeOffset="287511.0826">5496 6155 305,'0'0'93,"0"0"-67,0 0 24,0 0-36,0 0-1,-18 89 28,2-44-1,2 0 8,1-4-39,7-2 1,-2 2-10,-1-1-4,-7 2 4,1-1 0,-1-3-27,4-5-56,0-6-33,9-9-84,1-9-19</inkml:trace>
  <inkml:trace contextRef="#ctx0" brushRef="#br0" timeOffset="287888.1078">5490 6208 203,'0'0'203,"0"0"-181,0 0-16,0 0 16,0 0 17,0 0-20,12-48-4,-6 48 0,1 0-7,4 0 25,7 8 10,1 12-18,2 8-6,0 1-6,-2 3-3,2 3-10,-3-2 2,0 0 0,-2-1 0,-2-4 0,-2 1-2,-3-4 4,-5-2-3,1-5-1,-4-2-9,2-5-5,-2-3-25,-1-1-53,0-2-97,0-5-41</inkml:trace>
  <inkml:trace contextRef="#ctx0" brushRef="#br0" timeOffset="288135.5446">5451 6452 345,'0'0'83,"0"0"3,0 0 2,0 0-31,0 0-57,0 0-15,2-13 8,17 10 7,5 2 9,3-2-4,1 0-5,4-1-16,-1-1-79,-1-1-79,-5 2-142</inkml:trace>
  <inkml:trace contextRef="#ctx0" brushRef="#br0" timeOffset="288521.0231">5994 6175 364,'0'0'58,"0"0"-56,0 0 2,0 0 33,0 93 16,-7-55 3,4-2-26,1-3-27,2-6 6,0-1-9,0-4-1,5-4 1,2 1 0,1-8-5,-1-2-20,1-1-16,0-7-64,0-1-35,-2 0-93</inkml:trace>
  <inkml:trace contextRef="#ctx0" brushRef="#br0" timeOffset="289069.3139">5984 6191 94,'0'0'94,"0"0"-37,0 0-1,0 0 31,0 0-30,-8-84 0,8 74 10,5-1-39,5 0-5,4 1-13,-1 2-5,5 4-1,3 2-2,-3 2 3,4 0 19,-3 14-15,-5 5-7,-3 4 1,-6 6-3,-5-1-6,0 4 3,-5-4-17,-9-2 8,-2-3-8,1-5 17,0-2-29,3-4-12,1-4 3,4-3 21,6-4 20,-1-1 0,2 0 4,0 0 9,0 0 21,0 0-21,0 4-8,2 1-1,12 4 9,0-2 24,5 3-13,0-2 8,1 3-9,1 1-9,-2 0-11,2 3 1,-3-2-1,-1 1-1,-3 0-2,-3-4-1,-2 0-25,-2-6-30,1 0-48,-4-4-35,-2 0-152</inkml:trace>
  <inkml:trace contextRef="#ctx0" brushRef="#br0" timeOffset="289554.9464">6707 6063 236,'0'0'127,"0"0"-22,0 0 17,0 0-83,0 0 6,0 0 5,0-12-21,0 12-29,0 10-1,-7 15 1,-8 11 2,-3 8-1,0-1 1,-3 0 2,3-1 2,-1-3-6,0-1 0,2-2-2,1-4-7,4-3-1,3-5-29,0-4-46,3-6-55,3-9 1,3-5-100</inkml:trace>
  <inkml:trace contextRef="#ctx0" brushRef="#br0" timeOffset="289871.4323">6403 6107 474,'0'0'51,"0"0"-10,0 0 27,0 0-31,0 0-37,0 0-9,0 17 9,12 6 4,1 5 25,-1 0-13,-1-4-9,1 1 0,-2-3-2,-1 1-5,3-4-30,-3 1-1,0-4-107,0-5-73,-5-8-109</inkml:trace>
  <inkml:trace contextRef="#ctx0" brushRef="#br0" timeOffset="291797.7395">7917 6170 198,'0'0'30,"0"0"8,0 0 15,0 0 55,0 0-67,0 0-35,-61-4 25,52 5-4,-1 9-18,1 1 4,0 6-7,1 1-5,1 3-1,3 0-1,-1 2 1,5-2 2,0-2-2,0-1 0,0-4 0,6-2 3,7-3 0,2-3 3,3 0 0,-1-3-5,-1-3-1,2 0 0,-2 0 1,2 0-1,2-7 11,-1-6-5,-1 1 1,-5 2-6,-7-2 1,-4-2-2,-2 1 0,0-4-17,-3-1-7,-9 3 9,-3-2-12,4 4 15,-5 1 4,3 2 4,-2 2 2,3 2 1,1 2 0,0 0 1,3 0 3,2 2-1,3 2 0,1 0 7,2 0 11,0 0-2,0 0-18,0 0-1,0 0-11,2 6 9,10 2 3,3-2 0,1-2 9,2-2-9,2-2 8,-1 0 7,3-2-7,-2-10-3,2-3 3,0-1-2,-2-3-2,-2 0 1,-6-1-2,3 1 0,-8-1 0,1 1 1,-4-1-3,0 1 6,-4 2-2,0 0-1,0 4 10,0 1 4,0 3 4,-5 4-13,2 2 27,0 3-20,3 0-3,0 0-7,-2 0-6,-1 10-5,-1 15 5,1 13 0,0 5 2,3 6 1,0 2 6,0 0-9,1 0 1,7 0 4,1-3-1,5 0 3,0-4 0,4-1-7,-3-4 3,0-2-2,-3 1 0,-5-2-1,0-2 0,-4-1 0,-3-7 0,0-3 0,0-7 0,0-7-1,0-3-15,2-6-43,4 0-67,2-8-13,-1-15-220</inkml:trace>
  <inkml:trace contextRef="#ctx0" brushRef="#br0" timeOffset="293063.2498">8204 6253 276,'0'0'100,"0"0"33,0 0-79,0 0-7,0 0-41,0 0-5,46-69 10,-21 63 0,-2 5 6,2 1-7,-4 0-6,-2 2 1,-5 14-5,-5 2-3,-2 6-2,-7-1 4,0 5 0,-7-3-1,-8-1-11,-1-4-22,0-4 8,0-3-6,3-7 14,-2-4-6,6-2 8,-2 0-2,1 0 6,6-2 4,-1-4 3,5 1 6,0 2 23,-3 1-17,3 1-3,0 1 1,0 0 7,0 0 8,0 0-14,15 0 21,9 0 13,4 0-28,5 0-6,3 0-2,4 0 1,-3 0-4,-1-6 5,0-3-5,-3-1 0,0 2 3,-5-2 0,-1-1-3,-3-1 0,-2-3-2,-2-3-2,-3-3 3,-3-2-1,-2-1-7,-8 1 3,-4 2 3,0 3 2,-6 1-3,-12 6-32,-2 3 31,0 5 1,-2 3 0,1 0 4,3 4 15,3 10-14,3 4-1,7 5 11,2 2-8,3 4 3,0-1 5,3-2 3,13-2 4,3-6-10,-1-6-2,6-3 6,-2-4-5,5-5-4,3 0 9,1-2-1,2-11 9,0-1-15,-2-2-4,-3-1-1,-4-1-3,-6-2 3,-2 2 0,-5-1 0,-6 1 0,-5 1 4,0 2 1,0 0 1,-8 1 18,-1 3-8,-4 1-7,1 3 8,1 1-14,1 1 22,4 2-21,3 2-2,1 1 2,2-1-2,0 1-2,0-2-1,0 1 0,0-4-2,5-1 0,14 0 3,8-3-2,2 3 2,2 3 0,-1 3 0,-2 0 0,-4 3 0,-2 15-6,-7 6 4,-3 5-1,-6 2 3,-3 2 1,2-2 1,-2-6 0,3-4 1,-1-4-2,6-5-2,-2-3 1,7-4 0,1-3-1,2-2-1,5 0-17,-3 0-30,1-9-26,-1 2-128,-1 0-64</inkml:trace>
  <inkml:trace contextRef="#ctx0" brushRef="#br0" timeOffset="294234.9572">9603 6142 103,'0'0'206,"0"0"-145,0 0 81,0 0-53,0 0-35,0 0-10,-34-45-17,21 40-20,-4 3 0,-2 2-7,-2 0-1,0 3-2,-3 14 1,5 6 2,-1 4 0,2 1 0,5 0 2,4-5-2,5-3 0,4-3-5,0-4 3,0-4-3,11-3 4,4-3-3,5-3-3,3 0-2,2-7-7,1-10-7,3-1 1,-4-5-13,3-1 0,-4 2 9,-7 3 2,-4 2 10,-9 6 13,-2 5 1,-2 3 46,0 3 38,0 0-61,-5 0-21,0 14-4,2 2-2,3 4 1,0-2 0,0-3 2,5-1 0,3-3 1,1-1 0,0-3 1,4-2-4,4-5 6,4 0-3,4 0 6,3-8-4,2-9-2,1-4-4,-2-1 4,-5-5-2,-2-2 2,-4-4 6,-6-1 2,-3-3 7,-2 1 4,-4 0-4,-3 0-2,0 1 18,0 2 0,-7 3 2,-3 3-1,-1 4-2,6 7 2,1 7-19,1 6 11,2 3-6,1 0-18,-2 0-2,1 27-18,1 14 13,-2 13 7,2 4 4,0 1-4,0-5-1,6-4 1,6-8-2,2-8 2,5-8-2,0-8 0,5-4 2,3-7 1,3-7-1,3 0-8,3-4-32,4-14-25,-6-3-39,-6-3-108,-8-2-163</inkml:trace>
  <inkml:trace contextRef="#ctx0" brushRef="#br0" timeOffset="294582.6507">9722 5992 174,'0'0'190,"0"0"-69,0 0-7,0 0-50,0 0-40,0 0-19,39-11 5,-6 0 4,6 1-8,6-1-6,4-1 2,0 2-7,0-1-5,-7 3-9,-6 2 6,-5 5 2,-8 1-9,-5 0-8,-5 0-62,-4 0-55,-6 0-46</inkml:trace>
  <inkml:trace contextRef="#ctx0" brushRef="#br0" timeOffset="296054.9511">10367 6053 151,'0'0'172,"0"0"-106,0 0 23,0 0 2,0 0-73,0 0 1,-24-11-19,11 11 0,2 0 8,-2 9-5,-3 11 1,-1 2 0,1 7-2,2 1 10,2-3-8,5-1-4,2-5 0,4-3 0,1-3-2,0-3-2,1-3-2,11-3 6,5-4-3,-1-2 3,2 0 6,6 0-2,-3-8 1,1-6-5,-1 3-1,-4-5-12,-3 0-15,-3-1-1,-5-1-16,-6 0 27,0-1 4,0-1 8,0 2 3,-11 2 2,-1 3 1,-4 6 3,4 2 14,-3 4-11,2 1-6,-1 0-3,2 0 3,3 6 5,2-1 10,4-3 1,3 0 2,0-1-15,0 2-3,0 0-5,5 1 5,9-3 2,0-1 6,5 0 8,3 0-2,0-9 0,1 0-3,0-2-7,-5 1 1,1 1 0,-1-1 0,-2-1 0,1-1-1,-5 0-2,-3-2 1,-1-1-2,-3-1 3,-5-2-2,0 0 0,0 2 0,0 3 2,-15 2-3,-1 4 13,-5 1-13,-1 4-1,-1 2 0,2 0 0,5 0 6,4 0-6,6 0-1,4 0-4,2 0 4,0 0-3,0 0-8,0 0 3,8 0-5,11 0 14,4 0 4,7 0-1,1 0 3,0 3 6,5 3-1,-5 2-2,0 2-8,-2 4-1,-8 3 4,0 4-3,-6 1-2,-2 2 2,-2 4-1,-4 0 0,0-1 1,-1-1 1,2-4 4,-2-4-6,9-3 1,1-3-1,2-4 1,7-7 0,-2-1-2,5 0-14,-2 0-50,-4-4-98,-7-4-194</inkml:trace>
  <inkml:trace contextRef="#ctx0" brushRef="#br0" timeOffset="485034.8098">12815 5956 24,'0'0'86,"0"0"-36,0 0 45,0 0-32,0 0-2,0 0-1,0 0-12,-20-52-11,12 43-1,-1 0-16,1 1 16,-2 1-21,1 1 0,-1-1-3,-4 3-1,1 3-10,-2-1 1,0 2-2,0 0 0,3 0 0,0 0 2,0 0-3,2 0 3,-1 0 1,1 0-3,1 5 0,1 1-1,1 4-1,0 4 0,-1 4-1,2 5-1,0 0 4,2 4-1,1 2 1,3 1-3,0 0 3,0-1 1,7-2-1,4-4 0,2-4-3,2-4 3,3-4 0,0-4 0,0-4 0,-2-3 0,3 0 0,1 0 2,2-9-2,-1-4-2,-1-5-9,-4-3-8,-1-2 3,-3-3-9,-5 4 11,-1 1 1,-3 3 11,-1 7 2,-2 2 0,0 5 10,0 1 16,0 1 0,0 2 1,0 0-25,0 2-2,0 13-13,0 4 13,-2 4 0,1-2 1,1-3-1,0-1 0,0-4 0,0-2 0,3-4-2,6-2 2,3-2-2,4-3 1,5 0-11,4-3-10,2-11-22,0-1-10,3-2 21,-3 1 30,-3-2 3,0 1 0,-2 4 0,-3 4 0,-5 4 1,-7 4-1,-1 1 7,0 0 1,-3 0 3,0 15 2,0 5 0,-3 2 2,0 2-3,0-2-9,0 0 1,-3-5-2,0-3-1,0-3 1,1-4-1,1-2-1,1-2 0,0-3-1,0 0 1,0 0 8,0-17-4,4-7-4,7-6-1,1 0 1,1 0-2,-2 4 2,2 7 2,-5 2 2,-1 5 6,2 4 8,-2 4 3,1 0-5,1 4-11,4 0-3,1 0-2,2 0-1,-1 12 1,0 4 5,-1 4 5,-1 1-2,0-2 0,-1 1-1,0-2-7,-1 2 2,-1-2-2,2-3-3,0 0-39,3-5-39,0-4-70,3-6-113</inkml:trace>
  <inkml:trace contextRef="#ctx0" brushRef="#br0" timeOffset="485667.1209">13742 5995 251,'0'0'66,"0"0"-38,0 0 28,0 0 50,0 0-91,0 0 45,-57-40-24,44 40-9,-2 0 6,3 0-23,0 0-5,-4 14-5,0 7-3,0 6 3,1 3 0,3-2-1,8 0 1,4-7 0,0-3-1,0-5-1,16-4 1,2-5-2,6-4 3,3 0 2,1-2-2,-1-13-5,0-7 5,-6-2 0,-2-2-1,-5-5 1,-1-4 6,-1-2 4,-3-7-2,-2-2-3,-2-4 9,-2 0-5,-3 1 21,0 4 5,0 9-5,0 8 4,-5 12 8,2 8-10,2 7-3,-2 1-18,2 0-11,-2 32-21,0 20 7,1 16 14,2 4 5,0-9-5,0-11 0,12-9 0,0-8 2,0-5-2,4-3 0,-1-6-2,5-4-9,-1-7-19,2-9-30,1-1-17,-3-2-98,-5-14-336</inkml:trace>
  <inkml:trace contextRef="#ctx0" brushRef="#br0" timeOffset="486781.804">15047 5847 124,'0'0'26,"0"0"17,0 0 30,0 0-21,0 0 1,0 0 18,67-74-7,-55 74-23,3 0-20,0 7 13,1 14 0,-3 2-19,-3 3-4,-1-2-6,-6-2 1,0-1-2,-3-1 0,0-4 0,0-2-4,-2 0 1,-7-4-1,1-1 6,2-4-6,4-5-3,2 0-1,0-6-3,0-17-13,0-7-18,12-5 25,3-1 12,2 0 1,0 3 2,-2 4 13,2 5 3,-4 8 3,-1 5-5,-2 7 6,0 4-6,0 0-14,2 12 16,1 7-5,-1 4-1,-1 2-8,-1 3 3,-3-1-3,-2-2-2,-2 0-2,-2-3 0,-1-2 3,0-2-3,0-2-12,3-4-25,5 0 0,4-9-126,4-3-17</inkml:trace>
  <inkml:trace contextRef="#ctx0" brushRef="#br0" timeOffset="487108.8723">15734 5824 49,'0'0'546,"0"0"-512,0 0-26,0 0 18,0 0-26,0 0 0,28 0 7,-7 0-2,4-2-2,1-1-3,-1-1-29,-1 0-66,-5 1-100,-2 1-102</inkml:trace>
  <inkml:trace contextRef="#ctx0" brushRef="#br0" timeOffset="488126.7301">16859 5520 287,'0'0'56,"0"0"27,0 0 5,0 0-33,-81-40-24,59 38-9,1 2-8,-2 0 0,1 0-6,-2 12-7,0 9 6,3 9-7,-3 11 1,2 8 4,2 5 4,4 2 4,9-6-5,4-6-2,3-8-6,1-6 0,16-7 0,7-7 2,5-7-1,10-6-1,6-3 1,7-2-1,5-13-3,-2-3-27,-4 0-39,-14 2-117,-13 2-178</inkml:trace>
  <inkml:trace contextRef="#ctx0" brushRef="#br0" timeOffset="488628.0769">17270 5505 342,'0'0'153,"0"0"-74,0 0 17,0 0-48,0 0-34,0 0-14,-92-20-2,60 52-1,2 10 3,1 9 4,6 5 6,4-3 2,9-3-9,4-11-2,6-8 2,0-5-3,12-7-3,10-4 3,2-8 0,5-6 0,9-1 1,4-8-1,2-13 0,-3-4-4,-7-7-5,-9-1 3,-5-4 6,-10-4 0,-4 2-2,-6-1-5,0 6 7,0 4-4,-13 4 1,-4 7-2,-1 3-25,-1 8-79,-2 4-82,3 4-153</inkml:trace>
  <inkml:trace contextRef="#ctx0" brushRef="#br0" timeOffset="489098.1252">17607 5478 92,'0'0'197,"0"0"-88,0 0 7,0 0 11,0 0-76,0 0-35,0 13-16,0 16 1,0 12 23,-4 2-10,-2 2 1,5-4-10,-1-3-3,1-4 2,-1-3-4,1-3 2,-2-2-2,0-4 1,0-4-1,1-3-1,0-6-26,2-6-46,0-3-149,0 0-89</inkml:trace>
  <inkml:trace contextRef="#ctx0" brushRef="#br0" timeOffset="489530.4697">17622 5587 302,'0'0'75,"0"0"-32,0 0 90,-3-81-100,3 74 2,0 1 3,0 4-27,0 2 3,2 0-10,7 8 1,6 18 19,0 10 6,3 6-15,-2 3-2,-1-1-10,3-5-2,-3-5 1,2-4 0,-1-6-1,-2-4-1,-2-5 0,-2-6 0,-2-3-1,0-6 2,1 0 0,0 0 0,-1-16 5,0-7-2,-5-3 6,-1-4-4,-2-4 2,0 0 7,0 0-2,0 2-13,-2 5 0,-4 5-15,0 5-7,-1 2-17,2 2-11,1 0-86,1 2-280</inkml:trace>
  <inkml:trace contextRef="#ctx0" brushRef="#br0" timeOffset="489984.7824">18045 5512 489,'0'0'43,"0"0"-36,0 0 2,0 0 17,109-25 17,-71 18 4,1-1-27,0 2-3,2 2-16,0-3 7,-7 4-8,-2 0-6,-9 3-24,-7 0-52,-3 0-28,-9 0-90</inkml:trace>
  <inkml:trace contextRef="#ctx0" brushRef="#br0" timeOffset="490232.1674">18298 5458 245,'0'0'175,"0"0"-167,0 0-2,0 0 29,-18 79 47,14-45-32,3 1-1,-1-1-27,1 4-12,-1 0-7,2-1-2,-2 0 5,2-6-4,0-5-2,0-5-2,0-8-37,0-4-103,4-9-176</inkml:trace>
  <inkml:trace contextRef="#ctx0" brushRef="#br0" timeOffset="491272.5403">18670 5452 362,'0'0'107,"0"0"-35,0 0-12,0 0-44,0 0-16,0 0 28,0 88 12,0-46-13,-5 3-1,-1-5-11,2-2-1,1-3-9,0-5-4,0 0 1,2-1-2,-1-4-28,2-7-9,0-7-72,0-11-199</inkml:trace>
  <inkml:trace contextRef="#ctx0" brushRef="#br0" timeOffset="491763.1243">18698 5452 311,'0'0'81,"0"0"-30,0 0 33,0 0-5,48-85-48,-30 69-12,0 7 4,-2 3 1,2 5-9,-4 1-3,0 0-2,-5 11-2,-3 8-7,-6 5-1,0 3-3,-4 2-5,-14-4-8,-3-2 1,-1-5-5,0-3 6,3-4 6,5-4-12,3-3 12,3-1 8,5 1 1,2-3-1,1-1 3,0 3-3,0 3-3,3 5-10,14 4 13,6 4 6,4 2 11,0 1 9,-3 0-6,-6 2-3,0 0-5,-6 2-10,-1 2 2,-3 3-3,-1-4-1,0-2-11,-1-5-33,1-8-68,-1-7-114</inkml:trace>
  <inkml:trace contextRef="#ctx0" brushRef="#br0" timeOffset="492242.3395">19340 5401 406,'0'0'66,"0"0"4,0 0 43,0 0-83,0 0-19,0 0-11,-108 24 0,81 14 8,2 4 4,4 1-9,7 3 2,6-2-5,6-4 0,2-5 1,6-6-1,11-6 0,6-6 0,7-6 0,6-10 0,12-1 4,-2-6 0,2-15-1,-9-4-3,-13-1 2,-7-3-2,-8 1 14,-6-4 10,-4 0-7,-1 2-8,0 2-3,-1 3-6,-14 6-6,-3 4-25,-3 6-39,-1 4-186</inkml:trace>
  <inkml:trace contextRef="#ctx0" brushRef="#br0" timeOffset="492696.8101">19817 5368 524,'0'0'138,"0"0"-84,0 0 6,0 0-41,0 0-19,0 0-4,0 44 4,-7 2 6,-7 5 6,1 2-2,2-2-4,2-1-3,5-5 0,0-6-3,4-6 0,0-7 0,0-3 0,11-7 0,7-4 2,8-9-1,5-3 0,5 0 0,4-6-1,-3-8-3,-4 1-4,-3 1-19,-9 1-33,-8 4-73,-7 1-201</inkml:trace>
  <inkml:trace contextRef="#ctx0" brushRef="#br0" timeOffset="493884.7244">21731 5317 349,'0'0'106,"0"0"-25,0 0-10,0 0-23,0 0-38,0 0-8,-73-24 2,48 45-3,-2 11 1,-3 5-1,2 4-1,2 2 4,7-1-2,10 2 1,6-3-2,3-4-1,6-4 0,13-5 0,2-6-1,5-5 2,2-10-1,5-7 2,6 0 0,8-14 12,0-14-7,0-7 1,-6-2-4,-7-1 1,-9-2 0,-7-1 2,-9 2 7,-7 0 8,-2 3 8,-2 2-1,-15 6-10,-5 6-18,-5 3-1,-2 7-8,-3 11-41,-2 1-58,3 2-142</inkml:trace>
  <inkml:trace contextRef="#ctx0" brushRef="#br0" timeOffset="494163.3836">21677 5473 249,'0'0'76,"0"0"-65,0 0 30,0 0 34,0 0-16,99 88 0,-75-63-21,-8 4-17,1 2-15,-2 3 1,-2 0-7,1-2 0,-1-4-5,-1-4-65,1-6-50,1-7-79</inkml:trace>
  <inkml:trace contextRef="#ctx0" brushRef="#br0" timeOffset="494846.1524">22268 5339 486,'0'0'35,"0"0"-22,0 0 38,0 0 28,0 0-51,0 0-28,0 2-5,0 28 5,-4 8 10,1 2 14,1-2-6,2 2-10,0-3-5,2-3-3,7-4 2,4-7-1,-1-5-1,5-9 0,5-7 1,6-2 2,5-6 5,2-17 2,-3-3-10,-5-2 0,-6-4-7,-7 2 2,-6-1 2,-6 2 3,-2 2-2,0 1 2,0 5-9,-9 2-15,3 4-51,0 2-158</inkml:trace>
  <inkml:trace contextRef="#ctx0" brushRef="#br0" timeOffset="495243.6232">22840 5328 470,'0'0'57,"0"0"-17,0 0 10,0 0-35,0 0-8,0 0-2,-18 73 46,12-39-23,1 0-14,4-1-10,-2-3-1,3 2 0,-3-2-2,0-2 0,0-2-1,2-5-7,1-6-26,0-6-97,0-9-200</inkml:trace>
  <inkml:trace contextRef="#ctx0" brushRef="#br0" timeOffset="495752.008">22831 5382 343,'0'0'36,"0"0"-25,12-77 19,0 56 55,-2 4-41,2 4 8,-3 3 17,2 3-20,0 4-19,3 3-15,2 0-10,1 15 5,0 8-2,-1 3-3,-6 2-2,-9 2-1,-1-1-2,-1-2-1,-17-4-7,-4-1 5,2-3-1,1-5-8,4-3 5,6-8 3,5-2 1,4-1 3,0 0 5,0-3-5,1-8-21,14 4 4,1 3 6,4 4 9,-1 0 1,-1 3 1,0 12 0,-2 2 7,1 5-4,-4-1 2,0 1 9,-5-1-3,-5 2 2,-3-1-1,0 3-2,-8-1 2,-11-3-7,-3-3-4,-2-3-1,-2-5-5,3-5-38,-3-5-13,5 0-129,0 0-214</inkml:trace>
  <inkml:trace contextRef="#ctx0" brushRef="#br0" timeOffset="496137.2603">23341 5342 460,'0'0'19,"0"0"-16,0 0 30,0 0 3,0 0-6,0 0 18,-5-12-4,21 10-25,9-5 6,9 0 6,5 0-23,3-3-3,1 3-4,-6 1-1,-4 1-10,-7 5-57,-10 0-130,-10 0-104</inkml:trace>
  <inkml:trace contextRef="#ctx0" brushRef="#br0" timeOffset="496369.042">23498 5308 334,'0'0'12,"0"0"5,0 0 67,0 0-16,-35 98 13,34-76-22,-1 3-24,2 0-8,0 3-5,0 1-9,0 0-7,0 1-2,0-2-2,0-1-2,-1-2-10,-4-4-38,-2-6-90,0-6-143</inkml:trace>
  <inkml:trace contextRef="#ctx0" brushRef="#br0" timeOffset="496538.334">23339 5728 487,'0'0'159,"0"0"-156,0 0 5,0 0-8,0 0-2,0 0 2,57-8 7,-26 8-5,7-3-1,2 0 0,3 0-1,-1-2-77,-4 2-99,-7 1-95</inkml:trace>
  <inkml:trace contextRef="#ctx0" brushRef="#br0" timeOffset="496939.2521">23877 5375 419,'0'0'92,"0"0"-68,0 0 66,0 0-57,0 0-20,0 0-12,69-25 1,-34 19 8,2 0 5,4 1 2,0 0-8,-2-2-8,-2 3-1,-1-1 0,-6 2-20,-3 1-103,-8 0-160</inkml:trace>
  <inkml:trace contextRef="#ctx0" brushRef="#br0" timeOffset="497193.1879">24100 5314 685,'0'0'7,"0"0"-7,0 0-6,0 0 6,0 0 0,-28 100 15,25-71-1,-3 0-3,2 3 4,-1-1-3,2 2-11,2-3 0,1 0 2,0-2-3,0-6 2,0-2-2,0-4-11,1-4-39,4-3-76,-1-4-153</inkml:trace>
  <inkml:trace contextRef="#ctx0" brushRef="#br0" timeOffset="497925.9517">24728 5277 362,'0'0'68,"0"0"-18,0 0 40,0 0-56,0 0-7,0 0-9,-80-46-3,59 46 3,-1 0-10,-1 9 2,4 9-6,-1 3 1,4 5-4,4 2 4,6 3-5,6 0-3,0-1 2,8-2 1,14 0 0,3-1-1,1-2 2,-1 1 2,-3-2-2,-5 0 0,-8-3-1,-6 0 0,-3-1 1,0 0 0,-18-4 3,-9-1 4,-4-4-7,-3-5 0,1-6-1,0 0-17,5 0-77,2-15-169,7-2-95</inkml:trace>
  <inkml:trace contextRef="#ctx0" brushRef="#br0" timeOffset="499746.1443">25355 5618 611,'0'0'146,"0"0"-134,0 0 16,0 0-28,0 0-21,0 0-116,-39-8-280</inkml:trace>
  <inkml:trace contextRef="#ctx0" brushRef="#br0" timeOffset="513732.7744">26530 5171 243,'0'0'146,"0"0"-106,0 0 29,0 0-27,0 0-33,0 0 0,0 0 9,0 0 7,83-12 1,-56 9-17,3-2 0,1 2-6,3-2 0,-2 4-3,-3 1-3,-5 0-65,-6 0-52,-6 0-69</inkml:trace>
  <inkml:trace contextRef="#ctx0" brushRef="#br0" timeOffset="514017.9551">26738 5168 195,'0'0'186,"0"0"-166,0 0-15,0 0 13,0 0-9,0 0 58,-18 94-13,13-60-9,0 0-5,2-2-10,0-2-13,1 0-7,1 0-4,-2 2-5,-2-1 2,-1 0-2,-1-3-1,1-1-1,0-1-9,1-4-29,-2 0-77,0-9-91</inkml:trace>
  <inkml:trace contextRef="#ctx0" brushRef="#br0" timeOffset="514234.1892">26568 5699 481,'0'0'84,"0"0"-70,0 0 28,0 0-34,0 0 5,0 0 17,88-4-13,-67 1-11,0 1-6,0 2-17,-3 0-85,-2 0-92,-2 0-65</inkml:trace>
  <inkml:trace contextRef="#ctx0" brushRef="#br0" timeOffset="515221.2883">27141 5651 583,'0'0'40,"0"0"-10,0 0-12,0 0-17,0 0-1,0 0-2,-1-6 2,1 6 1,11 0 7,4-5 20,6-2-8,3-5-1,0-3-9,4-5-4,1-2-3,-1-5 1,-1-4 3,-2-2-2,-4-1-3,0-2-1,-5 0 1,-2-2-1,-5 5 3,-2 3-3,-4 2 0,-3 9 3,0 2 1,0 7 4,0 2 7,0 5-7,0 2-5,0 1 0,0 0-4,0 0-4,-3 15-7,-6 18-2,-1 16 11,-4 12 2,1 7 3,2 4 4,1 3-4,3 2 1,-1-2 1,2-3 6,0-7-5,2-5 0,1-6-3,-2-4-3,2-5 2,-1-7-2,1-5 0,0-8-1,1-4 1,1-5-3,1-7-1,0-3-10,0-5-12,0-1-22,0-1 11,0-20-1,1-10-93,2-1-28,-3-4 3,0 2 45,-3 6 111,-8 3 56,-1 7 45,2 4 65,3 2-66,6 1-48,1 1-22,0-1-2,13-1-20,12-2-8,10-2-2,4-2 2,1 2-10,0 2-34,-4 2-14,-2 2 13,-1 0-10,-3 2-24,-2 2-32,-3 0 13,-5 1-43</inkml:trace>
  <inkml:trace contextRef="#ctx0" brushRef="#br0" timeOffset="517177.3826">28309 5475 122,'0'0'110,"0"0"-71,0 0 67,0 0-63,0 0-34,0 0-1,0 0 11,29-54-12,-19 46 15,3 2 9,-1 2 18,-1 2-14,-2 2-24,1 0-1,0 5 10,3 10-3,0 4-8,-1 4-4,-3-1 3,-3 1-3,-3-1-2,-3-1 5,0-1-4,0-4-4,0-2 6,0-5-3,0-1-2,0-5 4,0-3-2,0 0 1,0 0 3,0-9-7,6-14-11,6-7 2,3 1 6,1 3 3,-1 5 0,-2 2 1,1 4 21,2 3-15,-1 3 2,2 3-1,-2 6-3,2 0 2,-1 0 1,1 6-3,-1 3-2,-3 3-3,-3 2-1,-1 1 0,-3 1 1,-3 4-6,-3 1-4,0 2-15,0 1-39,0-5-92,3-5-88</inkml:trace>
  <inkml:trace contextRef="#ctx0" brushRef="#br0" timeOffset="517447.9671">28971 5485 427,'0'0'190,"0"0"-184,0 0 28,0 0-16,0 0-14,0 0 2,36-12 3,-15 9-2,-1 2-5,1 1-2,-1 0-59,-3 0-116,-5 0-143</inkml:trace>
  <inkml:trace contextRef="#ctx0" brushRef="#br0" timeOffset="518412.8312">29760 5104 328,'0'0'51,"0"0"-16,0 0 38,0 0-16,0 0-32,0 0-13,-29-7-6,9 25-5,-6 8-1,-1 8 13,0 6 2,3 3 10,5 1-6,4-2-9,7-4 2,7-4-4,1-7-6,0-3-4,18-4 2,4-6-1,7-4 2,5-7 3,9-3 4,3 0 8,2-9-2,-3-8-10,-8-2 5,-7-1-2,-6-4 2,-8-1 10,-5-5 10,-5-2 9,-6-3-10,0 1-1,0-2-8,-11-1-9,-3 1-10,-3 3 0,-2 3-9,-1 4-10,-5 7-22,-4 6-16,-4 6-32,-2 7-93,2 0-136</inkml:trace>
  <inkml:trace contextRef="#ctx0" brushRef="#br0" timeOffset="518666.7931">29604 5195 199,'0'0'24,"0"0"42,0 0-19,0 0 30,0 0 19,104 72-29,-79-48-16,-2 3-29,-2 2-11,0 1-4,-1 2 1,-3-2-1,2-3-2,-3-3-5,-1-2-2,3-5-44,1-8-59,0-4-59,2-5-128</inkml:trace>
  <inkml:trace contextRef="#ctx0" brushRef="#br0" timeOffset="519136.8005">30168 5210 180,'0'0'170,"0"0"-72,0 0-12,0 0-79,0 0-2,0 0-5,-16 83 6,10-47 7,3-3 16,3-2-13,0 0-9,1-6-4,11-2-1,8-2 3,2-3-4,0-3 1,5-8 0,2-3 4,-1-4 0,-1 0 1,-4-4-3,-4-9-3,-5-3 3,-5-4 5,-1-4 3,-2-2 19,0-1 7,-5-3-4,-1-1-17,0 0-12,0 0-5,0 5-1,0 4-20,0 3-23,-3 6-53,-1 3-145</inkml:trace>
  <inkml:trace contextRef="#ctx0" brushRef="#br0" timeOffset="519499.909">30671 5198 556,'0'0'81,"0"0"-48,0 0 4,0 0-36,0 0-1,0 0-7,-11 15-12,7 12 19,-2 8 14,-1 1 2,-1 0-10,3-3-5,0 0 4,3-4-5,2-5-1,0-3-4,0-6-24,0-3-51,2-6-80,9-6-96</inkml:trace>
  <inkml:trace contextRef="#ctx0" brushRef="#br0" timeOffset="520085.8994">30714 5201 179,'0'0'199,"0"0"-89,0 0 26,0 0-49,0 0-40,0 0-12,5-32-25,11 23-4,5 0-6,2 3-1,0 3-1,0 3 2,-4 0-3,-3 3 0,1 12 3,-8 2-2,-5 5-5,-4 2-3,0 2-3,-19-2-8,-5-1 3,-3-5-8,2-6 12,6-3 10,5-5 1,6-2 3,4-1 0,4-1 2,0 0 0,0 0-2,16 0-11,2-3-22,3 3 21,2 0 6,-4 5-8,2 10 1,-2 1 6,-4 4 7,-1 1 6,-7 0 8,-5-1 10,-2-2-2,0 0-1,-6 1 1,-12-2 0,-3 0-4,-3-4-8,-1-1-6,-1-4-3,4-4-1,-2-4-21,-1 0-56,2 0-40,4-7-178</inkml:trace>
  <inkml:trace contextRef="#ctx0" brushRef="#br0" timeOffset="520618.3222">31205 5238 285,'0'0'206,"0"0"-130,0 0-18,0 0-37,0 0-8,0 0-12,52-5 5,-22 3-5,3-1 1,1 2 3,-1-1-5,-3 0 0,-2 1-4,-4-1-64,-7 2-100,-6 0-94</inkml:trace>
  <inkml:trace contextRef="#ctx0" brushRef="#br0" timeOffset="520872.2486">31366 5213 159,'0'0'109,"0"0"-92,0 0 22,0 0 9,0 0 1,-39 78 12,33-52-27,3 1-1,0 0 5,0-2-8,2 3-9,-1-4-11,2-2-5,0-1-1,-1 2-1,-1 1-3,-2-1-15,1-5-30,2-5-145,-5-5-135</inkml:trace>
  <inkml:trace contextRef="#ctx0" brushRef="#br0" timeOffset="521057.0252">31192 5610 339,'0'0'163,"0"0"-48,0 0-29,0 0-62,0 0-20,0 0-2,79-24 1,-36 15-1,0 0-2,2 2 2,0 1-2,1-2-6,-1 1-71,-3 0-104,-5 1-107</inkml:trace>
  <inkml:trace contextRef="#ctx0" brushRef="#br0" timeOffset="521420.2568">31693 5237 364,'0'0'104,"0"0"3,0 0-22,0 0-73,0 0-11,0 0 1,92-28 1,-47 23 6,3-3-4,-1 4 9,-3-2-5,-1 0 0,-3 3-6,-7 0-3,-4 2-2,-11 1-45,-7 0-109,-8 0-106</inkml:trace>
  <inkml:trace contextRef="#ctx0" brushRef="#br0" timeOffset="521758.8696">31908 5213 79,'0'0'99,"0"0"-6,0 0 0,0 0-53,0 0-23,0 0-3,-11 57 63,5-27-3,-1 2-32,2 0-10,-2-3-19,4-3-2,0-2-2,0-1-9,3-2 2,-2-3-1,2-1 0,0-4-1,0-2 0,-2-1-34,2-1-71,0-3-53,0-3-126</inkml:trace>
  <inkml:trace contextRef="#ctx0" brushRef="#br0" timeOffset="522360.1959">32469 5223 188,'0'0'57,"0"0"31,0 0 35,0 0-37,0 0-12,0 0-23,24-66-3,-24 62-21,0-1 17,0 2-43,-8-1-1,-7 1-10,-1 3 6,-4 0-7,4 0-1,0 0 2,3 12 7,3 4-8,1 5 8,5 4 1,2 0 0,2 0-1,0 1 1,9 0-1,4-4 3,1-1 0,-2 0 0,1-3 1,-4 0-1,-1-1 0,-1 1 3,-5-1 1,-1 1 3,-1-1-1,0 1-1,-13-2-2,-10-1-1,-11 2 0,-3-2 4,-5-3-6,-4-3-26,0-6-63,0-3-150</inkml:trace>
  <inkml:trace contextRef="#ctx0" brushRef="#br0" timeOffset="556262.934">10145 3168 48,'0'0'36,"0"0"-21,0 0 56,0 0-9,0 0-37,0 0-13,0-5 8,0 3 11,0 2-8,4 0-7,-4 0-7,0-1-3,6-4-2,3-1 2,2-1-3,2-1-1,4-1 1,-4 1-1,-1 1-1,-3 3-1,6-3 0,-3 4 0,4-1 1,-1 0-1,4 1 2,4-2-2,3 1 0,4-2 2,6-2-1,3 1-1,1-3 1,5 1-1,0 1 0,1-2-1,-3 3 1,2 1 3,3-2-1,4 1 13,-1 0 10,6 2-12,-4-1-2,-1 3-7,-2-1 3,2 1-7,-2 2 4,0 0-4,5-4 1,6 1 0,6-4-1,8-2 6,3-1-3,5-1 8,8 0-4,3 0-5,0-2 4,-3 0-2,3-2-4,-3 1 0,3 2 1,-8 1 3,-3 2-3,-7 2 7,-3 2-4,-3-1 1,-2 3-2,3-2-1,2-2-1,6 2-1,4-1 1,5-1 3,-1 2-1,1-1 10,2 1-1,-4 0-8,-1 3-4,-1-2 0,1 0 2,-2 1 10,-1 0-7,-9 2-3,-2 2-2,1-1 2,3-1 3,4 1-5,0-1 0,-3 1-2,-4-1 2,0 0 0,1 0 0,-3 2 2,-1 0-2,-8 0 1,-5 0-1,1 0 0,1 0 0,3 0 1,6 0-1,2 0 1,0 0 0,1 0 0,-2-2-1,7 1 4,1-1-4,-1 2-1,-3 0 1,0-1 0,6-4 0,7 0-1,8-2 1,1 1 3,1 0-3,2 0 0,1-1 5,1 0-2,6 0 0,5-2-2,2 0-1,6-3 2,0 0-1,-4 1-1,3-1-2,-5 3 2,0 0 3,-6 1-3,1 1 3,-3 3-3,8-1 2,4 0 0,1 3 0,6-3-2,-4 1 0,-1 0 0,-1 1 0,-3 2 0,-5-1 0,-5 1 3,1 1-3,1 0 1,-1 0 0,1 0 1,2 0-1,-4 0-2,1-1-1,-1-1 2,-2-1 2,-2 0-1,-2 0 0,-7 0-1,-3 0 1,-1 2-1,-1-1 0,4 2 1,-2-1-1,1-1 0,-1-3 0,0 1 0,3-1-1,-3 1 1,-1-1 1,-5 4-1,-4-1 1,-1-1 1,1 2-2,1-2 0,0 0 0,7 0 1,4-2-1,4 2 0,1-3-1,6 0 1,3-2 0,3 1-2,2 0 2,0 0 2,3 0-2,-2 1 0,5-2 1,3 3 0,3-2-1,1 0 0,2 0-2,-3 2 3,3-1-2,-2 0-1,0 3 2,-4-2 2,0 2 1,1 0-2,1-1 1,2 1 0,5-2-2,-6-1 3,0 2-2,-6 0-1,-7 0 1,-9 3 2,-11 1-3,-13 0 0,-14 0-1,-11 0 1,-12 0 2,-15 0-2,-10 3-6,-12 0-95,-1 0-99,-12-2-19</inkml:trace>
  <inkml:trace contextRef="#ctx0" brushRef="#br0" timeOffset="568199.5638">3267 8048 28,'0'0'192,"0"0"-152,0 0 55,0 0-29,0 0 31,0 0-32,0 0-6,0 0-27,-6-52-3,3 43-16,-3 1 1,-1 1-8,-1-2 20,-1 0-25,-4 0 0,2 1 0,-1-1 1,-1 3-1,-1 2 3,0-1-4,-3 4 0,4-1-1,-2 2-2,-3 0-2,6 0 4,-3 0-9,0 0 3,2 2 0,-1 7 3,-1 2 1,-1 0 1,4 4-4,-3 3 6,3 5-6,-1 4-8,5 4 11,2 4 2,2 0-2,2-2 2,2-1 1,0-7 0,0-2-1,6-5-4,8-3 1,2-3 1,2-1-4,0-2 1,6-4-6,-6-1 1,7-4 4,-4 0-3,1 0-8,-2-8 6,4-7-8,-2-5 10,-1-4 1,0 0 3,-2-3-7,-4 2 4,-3-1 4,-6 4 3,0 4 2,-6 4 1,0 2 1,0 4-2,0 4 20,0 2 4,0 1 7,0 1-10,-3 0-9,3 0-10,-5 0-4,2 4-11,-2 11 12,0 7-1,2-3 0,2 2 1,1 0 1,0-1 0,0-2-4,3-1 2,7-4 2,2-1-1,2-2 1,2 2 0,-1-1 1,4-2-1,-1 0 0,0-3 0,1-2 0,-2-2-3,4-2 2,-1 0 0,2-2-4,0-9 5,-3-6-1,-2-2 1,-1-2 0,-7-2 1,0-1 1,-3 0-1,-6-2 2,0-1-2,0-1 1,0-2 1,0 2-6,-2 2 3,-5 4-11,-2 5-12,-2 6 9,0 3 14,0 5 23,2 0-21,-4 3-2,4 0-25,0 0 3,0 4 13,6 3 6,0-2-6,3 1 1,0 2-1,0-2 7,12 1-2,1 1 4,5-3-1,5-3 1,2-2 4,9 0 3,1 0 1,2-2 2,-3-8 0,-3 3-9,-2 3 4,-5 1-1,-5 1-3,0 2-1,-5 0 0,2 0 0,-2 5 1,-5 5-2,4 1 1,-4 2-1,0 2 1,0 1 0,-3 6 0,-3 0 0,3 3 3,-3 0 13,3-1-6,1-6-3,1 0-5,-1-6-1,1-5-1,7 0 0,-2-7 4,5 0-2,6 0 24,0-7-10,1-7-9,-1-4-3,1-3-2,-4-4-2,0-1 0,-3-2 0,-3 3-9,-5 1-8,-4 1-6,-6 7 21,0 0 2,0 6 6,-6 4 9,-7 1 26,1 4-2,-1 1-9,-1 0-27,-2 10-3,5 10-8,1 3 7,1 1 2,3 1-2,6-1 1,0 1-2,0-4 1,15 0 0,-2-2 1,2-2 0,5-4 0,-1-2-4,6-4-41,-2 0-74,1-5-138</inkml:trace>
  <inkml:trace contextRef="#ctx0" brushRef="#br0" timeOffset="569202.2432">5921 7638 254,'0'0'179,"0"0"-158,0 0 26,0 0 14,0 0-1,0 0-43,-73-56-1,51 53-9,-2 3-4,0 0-1,-2 0 1,0 3-2,-1 10 1,-3 4-4,6 1 2,3 0-4,5 5 4,8 1-1,8 5-5,0-1 3,9 4-3,15 0 6,3-3 0,4-3 0,1-3 0,-1-5 0,2 0 2,-2-2-2,-1 1 0,-3 1 2,-6-2-1,0 1-1,-5 3 0,-7-4 1,-6 1-1,-3-1 1,0-2 0,-3-2-1,-12-5 0,-3-2 11,-4-5-8,-5 0 2,-1-2-5,-2-8-6,-1 1-16,1 3-60,0 3-69,4-1-93</inkml:trace>
  <inkml:trace contextRef="#ctx0" brushRef="#br0" timeOffset="569618.9802">6199 7654 39,'0'0'400,"0"0"-390,0 0-5,0 0 9,0 0 3,0 0 20,107-36 22,-73 23-31,-2 3-19,-4 3-3,-4 3-6,-6 2-27,-2 2-103,-5 0-92</inkml:trace>
  <inkml:trace contextRef="#ctx0" brushRef="#br0" timeOffset="569872.9128">6306 7618 201,'0'0'183,"0"0"-148,0 0 60,0 0-24,0 0-55,0 0-9,-24 71 23,23-38 9,1 0-22,0 2 6,0 1-9,0-1-9,0-4-2,-3 2-1,-2-4 1,2 1-3,-4 0-4,2-3-36,-1-4-93,2-8-134</inkml:trace>
  <inkml:trace contextRef="#ctx0" brushRef="#br0" timeOffset="570073.1457">6176 8103 375,'0'0'0,"0"0"1,0 0-1,0 0 7,0 0 39,0 0 5,87 2-4,-53-2-13,2 0-22,0 0-12,-5-4 0,2 0-73,-5 1-67,-7-2-140</inkml:trace>
  <inkml:trace contextRef="#ctx0" brushRef="#br0" timeOffset="570690.3936">6688 7728 321,'0'0'49,"0"0"-2,0 0 17,0 0-56,0 0-5,0 0 13,0 84 46,0-48-24,0-1-7,5-2-15,-2-4-2,1-2-9,-3-2-2,1-4-2,-1-2-1,-1-3-5,2-5-59,-1-5-87,2-6-158</inkml:trace>
  <inkml:trace contextRef="#ctx0" brushRef="#br0" timeOffset="571253.962">6696 7690 244,'0'0'49,"0"0"20,0 0 8,0 0-10,0 0-25,0 0 9,49-73-36,-36 73-2,8 15 2,3 6-6,-2 5-2,-1-2-3,0 1-2,-6-1-1,-2-1 0,-5 0-1,-4-1-1,-4 0 0,0-2-3,0-3-18,0-7 4,0-2-17,0-7 22,0-1-12,2 0-9,8-14 13,2-14 10,4-9-20,1-5 13,2 1-23,-2 3 29,-1 6 12,-5 10 16,-2 7 36,-2 7 2,-4 5 15,0 3-22,0 0-34,6 0 0,3 12 6,1 11-9,2 3-4,-3 2-2,-3 5 8,0-3-7,-3 3 0,0-2 8,0-3-4,-1 1-9,-1-4 3,2-2-2,0-1-1,3-2-27,0-2-6,3-1-31,-2-2-29,1-3-33,-1-6-114</inkml:trace>
  <inkml:trace contextRef="#ctx0" brushRef="#br0" timeOffset="572109.3022">7497 7633 125,'0'0'108,"0"0"-21,0 0 8,0 0-10,0 0-22,0 0-27,-30-12-14,22 23-16,1 13 6,-1 7-8,4 9 6,-2 6-8,6 1 1,0-4 3,0-4-5,13-5-1,4-9 1,2-2-1,3-7 0,0-5 0,1-4 1,0-5 4,0-2-5,2 0 2,0-4 3,3-10-5,-1-4 3,-2-3 1,-4-5-3,-7 1 1,-5-3 1,-5 0 6,-1-2-2,-3 0-1,0 1 9,0 2-12,-6 1-3,3 5-8,0 7-27,0 4-25,2 7-58,-2 3-110</inkml:trace>
  <inkml:trace contextRef="#ctx0" brushRef="#br0" timeOffset="572996.1478">8131 7549 23,'0'0'345,"0"0"-264,0 0-25,0 0 41,0 0-51,0 0-28,0-4 0,0 4-6,0 0-9,0 8-3,0 15 0,-8 10 7,-2 3 1,2 4-1,1 0-6,-2-2 3,2-2-3,4-5 1,0-5-2,3-5 0,0-1 0,0-1-2,1-1 1,9 2 1,1 0 0,1-4 0,6-3 0,1-2 0,2-5 1,6-5 1,3-1-2,1 0 4,5-5-4,-2-4-8,-4-1-27,-3 5-62,-5 0-33,-7 5-92</inkml:trace>
  <inkml:trace contextRef="#ctx0" brushRef="#br0" timeOffset="573813.9596">8550 7569 302,'0'0'122,"0"0"-118,0 0-3,0 0 15,0 0 15,98-24 34,-62 13 0,0 0-20,0-1-22,4 2-11,-7-1-9,0 4-3,-4 2-2,-3 4-43,-5 1-65,-3 0-50,-8 0-77</inkml:trace>
  <inkml:trace contextRef="#ctx0" brushRef="#br0" timeOffset="574098.6671">8808 7481 94,'0'0'170,"0"0"-62,0 0 1,0 0-63,0 0-35,0 0 23,-16 100 37,13-60-26,1 0-25,1-1-5,-1-5-2,2 0-4,0-2-5,0 0-4,0 1 0,0 0-1,0-3 0,0-3-40,0-4-65,0-11-117</inkml:trace>
  <inkml:trace contextRef="#ctx0" brushRef="#br0" timeOffset="574499.7422">9318 7493 298,'0'0'119,"0"0"-108,0 0 47,-73 107 28,55-63-34,0-3-17,8-2-10,1-5-17,6-2-8,0 1 2,0-4 0,0-1-1,-3-3-1,4-3-7,-2-6-9,2-2-7,1-7-46,1-5-43,0-2-97,0-2-52</inkml:trace>
  <inkml:trace contextRef="#ctx0" brushRef="#br0" timeOffset="574816.1784">9274 7528 302,'0'0'74,"0"0"-3,0 0 43,0 0-26,0 0-68,0 0-20,25-11 0,-6 17 6,5 11 14,-3 4-11,3 5 3,-9 0-1,1 6-4,-5 0-4,-4 1 1,0 2-1,-2-1 0,-2-1 3,0-3-5,-3-2-1,0-4 0,0-5 0,0 0-8,0-8-9,0 0-16,3-7-70,-3-4-165</inkml:trace>
  <inkml:trace contextRef="#ctx0" brushRef="#br0" timeOffset="575016.7154">9217 7790 513,'0'0'0,"0"0"-78,0 0 78,0 0 7,0 0-6,109-18-1,-84 13-2,1 1-61,-3 1-112</inkml:trace>
  <inkml:trace contextRef="#ctx0" brushRef="#br0" timeOffset="575633.5515">9832 7527 109,'0'0'111,"0"0"-64,0 0 63,0 0-18,-19 97-19,12-60-5,3-1-19,1-4-27,3-1-17,0-6-1,0-1 0,0-1-3,0-2 0,0 0 0,0-1 1,0-4-2,0-5-22,0-5-46,0-6-87,0 0-149</inkml:trace>
  <inkml:trace contextRef="#ctx0" brushRef="#br0" timeOffset="576489.0515">9827 7517 230,'0'0'102,"0"0"-59,0 0 61,0 0 44,0 0-88,0 0-32,0-21-21,0 21-3,0 10-4,8 12 0,8 6 5,-1 6-3,6-3 4,-2 1-4,1-5-2,0-3 1,3 0 1,-4-3-1,2-2-1,-2 0 0,-2-3 2,-2-3-2,-3-5 0,-5-3 1,-1-2-2,0-1 0,-5-2 0,1 0 0,1 0 1,5-7 0,-1-6 3,3-5 0,-4-3-3,2-5 3,-5-2-3,0-4 2,0 0-1,-3 4 0,0 4-1,0 4 5,0 7-3,-3 2 12,-3 6-14,1 4-13,4 1-27,-1 0-77,2 0-157</inkml:trace>
  <inkml:trace contextRef="#ctx0" brushRef="#br0" timeOffset="576852.3638">10442 7443 203,'0'0'191,"0"0"-157,0 0-32,0 0 23,-6 77 73,-2-34-12,-2-3-44,5-2-2,1-2-23,1-3-13,1-1-1,1-6-2,-1-1-1,1-6-1,1-4 0,0-1-2,0-5-9,0-3-15,0-1-58,0-5-123,0 0-113</inkml:trace>
  <inkml:trace contextRef="#ctx0" brushRef="#br0" timeOffset="577106.2072">10407 7448 499,'0'0'96,"0"0"-71,0 0 39,0 0-41,0 0-23,0 0-1,47-40 1,-22 36-6,-1 4 5,1 0 1,0 0 1,0 0-1,0 0-35,-3 5-63,-6 4-92,-5 2-145</inkml:trace>
  <inkml:trace contextRef="#ctx0" brushRef="#br0" timeOffset="577306.6635">10384 7659 402,'0'0'38,"0"0"-38,0 0-4,0 0-15,0 0 19,0 0 2,40 9 99,-10-20-49,4 1-34,-3 4-8,-1 3-10,-6 1-40,-3 2-64,-9 0-119</inkml:trace>
  <inkml:trace contextRef="#ctx0" brushRef="#br0" timeOffset="577522.827">10400 7882 546,'0'0'77,"0"0"-77,0 0-12,0 0 8,0 0 4,0 0 56,85-6-25,-55-2-17,1 1-10,-1 2-4,-5 1 0,-2 4-38,-4 0-71,-4 0-168</inkml:trace>
  <inkml:trace contextRef="#ctx0" brushRef="#br0" timeOffset="578440.4857">11255 7458 124,'0'0'105,"0"0"-83,0 0 23,0 0 41,0 0-45,-81-11 2,63 11 5,2 3-7,-5 7-21,0 8 7,2 6-11,-2 8-16,0 6 0,1 3 0,3 5 2,2-1 0,3-2 0,6-5 3,6-3-3,0-8-2,6-6 0,15-5-1,7-6 0,5-7 1,6-3 1,4 0 0,0-15 2,1-6-1,-3-5-2,-5 0 0,-8 1 1,-7 1-1,-9-2 1,-7 0 4,-4-2-3,-1-1 8,0-1-2,-6 0-4,-10-2-4,1 5-1,-4 6-29,2 6-24,-1 9-39,2 6-59,-2 0-125</inkml:trace>
  <inkml:trace contextRef="#ctx0" brushRef="#br0" timeOffset="579026.5213">11604 7404 391,'0'0'95,"0"0"29,0 0-37,0 0-11,0 0-40,0 0-31,-16-13-5,11 40-9,-1 15 9,3 7 4,1 1-2,2-3-1,0-3-1,0-7 0,11-3 0,4-8-1,0-1 2,3-7-1,0-2 4,1-2-4,5-10-5,6-2 5,4-2 2,2 0-2,0-15-1,-3-3-1,-7-3 2,-3-5 2,-5-1 0,-2-6 9,-2-5-6,-1-2 0,-3-2-5,-5 1 0,-2 6-2,-3 8-2,0 6-7,0 8-14,0 5-15,-3 5-34,-6 3-130,0 0-176</inkml:trace>
  <inkml:trace contextRef="#ctx0" brushRef="#br0" timeOffset="579527.4974">12422 7375 401,'0'0'73,"0"0"-38,0 0 52,0 0-60,-80-43 14,60 42-20,-3 1 8,-1 0-6,-3 9-23,-6 10-3,2 5 3,6 4-2,6-2 1,8 3-3,11 0-4,0-1 3,8 0 0,14-5 4,6 0 0,5-3-2,1-4 3,2-1 2,-3-1 0,-3-2 2,-5-1 18,-4-1-10,-7 1-3,-5 1-4,-5-2-3,-4 2-1,0-2 0,0 3 6,-10 1-3,-11-3-2,-3 1-1,-8-1-1,-1-1-18,-5 1-32,5-2-87,-1 0-123</inkml:trace>
  <inkml:trace contextRef="#ctx0" brushRef="#br0" timeOffset="580075.719">12720 7388 636,'0'0'50,"0"0"-29,0 0 14,0 0-4,0 0-20,0 0 7,-3-27-8,3 36-10,0 19-16,0 14 16,-3 10 7,-3 5 4,-4-1-6,1-5 6,1-3-4,2-6 7,2-9-14,4-3 0,0-4-1,0-6 1,4-5-3,8-5 3,7-6 4,7-4-2,12 0 4,3-2-2,1-12-3,-1-1-2,-3 2 1,-2 0-2,-2 5-8,2 1-21,-2 3-35,2 1-60,-5-2-177</inkml:trace>
  <inkml:trace contextRef="#ctx0" brushRef="#br0" timeOffset="580699.361">13788 7319 372,'0'0'98,"0"0"35,0 0-29,0 0-43,0 0-26,0 0-7,1-8-17,-5 32-8,-12 13-3,-8 9 10,1 5-1,-4-1-1,1-2-8,-1-2 3,2-3-1,-2-2-4,4-6-14,-2-1-29,4-6-2,6-6 2,5-9-7,8-8-132,2-5-152</inkml:trace>
  <inkml:trace contextRef="#ctx0" brushRef="#br0" timeOffset="581000.1679">13422 7316 387,'0'0'96,"0"0"-87,0 0-9,0 0 0,0 0 21,0 0-5,68 82-9,-52-59-3,-2-2-2,-2-2-2,-1-1-3,0-2-58,0-4-65,2-3-142</inkml:trace>
  <inkml:trace contextRef="#ctx0" brushRef="#br0" timeOffset="582441.2498">14992 7296 567,'0'0'58,"0"0"-55,0 0 3,0 0 3,0 0-9,0 0 0,0 10 1,0-10 3,0 0 7,8 0 19,5-1 7,3-14-17,4-5-18,-4-2-1,-1-2 2,-4-1-3,-2-3 1,-2 1 1,-1-2-2,-2 2 1,-1 4 0,0 6 0,-3 4 3,0 8 5,0 3 25,0 2-4,0 0-30,0 18-9,0 15 9,-4 14 2,-1 3 3,5 4 0,0-2 10,0 0-5,-1-4 0,-2 2-1,1-1 3,-2 1 7,1-4-15,0-5-3,2-5-1,-1-4 0,-1-7 1,2-2 0,-2-7-1,-1-5-1,3-4 1,-2-3-6,3-4-15,0 0 2,-3 0 18,-3 0-1,-3-12-20,-3-1 18,-6 3 0,-1 2 1,-2 3 1,0 3 1,1 2-2,4 0-2,3 0 1,4 0 2,6 0 0,3 0 0,0 0-3,0 0-2,0 5 4,13 0 3,15 0 0,10-5 7,10 0 5,4 0-3,2-9-4,-8 0-4,-1 0-1,-11 3-6,-6 2-13,-8 2-30,1 1-35,-9-1-150,-2 0-114</inkml:trace>
  <inkml:trace contextRef="#ctx0" brushRef="#br0" timeOffset="583275.3672">15954 7697 516,'0'0'59,"0"0"-55,0 0 5,0 0-3,0 0-4,0 0 6,-1 35 2,-13-15-4,-3 5-6,-6 1-27,1 0-140,-2-2-170</inkml:trace>
  <inkml:trace contextRef="#ctx0" brushRef="#br0" timeOffset="604414.8295">17328 7115 283,'0'0'96,"0"0"-32,0 0 46,0 0-17,0 0-57,0 0-10,-30-75-3,17 69-12,1 3 12,-1 2-5,-2 1-18,-6 0-5,-4 14 5,-2 9 0,-3 7-3,3 6 0,3 7 2,3 3 2,6 6-4,4 2 5,3-3-2,5-4 1,3-5 2,0-8-3,18-5-3,6-5 3,6-9 0,10-6 0,2-9 0,5 0 0,1-6 3,0-14-2,-5-2-1,-5-5 0,-8-3 1,-7-2 0,-4-4-1,-6-2 2,-6-2 1,-4-1-2,-3 3 2,-1 4 8,-19 4 1,-5 6-2,-2 4-10,-1 5-1,2 6-23,2 6-39,2 3-123,1 0-140</inkml:trace>
  <inkml:trace contextRef="#ctx0" brushRef="#br0" timeOffset="604786.4427">17652 7130 315,'0'0'146,"0"0"-126,0 0 51,0 0 15,0 0-42,0 0-9,2-21-4,-2 27-27,0 19-2,0 9 0,0 9 11,0-1-7,0-2-3,3-2-3,0-3 0,4-6 5,-2 0-5,-2-5-29,0-1-21,-2-7-43,1-5-51,-1-8-78</inkml:trace>
  <inkml:trace contextRef="#ctx0" brushRef="#br0" timeOffset="605149.774">17737 7132 478,'0'0'31,"0"0"-24,0-87 29,8 63 16,5 6-38,-2 6 0,-2 2 24,-1 4 3,1 6-23,3 0-13,6 10-1,2 11 11,1 4-12,-2 2 1,-6 2-2,-5-2-2,-6-1 0,-2-1 0,-2-1 1,-16 0 1,-6 1 4,-1-3-5,-2-4-2,4-6-5,3-3-12,2-6-19,4-3-27,2 0-123,2 0-129</inkml:trace>
  <inkml:trace contextRef="#ctx0" brushRef="#br0" timeOffset="605550.9028">18054 7075 415,'0'0'141,"0"0"-47,0 0 2,0 0-40,0 0-53,0 0-3,-11 16 0,8 18 0,0 3 14,0 2-8,0-1-5,3 0-1,-1-5 0,1-2 3,-2-2-2,2-3-1,0-4 0,0-4-17,0-6-32,0-4-36,6-8-147,6 0-62</inkml:trace>
  <inkml:trace contextRef="#ctx0" brushRef="#br0" timeOffset="605788.5333">18113 7081 349,'0'0'71,"0"0"-33,0 0 12,39-93-10,-15 73-26,3 2 3,-3 3 7,-1 6-3,-3 3-11,-1 6-8,-2 0 1,-1 0-3,1 12-43,-3 5-37,-5 1-42,-5 1-46,-4 2-58</inkml:trace>
  <inkml:trace contextRef="#ctx0" brushRef="#br0" timeOffset="606004.7186">18126 7201 45,'0'0'226,"0"0"-141,0 0-2,0 0-6,0 0-57,0 0-8,39-1 44,-9-5-40,-2 2-8,1 2-4,-6 2-4,-4 0-29,-7 0-42,-5 12-53,-7 3-65,0 5-30</inkml:trace>
  <inkml:trace contextRef="#ctx0" brushRef="#br0" timeOffset="606205.2146">18095 7445 249,'0'0'126,"0"0"-109,0 0-15,0 0 1,0 0 14,0 0 35,47 24 20,-16-28-34,5-8-6,-2-1-22,3 3-7,-3-1-3,-1 3-42,-1 0-52,2 2-39,3 0-9,4 1 44,2-1-2</inkml:trace>
  <inkml:trace contextRef="#ctx0" brushRef="#br0" timeOffset="606521.6517">18634 7067 435,'0'0'56,"0"0"-35,0 0 42,0 0 22,0 0-53,0 0-30,-3 23 11,3 12 30,-3 4-1,0 0-21,0-1-5,3-2-11,0 0-3,0-5-1,0-2-1,0-6-6,0-8-24,0-4-24,7-7-52,4-4-180,2-2-65</inkml:trace>
  <inkml:trace contextRef="#ctx0" brushRef="#br0" timeOffset="606975.784">18722 7025 372,'0'0'111,"0"0"-34,24-99-37,-9 67 26,4 7-43,-1 7-12,-2 4-8,-7 8 3,-2 6 0,0 0-6,-3 2 2,2 16 0,-3 9-2,-3 5 0,0-1-10,-6 2-7,-11-4-18,-6-1-4,-1-4-14,-1-4 2,3-7 51,6-4 4,5-4-1,5-3 30,4-1-14,2-1-6,0 0-3,0 0-6,0 3 0,0 3-2,5 3 8,9 5 38,2 2-11,1 2-21,0 1-9,-1 4-1,-1 2-2,-2 0-1,-2-1-1,-2 0-1,0-1 0,-5-3-2,2-2 1,0-4-7,3-3-39,2-4-86,4-2-130</inkml:trace>
  <inkml:trace contextRef="#ctx0" brushRef="#br0" timeOffset="607323.49">19272 7028 659,'0'0'4,"0"0"-2,0 0 35,0 0-8,0 0-29,0 0 0,-37 74 16,21-33 15,1-1-15,-2 1-4,4-3-5,1-4 0,5-4-6,1-4-1,2-5 0,1-6-3,2-3-26,1-8-10,0-2-58,0-2-90,1-5-56,12-17 112</inkml:trace>
  <inkml:trace contextRef="#ctx0" brushRef="#br0" timeOffset="607570.9089">19256 7122 87,'0'0'155,"36"-100"-42,-17 55 6,-3 10 18,-5 11-34,-5 9-26,-1 9-18,-4 5-10,1 1-37,5 0-12,3 15-15,7 12 15,4 10 6,-4 4 3,-3 3-4,-6 1 4,-3-3-6,-3 1 2,-2 0 3,0-4-4,0-3-4,0-3 0,-3-6-25,-9-5-39,0-9-32,-3-7-152</inkml:trace>
  <inkml:trace contextRef="#ctx0" brushRef="#br0" timeOffset="607755.8363">19256 7287 650,'0'0'0,"0"0"-35,0 0 34,0 0 1,81-46 0,-44 33-39,-3 2-84,-5 3-161</inkml:trace>
  <inkml:trace contextRef="#ctx0" brushRef="#br0" timeOffset="608056.6623">19671 6996 461,'0'0'24,"0"0"-18,0 0-6,0 0 0,0 0 2,0 0-2,-18 0 84,23 0-24,15-3-30,13-4 20,13-4-28,10-5-15,6-4-1,0 1-6,-3-1-3,-10 4-34,-10 4-44,-11 6-54,-7 1-75</inkml:trace>
  <inkml:trace contextRef="#ctx0" brushRef="#br0" timeOffset="608326.2382">19899 6939 368,'0'0'51,"0"0"-46,0 0 0,0 0 28,0 0 79,-9 92-30,3-54-27,0 0-16,0-1 0,2-1-14,1-1-19,1-2-1,2 0-5,0-6 0,0-3-3,0-4-17,0-7-36,0-3-56,0-8-133,9-2-119</inkml:trace>
  <inkml:trace contextRef="#ctx0" brushRef="#br0" timeOffset="609075.0215">20638 6991 128,'0'0'136,"0"0"-5,0 0-15,0 0-42,0 0-38,-84-16-8,63 19-13,-1 15-8,0 8 0,0 7-3,-1 9 18,-4 8 8,3 2-20,4 0 0,3-2-4,6-4-5,5-7-1,6-4 0,0-9 0,6-5 0,14-6 0,8-9-1,8-6 1,8 0 2,3-20 3,3-7-5,-5-3 1,-5-5-1,-13-2 3,-12-1-3,-10-1 5,-5 0-4,-3 0 3,-19 1-1,-4 2-3,-4 6 0,2 7-7,-1 11-40,6 8-81,0 4-182</inkml:trace>
  <inkml:trace contextRef="#ctx0" brushRef="#br0" timeOffset="609397.985">20956 7013 508,'0'0'105,"0"0"-75,0 0 37,0 0-21,0 0-11,0 0-21,0 8-13,-6 25-1,-5 9 20,-2 5-6,5-2-7,2-3-7,3-2 1,0 0-3,0-6-4,3-3-9,0-10-29,0-6-6,0-8-24,5-7-137,10 0-88</inkml:trace>
  <inkml:trace contextRef="#ctx0" brushRef="#br0" timeOffset="609830.0839">20956 7035 286,'0'0'181,"-3"-78"-124,8 42 1,13 6-13,5 6-16,0 6-6,-3 7 13,-2 9-4,-5 2-18,1 5-14,-2 20 11,1 6 4,-7 7-10,-6 1-2,0 1-3,-9-2 0,-15-3-11,-4-5-9,-1-7-3,4-7 13,9-7 10,5-5 2,7-2 1,2-2-1,1 1-1,1 1 2,0-2-3,0 5-2,0 1-8,3 3 10,10 4 4,8 1 11,0 1-2,3 0-2,-2 1-5,1-1-1,-3 4-5,0-1 0,2 0-1,-1 1-10,-1 0-29,0-3-55,-3-1-47,-2-6-115</inkml:trace>
  <inkml:trace contextRef="#ctx0" brushRef="#br0" timeOffset="610701.1914">22462 6911 505,'0'0'106,"0"0"-28,0 0-6,0 0-40,0 0-1,0 0-16,-10-33-2,10 33-13,-3 13-2,-2 17-9,1 13 11,-3 5 11,4-3-6,3-3-3,0-1 3,3-7-5,13-1 0,3-4 1,1-2 0,0-3-1,1-5 0,-4-3 1,2-7-1,-1-6 1,3-3-2,3 0-1,2-15 0,4-9 2,-4-7 0,1-2 1,-3-1 0,-4-2 2,-4-2 3,-6 1-1,-7-1 2,-3 3-5,0 0-2,0 4-6,0 5-19,0 2-12,0 6-17,0 5-80,3 1-219</inkml:trace>
  <inkml:trace contextRef="#ctx0" brushRef="#br0" timeOffset="611677.392">24190 7040 473,'0'0'150,"0"0"-141,0 0 29,0 0 8,0 0-35,0 0-4,-37 51 0,37-46-7,0-2 1,0 0-1,0-3-1,0 0 1,10 0 3,10-5-3,8-11 0,5-8-6,-2 0-11,-1 0-27,-6 3 5,-7 3 10,-5 5 16,-4 6 12,-5 3 1,-3 4 4,0 0 21,0 0-6,0 1-19,0 16-8,0 7 8,0 2 2,0 5 3,0-4 8,0-2-5,0-3-4,0-4 0,5-5-3,3-1-1,4-3 2,8-4-1,5-4-2,6-1 0,4 0-13,0-9-35,1-9 4,0-5-18,-1-5 34,-3-4 10,1-2 7,-4 2 11,-7 6 2,-6 10 35,-8 9 61,-5 4 16,-3 3-53,1 0-43,2 0-6,3 0-9,7 1 7,1 11 9,1 3-3,-2 3 4,-1 0-6,0 2 3,-3-1-10,-1 1-2,-4-1-3,-4 1-1,0-2 0,-13-1-20,-11-4-27,-6-4-27,-1-9-149</inkml:trace>
  <inkml:trace contextRef="#ctx0" brushRef="#br0" timeOffset="611866.6908">24514 6744 816,'0'0'0,"0"0"-28,0 0 2,0 0-13,0 0-63,0 0-82,17-27-55</inkml:trace>
  <inkml:trace contextRef="#ctx0" brushRef="#br0" timeOffset="613122.6956">26689 6857 428,'0'0'126,"0"0"-10,0 0-25,0 0-55,0 0-21,0 0 2,-60-68-13,38 68-4,-6 0-4,-8 12 2,-3 13 1,-4 10-1,4 4 4,3 0-1,8-3 0,5-2-1,11-6-1,6-4 1,6-4 0,0-4 0,0-4-5,17-2 2,4-6 2,8-4-11,6 0-5,7-6-7,2-14-3,-2-2 6,-4-4 1,-12 2 4,-6-2 16,-10 4 0,-2 2 11,-5 4 21,-2 4 8,-1 6-6,0 3 1,0 3-11,0 0-13,0 0-11,0 0-9,0 11-8,3 7 3,0 3 14,3-2 1,3-1-1,0-1 0,4-6 1,2 0-1,6-3 1,4-5-1,5-3 0,2 0-2,0 0-6,-5 0-2,-3-8 5,-4-4 1,-1-6 4,-1-6 3,1-7-2,1-7 2,-4-4-2,2-4 3,-7 3 2,-4 3 7,0 5 2,-5 6 5,-1 6-13,-1 5-2,2 8 3,-2 4 11,0 3 2,0 3 9,0 0-16,0 0-14,0 19-10,0 17 0,-3 19 10,-4 11 5,1 3 0,0 2-3,1-6 1,0-7-1,4-5-1,-2-5 0,0-4 0,0 0 0,-1-7-1,1-5-14,0-6-39,3-10-22,0-9-37,0-7-206</inkml:trace>
  <inkml:trace contextRef="#ctx0" brushRef="#br0" timeOffset="614858.554">27193 6755 56,'0'0'108,"0"0"16,0 0-16,0 0-43,91-30-13,-76 30 15,0 3-30,-4 15-3,-3 5-18,-6 6-2,-2 1-1,0 3-3,-13 0-3,-8-3-2,0-2 2,-3-8-7,-3-1 4,2-4-4,2-4-1,2-3-14,4-5-1,5-3 1,4 0 7,3 0-1,1 0-1,3 0 10,1-1 0,0-5 0,8-1-3,9 2-4,5-3 6,8 2 0,5-3 1,6 0 3,7-1 8,0-1-3,-2 2 3,-7 1-5,-8 1-2,-2-2-1,-9 0 0,0-5 1,-4-1 9,-2-4-3,-3-6 4,-3-1 1,-2-3-7,-1 2-2,-4 1-2,-1 7 18,0 1-4,0 3-3,0 4-8,0 2-6,0 6 12,0 0 11,0 3 5,0 0-7,0 0-22,0 5-2,0 18-17,0 14 19,-3 9 8,0 7-1,0 1 8,2-1-6,1-2 5,-2-4-8,2-5-1,-1-4-2,-4-4-1,0-1 2,-3-5-4,0-3 2,-1-6-1,3-5-1,2-5-9,1-6-31,3-3-25,0 0 1,0 0 10,3-18-24,6-6-62,0-3 89,-2-2 32,0-2 19,-1-2 0,1-7 11,0-3-2,5-7 4,3-6 3,3 0-14,4 4 12,2 7-14,1 8-6,1 11 6,-7 7 4,-2 9 17,-10 5 47,-1 5-6,1 0-39,2 3 4,2 17 4,1 4-11,-5 2-8,-2 1-1,-5 0-3,0 3-2,-5 0 1,-17 0-2,-3-1-3,-5-5 2,4-5-3,2-8-1,8-5 0,6-3-5,3-2-8,6-1 1,-1 0-3,2 0-6,0 0 2,0 0 4,0 0 2,0 0 6,11 0 7,7 0 0,1 0 1,4-7 7,2-2 11,3-1-12,4-3 1,0 0-6,1-3 1,-1-3 0,-6 0-1,-3-1-1,-2-1 6,-3-2 7,-5-1 6,-4-1 1,0-4 0,-3 1 6,0-4-17,-1-3-3,3-1-3,-2 2-2,-1 2-2,-1 4 0,-2 3-2,-2 6 2,0 2-2,0 7-3,0 4 1,0 4 4,0 2-2,0 0 0,0 0-8,0 10-12,0 21 1,-2 12 21,-2 10 1,-1 5 2,-3-1 0,3 0 10,4-5-7,1-2 0,0-5-4,0-6-1,3-7 0,8-8 0,3-6 0,4-7 0,1-7 1,8-4 0,3 0-2,4-12-5,2-8 4,-5-6-1,-2-6-6,-5-1-4,-7 1 7,-5 8 4,-1 10 1,-8 10 1,-3 3 8,0 1-6,0 0-3,0 0-9,0 7-2,0 7 3,0 5 7,0 1 2,0-4-2,0 1 2,1-7-2,11-1 1,7-5-48,1-4-90,-2 0-276</inkml:trace>
  <inkml:trace contextRef="#ctx0" brushRef="#br0" timeOffset="615074.7148">28449 6629 758,'0'0'13,"0"0"-12,0 0 13,0 0 1,0 0-15,0 0-9,-11-15-19,11 12-24,0 2-84,0-2-207</inkml:trace>
  <inkml:trace contextRef="#ctx0" brushRef="#br0" timeOffset="615898.772">28743 6766 191,'0'0'47,"0"0"-41,0 0 39,0 0-1,0 0-9,0 0 47,4 12-18,9-12 4,2 0 0,6 0-26,2 0-15,3-5-7,-2-6-13,0 0-6,-7-1 7,-5 3-1,-7-1 2,-2-1-2,-3 2 0,0 0-1,0 3 1,-12 0-5,-6 3-2,-5 3-6,-3 0 1,-4 3 5,-3 17 0,2 6-1,1 5 1,3 3 0,5-1 1,5-4 4,4-3-1,8-7 1,5-4-5,0-3-2,8-3 2,14-1 0,10-5 2,8-3 0,8 0-2,2 0-40,0-9-114,-4-2-234</inkml:trace>
  <inkml:trace contextRef="#ctx0" brushRef="#br0" timeOffset="616462.6723">29354 6720 336,'0'0'145,"0"0"-63,0 0 28,0 0-43,0 0-35,0 0-8,-65-20-19,36 27-3,-4 14 3,1 6 0,6-1 6,5 1-4,7-4 1,7 0-8,4-5-1,3-3-1,0-1 2,3-4 1,10-6-1,8-2 0,6-2-2,3-3 0,2-14-9,0-5 8,-1-7-10,-3-4 3,-2-3 6,-4-3 1,1-3 3,-4-4 0,-4 1 9,-6 0 9,-2 3 6,-4 11 0,-1 6 2,-1 13 8,-1 6-11,2 5-4,-2 1-14,0 0-5,0 0-9,0 27-15,0 12 19,-11 11 5,1 1 2,7-1-1,3-6-2,6-3 1,22-3-2,8-6-37,6-6-12,1-6-13,2-6-72,-6-10-200</inkml:trace>
  <inkml:trace contextRef="#ctx0" brushRef="#br0" timeOffset="617549.6689">30577 6668 337,'0'0'58,"0"0"58,0 0-10,0 0-49,0 0-12,0 0-16,-30-6-28,11 22 4,-2 3 5,0 7 3,2 1-7,5 0-1,5-2-2,3-2-6,6-4 3,0-2-1,0-3 0,12-2 1,5-6 0,8-5 1,6-1 5,2 0-6,3 0-2,-5-7-13,-2-5 7,-9-2-4,-6-4 6,-4-2 4,-8-1 2,-2-3 0,0 1-1,-8 1 0,-5 1 0,1 3-2,2 3-5,4 1 7,4 6 2,2-2-1,0 2 6,0 0-1,0-1-5,9 3-5,4 0 2,3 4 2,1 1-5,2 1 6,1 0-1,2 7 1,2 8 4,-1 3 0,-2 2 0,-2 1 0,-3 0-3,1-2-1,-7-1 3,-2-2-3,-3-1-1,-5-3 1,0-3 2,0-2 0,0-2-1,0-3 0,0-2 2,0 0 1,0 0 4,6-11-8,4-12-2,6-5-23,3 2 15,4 2 3,-1 6-1,-1 6 7,1 4 1,-4 7 0,-3 1 1,0 0 0,-1 7 8,-2 10 6,1 2-2,-3 2-6,4 2 3,-1-2-5,3 0-1,0-1-4,3-2-2,-1-3-38,3-3-62,-4-6-240</inkml:trace>
  <inkml:trace contextRef="#ctx0" brushRef="#br0" timeOffset="619169.0838">3043 10333 466,'0'0'15,"0"0"-10,0 0-5,0 0 1,0 0 1,11 79 0,2-66 0,-1-2 10,6-3-8,0-4 2,-2-4 6,7 0 10,-1 0 1,5-14-5,3-5-2,-2-4-11,2-2 6,-2-7-6,-1-4 3,-4-5 2,-1-5 10,-3-7-6,1-4 1,-4-9-9,-4-4 1,0-4-6,-8 1-1,-4 7 1,0 4 4,-4 9 12,-17 8 14,-4 6-4,-5 9-11,3 7-3,6 13 2,0 10-14,2 1-1,4 35-3,0 21-6,9 25 9,6 13 0,0 6-2,15-1 3,3-11-1,6-12 3,4-12 0,3-14-3,5-9 0,5-11 0,0-6-1,4-14-56,1-11-64,2 0-181</inkml:trace>
  <inkml:trace contextRef="#ctx0" brushRef="#br0" timeOffset="620603.301">4059 10083 79,'0'0'126,"0"0"-17,0 0 5,0 0-27,0 0-39,0 0-3,-88-60-4,66 60-26,-2 0 8,0 19-9,-3 8-9,0 4-4,2 7 2,10 0-3,2-5 0,7-2 1,4-5-1,2-5-1,0-6-1,3-6 2,13-6-4,1-3 4,10 0 2,1-14 1,5-10 2,0-3-5,-2-2-8,-1 1-4,-6-1-5,-3 4 6,-5 2 10,-4 7 1,-5 5 1,-5 6-1,-2 5 3,0 0 17,0 7-20,0 14-10,0 7 10,-3 3 0,3-3 0,0-6-1,0-2 1,0-6 0,12-7-3,7-5 1,4-2 2,11 0-2,5-18-6,-2-7-21,-1-4-33,-3-6 30,-5 0-5,-4-1 29,-6 2 7,0 2 1,-9 5 9,1 7 19,-4 10 26,-4 6-9,-2 4 6,3 0-32,3 0-18,7 13-1,5 5 1,3 0 8,1 1-6,-1-2 0,-3 1 9,-1-1-9,-6 2 2,-6 1 0,-5 2 1,0 2-1,-8 1 2,-11 0-6,-3-2-1,-1-2-12,4-3-10,0-4 16,2-4 6,7-4 1,1-1 1,4-4 7,4-1 13,1 0-5,0 0-6,0-11-3,19-8-8,5-7-4,9-4 3,7 0-4,-1 0 2,0 0 1,-3 3 2,-5 1 1,0-1-1,-4 0 1,-3-3-1,0-5 2,-2-4-2,-4-6 0,0-5 1,-6-4 2,-6 5-1,-3 3 1,-3 8 11,0 10 23,-3 7 6,-2 7-2,1 10 21,2 4-27,-1 0-2,-1 3-33,-5 29-4,-3 17-8,3 14 9,4 7 3,5-4 0,0-4-4,0-6 4,8-7 0,1-7 0,6-6 0,0-5 0,1-8-2,7-3 0,4-8-45,2-7-40,1-5-5,0 0-6,-6-8-178</inkml:trace>
  <inkml:trace contextRef="#ctx0" brushRef="#br0" timeOffset="620880.7378">4548 9834 0,'0'0'541,"0"0"-510,0 0-13,0 0-1,0 0-6,0 0 2,117-27 2,-62 12-8,2-2 0,-2 4-4,-3 2 0,-4 2-3,1 3-31,-1-1-68,-5 0-112</inkml:trace>
  <inkml:trace contextRef="#ctx0" brushRef="#br0" timeOffset="622112.7333">6425 9939 320,'0'0'8,"0"0"6,0 0 33,0 0 4,0 0-16,0 0 28,86 41 28,-60-47-41,4-14-33,3-4-5,3-4-6,1-6-2,-1-3 0,-3-4-2,-5-2-2,-6-1-2,-8 1 2,-8 6 1,-6 1-1,0 3 1,0 3-1,-6 6 1,-5 4 3,1 8-4,1 5 3,6 7 32,-2 0-6,-1 22-28,-1 19 2,4 12-3,3 7 11,0-2-1,0 0-2,0-6 2,6-7-6,1-6 0,1-4 1,-2-5-1,2-4-3,0-4 1,-2-6-1,-1-6 0,-2-4-2,0-3 1,-2-3-1,-1 0-7,2 0-1,1-8 7,0-11 1,-3-7 1,4-4-2,-4 0-6,0 0 0,3 2 8,5-1-1,1 0 1,4 4-1,-1 2 1,0 5-1,-2 3 1,-4 6 0,-3 3 0,0 5 0,-3 1-2,0 0-2,0 0-22,0 0-15,0 4 19,0 8 16,0 0-3,0-1-5,0-3 9,-6 0-19,2-3 24,-1-1 0,2-3 7,-1-1-5,1 2 1,2-2 15,1 0 16,0 0-13,0 0-15,0 5-6,3 1-8,11 4 8,7 4 12,3-1 1,3 4-1,-2-2-4,1 1-5,-4 1-1,-1 1 1,1 0-3,1-1 0,-1-2-7,2-5-51,1-2-32,1-6-136,-1-2-178</inkml:trace>
  <inkml:trace contextRef="#ctx0" brushRef="#br0" timeOffset="622360.1533">7386 9662 398,'0'0'147,"0"0"-147,0 0-13,0 0 13,0 0 7,0 0 8,102 0-14,-77 0-1,-1 0-21,-6 0-164</inkml:trace>
  <inkml:trace contextRef="#ctx0" brushRef="#br0" timeOffset="623130.6128">8426 9440 276,'0'0'120,"0"0"-60,0 0 4,0 0-15,0 0-21,0 0-15,-70-21-1,52 37-4,-3 8 21,-1 9-7,4 11-8,-3 5 5,9 5 0,2-1-12,8-5-5,2-7 0,12-9-2,18-13 0,9-9-2,7-10 2,6 0 0,0-18 6,-4-12-2,-2-2-4,-7-6 4,-7 1-3,-7 0 3,-13 1-2,-2 1 2,-10 1 14,0-2 1,-13-4-6,-7 1-9,-8 2-4,-5 1-1,-1 8-17,-2 12-23,2 13-21,1 3-34,0 26-132,-1 9-147</inkml:trace>
  <inkml:trace contextRef="#ctx0" brushRef="#br0" timeOffset="623378.0234">8380 9557 287,'0'0'69,"0"0"-23,0 0 81,0 0-68,82 50-27,-54-28-8,-4 2-3,-1 0-8,-3 4-5,-3 0 1,2 2-8,-3 0 0,-2 1-1,1-5-49,0-3-94,0-8-88</inkml:trace>
  <inkml:trace contextRef="#ctx0" brushRef="#br0" timeOffset="623816.8794">8874 9409 403,'0'0'60,"0"0"-9,0 0 73,0 0-51,0 0-31,0 0-40,-17-4-2,13 42 0,1 10 0,3 4 3,0-2 16,0-5-11,0-7-2,16-8-6,-1-9 4,3-8-3,6-6-1,1-7 0,5 0 5,3-15 0,1-11 9,0-6-12,-1 2 3,-7-1-4,-10-1 2,-6 0 1,-7-1 0,-3-3-3,0 0-1,0 0-10,-4 3-12,-3 6-28,1 7-46,0 10-147,-2 8-173</inkml:trace>
  <inkml:trace contextRef="#ctx0" brushRef="#br0" timeOffset="624117.6782">9397 9267 488,'0'0'122,"0"0"-111,0 0 18,0 0-14,-7 97 17,1-42 15,-1-3-7,2-4-10,2-4-13,0-4-6,0-4-11,0-1 1,3-4-1,0-6-8,0-7-41,0-9-43,12-9-148,1 0-170</inkml:trace>
  <inkml:trace contextRef="#ctx0" brushRef="#br0" timeOffset="624612.4402">9405 9343 472,'0'0'72,"0"0"-33,-5-99 21,5 76-13,14 4-31,2 7-3,5 4-1,7 8-9,-1 0 7,3 13 6,-4 15-7,-3 3-3,-3 5-6,-10 2 0,-8 3-2,-2-1-9,-9-2-3,-14-3-10,-2-7 8,5-5-14,3-8 22,3-7 4,4-6 4,5-2 3,2 0 7,3 0 13,0 0-1,0 0-10,0 0-12,3 0-11,14 2 1,5 4 10,1 3 1,2 5 0,-1-1-1,-2 2 0,-4 0 12,-5 2-3,-5 3-1,-5 1 3,-3 1-5,0 2-5,-18-2 7,-2 3-8,-5-4 0,-3-3-5,-2-5-9,0-1-8,-1-7 6,1-4-2,0-1-40,5 0-177</inkml:trace>
  <inkml:trace contextRef="#ctx0" brushRef="#br0" timeOffset="624935.338">9915 9246 476,'0'0'109,"0"0"-100,0 0-9,0 0 16,0 0-4,83-7-4,-60 3 0,-1-1-8,-1 1 1,-3 1-1,-3 1-62,-1 1-138,-6-1-155</inkml:trace>
  <inkml:trace contextRef="#ctx0" brushRef="#br0" timeOffset="625151.5076">9998 9267 379,'0'0'28,"0"0"-26,0 0 24,-16 87-11,13-47 23,-1 3 57,-1 0-18,-1-2-42,-1-2 9,4-3-27,-2-3-8,1-3-6,1-1-2,1-4-2,2-5-37,0-5-139,0-6-141</inkml:trace>
  <inkml:trace contextRef="#ctx0" brushRef="#br0" timeOffset="625336.4322">9890 9763 391,'0'0'177,"0"0"-137,0 0-4,0 0-22,0 0-14,0 0 1,59-26 6,-24 11-2,-1-1-5,-1 1 0,-2 1-58,-2 4-100,-9-1-149</inkml:trace>
  <inkml:trace contextRef="#ctx0" brushRef="#br0" timeOffset="625953.1845">10578 9324 162,'0'0'18,"0"0"31,0 0 86,0 0-53,0 0-19,95-34-2,-55 19-23,12-3-9,5-3-20,3 0 5,-2 1-14,-12 5 0,-13 5-50,-13 4-102,-10 1-84</inkml:trace>
  <inkml:trace contextRef="#ctx0" brushRef="#br0" timeOffset="626200.6026">10776 9188 308,'0'0'37,"0"0"-36,0 0 122,0 116-6,0-68-55,0-1-11,0-5-19,0-6-23,3-6-5,3-4-3,0-3 2,1-4-3,-1-1-9,0-1-48,2-4-107,-2-2 37</inkml:trace>
  <inkml:trace contextRef="#ctx0" brushRef="#br0" timeOffset="626686.2119">11392 9161 262,'0'0'157,"0"0"-50,0 0 30,0 0-100,-85-42-3,51 42-18,1 3-14,0 10-2,11 3 0,5 3-2,7 5 2,7 7-9,3 1 8,0 6 0,15 1 1,4-3 0,7-3 1,0-7 0,4-7-1,-3-4 1,0-2-1,-6-2 0,-5-3 0,-7 2 0,-6 1 0,-3 1-11,-4 3 6,-20 0 3,-3-1 1,-7-2-12,-4 0 5,-2-1-19,0-1-30,-2-1-89,2-1-166</inkml:trace>
  <inkml:trace contextRef="#ctx0" brushRef="#br0" timeOffset="628864.392">9341 11633 182,'0'0'6,"0"0"-3,0 0 4,0 0 1,83-7 14,-59 7 23,9-1 29,3 1-20,6-2-32,7 1-4,6-2-6,6 2-5,2-2-5,4-1 4,-1 0-2,1 1-2,0 0-2,9 2 0,2-1 1,11 2 2,14 0-3,9 0 2,10 0-2,11 0 1,4 3-1,11 1 1,15 1-1,9-4 0,21 1 4,16-2 4,12 2-4,10 2-4,-1 2 10,4 2 1,2 1 5,10-2 14,8-1 6,0 2-12,0-1-1,0 1-11,8 0-6,4 2 1,0-3-7,5 6 4,-1-5 0,3 3 4,5-5-8,-2-3 8,3-3-5,2 0-1,1-6-1,-3-12 2,-9 1-2,-13-1-1,-9 0 0,-18 3 0,-24 2 0,-32 3 0,-33 4 0,-30 2-3,-24 4-17,-28 0-64,-26 0-110,-28 0-162</inkml:trace>
  <inkml:trace contextRef="#ctx0" brushRef="#br0" timeOffset="629963.9538">8857 13118 37,'0'0'76,"0"0"23,0 0-22,0 0-34,0 0-6,84-36-11,-57 33-2,3 0 20,7-2-15,9 0-20,17-5-4,8 0-2,11-2 1,2 1-1,-5 4-3,0 2 2,2 1-2,11 2 0,12 2 1,9 0-1,9 0 0,12 0 0,15 0 1,15 0 1,20 0-2,16 0 0,4 0 0,3 2 2,8 2 3,6 1 12,12-4 2,9 2-1,1-3-8,5 3-3,-1 2 2,10-4 0,4 2 2,1-3-3,7 0 6,9 0-7,6 0-5,6 0 3,-7 0-5,-2 0 0,-4 0 1,-5 0 7,-5 6 2,-7 4 0,-8 0-5,-3 1 3,-7-1-7,-14 1 1,-21 1 0,-15 1 4,-20-1-3,-21 0 0,-20-3-2,-26 0-2,-34 0 0,-25-3-14,-29 1-36,-17-3-97,-6-1 52,-27-2-37</inkml:trace>
  <inkml:trace contextRef="#ctx0" brushRef="#br0" timeOffset="631170.0513">9345 14073 164,'0'0'65,"0"0"-63,0 0 52,0 0 29,0 0-45,109-2-21,-73-4-4,10-2 18,5 1-18,10-1-12,5 2 3,4-1-3,3 1 0,6-2-1,2 1 0,5-2 2,-1 0 0,4 4-1,7 3 0,12 2-1,9 0 0,16 0 0,10 4-1,2 2 1,13 0 2,2-2-2,14-1 0,16-3 0,19 0 0,10 0 0,5-3 2,-3-4-2,-2 2 2,-4 2-1,0 3 7,-3 0 32,-8 0-5,-4 0 6,12 0-18,4 0-3,14 0-9,4-3-9,-1-3 0,-3-1 1,1 0-2,-1 0-1,2 0 1,-6-1-1,-13 1 1,-6 0-1,-13 1 0,-12 2 1,-9 0-1,-18 1-1,-16 1 1,-16-1 0,-16 1 0,-18 1-10,-17-2-37,-18 1-17,-23 1-14,-17-2-68,-14 0-80</inkml:trace>
  <inkml:trace contextRef="#ctx0" brushRef="#br0" timeOffset="632319.652">13809 14467 552,'0'0'126,"0"0"-122,0 0 14,0 0 9,0 0-27,0 0-11,0 15-2,-4-11-3,2 4-22,2-1-59,0-1-129,0 1-47</inkml:trace>
  <inkml:trace contextRef="#ctx0" brushRef="#br0" timeOffset="632520.1892">13812 14775 277,'0'0'11,"0"0"-1,0 0 35,0 0-45,0 0-16,0 0-64,0 5-154</inkml:trace>
  <inkml:trace contextRef="#ctx0" brushRef="#br0" timeOffset="632689.4817">13812 14775 404,'-31'103'0,"31"-103"-15,0 0 11,0 0-157</inkml:trace>
  <inkml:trace contextRef="#ctx0" brushRef="#br0" timeOffset="634478.4125">9329 15516 56,'0'0'160,"0"0"-146,0 0 11,0 0 46,0 0-35,0 0-10,28-1 23,-22-1-12,0 2 0,2 0-9,3-2-8,3 1-9,8-1-7,5-1 2,7 0-4,5 2 1,6 1-2,0 0 0,1 0-1,-3 0 1,2 0-1,-2 0 0,1 1-1,5 1 0,-3-2 1,2 1-7,-3-1 4,-1 0 1,0 3-4,0 0 0,6 1-1,6 0-6,5-1 3,10-2 7,6 2-1,3 2-2,3 0 2,2-1 3,1-1 0,5 0 0,3 0 1,3 0 0,0-1 2,2 2 2,0-4 0,3 2-1,6-2-2,8 0-1,6 0 2,5-8 2,3-3-2,-1 1-1,-3-1 12,-5 2-2,-6 2 0,-3 0 4,-2-1-4,5 0 10,9 1-1,7-2-6,5-2-12,0-2 5,4-2-7,0-1 0,-4 0 2,-2 0-1,6 1-1,1-1 1,0 4 2,2 3-3,-5 0 0,-1 2 12,-3-1 1,1-1-1,0 0-7,9 0-2,8-1-3,6-3 2,12-2-2,-1 2 0,2 1 0,-4 3 0,-1 1 2,2 2 4,1 2 3,0-2-6,-3 0 0,-9 0 0,-6-2-1,-15 2 0,-15-1-1,-14-1 0,-10 2 0,-15-1-1,-15 0-1,-16 3-1,-24 0-8,-14 2 5,-10-1-5,-3 1 7,-1 1-1,-19-4-83,-13-2-132</inkml:trace>
  <inkml:trace contextRef="#ctx0" brushRef="#br0" timeOffset="635380.802">13894 15061 577,'0'0'148,"0"0"-116,0 0 47,0 0-45,0 0-34,0 0-2,0-10-10,-9 8-47,1 1 11,-3 1-112,0-5-213</inkml:trace>
  <inkml:trace contextRef="#ctx0" brushRef="#br0" timeOffset="639205.1222">13957 11577 274,'0'0'64,"0"0"-34,0 0 19,0 0-34,0 0-5,0 0 9,-27 7 12,21 2-1,0 2 1,0 3-8,0 1-10,2-2-8,4 1-3,0-4 2,0-1-4,0-2-4,0-2 4,8-3 4,4-2 6,1 0 7,4-7-6,2-6 4,0-3-2,0-2-9,-6 0-2,-1 0-1,-4-1 12,-5 4-4,-2 0-1,-1 5 1,0 2-2,0 2 1,-7 6 5,-8 0-12,0 0-1,-4 12-2,-1 8 2,2 2 0,5 1 0,4-2 3,4-5-4,5-2 1,0-5-7,0-3 6,0-4-1,12-2 2,5 0 3,3-3 1,2-9-1,-2-2-2,0 1 1,-7 1-1,-4-1-1,0 5 1,-6-2 2,-3 2 5,0 0-1,0 0 15,0 3-17,-2 1-3,-5 4-2,-3 0-6,-1 0-3,-5 14 9,5 4-1,-1 6 1,2-1 0,7-2-4,3-3 0,0-8 4,0-2-7,0-4 7,2-4-5,4 0 5,2 0 4,1 0 0,0-11-1,2 0 1,-7 1 0,1 0-3,-5 1 1,0 2-2,0 1-4,0 4-32,-5 2-134,-8 0-193</inkml:trace>
  <inkml:trace contextRef="#ctx0" brushRef="#br0" timeOffset="642745.6496">14013 11649 19,'0'0'24,"0"0"-18,0 0-2,0 0-1,0 0 2,0 0 22,84-57-4,-78 52 0,-2 2 9,-4 2 14,0 0 34,0 1-13,0 0-67,-6 0-16,-3 0 9,-2 0-2,-3 0 7,1 0 2,-1 0 2,-2 2-2,1 6 12,-3 1-11,1 0 4,1 0-5,3-3-6,-2 0 6,7-1 5,4-2 3,4-3 0,0 0-5,0 0-3,0 0-11,15 0 11,7 0 24,7 0-4,-1-10-7,0 0-6,-3-1-4,-2 3-1,-5-2 5,-2 4-5,-5 1 0,-4 0-1,-1 0-1,-4 2 2,-2 2-1,0-1 8,0 2 9,0-1 8,-12 1-22,-2 0-8,-2 0 0,1 0 0,0 4 1,4 2-13,1 2 16,6-1 0,1-1-2,0 1 0,3-3-7,0 0-5,4 1 12,15 0 2,7-5 4,5 0 4,2 0-1,3 0-3,-2 0 0,-7-2-2,-2-1-1,-11 3 1,-8 0-1,1 0-2,-7 0-4,0 0-14,0 0 10,0 0-2,0 0 11,-9 0 7,-3 0 5,-4 0 7,1 0 0,-1-2-14,2 1-2,0 1-6,1 0 1,1 0-11,1 0-9,-3 0 3,6 0-27,1 0 46,3 1 3,2 1 13,1 0-12,1-1-4,0 2-2,0 0 2,0 3 0,7-1 5,8-2 8,7-2 0,2 2-9,2-1 5,1-1-9,-2 0-9,-3-1-77,-5 0-197</inkml:trace>
  <inkml:trace contextRef="#ctx0" brushRef="#br0" timeOffset="644048.9003">15321 11691 4,'0'0'159,"0"0"-133,0 0 37,0 0 22,0 0-14,0 0 4,0 0 7,10-16-22,-10 16-15,0 0-3,0 0-20,0 0-6,0 0-10,0 0-6,0 0-1,0 0-5,0 0 1,0 0 0,0 0 0,0 0 2,0 0 2,0 0 1,0 0-3,0 0-15,0 0 4,0 0 9,0 3 0,0-2 5,0 1 0,3-2 0,0 0 1,-2 0-1,1 0 0,1 0 1,1 0 4,2-8-3,-2-1-1,-2 2 3,-2 0-1,0 4 1,0-1-1,-5 1 0,-5 3-3,-2 0-12,-4 3-1,2 14 13,0 2 5,3 4-3,5-2-2,1-2 1,4-3-1,1-6 2,0-1-2,0-3 3,6-3-3,6-3 1,3 0 8,1 0 6,5-12-6,-2-4-4,0-4-2,-5 0-3,-3-1 5,-5 2-3,-5 2 2,-1 2 3,0 5 1,0 3 0,-4 6 1,-7 1-6,-2 0-3,-2 5-8,-1 11 6,1 5 3,3 0-2,4-3 1,5-3-6,3-2 2,0-8-2,0-2 2,2-1-1,11-2 5,4 0 1,5-10 2,-2-6-3,0-2-8,-5 1-3,-4 3 5,-5 0 6,-3 0 0,-2 3 1,-1-1 7,0 1 4,0 4-3,-4 2 12,-4 4-20,-1 1-1,-3 0-3,2 0 0,1 11 2,-1 2-1,5 0 2,1 0-3,0 1-9,3 1-25,1-1-58,0-5-171</inkml:trace>
  <inkml:trace contextRef="#ctx0" brushRef="#br0" timeOffset="645051.2653">15405 11734 51,'0'0'112,"0"0"-1,0 0 4,0 0-23,0 0-15,0 0-21,0-2-26,0 2-12,0 0-3,0 0-10,0 0-1,0 0-3,0 0 6,0 0-4,0 3 7,0 4 7,-3 1-5,2 0-10,-1-1-1,1 4-1,1 2 0,0 2 1,0 3 1,0 3 6,0 0 3,0 4-1,-2 0 2,-1 0-6,-1 4-3,1 0-2,-1 1 0,2 0 1,1 0-2,1 2 0,0-2 2,-2 0-2,2 1 0,0 2-1,-1-1 2,-1 0 1,2-2-1,-1-1-1,1-1 3,0-3-2,0-2 0,0 0-1,0-5 0,0-2-2,0-1 2,0-1 0,0 1 2,0 3-2,0 2 2,0 3-2,0-2 0,0 1 0,-2-2 0,-1-1 1,2-1-1,-1-1 1,2 0-1,0-4-1,0 2 1,0 0 0,0 0 1,0 0-1,0-2 1,0 0-1,-2-1 0,2-3 0,0-2 1,0-2-1,0-2-1,0-3-2,0 0-1,0 0 4,0 0-4,0 0-4,0 0 7,0 0 1,0 0 0,0 0 1,0 0 0,0 0 0,0 0-2,0 0 1,0 0-5,0 0-65,0 0-67,5 0-54,1-3-160</inkml:trace>
  <inkml:trace contextRef="#ctx0" brushRef="#br0" timeOffset="645590.0702">15419 12861 1,'0'0'103,"0"0"-69,0 0 75,0 0 23,0 0-43,0 0 8,-2-15-16,2 15-32,0 0-17,-1 0-19,1 0-12,0 0-1,0 0-10,0 0 2,0 10 6,-3 6 2,2-2 6,-3 1-4,4 2-2,-1-2 5,-1 0-3,2-3 2,0-1-4,0-3 0,0-1 1,0-3-1,0-2-5,0-2-17,0 0-39,0 0-51,0 0 14,0 0 39,0 0-99,2-3-26</inkml:trace>
  <inkml:trace contextRef="#ctx0" brushRef="#br0" timeOffset="646338.6858">15423 12903 203,'0'0'104,"0"0"-46,0 0 22,0 0-46,0 0-18,0 0 0,-86 12 27,68 5-18,1 4 6,3 1 2,2 1-10,4-1-11,3-4-12,5-3-4,0-2 3,0-5 1,3-1-3,7-4 2,3-3 1,5 0 0,3 0 10,0-11-4,0-3-2,-2 1-4,-6-1-3,-2 2 2,-4-1 1,-1-1 2,-4-1 7,-2 5-4,0 3-4,0 2 9,-2 3 14,-7 1-15,-4 1-5,1 0-7,-4 1 5,0 11-4,2 5 2,2-1-4,3 1 2,0-1 1,9-5 1,0-1-2,0-2-6,0-5 6,16-3-3,5 0 5,3-8 4,4-10-4,1-3-9,-2-3-6,-7 0 12,-3 3 3,-7 2 0,-7 4 7,-3-2 4,0 5 4,-3 1-2,-12 7 0,0 2-6,-4 2-7,-2 0-3,0 8 3,3 6 2,3 2-2,2 2-12,7-2-4,4-2-1,2-3-18,0-7-86,5-4-67</inkml:trace>
  <inkml:trace contextRef="#ctx0" brushRef="#br0" timeOffset="647378.8822">15410 13099 201,'0'0'76,"0"0"-52,0 0 50,0 0-19,0 0-11,0 0-4,0 3-19,-9 13 13,0 4-2,-1 4-5,1 3 0,3 3-15,1 3-5,2 2-1,1 2-2,2 1 0,0 0-3,0-1 0,0 1-1,0-2 4,0 0-4,0 0 2,0-1 1,0 1-1,0-3-1,0-1 1,0-1 1,0-2 0,0-2-3,0-1 0,2-2 0,-2-4 2,0-4-2,0-3 0,1-3 0,1-6 0,-1-1-4,1-2 4,-2 1-1,0-2 2,0 0-2,0 0 1,0 0-5,2 0-1,-2 0-5,0 0 1,0 0 5,0 0 5,0 0 32,0 0-1,0 1-1,0 1-8,0-1-1,0 1 0,0 0-18,0-2 3,0 0-6,0 0-14,0 0-35,0 0-30,6-7-121,1-4-139</inkml:trace>
  <inkml:trace contextRef="#ctx0" brushRef="#br0" timeOffset="648180.9794">15426 13839 128,'0'0'130,"0"0"-63,0 0 37,0 0-74,0 0-26,0 0 5,-88 7-5,75 7 3,1 0-1,3 1 20,3-2 8,3 1-15,3-5-1,0-1-15,0-2-3,4-5-6,10-1 6,7 0 11,4-6 24,2-9-8,3-3-24,-5-2 0,-2 4 1,-7-1-3,-9 5 3,-5 1 0,-2 3 37,0 0-27,0 5 4,-5 3 1,-9 0-14,-2 0-5,-6 12-8,-2 5 1,3 2-11,2 1 13,5-2 5,4-3 0,4-3 0,6-5-2,0 0-4,0-6 3,6-1-1,10 0 4,1 0 2,4-8 1,-2-2-2,-2-1-2,-3 3 1,-4-2 0,-4 0 2,-5 0 4,-1 0 6,0 1-3,0 0 6,-11 3 2,-5 3-13,-3 3 0,-2 0-4,-3 6 2,3 9-4,2 0 4,6 2-2,3-2 0,7-3-2,2-2-2,1-2 4,0-3-5,0-2 0,9-2 5,1-1-1,1 0 0,1 0-15,1 0-24,-1-6-16,-2 1-81,-5 1 7,-2 2 44,-3 1-39,0 0-2</inkml:trace>
  <inkml:trace contextRef="#ctx0" brushRef="#br0" timeOffset="649283.4481">15458 13933 45,'0'0'108,"0"0"-7,0 0-17,0 0-8,0 0-22,0 0 20,-10-11-8,10 11-25,-1 0-13,-3 0-11,-1 6-17,-2 17 2,-1 6 5,1 6 2,1 6-2,1-2 1,4 3 1,-2-1-4,1-2-1,2-3-3,-1 0 2,-1-4-3,2-1 4,-1-3-4,-2-4 1,1-5 0,-1-4-1,2-4 1,1-2-1,0-3 0,0-2 0,0 4 0,0-2 1,0 1 0,0 1 1,0-1-1,0 1 0,-2-2 0,0-2 0,2-2 0,-2-1-2,2-1 1,0 0-19,0 0-29,0-4-53,0-8-53,0 0-22</inkml:trace>
  <inkml:trace contextRef="#ctx0" brushRef="#br0" timeOffset="649847.4044">15423 14427 60,'0'0'164,"0"0"-77,0 0 64,0 0-58,0 0-46,0 0-6,-6-4-21,-1 4-20,-1 0-6,2 0 6,-3 9 13,-1 6-10,3 2 10,2-1-3,2 0 4,3-1-14,0-4 2,0-3-2,6-2-3,6-6 1,4 0 2,5 0 7,2-12 2,-1-5-5,-1 1-2,-6 0-2,-5 2-2,-7 2 1,-3-2 1,0 1 5,-4 2 1,-10 2-6,1 6-3,-3 3 1,-1 0 2,-4 10-1,2 8-3,4 0 4,3-2 0,9-2 0,2-7-4,1-1 3,0-1-2,0-4 1,0-1-9,10 0 11,5 0 4,1-6 1,-1-3-3,0 0-2,-6 3-11,-1 0-14,-5 2-24,-2-1-13,-1 0-78,0 2-171</inkml:trace>
  <inkml:trace contextRef="#ctx0" brushRef="#br0" timeOffset="650654.8802">15435 14476 170,'0'0'200,"0"0"-156,0 0 51,0 0 18,0 0-57,0 0-9,2-26-9,-2 26-12,0 0-12,0 0-14,0 9-7,-5 14 7,-1 7 4,3 0 0,-1 0 1,1-3-4,-1 1-1,0-6 1,1-1 0,0-3 0,2-4-1,1-2-1,0-5-16,0-2-28,3-2-17,9-3-54,0 0-28,-3 0-87</inkml:trace>
  <inkml:trace contextRef="#ctx0" brushRef="#br0" timeOffset="651240.9362">15440 14768 87,'0'0'11,"0"0"8,0 0 94,0 0-85,0 0 41,0 0-20,-11 25-5,11-25-24,0 0 1,0 0-9,0 0-2,0 0-8,0 0-1,0 0 13,6-4 14,0-3-1,1-3-10,-4 3-1,-3-1 23,0 1-25,0-1-14,0 2-13,-4 3-12,-6 3 3,-1 0 16,-3 0 6,-2 9 11,0 8-7,3 2 0,2-1-4,4-3 0,4-2 1,3-6-2,0-2-5,0-2-6,1-3 5,14 0 7,7-7 31,6-9-1,1-4-16,1 1-10,-6 1 4,-6 6-8,-9 3 6,-6 1-3,-3 4 5,0 1 1,-6 0-9,-9 3-3,0 0-3,-4 0-12,0 1-21,2 8-45,0 0-40,5-3-128</inkml:trace>
  <inkml:trace contextRef="#ctx0" brushRef="#br0" timeOffset="652296.044">15465 14942 326,'0'0'57,"0"0"19,0 0-30,0 0-46,0 0-4,0 0-48,-6-1-25,6 1-41,0 0-27</inkml:trace>
  <inkml:trace contextRef="#ctx0" brushRef="#br0" timeOffset="652496.3421">15465 14942 107,'-11'53'0,"11"-53"-23,-3 2-19</inkml:trace>
  <inkml:trace contextRef="#ctx0" brushRef="#br0" timeOffset="652696.9267">15453 15049 218,'0'0'42,"0"0"-34,0 0 1,0 0-9,0 0-139</inkml:trace>
  <inkml:trace contextRef="#ctx0" brushRef="#br0" timeOffset="656977.25">15542 15349 32,'0'0'6,"0"0"69,0 0-12,0 0-1,0 0 9,0 0 8,-1-3-17,1 3-16,0 0-3,-2 0-9,2-2-12,0 2-1,0 0-9,0 0-8,0 5-4,0 17 3,0 12 1,0 6 7,-1 4 13,-3 3-2,1-1-14,1 1 4,1 1-6,1-1-5,0-2 1,0-2-3,0-6 2,1-4-1,4-5 4,-1-4-4,-3-3 0,-1-3 1,0-6-4,0-2 3,0-4-5,0-5-28,0-1-98,0 0-84,5-4-56</inkml:trace>
  <inkml:trace contextRef="#ctx0" brushRef="#br0" timeOffset="658887.7141">14576 16079 36,'0'0'98,"0"0"1,0 0 1,0 0-4,0 0-13,0 0-9,0-17-10,0 17-18,0 0-10,0-1-6,1 1-9,-1 0-6,0 0-1,0 0-2,0 0-5,0 0 0,0 0-1,0 0 1,2-2-5,-2 2-2,0 0-2,0 0 2,0 0 2,2 0-2,-2 0 0,0 0-2,0 0 5,0 0-5,0 0 2,0 0 0,0 0 0,0 0 2,2 0-2,-2 0-1,0 0 1,0 0 3,0 0-3,0 0-3,0 0 3,0 0 1,0 0 2,0 0-1,0 0-2,0 0 0,0 0 1,0 0 0,0 0-1,0 0 1,0 0-1,0 0 0,0 0-1,0 0 0,0 0-3,0 0 3,0 0-2,0 0-3,0 8-2,0 11 5,0 7 3,0 1 0,2 6 0,1 0-1,1 6 1,-1 4 3,0-3-3,0 2 0,0 2-3,2 1 3,0 9 0,-2 8 0,0 4-1,-3 4 1,0-7-3,0-4 6,0-5-6,0 0 6,0-3-7,0-1 5,0-1-1,0-3 0,0-1 0,-4-5 1,-2-2-1,2-2-2,-1-1 2,1-4 0,-2 1 1,1-2 0,-4-1-1,3-2 0,2-5 3,-1-4-2,-1-1-1,-1-2 1,1-1-1,-3 1 0,0 1 0,-1-1-1,1 0 2,0 0-1,-3-1 1,6-2 0,1-3-1,2-3-2,0-3-4,3-3-20,0 0-14,0 0-9,0-14-105,8-10-213</inkml:trace>
  <inkml:trace contextRef="#ctx0" brushRef="#br0" timeOffset="660607.2487">14601 16150 23,'0'0'20,"0"0"6,0 0 46,0 0 4,0 0 7,0 0-7,0-17-33,0 17-16,0-1-10,0 1-4,0-2-6,0 1-2,0-3-4,5 1 8,6-1 12,6 0 8,7 1 0,7-2-11,5 0-7,10 1-2,5-2-4,7 0-3,6 0 5,4 0 3,0 1 9,-2-1-8,-2 2-6,0-2-5,6 1 3,6 1-1,3 1-1,0 0 0,-7 3-1,-11 0 3,-6 0-2,-3 0 2,-2 0-3,5 1 4,6 5-4,3 0 2,4-1-4,-3-5 4,-5 0-2,-5 0 0,-4 0 0,-8 0 3,-1 0-3,-5 0 0,-4 0 0,-8 0 0,-5 0 0,-7 0 0,-4 0 0,-1 0 0,-2 0 0,1 0 2,-1 0-2,1 0 0,-1 0 0,-1 0 0,-1 0 1,-2-2 0,-2 2-1,0-1 6,0-1 33,0 1 4,0 1-13,0-2-7,0 2-5,0 0-9,0 0-3,0 0-4,0 0 2,0 0-1,0 0-1,0 0 0,0 0-1,0 0 0,0 0 0,0 0-1,0 0 2,0 0-1,0 0 3,0 0 0,0 0-4,0 0-9,0 0-1,0 14 2,-7 5 8,-3 7 3,1 3-3,3 2 3,-1 4-2,1 1-1,3 1 1,0 4-1,2 1 0,1 2 1,-2 3 1,1 4 0,1 5-2,0 5 0,0 0 4,0-1-3,0-3 4,0-4-3,0-3 1,0-1 0,0-4-3,0-1 0,0-4 1,0 1 1,0-5-2,0-3 0,0-3-1,0-1 3,0-2 0,-4 0-2,1-1 1,0-4-1,-1 0 0,1-4 0,0 1 0,2 1 0,-1-1-1,1 1 1,-2-4 1,0 1-1,1-2 0,1-2 0,-1-2 0,2-5-3,0-2 2,-1-1-3,1-1-5,0-1 2,0-1-8,0 0-6,0 0-7,0 0 4,0 0 3,-3 3 12,-3 2-5,-2 1 14,-2 0 1,2 0 1,0-1 1,3-2-3,2-2 0,0 0-37,0-1-151,-2 0-250</inkml:trace>
  <inkml:trace contextRef="#ctx0" brushRef="#br0" timeOffset="661632.0741">14346 17696 161,'0'0'186,"0"0"-168,0 0 13,0 0 32,0 0-47,0 0-13,14 0 12,-8 1 31,2 2-10,3 0 5,4 3-16,4-5-10,7 1-7,5-2 0,5 0-6,5 0 2,4-2-3,6-5 0,1 0 4,3-1-5,-1 3 2,-2 2-2,1 2 1,-1 1-1,3 0 2,-4 0-2,2 0 0,-1 0 3,2 0-3,-1 0-3,2 0 3,0 0 2,1 0-2,10 0 1,4 0-4,5 0 5,-3 0-5,-5 0 2,-8 1 1,-2 4 1,-5-1-1,-2 3 1,-1-3-2,-3-1 1,0-2 0,-1-1 0,1 0 3,-2 0-5,2-3 5,-6-4 1,-4 1 1,-6 1 2,-8 2-4,-7 2-3,-5 0 2,-5-1-1,-2 1 2,0-3-6,0-2-4,1 2-23,1-7-71,0 4-42,-1-1-11,-4 3-3,0 1 46</inkml:trace>
  <inkml:trace contextRef="#ctx0" brushRef="#br0" timeOffset="663028.8648">15255 16487 325,'0'0'41,"0"0"39,0 0 9,0 0 41,0 0-89,0 0-18,-20-20-6,20 20-1,0 0-2,0 0-11,0 0-3,0 12-1,-1 15 1,-1 11 1,2 7 7,0 5-7,0-1-1,0 1-1,0-2 1,0-4 1,0 0-1,2-1 0,7-1 0,1-1 1,3-3-1,1-6 0,2-1-1,1-4 1,-1-1-1,1-2 1,2-2 0,0-2-1,2-2 1,3-3-1,3-5 1,1-5-4,1-2 3,0-3 1,3 0-1,-2-5 2,-5-8-1,-1-4 0,-5-1 4,-2-4 4,1-6-2,-1-6 15,2-7-11,3-7 1,2-8-8,0-2-1,-3-1-1,-2 3 0,-7 4 2,-4 4 1,-3 4 5,-5 5 6,0 7-4,0 5-8,-9 4-1,0 7-2,2 3-14,2 2-28,1 2-15,4 4-36,0 2-205</inkml:trace>
  <inkml:trace contextRef="#ctx0" brushRef="#br0" timeOffset="665140.6054">8211 11547 343,'0'0'12,"0"0"-11,0 0 43,0 0-3,0 0-34,-89-8 7,68 7 48,0-1-20,3-1-20,-4 0-10,1 3-6,-3 0-5,-5 0 2,1 0-3,0 0 0,1 5 4,3 4-3,-1 4 0,4 4 0,-3 1-1,5 5 0,1 5 1,3 8-2,4 9 0,4 5 0,1 3 1,5 2 2,1 4 1,0 7 2,4 5-1,5 4 1,1-1-2,2-3-1,3-8-2,1-6 3,1-4-3,7-3 0,-2 1 1,5 2-1,0 4 0,-2 4 0,1 7 1,-6 7-1,-6 4 1,-1-3 0,-7-5 3,-1-14 2,-2-8-2,-2-7-4,-1-6 0,0-3 0,0-4 0,-15-4 3,-9-3 3,-8-2-3,-7-3-3,0-4 0,0-2 2,5-3 1,7-3-1,3-3 0,8-2-2,1 0 0,4 0-1,4 0 2,1-7-2,5-1 2,1 0 2,0 1 8,0-1 2,3-1-5,10-2-7,5 4-1,3 1 2,1 5 2,0 1-4,4 0 7,4 1 0,7 12-3,-3 4 0,2 4-1,-3 8 1,-2 10 0,-2 9-3,-4 6 6,-1 4 0,0 2-2,0 3-5,-2 3 1,-2 2 0,-3 6-2,-3 2 4,-2 7-3,-6 5 3,-3-1-2,-3 0 0,0-3-1,0 0 6,-3-3-5,-8-2 3,1-3 1,1-4 4,0-5-3,2-2-5,4-3 4,0-3 2,1-2-6,2 2 2,-1-1-1,1 1-1,0-4 0,0-8 0,4-6 1,6-6-2,1-8-3,1-1 3,1-6 2,-1-3-2,3 0 0,-3-6-2,6-1 2,0-6 0,4-2 1,5-2-1,6 0 6,0 0 3,-2-8-6,-1 2 0,-6 1-2,-5 0-1,2-6 0,6-7 0,7-10-24,4-12-26,3-11-49,-4-8-201</inkml:trace>
  <inkml:trace contextRef="#ctx0" brushRef="#br0" timeOffset="666444.0824">5961 13490 174,'0'0'90,"0"0"-39,0 0 10,0 0 3,0 0-11,38-80 5,-28 62 0,1 0-24,-3 6-3,-3 3-11,1 6-6,-3 1-11,6 2-3,4 0 3,4 8-3,2 10 0,2 8 2,-3 1-2,-3 1 2,-6-1-2,-5-1 0,-2-3-6,-2-4 4,0-2 0,0-2 2,0-5 0,0-2 0,0-5-5,0-1-5,0-2-2,0 0 4,0 0 4,0 0-1,0-2 1,0-12 4,3-7 3,4-4-3,2-8 0,5-5 2,2-1 4,6 0-3,1 5-3,-1 9 1,0 9 1,-5 8 6,-2 8 4,-5 0-6,2 19 5,-4 9-3,-2 3-5,0 1 4,-2 0-2,3-6 23,1-3-14,1-4-13,9-4 5,-3-2-5,4-6 0,2-4-1,5-3-47,0 0-92,3-7-278</inkml:trace>
  <inkml:trace contextRef="#ctx0" brushRef="#br0" timeOffset="668849.1884">12047 16527 43,'0'0'69,"0"0"0,0 0 12,0 0-6,0 0-12,0 0-10,-3-4-15,3 4-16,0 0-1,0 0-11,0 0-8,0 0-2,0 0-1,6 0 0,7 6 2,4 2 0,7-2 5,4-1 15,6-3 17,7-2-14,3 0-15,7 0-3,9-3 0,13-9-5,6-3 1,8 0 3,-4 1-4,-1 5-1,-6 2 1,-4 1 0,-1 0-1,-2 0 3,0-1-3,-5 0 0,-6 3-1,-4 0 1,-6 3 1,-2 1 0,-1 0-1,-2 0 0,-1 0-2,-5 0 3,4 0-1,-3 0 0,-1 0-3,-1 0-5,-3-5 2,-2 1 2,-2 0 3,-6 0 1,0 3 0,-4-1-2,4 1 2,-1-1 0,0 0 0,1-1 0,2-3 0,0-1 0,-1 2-1,-1 0-1,-2 0 2,-2 4 0,-1-2-1,4 1 1,-3 1-1,1-1 1,1 0 0,1-1 0,2-1 2,3 0-2,-2-1 0,2 2 0,-3 1 0,-4 0 0,0 2 0,-3 0-1,1 0 0,-1 0-2,2 0 3,0 0-2,-4 0-23,-3 0-7,-5 0-75,-2 0 11,2 0-25,-6 0-71</inkml:trace>
  <inkml:trace contextRef="#ctx0" brushRef="#br0" timeOffset="670052.3334">12159 16985 6,'0'0'32,"0"0"9,0 0-14,0 0 20,0 0 18,0 0-15,28 7 12,-11-5 5,5-1 2,2-1-29,6 2 3,2-2-10,7 0-6,5 0-6,5 0-14,4-6-2,7 0-3,1-2 2,2-1 1,-2 0 5,-1 2-9,-5 2 4,2 0 0,9-2-4,3 1 1,6-4-1,6-2-1,5-3 0,1-1 3,1 0-3,-3 1 4,-6 3-2,-11 0 8,-8 4-7,-9 3-1,-5 1-2,-5 3 1,-4 1 0,3 0 1,3 0-2,5 0 0,3 0 1,7 0 2,5 0-4,1 0 2,-1-2-1,-1-2 0,-7-1 0,-4 3-6,-5-3 5,-6 2-6,-8 0-9,-13 1-22,-7 2-30,-10 0-12,-2 0 13,0 0-36,0 0 11,-6 0 33,-2 0-40,4 0 60,-1 0 10,1 0 23</inkml:trace>
  <inkml:trace contextRef="#ctx0" brushRef="#br0" timeOffset="670547.1674">13408 17060 419,'0'0'170,"0"0"-143,0 0-11,0 0-12,0 0-4,0 0-80,-9 0-50,9 0-51,0 0-23</inkml:trace>
  <inkml:trace contextRef="#ctx0" brushRef="#br0" timeOffset="670770.2236">13415 17214 228,'0'0'129,"0"0"-128,0 0 9,0 0-10,0 0-4,0 0-33,3 9-43,-3-5-1,0-2-85</inkml:trace>
  <inkml:trace contextRef="#ctx0" brushRef="#br0" timeOffset="670986.3872">13464 17324 73,'-1'0'75,"-1"0"-75,1 0-31</inkml:trace>
  <inkml:trace contextRef="#ctx0" brushRef="#br0" timeOffset="671202.5586">13439 17381 126,'0'0'124,"0"0"-124,0 0-74</inkml:trace>
  <inkml:trace contextRef="#ctx0" brushRef="#br0" timeOffset="672205.2174">12250 17823 17,'0'0'34,"0"0"7,0 0-8,0 0-1,0 0 0,0 0 5,-9 8-8,9-8-4,0 0 8,0 0-2,0 0-7,6 0-5,4 0-3,4 0-4,2 0-6,3 0 1,0 0 2,1 0 6,4 0-1,-1 0 1,7-5-4,7-4-4,1 0-6,7-3 4,3 0-4,0-4 0,3 2-1,1 2-4,-1 0 3,1 2 1,-2-1 3,-2 1-3,4-1-4,2-1 4,0 0 0,1 0 4,-3 0-6,-4 1 4,1 4-2,0 4 0,1 0-2,0 1 2,-2 2 2,-3 0-2,-3 0 0,-2 0-2,-1 5 2,0-2 2,1-3-1,3 0 0,0 0-1,0 0 2,-4 0-2,-4 0 0,-7 0 0,-6 0 0,-4 0 2,-1 0-2,-2-3 0,1 0 1,-1-2-1,3-2 0,0-1 0,4-1 3,-1 2-3,1-1 0,-1 2-1,2-1 0,2-1-12,3 1 2,-1-1 11,-1 3 0,-4 1 3,-4 1-6,-6 2 3,-5-3-1,2 3 0,0-2 0,2 0-13,2 0-24,-1-3-24,-1 1-30,-1-1-100</inkml:trace>
  <inkml:trace contextRef="#ctx0" brushRef="#br0" timeOffset="673276.1431">16590 16312 73,'0'0'188,"0"0"-93,0 0 16,0 0-13,0 0-45,0 0-28,0-1-2,0-1-2,0 2-11,0 0-5,1 0-5,8 0 2,8 0-2,5 0 12,8-1-5,6-2-1,7 1-4,0 1-1,5 1 0,0-2-1,3 2 4,1 0-4,2-2-1,4 1 1,3 1 1,5-2-1,8 1 1,7 0 0,11-2-1,13-2 1,2-1 4,2 0-2,-1 3-3,3 2 0,5 1 0,10-2 4,5-3-4,8 1 9,-6 0 9,-6-2-8,-14 2-4,-21 3-6,-20 1 1,-20 0-1,-19 0-1,-18 0-38,-13 0-33,-2 5-124,-14-4-40</inkml:trace>
  <inkml:trace contextRef="#ctx0" brushRef="#br0" timeOffset="674270.7178">16555 16812 194,'0'0'72,"0"0"-17,0 0 1,0 0-32,0 0-17,0 0 2,0 0 14,16 0 26,4 0 13,7 0-20,7 0-4,11 0-14,15 0-8,9 0 8,11 0-12,7-1-8,4-4 2,9-3-6,6 1 7,6-4 0,2 1-2,-1-2-3,-3 0 0,1 0-2,6 2 0,1 0 0,1 1 0,-4 2 1,-16 1-2,-16 2 2,-17 4-3,-17 0 2,-10 0 0,-11 0-3,-8 0-16,-6 0-33,-8 0-51,-6 0-76,0 0-62</inkml:trace>
  <inkml:trace contextRef="#ctx0" brushRef="#br0" timeOffset="674849.5217">17640 16925 526,'0'0'133,"0"0"-122,0 0-8,0 0-3,0 0-48,0 0-135,-14 0-46,14 3 79</inkml:trace>
  <inkml:trace contextRef="#ctx0" brushRef="#br0" timeOffset="675072.2185">17661 17116 315,'0'0'187,"0"0"-181,0 0 5,0 0-11,0 0-54,0 0-54,-15 7-77</inkml:trace>
  <inkml:trace contextRef="#ctx0" brushRef="#br0" timeOffset="675288.3989">17643 17244 388,'0'0'74,"0"0"-69,0 0-10,0 0-133</inkml:trace>
  <inkml:trace contextRef="#ctx0" brushRef="#br0" timeOffset="676190.569">16442 17608 11,'0'0'83,"0"0"-21,0 0 46,0 0-35,0 0-42,0 0-20,-6 0 4,6 0 33,3 1-7,5 2-6,5 4 0,8-6 4,9-1-7,9 0 2,5 0-19,7 0-3,4-1-10,5-10 4,4 4-4,9-3-1,3 0-1,6-2-2,8-2-5,1 1-2,6-1 2,1-1 6,4 2-3,1 4 4,-3 4 0,1 5 3,3 0-3,3 0 1,1 6 1,0 0 3,4-1-1,3-2-3,4-3 6,4 0-3,-1 0-1,-6-6 2,-10 1 0,-3-1-4,-12 3 0,-12 2-1,-13 1 0,-19 0-7,-20 0-14,-15 0-45,-12 0-81,0 0 26,-16 0 50,-11 0-155</inkml:trace>
  <inkml:trace contextRef="#ctx0" brushRef="#br0" timeOffset="679313.6808">9879 17098 179,'0'0'41,"0"0"-33,0 0 6,0 0 33,100 25 4,-59-32 4,3-12 0,-3-3-40,-6-2-10,-5 3 19,-6-4-19,-2-1-3,-5-3-1,2-1 0,-4 0 1,-2-2-2,-3 3-5,-7 3 4,-3-1 1,0 1 0,0 2 1,-2 1-1,-7 7 0,3 6 7,-3 5 21,3 5 33,-1 0-18,-2 0-23,-3 13-4,3 12-13,1 7 1,2 11 4,1 4 9,2 7 6,0 0-8,-2 1-6,2-3-5,-3-2 0,3-5-2,0-5 1,3-4-2,0-9 0,0-7-1,0-8 0,0-6-1,0-5 0,0-1 1,0 0 0,4 0-2,1-14 2,1-6 0,3-1 3,0 1-3,-2-1 1,4-2 1,-2 1-2,6-2 4,-3 3-4,-1 2 1,-3 2-1,-2 6-5,-3 5 5,-3 5 5,0-1-5,0 2 0,0 0 0,0 0 0,2 0-3,-2 0-1,0 0-7,0 0-8,0 0-6,0 0-20,0 0-25,0 0-18,0 0 6,0 0 31,0 0 38,0 0 13,-2 0 48,-7 0 21,4 0-23,-1 0 13,2 0-17,1 0 16,2 0-41,-1-1 13,1 1-6,-1 0-11,2 0 8,0 0-9,-1 0 1,-1 0-9,1 0 3,-1 0-5,1 0 1,1 0-3,0 0-5,0 0-1,0 0-5,0 0-12,0 0 0,0 0 4,0 0 5,0 0 7,0 0 0,0 0 4,3 0 6,3-6-6,-2-2 5,5-4-2,-3-3 1,3-3 0,-3-1-1,3-1 2,0 2 0,0 3-4,4 2 0,-1 5 1,0 0 1,0 3 0,0 5-2,-2 0-2,-2 0-1,-5 13-6,-2 5 0,-1 4 11,0 2-3,-10 0 3,-5-1-11,1-2-42,0-4-16,2-4 20,0-5-32,6-7 72,1-1 9,-1 0-6,2 0-6,-1-3 11,0-5 1,0 1 3,4 3 16,-1 1 44,2 1 0,0 2-19,0 0-35,8 0-4,14 3 34,3 10 0,2 6-11,1 2-9,1 1-9,0 1-9,1 1 3,0-1-1,-4-2-3,-5-2 0,-2-2-6,-3-5-11,1-5-40,-1-5-55,-1-2-314</inkml:trace>
  <inkml:trace contextRef="#ctx0" brushRef="#br0" timeOffset="680432.2948">11671 16385 182,'0'0'125,"0"0"-18,0 0 21,0 0-24,0 0-63,0 0-27,-60-48 1,47 41 27,-3 0-37,-5-1-1,0 2 8,-6 3 1,-3 2-12,-3 1-1,3 0-2,2 7-9,3 11 10,1 6-2,10 8 3,0 4 0,6 3 0,5 3 0,3-1 0,0 1 0,0-2 0,9-5 0,6-3-3,0-6 1,9-4-4,-2-4 2,5-1 0,1-2 2,-5 0 2,1 3 1,-7 2 0,-3 2-2,-5 2 0,-3-1-7,-5-1-3,-1-1-11,0 0 11,0-1-2,-1 0 9,-13-2-3,-2 0 0,-8-3-35,3-2 23,3-5 19,2-7 2,8-1 20,4 0-7,1 0-5,3-3 8,0-1-9,0 0-3,0 0-5,0 1 7,3 1-7,10 2 0,5 0 5,3 0 8,2 16-13,-4 11 8,-4 12-9,-2 9 2,-7 7 14,-1-3-15,-2-4 6,0-1-3,0-6-3,0-4 3,-2-1-4,-1 2-1,0-2 0,0 3 1,-4-1 6,1-2-6,3 3 0,0-10 0,0-5-2,6-14-4,10-10 3,9 0-2,10-24-11,10-14 7,10-14-102,3-2-76</inkml:trace>
  <inkml:trace contextRef="#ctx1" brushRef="#br0">6747 15954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06:14.4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6706 637 112,'0'0'171,"0"0"-124,0 0 6,0 0 25,0 0-15,0 0-4,0 0-32,1-6-13,-1 6 4,0 0-18,0 0 8,0 3-8,0 15-1,0 14 1,-1 10 20,-12 9-11,-4 12 14,1 10-22,-1 1 12,-4-4-5,2-5 1,1-9 17,2-8-19,4-8-7,1-5 11,4-8-9,2-6-2,1-6 0,1-6 1,1-4-9,2-5-3,0 0-17,0 0 14,0-21-27,0-11-116,0-7-82,5-5 50</inkml:trace>
  <inkml:trace contextRef="#ctx0" brushRef="#br0" timeOffset="416.7012">6800 587 92,'0'0'152,"0"0"-81,0 0-41,0 0 0,0 0-11,0 0 10,15 6-6,1 16 4,1 8 72,2 6-47,0 7-27,-5 7 20,-2 6-24,0 1 0,-6-3-5,0-4-15,0-10 10,-1-3-10,3-5 3,-5-7 2,3-1-4,-6-6-2,0-1 0,0-2 3,0-3-11,0-2 8,0-1-35,0-1 5,-6-1-75,-10-2-64,2-4-109</inkml:trace>
  <inkml:trace contextRef="#ctx0" brushRef="#br0" timeOffset="648.5155">6645 1065 197,'0'0'161,"0"0"-90,0 0-27,0 0-14,0 0-26,0 0 3,94-24 8,-57 17-6,2 0 7,1 0-14,-9 0 2,-8 2-4,-4 3-113,-14 2-158</inkml:trace>
  <inkml:trace contextRef="#ctx0" brushRef="#br0" timeOffset="1218.8968">7246 685 395,'0'0'147,"0"0"-90,0 0-7,0 0-27,0 0 13,0 0-29,13 23-1,-8 18 15,-5 16-2,0 9 5,0 2-21,-6-5 4,-1-7-6,-1-8-1,2-5 2,6-7 4,0-4-5,0-8 5,0-6-6,9-2-3,7-8 0,1-3 3,8-5 0,5 0 6,6-15 3,5-4-13,-3-3 4,-4 7-32,-4 3-30,-6 5-153,-11 4-279</inkml:trace>
  <inkml:trace contextRef="#ctx0" brushRef="#br0" timeOffset="2252.4797">8122 664 211,'0'0'70,"0"0"-58,0 0 51,0 0 24,-93-43-35,63 41-36,-1 2 4,1 0-12,3 2 8,2 6-8,4 3 4,2 4 0,-5 8-11,-6 8-1,2 13 0,-2 9 2,5 9 12,6 2-4,8 1 20,5-3-5,6-8-10,0-9 3,0-7-5,9-8-12,7-5 14,8-3-1,-3-8-10,6-4 7,1-9-8,0-1 9,2-3-9,-3-18-3,0-7-2,-12-1-21,-8-2-7,-7 2 13,0 1-11,-7 4 1,-4 3 0,-1 6 2,1 1 23,3 6 4,5 3 7,3 0 29,0 5-19,0-1-11,0-1-8,22 1 0,4-2-7,15 2 8,1 1-1,1 0 10,-2 0-8,-5 5 1,-11 9 0,-5 4 0,-10 2 8,-6 2-2,-4 1 2,0-2 14,0 3-24,-7-1 8,-2-2-9,3-5-36,5-4-4,1-5-91,0-7-118,11 0-39</inkml:trace>
  <inkml:trace contextRef="#ctx0" brushRef="#br0" timeOffset="4357.8021">8581 643 45,'0'0'119,"0"0"-78,0 0 24,0 0 5,0 0 13,0 0-38,-25-15-20,13 15 18,0 0-18,-2 0-16,-3 3-9,-4 8-2,1 4 0,-2 3 4,4 6-2,0 8 7,0 2-3,2 12 3,3 1 14,2 3-14,5 1 27,3-5-10,1-3-15,2-5 6,0-5-15,0-8 13,14-2-13,4-4 5,3-3 0,6-3 7,4-4-6,2-6 12,3-3-15,5 0 11,1-20-14,6-5 4,-2-7-9,-1-2-2,-6-5-7,-8-1 14,-6 0-33,-10-4 24,-7 2 3,-8 2 5,0 2 1,-3 3 0,-12 5 2,-9 0 29,-7 8-7,-1 1-7,-2 1-17,3 6-14,2 4-5,4 6-53,1 4-105,5 0-121</inkml:trace>
  <inkml:trace contextRef="#ctx0" brushRef="#br0" timeOffset="4927.8742">9032 719 123,'0'0'293,"0"0"-275,0 0 4,0 0 42,0 0-35,0 0 19,-3-11-42,3 35-5,0 10 44,3 12-12,-3 3-13,3 0 11,-3 0-19,3-6-4,4-8-8,-1-1 4,-1-7-5,-1-3 1,1-3 0,-1-3-4,3-6-51,1-6-69,0-3-65,-1-3-129</inkml:trace>
  <inkml:trace contextRef="#ctx0" brushRef="#br0" timeOffset="5391.3212">9014 737 357,'0'0'0,"0"0"-7,10-92 7,4 68 8,5 3 23,0 6 28,3 5-38,1 6 12,6 4-17,-1 0-6,2 15 11,-2 12 4,-3 3 2,-8 4-7,-8 0-12,-9 2 8,-6 1-16,-18-2 0,-10-1 0,-2-8 0,3-5 0,5-7-2,5-8 0,7-6-1,4 0 3,5-2 0,4-9 10,3 1-2,0 8 2,0 2 5,1 0-15,17 4-2,10 14 2,4 6 1,-1 3 20,2-1-21,-2 1 3,2 0-3,1 2 4,1-2-6,-2 0 2,-5-5-9,-1-4-60,-8-3-44,1-5-53,-6-7-117</inkml:trace>
  <inkml:trace contextRef="#ctx0" brushRef="#br0" timeOffset="5745.0008">9578 621 560,'0'0'93,"0"0"-93,0 0-18,0 0 18,0 0 6,98-14-5,-55 5 12,-2 0-12,-2 2 3,-6 0-4,-8 1 0,-7 5-29,-9 1-109,-8 0-91</inkml:trace>
  <inkml:trace contextRef="#ctx0" brushRef="#br0" timeOffset="5976.7843">9742 626 274,'0'0'126,"0"0"-112,0 0 7,0 0-1,0 0 44,0 90 7,0-61-17,2 6-23,6 1-7,-3 3-6,-2 2 29,-2-1-42,-1 0 3,0-3-8,0-2-1,0-5 0,-10-1-53,-11-5-72,2-5-92,1-6-74</inkml:trace>
  <inkml:trace contextRef="#ctx0" brushRef="#br0" timeOffset="6146.0726">9631 1175 250,'0'0'406,"0"0"-337,0 0-42,0 0-19,0 0 1,0 0-6,80 0 10,-33-8 2,3-2-15,0 0-3,-8 2-23,-3 1-70,-9 6-126,-8-1-165</inkml:trace>
  <inkml:trace contextRef="#ctx0" brushRef="#br0" timeOffset="6816.9897">10133 564 295,'0'0'73,"0"0"-73,0 0 0,0 0 3,0 0 23,95 19 20,-60-19 23,5 0-19,-3 0-22,2-1-22,-8-7-6,-4 2-19,-6 3-55,-12 2-46,-3-1-39,-6 2-62</inkml:trace>
  <inkml:trace contextRef="#ctx0" brushRef="#br0" timeOffset="7117.7952">10279 582 64,'0'0'191,"0"0"-112,0 0-19,0 0-12,0 0-15,0 0-32,-2 49 57,2-22 38,0 5-56,0-1 5,0 4-18,0 0-16,0-1 12,0 2-12,0 0 2,0 1-1,0-3-10,0 0-2,0-6 0,0-6-10,3-3-6,2-7-46,1-4-41,3-1-67,3-7-66</inkml:trace>
  <inkml:trace contextRef="#ctx0" brushRef="#br0" timeOffset="7553.7829">10676 593 346,'0'0'156,"0"0"-95,0 0-34,0 0-1,0 0-17,0 0 22,19 88 14,-14-50-36,2 1 11,-4 1 3,2-1-21,-5 2 7,1-2-9,-1-4 7,0-3-13,0-7 6,0-8-31,0-7-32,5-7-161,-4-3-113</inkml:trace>
  <inkml:trace contextRef="#ctx0" brushRef="#br0" timeOffset="7951.1666">10735 815 159,'0'0'433,"0"0"-433,0 0 0,0 0 0,0 0 0,0 0-5,56-39 0,-32 37 5,1 1 0,0-2 0,4-2 5,-1-1-11,0-3-6,-5-1-72,4-6 26,-8 0-33,-4-2-26,-5-3 29,-7 1 21,-3 2 67,0 3 50,0 3 71,-4 6 25,-2 1 5,5 4-11,1 1-56,0 0-67,0 11-17,0 14-12,0 11 12,-2 6 34,1 1-21,1-3 1,0 3 3,0-4-13,0 1 3,0-1-7,0-4 1,0-5-10,3-6-3,1-8-45,2-5-107,-3-8-329</inkml:trace>
  <inkml:trace contextRef="#ctx0" brushRef="#br0" timeOffset="8969.2849">12218 634 117,'0'0'182,"0"0"-126,0 0-28,0 0-26,0 0 14,0 0 74,23 93-40,-14-58 1,-3 1-1,1-1-27,-2 0-2,4-3-8,-5 0-8,1-3 0,-1-2 2,1 0-12,-2-3 5,-2-4-45,1-4 0,-1-7-82,2-9-148</inkml:trace>
  <inkml:trace contextRef="#ctx0" brushRef="#br0" timeOffset="9238.8698">12278 606 163,'0'0'108,"0"0"-42,0 0-5,0 0 4,81-62-46,-54 54 10,1-1 2,0 4-15,-1 3-8,-2 2-8,-5 0 0,-1 0 0,-8 12-11,1 4-111,-11 4-13,-1 2-69</inkml:trace>
  <inkml:trace contextRef="#ctx0" brushRef="#br0" timeOffset="9470.6631">12248 864 137,'0'0'98,"0"0"-72,0 0 50,0 0 6,0 0-13,87 10 10,-50-18-31,4-4-39,-4 0 5,-1 3-13,-6 1-2,-5 5-42,-6 3-116,-11 0-148</inkml:trace>
  <inkml:trace contextRef="#ctx0" brushRef="#br0" timeOffset="10009.7786">12823 631 236,'0'0'133,"0"0"-65,0 0-16,0 0-34,0 0 9,0 0-17,-81 11-2,62 22 7,-2 8 15,1 4 32,6 6-29,2 1-10,7 0 9,5-4-27,0-6 12,12-7-14,12-4 4,4-5 2,7-10-1,2-7 0,9-9-2,5 0-6,3-16-1,-4-10-4,-8-4-18,-12-3 23,-15-5-2,-14-4 2,-1-1 6,-14-4-4,-13 6-1,-3 0 3,-3 4-4,3 6 9,2 2-9,7 7-4,2 9-2,1 7-61,4 6-42,2 0-183</inkml:trace>
  <inkml:trace contextRef="#ctx0" brushRef="#br0" timeOffset="10442.2153">13321 580 328,'0'0'238,"0"0"-222,0 0-16,0 0-2,0 0 2,0 104 75,0-64-21,0-1-41,0 2 18,0-2-30,1-3 6,4 1-7,-2-4 6,3-3-9,-3-6 3,-1-6-2,1-8-10,1-5-64,3-5-111,1 0-82</inkml:trace>
  <inkml:trace contextRef="#ctx0" brushRef="#br0" timeOffset="10874.0266">13290 621 271,'0'0'69,"0"0"-3,7-89-3,5 69 20,1 8 9,0 4-56,6 6-7,2 2-22,9 0 0,4 5-5,2 18-2,-8 6 4,-7 6 15,-12 2-17,-9 1 0,-1-2-2,-22-3-14,-8-4 9,-2-4-9,3-8 9,6-5-3,8-6 4,8-5 4,5-1 8,3 0-4,0 0 27,0 0-16,0 0-11,9 0-4,12 9 0,9 5 0,3 1 0,1 2 1,-1 2 1,0 1-2,-2 2 0,-4 3 1,-2 3-1,-8-1-12,-1-2-38,-2-3-62,-1-4-69,-2-6-109</inkml:trace>
  <inkml:trace contextRef="#ctx0" brushRef="#br0" timeOffset="12161.4975">15111 497 359,'0'0'67,"0"0"-27,0 0 14,0 0 7,0 0-33,-95-30-24,68 30-4,-1 15 0,-2 3 0,3 5 0,-1 2 2,2 7-2,7 6 13,3 4-6,5 4 15,4 4-13,7 1 0,0 2 25,4-2-29,14-3-4,6-5 15,1-6-10,3-8 11,5-8-10,2-8-3,2-5 6,2-8-7,-5 0-1,-5-6-2,-12-12-11,-6-2 6,-11-2 4,0-6 1,-5 1-5,-11-3-9,-5 2 11,2 2 2,4 3 2,3 7 15,3 3-1,4 0-11,4 5 4,1-2-8,0 3 1,10-2-7,17 3 6,6 4-1,3 2 1,1 0-7,-6 4 3,-2 15 4,-10 6 0,-6 4-5,-7 4 6,-6 5-1,0-2 0,0 2-10,-3-6 3,2-4-18,1-7-67,0-11-30,14-8-74,6-2-51</inkml:trace>
  <inkml:trace contextRef="#ctx0" brushRef="#br0" timeOffset="13132.9083">15626 569 72,'0'0'138,"0"0"-62,0 0 9,0 0 10,0 0-37,0 0-16,0 0-12,-7-4-30,7 25-1,0 12 1,0 8 16,0 5 26,0 1-13,1 0 8,4-4-3,-1-2-25,0-3 9,-1-3-18,-1-1 7,-1-4-8,-1-3 1,0-6 0,0-4 0,0-8-18,0-8-57,0-1-144,5-3-77</inkml:trace>
  <inkml:trace contextRef="#ctx0" brushRef="#br0" timeOffset="13433.7272">15633 597 233,'0'0'99,"0"0"-52,0 0 14,0 0-6,0 0 13,0 0-10,93-56-21,-60 51-36,0 5 10,-1 0-10,-2 0 7,-3 0-9,-3 0 2,-6 4-2,-7 3-34,-8 5-103,-3 3-1,0 1-13,-20 0-34</inkml:trace>
  <inkml:trace contextRef="#ctx0" brushRef="#br0" timeOffset="13665.5297">15692 777 17,'0'0'87,"0"0"-11,0 0 18,0 0 6,0 0-19,0 0-10,73 32-1,-46-32-34,2 0-22,-3 0-12,-7 0 3,-5 0-10,-8 7-41,-6 7-84,0 1-23,-8 4-104</inkml:trace>
  <inkml:trace contextRef="#ctx0" brushRef="#br0" timeOffset="13865.7534">15675 1062 195,'0'0'63,"0"0"-1,0 0 52,0 0-28,0 0-14,0 0-9,100 13-37,-57-16-25,2-4 7,6-1-8,-3 2 0,-2 0 0,-4 6-24,-6 0-34,-6 0-96,-4 0-93</inkml:trace>
  <inkml:trace contextRef="#ctx0" brushRef="#br0" timeOffset="20482.4201">16386 610 219,'0'0'77,"0"0"-73,0 0 4,0 0 84,0 0-36,3 110 3,-3-75 19,0 5-48,0 1 9,0 1-21,0 2-4,0-7-7,0-4-2,0-2-5,1-7 0,-1-2 2,0-2-3,0-9 1,0-7-11,0-4-16,0 0-33,0-17-5,0-7-39,0-6 23,2-9 62,2-5 15,-2-2 4,0 0 7,-2 4 20,0 5 64,0 2-16,0 4-17,0 3 4,0 4-16,5 6-15,-2 6 11,0 6-34,0 5 7,3 1-15,6 0-6,6 13 5,7 13-2,2 7 3,-2 5 6,-2 2 1,-4 2-7,0 2 0,-2-4 2,-1 1-2,1-6 0,0-8 0,-1-1 0,-3-10 8,-3-6-13,-2-3 5,-1-6 0,-1-1 3,-1 0-2,-1-9 2,2-12 9,0-6-4,0-11-8,-2-5 0,1-8 1,0-4-1,-1 4 0,-2 2 0,-2 3-3,0 9 6,0 5-6,-6 10-3,-8 5-31,-1 5 6,2 4-44,1 1-72,3 2-105</inkml:trace>
  <inkml:trace contextRef="#ctx0" brushRef="#br0" timeOffset="23273.8543">16990 589 36,'0'0'63,"0"0"30,0 0-33,0 0-12,0 0 7,0 0 6,0 0-3,-12-7 9,10 7-18,1 0-24,1 0 16,-2 0-26,1 0-4,-2 0 9,1 0-19,1 0 4,-1 0-5,1 3-1,-1 9 1,2 9 3,0 3 4,0 4 2,0 4-4,0 0-5,0-1 0,0-1 1,0-1 0,0-2 0,0-4-1,2-1 4,-1-2-2,-1 0-3,0 0 1,0-5-12,0-4 2,0-6-50,0-5-92,0 0-26,0-2-48</inkml:trace>
  <inkml:trace contextRef="#ctx0" brushRef="#br0" timeOffset="23574.6669">16994 583 101,'0'0'42,"0"0"-13,0 0 21,0 0 29,0 0-18,0 0-23,99-80-3,-71 71-1,2 2 5,0 2-6,-5 5-32,-4 0 3,-6 0-4,-5 3-5,-3 7-10,-3 6-45,-4 0-25,-3 4-19,-15 2-55</inkml:trace>
  <inkml:trace contextRef="#ctx0" brushRef="#br0" timeOffset="23790.8267">16973 731 13,'0'0'93,"0"0"27,0 0 11,0 0-46,0 0-33,108 1-1,-79-1-22,1 0-14,-4-1-8,-5 1-14,-5 0-17,-8 4-81,-8 10-56,0 5-13</inkml:trace>
  <inkml:trace contextRef="#ctx0" brushRef="#br0" timeOffset="24022.3321">16981 980 104,'0'0'57,"0"0"-18,0 0 55,0 0 8,0 0-13,0 0-21,86 9-18,-48-9-21,6-7-11,4-2-2,1 2-15,-1-2-1,-8 7-2,-4 0-64,-6 2-87,-8 0-123</inkml:trace>
  <inkml:trace contextRef="#ctx0" brushRef="#br0" timeOffset="24407.7779">17530 618 222,'0'0'154,"0"0"-71,0 0-41,0 0-34,0 0 79,0 0-17,0 106-27,0-75-13,0-2-20,0-2 1,0-4-9,1-2-1,1-1-1,1-3 4,1-2-10,-1-4 1,0-3-20,0-2-21,2-4-84,1-2-83,0 0-11</inkml:trace>
  <inkml:trace contextRef="#ctx0" brushRef="#br0" timeOffset="24863.6409">17561 634 163,'0'0'167,"0"0"-68,0 0-15,0 0 2,0 0-12,33-89-52,-12 79-7,6 4-4,-2 6 0,2 0-3,-3 1-3,-2 14 2,-8 6-5,-4 3 1,-7 1-3,-3-1-3,-6 0 3,-21 0-2,-6-5 2,-4-1 0,0-7-5,7-6 3,7-4-1,9-1 6,6 0-1,5-6-2,3-3-1,0 4 1,0 3 1,9 2 0,10 0-1,8 2 2,2 12 10,3 3 3,0-1-12,-2 2 2,1 0-5,-3-1 2,0 2-4,-2-1 4,-5 0-4,-2 2-16,-7-2-27,-2 0-24,-2 2-28,1-6-31,0-4-49,0-10-26</inkml:trace>
  <inkml:trace contextRef="#ctx0" brushRef="#br0" timeOffset="25463.7464">18118 577 407,'0'0'39,"0"0"7,0 0 15,0 0 29,0 0-34,0 0-52,-12 21 1,9 10 34,-2 6-19,1 0-1,-7 1 5,2 0-8,0 1-8,-1-2-7,1-3 0,3-6 2,1-7-3,1-7 0,4-9 0,0-5-13,0 0-5,0-14 4,7-15-1,4-6 14,4-7-17,-2 0 2,4 0 5,-2 0 11,1 3-2,-1 1 2,-1 4 0,0 5 7,-1 6-1,-3 7 26,0 4-14,1 4-12,0 7 2,3 1-8,4 2 0,3 21 1,0 12 6,-2 7 1,-5 3 8,-7-1-11,0-4 9,-4-2-12,0-2-1,0-6 5,0-2-4,0-5-4,0-4-15,-3-6-22,0-7-17,0-6-100,0 0-243</inkml:trace>
  <inkml:trace contextRef="#ctx0" brushRef="#br0" timeOffset="25648.6538">18167 744 544,'0'0'128,"0"0"-123,0 0-4,0 0-1,0 0 6,0 0-6,105-23 0,-77 23 0,0 0-4,3 0-74,-2 0-117,-2-1-71</inkml:trace>
  <inkml:trace contextRef="#ctx0" brushRef="#br0" timeOffset="26027.2942">18632 553 450,'0'0'113,"0"0"-74,0 0-32,0 0 4,0 0 14,97-15-8,-51 9 2,1 0-6,0 0-12,-3 1 4,-7 2-5,-5 2-3,-9 1-1,-8 0-67,-9 0-36,-6 0-69,0 0-58</inkml:trace>
  <inkml:trace contextRef="#ctx0" brushRef="#br0" timeOffset="26281.3054">18807 564 86,'0'0'158,"0"0"-76,0 0 27,0 0 22,-12 88-42,11-58-47,1 2-16,0 1 19,1 1-29,11 0-4,-3-1 1,0 0-8,-3-4 2,0 1-7,-3-6 0,0-4 0,-2-7-18,4-7-39,1-6-120,4 0-264</inkml:trace>
  <inkml:trace contextRef="#ctx0" brushRef="#br0" timeOffset="26729.2631">19147 556 91,'0'0'131,"0"0"-36,0 0-46,0 0-7,0 0 8,0 0 23,66-3-9,-40 0-34,7 0-10,5-3-3,2-2-13,-1 1-1,-7 1-3,-9 1-31,-8 2-12,-11 3-18,-2 0-46,-2 0-50,0 0-56</inkml:trace>
  <inkml:trace contextRef="#ctx0" brushRef="#br0" timeOffset="26982.8433">19305 536 20,'0'0'256,"0"0"-158,0 0-56,0 0 14,0 0 39,-14 98-34,14-65 18,0 2-45,0-2-15,0 0 24,0-1-42,0 1 5,0 0-6,-5 0 2,0 2-9,-1-7 4,-1-2-43,-2-8-36,-1-6-160,-3-3-109</inkml:trace>
  <inkml:trace contextRef="#ctx0" brushRef="#br0" timeOffset="27152.1261">19155 1034 298,'0'0'341,"0"0"-242,0 0-73,0 0-13,0 0 8,0 0-17,101-19 4,-49 6-8,3-1 3,-1-7-8,-2 3-19,-6 0-61,-7 5-92,-10 6-120</inkml:trace>
  <inkml:trace contextRef="#ctx0" brushRef="#br0" timeOffset="27669.1086">19707 604 241,'0'0'196,"0"0"-158,0 0-31,0 0-6,0 0 58,0 0 29,16 109-37,-14-72-13,0 2-1,0-1-25,-1-2 5,-1-3-17,2-3 6,-2-1-3,1-5-3,-1-1 0,0-9-2,2-6-35,-1-6-41,1-2-107,1-5-22,0-14-9</inkml:trace>
  <inkml:trace contextRef="#ctx0" brushRef="#br0" timeOffset="28032.4697">19735 706 0,'0'0'154,"0"0"-19,0 0 42,0 0-26,0 0-54,0 0-26,-6-69-51,6 69-20,10 18-1,14 8 1,3 6 31,-1 2-23,1-1 1,-1 2-9,0 1 4,2 0-1,2-5-3,0 3 0,-1-9 0,-2-7 0,-6-4 0,-1-10-2,-3-4-5,-3 0 5,0-3 2,0-18 0,0-7 5,-1-5-2,-5-3-3,-4-1 0,-1 3 5,-3 1-5,0 3 1,0 3 0,-9-1 1,-2 7-2,-2 3-8,1 5-19,3 7-24,1 1-16,3 5-156,2 0-250</inkml:trace>
  <inkml:trace contextRef="#ctx0" brushRef="#br0" timeOffset="28718.7911">20697 527 429,'0'0'95,"0"0"-5,0 0-27,-95-48-41,62 48 2,-5 0-23,3 6 0,1 15-1,4 6-1,6 8 0,0 5 2,3 6 1,3 3 20,2 3-18,4-1 13,7-2-1,5-5-16,0-5 4,17-9-4,2-7 0,1-8 2,2-9 4,5-5-6,1-1 0,2-1-10,-2-14-4,-4-8-17,-9-4-2,-10 0-14,-5-3-49,0 4 37,-14 4 8,-1 2 51,3 7 17,5 4 44,1 0 8,5 4 5,1 2-33,0 0-2,0 3-15,1 0-18,15 0-5,8 0-1,4 0 0,1 9 0,-1 2 3,1 2-3,-5 1 0,-7 4 1,-5 0 1,-6 6 6,-4 2 0,-2 2 16,0 1-20,0-4 0,-3 0-4,-3-9-2,1-2-2,5-9-31,0-3-39,0-2-146,12-7-249</inkml:trace>
  <inkml:trace contextRef="#ctx0" brushRef="#br0" timeOffset="29859.3187">21810 621 147,'0'0'70,"0"0"-24,0 0 11,0 0-1,0 0 14,0 0-21,58-60 8,-32 50 0,5 3-10,2 3-10,3 2-11,-2 2-13,1 2 2,-3 19-9,-2 8 12,-4 9-8,-9 4-8,-11 2 16,-6 1-15,0-2-2,-17 0 6,-8-1-1,-3-6-4,-2-2-2,-1-4-2,0-8-2,4-5 4,6-9 0,9-1 0,7-7 2,4 0-2,1 0 0,0 0 2,6 0-6,14-7 4,11-1 0,7 0-3,6 2 9,3 2-6,6-1 0,0 2 1,3-3-8,-3 3 7,-3 0-42,-1-3-34,-4 1-175,-5 1-191</inkml:trace>
  <inkml:trace contextRef="#ctx0" brushRef="#br0" timeOffset="30191.1281">22647 750 205,'0'0'173,"0"0"-123,0 0 5,0 0-17,0 0-13,0 0 40,65-1-3,-27 1-41,4-4-8,-2-1-12,-1 0-2,-8 1-10,-8 0-108,-7 4-119,-8 0-100</inkml:trace>
  <inkml:trace contextRef="#ctx0" brushRef="#br0" timeOffset="30738.9093">23264 545 350,'0'0'161,"0"0"-144,0 0-17,0 0-12,0 0 12,0 0 3,0 71 50,0-32-2,0 5-8,0-1 8,0-1-15,0-1-22,-5 3-4,4-6-7,1-2 1,0-6 6,0-8-6,0-5 0,7-8-4,14-4 1,7-5 2,11 0 0,9-16-3,1-2-11,0-1-34,-5 2-16,-6 4-82,-11 6-107</inkml:trace>
  <inkml:trace contextRef="#ctx0" brushRef="#br0" timeOffset="31124.2738">23777 568 426,'0'0'156,"0"0"-117,0 0 18,0 0-29,0 0-28,0 0-6,-8 58 6,8-18 34,2 0 5,-1 1-25,2-2-1,-3-1-7,2-2-3,-1-6 0,1-3 3,-1-6-6,1-6-1,-1-4-22,1-8-62,1-3-156,1-10-153</inkml:trace>
  <inkml:trace contextRef="#ctx0" brushRef="#br0" timeOffset="31340.4378">23799 569 378,'0'0'105,"0"0"-67,0 0 13,0 0-19,36-77-16,-15 67 14,4 2-22,4 4-1,0 3-1,1 1-3,-1 0-3,-6 0 0,-3 7 0,-10 4-70,-7 4-94,-3 1-76</inkml:trace>
  <inkml:trace contextRef="#ctx0" brushRef="#br0" timeOffset="31540.9717">23784 717 138,'0'0'70,"0"0"-29,0 0 85,0 0-49,91 7-7,-53-7-33,-1-3-24,-5 1-8,-9 0-5,-5 2-3,-8 0-46,-8 0-92,-2 10-56</inkml:trace>
  <inkml:trace contextRef="#ctx0" brushRef="#br0" timeOffset="31757.1381">23800 961 122,'0'0'140,"0"0"-109,0 0 8,0 0 8,0 0 49,0 0 16,84 19-58,-39-35-17,5-1-30,0-1-5,-6 2 1,-6 3-3,-7 6-1,-3 1-45,-2 0-71,-4 0-52,-2 0-101</inkml:trace>
  <inkml:trace contextRef="#ctx0" brushRef="#br0" timeOffset="32264.5959">24277 540 455,'0'0'76,"0"0"-75,0 0 25,0 0 10,0 0 11,0 0-11,0 0-35,11 25 7,3 11 44,1 3-18,-5 2-14,1 1 9,0-3-25,0-1 11,3-5-11,-1-6 2,0-5 0,-1-7-6,-3-4 0,0-8 1,3-3 5,3 0-6,6-18 9,6-9-8,-1-3 14,-1-6-13,-3-1 0,-6 1 0,-4 2 4,-1-1-6,0 1 0,0 3-28,-2 4 8,1 8-14,-4 4-16,-3 6-29,-3 4-188,0 5-142</inkml:trace>
  <inkml:trace contextRef="#ctx0" brushRef="#br0" timeOffset="35287.454">24864 535 217,'0'0'149,"0"0"-76,0 0-31,0 0 6,0 0-17,0 0-26,0 0 47,-1 66 6,4-27-15,1 3-11,-2 0-7,-2-1 1,0-4-18,0-3 0,0 1-1,0-4-4,0 1-3,1-5 0,1-4-5,-1-9-6,4-4-48,2-9-82,5-1-166</inkml:trace>
  <inkml:trace contextRef="#ctx0" brushRef="#br0" timeOffset="35542.3875">24940 502 365,'0'0'49,"0"0"-4,0 0 9,0 0 10,0 0-16,0 0-25,100-38-8,-65 38 0,-1 0-8,-3 0-3,-2 0-4,-7 5-2,-8 5-51,-6 3-76,-8 4-58,0 1-44</inkml:trace>
  <inkml:trace contextRef="#ctx0" brushRef="#br0" timeOffset="35750.939">24912 729 95,'0'0'96,"0"0"-2,0 0 5,0 0 2,0 0 1,0 0-33,105 13-41,-65-13-12,-3-1-14,-3 1-4,-8 0 1,-13 1-67,-13 15-95,0 3-10,-31 5 4</inkml:trace>
  <inkml:trace contextRef="#ctx0" brushRef="#br0" timeOffset="35920.229">24867 1016 26,'0'0'199,"0"0"-130,0 0 7,0 0 22,0 0 16,0 0-26,118 14-57,-67-29-22,4-2-5,-1 1-4,-2 2-3,-9 3-34,-9 7-68,-7 3-162</inkml:trace>
  <inkml:trace contextRef="#ctx0" brushRef="#br0" timeOffset="36405.5482">25609 600 254,'0'0'179,"0"0"-60,0 0-27,0 0-22,0 0-31,0 0-32,6 8-7,0 18 0,0 9 13,0 5 14,-3 0-23,-2 2 30,2-3-10,-3-1-13,3-4 5,4-2-14,6-7-2,7-4 0,6-7 5,5-6-5,8-8 3,11 0 0,12-17-3,3-11-19,3 3-28,-9 1-22,-12 6-45,-13 7-105</inkml:trace>
  <inkml:trace contextRef="#ctx0" brushRef="#br0" timeOffset="37692.974">27329 536 235,'0'0'142,"0"0"-103,0 0-33,0 0 1,0 0 27,-7 79 25,5-42 5,2 2-33,0-1 0,0-2 0,2-1-15,14-3 0,3-3-10,7-3 0,2-5-6,2-4 3,1-7 3,4-4-1,-1-6 8,2 0 2,2-7-7,-3-13 3,-4-1-3,-4-1-5,-8-3 3,-4 0-3,-6-2-3,-6-5 8,0-1-2,-3-1-6,0-3 0,0 3-8,2 7-18,-2 7-27,0 9-54,0 10-70,-6 1-79</inkml:trace>
  <inkml:trace contextRef="#ctx0" brushRef="#br0" timeOffset="38059.3305">28043 530 326,'0'0'223,"0"0"-161,0 0-62,0 0 0,-17 80 12,11-36 30,0-3-14,3-4 6,0-3-19,0-2-10,3-3-4,-3-5 3,3 0-1,0-4-3,0-7-22,0-4-12,0-6-112,9-3-99,1 0 24</inkml:trace>
  <inkml:trace contextRef="#ctx0" brushRef="#br0" timeOffset="38441.8151">28057 600 206,'0'0'118,"0"0"-41,0 0 34,0 0 0,0 0-40,0 0-39,0-44-32,8 67 6,6 9-4,4 9 32,0 2-18,3-1-5,-1-6-10,3 0 0,3-3-1,-1-3 5,-1-3-5,-2-4 0,-2-7 3,-4-4-3,2-6 0,-3-6-7,0 0 6,-5-10-10,1-14 11,-5-6 8,0-2-7,-3-3 0,-3-1 3,0-1 0,0-1 2,0 1-6,-2-1-1,-2 6-6,1 5-26,-2 9-7,1 9-33,1 4-70,1 5-10,2 0-75</inkml:trace>
  <inkml:trace contextRef="#ctx0" brushRef="#br0" timeOffset="38811.7241">28661 541 427,'0'0'158,"0"0"-81,0 0-28,0 0-21,0 0-18,0 0-10,34-1 0,-2 1 12,5 0-9,1 0 6,-1 0-6,-7 0-3,-6 0-30,-8 0-19,-9 0-96,-5 0-88,-2 0-86</inkml:trace>
  <inkml:trace contextRef="#ctx0" brushRef="#br0" timeOffset="39043.5328">28789 610 120,'0'0'117,"0"0"-39,0 0 29,-3 93 24,3-62-40,-1 0-26,1-1-43,0 0-9,0 2-5,0-2-7,0-1 2,0-2 1,0-3-3,0-2-1,-2-2-5,-8-5-33,0-2-73,-5-3-66,1-2-30</inkml:trace>
  <inkml:trace contextRef="#ctx0" brushRef="#br0" timeOffset="39197.1753">28692 1062 250,'0'0'246,"0"0"-85,0 0-77,0 0-29,0 0-20,0 0-29,20-3 1,5-4-7,10 0-1,2-2-3,3 2-16,-4-2-20,-3-2-28,-6 2-137,-11-3-188</inkml:trace>
  <inkml:trace contextRef="#ctx0" brushRef="#br0" timeOffset="39560.4812">29179 618 302,'0'0'210,"0"0"-134,0 0-36,0 0-18,0 0 13,82-25-1,-37 21-26,1 1 6,3-1-14,-4 2 5,-6 2-11,-4 0 6,-10 0-32,-5 0-66,-6 0-50,-5 0-76</inkml:trace>
  <inkml:trace contextRef="#ctx0" brushRef="#br0" timeOffset="39830.0618">29393 616 315,'0'0'126,"0"0"-82,0 0 38,0 0-19,-7 93-12,7-65-3,0 1-40,8 2 4,-1-1-12,-2 3 5,1 3 1,-2 0-6,-1 0 1,0-4-1,-1-3 3,2-6-6,3-4-2,3-4-56,0-6-126,6-6-174</inkml:trace>
  <inkml:trace contextRef="#ctx0" brushRef="#br0" timeOffset="40183.7647">29937 589 448,'0'0'201,"0"0"-134,0 0-42,0 0-25,0 0 0,0 0 31,-15 104 2,0-63 19,1-2-30,-2-1-4,3 1-8,-2 0-4,-2 1-6,0-1 0,1-7 4,2-5-10,3-10 6,7-7-22,1-5-14,3-5-33,0 0-8,3-22-61,12-10-162</inkml:trace>
  <inkml:trace contextRef="#ctx0" brushRef="#br0" timeOffset="40446.7161">29970 593 321,'0'0'219,"0"0"-104,0 0-60,0 0-7,0 0-13,0 0-23,27-35-3,-15 36-9,8 22 0,4 6-3,-3 9 9,-4 1-3,-5-1 3,-5 1-6,-4-2 12,-2 3-8,-1-3 1,0 0 1,0-4-3,0-3 0,-4-4-3,-1-7-3,0-7-2,2-6-34,-2-3-19,1-3-69,-4 0-155</inkml:trace>
  <inkml:trace contextRef="#ctx0" brushRef="#br0" timeOffset="40631.6299">29912 832 456,'0'0'193,"0"0"-193,0 0-6,0 0 6,0 0-2,0 0 2,108-26-69,-76 21-67,-3 1-127</inkml:trace>
  <inkml:trace contextRef="#ctx0" brushRef="#br0" timeOffset="41159.3127">30229 643 359,'0'0'217,"0"0"-158,0 0-51,0 0-8,0 0 0,0 0 50,0 104-2,0-67-24,0 1-9,0-2-11,0-2 1,0-3-3,0-4 0,0-4-4,0-2-10,0-5-49,0-5-23,3-6-128,2-5-155</inkml:trace>
  <inkml:trace contextRef="#ctx0" brushRef="#br0" timeOffset="41602.685">30249 690 378,'0'0'84,"0"0"-20,1-92 18,15 65-26,1 6-3,4 3-18,-2 8-7,2 0-21,5 7-1,-3 3-5,3 0 2,-1 18-4,-8 8 5,-3 4-3,-8 5 9,-6 1-9,-8-3-1,-18-3-8,-11-6-9,0-3 9,5-6 5,4-4-4,11-5 6,6-3-2,5-2 2,6-1-5,0 0-3,0 0 9,0 2 1,3 4-1,14 4 5,7 6-5,3 2 0,6 3 2,-2-3 2,-5 3-3,-1 0-1,0 0 1,-2 1-4,-2-4-3,0-1-93,-4-3-115,2-3 23,-5-1 95</inkml:trace>
  <inkml:trace contextRef="#ctx0" brushRef="#br0" timeOffset="41988.0239">31142 574 292,'0'0'259,"0"0"-141,0 0-61,0 0-26,0 0-31,0 0 3,-56 68 0,15-25 21,-2 1-2,2-5-2,8 0-5,4-4-8,8-2-1,2-1-6,4 2 0,0-5-17,3-2 5,0-9-14,5-10-30,1-5-45,1-3-204</inkml:trace>
  <inkml:trace contextRef="#ctx0" brushRef="#br0" timeOffset="42235.4575">30811 506 406,'0'0'140,"0"0"-59,0 0-20,0 0-33,0 0-26,0 0 16,-3 58 11,5-25-8,10-2-19,1-2 2,2-4-8,-3-2 3,3-4-48,-2-3-41,-2-4-138,0-5-180</inkml:trace>
  <inkml:trace contextRef="#ctx0" brushRef="#br0" timeOffset="44193.8607">13049 2308 261,'0'0'84,"0"0"31,0 0-29,0 0-24,0 0-41,0 0-5,5 60 29,7-19-18,0 4-4,-3 1 13,-2 0-26,-2-7-1,2-5-9,-4-5 6,-1-4-3,-1-5-2,-1-2-1,0-5 3,0-5 2,0-5-10,0-3-3,0 0-31,0 0 27,0-14 4,0-13-17,0-4 18,0-8-14,0-3 14,0-3 7,0 1-2,0 4 2,0 1 7,0 2 7,0 2 7,3-1-21,9 2 9,6 4-9,4 4 10,-2 8-9,1 7-1,-1 10 0,2 1 0,0 14 6,-3 14-6,-2 7 10,-7 1-10,-1-1 14,-6-3-13,-3-3-1,3-5 5,-1-3-1,-1-5-4,1-8 0,-1-1-4,-1-7 2,3 0-18,2-8 9,3-15 3,3-5 8,1-4 0,0-1-2,0 0 7,1 3-7,-1 5 2,2 2 0,0 6 4,-3 5 1,4 3-4,-3 6-1,7 3 0,5 0-1,0 5 1,6 14 0,-5 10 8,-4 4-8,-8 5 23,-2-1-7,-8 4-15,-2-2 13,-1-3-13,0 0-1,0-1 3,0-4 2,0-4-10,0-7-2,2-5-38,1-9-14,3-4-197,1-2-107</inkml:trace>
  <inkml:trace contextRef="#ctx0" brushRef="#br0" timeOffset="44795.5057">14042 2222 135,'0'0'347,"0"0"-313,0 0-10,0 0-18,0 0 17,0 0 100,9 95-69,-9-53-11,-8-1-27,-2 1-8,-5 0 6,3-3-12,-1-3 6,2-4-8,-1-4 8,0-5-9,6-5 1,2-5 0,2-5-4,1-3-19,1-5-5,0 0-11,0-3 6,0-18 25,7-12-8,9-13-2,3-5 18,1-6-32,0 0 20,-2 1 6,-2 2 11,-4 3-5,-1 4 1,2 8 13,-3 7 23,1 8-16,-4 9 18,-1 10-17,0 5-22,3 4 4,6 22 3,2 11 9,0 11 10,-1 2-19,-2 2 11,-2-3-8,0-1-9,-1-4 9,-4-4-7,3-4 0,-2-6 0,-2-6-3,-2-4 0,1-8-32,-5-3-35,0-6-33,0-3-213,-5 0-47</inkml:trace>
  <inkml:trace contextRef="#ctx0" brushRef="#br0" timeOffset="44987.9445">14079 2442 594,'0'0'42,"0"0"-42,0 0-30,0 0 30,0 0 0,104-35 3,-68 28-6,-2-1-37,-5 5-112,-8 0-128</inkml:trace>
  <inkml:trace contextRef="#ctx0" brushRef="#br0" timeOffset="45359.2522">14537 2169 285,'0'0'103,"0"0"-77,0 0 75,105 16-65,-59-16 14,9 0-1,3 0-35,2 0-3,-8-6-11,-3-1-9,-11 3-96,-10 1-116,-9 2-53</inkml:trace>
  <inkml:trace contextRef="#ctx0" brushRef="#br0" timeOffset="45613.2064">14834 2193 118,'0'0'113,"0"0"-64,0 0 65,0 0-15,-10 102 7,8-68-17,2 3-37,0 3-31,0-1 23,0 2-33,3-6 2,6-3-12,-3-2-1,1-5 0,3-7-19,0-5-45,3-10-148,2-3-231</inkml:trace>
  <inkml:trace contextRef="#ctx0" brushRef="#br0" timeOffset="46061.1625">15360 2248 528,'0'0'74,"0"0"-21,0 0-34,0 0-15,0 0 22,-3 78 26,3-38-17,-1 3-13,-1-2-18,-2-2 10,3-3-9,-1-3-4,2-4 0,0-4 4,0-6-10,0-6 0,0-6-41,0-7-34,0 0-153,7-4-96</inkml:trace>
  <inkml:trace contextRef="#ctx0" brushRef="#br0" timeOffset="46515.2249">15368 2270 382,'0'0'78,"0"0"-35,0-95 54,11 67-23,5 2-18,1 4-11,5 4-29,3 4 7,5 5-19,3 9-4,1 0 2,-1 14 3,-3 13-5,-8 1 0,-10 6-5,-9 2 4,-3-2 1,-17 1-9,-15-3 8,-8-6-20,1-3 2,4-8 5,9-7-3,9-8 15,5 0-16,6 0 2,5-8 11,-1 1 5,2 2 12,0 2 15,0 3-13,0 0 4,5 0-10,9 6 13,3 7 12,5 4-25,2 3 8,0 2-9,8 6-4,-1 1 2,0 6-5,2-2 0,-7-1-1,-1-3-3,-3-6-31,-3-6-6,-2-5-57,-1-10-192</inkml:trace>
  <inkml:trace contextRef="#ctx0" brushRef="#br0" timeOffset="46862.8144">16050 2151 175,'0'0'438,"0"0"-348,0 0-33,0 0-8,0 0-15,0 0-11,15-13-17,1 13-4,11-3-2,3 1 0,1-1 6,-1-2-7,-3 1 1,-3-2-20,-3 0-17,-5 5-38,-5-1-93,-10 2-148</inkml:trace>
  <inkml:trace contextRef="#ctx0" brushRef="#br0" timeOffset="47101.1301">16154 2139 225,'0'0'210,"0"0"-167,0 0-42,0 0 23,0 0 70,-4 93-31,4-61-41,0 6 0,0 1-19,0-1 24,0 1 11,0-3-37,0-3 6,0-3-7,-1-6-5,-1-4-37,0-10-151,-1-4-265</inkml:trace>
  <inkml:trace contextRef="#ctx0" brushRef="#br0" timeOffset="47301.2941">16033 2587 665,'0'0'59,"0"0"-59,0 0-2,0 0-1,0 0 6,91 0-4,-56 0 1,-3 0 0,0 0 0,-4 0-43,-4 0-49,-1 0-98,-6 0-175</inkml:trace>
  <inkml:trace contextRef="#ctx0" brushRef="#br0" timeOffset="48018.8186">16914 2117 293,'0'0'120,"0"0"-107,0 0 1,0 0 21,0 0-23,0 0 14,-111-8 5,76 29-9,-3 6 16,1 6-1,4 2-15,5 0 5,4 3-18,7-2 0,4 0 27,7-2-17,6 1-5,0-5 0,9-4-12,13-5 6,8-5-6,9-2-2,9-7 13,8-7-12,5 0-1,2-9-45,-5-10-126,-11-1-219</inkml:trace>
  <inkml:trace contextRef="#ctx0" brushRef="#br0" timeOffset="48366.3488">17279 2156 184,'0'0'204,"0"0"-87,0 0 6,0 0-49,0 0-31,0 0-34,0 72 31,0-34 5,2-2-20,-1-1-8,2-7-1,2 1-15,0-4 0,1 1-1,1-3 2,-1-4-6,-2-3 0,2-6-56,-3-3-13,0-6-136,0-1-129</inkml:trace>
  <inkml:trace contextRef="#ctx0" brushRef="#br0" timeOffset="48604.6513">17342 2154 377,'0'0'115,"0"0"-75,0 0 24,11-77-21,6 61-13,5 1-10,4 4 0,0 4-4,0 3-10,3 4-6,-1 0 6,-1 0-7,0 0 1,-5 10-22,-6 2-27,-5 3-58,-7 3-76,-4-3-49</inkml:trace>
  <inkml:trace contextRef="#ctx0" brushRef="#br0" timeOffset="48836.4448">17306 2327 238,'0'0'104,"0"0"-51,0 0 17,0 0 24,0 0 4,0 0-19,58 0-37,-28 0-34,1-4-1,2 0-7,-3 1 0,-5 3-6,-5 0-41,-10 0-24,-7 11-116,-3 6-6,-11 1-29</inkml:trace>
  <inkml:trace contextRef="#ctx0" brushRef="#br0" timeOffset="49052.6143">17308 2556 201,'0'0'103,"0"0"6,0 0-1,0 0 20,0 0-51,0 0-34,111-7-29,-70-5-11,-1 0-3,3 1 0,-1 2-19,-3 1-38,1 3-71,-4 2 52,-2 0-126,-2-2-89</inkml:trace>
  <inkml:trace contextRef="#ctx0" brushRef="#br0" timeOffset="49506.9323">18191 2114 347,'0'0'48,"0"0"20,0 0 18,-88-65-19,56 59-28,-2 3-28,-3 3 0,4 0-4,2 8-6,7 11-1,6 5 1,9 5-2,9 1 1,0 0 0,3 3 0,15 2 0,7-2 11,5 0 14,1-3-16,5 0-3,0-1 0,-3-4 4,-2 0 5,-8-4-15,-7-2 4,-9-4-3,-4 0 0,-3-1 6,0-1 5,-15 1-8,-11-4 11,-7-4-8,-6-4-7,-3-2-7,2 0-46,-5-6-42,-3-11-221</inkml:trace>
  <inkml:trace contextRef="#ctx0" brushRef="#br0" timeOffset="51211.5305">11237 727 73,'0'0'100,"0"0"-41,0 0 9,0 0-3,0 0 6,0 0 9,0 0-15,0 98 7,0-60-45,0-2 2,0-1-13,-2-5-8,2-3-3,0-3-2,0-3-2,0-5-1,0 0-1,0-7-23,0-5-37,0-1-77,0-3-36,0 0-21</inkml:trace>
  <inkml:trace contextRef="#ctx0" brushRef="#br0" timeOffset="51712.7275">11250 839 88,'0'0'93,"0"0"11,-9-113-30,9 77-16,0 3-14,0 5 23,3 9 7,3 6-33,-1 5 4,2 5-22,2 3-23,3 0-1,3 9 1,7 17 7,-4 5 23,0 4-12,-4-2-4,-1 2-5,-7-4-8,0-1 10,-4-1-10,-2-5 0,0-4 3,0-9-1,0-3-6,0-6 3,3-2 0,0 0-3,5-13 3,3-15 0,4-5-1,4-3 2,-4 1-3,0 4-1,-3 3 3,-2 10 0,-5 9 0,-2 7 2,-2 2 4,1 0-6,2 4-8,1 17 8,2 3 2,-2 8 4,-4 1-3,1 3 2,-2 1 6,0 1-10,0 3-1,0-2 0,0-6 4,0-3-6,0-9 2,0-3-28,0-4-19,0-4-92,0-4-130</inkml:trace>
  <inkml:trace contextRef="#ctx0" brushRef="#br0" timeOffset="54196.7552">6466 1745 149,'0'0'14,"0"0"-5,0 0-9,0 0 28,0 0 15,0 0-6,70 0 34,-57 0-8,4 0-5,0 0-12,5 0-13,6 0-11,5-3-16,8 0 0,6-1 5,5-3-6,3 3-4,3-2-1,2 1 0,-3 2 5,1 3-4,2 0-1,-2 0 0,0 0 0,-3 0 0,6 0-2,3 0 5,8 0-3,7 0 2,6 0 1,0 0 3,6 0-3,6 0-3,6 0 0,3 0 0,6 0-3,4 0 4,2-1-1,6-5 2,1-2 0,0 2-4,-2 2 1,-1 1 1,2 3 1,0 0 1,-2 0-2,3 0 0,-2 0 0,1 0 0,-4 3 0,3-2 2,-5 2-5,3-1 4,1-1-1,2 1 5,1-1-5,2-1-1,-2 2-4,-5 0 5,1-1 4,-4 0-4,-2 1 0,-2-1 0,1 1 0,1-2 0,1 0 0,2 0 3,-4 0-7,2 0 6,0 0-2,-4-3 0,-3 0 0,-6 3 0,-7 0 0,-4 0 0,1 0-5,-2 0 8,3 0-3,-3 0 1,1 0-1,1 0 0,3 0-3,3 0 6,-2 0-2,-2 0-1,-1 0 0,-3 0 0,-3 0 0,-1 0-1,-3-1 1,1-1 0,0-1 0,-5 1 2,-2-1-2,-1 2 0,1-1 0,2-1 0,1 1 0,3-3 1,-1 2-2,1-3 1,1 1 0,-3 2 1,0 0 0,-2 2-2,5 1-2,2-4 3,1 2-3,0-3 7,7-1-4,1 0 0,4 0 1,1-1-2,2 0 1,-1 2 0,-1-3 0,-1 3 0,3 1 0,0 1 0,0 2 3,0-1-6,-2 1 1,0-1 2,1 0 2,3-1-2,-2 2 0,3-1-1,-3 1 5,-2-1-6,8 2 2,1-1 0,2-1-2,8 1 3,-4-2-1,2 0 0,-2 1 2,2-1-3,-2 3 1,-2 0 0,-1 0 0,1 0 0,0 0 1,3 0-1,-2 0 1,1 0-2,-1 0 1,1 0-1,1 0 0,-1 0 1,3 0 0,-1 0-2,2 0 6,-1 0-5,-4 0 1,3 0-1,-5 0-1,-1 0 3,0 0-1,1 0 1,-2 0 0,-1 0-1,0 0 0,3 0 0,-2 0 0,1 0 0,2 0 6,-4-3 17,1-1-15,0-2 2,1 0-10,-1 0 2,-3-2-1,-1 2-1,-2-1 0,0 2 1,-4 0 0,-1 2-1,0 3 0,-4-1-1,1 0 1,3 1 0,1-2 0,-3 2 0,1 0 4,-2 0-4,-1 0 0,1 0-1,2 0 1,1 0 0,0 0 1,0-1-6,5-2 10,1 0-6,5 0 1,6-2 0,-1 1 1,4-1-1,2 1 0,2 0 0,3 0 3,7 0-4,2-1 1,2 0-1,6 1-3,6 1 4,3-1 0,5 2 3,9 2 0,3-1-3,9 1 0,3 0 0,4 0-4,-1 0 8,6 0-4,5 0 0,-1 4 4,8 3-6,-1 1 2,-4 2-1,0 3 1,-5 0 0,-4-1 0,0 2 1,-6-2-1,-1 0-1,-9 3 1,-1-1-1,-2-3-2,-8 0-13,1-2-19,-14-1-6,-10 0-38,-15 0-20,-17 0-27,-17-3-24</inkml:trace>
  <inkml:trace contextRef="#ctx0" brushRef="#br0" timeOffset="56022.6478">13059 2937 306,'0'0'89,"0"0"-37,0 0-26,0 0 4,0 0-30,0 0 2,0 0-5,-2 7 7,13-3 29,3-1 13,1-2-27,5 1 7,0-2-18,5 0 4,6 0 4,4 0-10,4 0-6,6 0 0,4 0 0,6-3 5,5 0-4,0-2-1,-2 3 2,-4 1 4,-7 1-10,-8 0 4,-6 0 0,-3 4-2,6 3 2,11-4 0,15-3 4,14 0-1,15 0-3,16-5 0,11-4 3,13-1-4,8-1 2,4 0-1,2 1 0,-2 2 3,-4 4-3,-3-1 0,1 4 0,0 1 0,5 0 0,1 0 3,4 0-3,-3 0 4,0 0-5,-6 0 1,-6 3 0,-1 6 3,-2 1-3,-3 0 0,1-1 0,-2-4 1,0 0-1,7 0 0,-1-5 0,3 0 0,1 0 0,8 0-2,1-3 1,3-5-27,0-1 23,-7 0 0,-5 3 5,-8 0-2,-12 1 5,-11 4-3,-10-1 17,-9 2-12,-12 0-5,-10 0 0,-15 0-7,-22 0-6,-18 0-106,-8 0-114,-22 0-30</inkml:trace>
  <inkml:trace contextRef="#ctx0" brushRef="#br0" timeOffset="57958.6556">5359 4240 101,'0'0'194,"0"0"-170,0 0 4,0 0 52,-21-84-21,10 69 20,-1-3-23,-4 3-10,4 2-14,-6 0-17,3 5-4,-3-3 2,1 4-11,-3-3-4,-1 4 2,-4 2 0,-5 1-2,-1 3 3,-5 0-1,0 0 0,3 7-1,0 4-3,2 1 3,7-1-1,2 0 2,8 3 0,4 3 2,3 5-7,2 5-2,5 5 3,0 4 3,6 0 1,10 1-2,5-5 2,9 1 0,6-1 2,7 1 2,8 0-4,5 5 11,0 2-8,4 6 28,-5 0-11,-8 4-10,-5-2-6,-6-3-1,-6 1-3,-6-7 0,-11 0 0,-4-3 1,-9-5 1,0 0-2,-21-3 6,-10-2 2,-8-5-8,-4-6 0,1-7 2,-7-8 4,1 0-5,-6-8 2,-1-13-2,3-5 0,1-3-1,9-1 0,11 1 3,7 1-12,6 4 0,8 5-36,4 1-40,4 6-125,2 1-113</inkml:trace>
  <inkml:trace contextRef="#ctx0" brushRef="#br0" timeOffset="59293.2558">5809 4683 390,'0'0'46,"0"0"-3,0 0 55,0 0-38,0 0-52,0 0-8,-19 27-4,17 0 4,2 8 0,0-3 14,0 0 15,9 0-17,0-2 2,3-4 10,0-5-22,3-1 2,3-8-4,1-3 1,2-7 7,0-2-5,0 0 5,3-13-8,-2-6-6,-1-4 6,-5 2-10,-5-2 8,-2 2 2,-6 2 3,0 2-2,-3 0-1,0 6 0,0 0 0,0 4-2,0 2 7,-3 3 9,3 2 15,-1 0-20,1 2-9,0 11-12,0 4 12,0 0-1,4-2 2,3 0 3,4-3-4,-2-3 0,4-3 2,2-5-2,0-1-1,6 0 0,1-6-9,2-7 7,0 0-1,1-1 4,-5-1-3,1-3-20,-6-5 7,-2 0 0,-7-2 2,-3-4 14,2-2 0,-5-7 0,0-3-2,1-4 9,1 1-7,-1 5 6,-1 8-4,0 10 27,0 6 3,0 5 4,0 5-2,-3 0-22,0 4 2,0 1 9,3 0-17,0 0-6,0 29 0,0 23 0,5 17 9,-1 6-3,2 0 11,-3-1-10,-2-3-1,2-2 16,0-1 1,2-2 0,1-4-12,1-5-11,1-4-1,-1-6 1,1-5 0,0-8-2,-3-5 0,1-10-14,-3-5-10,-3-7-33,0-5-15,0-2-10,0-6-71,0-18-281</inkml:trace>
  <inkml:trace contextRef="#ctx0" brushRef="#br0" timeOffset="59710.3664">6369 4695 396,'0'0'96,"0"0"-93,0 0 28,0 0 29,0 0 7,0 0-18,74-79-36,-47 74-1,0 5 14,0 0-16,-9 15-2,0 6-2,-9 6-6,-2-2 20,-7 0-14,0 1-1,0-4 6,-10 0-10,-4-4 3,-5-2-4,-2-3-12,0-5 5,-4-4-21,-4-4-20,-2 0-6,3 0-67,-2 0 7,3-1-38,3-1 6</inkml:trace>
  <inkml:trace contextRef="#ctx0" brushRef="#br0" timeOffset="60813.4268">6376 4826 39,'0'0'116,"0"0"-110,0 0 71,0 0 5,0 0-19,84 0 17,-59-3-11,1-6-20,2-1-23,5-4-9,2-1 4,-2-3-13,0 0-5,-3 1 0,-6 1 2,0 1-3,-7 0-2,-6-1 1,0 1 4,-9 1 2,-2-4 0,0-7 2,0 0-8,-2-1 7,-3 2-1,-1 5-7,3 4 8,0 1-4,0 3 3,3 4 9,-3 2-13,0 3 11,3 0 6,-2 2-5,2 0 6,0 0-21,0 0-2,0 6-3,0 15-6,0 16 11,8 8 3,1 11-2,2 6 21,-1-2-4,-4 4 12,0-3 0,-3 1-6,0-1-2,-3-2-14,0-2-4,0-5 1,0-4-1,0-6-2,0-3-2,0-7-1,0-6 1,0-4 0,0-8-4,0-7 4,0-4-18,0-3-8,0 0 6,0-4-6,0-17 7,0-11-16,3-6 11,6-4 8,-2-3-9,1 0 6,-4 2 15,0 0 0,1 1 4,-2-2 0,0 2 0,3 4 11,-1 4 5,1 4 3,4 4-3,-1 3-8,3 4-2,7 1-6,-1 7-1,-3 6-5,3 5 8,-3 0-3,3 16 2,-3 10 3,-1 0 17,0 3-17,-5-3 0,1-1-1,-7-2-3,-3-3 0,0-1 8,-6-2-6,-16-4-2,-3-1-5,-7-6-28,-5-5-19,-2-1-77,-1 0-151</inkml:trace>
  <inkml:trace contextRef="#ctx0" brushRef="#br0" timeOffset="62185.517">7309 4678 340,'0'0'26,"0"0"12,0 0 52,0 0-21,0 0-33,0 0-18,-48-8-17,36 30-1,3 8 4,6 3 39,0 1 9,3-5-23,0 0 0,0-3-15,12-5-10,1-2 11,1-5-12,4-3-1,-3-5-2,4-6 5,2 0-7,1 0 2,2-14-8,-3-3 6,-6-2-8,-7-2-10,-3 0 6,-5-3-1,0-2-9,0 2 3,-7 1 11,-8 2 10,2 5 1,1 4 21,1 4 17,1 4-13,7 2 5,1 2-16,2 0-11,0 0-4,0-1 0,0 1-2,0 0-1,9 0-5,9 0 8,3 0 0,3 0-1,-3 0-2,3 0-4,-2 0 3,2 0 0,0 0-13,0 0 15,-2-3-22,-4-11 0,1-4 20,-5-3 1,1 0 3,-6 0 0,-3 4 3,-2 8 0,-3 2 23,-1 4 6,2 3-6,1 0-26,3 6-1,8 15 1,3 9 21,1 3-1,2 1-10,-3 4 7,-6-3-2,2 0-9,-8-4-3,-4-2 8,-1 1-11,-1-3 4,-14-3 2,-3-6-5,-1-4 5,1-9-6,1-3-15,3-2 2,3 0-3,3-3-8,5-4 4,3-1 8,0 1 0,0 1-6,14-1 16,4 3-3,3 0 7,6-3-3,1 0 1,2 0 0,4-3 0,5 0 4,1-2-4,2-5 0,1-1-20,-7-5-20,-6 0 5,-12-5-13,-5 0 12,-11-3 30,-2 3 6,-3-1 12,-14 7 24,2 5 21,-4 8 9,4 8-18,-3 1-9,-1 9-39,4 20-2,0 10-1,6 3 3,9-2 10,0-2 2,19-3-10,8-9 3,6-3-5,3-5 3,3-8-3,-2-6-13,0-4-24,-3 0-16,-5 0-76,-10-2-260</inkml:trace>
  <inkml:trace contextRef="#ctx0" brushRef="#br0" timeOffset="64691.6104">10658 4255 208,'0'0'200,"0"0"-141,0 0 32,0 0-27,0 0-23,0 0-19,0 0-17,-9-10-5,9 28-10,0 12 10,3 11 7,6 10-5,3 11 13,0 12 2,-2 4-11,4-1 19,-4-8 17,6-7-27,3-10-14,4-8 5,7-6-8,3-12 2,7-9 0,8-10 4,10-7-3,5-5-2,-1-24 1,-2-10-18,-6-6 4,-5-5-12,-10-2 14,-6-6 12,-8-5-4,-9 0 4,-8 1 0,-6 5 2,-2 6 5,0 5 11,0 4 0,-5 5-1,2 3-15,1 6-4,2 6-3,0 6-38,0 7-21,0 6-136,0 3-119</inkml:trace>
  <inkml:trace contextRef="#ctx0" brushRef="#br0" timeOffset="65293.1591">12192 4595 68,'0'0'400,"0"0"-327,0 0-45,0 0-14,0 0-14,0 0 9,91-13 26,-52 5-20,1-3-9,0 2-6,-6 2-16,-8 7-104,-14 0-98,-9 7-76</inkml:trace>
  <inkml:trace contextRef="#ctx0" brushRef="#br0" timeOffset="65486.5973">12262 4760 292,'0'0'104,"0"0"-70,0 0 82,0 0-24,0 0-51,115-12-18,-73-3-14,-1 1-5,-4 2-8,-4 3-29,-7 2-151,-7 4-138</inkml:trace>
  <inkml:trace contextRef="#ctx0" brushRef="#br0" timeOffset="67097.2252">14103 3560 175,'0'0'150,"0"0"-73,0 0 34,0 0-8,0 0-39,0 0-43,-25 3-1,11-3-7,-2 0-10,-2 0 1,-3 0-4,-1 0 0,-1 0 5,2 2-3,2 1-2,2-1 0,4-1 2,2-1-5,4 1 3,1-1 0,2 2 1,1-2 4,3 0-5,0 1 0,0-1-3,0 2 0,-2 2 0,1 2 3,-2 3-5,-2 4 7,2 0-2,0 5 0,3 0 0,-1 1 0,1 1 0,0 1 0,0 0-4,6 5 6,3 1-2,-2 3 5,-1 3-2,-2 2 6,-1 2-9,-1 2 2,-2 1 4,0 2-2,0-1-4,0-1 0,0 1 1,0 0-5,0-2 4,0 1 0,0 2 2,0 4-1,0 5-1,-3 3 0,-6 0 5,3 0-5,0-3 0,0-4 0,0-2 5,-1-1-2,5 1-3,1 0 0,-1 0 2,1 1-4,1-1 2,-2 1 0,-1 3 7,0-1-3,-3 3-1,-2 3 4,0 3-5,-1 5 12,0-2-7,-1 0-2,1 0 2,0-1-2,2 3-3,2 0-2,2-5 0,3 0-4,-2-4 7,1 1-3,-1 2 12,1-1-8,-4 1 3,2 1-4,0-4 0,0-2-3,2-4 0,1-2 0,0-2 2,0 1 2,0-3-4,0 0 0,0-2 3,0 0-5,0 1 2,0 0 0,0-1 3,0 1 4,-4 1-7,-1 1 0,4 0-1,-1-4-4,2-2 5,0-3 0,0-6 1,0-1 5,0-5-6,3-4 0,-1-2-2,-1-4-2,-1 0 4,0-4 0,0 0 4,0-1-3,0-2-1,0-1 0,0 0-1,0-2-4,2-1 5,-2 2 0,1-2-3,2 2 4,0-2-1,1 1 0,2-1-7,5 0 1,10 0 4,7-6 0,8-7-2,10-2-8,2-2-2,4-1-14,-1 3 0,0 0-4,-5 3-22,-6 0-97,-9 2-98</inkml:trace>
  <inkml:trace contextRef="#ctx0" brushRef="#br0" timeOffset="68415.8757">14959 3899 120,'0'0'134,"0"0"-26,0 0-22,0 0-38,0 0 26,-46-90-50,32 77-14,1 3 37,-2 1-33,-1 3-2,-1 3-1,-2 3-7,1 0 4,-3 0-5,0 15 2,-1 6 8,-2 5-12,-1 6 11,2 0-5,7 3-2,3 0 13,7-3-10,6-3-7,0-3 3,4-3-1,12-5-3,4-7 0,5-3 1,4-6-2,3-2 1,3 0-1,1-17 1,-5-4-19,-6 0 13,-7 0 4,-7-2-1,-4 2 0,-3 3 6,-4 5-3,0 2 12,0 7 14,0 2 18,0 2-14,0 0-22,0 3-8,0 14-13,0 5 13,0 2-3,11-1 6,4-4-3,7-4 0,4-2-16,3-9-2,6-4 2,5 0-54,2-2-160</inkml:trace>
  <inkml:trace contextRef="#ctx0" brushRef="#br0" timeOffset="69487.6849">14730 5009 161,'0'0'109,"0"0"-21,0 0 0,0 0-10,0 0-16,0 0-45,-5-4-6,5 17-7,0 6 3,0 6 47,6 4-45,3 0 11,-3 1-2,0-2-15,-3-1 16,1-1-11,-2-3 5,-2-2-2,0-5-6,0-2-5,0-5 0,3-3-2,-3-3 2,2-3 0,-2 0 1,2 0 9,1 0-7,2-9 1,2-9-4,2-5-5,6-1 5,0 0-9,4 4 2,2 4 3,-3 5 3,3 4 1,-3 2 0,0 5-13,0 0 6,-5 2 7,1 10 0,1 3 12,-5 2-6,2 4 9,-2-2 0,1 4-14,-1-2 20,-2-3-17,-5-2 3,-2-4 2,-1-3-6,0-3 5,0 1 13,-10-3-17,-11-2 23,-6-1-27,-7-1 2,-2 0-4,-2-3-7,3-6-17,5-1-12,4-1-20,7 3-34,4 2-177,2 2-122</inkml:trace>
  <inkml:trace contextRef="#ctx0" brushRef="#br0" timeOffset="70258.3227">15073 6271 378,'0'0'102,"0"0"-60,0 0 32,0 0-14,0 0-24,-93-34-11,71 34 14,-4 8-23,0 13 0,-4 7-3,1 6-13,4 4 20,7 1-5,5 0 3,8 1 3,5-3-19,0 1 9,6-6-11,15-1 1,9-6-4,9-8 7,11-10-4,10-7 10,3 0-10,1-13-12,-3-10-32,-3-2-44,-11-1-100,-11 4-269</inkml:trace>
  <inkml:trace contextRef="#ctx0" brushRef="#br0" timeOffset="71618.7403">17011 3934 285,'0'0'53,"0"0"32,0 0 20,0 0-23,0 0-15,0 0-33,-23-62-12,8 54 5,0-1-20,-1 2-2,-2 1 3,0 1-7,1 4-1,1 1 0,0 0 3,3 0-6,-4 9 3,4 9 0,1 4-5,0 4 5,4 3 0,5-1 0,3 1-1,0-4 1,0-1 0,11-4 0,4-4 1,0-3 0,1-6-1,1-4 0,0-3-13,3 0 7,-1-9-3,3-10 9,0-5-5,-3-5 6,-1-3-1,-5-2 0,0-5 0,0-2-3,-1-3 3,-4 0 0,-3 0 4,-4 0 4,-1 5-8,0 3 11,-3 5 1,-5 9 20,0 5-13,1 7 3,4 4 18,-2 4-33,2 2 5,-1 0-12,1 15-15,-2 23 13,1 18-2,-1 11 4,4 1 9,1-3-8,0-10-1,7-6 0,11-10 0,2-8-6,3-4 6,3-5-23,2-4-16,0-7 2,-1-6-108,-4-5-337</inkml:trace>
  <inkml:trace contextRef="#ctx0" brushRef="#br0" timeOffset="72615.8895">16920 5202 220,'0'0'68,"0"0"-57,0 0 62,0 0-35,0 0 26,0 0-7,85 59-7,-58-54 10,-1-5-38,3 0 2,-1 0-4,-1-4-19,-4-6 13,-3-4-9,-4 3 0,-3-4 11,-6 1-14,-4-3 2,-3 0-3,0 0 6,-6-3-6,-13 2-1,-4 0 0,-4 5 9,1 3-8,-3 6-1,-2 4 0,0 0 3,-4 9-3,5 12 4,2 6 2,3 6 20,7 7-17,4 0 9,8 2-1,6-1-16,0-7 10,6-5-9,17-3-1,7-10 1,8-7 2,8-9-3,2 0-1,6-12-21,-3-6-32,-5-1-63,-5 2-230,-12 3 32</inkml:trace>
  <inkml:trace contextRef="#ctx0" brushRef="#br0" timeOffset="74030.2704">16834 6414 106,'0'0'493,"0"0"-461,0 0-22,0 0-6,0 0 10,0 0-2,0 0-8,2 17 30,12-14-7,-1-1-10,2-2 6,3 0-22,3 0 10,4-1 3,5-12-14,0-5 10,-2 0-10,-7-4 1,-6 1-3,-3 0 3,-6-4-1,-2-4 0,-1-1 2,-1-2-3,-1-1 1,1 3 0,-1-5 3,-1 6 0,0-3-3,0 3 0,0 5 3,0 4-4,0 6 1,0 4 0,0 6 7,0 3-7,0 1 14,0 0-12,0 0 4,0 0-12,0 13 4,0 17 2,0 15 3,0 11 2,0 7 5,0 5 4,0 0-8,0-2 16,0-3-14,0-1 13,0 0-2,0-2-17,2 0 0,5-1 2,7-2 11,-2 0 6,4-3-20,-1-6-1,3-7 1,0-11 5,3-7-7,-2-11 1,-1-6-6,-2-6-2,-1 0 5,-2-11 3,0-13-6,-2-9 6,-3-8-15,-5-1 1,-3-1-14,0 1 24,-8 3-10,-11 2 4,-6 4 9,-3 6-14,-4 4 13,2 4 1,4 4 1,6 3 25,5 4-14,9 4 1,6-1 3,0 1-15,8-5 0,23-6-1,18-3-4,11-5 5,4-1 0,0 0-25,-7 1-6,-8 5-28,-15 8-28,-11 5-110,-12 3-171</inkml:trace>
  <inkml:trace contextRef="#ctx0" brushRef="#br0" timeOffset="97444.0086">19195 3654 230,'0'0'78,"0"0"-50,0 0 39,0 0-1,0 0 6,0 0-6,0-6-20,0 1 2,-5 2-18,1 0-15,-2-3 0,-4 3-13,1-2-2,0-1 0,-6 3-10,1 1 1,-3 2-2,-2 0 2,-1 0 8,-3 2-4,5 9-1,2 2 5,4 3-4,3 3 3,3 5 0,2 0-3,4 2 2,0-1 2,0-2 1,8 0 0,6-7 3,4 1-4,1-5 1,2-5 0,3-4 2,0-3 4,1 0-6,-1 0-1,-3-6-6,-6-3 1,-6-1 4,0-1-3,-6-2 3,-2-1 1,1 4 1,-2 0 6,0 5 2,0 2 13,0 1-3,0 2-6,0 0 8,0 0-20,0 0 0,4 8-2,2 17 4,3 17 12,-1 12 8,-5 8-5,-3 4 35,0 2-25,-14-3-16,-4-8 1,-2-10-10,1-10 1,2-6-2,1-10 1,0-3 8,3-7-9,-2-6 2,4-5 2,0 0-5,3-8-7,5-15-20,3-9-11,6-4 29,19-7 4,10 0 5,4 0-4,8 0 1,4 2 0,-2 2-22,3 5-36,-8 2-19,-6 4-208</inkml:trace>
  <inkml:trace contextRef="#ctx0" brushRef="#br0" timeOffset="98678.1894">18911 5156 435,'0'0'26,"0"0"-25,0 0 2,0 0 6,0 0 39,0 0-14,15 30 9,0-27-11,4-3-18,4 0 13,1 0-25,3-11 11,0-5-5,-2-7-8,-4 1 0,-5-4-6,-2-1-9,-2 0 14,-6-3-1,-3 0 2,-2 0-6,-1-4 1,0 3 5,0-4-5,-9 3 5,0 4 5,0 6 7,3 7 8,3 4 10,0 6-23,3 4 18,-1 1-1,1 0-23,0 6-2,0 18-4,0 13 5,0 12 13,0 8-11,1 6 8,4-1 3,-2-5-7,0-6 15,-2-4-11,-1-6-4,0-7-3,2-4 1,-1-7-5,1-5 1,-2-9 0,0-4 0,1-5 2,2 0-2,0-10 0,2-15-9,1-9 4,3-3-14,4 2 2,-3 4 13,3 4-1,0 5 5,-3 6-5,-1 4 5,2 6-2,-4 4 2,4 2-10,3 0 8,6 11 2,-1 9 9,1 5 14,-4 3-22,-1 1 6,-5-1-7,0-1 3,-2-2 3,0-2-6,1-5 0,2-5 0,2-5-29,0-8-20,5 0-83,3-6-237</inkml:trace>
  <inkml:trace contextRef="#ctx0" brushRef="#br0" timeOffset="100082.0965">18940 6327 161,'0'0'164,"0"0"-149,0 0 33,0 0 33,0 0-9,0 0-18,28 41-5,-16-37-15,1-1-13,4-3 5,5 0-13,4-6 6,2-12-12,2-5-7,-2-3-9,-5 3-10,-4 3 8,-8 3 8,-7 7 6,2 2-3,-6 5 0,0 2 2,0 1 11,0 0-3,0 0-8,0 0-2,1 19-3,5 12 3,0 10 30,2 9-18,0 6 21,-1 6-2,-3 1 11,-1 0 2,-3-4-33,0-5-4,0-1-7,0-7 4,-11-2-5,0-4 1,0-8 0,-1-8 5,1-10 3,1-5-6,6-8-2,-2-1 5,-1 0 4,1-1-9,-3-15 0,6-10-5,3-11 10,1-9-7,26-11 2,9-11-31,10-5 4,8-7-36,-4 1-32,-8 10-127,-10 12-276</inkml:trace>
  <inkml:trace contextRef="#ctx0" brushRef="#br0" timeOffset="100451.9085">19156 6054 588,'0'0'92,"0"0"-71,0 0 28,0 0-34,0 0-9,0 0-12,-21-19 5,21 19-55,-1 0-106,-1 0-229</inkml:trace>
  <inkml:trace contextRef="#ctx0" brushRef="#br0" timeOffset="102287.2574">19896 3277 355,'0'0'82,"0"0"-16,0 0-25,0 0-10,0 0 2,0 0-30,28-1 6,-7 1 5,5 0-2,2 0 14,-2-4-19,-4 4-4,-2 0 2,-3 0-2,-1 0-3,-2 0 0,-3 0 2,-1 2-7,-4 3 5,1 1 0,1 3-5,1 0 10,-2 0-5,-1 2 0,-1-1 1,0 1-2,-2 1 1,0 2 0,-1 3 1,-2 1 3,3 4-4,-2 5 0,4-1-2,0 5 2,-2 0 2,1 1 2,2 4 2,-3 2 1,0 4-5,-2 3 3,2 0 2,-1 2-4,-1-2-2,1-3 1,1 2 0,1-2-1,2 1-1,0 1 0,2-2 4,-1 1-6,2-3 2,0 3 0,-2 6 0,1 5 3,-1 9-3,-4 3 0,-3 2 3,0 1-4,0-2 1,0 0 0,0-2 13,0 0-12,0-4 11,0-3 0,0-5-10,0-4 8,6-7-8,0-1-2,0-3 4,0-4-2,1 0-2,-2 1 0,0 0 7,-2 1 1,-2 0-3,1-1 6,-1-1-3,-1-2 1,0-2-7,0-1 1,0-1 4,0 3-5,0-1 2,0 0-4,0-5 11,0 1-5,3-2-5,-1 1-1,-1 4 0,1 3 1,0 1 0,0 0 4,-1 2 8,2-1-11,0 1 5,0 1-7,-1 0 9,1 0-8,-2-1-1,3-1 0,-1-1-2,0-1 10,-2-3-9,2-5 1,-3-1 0,0-5-3,0-4 3,0-1 0,0-4-1,0-2 5,0 0-4,0 1 0,0 1 1,-4 2-5,-4 2 4,-1-1 0,0 1 0,0-5 4,2 0-4,4-2 0,0-2-1,1-1-6,1-1 7,-1 1-6,0 0 5,-1-1-5,-1 2 6,-3-1 0,-2 1-2,-6 1-2,1 0 4,-3-1-8,-4-2-9,-2-2-15,-4 0 1,-4 0-17,-5-6-31,-4-9-77,-5-4 0,-3 1 29,-2-3 26</inkml:trace>
  <inkml:trace contextRef="#ctx0" brushRef="#br0" timeOffset="105108.8855">21950 4587 22,'0'0'140,"0"0"-109,0 0 0,0 0 45,0 0-14,0 0-15,3 50-10,0-35-10,0 0 3,1 1 2,0 0-15,2-2 0,3 2-14,0-2-1,0 0 0,3-2 1,1-2-2,3 3 2,4-6 3,2 2-5,4-5 9,-3-4-9,2 0-2,-2 0-9,0-13-4,0-5 5,-6-3-18,-2 0 2,-8 1 16,-5 2 9,-2-2 0,0-1 1,0 2 4,0 1-2,-5 4-2,2 5 22,0 4 37,0 1-21,2 4 3,1-1-15,0 1-26,0 0-2,0 10-5,0 7 6,9 0 13,3-1-10,4-1-1,-1-2-2,4 0 0,-2-5 4,1 0-4,3-3 4,0-4 1,3-1 2,-1 0-7,-6 0 0,-2 0 3,-8-1-5,-2-7 2,-5-2 0,0-4 4,0-4-4,0-2 0,-5 2 0,-2-1 1,-1 1-4,1 3 3,1 1 0,3 5 3,0 6 6,1 0-7,2 2 9,0 1-5,0 0-8,0 0 2,0 0-6,0 0 4,11 0-7,8 0 9,5 0 0,1 0 2,-1 0-4,3 0 4,-2-3-2,4-8 0,-2-2 0,-2-5 0,-5-3-10,-4-5 10,-7-6 1,-3 1 0,-5-4-1,-1 3 5,0 2 3,0 3-8,-3 4 17,-4 1-14,-1 7 22,4 4-22,0 7 8,2 4 28,1 0-29,1 0-10,0 18-8,0 16-2,0 13 10,0 8 10,0 3 7,0 3 6,0-4-13,0-5 4,3-6-7,2-9 0,0-5 11,-2-7-15,0-5-3,-2-3 0,-1-9 4,2-3-4,-2-2 0,0-3 0,0 0-4,0-8 4,0-10-14,3-9-6,3-3-15,6 0 19,-2-2 3,5 9 4,-2 3 6,0 5 3,-2 7 0,3 3 0,1 4-11,4 1 8,7 0-6,-1 8 9,3 7 3,2 4-3,-2 4 4,1 0 9,-4-2-13,-1-2 5,0-5-5,3-4 1,-1-2 1,4-8-1,5 0 3,-1-2-4,0-16-5,-4-5-4,-6 1-1,-9-2-8,-5 0 9,-5-2-4,-5 2 5,0 3 0,0 3 8,-8 8 0,-2 2 11,2 5 1,4 3 13,1 0-16,1 0-9,1 1 0,1 19-17,0 4 16,0 3 2,0 2 0,7-4 12,3 1-8,1-6 1,0-2-1,1-5-2,6-4-4,7-3 1,5-6 0,4 0 1,3-2-1,1-9-1,-5-4 0,-6-2-5,-8-4-4,-9-1-4,-4-3 4,-6 0 9,0 1-6,0-2 7,-13 0 3,-5 2-1,1 2 11,1 2-8,3 5-3,1 5 14,4 3-8,4 5 0,4 2-8,0 0-3,0 0 0,0 0-6,4 0 1,14 0 5,6 0 4,6 0-1,1 0 1,2 0 2,-3 0-4,-5 0 1,1 0 0,-6 9-2,0 4-1,-8 5 0,-2 5 3,1 3 0,-7 5 1,1 1 1,-4-1 1,-1 2 12,2-2-10,2-5 3,2-1-1,6-4-4,2-5-4,5-4 1,2-7 0,7-5-1,2-2 1,3-20 0,-2-7-6,-4-4-10,-5-4 13,-8-7-5,-4-5-7,-4 2 15,-4 4-11,-2 13 11,0 12 7,0 9 2,0 7 53,-3 2-31,-2 8-31,-1 18 0,2 11-6,1 5 6,3-1 11,0-5-9,7-4 2,8-7-4,6-5-9,3-8-31,1-6-34,8-5-27,3-1-297</inkml:trace>
  <inkml:trace contextRef="#ctx0" brushRef="#br0" timeOffset="105996.2212">25222 4459 103,'0'0'94,"0"0"-4,0 0 4,0 0-25,0 0-24,0 0 27,-74-42-40,57 42 12,0 0-36,1 0-2,-1 13-5,3 7-1,-1 6 0,5 2 13,4-1-12,4-3 12,2-4-13,0-4 0,14-2 0,5-5 0,3-3 2,3-6 17,0 0-19,0 0-2,-1-6-2,-7-5-30,-3 1 26,-3-2-5,-5 0 13,0 3 14,-3 1-11,-3 3 31,0 1 19,0 3-27,0-1 2,0 2-23,0 0-5,0 0 0,0 0-13,7 0-6,5 0 1,6 3 14,3 0-3,0-3-25,1 0-75,0 0-150</inkml:trace>
  <inkml:trace contextRef="#ctx0" brushRef="#br0" timeOffset="106180.7227">25640 4641 378,'0'0'46,"0"0"26,0 0 6,0 0-11,0 0-29,-61 81-36,41-67 5,1-3-7,1-1-51,-1-4-223</inkml:trace>
  <inkml:trace contextRef="#ctx0" brushRef="#br0" timeOffset="106751.0046">25945 4125 337,'0'0'179,"0"0"-171,0 0-6,0 0 1,0 0-1,0 0 35,14 84 39,-11-39-35,-1 0-7,-2-1-13,0-2-11,0 3 4,0-4-10,0-7 19,0-6-12,0-10-4,-3-8-5,3-4-2,0-6 0,0 0-2,0 0 2,0 0 0,0-15 0,4-6-13,5-3 11,6 3-7,-4 3 9,2 1-6,-1 7 12,0 0-12,3 6 6,2 4-12,2 0 8,3 2 5,2 10-1,-5 3 17,-1 3-14,-6 0 4,-3-2-7,-5-2 4,-4-3 1,0-4 1,0 0-2,-16 0 19,-3-3-23,-5-2-15,-3-2-45,0 0-81,5 0-180</inkml:trace>
  <inkml:trace contextRef="#ctx0" brushRef="#br0" timeOffset="106982.8085">26406 4595 435,'0'0'78,"0"0"-67,0 0-7,0 0 12,0 0 8,0 0-4,-36 78-18,10-60-2,-1 0-148,-3-3-188</inkml:trace>
  <inkml:trace contextRef="#ctx0" brushRef="#br0" timeOffset="107330.1611">26837 4368 410,'0'0'224,"0"0"-220,0 0 3,-81-12-6,59 24 31,-1 16-15,5 7 7,2 8 12,5 2-29,5 0 16,5-6-16,1-5-2,0-8-5,9-3 3,12-8-3,9-7 0,5-8-28,10 0-40,3-8-176</inkml:trace>
  <inkml:trace contextRef="#ctx0" brushRef="#br0" timeOffset="107530.7035">27107 4635 541,'0'0'102,"0"0"-102,0 0 0,0 0 1,0 0 1,0 0-2,-2 87 0,-23-59-53,-9-3-73,-7 0-144</inkml:trace>
  <inkml:trace contextRef="#ctx0" brushRef="#br0" timeOffset="108285.772">27569 4472 81,'0'0'170,"0"0"-115,0 0 43,0 0-4,0 0-29,0 0-29,-31-37 4,19 33-10,-6 4-13,-3 0-7,-3 0-9,-1 4 6,0 11-3,-1 6-3,7 3 16,2 2 5,5 2 2,4-2 0,3-1-19,5 1 4,0-5 0,0-5-8,15-3 0,6-9-1,13-4 0,5 0-1,7-21-8,-1-6-11,-8-5-21,-8-3-17,-13 1 14,-6-7 24,-5-2 10,-2-5 7,0-2-8,-3 4 10,0 1 1,0 6 20,0 8 39,-8 5-3,-1 11 2,2 6-2,3 5-15,4 4-21,0 10-20,0 25-30,0 12 30,0 7 0,0 4 1,3 0 1,8-3-2,4-4 0,8-9-22,3-8-59,7-10-47,2-8-178</inkml:trace>
  <inkml:trace contextRef="#ctx0" brushRef="#br0" timeOffset="108517.5757">28082 4579 588,'0'0'86,"0"0"-86,0 0 0,0 0 0,0 0 10,9 84-10,-9-62 6,-16 6 0,-8 1 9,-7 2-15,-4 0-14,-3-4-116,0-5-220</inkml:trace>
  <inkml:trace contextRef="#ctx0" brushRef="#br0" timeOffset="109334.9997">28481 4415 62,'0'0'186,"0"0"-171,0 0 73,0 0-11,0 0-23,0 0-12,103 23 7,-70-23-5,1-9-22,2-6 3,-6 0-18,-7 0 1,-6 1-5,-10 2 3,-7-3 27,0 1-16,-4-1 2,-16 0-11,-3 1-6,-2 1-2,-3 3 0,-3 5-3,-4 5 1,-5 0 2,0 8 0,1 13-5,2 7 12,4 5 2,11 5 7,5 3-12,8-4 9,9 0-9,0-4 0,12-6 1,17-6-4,11-7 3,8-12 0,11-2-4,6-2-22,-4-14-89,-8 0-365</inkml:trace>
  <inkml:trace contextRef="#ctx0" brushRef="#br0" timeOffset="110074.553">29034 4531 685,'0'0'87,"0"0"-87,0 0-1,0 0 1,0 0 13,0 0 9,47-13-12,-27-1 8,1-4-17,-1-2-2,-1-1-2,-5-3-7,0-5 8,-2-2 0,2-3-10,-2-4 7,-3-3-28,1 1 3,-6 1 17,-2-1 6,-2 6 7,0 2 0,0 4 13,-2 7 6,-2 4 7,1 7 2,-1 8-1,2 2-17,2 0 0,-1 0-10,1 21-19,0 18 19,0 15 0,0 11 22,0 7-1,0 6-7,0 5 14,-3 0-6,1-3-7,1-3 4,1-10-17,0-6 2,-2-4-4,-1-6 2,2-8-7,1-5 5,-2-12-3,2-10 0,0-8-26,0-8-11,0 0-1,0-11 7,0-12 29,0-6-22,0-3 15,2 3 9,1 1 6,-2 4 2,-1 1 13,0 4 5,0 1 13,0 1 1,0 2-5,0 3-12,0-2-19,0 1-1,12-3 0,15-2-18,13-1 15,14-2-5,6 0-13,-1 3-3,-5 4-27,-12 5-6,-9 3-78,-12-2-180</inkml:trace>
  <inkml:trace contextRef="#ctx0" brushRef="#br0" timeOffset="110521.9846">28981 4722 562,'0'0'130,"0"0"-130,0 0 3,0 0 5,0 0 23,0 0-9,4 50 1,-4-35-21,0 0-3,-3-2 1,-6 1-71,-4-2-118,-1 0-283</inkml:trace>
  <inkml:trace contextRef="#ctx0" brushRef="#br0" timeOffset="111076.6296">29967 4558 268,'0'0'227,"0"0"-175,0 0-10,0 0 12,0 0-27,0 0 5,0 41 6,0-23-36,0 2 4,-6-1-5,-7 2-1,-4-1-2,-4-1-59,1-2-91,-3-3-193</inkml:trace>
  <inkml:trace contextRef="#ctx0" brushRef="#br0" timeOffset="112441.8371">30260 4281 55,'0'0'563,"0"0"-561,0 0 3,0 0-5,0 0 0,0 0 4,0 0-2,23 0 17,1 0 4,1 0-4,-1-9-19,-4 0-2,-3-1 1,-3-1-6,-4-4 4,-2-4 3,-2-2 0,-5-5-1,1-3-2,-2-3 2,0-2 1,0 1 0,0 0 0,0 4 1,0 6 2,0 7 13,0 7-9,0 6 14,0 3 3,0 0-14,0 0-10,0 17-1,0 12 1,0 14 14,-2 8-6,-1 5 16,0 1-4,0-1-3,0-5 14,-1-3-20,1-8 5,0-2-7,2-3-5,1-7-4,0-8 0,0-7 1,0-8-2,0-5 1,0 0-2,0-7 2,0-21-16,8-9-4,4-4-5,3 2 4,-1 4 1,-2 8 16,1 5 4,-4 6 0,0 6 7,-2 4-7,-2 4 0,1 2 0,4 0-2,5 2 1,3 12 1,1-1 4,-2 4-3,-4 1-1,-1-3 0,0 4 0,-1-2-17,-1-3-46,5-2-105,4-9-181</inkml:trace>
  <inkml:trace contextRef="#ctx0" brushRef="#br0" timeOffset="112695.7961">30965 4387 487,'0'0'199,"0"0"-199,0 0-9,0 0 9,0 0 24,0 0-8,-1 90-8,-13-66 3,-7 1-11,0-2-18,-3-7-111,2-3-319</inkml:trace>
  <inkml:trace contextRef="#ctx0" brushRef="#br0" timeOffset="113266.0972">31208 4435 88,'0'0'178,"0"0"-114,0 0 26,0 0-18,0 0-45,0 0 2,45-39-11,-36 32-15,1 3 9,2-3-10,-1-1 1,2 1 0,-3-3 4,-1 3-7,-1 1 0,-2 4-1,-3 1-1,-3 1 4,1 0 20,2 10 12,2 16-7,-1 13 19,-1 11-14,-3 9-1,0 5 19,0 0-27,0-3 9,-6-2 1,-1-3-25,-1-7-8,0-5 0,0-8 0,2-7 0,0-8 2,-1-6 0,1-8-2,-2-7-60,-3 0 4,-2-18-53,0-13-273</inkml:trace>
  <inkml:trace contextRef="#ctx0" brushRef="#br0" timeOffset="113482.2945">31418 4174 509,'0'0'146,"0"0"-146,0 0 7,0 0-10,0 0 3,0 0-23,0-9-85,0 9-139</inkml:trace>
  <inkml:trace contextRef="#ctx0" brushRef="#br0" timeOffset="113999.2761">32064 4077 273,'0'0'41,"0"0"-32,-97-17 0,58 17 22,-3 18 26,0 12-7,3 13 19,6 4 19,6 5-38,5 2-8,3-2-8,6 0-20,9-2 17,4-4-18,0-4-12,27-10 3,10-10-1,17-11-6,13-11-19,9 0-42,3-18-99,-10-8-245</inkml:trace>
  <inkml:trace contextRef="#ctx0" brushRef="#br0" timeOffset="114258.2211">31709 4283 368,'0'0'73,"0"0"-56,0 0 77,0 0 5,94 0-44,-50 3-5,6-2-37,4 1-3,0-1-4,-5-1-6,-10 0-58,-9 0-138,-11 0-317</inkml:trace>
  <inkml:trace contextRef="#ctx0" brushRef="#br0" timeOffset="114832.5826">33000 3775 346,'0'0'71,"0"0"-69,-90-18 7,50 18 15,-2 8 26,-4 17 36,6 12-21,1 8-36,0 13 8,-6 10-24,2 8 16,-3 3-5,6-3-7,11-7 18,16-4-17,13-5-17,1-4 0,29-4 5,12-7-6,13-10 0,14-11-10,13-17 2,6-7-24,9-8-19,3-26-51,-2-8-187</inkml:trace>
  <inkml:trace contextRef="#ctx0" brushRef="#br0" timeOffset="115323.8569">32642 3994 301,'0'0'144,"0"0"-116,0 0 11,0 0 34,0 0-64,0 0-9,6 104 87,0-44-42,-3 3-4,2 1-27,-3-4-11,-2 0 9,0-4-12,0-2 0,0-5-20,-3-10-87,-3-13-127</inkml:trace>
  <inkml:trace contextRef="#ctx0" brushRef="#br0" timeOffset="132323.9739">7071 8759 170,'0'0'58,"0"0"-5,0 0 8,0 0 1,0 0-18,0 0-20,0 0 19,0 33 12,0-10-4,0 3-16,3 3-5,2 5-9,1 2-13,0 2 1,-3-2 1,0 0-6,-3-3-1,4-3-2,-4-5 1,0 0-4,0-3-6,0 1-25,0-4-23,0-2-83,0-7-71,0-2-86</inkml:trace>
  <inkml:trace contextRef="#ctx0" brushRef="#br0" timeOffset="132778.022">7052 8699 99,'0'0'75,"0"0"-39,0 0 35,0 0 12,94-29 0,-48 22-14,5-1-4,1 2-26,-1 2-18,-5-1-9,-8 3-9,-7 2-3,-4 0 0,-11 0-53,-7 9-61,-9 7-49,0 7-28</inkml:trace>
  <inkml:trace contextRef="#ctx0" brushRef="#br0" timeOffset="133063.1049">7063 8967 128,'0'0'121,"0"0"-95,0 0 87,0 0-21,95 5-11,-49-5-5,6-2-38,-2-6-19,-3 1-17,-8 1-1,-9 3-1,-9 3-1,-6 0-33,-9 0-72,-3 8-30,-3 3-77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10:08.9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2560 14393 1,'0'0'0,"0"0"-1</inkml:trace>
  <inkml:trace contextRef="#ctx0" brushRef="#br0" timeOffset="2505.9321">7461 8649 39,'0'0'64,"0"0"25,0 0-12,0 0 9,0 0-27,0 0-15,0-7-6,0 7-7,0 0 0,0 0-3,-3 0-19,-5 0-5,2 0-4,-4 0-2,-2 5 2,4-1 0,-2 2 2,1 2-2,3-3 1,-3 3-1,2-2 0,-4 1 0,1 4-1,-3-1-1,-1 1 2,-1-1 5,2 1-5,-2-2 0,7-1-1,-2-1 3,2-1-3,-2 1 2,1-2 0,3 0-1,3-1 5,0 3-5,-1-2 0,1 3 0,-3 1 2,1-2 0,-1 3 1,0-2-1,-4 0 0,5-1 6,-2 1-8,1 0 3,3-3 2,-3 2-4,5-1 3,-2 1 4,1 1-6,-1 1 0,0 1-2,3 1 4,-3-2 3,0 0 1,0 2-5,1-3 7,1 3-9,-1-2 1,2 2 2,0-1-3,0-1 1,0 1-2,0 1 0,0-1 4,0 3-2,5-1-2,-2-2 0,3 1 0,0 1 6,0 0-5,3-2 2,-2 2 7,2 2-8,0-4 1,6 3-3,-3-3 0,0 1 3,2-1-2,-1-1 1,-3-3-2,1 1-1,5-3 1,-2 0 0,2-2 1,-2-1 4,0 1-4,-2-2 1,0 0-2,0 0 0,-1 0-1,2 0 0,-1-3-3,6-7 3,-2-3 1,4 1-1,-4-1 0,-1 1-7,3-4 6,0 3-3,-2-2 4,-2 1 1,-2 1 0,-1 0 0,-3 0 1,1-2 0,1-1-1,-2-2 0,-2-4 1,-2 1-2,1-3 1,-2 2 0,-3-2 1,0-1 2,0 6-3,0-1 1,0 4 4,-6 0 17,0 1-9,-3 1 3,-1-1 1,-4 0-16,3 1 6,-2 2-2,1 0-2,-4 0 3,4 1-6,-4 4 0,-3 1 0,-6 5-7,-5 1-6,-4 0-13,1 10-21,2 6 15,1 3-74,2 0-105,1-2-132</inkml:trace>
  <inkml:trace contextRef="#ctx0" brushRef="#br0" timeOffset="5876.7817">7440 8704 24,'0'0'48,"0"0"17,0 0 3,0 0 13,0 0-14,0 0-24,1-3-22,-2 4-19,-14 11 3,-2 4 1,-2 4-2,-2 2-4,3 0 3,-1 0 10,4 0 6,2-4-19,4 0 0,4-5 0,2-2-4,3-3-2,0 0-19,0-5-28,11-3 11,4 0 10,7-3-8,2-12 8,1-6-23,3-3-1,-2-2 0,-2 1 39,-2 4 17,-7 3 31,-5 4 11,-5 7 12,-5 2-10,0 2 53,0 3-2,-6 0-82,-4 0-5,-1 0-3,-4 0-2,2 3 16,-4 9-18,-2 2 16,-2 3-12,3 0-2,-1 3 7,2 0-5,1-2-3,5-4-4,4-1 1,4-4-1,3-2-24,0-4-18,0-1 5,0-2-25,12 0 20,6-12 32,7-10-18,4-2 25,-1 1 2,-4 0 3,-6 5 5,-2 3 2,-4 1 8,-3 2 19,-3 3-23,-3 2 10,-3 4 22,0-1 12,0 4 30,0 0-34,-5 0-38,-9 0-13,-3 4-3,-5 7 2,1 5 0,0 0 1,2 2 4,1-1-4,3-1 1,3-1-2,0-1-5,3-5 6,4-1-17,2-4-6,3-3 5,0 1-31,0-2 10,0 0 1,11 0 18,1-9-2,4-6 8,1-3 5,1 1 9,-1 1 2,-3 1-1,-3 3 12,-4 3 4,-7 2-2,0 2 18,0 3 23,-10 2 17,-9 0-61,-1 0-10,-3 10-2,-5 8 3,1 7-6,0-1 3,5 3 0,-2-5 3,7 1-3,3-7 0,3 0-2,5-4-2,-1-5-7,7-2-17,0-4-17,0-1 10,15 0-19,3-4 26,-2-10-14,5-1-2,-6-1 41,1 0 3,1-2-1,2-3-1,-1 0 2,0 0 0,-9 5 3,-6 4-1,-3 4 2,0 5 17,-8 3 13,-7 0-20,-4 0-12,0 7 1,-4 7 6,1 4-7,-2 2 12,0 1-8,0 3-2,-1 0-1,4-1-1,6-2-2,3-4 0,11-6-4,1-3-5,0-3-16,7-5-22,14 0 35,3-13-5,4-6 10,2-4-1,0 1-17,-2 1 25,-5 0 0,-1 0 2,-1 1 12,-3 0 12,0 3-3,-3-2 10,-4 3-9,-3 2-14,-8 5 2,0 3 11,0 1 15,0 2-12,0 2-1,0 0-20,-6-1-5,3 2 0,-4-1 1,4 1 3,0-2-2,1 1-2,2-3-1,-3 1-1,-1 2-22,-4 1 11,-8 0-31,-4 0 3,-5 12 18,-2 1 17,0 1 3,4-3 1,4-4 0,5-1 2,5-4 2,6-1-1,1-1 20,2 0-10,0 0-7,0 0-4,0 0 4,9-5-3,5-5-1,-1-1 3,-2 4-2,-5 1 0,-5 3 1,-1 3 14,0-2-6,0-1 7,0 0-17,0 1 2,-7-1 1,-4 1-3,3 1 0,0-1 0,0 0 3,2 2-5,2 0 2,-1 0-1,5 0-4,0 0 5,0 0-7,0 7 7,0 0-1,0 4 1,0-4 0,0 0-1,0 1 1,0-1 1,3 0-1,-3 0 1,0-2 0,0-3-2,2 0 1,-1-2-19,-1 2-32,0-2 6,0 1 14,0 3 18,-3 0 9,-10 3 4,1 1 0,3-1 0,0-2-1,6-1-21,0-2-37,3-2-3,0 0 18,8 0 12,9-8 30,4-4 2,7-3 5,-2 0 9,1 1 4,-2 1 20,-7 4 6,-6 3-8,-3 3-20,-3 2-10,-5 1-6,-1 0-5,0 0-1,2 0 6,-1 7 6,1 4 16,-2 2-8,0 2 7,0 3 0,0-1-15,-10 0 1,-1-4 1,0-1-7,3-3 4,0 0-5,4-5 0,-1 1 2,2-3-2,3-2-2,0 0-6,0 0-16,0 0-13,3-7 0,9-6 28,6-7 6,-3 1-7,0-2-26,-2 3-5,-1 3 18,-3 1 21,-3 2 1,2 5 2,-3-1 3,0 3 17,-2 4 10,3-2 9,2 0 7,3 0-8,0-1-29,-2 2-10,1 0 7,-1 1-7,-3 1 0,-1 0 0,-1 0 1,2 0-2,-3 0-2,-2 0 0,1 0-17,-1 0-17,-1 0-14,0 3-48</inkml:trace>
  <inkml:trace contextRef="#ctx0" brushRef="#br0" timeOffset="7365.3832">7847 8989 161,'0'0'144,"0"0"-92,0 0 21,0 0-4,0 0-5,0 0-17,0 0-20,-1-3-27,1 14 4,0 11-4,-2 6 18,-1 0-6,3-1-1,0-4-9,0 0-2,0-5 1,12 0 2,0-4-3,3-3 0,3-4 0,-2 0 4,2-7-2,-1 0-2,-1 0 10,2-2-8,0-8 0,0-7-2,1-1-2,-1-5 0,-3 0-1,0 0-2,-6-1-1,-5 2-6,-2 3 12,-2 1 0,0 6 2,0 3-1,0 4 3,-3 1 7,0 4 7,3 0-3,0 0-12,0 0-3,0 12-11,0 7 11,1 4 8,10 0-8,-1-2 7,4-1-4,-2-2 0,1-3-3,1-4 2,2-1 0,-1-4-1,7-6 0,2 0 4,1 0-4,-2-6-1,4-7 0,-8-3 0,-4-2-5,-3-5 1,-6-1 4,-3-1-3,-3-3 1,0 3-1,-2 3-1,-14 0 4,-2 3 1,-1 4 2,-1 1 10,4 5 0,-2 0-4,6 3-2,3 2-6,3 0 0,2 3-1,2 1 0,2 0-4,0 0 4,0 0-16,15 1 11,6 7 5,1-2 0,7-2 0,4 0 1,1-3-1,6-1 3,-4 0-2,-3 2-1,-5 1 0,-3 4 0,-7 5-3,-1 3 0,-7 5 3,-2 3-2,-3 0 6,0 3-1,-4 0 9,1-2 1,4-2 0,0-2-2,2-5-10,3-5-1,0 0 2,2-6-2,-1-4 2,6 0-2,3 0-17,1-10-42,-1-2-112,-7 1-315</inkml:trace>
  <inkml:trace contextRef="#ctx0" brushRef="#br0" timeOffset="9688.9316">9984 8883 230,'0'0'79,"0"0"22,0 0-16,0 0-25,0 0-16,0 0-4,-94-85-6,80 78-4,-4 1-17,-1 4-2,-2 2-11,-4 0 0,-2 8-2,-1 11 2,-1 4 0,4 3 1,8 0 0,1 2-1,4-3 2,9-2-1,3-2-1,0-2 0,3 1 0,9-3-1,6-4 1,1-1 0,2-4 0,3-4 1,3-4-1,0 0 2,-1 0 2,0-1-2,-1-8-2,-1-3-1,-3 1-5,-3-2-4,-2-2 10,-2 1-6,-2 0-3,-2 0 9,1-3-7,-4 0-2,-1 1 5,0-2 3,-3 1 0,2 0 1,-2 3 0,-3 4 2,0 5-1,0 0 5,0 3 13,0 1 2,0 1-2,0 0-8,0 0-2,0 0-9,0 9-16,0 9 16,0 5 1,5 0 9,1 2-1,0-1-6,2-3 2,-2-3 0,4-1-2,2-4-3,3-2 5,0-6-4,4-3 7,1-2-5,2 0-2,-1 0 6,-3-10-4,-2-3-2,-2-3-1,1-4-1,-5-2 0,-2-3 1,-1-2-5,-4 3 5,-2 1-9,-1 2 9,0 4 0,0 5 0,0 3 0,0 4 1,-1 2 7,-2 2 8,3 1-13,-3 0 4,2 0-7,-1 15-12,-1 9 12,3 3 2,0 1 7,0-2 3,2-4-12,6-3 2,0-6-2,6-2 1,-1-2-2,0-6 2,4-3 0,-4 0 4,5 0 0,-1 0-4,2-11-1,3-5-1,-1-4-5,0-1-1,3-1-8,-6 2 12,0 3-6,-5 2 6,2 5 0,-3 1 3,3 2-2,-3 0 2,0 4 0,1 2-3,-4 1-2,3 0 1,-3 3 4,2 12 0,-4 1 16,3 2-6,-2 1 2,-4-1 4,1-2-14,-5-1 3,0 0 0,0-4-1,0-2-1,0-1-3,0-4 1,0 0 0,0-2 2,0-1-3,0-1 0,0 0 5,0 0-2,0 0-3,0 0 5,0 0 7,0 0-11,3-11 1,6-10-2,1-8-21,5-3 13,0 2-19,4 6-1,-5 6 21,-1 7-1,-4 5 6,-1 4 2,-1 2-5,3 0 3,1 0-3,0 14 5,2 3 11,-3 1-6,-2 0 8,5-2-1,-4 1-11,-1-2 7,-1-1-3,-3-2-5,-1-3 4,-1 0 0,1 0-3,-3-3-1,0-2 2,0-1 7,0-1-3,0-2-4,0 0 13,0 0-11,0 0 15,0-5-6,0-13-13,5-10 0,2-7-11,6-1-11,1 4-5,2 8 2,-2 8 24,-3 8-1,-3 4 0,4 4-4,0 0 6,1 3-3,1 13 1,2 4 4,-2 3 8,-1 0 2,2-2-8,0 0 10,-2-4-14,4-3 0,-2-2 2,4-6 3,-1-6-10,1 0 0,1-5-49,-7-14-46,-4-4-347</inkml:trace>
  <inkml:trace contextRef="#ctx0" brushRef="#br0" timeOffset="10172.674">10354 8613 219,'0'0'13,"0"0"9,0 0 62,0 0 18,0 0-29,0 0-48,-17-7-25,10 7-26,-2 4-30,0 3-29,1 1-34,-2-5-98</inkml:trace>
  <inkml:trace contextRef="#ctx0" brushRef="#br0" timeOffset="11513.4824">12375 8816 302,'0'0'132,"0"0"-132,0 0 6,0 0 2,0 0 18,0 0-1,33 5 27,-15-5-6,7-6-18,1-7-14,-1-1-11,-4 0-6,-6 2 0,-6 3-32,1 0 20,-7 0-4,0 2-7,-1-1 4,-2 2-18,0 1 19,0 0 9,0 0 3,0 2 8,0 3 0,0 0 1,0 0 35,0 0-19,0 6-14,0 10 9,0 6 28,0-1 6,4 1-19,2-2-4,3-5 3,0-2-22,3-2 5,1-2 6,1-3-11,-1 0 13,-1-2-8,0-1 3,0-3 2,-1 0-11,-2 0 3,2 0-3,1-6 3,0-6 1,-1-1-5,-2-2 0,-3-2 5,1-2-3,-4-2-3,3-2 0,0 1 0,0 1-2,3 1 2,-2 5 0,2 3-4,-1 5 4,-1 5-1,-1 2 0,2 0-13,2 7 14,3 13 7,4 2 3,2 4 15,2 0-8,-3-5-1,3-2-1,-6-2-15,-2-2 15,-5-3-10,-5-1-1,-2-4 4,-1 1-7,-3-1 4,-19 2-5,-8-1-1,-7-1-14,0-4-34,-1-3-28,1 0-78,0-15-175</inkml:trace>
  <inkml:trace contextRef="#ctx0" brushRef="#br0" timeOffset="11760.8176">12623 8559 447,'0'0'146,"0"0"-107,0 0-14,0 0-8,0 0-14,0 0-3,0-20-27,0 10-155,0 1-227</inkml:trace>
  <inkml:trace contextRef="#ctx0" brushRef="#br0" timeOffset="14252.5224">15349 8807 23,'0'0'36,"0"0"34,0 0-18,0 0 4,0 0 3,0 0 5,64 16-7,-51-16-13,1 0-14,0-2-9,3-9-11,4-1 3,0-1-13,-2-5 4,1-2 2,-5-1-4,-5-1 2,-6-4 5,-4-1-4,0-3 30,0-3-19,0-5-9,-1-2 4,-4-3 0,2 1 1,3 3-3,0 3-5,0 6 20,0 4-7,0 5 1,-3 3 8,-1 6-10,1 1-1,0 7-6,0 1-4,2 3 5,1 0-6,-3 0-2,1 0-2,-3 14 0,2 12 0,0 12-3,-2 7 6,5 5-1,0 3 0,0-1-1,0 1 3,1-5-2,14-3 0,2-4-2,5-8 2,3-6 0,-3-5-2,4-5 0,-4-3 3,1-7-2,-1-4-1,-1-3 0,6 0 0,0-1-1,3-14-4,1 0-9,0-2 10,-1-1-6,-5 0-1,-4 1 8,-7-1-7,-5-1 4,-2-2-3,-4 3-1,-3 3 10,0 4-2,0 7 2,0 2 20,0 2-7,-5 0-11,-3 11-2,-1 8 0,1 2 7,4 0-7,2-1 9,2-5-7,0-3-1,0-3-1,9-3 0,2-3 2,3-3 2,3 0-4,4-1 2,-3-11-2,-2 1-8,-7 2 8,-7 0-9,-2 1 4,0-2 4,0-1-6,-6 1-9,-3-1 10,0 0-4,-2 3 8,4-1 2,1 3 0,4 1 4,1 2 4,1 2 8,0-2-13,0-2-3,6-2-2,15-6 1,4-2 2,5-3-3,2-1 1,-3-2-19,0-1-25,-7 6-99,-12 3-87,-10 3-105</inkml:trace>
  <inkml:trace contextRef="#ctx0" brushRef="#br0" timeOffset="14615.8175">15126 8518 41,'0'0'203,"0"0"-193,82-12 69,-32 5 9,8-2-34,10 0 20,10-5-19,5-1-20,0 2-17,-7-3-17,-14 5-1,-11 1-24,-14 3-124,-8 1-108</inkml:trace>
  <inkml:trace contextRef="#ctx0" brushRef="#br0" timeOffset="16658.4273">18418 8341 81,'0'0'98,"0"0"-13,0 0 58,0 0-43,0 0-55,0 0-24,-91-2-18,77 23 1,2 6 19,5 6-11,2 4 2,2 2 12,3-2-21,0-2 9,0-5-2,0-6-12,9-3 10,6-3-10,-1-4 0,3-2 6,0-6-2,2-3-4,2-3 0,3 0-4,1-5 3,-1-10-5,-3-3-9,-3-2 15,-7-1-6,-3 0 6,-6 0 0,-2-2 0,0 0-3,-15 0-1,-3 0-5,-3 5 8,2 2 1,2 3 0,1 3 15,6 4-2,2 2 4,3 3 2,5-1-10,0 2-9,0 0-3,0 0-1,8 0-3,9 0 5,5 6 2,5-3 0,6-2 1,2-1 3,6 0-1,0-1-3,-3-8 0,-7-2-4,-6 1 3,-8-4 1,-2 1 0,-5-8 5,0-5-3,-2-6-2,0-7 1,-2-3 0,-2-3-1,-1 0 3,-3 4-2,0 5 10,0 3-2,0 4-1,0 7 3,-4 5 5,-1 5 3,2 6-7,0 3-7,2 2 8,-1 1-9,2 0-4,0 10-4,0 19-1,0 17 5,0 18 9,0 6 1,2 6 11,2-1-18,2-4 6,0-7 0,6-3-3,0-10 1,7-5-7,5-8 4,0-7 0,3-12-3,0-6 0,0-5-1,-1-7 4,-2-1-1,-4 0-3,-1-5-3,-7-12 3,-2-4-11,-5-5 8,-5-2-10,0-6-11,0 1 9,-5 5 1,-8 1 8,0 9 4,-2 3 1,4 4 1,1 5 2,4 3 2,3 2 13,3 1-8,0-2-6,0 2-3,0 0-9,0 0 3,7 0-2,8 0 8,4 3 3,3 0-2,-2-3 0,3 0 1,-4 0-1,4 0 1,0-9-2,3-6-2,2-6 0,0-3 1,-2-5-4,-2-1 4,-6-3 2,-8 1 1,-4-2-2,-4-4 2,-2 0-1,0 1 0,0-1 1,-5 4 11,2 2-13,2 5 8,-1 6-5,2 7 2,-1 8 4,1 4 5,-2 2 3,2 0-17,-1 22-2,1 23 0,0 24 2,0 14 20,0 4 15,0-6-16,0-11-1,7-13-14,9-11 0,6-8-4,1-9 0,3-7-3,0-11 0,4-8-8,3-3-22,3-3-20,0-12-13,-2-2-20,-6 1-116,-8-5-165</inkml:trace>
  <inkml:trace contextRef="#ctx0" brushRef="#br0" timeOffset="17006.1168">19065 8116 419,'0'0'105,"0"0"-103,0 0-2,0 0 48,97 8 12,-42-8-23,16-8-4,6-5-18,-2-2-5,-8 4-10,-15 5 3,-12 2-8,-10 4-3,-8 0-61,-7 0-135,-10 7-42</inkml:trace>
  <inkml:trace contextRef="#ctx0" brushRef="#br0" timeOffset="18478.8209">20172 8374 151,'0'0'135,"0"0"-88,0 0 14,0 0-26,0 0 5,0 0-4,-58-68 19,41 68-20,-5 0-19,-3 0 23,-2 11-14,0 7-3,2 5-2,5-1-7,6 0 5,4 1-12,4 1-2,5-1 2,1-2-6,0-3 0,0-2 0,3-2 4,11-5-4,5-2 1,5-2 1,4-5 3,2 0-5,-2 0-4,-4-3 4,-3-9-17,-3-2 12,-5-1 3,1-6-10,-4 2 9,-2-1-9,-2 3 7,-5 6 3,-1 1 4,0 3-1,0-1 16,0 4 2,-7 1 8,2 2-11,-1 1-9,1 0-2,1 8-5,3 7 0,1 4 0,0-3 2,0 1 2,12-2-4,-2-5 0,3-1 3,-1-2 2,5-5-5,4 0 0,3-2 5,2 0-3,-2-4-2,-3-10 0,-1-2-1,-7 2 1,0 0-1,-2-1 1,-2 3 0,-3 3-1,-3 3 1,-3 1 0,0 2 8,0 0-2,0 2 6,0-1-2,0 2-6,0 0 5,0 0-9,1 0-10,2 5 10,2 7-2,2 0 2,1-1 0,2-1-1,2-2 1,3-4 0,2-3 0,3-1 6,1 0-2,0 0-3,4-8-1,2-6-7,5-1 5,-1 2-7,-4 2 7,-8 5-3,-4 3 0,-4 3 5,-1 0-7,2 0 5,0 7 2,0 4 0,0 1 2,-3 2 13,0-1-14,-5 0 7,-1 3 1,-1-1-8,-2-2 13,0-1-10,1-1-2,-1-5 2,2-2-2,-2-4-2,0 0 0,1 0 5,4-3-10,2-12 3,2-6-10,3-3 10,3 3-4,0 0 6,0 2 0,1 3-6,-1 4 3,-2 5-3,1 3 4,-5 2 0,1 2-3,3 0 1,0 0-2,0 12 2,2 1 4,-1 3 1,2-3 0,-1 0 3,1 0-1,-1-5-6,0-3 1,-1-5-51,-3 0-37,-5-6-282</inkml:trace>
  <inkml:trace contextRef="#ctx0" brushRef="#br0" timeOffset="18792.0166">20368 8217 499,'0'0'182,"0"0"-170,0 0 20,0 0-30,0 0 0,0 0-4,0-37-59,1 32-119,3 5-140</inkml:trace>
  <inkml:trace contextRef="#ctx0" brushRef="#br0" timeOffset="23644.8435">22577 7785 64,'0'0'135,"0"0"-116,0 0-13,0 0 22,0 0 50,0 0-32,0 0 2,0 80-14,3-51 16,0 4 9,0 6-26,4 5 2,1 2-17,1 3-12,7-2 12,1 2-11,1-4 4,1-5 28,4 0-33,0-6-2,4-4-4,1-5 1,2-6 2,2-6-2,-1-5 0,0-8 6,-1 0-2,0-3-5,-2-13 0,-2-5 3,2-5-3,1-5 2,-4-7-1,2-8 4,-5-6-1,-2-5-4,-3-2 0,-6 3 1,-7 8-1,-4 9 0,0 9 0,0 6 3,-7 6-1,-2 7-4,1 4-10,3 4-25,0 3-35,1 0-145,-1 6-140</inkml:trace>
  <inkml:trace contextRef="#ctx0" brushRef="#br0" timeOffset="23992.6">23510 8264 509,'0'0'10,"0"0"-4,0 0-4,0 0 40,37 87 13,-31-66-37,0-1-15,-3-2 1,-2 2-2,-1-4-2,0 0-42,0 0-170,0-4-185</inkml:trace>
  <inkml:trace contextRef="#ctx0" brushRef="#br0" timeOffset="24393.5771">24186 8341 309,'0'0'27,"0"0"13,0 0 49,3 78-30,-3-50 20,-6 0-46,-4-1-23,0-2 1,-3-3-8,1-3-3,-5-1-3,2-6-148,-1-3-171</inkml:trace>
  <inkml:trace contextRef="#ctx0" brushRef="#br0" timeOffset="25048.3517">24582 7847 194,'0'0'148,"0"0"-107,0 0-11,0 0-21,0 0 8,0 0-16,0 23 5,0 8 50,0 10-2,0 9 3,0 7-3,0 3-25,5-3 5,7-1-25,3-8-4,7-3 1,3-4-4,5-7 17,1-6-10,2-9-5,3-9-1,2-6 1,3-4-2,-2-5 6,-3-16-6,-3-5-2,-5-7 0,-1-5 0,-5-6-1,-2-11 1,-1-5 0,-7 0 2,-4 3 2,-6 7-4,-2 8 0,0 7 2,-2 7-8,-4 5 6,3 8-39,1 8-30,1 7-190</inkml:trace>
  <inkml:trace contextRef="#ctx0" brushRef="#br0" timeOffset="25596.5923">25309 8268 340,'0'0'81,"0"0"1,0 0 39,0 0-41,0 0-38,0 0-5,28-67-28,-13 62-5,4 2 1,1 3-4,2 0-2,-2 12 0,-4 11 1,-3 4-3,-8 3 3,-5 6 0,0 2-2,-11-3 2,-5-1-6,0-4 6,1-1-5,6-3 4,3-4 1,3-5 0,3-6 0,0-3-2,0-4 2,18-4 0,10 0 0,11 0 6,10-7-6,2-7-1,3-1 0,-5-1-48,-12 3-79,-9-1-182</inkml:trace>
  <inkml:trace contextRef="#ctx0" brushRef="#br0" timeOffset="26282.5469">26273 8291 400,'0'0'167,"0"0"-162,0 0-5,0 0 0,0 0 8,0 0 30,1 53-14,-10-32-1,0-2-21,-6 2 2,2 0-4,-2 0-51,-2-3-110,1-1-72</inkml:trace>
  <inkml:trace contextRef="#ctx0" brushRef="#br0" timeOffset="26920.6514">26638 7629 493,'0'0'75,"0"0"-43,0 0-12,0 0-10,0 0-9,0 0 18,0 98 32,0-38-8,0 3-18,0-3-8,0-4-15,8-4 1,9-3-1,5-3-2,6-4-1,2-4 1,3-5 0,-2-6 5,0-9-4,3-5-1,1-11 3,0-2-2,3-7 5,2-17-6,-3-8-4,-2-7 3,-6-4-1,-7-6 2,-3-2 1,-7 0 1,-2-2-2,-5-1 0,-4 0 1,-1 2 2,0 2-2,0 8-1,0 7 1,-3 9-1,0 8-13,2 9-20,-5 7-12,1 2-8,-2 10-104,-2 15-19,4 6-15</inkml:trace>
  <inkml:trace contextRef="#ctx0" brushRef="#br0" timeOffset="27654.8047">27403 8134 187,'0'0'95,"0"0"11,0 0 2,0 0-28,0 0-14,0 0-22,-4-69-20,8 60 13,7 2-21,1 1-1,3 1 5,4 4-17,4-1-2,2 2-1,2 0 0,-2 8 7,-7 11-6,-3 6-1,-9 4 0,-6 5 4,0-3-4,-15 0 2,-6-4 2,0-6-2,6-7 0,4-6-2,6-5 0,5-3-4,0 0-8,0 0-3,2 0-1,9 0 10,3-1 4,1 1 1,-2 0-5,5 2 0,0 12 6,1 4-2,-2 2 2,-5 1 9,-5 0 4,-5 0-2,-2 1 12,0 2-16,-17 1 5,-5-3-6,-6 1-2,-5-4-8,-3-3-2,-6-5-29,0-4-35,-1-7-168,3 0-248</inkml:trace>
  <inkml:trace contextRef="#ctx0" brushRef="#br0" timeOffset="28657.3489">28776 8152 39,'0'0'136,"0"0"-119,0 0 45,0 0 3,0 0-8,0 0 3,93-1 4,-66-13-43,-4-2-21,-2-2 15,-7 2-5,-1-6-1,-4-2 2,-1-1-7,-4-6-2,-1 1-2,-1 0 3,-2 0-3,0 5 0,1 2 2,-1 6 1,0 7-3,0 6 21,0 4 37,0 0-33,4 0-25,4 8-2,4 15-2,6 3 4,0 3 6,4 2 2,-3-3-6,0 0 3,-3-4-4,-6 0-1,-4-5 1,-4 1-3,-2-2 6,0-3-4,-14 2 14,-5-6-12,-1-1 4,0-6-2,3-3-4,-1-1-7,6 0-31,2-2-95,8-14-118</inkml:trace>
  <inkml:trace contextRef="#ctx0" brushRef="#br0" timeOffset="28873.573">29352 8183 388,'0'0'146,"0"0"-141,0 0 65,0 0 22,0 0-38,0 0-16,9-10-38,3-6-15,4-4-78,2 1-198</inkml:trace>
  <inkml:trace contextRef="#ctx0" brushRef="#br0" timeOffset="29221.0092">29643 7633 345,'0'0'138,"0"0"-36,0 0 1,9-77-37,-8 70-24,-1 6-11,0 1 13,0 0-38,0 10-6,0 26-7,0 20 7,0 15 21,-1 4-6,-14-1-12,3-5 27,4-9-20,5-4-7,3-8-3,0-7 1,6-10-2,10-8 1,3-10-12,8-10 5,7-3-36,5-2-16,-2-12-1,-4-3-76,-11 1-44,-8-4-118</inkml:trace>
  <inkml:trace contextRef="#ctx0" brushRef="#br0" timeOffset="29474.952">29431 7873 382,'0'0'74,"0"0"-64,0 0 18,94 6 95,-51-5-68,6-1-10,10 0-28,-2 0-10,1 0 0,-6 0-7,-10 0-8,-7 0-55,-10 0-139,-6 0-187</inkml:trace>
  <inkml:trace contextRef="#ctx0" brushRef="#br0" timeOffset="29706.7432">30208 8127 648,'0'0'115,"0"0"-111,0 0 4,0 0 12,0 0-20,0 0-11,11-36-96,-11 24-342</inkml:trace>
  <inkml:trace contextRef="#ctx0" brushRef="#br0" timeOffset="33557.2311">12914 10657 208,'0'0'30,"0"0"83,0 0-1,0 0-57,0 0 15,0 0-22,0 0-17,-6-11-8,1 11-23,1 16 6,-2 8 1,0 10-7,2 10 9,1 12 4,1 9 2,2 3 12,0 2-19,0-4 4,5-4-8,6-3-1,6-5 3,5-5-5,3-5 7,8-8 2,2-5-4,1-9-1,1-7-5,1-12 1,1-3-2,2-3 2,-2-20 4,1-4 2,-1-6-6,-1-6-1,2-6 0,-5-3 7,-5-5-12,-9 2 5,-7-2 0,-6 2-1,-6 0 1,-2 3-2,0 2-1,0 7-11,0 6 6,-3 9-25,-2 9-20,0 8-19,1 7-156,-3 0-204</inkml:trace>
  <inkml:trace contextRef="#ctx0" brushRef="#br0" timeOffset="34271.1924">13709 11293 20,'0'0'298,"0"0"-274,0 0 10,0 0 37,0 0 3,0 0-14,80-59-14,-58 57-10,-2 2-5,3 0-7,-7 15-24,-1 5 22,-7 4-18,-5 1-3,-3-1 4,0 1-1,0-6 0,-3-1-4,-5-4 4,2-3-4,-1-6 0,2-2 1,4-1 7,-1-2-7,2 3-2,0 0-3,0 4-7,16 6 10,6-2 1,3 4 0,5-1 3,-3 3-1,-7-2-2,-8 1 0,-6-1 1,-6 1 15,0 2 16,-15-2 10,-8 1 0,-4-3-20,-2-3-13,4-2-9,-2-1-11,-1-5-9,1-3-38,2 0-2,4 0-27,7 0-204</inkml:trace>
  <inkml:trace contextRef="#ctx0" brushRef="#br0" timeOffset="34904.1168">14307 10731 226,'0'0'76,"0"0"30,0 0 41,0 0-57,0 0-19,0 0-6,-10-30-42,8 30-2,2 0-21,-4 22-6,2 14 6,1 14 1,1 9 15,0 5 9,1 5-22,10-5 6,4 1-9,0-8 7,4-4-9,6-10 2,2-8 0,7-8 1,2-9-1,5-7 0,2-11 0,2 0 4,2-16-8,-2-12 0,-3-7 2,-3-4-6,-10-4 14,-7-4-6,-6-4 0,-7 0 4,-6-2-5,-3 2 1,0 1 0,-2 5-3,-5 4-5,-2 8-29,2 8-32,1 8-166,-2 9-287</inkml:trace>
  <inkml:trace contextRef="#ctx0" brushRef="#br0" timeOffset="35474.2178">15071 11133 392,'0'0'82,"0"0"-63,0 0 50,0 0 4,0 0-37,0 0-18,103-25 9,-69 25-13,-4 16-10,-5 6 2,-9 7-5,-7 4 4,-9 5 5,0 4-2,-11-1 3,-13 1-10,2-5 7,-1-7-8,10-5 2,6-7-4,5-5 2,2-2 0,0-6-3,5 0 3,14-5 0,9 0 6,10-2-2,7-14 1,4-7-5,4-1-18,-3 1-46,-4 3-110,-13 0-169</inkml:trace>
  <inkml:trace contextRef="#ctx0" brushRef="#br0" timeOffset="36323.1405">15889 10603 207,'0'0'98,"0"0"-51,0 0 49,0 0-10,0 0-4,0 0-59,0 9-14,0 21-6,0 14 1,0 10 26,0 9-16,0 5-5,4 1 5,11-6-11,3-8-1,6-10 1,4-8 1,7-5-5,5-8 1,6-6 0,2-9 15,3-9-5,-1 0 1,-5-15-2,-3-9-4,-7-4-5,-7-4 0,-6-3 2,-6-4 5,-7-3-7,-1-4 0,-7-3-4,-1 1 0,0 1 0,0 8-7,0 4-11,-3 10 13,-4 5-43,1 7-82,-3 7-81,4 6-25</inkml:trace>
  <inkml:trace contextRef="#ctx0" brushRef="#br0" timeOffset="36677.8142">16717 11062 580,'0'0'51,"0"0"-51,0 0 0,0 0 26,0 0 25,12 77-29,-11-47 8,1 1-18,-2 6-4,0-2-4,0-3-1,0-3-6,0-4 3,0-5-36,1-8-31,8-9-207</inkml:trace>
  <inkml:trace contextRef="#ctx0" brushRef="#br0" timeOffset="38212.3842">17295 10573 107,'0'0'72,"0"0"0,0 0 36,0 0-14,0 0-6,0 0-20,0-11-26,0 11-19,0 0 6,0 0-13,0 0-4,0 0-12,0 11 5,-5 9-5,-1 8 3,1 10-1,2 7 9,3 7-9,0 9 2,2 0 3,11 0-5,4-7-2,2-6 0,2-7 4,3-8-4,1-5 0,5-8 0,0-6 4,4-6-2,2-6-1,0-2 1,0 0 1,-2-9 2,-7-8-4,-3-2 2,-4-5 2,-4-5-2,-2-5-1,-2-7-2,1-7 2,0-7 0,-3 0-2,-3-1 0,-4 2 3,-3 3-2,0 4-1,0 3 3,-1 7-2,-8 8 3,0 9-4,0 7-1,3 6-4,-1 7-36,-2 0-53,-2 15-208</inkml:trace>
  <inkml:trace contextRef="#ctx0" brushRef="#br0" timeOffset="38628.9905">18275 10767 338,'0'0'208,"0"0"-185,0 0-13,0 0 18,0 0-8,0 0 23,83 0-18,-46-9-23,-1 2 10,-6 0-10,-5 6-4,-7 1 1,-6 0-64,-6 6-92,-6 9-131</inkml:trace>
  <inkml:trace contextRef="#ctx0" brushRef="#br0" timeOffset="38829.5356">18261 11005 372,'0'0'83,"0"0"-63,0 0 101,0 0-38,0 0-50,89-8-11,-54 2-18,-1 0-2,-4 1-2,-5 3-8,-10 0-39,-5 2-165,-10 0-189</inkml:trace>
  <inkml:trace contextRef="#ctx0" brushRef="#br0" timeOffset="39932.1132">19141 10425 166,'0'0'78,"0"0"35,0 0-28,0 0-8,0 0-49,0 0-17,36-16 17,-12 16-1,4 0 11,8 0-11,4 0-10,5 0 6,6-3-18,2-5 1,-3-1-6,-6 2-2,-11-1-1,-9 5-26,-12 2-52,-9 1-39,-3 0-85,-4 0-55</inkml:trace>
  <inkml:trace contextRef="#ctx0" brushRef="#br0" timeOffset="40285.9657">19385 10409 139,'0'0'187,"0"0"-111,0 0-16,0 0 24,0 0-20,0 0-24,0 12-37,0 15 4,0 12 49,0 11-38,0 2 6,0 2-6,4-4-16,-1-5 12,-2-3-11,-1-1-3,0-2 6,0 2-5,0-2-1,0-1 0,0-4 2,0-6-8,0-9-12,0-4-44,-3-6-105,-7-5-212</inkml:trace>
  <inkml:trace contextRef="#ctx0" brushRef="#br0" timeOffset="40549.0328">19161 11125 323,'0'0'147,"0"0"-147,0 0 17,0 0 75,0 0-21,0 0-28,94 32-3,-42-32-23,6 0 4,3-6-20,-1-3 6,-1 0-6,-5 1-1,-3 2-5,-8 0-21,-7 5-64,-13 1-76,-10 0-120</inkml:trace>
  <inkml:trace contextRef="#ctx0" brushRef="#br0" timeOffset="99671.5299">13627 13782 119,'0'0'132,"0"0"-128,0 0 21,0 0 21,0 0 18,0 0-9,0 0 1,84 25 4,-64-25-4,-1 0-32,-2 0 4,1-1-20,-3-6 0,1-3 1,1-3-6,2-3 1,1-6-4,-1-5-7,-1 0 0,-6-2-9,-5 1-2,-2 4 16,-5 1-4,0 2 6,0 8 0,0 5 1,0 4 1,0 2 15,0 2 10,0 0-10,0 0-17,0 3-9,9 17 3,3 4 6,4 6 1,-1 0 1,3 1 8,-2-2 10,2-2-16,-3-4 9,0-1-4,-3-4-9,-7-3 9,-5 1-9,0-1 10,-3 0 12,-16 1-12,-9 1 5,-3-2-15,-4-1 5,2-4-7,7-6 2,2-2-18,9-2 2,6 0-34,5 0-1,4-5-85,0-3-171</inkml:trace>
  <inkml:trace contextRef="#ctx0" brushRef="#br0" timeOffset="99872.0783">14236 13830 333,'0'0'167,"0"0"-154,0 0 70,0 0 0,0 0-43,0 0-23,0 0-15,0 0-4,3-5-18,5-2-36,5-5-72,4 0-129</inkml:trace>
  <inkml:trace contextRef="#ctx0" brushRef="#br0" timeOffset="100225.9231">14612 13311 358,'0'0'150,"0"0"-65,0 0 15,0 0-30,0 0-13,0 0-14,0-61-23,0 61-3,0 0-17,0 16-6,0 20 3,0 20 3,0 13 5,0 6-2,0 3 0,0-3 8,4-5-11,2-9 8,-1-6 1,1-12-7,1-9-2,5-9 0,-2-7 0,4-7-1,1-8-29,4-3-7,9-16-22,4-20-36,-3-13-246</inkml:trace>
  <inkml:trace contextRef="#ctx0" brushRef="#br0" timeOffset="100511.1192">14379 13567 375,'0'0'68,"0"0"-68,0 0 62,83 6 40,-36-6-35,6 0-26,5-2-8,4-7-13,-3 2-5,-5-2-15,-5 2 4,-10 3-4,-6 3 0,-8 1-15,-7 0-49,-9 0-71,-4 7-100,-5 4-36</inkml:trace>
  <inkml:trace contextRef="#ctx0" brushRef="#br0" timeOffset="100690.0289">14941 13662 144,'0'0'193,"0"0"-113,0 0 68,0 0 1,0 0-59,0 0-32,2 0-29,-2 0-18,0 0-11,0 0-8,0-10-50,0-1-63,0-3-396</inkml:trace>
  <inkml:trace contextRef="#ctx0" brushRef="#br0" timeOffset="101892.8132">15851 14688 112,'0'0'164,"0"0"-80,0 0-17,0 0-6,0 0-4,0 0-6,0 0-34,0 0-15,0 17 1,0 12 7,0 14 33,0 9-19,0 8-15,0 7 10,6 1-12,11-2 1,1-1 4,5-5-10,6 0 0,4-1-2,6-7 0,7-3 0,2-12 2,2-7-2,1-10 2,0-9 1,-2-11-3,-6 0 0,-2-14 3,-3-15-3,-2-12-1,-3-12-4,-3-8 4,-5-5-11,-5 0 9,-3 2 0,-3 3 3,-4 4 5,-5 5-5,-5 9 0,0 5 9,-2 4-5,-10 2-4,6 5-2,2 3-26,1 7-42,-2 4-113,-1 5-134</inkml:trace>
  <inkml:trace contextRef="#ctx0" brushRef="#br0" timeOffset="102494.3798">17207 15051 385,'0'0'127,"0"0"-118,0 0-6,0 0 1,0 0 3,0 0 46,93-3-6,-54-2-1,1 1-17,-1 1-23,-6 1 2,-5 2-8,-8 0-5,-9 0-33,-11 9-169,-1 6-186</inkml:trace>
  <inkml:trace contextRef="#ctx0" brushRef="#br0" timeOffset="102687.8146">17185 15240 345,'0'0'69,"0"0"-61,0 0 95,0 0-15,88 5-28,-46-5-33,6-3-23,-2-9 8,-3 1-12,-7 1-5,-8 2-77,-8-1-232</inkml:trace>
  <inkml:trace contextRef="#ctx0" brushRef="#br0" timeOffset="103951.3471">18310 14645 156,'0'0'117,"0"0"-88,0 0 41,0 0-3,0 0-4,0 0-5,0-10-37,0 10-2,0 0-15,0 0 1,0 0-3,0 10 2,0 9-3,0 8 42,0 6-30,0 7 2,0 3-6,0 7-9,0 2 20,4 4-14,4 0 2,3-3 15,2-2-23,3-6 8,8 0-8,8 0 2,3-1-2,10-2 6,-2-4 5,5-7 2,0-5-12,-1-8 2,0-8-3,-3-8 5,1-2-2,0-3 0,0-20-2,-5-12 6,2-8-6,-6-8-2,-5-7-3,-3-2-10,-4-6 14,-3-3 0,0-2 0,-6 0-1,-5 7 2,-7 5-1,-3 8 0,-3 7-6,-14 7 5,1 3-5,0 7-26,3 3-36,0 8-162,0 2-171</inkml:trace>
  <inkml:trace contextRef="#ctx0" brushRef="#br0" timeOffset="108230.4577">19225 15409 80,'0'0'161,"0"0"-68,0 0-20,0 0-2,0 0-2,0 0-36,0 0 2,11 57 23,-4-21-5,-3 2-12,-1 1-40,-1-3 9,-1-2-10,1-5-2,-1-3-1,1-6-29,1-7-25,1-4-51,0-9-110</inkml:trace>
  <inkml:trace contextRef="#ctx0" brushRef="#br0" timeOffset="108987.7538">19730 13895 176,'0'0'105,"0"0"-79,0 0-24,0 0 51,0 0 61,39 98-28,-30-38-20,-4 8-8,-2 1-22,-3-3 4,0-7-30,0-4 4,0-5-13,0-2 5,0-2-6,0-6 0,0-5 0,0-4-1,0-5-5,0-6-5,-2-4 3,-1-5-50,-4-2-21,-1-5-92,-5-1-135</inkml:trace>
  <inkml:trace contextRef="#ctx0" brushRef="#br0" timeOffset="109349.1604">19515 14200 305,'0'0'114,"0"0"-94,0 0-12,0 0 18,0 0 14,107-46 24,-54 34-16,10-2-14,7 0 1,-3 3-29,-5 2 1,-13 4-7,-14 5-6,-9 0-26,-13 0-71,-7 10-93,-6 4-92</inkml:trace>
  <inkml:trace contextRef="#ctx0" brushRef="#br0" timeOffset="110182.5974">20512 14569 16,'0'0'399,"0"0"-380,0 0-16,0 0 5,0 0 7,0 0 40,-26 79-28,24-39-3,2 8 13,0 11-8,0 7 5,6 2-15,7 1-15,2-6 16,9-7-5,3-4-6,6-9 3,3-1-8,3-6-4,5-4 0,1-11 1,4-11 5,3-10-4,1-7 4,2-23 5,-3-10-8,-6-7 2,-6-9-5,-4-4-6,-8-5 4,-3-1-12,-6 1 7,-7 3 6,-6 7-7,-6 6 5,0 12-1,-9 7-22,-9 12-9,-3 8-115,-1 7-91</inkml:trace>
  <inkml:trace contextRef="#ctx0" brushRef="#br0" timeOffset="110715.5512">21433 15105 251,'0'0'146,"0"0"-115,0 0 15,0 0 19,0 0-9,0 0-20,61-47-19,-42 47-2,-1 5-3,-1 14-8,-5 9 6,-8 6-4,-4 2 0,-1 6 3,-18 1-9,-3-1 5,2-3-2,1-4-2,5-4 6,3-5-6,2-5 11,6-5 5,3-5-11,0-4 3,0-3-5,18-4-4,15 0 11,10-18-6,14-16-5,7-6-10,-3-7-70,-4 0-163,-13 2-201</inkml:trace>
  <inkml:trace contextRef="#ctx0" brushRef="#br0" timeOffset="111285.6518">21846 14101 12,'0'0'44,"0"0"67,0 0 14,0 0-8,0 0-21,0 0-12,15-45-17,-15 45-50,0 12-15,0 24-2,0 18 7,0 14 28,0 6-4,0 1-14,0 2-4,4-4-7,3-5-4,-1-6 5,2-8-6,0-4 0,-2-6-1,-3-5 1,-3-5 0,0-8-1,0-9-10,0-9-22,0-8-81,0 0-185</inkml:trace>
  <inkml:trace contextRef="#ctx0" brushRef="#br0" timeOffset="111639.8448">21511 14391 56,'0'0'175,"0"0"-140,0 0-26,0 0 20,92-25 64,-40 18-11,9-1-9,11 0-23,4 3-23,-3 0-12,-9 2-4,-10 1-10,-10 2-2,-11 0-15,-7 0-103,-8 0-67,-14 5-144</inkml:trace>
  <inkml:trace contextRef="#ctx0" brushRef="#br0" timeOffset="112557.387">22658 14559 201,'0'0'43,"0"0"9,0 0 14,0 0-5,0 0-21,0 0-14,-17 6-19,14 18-4,0 10 36,2 9-12,1 7-4,0 9 14,0 3-20,13 0 13,4-3-5,2-7-23,4-7 5,5-5-7,6-9 2,6-7 1,1-5 0,1-14-1,2-5 21,3 0-17,0-16-2,0-11 1,-1-8-4,-8-7 5,-3-7-5,-2-5-1,-10-1 0,-5-2-7,-10 3 4,-8 3-3,0 5-7,-8 7 9,-8 7-16,-2 10-16,0 6-79,0 9-117</inkml:trace>
  <inkml:trace contextRef="#ctx0" brushRef="#br0" timeOffset="113359.1421">23495 14945 239,'0'0'158,"0"0"-96,0 0 35,0 0-18,0 0-34,0 0-22,0 0-20,56-45 1,-27 39 8,2 5 3,0 1-2,-1 0-10,-6 6 2,-4 11-5,-10 4-2,-6 3 1,-4 2 1,-8 2 0,-15-3 7,-2-1-5,1-7-1,5-5 5,8-5-2,6-4-4,5-3 0,0 2-10,0 0 8,8 2-6,11 2 8,2 3 0,5 6 0,1 3 0,-1 6 0,1 2 0,-7-1 9,-7-1 0,-9-2-3,-4-1 8,-1 0 6,-17 0 3,-8 0-9,-7-4-7,-6-4 4,-5-5-11,-2-7-20,3-1-22,4-7-25,2-16-80,6-6-194</inkml:trace>
  <inkml:trace contextRef="#ctx0" brushRef="#br0" timeOffset="114023.1408">23959 13958 283,'0'0'11,"0"0"-6,0 0-3,0 0 21,0 0 62,0 0-27,19-56 15,-18 53-3,-1 3-29,0 0 3,0 0-24,0 0-14,0 3-6,0 21-7,2 17 7,-2 16 12,0 15 6,0 10-1,0-1-6,0-1-4,0-6-1,0-5-3,0-6-3,0-6 0,0-6 3,0-6-6,0-7 3,0-8-2,0-7-26,0-11-31,0-10-124,0-2-113</inkml:trace>
  <inkml:trace contextRef="#ctx0" brushRef="#br0" timeOffset="114392.5695">23706 14236 333,'0'0'117,"0"0"-61,0 0-56,0 0 0,0 0 35,91-3 19,-32 5-11,12-2 4,10 0-31,-2 0 4,-9-9-20,-9 1 3,-13 2-3,-15 3-46,-14 2-77,-14 1-93,-5 0-123</inkml:trace>
  <inkml:trace contextRef="#ctx0" brushRef="#br0" timeOffset="117631.773">12228 10044 89,'0'0'96,"0"0"-49,0 0 16,0 0-8,0 0-1,0 0-16,0-4-6,0 4 0,0 0-26,1 0 0,2 6-4,0 15 13,-1 9 49,1 11-20,-3 10-17,1 9 9,2 6-20,-3 8 7,1 3-4,1 4-11,2-1 1,2-3-7,0-5 1,2-2-1,-2 0 4,0 1-6,-3 0 0,-2 1 2,1 1-6,-2 6 4,0-3 0,0 0 18,-3-10-9,-2-10 0,5-8-9,0-9 2,0-10-6,0-11 4,0-9-5,0-9-27,0 0-48,0-20-35,0-10-114,0-3-61</inkml:trace>
  <inkml:trace contextRef="#ctx0" brushRef="#br0" timeOffset="119321.2101">12341 9918 218,'0'0'101,"0"0"-101,0 0-11,0 0 11,0 0 0,0 0 3,33 2-1,-29-1 0,1-1 30,1 2 10,2-1-14,1 1-8,2 0-11,5 0-1,1-2 6,5 0-1,5 0 1,6 0-7,3 0-4,3 0-5,2 0 4,1 0-2,0 0 0,1 0 2,2 3-2,4-1 0,2-2 4,4 0-6,5 0 2,1 0-1,2 0 0,-1 0 0,4 0 1,5 0 0,3 0-1,0 0 1,-2 0 0,-1 0 0,4 0-2,-2 0 4,6 0-2,-3-4 0,5-1 1,1 0-1,1 1 0,4 0 0,2 1 0,1 1 0,-3 0 0,5 1 1,2-2-1,0 1 0,1-1-1,-1 2 1,0-3 0,-1 1 0,1 2 0,-2-2 1,5 3 0,2-3-1,4 3 0,-2-1-1,1-1 0,1 2 1,4 0 0,-1 0 1,3 0 0,0-1-2,4-3 1,5-2 0,4 1 0,4-2-1,-2 1 0,1 2 1,-1-2-6,0 3 6,1 0-1,0-2 2,-1 2-4,7 1 2,1-3-5,-1-1-1,0 1 3,-1 1 2,-5-1 2,-1 2-2,-2 1 1,-5 2 2,-5-1 0,-2 1 0,1-1 1,-3-2-4,2 0 2,-2-2 0,-3 0-2,0 1 2,-4 0 0,-3 1 0,-5 0 0,-5 1 0,-5-1 0,-7 1 1,-1 1-2,-7-2 2,-2 2 2,-3-1-3,-5 1-2,-9 1 1,-4-2 1,-12 2-1,-9 0 1,-9 0 1,-9 0 3,-2 0 5,-4 0-4,0 0 18,0 0 12,0 0-9,0 0-4,0 0-14,0 2-5,0 4 5,0-1-5,0 3 6,0 2-7,-3 1 0,2 0 3,-2 2-3,0 1 3,0 4 5,-2 6-10,2 5 14,-5 8-2,0 4 6,-3 3 3,1 3-16,0 2 0,-1 4 0,2-1 0,0 4-7,2 5 2,-1 7 0,4 6 18,-3 5-3,0-3-7,3 3 7,-1-3-7,1 0 1,1-3 0,1-2-6,2-10 6,0-8-9,0-6 1,0-6-1,0-5 4,0-5-4,0-2 0,-1-3-9,-5-5 8,0-3-21,2-5-13,-1-4-18,3-5-92,-2-4-123</inkml:trace>
  <inkml:trace contextRef="#ctx0" brushRef="#br0" timeOffset="121557.1881">12275 11610 139,'0'0'20,"0"0"-18,0 0 10,0 0 10,0 0 35,0 0 11,0 11-12,0 2-4,0 3 7,0 4-14,0 6 6,0 1-23,0 3-7,0 0 2,0-1-22,0-2 1,6 0-2,-3 1 0,3-2 4,0-2-1,0-1-3,1-4 0,1 0-1,3-5 1,-1-2 0,0-2 1,1-3 5,1-3-6,-2-1 0,2 1 1,3-4-1,6 0-1,-3 0 0,6 0 2,1-2 0,0-4-1,1 3-3,1-1 0,1 1-7,0-1 4,2 0-3,0 1 0,0 0 0,1-1-4,-4-1 12,1 2-4,-4 3 2,0 0 1,-1 0-4,3 0 3,1 0 1,3 0 3,10 0-1,6 0 0,5 0 0,8 0-2,0-2 2,2-4 0,4 2 0,2-1 0,4 2 0,2 0 0,-1 2 1,2 1-1,0 0 0,2-2-1,1 1 0,4-1 1,0 0 0,5-2 1,1 3 0,2-3-1,-1 2 0,0-1 0,-1-2-1,2-1 1,1 1 0,-1 1 0,-2 1 2,-7 2-2,-4 1 0,0 0 4,-6 0-5,-1 0 2,1 0-1,5 0 1,0-2-1,5-1 0,-2-2 0,-2 2 1,-3 1-2,1-1 1,0 0 0,-3 1 0,1 2 0,-2 0 0,-1 0 0,1 0 0,1 0-1,-1 0 3,2 0-2,-1 0 1,3 0 0,2 0-2,3 0 0,3 0 1,-1 0 0,2 0 0,2 0 0,4 0 0,1 0 1,-3 0-1,1 0 0,0-2 1,0-4-2,-2 1 2,2-3-1,-1 2 2,4 0-1,0 0-1,-5 1-1,-2 1 1,-6 0-2,1-1 2,-3-1 0,-2 1 0,-4 1 0,-4-1 0,-2 2 0,-2-1 0,-3-1-1,-2-1 4,-5 3-3,-3-2 0,-3 4 0,-2 0 2,-1-2-2,-1 1-1,0-1 0,2 2-1,1-2 2,0-1 3,0-3-3,2 1 2,1-2-2,3 0-2,4 0 1,-2-1 2,2 1-1,-2-1 0,1 2 2,-2-1-1,2 0-1,-1-2 0,1-1 0,-6 1 0,0 3 0,-5 1 0,-6 1 1,2 1 2,-6 2-3,0-1 0,-1 0-1,0 2 1,-5-3 0,-2 3 0,-5-2 1,-1 0-2,-7 0 1,-2 2 0,-5-1 0,-4 2 0,1 0 0,-1-1 2,2-1 1,-1-1 0,-1 0-3,-1-2-19,0-3-94,0 0-212</inkml:trace>
  <inkml:trace contextRef="#ctx0" brushRef="#br0" timeOffset="122814.2522">15413 13859 35,'0'0'69,"0"0"-37,0 0-2,0 0 24,0 0 1,0 0-6,0 0 4,7-6-30,-7 6-2,0 4 1,0 8 31,0 5 4,0 2-17,0 5-16,0 5-4,0 6-15,0 5 13,0 12-7,0 6-7,0 4 15,-1 5 5,-10-1-6,-1-2-5,0 4-12,-2 1 6,1 6-7,2 1 5,3-1 8,7-4-2,1-4 1,0-2 4,0-2-11,9-1 4,-1 0-4,0-5-4,-2-3 5,0 0-6,-1 0 0,-2-4 2,-1-3 2,0-8-4,-2-8 0,0-5 1,0-6-6,0-7 5,0-4-13,0-3 4,0-3-13,0-3 3,-10 0-19,-1-4-58,-1-17-153</inkml:trace>
  <inkml:trace contextRef="#ctx0" brushRef="#br0" timeOffset="124850.8475">15402 13684 68,'0'0'120,"0"0"-102,0 0-11,0 0 22,0 0 15,0 0-6,5 18 3,1-13-10,1-4 7,2 1-23,3-2 6,5 0 8,3 0-20,5 0 2,3 0-6,0 0-2,3-3 1,-1 3-4,0 0 3,0 0-2,0 0 3,1 0-4,5 0 0,4 0 5,2 0-7,3 0 2,2 0 0,0-3-1,-1 0 1,-3 1-9,2 2-2,1 0 6,3 0 4,5 0 1,0 0 0,6 0 1,2-1 1,5-1-2,3-3 0,5 1 2,7-2-4,4 0 2,4 0 0,-5 0 1,3-2 0,0 1-2,2 3 1,-1-1 0,-2 0 0,-1 1 0,1 1 0,-1-1 1,2-1-1,-1 0 0,2 1 1,2 1 2,5-2-3,-1 1 0,2-2 1,2 2-4,-2-1 6,3 0-3,-5 2 0,-2 0 0,-4-1 0,1 1 0,-3-2 0,4-1 0,3-1 2,5 0-2,1-1 0,2 0-1,-2-1 1,4 0 0,1 0 0,-4 2-1,2-1 3,-2 2-2,0 0 0,1 0-1,1 0 1,2 3 0,1-1 1,-2-1-2,3 0 3,1-1-2,1 2 0,0-3-1,0 3-1,-5 0 2,0 1 0,-2-2 2,0 0 0,0 3-2,1-1 0,0 0-1,-2 1-1,0 1 2,-3-1 0,1 0 0,-4-1 0,1 2 0,-5-2 0,-2 0-7,-2 0 1,-2-1 1,-1 0 5,-1 0-3,-3-2 5,-3 0-2,-3 0 0,-1-1 2,1 0 7,-2 3-1,-3-1-8,-2 3 6,-1-1-3,-1 3-3,-2 0 0,-2 0 1,-4 0-2,-2 0 1,-3 0 0,-1 0 3,-3 0-3,-1 0 0,-3 0 0,-5 3 0,-5-2-2,-6 2 2,-7 0 0,-3 1 3,-6 1 0,-3-2-3,-3 1 0,0-1-1,-3 0 0,0 1 1,-3-1 0,0 0 13,0-1-8,0 4 3,0-1 7,0 1-11,0 1 7,0 1-4,0 1-6,0 3 5,0 2-1,0 4-5,-5 0 10,-2 3-6,1 0 10,0 3-12,0 2-2,0 2 8,-1 1-5,2 1-3,2 1 0,0 1 4,3 1-2,0 0-2,0 3 1,0 2 1,0 0 0,2 2 6,1-1-5,-2 4 3,1 2 2,-1 4-7,1 4 1,0 0 2,1-2-2,2-1-2,-1-2 0,3-1 2,-1 1 3,-2 0 5,3 2-4,-2-1 12,-1 1-16,2 1 6,-4-1-5,1 1 4,-2 0-5,-1 3 5,0 2-6,0 1 7,0 1-3,0 0-5,-1 2 0,-2 3 4,0 4 4,0-1-3,-2-1-3,2-5 11,-1-8-10,1-2-3,-1-6 0,-1-5 4,2-4-4,-1-7 0,0-3 0,3-7-3,1-8-4,-2-4-21,2-6-37,0 0-47,-3-13-71</inkml:trace>
  <inkml:trace contextRef="#ctx0" brushRef="#br0" timeOffset="127025.2345">15283 15562 19,'0'0'72,"0"0"-44,0 0-10,0 0 34,0 0 22,0 0 8,0-8-13,0 6-42,0 2-3,0 0-4,0 0-10,0 0 14,0 0-12,0 0-2,0 6 3,0 12 0,0 9 21,-1 6 6,-1 8-16,2 2 7,0 3-19,0-3-11,0-3 6,0-6-4,5-4-3,5-5 0,-1-4 0,0-5-4,4-4 4,-1-3 0,3-1 3,0-4 1,3-1-4,0 0 0,3-1 1,1-2-6,1 0 5,6 0 0,7 0-2,7 0 1,4-2 0,3-6-3,4 1-3,3-2 6,0 0 1,1 3 0,0 0-5,0 3 4,-3 1-13,-1 2 1,-5 0-3,0 0 14,-2 0-10,2 0 12,3 2-2,5-1 6,7-1-4,4 0 0,10 0 1,6-1-4,8-5 3,5 3 0,-3 0 0,2 1 2,-1 2-2,-1 0 0,1 0-2,-2 0 1,1 0 0,0 0 1,-2 0 2,2 0 2,2 0-3,1 2-1,3-1 0,-1 1-3,0-2 0,0 0 3,-1 0 4,-1 0-2,-1 0-2,-5 0 0,0 0-3,-5 0 0,4 0 3,1 0 0,4 0 5,7 0 0,4 0-8,3-6 3,3-1-1,-3-1-4,1 0 5,-5 3 0,-3 0 2,-5 0-1,-3 2-1,2 0 0,4-1 2,4-1-2,4 0 0,2 0 0,-1-3-2,0 2 4,-2 2-2,-1-2 0,-3 4 6,-4-1-8,-2 3 3,-2 0-1,2 0 8,0 0-3,-2 0-5,2 0 0,-2 0-4,-5 0 2,5 0 2,-4 0 0,-2 0 1,-3 0 0,-1 0-1,-2 0 0,-3 0 4,-4 0-4,3 0 0,2 0 0,-4 0 1,7-3 1,-5-3-2,0-3 0,0 1-1,-1 0 1,-3 0 0,-4 0 0,-5 3-2,-4 0 4,-2-1-2,-7 3 0,-1-1 1,-5 2-2,-3-1 1,-4 1 0,-3 2 5,-3 0-2,1 0 6,-3 0 3,3 0-11,1 0 8,5-1-8,1-1-1,2 1 10,3-2-10,-5 1 0,3 1 9,-5 1-7,2-1 0,-4-1-2,0 0-2,-5 2-19,-5 0-52,-4 0-38,-6 0-27,-2 0 3,-2 4 66,-4 1 9,-6 1 11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12:46.1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9258 1069 109,'0'0'129,"0"0"-79,0 0 32,0 0-26,0 0-20,0 0-9,-41-17-1,33 16 8,-1 1-16,-2 0-10,-3 0-8,-2 11 0,1 2 0,-3 5-1,0 5 1,-3 4 0,3 3 0,3 3 0,-1 2 0,10 2 0,1 1 0,5 0 0,0-1-2,0-2 2,8-2 1,7-3 1,1-4 0,5-4-2,3-7-2,4-5 2,5-7 0,3-3 0,4-2 7,3-16-3,1-11 3,-2-4-7,-7-6 1,-7-3 0,-9 2 3,-12 3-2,-5 3 13,-2 0 32,-5 1-25,-13 2 0,-4 2-21,-5 4-1,0 2 1,2 7-2,-1 0-4,4 5-54,1 7-47,4 4-108,3 0-110</inkml:trace>
  <inkml:trace contextRef="#ctx0" brushRef="#br0" timeOffset="1926.5302">9639 1117 219,'0'0'107,"0"0"-41,0 0 0,0 0 14,0 0-31,0 0-43,0 0-6,14 8-1,-1 13 1,2 11 31,4 4-16,-1 3 25,-3-1-15,3-3-12,-3-4 7,3-7-20,-5-2 3,2-5-3,-3-4 1,2-4 0,-3-2 0,0-6 1,-2-1 4,1 0-2,1-4 0,2-16 3,-1-4-4,2-3 7,-3-4-10,-2 0 3,2-1 0,-4 1-1,1 1-2,-5 1 0,0 3 3,-2 3-5,-1 2 2,0 4 0,0 4-22,2 9-33,-1 3-60,1 1-56,-1 0-83,2 7 114</inkml:trace>
  <inkml:trace contextRef="#ctx0" brushRef="#br0" timeOffset="2258.4946">10194 1113 458,'0'0'87,"0"0"-44,0 0-13,0 0-21,0 0-6,0 0-1,-3 71 24,3-40 9,3 2-12,0 2-16,-1-5 1,-1 0-8,1-4 3,-2-2-3,1-2 4,-1-1-8,0-7-9,2-5-12,-1-6-79,3-3-111,1 0-9</inkml:trace>
  <inkml:trace contextRef="#ctx0" brushRef="#br0" timeOffset="2521.5353">10228 1095 220,'0'0'239,"0"0"-184,0 0-7,0 0-2,0 0-34,0 0-8,72-75 2,-48 68-4,0 4-2,-2 3 2,-4 0-4,-2 0 2,-5 8-3,-2 3-16,0 1-47,-8 1-41,-1 4-26,0-1 5,-13 1 5</inkml:trace>
  <inkml:trace contextRef="#ctx0" brushRef="#br0" timeOffset="2728.6143">10213 1221 23,'0'0'139,"0"0"-81,0 0 8,0 0 23,0 0-16,0 0-6,57 41-13,-33-41-26,0 0-11,-2 1-11,-4 1-6,-5 6-2,-5 2-19,-8 5-97,0 5-33,-6 1-33</inkml:trace>
  <inkml:trace contextRef="#ctx0" brushRef="#br0" timeOffset="2928.7476">10219 1460 126,'0'0'153,"0"0"-107,0 0 10,0 0 16,0 0 6,0 0 7,54 13-27,-27-13-29,3-11-10,7-1-18,-3-2 3,1 2-2,2 2-2,-3 1-29,4 3-71,-1 1-111,-10-1-117</inkml:trace>
  <inkml:trace contextRef="#ctx0" brushRef="#br0" timeOffset="3229.571">10670 1055 199,'0'0'188,"0"0"-188,0 0 17,0 0-8,-15 89 79,10-45 5,4-2-49,-1-1-24,2-2 0,0-5-12,0-3 1,0-7 5,0-3-12,5-5-1,-2-5-1,3-4-28,0-7-124,1 0-147</inkml:trace>
  <inkml:trace contextRef="#ctx0" brushRef="#br0" timeOffset="3669.967">10674 1113 191,'0'0'107,"-1"-80"-50,1 45 46,1 8 21,7 6-31,-1 6-24,1 2-28,2 5-39,2 5 4,0 3-5,6 0-1,0 9 0,1 12 2,-1 6-2,-7 5 0,-5 2 4,-6 3 0,0-4-4,-14-3 0,-5-4 7,1-5-7,2-6 0,3-6 0,3-5 5,3-2-3,2-2-2,2 0 2,3 0 11,-1 0-12,1 0 26,0 0-27,0 1-4,0 5-1,10 3 1,8 2 4,2 1 4,5 1-2,5 1-2,3 1 0,5 0-7,-1-2-1,-2 3-31,-4-1-32,-4-2-114,-9-2-136</inkml:trace>
  <inkml:trace contextRef="#ctx0" brushRef="#br0" timeOffset="4262.908">11135 1009 401,'0'0'93,"0"0"-17,0 0-18,0 0-31,0 0-18,0 0 14,-1 108 27,-9-65-19,-1-3-27,3 1 10,1-4-14,1-3 1,2-6 9,-1-6-9,2-5-1,0-5 0,3-7-1,0-5-13,0 0-47,0-2-12,0-17-22,6-8 2,2-8 32,5-5-24,-4-5 14,2-1 63,-1-2 8,-4 1 45,-2 2 43,1 5-8,-1 5 33,1 6-13,-2 11-37,3 6 5,-3 8-37,3 4-20,6 0-11,4 18 7,8 13-7,-2 14 28,-1 4-23,-3 2 13,-1-2 7,-4-2-16,-1-3 3,0-4-6,-2-6-6,-2-6 0,-4-7-2,-1-7 1,-3-7-30,2-7-41,-2 0-28,0-7-101</inkml:trace>
  <inkml:trace contextRef="#ctx0" brushRef="#br0" timeOffset="4447.8201">11191 1165 37,'0'0'650,"0"0"-650,0 0-2,0 0-16,0 0 17,0 0-2,41-8 3,-21 8 0,4-4 0,-2 0-169,-4-1-243</inkml:trace>
  <inkml:trace contextRef="#ctx0" brushRef="#br0" timeOffset="4933.103">11571 929 375,'0'0'211,"0"0"-133,0 0-62,0 0-9,0 0-7,0 0 0,11 97 36,-11-45-5,0 1-4,0-5 6,0-4-23,0-5 2,0-4-4,3-7 2,6-5 8,2-5-17,6-8 1,10-5 2,7-5 0,11 0-4,3-17 0,4-3-37,-6 4 20,-10 0-18,-5 1-21,-6-1-67,-5 1-257</inkml:trace>
  <inkml:trace contextRef="#ctx0" brushRef="#br0" timeOffset="5349.7275">12005 944 388,'0'0'255,"0"0"-168,0 0-59,0 0-9,0 0-18,0 0 6,3 68 12,-3-21 19,0-2-15,0 1 6,0-2-24,3-3 1,2-3 11,-1-9-4,3-3 1,1-5-13,1-6-1,2 0 1,2-6 0,2-3-1,3-4 0,5-2-10,3 0 7,1-14-25,3-2-18,-2-2-27,-4 0-103,-6 0-284</inkml:trace>
  <inkml:trace contextRef="#ctx0" brushRef="#br0" timeOffset="6066.8406">13143 1304 436,'0'0'187,"0"0"-187,0 0-1,0 0 1,0 0 5,0 0 4,33 0 39,-10-6-25,-1-8-4,-1-2-12,0-6-7,-6 2 5,-3-1-5,-6 5-20,-3 8 19,-3 3 1,0 5 0,0 0 0,0 0 0,-6 8 1,-3 10 0,3 4 5,1 5 14,5-1 4,0-2-7,0-5-3,0-3-11,9-3 2,5-4-5,-1-3 1,5-6-6,0 0 3,4 0-44,1-7-33,-5-10-176</inkml:trace>
  <inkml:trace contextRef="#ctx0" brushRef="#br0" timeOffset="6251.7613">13317 1006 75,'0'0'591,"0"0"-562,0 0-14,0 0-13,0 0-2,0 0-2,-20-26-43,20 26-121,6 8-84</inkml:trace>
  <inkml:trace contextRef="#ctx0" brushRef="#br0" timeOffset="7100.4232">13883 1144 84,'0'0'384,"0"0"-277,0 0-19,0 0-41,0 0-13,0 0-5,-86-39-17,65 39-5,-1 14-3,-1 6 3,0 2 2,2 3-4,6 3 9,4 0-6,4 1-4,5-3 1,2-3-5,0-4 0,11-4-4,4-5 3,5-3 1,6-7 0,-2 0 3,3 0-3,-2-11-3,-3-5-3,-5 0 5,2-7 1,-5-4 1,-3-5 0,0-2-1,-2-7 1,-2-4 4,-1-4-7,-3-4 2,-3-1-2,0 6 1,0 5 2,0 10 3,-6 12 7,-1 8-5,-2 7 8,5 4-10,1 2-4,-2 0 0,3 15-1,-2 24-8,-2 17 6,5 10 6,1 2 8,0-6-5,10-7-4,7-3 11,6-9-13,6-6 0,1-9 2,1-7 1,2-10-3,3-10 0,4-1 0,0-10-4,0-16-6,-2-7-18,-8-1 19,-7-3-9,-8 1 17,-6 3-4,-7 1 1,-2 5 3,0 3 2,-9 6 0,-8 6 28,1 5-16,-5 5 3,3 2-10,-1 9-1,-1 20-9,5 6 8,4-1-1,8-1 0,3-3 3,0-4-8,6-3 2,11-3 0,7-8-5,7-9 5,10-3-9,5 0-39,3-10-45,-10-2-190</inkml:trace>
  <inkml:trace contextRef="#ctx0" brushRef="#br0" timeOffset="7601.7834">14771 1104 474,'0'0'77,"0"0"-76,0 0 34,0 0 34,0 0-11,0 0-9,-28-62-25,9 62-8,-2 0-6,-2 5-2,-2 13-3,0 4-3,1 4-2,7 0 6,5-1 0,6-1-12,6-3 6,0-2 0,6-2 0,9-3 1,-1-4 0,3-5-1,2-5-11,0 0-2,3-8-2,-2-13-10,-2-3 7,-2-3-7,-4 0 21,-5-1 2,-2 2 2,0 4 0,-1 8 7,-4 8 36,0 3 10,0 3-32,1 0-15,1 3-6,2 17-17,4 8 17,1 3 11,2-2-2,3-2 6,1-5-14,0-2 0,3-6 3,1-7-3,7-7-2,0 0-37,1-7-24,-5-7-155</inkml:trace>
  <inkml:trace contextRef="#ctx0" brushRef="#br0" timeOffset="8504.0228">16486 1100 408,'0'0'118,"0"0"-104,0 0-1,0 0 13,0 0 16,0 0-10,13 29-10,-3-29 2,3 0-5,3 0 12,1-3-19,-3-6-10,0 0 6,-3 2-7,-2-3 3,1 2-4,1-3-4,-2 1-7,0-2-3,-2 3 0,-2 1 12,-4 2 2,-1 3 0,0 3 9,0-1-5,0 1 5,0 0-9,0 7-11,0 14 11,-1 3 5,1 2 11,0-1 0,0-2-8,6-1-2,5-5-3,3-5 6,5-6 3,4-6-10,7 0 5,6-4 2,4-17-9,-4-2-1,-2-3-14,-9-1 0,-8-1 13,-4-1-5,-5 2 0,-1 3 6,0 7-7,-3 8 8,-1 6 2,-2 3 9,5 0-6,5 12 4,6 11-4,3 5 23,1 1-15,0 1 19,-5-3-8,0 0-8,-5-4 6,-3-2-14,-3-3 2,-5-4-7,0-4-2,0-2-2,-19-4-28,-12-4-62,-5 0-40,-7-12-436</inkml:trace>
  <inkml:trace contextRef="#ctx0" brushRef="#br0" timeOffset="8688.9442">16724 857 634,'0'0'75,"0"0"-75,0 0 6,0 0-11,0 0 5,0 0-18,0-48-37,2 37-172</inkml:trace>
  <inkml:trace contextRef="#ctx0" brushRef="#br0" timeOffset="9960.6232">18355 1193 524,'0'0'57,"0"0"-57,0 0 0,0 0 1,0 0 12,0 0 15,28 35 7,-11-31 0,-1-1-3,-1-2-20,1 1-4,2-2 4,3 0-11,5-2 4,0-14 0,4-8-4,-1-8 8,-1-7-9,-4-6 0,-6-6-1,-5-4-5,-7-1 6,-3 2-2,-3 3 2,0 9 0,0 6 4,0 7 0,0 7 4,-1 5-4,-4 5-1,2 6 13,-1 3 1,2 3-4,1 9-13,-2 24-9,0 20 9,1 12 0,2 4 9,0-1-5,2-6-2,14-10-1,2-8-1,9-6 0,3-10 0,6-6 2,1-8-2,5-12 3,-2-2-3,2-6 0,1-15-15,-4-5-3,-5-4 15,-9-5-10,-7-2 9,-9-4-2,-6-7 2,-3 0 3,0-2 1,0 5 0,-3 7 3,-4 8 1,-2 4-3,1 10 14,2 4-11,0 4 5,5 7 2,-1 1 7,-1 11-18,-2 23-8,0 15 8,-2 12 28,1 2-24,2-1 15,3-8-13,1-6-1,0-10 0,0-6 0,0-6-5,0-5 0,0-4 3,0-2-3,0-5 0,0-2 0,0-5 6,0-3-3,0 0-4,0-1 1,0-19-15,1-10-13,6-6 10,3-3 4,5 4 10,-2 7-10,1 7 14,-2 2 0,4 9 2,1 4-6,5 4 3,-2 2-3,2 0 2,-1 14-5,-2 4 7,3 3-1,2 0 2,2-1-1,0-2 0,-3-3 0,-1 0 0,-1-6-49,0-6-34,0-3-169</inkml:trace>
  <inkml:trace contextRef="#ctx0" brushRef="#br0" timeOffset="10709.3899">19661 979 347,'0'0'32,"0"0"36,0 0 36,0 0-21,0 0-28,0 0-14,-62-29-17,41 29 15,-6 0-24,-1 12-7,0 6 0,-1 7-8,6 0 0,6 2 0,7 0 9,8-3-15,2-1 6,0-4 0,17-2-1,2-6 5,2-5-4,3-5 0,4-1-2,0 0 0,-1-12-5,-4-4 5,-2-6-3,-5-2 4,-4-1-2,-1-1-2,-4 5 5,-3 8 0,-2 5 0,-2 3 14,0 4 14,0 1-16,0 0-12,0 11-9,0 5 6,4 5 3,2 0 0,6-4 1,2-1 7,5-5-5,2-4-1,6-5-2,1-2-3,0 0-3,-4-5-14,-3-7 20,-3-4-4,-2-7 2,-2-7 2,-2-10-2,0-11-10,-3-4 12,-3-4 0,-2 0 0,-2 6 3,-2 4 2,0 9 7,0 9 10,0 10-10,-3 10 17,0 7-13,3 4-12,0 5-4,-2 25-23,2 14 23,0 13 0,0 5 2,0-2-4,0-1 4,5-5-2,10-9 0,1-10-6,5-13 6,6-11-44,3-11-33,-1 0-128,-3-2-355</inkml:trace>
  <inkml:trace contextRef="#ctx0" brushRef="#br0" timeOffset="11018.4057">19729 766 142,'0'0'0,"0"0"11,0 0 48,0 0 14,0 0 52,0 0-6,0 0-28,88-1-22,-43 1-36,4 0-15,0-2-5,-3-2-11,-5 0 1,-8 1-3,-2 1-4,-4 2-17,-2-1-17,-2 1-33,-6-2-58,-6 0-32,-4 2 9,-7 0-30</inkml:trace>
  <inkml:trace contextRef="#ctx0" brushRef="#br0" timeOffset="11664.7203">18658 874 370,'0'0'135,"0"0"-74,0 0-21,0 0-16,0 0-9,0 0-5,-20-17-1,13 17-9,-1 0 0,-3 0-1,-1 0 1,-3 0 0,1 4 2,-3-1-1,0 1 2,4-4 0,4 0-2,6 0 5,3 0 29,0 0-20,0 0-15,1 1-8,18 2 8,11 1 2,8-1 4,11-1 4,3-2-5,5 0 14,-5 0-10,-9 0-8,-10 0-2,-9-2-2,-8-1-42,-10 1-80,-6-1-148</inkml:trace>
  <inkml:trace contextRef="#ctx0" brushRef="#br0" timeOffset="13947.9088">20849 1110 351,'0'0'165,"0"0"-115,0 0-30,0 0-17,0 0 19,0 0-18,0 25 5,-6-11 33,-5 2-26,0 3-1,1-3-15,-5 1 4,3-1-10,0 1-23,0-4-75,6-3-55,1-7-138</inkml:trace>
  <inkml:trace contextRef="#ctx0" brushRef="#br0" timeOffset="15250.7167">21643 1054 191,'0'0'85,"0"0"-19,0 0-7,0 0 14,0 0-16,0 0-9,11 63-18,-2-59 0,2-3-2,2-1-17,6 0-4,8-5 9,2-10-14,4-3 3,-3 2-5,-7-2-15,-3 1 14,-5 0-1,-6 1 4,-4 1 0,-4-2-1,-1 4-1,0 2 0,0 2 4,0 8-3,0 1 1,0 0 6,0 0-8,0 0 0,0 10-13,0 12 13,2 0 3,1 2 9,3-2-6,1-2-2,2-2 1,3-3-2,4-2-3,4-5 0,5-3 4,4-5-7,2 0 3,0 0-24,-4-12-14,-5 0-44,-8 0 37,-2 0 41,-8 2 4,1 0 3,-1-1 3,2 3 7,3-3 21,0 2-7,3 1-12,0 4 5,-2 2-5,0 2 2,3 0-15,-1 0 4,1 10 5,-2 3-8,-4 2 3,-1 2 4,1-2-2,-2-2 13,-4 1-8,2-5-8,-1-2 0,-2-2 1,1-5-6,-1 0 0,2 0 4,-2 0 3,1 0 3,3-14-9,2-5-1,5-3-13,1 1 8,6 3 3,0 4-6,3 0 8,1 3 0,2 2 0,3 7-5,0 2 3,-2 1 2,-2 14-3,-7 3 3,0 2 7,-5-1-4,-2 1 2,-2-4 3,-2-5-5,-2-2-3,-3-6 0,1-1-1,-1-2-36,2-2-33,-2-19-263</inkml:trace>
  <inkml:trace contextRef="#ctx0" brushRef="#br0" timeOffset="15489.0295">21967 727 575,'0'0'20,"0"0"-16,0 0-4,0 0 1,0 0 28,0 0-10,0 0-19,0 0-10,6 0-153,9-4-227</inkml:trace>
  <inkml:trace contextRef="#ctx0" brushRef="#br0" timeOffset="16175.2522">23214 626 241,'0'0'71,"0"0"-51,0 0 29,0 0 17,0 0 26,0 0-4,-25-55-35,25 55-53,0 22-13,0 13 13,0 16 0,0 5 22,7 9-1,7-1 0,4 0-8,9-3-12,5-8 1,11-11-2,2-9 1,4-10 3,1-11-3,2-7 3,3-5-4,-2-8-2,0-18-13,-7-7-8,-7-9-10,-8-3 33,-10-8 1,-7-4 2,-7 1 21,-7-1-21,0 6 12,-3 4-5,-10 4-2,0 5 11,3 6-19,4 11-5,3 8-34,0 7-92,-1 6-69,-2 0-24</inkml:trace>
  <inkml:trace contextRef="#ctx0" brushRef="#br0" timeOffset="16460.4547">24081 1029 440,'0'0'56,"0"0"-43,0 0-13,0 0 22,0 0 0,0 0 13,43 82 1,-46-59 3,-18 3-17,-13 0-12,-3 2-10,-4-4-86,1-5-229</inkml:trace>
  <inkml:trace contextRef="#ctx0" brushRef="#br0" timeOffset="18765.9031">11862 2771 283,'0'0'69,"0"0"-13,0 0-1,0 0 23,0 0 3,0 0-40,0-1 0,0 1-18,0 0-16,-9 0 3,-6 0-7,-1 0-3,-5 0 2,1 0 1,-4 0-6,2 0 3,0 0-5,-1 4 0,1 3 5,3-2-8,2 1 7,2 1-13,5-1 0,2-2 5,1 1 3,4-1 5,2-1-6,-2 0 7,3 0-4,0 0-1,-2 4 4,2-2-1,0 3-1,0 1 3,0 1 0,0 2 0,0 2 0,0 1 1,2 1-2,2 2 1,-1 5 0,1 3 3,-1 4 0,0 0 7,-1 0-2,1 0-7,1 2 3,-1 2-4,3 6 0,2 8 4,-2 3-2,0 8-1,-3 5 1,-3 4 0,0 6 1,0 1 6,-2 2-3,-4-1 5,-1 1-2,-2 0 9,1-2 2,1-2-13,-1-3 7,1 1-6,0 0-3,-3 1 6,3 0-7,-3 3 2,1 1-4,0 1 0,-2 1-2,1 1 0,-2 5 0,-3-2 6,3 1-6,-1-6 1,4-5-1,3-3 2,1-2-3,1-4 1,1-2 0,-2 1 0,1 2 1,1 4-1,-2 2 0,2-2 2,0-2-4,0-3 1,1 0 1,0-2 1,2-3 1,0-2-2,0-7 0,0-3 2,0-4-4,0-4 2,0-4 0,0-4 1,2-3-1,0-7 0,3-5 0,1-4-1,3-6-1,9-3-3,7-2-8,11-7 11,9-18-6,8-6 5,7-2-23,3 1-23,-7 5-18,-9 3-129,-11 5-72</inkml:trace>
  <inkml:trace contextRef="#ctx0" brushRef="#br0" timeOffset="19868.6398">12847 3076 266,'0'0'167,"0"0"-75,0 0 6,0 0-29,0 0-36,-29-80-19,16 65 3,-2-1-11,0 5 8,-3 0-9,0 7 1,-1 2 0,0 2-6,-3 0 1,0 12-2,-2 12 2,3 8-2,-1 4-1,7 3 2,5-4 6,5-3-5,4-4 1,1-6-1,0 0 1,1-9-2,11-2 0,6-8-2,7-3-2,4 0-2,5-17-20,3-5 8,-1-4-33,-6 3-46,-8 2 30,-8 3 21,-5 2 34,-3 5 10,-5 5 2,-1 3 74,0 3 55,0 0-39,0 0-46,0 0-41,0 0-3,0 3-1,0 10 1,0 3 1,0-3-1,3 1-1,8-5-1,3-2-2,5-2-1,6-3-26,3 1-4,8-1 20,1 0-91,-4 2-246</inkml:trace>
  <inkml:trace contextRef="#ctx0" brushRef="#br0" timeOffset="20801.9615">12744 3862 397,'0'0'104,"0"0"-31,0 0-20,0 0-38,0 0-12,0 0 14,0 73 5,6-32 16,0 0 0,-2-1-14,2-2 3,-3-7-24,-2 1 7,2-3-10,-1-4 5,-2 0-5,3 0 0,0-7 0,0-3 2,-1-4 1,-1-6-3,1-2 0,-2-3-9,0 0 8,0 0-6,0 0 7,1-15 0,1-8-7,5-2 3,2-2 2,1 1-5,7 4 5,-1 4 2,2 4 0,3 4-3,-3 4 5,4 6-2,2 0 0,-1 1 3,5 13 5,-3 2-5,2 2-1,-6 0 10,-6 0-4,-6-1 5,-9 1-5,0-3-5,0 0 26,-17-3-15,-5-1-6,-2-6 3,-1-4-10,-4-1-2,1 0-35,0 0-38,2-3-10,4 0-139,2 3-164</inkml:trace>
  <inkml:trace contextRef="#ctx0" brushRef="#br0" timeOffset="21365.4358">13002 4952 574,'0'0'63,"0"0"-31,0 0 5,0 0-13,-88 21-8,68 7 6,-5 8-9,3 9 10,-4 2 16,5-1-20,5-2 8,5-5-16,10-4-8,1-5 1,6-4-4,16-7 0,10-7 0,10-7 1,8-5 1,10-2-2,5-17-11,-2-3-24,-6 3-28,-15-1-12,-14 7-70,-13 2-200</inkml:trace>
  <inkml:trace contextRef="#ctx0" brushRef="#br0" timeOffset="22405.8406">14764 2930 400,'0'0'61,"0"0"-7,0 0 37,0 0-41,0 0-6,-88-46-7,68 45 2,4 1 2,-1 0-39,-2 0 1,1 18-6,-4 9 3,4 7 0,3 4 0,9 0 0,6-2 0,0-3 1,14-3-1,8-4 0,6-5 4,0-6-7,2-7 3,2-8-7,0 0-6,1-10-4,-3-9-4,-2-8 5,-6-3 0,-5-3 14,-3-8 0,-2-6 2,-5-2-2,-1-5 6,-3-1-4,-3 1 7,0 6 4,-3 6 15,-10 6-2,-4 11 4,5 7 9,2 10-15,4 5 0,2 3-18,1 8-4,-2 27-7,0 15-2,1 12 9,4 3-2,0 2 4,0-4-2,20-7 0,6-8-28,9-9-24,6-10-28,1-10-116,0-7-303</inkml:trace>
  <inkml:trace contextRef="#ctx0" brushRef="#br0" timeOffset="23238.9889">14758 3979 312,'0'0'168,"0"0"-163,0 0 55,0 0 16,0 0-26,0 0-4,61 40-6,-39-40-10,2 0 2,3 0-18,-1 0-1,-1-7-13,-1-4 0,-7 2 9,-4-1-7,-4-1 1,-3-1 9,-5-2-11,-1-2 1,0-1-2,-3 1-9,-12 4 9,-6 1-2,-4 5 2,-2 3 0,-6 3-4,1 0 3,-3 9 1,1 9 0,1 7 0,5 4 4,2 8-2,10 3 10,4 2-5,7-1 17,5-3-21,9-5-1,14-4-4,8-5 3,9-9-2,5-9 0,7-6-25,3 0-39,-4-14-43,-6-3-295</inkml:trace>
  <inkml:trace contextRef="#ctx0" brushRef="#br0" timeOffset="24379.574">14861 4993 270,'0'0'96,"0"0"-84,0 0 64,0 0 22,0 0-14,0 0-48,12 30 1,-5-28-12,1-1-4,3-1 2,3 0-10,1 0 4,0-6-5,3-7-7,-2-4 1,0-3-3,0-3-3,-2-6 5,-2-3-4,-1-2-1,-4-3 0,-2 0-6,-4-1 2,-1-3-1,0 1 5,0 1 0,0 3 1,0 6-1,-1 5 0,-7 9 1,0 4-1,1 5 0,3 3 4,2 3 9,2 1-13,0 0-1,0 16-8,0 22-5,0 18 14,2 10 2,5 5 7,-2 7 14,2 3-11,-2-1 3,1 0 5,4-8-8,3-3 1,1-4-8,2-2-3,-2 2 5,-1-5-5,1-4-2,0-6 0,0-10 4,2-8-8,1-8 4,-1-11 0,1-6 0,-1-7 0,1-10-5,5-18-7,-3-10-14,-5-2-2,-13 0-6,-1 1 5,-9 0 10,-21 2-8,-3 5 12,-5 3 9,-2 8 6,-1 6 1,4 3 19,0 5 1,10-1 9,7 2-15,11 0 7,9-4 0,6-6-17,27-6 2,21-10-7,11-7 0,10 0-2,1 1-5,-6 9-6,-13 6-9,-14 9-26,-16 7-27,-18 5-190</inkml:trace>
  <inkml:trace contextRef="#ctx0" brushRef="#br0" timeOffset="25714.3699">16829 2952 349,'0'0'66,"0"0"-1,0 0 7,0 0-28,-83-29-13,63 29-5,-2 0-14,2 16 0,-1 5 17,0 4-4,5 5-12,-2 0 6,7-1-14,5-7 0,5-2-5,1-2 0,0-4-1,7-4 1,7-3 0,7-7-3,2 0 3,6-13-15,2-8-1,-3 0-29,-3-1 21,-8 4 0,-6 3 24,-4 5 5,-2 6 1,-5 2 26,0 2 14,0 0-22,0 14-24,1 16 11,-1 15-5,0 16 24,0 12-11,-4 7 4,-14 1 10,-1-5-24,-3-9 5,2-10-12,2-7-1,0-9-2,7-12 7,1-10-6,4-9 0,2-8-13,0-2 12,0 0-4,2-12-8,2-11 9,0-8-7,8-5 11,19-9-20,9-5-15,10-5-12,11-2-55,-2 2-150,-6 5-137</inkml:trace>
  <inkml:trace contextRef="#ctx0" brushRef="#br0" timeOffset="26879.0225">16606 4095 623,'0'0'0,"0"0"-1,0 0 1,0 0 5,0 0 9,0 0 14,57 48 0,-30-48-19,1-14 2,5-5-9,3-6-2,-2-2-7,1-4-11,-6-2 3,-5 0-13,-5-1-20,-5 0-10,-6-1-8,-5 1 16,-3 3 31,0 5 19,0 5 24,-6 7 35,0 8 7,0 3 11,4 3-34,-1 0-30,0 13-13,0 18-3,-1 12 3,1 11 35,3 6-19,0 3 23,0 3-10,0-6 8,0-4-2,0-6-24,0-6-4,0-9-7,0-8 1,0-10-1,0-9 0,0-5-1,0-3-9,0 0-7,0-11 10,1-15-6,5-5-33,1-6 37,6 2 0,3 4 9,2 7-2,1 6 5,2 4-3,-3 8 3,4 3-3,4 3 2,0 0-1,2 8 3,0 7 11,-1 1-4,0 5 4,-4-1-12,0 1 0,-4-2-1,-1-2-2,-1 1-22,0-1-24,-3 2-48,-1 2-112,-5 0-131</inkml:trace>
  <inkml:trace contextRef="#ctx0" brushRef="#br0" timeOffset="27681.0234">16885 4993 185,'0'0'328,"0"0"-328,0 0 3,0 0 32,0 0 16,0 0 5,76 2-20,-56-16-20,-1-2-4,0-5-8,0 0-1,-2-4 0,0 3-3,-1 4-2,-7 7-2,-3 5 4,-4 6-3,-2 0 1,0 0-15,1 3 10,3 18 5,1 9 2,0 9 16,-1 10 15,-1 4 14,-1 2-8,-1 2-13,1 4-6,-1 5-14,1 5 5,-1 1 3,-1-3-2,0-6 2,0-7-10,0-8 1,-1-10-3,-7-14 7,4-11-5,-1-13-2,-1-1 2,-1-29-2,1-14-39,1-12 5,2-5 8,3-4-27,0-1-3,0 1-31,0 3-68,3 0-79</inkml:trace>
  <inkml:trace contextRef="#ctx0" brushRef="#br0" timeOffset="27981.8315">17149 4516 4,'0'0'579,"0"0"-551,0 0-28,0 0-2,0 0 2,0 0-30,-1-1-96,1 1-66,3 0-14</inkml:trace>
  <inkml:trace contextRef="#ctx0" brushRef="#br0" timeOffset="29138.497">17964 2666 277,'0'0'201,"0"0"-117,0 0-45,0 0-26,0 0-13,0 0 0,22 0 0,7 0 21,5 0-10,5 0 6,-1 0-9,-3 0-4,-4-4-2,-7 1 2,-1-1-5,-4 1 1,-7 2 0,-2 0 5,-5 1-4,-4 0-1,1 0 0,-2 0-1,0 0 0,0 0-4,0 5 5,3 12 8,3 5-1,-2 9 0,5 5 2,0 6-3,0 5 15,2 3-13,0 2-4,-3 2 12,1 0-3,0 3-6,-5 7-6,1 5 1,-4 15-1,-1 14-1,0 11 3,0 6 0,0 1-3,-4-3 6,4-6 3,0-4-7,0-10 11,15-9-11,3-3-1,1-3 5,0-1-6,2-3 0,0-6 1,-3-8 2,-2-2-3,-4-1 0,-4-2 0,-1-1 4,-5-2-3,-1-6-1,-1-3 0,0-7 1,0-5-1,0-5 1,0-5-1,0-3 1,0-6 1,0-1-2,0-5 0,0-4 3,0 1-2,-3-3 1,-7 0 5,-8 2 1,-11 3-8,-5 1 0,-4 1 0,0 2-1,1-2 1,1 3 0,-4-3-7,0-1-21,-5-4-38,-10-2-108,-4-4-349</inkml:trace>
  <inkml:trace contextRef="#ctx0" brushRef="#br0" timeOffset="33734.2934">12966 3681 5,'0'0'48,"0"0"5,0 0 3,0 0 7,0 0 13,0 0-15,0 0-14,3-6-7,-3 3-16,0 0 9,2 0-10,-2 1-3,0-1 10,0 1-10,0 1 9,0-1-8,0 1-10,0 0 15,0-1-18,0-1-1,0 2 3,0-2-7,0-1-1,-3 1-2,-5 0 1,0 3-2,-3-1 1,-3 1 0,-5 0-2,-3 0-5,-1 4 6,-4 7-8,-1-1 8,3 1 1,1-2 0,3 2 0,0-1-1,-3 5 3,-1 2-4,1 1 2,-3 0 0,0 2 0,3-2 0,2 1 0,5-2 0,0 3 0,0-1 0,-1 2 0,-1 0 2,-1 1-2,1-1 5,-3 5 8,-2 1 3,-3 2-15,0 1 22,6-1-11,6 1-6,0 0 5,5 1-9,2 1-1,4-2 4,4 0-5,0 0 0,3 2 0,10 3 1,8 1 2,0 2-2,6-1 2,1-2 2,2-4-4,2-7-1,2-6 0,12-7 0,9-11 7,11 0-6,9-11 2,3-13-3,6-4-3,3-4 0,-2 0-6,-3 4-7,-11-1 15,-9 4-17,-12-2 4,-9-2 10,-6 1-15,-6-6 15,-4-2 3,-4-5 0,-6-3 0,-6-2 1,-6 1 0,-3 3 0,0 2 4,-17 2-2,-8 3 9,-9 0-10,-7 4 0,-5 1-1,-6 6-26,0 3-66,-8 7-180</inkml:trace>
  <inkml:trace contextRef="#ctx0" brushRef="#br0" timeOffset="34637.0843">12408 4295 31,'0'0'13,"0"0"21,0 0 107,0 0-28,0 0-37,0 0-30,-24-14 6,9 14 1,-3 0-5,-2 0-19,-3 2-3,-7 7-23,-4 2 6,-9 3-8,-5 1 1,-9 8 3,-6 0-2,-6 1-3,-3 1 1,-1 1 2,-2 3-3,5 2 0,0-1 3,-3 3 15,0 0-11,-9 3 2,-2 2 1,-1-1 0,5 0 9,6-4-15,7-1 2,6-1 3,6 1-5,1 1 1,5 1-5,1 0 4,5-2-8,4-3 4,3-3 0,5 0 2,3-5 1,1-2-3,9-2 0,0-2 0,4-3-4,4-1 4,1-4-7,2 1-4,1-4-36,1-1 4,1-3-104,4 0-90</inkml:trace>
  <inkml:trace contextRef="#ctx0" brushRef="#br0" timeOffset="35169.5921">10661 4831 319,'0'0'94,"0"0"-83,0 0-9,0 0 53,0 0-2,0 0-33,-17 40 7,4-9-2,4 3 10,-4 5-3,4 0-25,1 2 1,1-2 0,2-6-4,5-3 7,0-6-5,0-4-6,11-4 7,4-6-7,10-4 0,8-6 0,9 0 1,6-8 11,4-8-10,0-2-1,-3 1-1,-3 0-26,-5 2-47,-4 3-62,-6 2-79</inkml:trace>
  <inkml:trace contextRef="#ctx0" brushRef="#br0" timeOffset="37143.1269">6339 5907 95,'0'0'68,"0"0"-6,0 0 17,0 0 12,0 0-25,0 0-11,-2-14-15,2 14-16,0 0 6,0 0-18,0 0-12,0 6-5,3 15 5,9 7 17,0 8 4,2 4-11,-1 2 11,-4-1-7,0-5-5,-3-4 3,-1-5-12,-3-5 4,-2-5-3,0-5 0,0-3 5,0-6-3,0 0 0,0-3 4,0 0 0,0 0 4,-2-6-11,-4-11-1,-2-2 0,2-7 1,4-1 0,1-3-2,1-3 2,0 0-2,0-3 0,0 1-6,1 2 7,7 5-2,0 5 3,0 2 0,3 6-3,1 1 3,4 5-3,1 6-4,2 3 7,2 9-10,-2 18 7,1 8 3,-5 4 4,-4 0 3,-6-1-2,-2-6 0,-3-7 2,0-5-3,0-7-1,0-5 2,0-6-3,0 0 1,0-2-2,0 0 10,0-12 3,0-10-8,0-10-6,0-1-2,0 0-3,3-2 4,5 3 0,0 1 1,1 2-1,2 4 0,4 4 0,3 1-1,4 2 1,5 3 0,1 7-1,0 7-3,-2 1 1,-5 12-4,0 15 4,-4 9 4,-6 4 2,-5 3 11,0-1-9,-4-1-3,-1-3 4,1-6-5,2-1-2,0-8-10,2-6-28,0-6-72,0-8-179</inkml:trace>
  <inkml:trace contextRef="#ctx0" brushRef="#br0" timeOffset="38414.7508">7349 6005 289,'0'0'82,"0"0"-58,0 0 24,0 0 5,0 0 30,0 0-17,-87-53-8,65 53-31,-3 1-26,-5 17 0,-3 5 5,2 5-6,2-3 2,8 0-1,8 0 6,4-4-7,6-3 0,3-5 0,0 1-3,0-7 3,3 0-3,8-2 1,2-3 1,2-2 1,3 0-2,1 0 1,2-14-17,3 1-10,-6-4 9,3 2-2,-5 1 14,-7 4-2,0 6 9,-6 0 9,-1 4-3,2 0 14,2 0-19,1 5-1,2 4 16,-1 0-12,2 0 2,1-1 10,2-2-12,-1-2 12,9-4-10,0 0-4,4 0 11,2-17-13,3-2 0,-3-4-14,-4 1-19,-4 0 13,-5 2 13,-5-3 7,-4-4 3,-4-3-1,-1-6-1,0-5 14,0-4-9,-6-3 12,-1 2-4,2 4-6,0 11 8,2 8-6,1 12 12,1 4 3,-1 6-18,-1 1 7,3 0-14,0 19-15,0 20 14,0 17 1,5 7 19,5 4 2,0-4-21,1-3 17,-1-4-8,-1-5-7,-1-8 8,-1-5-7,-1-9-1,-2-8-1,1-9 0,-5-7-1,3-4 0,-3-1-11,0 0 5,3-9-5,-3-12 3,3-2 5,0-2-14,-3-4 10,0 1 0,2-3 2,-1 1 1,6-1 3,1-1-1,1 1-1,0 3-1,4 6 2,-2 4 2,-4 6 0,2 3 6,-5 4-6,1 5-3,1 0 3,-1 0-16,-1 12 15,2 3 0,-6 2-5,0-1 6,0 0 0,-2-3 1,-6-4-3,-3-5-5,3 2-4,-2-1 4,1-2-1,3-1 8,0-2 0,3 0 2,3 0 5,0 0-3,0 1-3,0 2-1,0 4-10,11 3 8,8 3 4,1 2 12,5 0 2,-1 2-7,-2-1 1,-4 3-10,1-4 0,-2 1 4,1-3-4,-3 0-3,4-3-11,2-5-26,0-5-36,3 0-132,-7-2-111</inkml:trace>
  <inkml:trace contextRef="#ctx0" brushRef="#br0" timeOffset="39147.5563">7841 6110 160,'0'0'107,"0"0"-99,0 0 9,0 0 43,0 0 3,0 0 2,50 42-17,-31-40 13,-1-2-21,6 0-20,1 0 2,3-12-8,1-5-3,-3-1-3,1-3-8,-6 0 3,-3 0 1,-4-1 2,-4-5 4,-9 3-8,-1 1 6,0-1-6,-14 1 0,-1 3-2,-5 7 1,4 3 2,1 9 20,0 1-18,0 1 0,3 22-5,2 9-5,10 7 5,0 0 2,7 3 0,17-4 14,6-5-13,0-4 1,1-7-3,1-7 4,-1-7-10,4-8-12,-2 0-72,-3-3-280</inkml:trace>
  <inkml:trace contextRef="#ctx0" brushRef="#br0" timeOffset="39964.8515">8578 6042 179,'0'0'255,"0"0"-222,0 0-1,0 0 21,0 0-9,0 0-11,0 0-12,12 0-11,3-2 25,3-8-18,-3 0-13,1-5 3,-5 1-7,2 0-2,-5 1-1,-4 2-1,1 4 2,-4 4 2,-1 3-9,0 0 3,0 0-10,0 12 16,0 6-2,0 4 9,0 5-7,0-2 20,10 0-10,4 1 6,5-3-10,1-5-6,4-3 19,-2-5-16,5-6 1,-6-4-4,7 0-1,-2 0 0,0-14-17,-2-6-3,-6-4 15,-3-2-15,-4-4 13,-3-6-2,-2-5 9,-3-7-3,0-7 6,0-5-2,-1-2 12,-2 3-11,0 9 15,0 13 18,0 10 6,-2 9 4,-2 7-10,1 5 12,1 6-1,1 0-42,1 2-3,0 28-15,0 16 4,4 19 11,5 6 2,-1 1 1,5-5 9,-1-8-11,3-9 10,0-11-8,1-10 4,2-8-10,3-9 3,-2-8-1,4-4-7,1 0-40,1-14-30,-3-4-21,-6 0-127,-9-3-118</inkml:trace>
  <inkml:trace contextRef="#ctx0" brushRef="#br0" timeOffset="40296.922">8759 5800 346,'0'0'110,"0"0"-60,0 0 13,0 0-15,0 0 15,0 0 7,101-2-37,-62 2-16,10-5 7,-4-8-24,7 0 9,1-5-9,0-3-4,1 3-1,-5 4-26,-7 5-18,-14 3-29,-13 3-146,-13 0-132</inkml:trace>
  <inkml:trace contextRef="#ctx0" brushRef="#br0" timeOffset="40519.4066">8720 5653 742,'0'0'18,"0"0"-17,0 0 3,0 0 2,0 0-12,0 0-44,-6 0-162,18 0-116</inkml:trace>
  <inkml:trace contextRef="#ctx0" brushRef="#br0" timeOffset="41352.8307">9676 5529 132,'0'0'109,"0"0"-41,0 0 57,0 0-61,0 0-7,0 0-31,-40-3-11,29 18 5,0 8-8,-1 7 17,0 9-4,1 8-3,2 2 14,5 2-11,4-2-12,0-6 5,1-5-11,13-6 0,5-5 5,2-8-8,3-7 0,4-4-3,1-8 1,2 0 9,-1-3-10,0-12 9,-5-6-9,-7-3 3,-6-4 2,-6-5-3,-3-3 0,-3-4 0,0-6 1,-2 3-1,-14-2-3,-2 6 2,-3 5 0,0 9 3,0 8-2,2 5-3,1 8-2,-4 4-20,-2 0-31,0 15-7,3 9-40,5 4-114,7 1-78</inkml:trace>
  <inkml:trace contextRef="#ctx0" brushRef="#br0" timeOffset="68404.7906">2506 7737 61,'0'0'174,"0"0"-174,0 0-2,0 0 2,0 0 19,0 0 28,0 0 1,48 13-1,-36-11-17,-2-2-14,4 0 6,-1 0-4,-1-2 2,3-9-6,3-6-9,1-5 1,-1-6-3,0-1 1,-3-3-4,-2-2 2,-5 2 0,-4 1 1,-2 0-1,-2-2 4,0-2-2,0 0-1,0-2-3,0 0 0,0 6 1,0 2 0,0 7 2,0 4 7,0 6 31,-2 3-26,-1 4 10,0 2 7,3 3-22,-1 0 13,1 0-21,-2 0-1,2 0-2,-1 17-15,1 13 16,0 10 0,0 10 1,0 4 14,0 2-8,0-2 0,0-4 2,9-4-5,3-2-4,3-3 0,0-5 3,1-2 0,5-3 0,-2-6-2,5-5-1,0-4 4,0-3-4,-3-6 0,1-4 4,-4-2-2,-3-1-2,-4 0 3,0 0-3,0-1-10,-2-11 3,4-3-3,-2-3-5,-4 0 8,-1-2 3,-6 1 4,0-2-4,0 0-4,-6 1-6,-6 2 7,-4 3-11,-4 1 14,1 5 0,-2 2 4,3 1-2,2 3-3,5 0 0,5 1 5,2 2 0,2 0-1,2 0 1,0 0-8,0-1-1,6-1-6,11-1 15,10-3 0,1-3 0,2 0-1,-3 2 1,-7 0 0,0 3-3,-4 4 3,-2 0-5,2 0 1,-2 6-16,-3 10 15,-3 4-5,1 1 10,-3 2 11,1-2-7,2-3 21,0-1 0,3-4-18,0-5 16,2-2-13,-1-5 2,5-1 1,0 0-3,-2-7 4,4-11-5,-3-5-8,-3-3 4,-1-2-5,-2 0-4,-4 5 1,2 2-6,-3 7 8,-1 7 1,-4 5 0,-1 2 5,2 0 6,-1 10-8,1 16 0,1 12 15,-2 8 8,2 7 3,2 4 2,0 4 8,0-4-28,-2-3 5,0-3-11,-3-3-4,0-3 6,0-3-5,0-4-2,-6-12 8,-2-8-6,1-12 3,0-6 5,-1-1 1,-1-22-11,-3-10-9,8-8 9,4-4-5,0-3 5,19-4-8,11 1-7,6 3-25,3 3 10,-2 7-17,-1 6-42,-5 9-182</inkml:trace>
  <inkml:trace contextRef="#ctx0" brushRef="#br0" timeOffset="70726.7924">4741 7510 387,'0'0'63,"0"0"12,0 0-20,0 0 6,0 0-42,0 0 7,-85-54-3,70 54-13,-4 0-4,-2 1-6,3 13 0,-3 5-3,6 5 7,2 5-4,2 0 0,2-1 5,5-2-4,4-5-1,0-4 0,0-6-1,15-1 1,0-8 0,7-2 0,2 0-1,4-12-5,2-10 1,0-4-7,-9 4 6,0 2 2,-8 7 4,-6 4 0,-2 2 3,-5 6 9,0 1 12,0 0 2,0 0-5,3 4-21,6 18 0,0 8 13,1 6-3,1 4 18,-4 4-3,-1 3-7,-1 2 1,-5 0-19,0 0 9,-15-3-9,-2-3 7,-5-5-6,4-8 1,0-6-2,2-12 7,4-6-3,-3-6 3,-6-6-7,3-17-15,0-5 9,5-2-5,7-4 11,4 3-3,2-2-2,2-2 5,17 1-1,14-2-17,4 0 16,5 4-1,4 5 3,1 1-6,0 3 7,1 1-2,3-2 1,-1 0-9,-3-4 8,2 3-12,-9-2 4,-5 1 6,-13 5-11,-4 2 2,-12 1 6,-6-1-2,0 1 4,0 2 4,-12 3-4,-3 0 1,-1 6-6,-1 2 8,-1 4-2,2 1-15,3 0 17,2 8-4,2 13 3,-1 7-2,4 7 8,3-1-2,3-1 12,0-4-14,1-5 13,11-6-9,3-4 0,6-10 2,3-4-2,4 0-4,2-12 0,0-11-18,1-2-1,-4 0-2,-3 4 16,-2 1-6,-2 6 14,-4 2-3,2 5 0,1 2-6,-1 4 4,-1 1-3,0 0 5,-3 10 10,1 10 11,-2 1 7,-5 1-5,-1 1-17,-4-2 14,0-1-9,-1-7-3,-2-2 10,0-6-18,3-3 0,-3-2 0,1 0 4,1-2-11,-2-14 2,4-7-23,4-2 13,2 3-5,2 2 8,1 5 10,-2 2-5,1 5 3,1 2 3,1 2 1,2 4-7,-1 0 7,3 0 0,-3 7 0,-2 6-5,2 4 5,0 2 3,-3-1 4,4 2 0,-2-2-5,-2-1-2,4-4 0,-1-3 5,3-3-5,6-6 1,4-1 0,5 0 1,4-13-2,5-5 0,-2 0-1,-7-2-15,-6 2 15,-9 1 0,-5 2 1,-7 3 4,-6 0 0,0-1 2,0 1 13,-13-1-13,-2 2 14,-1 1-11,2 2-7,1 1 1,5 4 3,2 3-2,2 0 2,1 0-5,-2 16-2,1 9-4,3 2 5,1 5 21,0-1-19,5-2 1,7-2-3,2-6 5,-1-4-4,2-7-1,0-2 0,9-5-1,4-3 5,8 0-4,4-17 0,1-5-17,-7-2 0,-7-1-6,-9 0 11,-9-2 12,-8-1-11,-1 0 11,0 1-1,-7 0-8,-7 5 3,2 1 8,2 5-2,2 6 24,1 2-6,4 5 11,3 2-9,0 1-20,0 0 0,0 0-9,6 0 3,15 4-2,4 4 12,2-1-4,3 4 0,-5 1 2,-1 3-1,-3 6 0,-3 3 7,-5 5 12,2 1-16,-6 0 11,0 0-3,-1-3-11,-3 0 3,0-5-2,-2-1-2,3-7 0,0-5 0,2-7-4,6-2-45,7-9-38,3-17-214</inkml:trace>
  <inkml:trace contextRef="#ctx0" brushRef="#br0" timeOffset="72494.5915">7036 7519 218,'0'0'185,"0"0"-109,0 0 30,0 0-32,0 0-15,0 0-24,-33-21-11,21 21-6,-6 0-15,-2 0 1,-2 9-4,0 6 3,1 1-6,0 2 1,3 5 2,0-3 0,2-1 1,4-3 1,6 0-2,3-1 0,3-1-2,0-1 4,0-1-2,6-2 0,4-2-1,1-2 1,4-2 0,0-4 1,4 0 0,5 0-1,4-18-16,0-6 8,1-1-18,-8-1 9,-2 5 7,-8 8 9,-7 3 1,-2 7 1,0 3 33,-2 0-9,0 0-25,0 0-2,2 13-10,1 5 12,3 0 9,0-2 1,3-1-5,3-2 3,0-3-8,4-2 4,2-3-4,6-5 0,6 0 3,3-5-2,-2-13 0,-3-6-2,-1-5-8,-3-3 6,-6-4-8,1-1 6,-5-7 4,4-4-6,-5-4 2,-3 0 5,-2 3 0,-5 3 1,-3 5 0,0 7 6,0 6 19,0 10-5,0 7-3,-3 4 8,0 6-15,3 1 7,0 0-18,0 13-7,0 24-5,0 14 12,0 12 5,0 1 10,0 0-13,6-7 7,9-7-9,3-8 3,4-7 1,-1-10-4,2-5 0,2-8 1,2-8 4,-1-4-10,0 0 5,-5 0-14,-3-10 10,-5-5-6,2-5 4,-6-4 4,2 0-19,-4 1 6,-3 5 5,-1 8 10,-3 5 4,0 4 8,0 1 17,0 0 3,0 0-32,0 0-2,0 15-5,0 3 7,0 4 0,0-2 1,0-4 1,6-2-2,2-5 3,5-1-4,-1-7 1,4-1 0,3 0-4,0-9 4,-1-6-17,6-4 5,-2-1-10,0 2 18,-2 3 0,-4 4 4,-2 4-5,-4 4 9,-1 3-4,5 0 8,-3 0-3,3 0-5,-1 6 1,-4 3 1,0 1 8,-3-1-6,3 0 3,-6 0 8,-3-1-12,0-4 0,0-1-3,3-3 5,-3 0-2,0 0-3,3 0-7,-3-16 6,3-8-48,3-4 18,0 1 17,4 2-6,-2 6 20,-1 3 0,-2 5 0,4 4 3,0 4 0,1 3-6,5 0 3,2 0-1,-1 13 1,-4 5 1,1 0 3,-2 0 3,-2-2-4,1-2-3,-4-2 0,0-5 0,0-2-6,-1-5-25,2 0-50,-3-9-149</inkml:trace>
  <inkml:trace contextRef="#ctx0" brushRef="#br0" timeOffset="72817.5815">7800 7183 479,'0'0'135,"0"0"-133,0 0 9,0 0-10,0 0-1,0 0-33,0 0-76,-8-40-34,2 40-121</inkml:trace>
  <inkml:trace contextRef="#ctx0" brushRef="#br0" timeOffset="73117.9575">7180 7322 513,'0'0'48,"0"0"-33,0 0 13,0 0-15,0 0 12,109-8 28,-45-3-11,5 1-21,3-1-3,-1-1-18,-5 4 1,-5 0-1,-10 2-5,-2 4-28,-12 2-10,-7 0-83,-6 0-67,-5 5-54</inkml:trace>
  <inkml:trace contextRef="#ctx0" brushRef="#br0" timeOffset="74051.1597">8629 7329 255,'0'0'174,"0"0"-114,0 0 50,0 0-39,0 0-35,0 0-30,-91-23 14,63 31-7,1 10-6,4 4 4,4 3-11,7 0 15,3 3-4,6-4-9,3-3 0,0-2-2,2-4 0,11-3 0,4-4 2,3-8-2,4 0 3,3-3-1,0-12-4,-6-2-3,-6 5 5,-8 6-1,-4 5 5,-1 1-3,-2 0 5,3 0-5,1 7-2,5 19 2,0 13 17,-1 9 16,-4 8-15,-4 9 39,0 1-25,-15 0-26,-6-1 14,-4-6-20,4-5 0,-3-8 1,8-8 3,1-13-5,7-11 0,1-10-5,7-4-2,0-1 6,0-17-2,0-10 3,7-9-14,19-3 11,12-9 2,9-1-5,6-5-1,4 4 0,-6 3-27,-5 4-2,-9 8-34,-5 6-22,-12 3-211</inkml:trace>
  <inkml:trace contextRef="#ctx0" brushRef="#br0" timeOffset="74906.7124">9997 7078 420,'0'0'125,"0"0"-26,0 0-22,0 0-33,0 0-28,-64-80 4,46 71-7,2 1-9,-2 5 7,-3 3-10,0 0 4,-2 10-5,0 8-1,2 7-3,6 5 5,7 5-1,4 2 12,4 4-11,4 2-1,14 0 0,9-1 3,3 0-5,3-4 3,1-3-1,1-2 18,-4-5-16,-4 0 0,-10-4-2,-4-2 5,-10-4-5,-3-1 2,0-4-2,-3-2 14,-18-2-14,-8-6 7,-6-3-7,-6 0-6,4 0 2,1-11-22,8 1 2,4 0 13,6 5-17,11-1 7,2-3-34,5 0-122,9-2-168</inkml:trace>
  <inkml:trace contextRef="#ctx0" brushRef="#br0" timeOffset="75369.9763">10406 7105 217,'0'0'72,"0"0"27,0 0 57,0 0-50,0 0-46,-91-48-30,73 69-6,-2 12-5,1 11 3,0 10 23,10 6-30,1 2 9,7-2-13,1-6-9,7-9 2,16-8-3,3-12-1,1-8 2,3-10 2,3-7-4,6-6 6,3-19-3,-1-9 0,-5-2-2,-12-3-1,-12-1 4,-9-2 1,-3-6-1,-6 4-4,-16 2-8,-7 4 2,-2 7-14,0 10-16,-4 6 2,1 11-51,6 4-80,1 0-240</inkml:trace>
  <inkml:trace contextRef="#ctx0" brushRef="#br0" timeOffset="76309.8889">10718 7087 323,'0'0'124,"0"0"-96,0 0 58,0 0-1,0 0-39,0 0-36,0 40-5,0 1 34,4 6 3,2 0-4,4-3-8,-2 2-8,0-7-20,-1-4 7,2-5-6,-3-9-1,-2-5 2,-1-7-4,0-4-4,-1-3 4,-2-2-35,0 0 19,0-3 8,3-15 8,-3-9-6,0-2-6,0-7 6,0-4 5,0-5-3,4-2 4,4 3 0,-2 6 0,1 7 0,1 10 2,-1 8 11,-1 3 13,2 4-14,1 2-9,4 4-3,2 0-6,10 18 5,2 11 2,-2 3 4,-1 2 0,-7-2-3,-3-5 1,-6-3-2,0-4-1,-4-7 0,-1-5 2,0-5-2,0-3 3,-2 0-2,2-6 10,3-15-11,3-8-18,3 0 8,-1-2 4,1 0 5,1 0-1,1 1-4,-1 5 3,0 4 2,-2 5 1,1 9 0,-3 7 1,3 0-4,1 9 2,4 18 1,-1 6 5,-4 5-4,0 2 5,-3 1 0,-3-1-4,-2-2 1,-1-3-2,-3-5-1,3-7-6,0-7-29,3-9-15,6-7-66,3 0-221</inkml:trace>
  <inkml:trace contextRef="#ctx0" brushRef="#br0" timeOffset="76626.3377">11553 7037 514,'0'0'168,"0"0"-168,0 0 0,0 0 0,0 0 27,3 107 16,-3-65-6,2 2-13,-2-4-3,0 0-8,1-7-10,-1-4-2,0-7-1,2-7-1,-2-5-9,0-3-32,0-4-24,0-2-51,1-1-109,-1 0 16</inkml:trace>
  <inkml:trace contextRef="#ctx0" brushRef="#br0" timeOffset="76873.7552">11571 7031 372,'0'0'134,"0"0"-52,0 0 24,0 0-42,0 0-20,20-84-10,-7 73-25,2 4-4,4 1-4,2 3 0,2 3-2,-1 0 0,2 1-11,-6 13 7,-2 1-27,-1 0-2,-2 1-18,-7 1-63,-4-2-58,-2 0-10,-2 1-61</inkml:trace>
  <inkml:trace contextRef="#ctx0" brushRef="#br0" timeOffset="77089.9148">11588 7200 482,'0'0'40,"0"0"-38,0 0 53,0 0 28,0 0-24,0 0-34,94-8-18,-66 5-7,-4 3 0,-8 0-11,-7 0-50,-9 10-34,0 6-28,-13 5-72,-13 3-67</inkml:trace>
  <inkml:trace contextRef="#ctx0" brushRef="#br0" timeOffset="77259.2032">11583 7406 70,'0'0'288,"0"0"-191,0 0-38,0 0 8,0 0-19,0 0-17,36 62 17,-9-62 0,4 0-25,-1 0-7,1-3-15,-2-4-1,-1 3 0,-3 0-18,-3-1-41,-2-1-142,-5-1-181</inkml:trace>
  <inkml:trace contextRef="#ctx0" brushRef="#br0" timeOffset="78076.5956">12874 6822 420,'0'0'106,"0"0"-58,0 0 1,0 0-31,0 0-17,0 0-1,-2 83 35,2-29-10,0 6 21,0 0-16,0-4-20,9-1 5,10-4-12,7-4 0,8-3 19,9-9-16,11-8 1,4-12-5,3-9 2,-1-6-1,-6-4-3,-9-17 4,-10-7 3,-6-2-6,-10-3 3,-10-4 6,-3-5-10,-3-6 7,-1-1-7,-1-5 2,-1-2-4,0 2 2,0 6-3,0 7-10,0 12-20,0 10-18,-4 10-73,-4 9-134,2 0-112</inkml:trace>
  <inkml:trace contextRef="#ctx0" brushRef="#br0" timeOffset="78393.0434">13736 7217 585,'0'0'155,"0"0"-155,0 0 8,0 0 8,25 86 40,-19-54-39,-3 3-2,-1-2-8,-2 0-6,0-3 3,0-3-3,0-4-1,-2-4-17,-1-6-68,2-8-159</inkml:trace>
  <inkml:trace contextRef="#ctx0" brushRef="#br0" timeOffset="79233.7704">15299 7236 534,'0'0'81,"0"0"-81,0 0 0,0 0 8,0 0 5,0 0 9,12 51 0,6-51 22,3 0-13,3-15-19,1-5 1,1-4-10,-4-3-3,-2-2 5,-4 1-5,-6-2-3,0 3-2,-2 1-2,-3 4 3,-2 5 0,-2 4 4,1 5 4,-2 3-2,0 2-2,0 3 0,3 0-13,3 0 0,7 20 4,5 6 9,4 4 5,2 2-1,0-3 4,0 0 2,-5-3-2,-2-4 14,-10-2-19,-5-2-2,-2-1 16,-2-1-15,-19 2 9,-7-4-7,-6-2 1,-2-5-10,3-5-18,5-2-47,12-2-103,8-19-392</inkml:trace>
  <inkml:trace contextRef="#ctx0" brushRef="#br0" timeOffset="79465.5703">15972 7319 347,'0'0'355,"0"0"-324,0 0-16,0 0 8,0 0-8,0 0-15,24-23-46,-14 9-20,1 4-80,-2 0 41,0 2 21,0-3 5,-2-1-53</inkml:trace>
  <inkml:trace contextRef="#ctx0" brushRef="#br0" timeOffset="79782.0015">16248 6751 339,'0'0'120,"0"0"4,0 0 1,0 0-55,0-78 9,0 76-9,0 2-34,0 0-21,0 11-15,2 25-7,-1 17 7,-1 12 3,0 7 8,0-5-5,2-5-6,-1-5 5,2-5-3,2-8-2,2-4 5,5-10-2,2-8-4,2-6 1,5-12-14,7-4 1,7-1-34,3-22-21,-2-4 8,-5-4-59,-7-3-169,-10-1-108</inkml:trace>
  <inkml:trace contextRef="#ctx0" brushRef="#br0" timeOffset="80034.8808">16093 6915 216,'0'0'69,"0"0"-8,0 0 47,100 16 4,-58-15-43,4 2-14,2-3-22,1 0-29,-1 0 3,0 0-2,-7 0-5,1 0-5,-5 0-59,-7 0-145,-6 0-138</inkml:trace>
  <inkml:trace contextRef="#ctx0" brushRef="#br0" timeOffset="80220.6628">16795 7091 268,'0'0'338,"0"0"-264,0 0-20,0 0-15,0 0-15,0 0-24,10-4 0,-9-7-37,-1-2-137</inkml:trace>
  <inkml:trace contextRef="#ctx0" brushRef="#br0" timeOffset="83676.9289">16062 6935 3,'0'0'71,"0"0"-2,0 0 10,0 0-19,0 0 3,0 0-14,-4-4-9,4 4 4,0 0-9,0 0-1,0 0-15,0 0-18,0 0 7,0 0-6,0 0 1,0 0-3,0 0 2,0 0-3,0 0 1,0 0-6,0 0 5,0 0 1,0 0 0,0 0-1,-4 0 3,0 0-2,-1 0 5,-2 0-3,-3 0 4,1 4-6,-2 2 0,-1 0-2,3-1-14,3-1 8,2-3 1,4-1-2,0 2 8,0-2-4,0 0-7,0 0 6,0 0-22,0 1 13,3-1 11,3 2 4,1-2 10,3 0 6,1 0-2,4 0 16,3 0-16,4 0-4,5 0-4,4 0-2,2-3 14,1-4-14,2-1-3,-3-1-1,-4 0-8,-4 3-41,-8 0-36,-4 0-88,-10 3-72</inkml:trace>
  <inkml:trace contextRef="#ctx0" brushRef="#br0" timeOffset="104559.4358">10897 9706 81,'0'0'55,"0"0"-25,0 0 70,0 0-7,0 0 14,0 0-15,0 0-16,25-81-14,-25 76-25,0 3-6,0 1-10,0 1-13,0 0 4,0 0-12,0 0 0,0 0 0,0 0-4,0 0-5,0 11 1,0 16 8,0 15 0,0 14 1,0 10-1,0 7 2,0 3 0,0-5-4,0-6 2,14-2 0,6-6-1,6-6 2,3-8-1,7-7 0,5-7 1,2-6-2,3-11 1,-1-7 0,0-5-3,-5-5 3,-4-16-15,2-8-4,-8-6-5,-4-4 19,-1-7 0,-4-5 0,4-7 2,-2 0 2,1-2-11,-2 2 5,-8 7-3,-6 9 10,-8 9 1,0 7 8,-5 7 15,-6 3-18,0 8-6,0 5-29,0 3-140,1 0-208</inkml:trace>
  <inkml:trace contextRef="#ctx0" brushRef="#br0" timeOffset="104982.6521">11907 10273 94,'0'0'413,"0"0"-406,0 0-6,0 0-1,0 0 45,0 0 9,0 97-13,0-72-26,0 0-13,3 0 3,1-1-4,1 0 0,-4 3-2,-1-1-20,0 1-85,0-3-80,0-6-100</inkml:trace>
  <inkml:trace contextRef="#ctx0" brushRef="#br0" timeOffset="105599.9132">12390 9685 429,'0'0'97,"0"0"-29,0 0-25,0 0-34,0 0-5,-4 91 17,4-35 17,0 3-7,3-1-8,8-2 1,3-3-19,2-5 1,2 1-1,3-6-2,3-3-1,3-3-2,0-7 0,4-6 8,3-7-6,-1-10-2,1-6 0,2-1 3,-1-5-8,-1-18 0,-3-9-6,-1-10 8,-1-8-10,-9-5-13,-3-5 15,-4-1 6,-5 1 1,-4 3 5,-1 8-1,-3 5 8,0 11-1,0 5 0,-1 9-7,-4 2-5,-1 3-34,2 6-138,-5 6-145</inkml:trace>
  <inkml:trace contextRef="#ctx0" brushRef="#br0" timeOffset="106001.0557">13421 9894 319,'0'0'217,"0"0"-190,0 0-4,0 0 18,0 0 7,0 0-13,108 0-28,-70-6-1,-1 3-3,-4 2-3,-7 1-11,-8 0-11,-8 5-55,-7 9-41,-3 4-71,-6 0-89</inkml:trace>
  <inkml:trace contextRef="#ctx0" brushRef="#br0" timeOffset="106185.9646">13524 10076 293,'0'0'88,"0"0"-67,0 0 72,0 0 11,0 0-31,99-7-49,-61-5-6,-5-1-16,-5 3-1,-8 2-2,-2 3-6,-6 0-63,-1-1-173,-6 0-85</inkml:trace>
  <inkml:trace contextRef="#ctx0" brushRef="#br0" timeOffset="107884.8088">15177 8970 163,'0'0'145,"0"0"-62,0 0 15,0 0 7,0 0-43,0 0-36,-6-30 4,-6 27-27,-1 2-2,-5-1-1,-3 2 0,-3 0-1,-1 0 1,1 0 0,3 0 3,5 0-3,1 0 0,3 0-2,-2 0 4,1 3-2,2 1 0,4 1 0,0-2-1,2 0 3,2 0-2,0 0 0,2 1 3,-4 1-3,2 1 1,0 1 0,-3 2 2,3 2 2,0 3-3,2 1-2,1 1 5,0 2 0,0 3-3,4 2 1,6 5 10,1 6-10,-2 2 5,1 9-5,-4 1-2,-3 6 8,0 1 0,-1-4-1,1 2 2,3 2-7,3 0-1,0 4-2,-2 1 2,5 3-3,-3 1 1,2 1 0,-1 1 3,-4 3 2,1-4-2,-1 0 0,1-3 0,-2-1 14,-2 0-8,-3-2-3,0 5-6,0 1 4,0-2-4,0-1 0,0-5 5,2-4-8,1-1 6,0-1-3,1 3 0,1 0 3,-1-1-3,2-1 0,0-3 1,-1-2 4,-2-3-3,0-3 0,-2-4 0,1-2 2,-2-1-4,0-3 0,0 0 0,0-2 0,0 2 0,0-2 1,0 0-1,0-1 3,0-2-3,0-5 0,0 2 1,0 2 1,0 0 1,-5 1 2,2 0 8,-2-3-8,1-2 3,2 1-8,1-2 1,-2 3 2,2-2-2,-1 2-1,-2 1 18,1-1-11,-2 0-2,-1 0-3,0 3 2,1 0-5,-2 0 2,4 2 1,-1-1 3,-1 2-5,2 1 0,0-2 0,-1 2 2,1-3-2,-1-1 0,-2-1 2,-1 0-2,1-2 3,1 0-1,-1-1-2,3-2 0,1-2-3,2-1 3,0-3 0,0-3 0,0 0 0,0-4 0,0-1 0,0 1-2,0-2-1,2-2 3,2 1-1,1-1 0,3-1-1,3 0 0,4 0 2,4-1 0,7-10 2,5-2-2,5-4-8,1-2 6,5-1-19,-2 2-1,2 1-23,1 3 25,-5 3-51,-6 3-36,-5 2-140</inkml:trace>
  <inkml:trace contextRef="#ctx0" brushRef="#br0" timeOffset="109288.1198">16272 9122 92,'0'0'177,"0"0"-120,0 0 33,0 0-21,0 0-2,0 0-13,-13-36-19,4 28-6,-3 1-9,0-1-2,-4 2 3,-3 3-17,-3 2-3,-3 1 2,-2 0-3,-4 0 0,1 0 0,0 0 1,2 10-1,7 4 0,0 5 1,6 5-2,5 5 4,5 4-3,5 1 3,0 1-2,5-1 0,11-6 0,4-5-1,5-7 0,5-8 2,1-8-2,5 0 5,4-17-2,-3-12 2,-2-3-4,-7 0 0,-7 2 4,-9 3-3,-6 4 0,-5 4 1,-1 6-1,0 8 1,0 3 8,0 2 17,0 0-3,0 7-25,0 16-3,-1 6 1,1 2 1,0-2 0,10-2 1,7-3 0,5-3-1,0-6 1,2-4-18,3-7-32,1-1-99,-1 2-151</inkml:trace>
  <inkml:trace contextRef="#ctx0" brushRef="#br0" timeOffset="110312.5245">16345 10114 298,'0'0'66,"0"0"-29,0 0 51,0 0-11,0 0-6,0 0-29,-44-24-15,33 24 12,-8 0-31,-4 13-3,-7 10-5,2 4 0,1 4 5,6 5 0,6 2-2,4 1 12,8-1-9,3-2-5,0-1-1,13-3 4,6-4 0,8-6-1,3-5-1,1-8 4,5-4-1,0-5-3,1 0-2,-6-11 3,-2-10 3,-5-3-5,-3-5 0,-4-3 7,-4-5-6,-3 0-2,-1-2 0,-8-1-10,-1 4 7,0 1 3,-17 6 0,-10 4-3,-8 5 3,-2 9-2,-3 3 1,1 5-27,5 3-15,5 0-106,4 0-253</inkml:trace>
  <inkml:trace contextRef="#ctx0" brushRef="#br0" timeOffset="111847.3009">16519 8708 145,'0'0'232,"0"0"-139,0 0 19,0 0-21,0 0-38,0 0-14,0 0-6,0 3-19,0 3-4,-5 6-6,-7 3-3,-4 3 2,0 5-2,0-1 2,1 2-3,-1 4-6,2-3-46,0 0-136,2 0-371</inkml:trace>
  <inkml:trace contextRef="#ctx0" brushRef="#br0" timeOffset="113367.2056">16541 11550 273,'0'0'26,"0"0"44,0 0-12,-81-21-5,59 19-17,-5 2 18,2 0-3,-1 0-22,1 0 3,5 6 2,1 6-1,2 4-1,4 5-25,0 7 5,4 9-3,4 6 3,5 1 3,0-4-3,8-4-12,10-6 11,7-4-7,8-6-4,4-10 0,5-6-7,0-4-10,3-1-47,-1-17-102,-9-2-142</inkml:trace>
  <inkml:trace contextRef="#ctx0" brushRef="#br0" timeOffset="113767.882">16859 11340 277,'0'0'169,"0"0"-121,0 0 20,0 0 15,0 0-46,0 0-23,-36 46 19,19-22-14,2-2-7,5 1-3,-1-2-7,0-2-4,-2 1-9,-3-6-74,3-4-237</inkml:trace>
  <inkml:trace contextRef="#ctx0" brushRef="#br0" timeOffset="116859.5619">18013 10126 224,'0'0'84,"0"0"-55,0 0 17,0 0 8,0 0 8,0 0-33,0 0 4,41 55 5,-18-50-7,7 0-3,3-5-5,-2 0-23,1 0 13,-5 0-13,-4 0 0,-3-3 5,-5-2 2,-6 0-7,-3 1 0,-3-2 4,-3-3 4,0-3-8,0-1 3,0-4 1,-9 2-3,-8 1-1,-5 2 0,-5 3-2,-9 3 2,-8 5 0,-3 1 2,-3 0-4,3 0 4,4 12-2,7 3 0,6 4 4,8 9 8,12 1 8,7 7 1,3 1 0,3-1-21,19-3 10,6-5-8,10-7 3,7-5-1,8-9-3,5-7 0,0 0-2,-4-2-7,-8-11-38,-3 0-48,-11-1-197,-11 2-86</inkml:trace>
  <inkml:trace contextRef="#ctx0" brushRef="#br0" timeOffset="117291.8932">18704 9683 313,'0'0'157,"0"0"-37,0 0-46,0 0-32,0 0-31,0 0-10,-27 56 15,8-22-1,-2 0-4,3-1-10,2-2-1,2 0-3,2-2-44,2-1-110,1-7-196</inkml:trace>
  <inkml:trace contextRef="#ctx0" brushRef="#br0" timeOffset="119064.9545">17927 11392 252,'0'0'99,"0"0"-85,0 0 45,0 0-3,0 0 19,0 0-37,47 61-2,-30-59-1,5-2-11,3 0-11,4-5 5,1-10-13,-2-4-3,-1-2-2,-3-3 4,-2 0-4,-7 3 0,-1-2 0,-7-1 7,-2 0-6,-4-2 2,-1-4-3,0 0 3,0-3-8,0 0 3,0-2 2,0 5 0,0 1 0,-1 8 0,-2 6 3,0 6 1,1 5 15,1 2 10,-1 2-17,2 0 4,0 0-16,-1 0-2,-3 18 1,1 15 1,-2 11 2,0 9 12,1 4-1,1 4 1,1 5-6,-1-1 1,3 5 10,0-1-13,0 2 7,0 1 10,12 2-3,3-2-8,-1-3-11,-3-6 0,0-7-1,-2-4 2,0-9-3,-2-7 1,1-8 0,-1-11-1,-1-6-5,0-7-11,-3-4-6,-1 0 0,2-19 22,-1-12-1,-1-6-14,-2-1 5,-2-1-2,-13 2 13,-6-1-4,-1 5 4,0 3 0,-1 4 5,5 7-5,3 1 18,3 2-17,8 1 1,2-1-2,2-4-4,5-2-2,22-7-18,16-6-3,11-1 20,10 2-18,3 5 1,-7 7 1,-11 7-15,-16 7-69,-17 5-133</inkml:trace>
  <inkml:trace contextRef="#ctx0" brushRef="#br0" timeOffset="119750.8129">18753 10828 352,'0'0'97,"0"0"-8,0 0 9,0 0-34,0 0-35,0 0-9,2 14-15,-2 12 4,0 6 38,-3 2-30,-8 1-10,-1-3-5,3-4 0,0-4-4,-1-6-57,6-6-82,2-10-250</inkml:trace>
  <inkml:trace contextRef="#ctx0" brushRef="#br0" timeOffset="121301.4554">20090 8751 238,'0'0'70,"0"0"52,0 0 3,0 0-42,0 0-44,0 0-8,-45-64-12,31 58-8,-3 1-7,-2 5-1,-5 0-4,0 2 1,1 11 0,1 4 0,7 1 0,3 5 0,5-1-3,2 2 3,5 1-1,0-3 0,0-1 1,18-4-5,2-4 7,6-7-2,4-4 0,2-2 0,-3 0-15,-3-6-12,-8-4 0,-6 5 27,-8 0 4,-2 2 0,-2 1 25,0 2 0,0 0-7,1 0 2,-1 0-10,2 0-14,1 23-12,0 15 12,-2 11 23,-1 9-7,0 5 8,0 5 3,-10 4 8,-4 0-20,-5-4-12,-3-5 0,-2-12 2,-4-4-2,-3-8-2,0-7 0,-2-10 2,9-11-6,5-11-4,5 0-5,9-25 0,5-12-23,5-11 6,28-11 14,12-7-3,13-6 5,8 1-28,1 6-25,-4 11-193</inkml:trace>
  <inkml:trace contextRef="#ctx0" brushRef="#br0" timeOffset="121724.3142">20541 8376 362,'0'0'164,"0"0"-123,0 0-16,0 0-11,0 0-12,0 0 10,-38 73-8,24-35-1,0 1-3,1 3-7,1-3-132,-1-1-191</inkml:trace>
  <inkml:trace contextRef="#ctx0" brushRef="#br0" timeOffset="122921.0306">19996 10132 422,'0'0'23,"0"0"6,0 0 15,0 0 10,0 0-20,0 0-12,40 56 29,-25-56-24,3 0-9,2 0 3,2-5-20,2-8 6,1-4-7,-2-2 1,-3-4 7,-2-1-8,-3-3-6,-4-4 5,-6 0-13,-3 1 6,-2-2-8,0 1 16,-2 0-2,-6 4 3,0 4-1,2 3 7,0 5-4,2 6 8,1 4 10,2 5 0,1 0 4,-2 15-25,1 26-1,-2 17 1,-4 11 16,4 1 12,-1-1-3,-1-6-9,2-5 3,-1-10-8,4-9-3,0-11-4,0-7-4,0-8 0,0-7-1,0-5 3,0-1-5,0 0 3,0-3-2,0-16 0,2-10-20,8-5 3,4-1-5,0 0 2,1 5 19,0 6 2,0 6 1,1 6-2,-1 4 1,5 7 0,-4 1-4,5 6-1,-2 14 6,-2 2 0,1 2 0,-6 0 3,-2-1 0,1-4-6,-4-1 3,1-4-5,2-3-10,-1-7-30,2-4-72,0 0-218</inkml:trace>
  <inkml:trace contextRef="#ctx0" brushRef="#br0" timeOffset="123221.7407">20755 9646 302,'0'0'115,"0"0"-17,0 0 21,0 0-52,0 0-59,0 0-5,-9 34 2,-4 1-1,3 3-1,-7-2-3,7 1-9,-1 0-44,-2-3-200,1-3-156</inkml:trace>
  <inkml:trace contextRef="#ctx0" brushRef="#br0" timeOffset="124178.4362">20272 11319 287,'0'0'107,"0"0"-101,0 0 1,0 0-4,0 0 27,0 0-9,32 14 17,-10-28 25,5-7-45,1-3-17,-4 2 5,-6 1-4,-9 3 5,-2 1-1,-5 2-4,-2 5 8,0 2-6,0 5 13,0 3 37,0 0-29,0 0-24,-4 12-1,-3 9 2,4 3-2,2 5 2,1 1 9,0 0 13,0-2-17,0 0 9,0-3-15,6-4 5,6-2-9,1-8 3,3-3-1,4-6-24,2-2-52,1 0-82,-5-16-201</inkml:trace>
  <inkml:trace contextRef="#ctx0" brushRef="#br0" timeOffset="124432.3619">20429 10949 609,'0'0'29,"0"0"5,0 0 4,0 0-21,0 0 9,0 0-24,-8-7-2,8 7 0,0 0-49,0 0-48,0 7-52,0 7 64,0-1-102</inkml:trace>
  <inkml:trace contextRef="#ctx0" brushRef="#br0" timeOffset="124848.8553">20924 10678 449,'0'0'200,"0"0"-186,0 0 5,0 0-6,0 0-12,0 0 20,-33 71-8,20-35-3,-5 2-3,4-1-5,1-2-4,3-2-24,4-8-64,6-8-171</inkml:trace>
  <inkml:trace contextRef="#ctx0" brushRef="#br0" timeOffset="126684.3104">21097 8250 230,'0'0'116,"0"0"-54,0 0-15,0 0-3,0 0 6,0 0-19,0 0-7,15-3-8,-11 3-11,1 0 26,1 0-1,-1 0-15,1 0 0,1 0-9,3 0 2,5 0 9,5-4-15,3 0 4,-3-1-6,2 2 5,-2 0-5,-4 3 0,0 0 0,-3 0 0,-2 0-5,-2 0 5,-3 3 0,-1 3-3,-2 1 3,0 2-10,-1 5 10,-2 1 3,0 5-1,0 2-2,0 5 1,0 6-1,0 5 2,0 5-2,-4 3 0,0 3 0,1 3 0,3-3 3,0 2-2,0 1 1,0-4 5,0 2-3,0-3 0,4 2-2,1-3 0,-3-2-1,0-3-1,-2 1 0,0 0 0,0 8 0,0 2 0,0 1 2,0 3 0,0-6 1,0-5-3,-4 0 2,1-2 1,1 3-2,-1 0-1,0 3 4,-1-2-3,1 0 5,0-2-2,1 0-3,1-2 7,-1 1-8,1-1 1,-5 2 2,2 3 1,-3 0-3,3 1 3,1-3 0,1-2 3,2-2-5,0 2-2,0-1 1,0 4 3,2 0-4,4 1 0,0-3 1,0-3 6,3-1-7,-3-4 0,-3 1 0,0 1 2,0 0-2,-2 2 0,2-2 1,0-1-3,4-2 2,0-1 0,-1-1 0,0-3 3,0 1-3,1-1 0,-3-2 0,-1 2 0,-1 0 0,-2-2 0,0 1 1,0-3 2,0-3-3,0 0 0,0-1 1,0-2-3,0 2 2,0-2 0,0 1 0,0 1 1,0-1-1,0 2 0,0-1 1,0 0-2,0-2 1,0-3 0,0-3 1,0-5 0,0-4-1,0-1 0,1-2 0,-1-2-2,0-1 4,0 0-2,-13 0 0,-14 0-15,-9 0 3,-11 0 2,-7-3-12,-3-6 6,-1-6-41,0-9-99,6-6-223</inkml:trace>
  <inkml:trace contextRef="#ctx0" brushRef="#br0" timeOffset="129607.1546">22144 9543 256,'0'0'172,"0"0"-154,0 0 64,0 0-11,0 0-33,0 0-22,0-4-14,0 11 7,0 8 4,0 2 4,0 3-3,0 0-6,4 3 0,2 0 0,1-4-8,-3 1 5,5-4-4,2-2 1,2-5-1,4-4 0,3-5-1,3 0 2,-1-10-2,2-12-10,-3-2-7,-4-2-1,-4 3 12,-7 1 6,-2 4-12,-1 1 10,-1 6 2,-1 3 0,-1 3 5,2 2-1,-2 2 16,0 1-20,0 0-2,2 0-4,2 14 6,-1 5 7,3 5 3,3 0 2,1 0 3,0-1-7,1-2-2,2-5 11,-1-4-17,0-2 4,3-6-2,-1-4 2,2 0-4,-1 0 0,-2-12-16,-4-9 3,0-6-16,-3-3 2,-3-3-18,0 0-37,-3 2 45,0 5 30,0 6 7,-1 5 45,-10 2 31,5 6-26,2 1-13,2 1-29,2 2-6,0 2-2,0-1-13,0 2 8,12-1 2,8 0 3,5-2 3,2-2 0,-2-1-3,-2 0 0,-3-3 0,0-1-1,-2-6-9,-2-5 3,-1-6-4,0-9-5,-1-6 15,0-3-3,-5 0-6,-1 8 8,-5 7 1,-3 9 1,0 8 24,0 5 2,0 7 33,0 1-27,0 0-9,0 3-23,0 21-9,0 17 9,0 13 24,0 9-7,0 3 18,1 1-19,-1-10-2,2-5 5,-2-6-19,0-7 0,1-8 0,1-2 2,-1-7-4,2-6 4,-3-5-2,0-3 3,0-4-1,0-1-2,0-1 0,0-1 5,0-1 0,0 0-4,0 0 4,0 0 5,0 0-8,0 3 4,0-1-5,0 0 6,0-1-4,0 1-3,0-2 0,0 1 0,0-1 4,0 0-5,0 0 1,0 0-2,0 0-5,0 0 7,0 0 0,0 0 0,0 0-15,0 0 5,0-6 0,2-9-26,4-11 4,3-5 0,5-8-10,3-2 11,2 4-19,-1 3 38,-1 10-3,-7 9 15,-4 8-2,-2 3 2,2 4-2,2 0 2,4 12-7,4 9 7,2 4 1,0 2 1,0 0 18,0 0-10,1-3-2,-2-1 16,2-4-23,2-2 7,2-7 3,2-3-9,0-5 6,2-2-6,-2 0-1,-1-7-2,-4-9-1,-3-4 1,-3-3-8,-5-1-8,-3-3 10,-5-2 1,-1 2 6,0 0-5,0 4 6,-7 5-1,-2 7 3,-2 0-1,2 6 10,-1 3-12,3 2-5,-2 0 1,0 15-2,4 9 4,4 4 2,1 2 4,0 2 17,0-4-15,3 1 1,5-6-1,2-4-3,5-5-3,1-7 0,8-5 3,4-2 0,5 0-3,3-14 1,0-6-3,-4-2 2,-2-6-9,-4-4-12,-7-1-1,-4 1 4,-7 2 3,-7 6 15,-1 5 2,0 1 1,0 2 21,-8 1-7,-1 2-13,1 1 10,0 3-14,5 2 6,2 5 18,1-1-17,0 3-6,0 0-1,0 0-16,16 0 16,5 0 2,3 0-2,3 0 3,-2 0-2,0 0-1,-1 0 0,0 4 2,0 0-3,-3 4 1,-6 2 0,-5 4-2,-1 3 3,-6 4-1,-3 4 10,0 6-8,0-2 20,0 3-2,0-2-5,0-1-4,0-2-8,5-3-3,14-4 0,5-4 4,4-5 0,7-7-3,2-4 0,-4 0 4,-4-3-3,-6-15-4,-4-7 0,-5-7-26,-2-3 2,-5-4 1,-2 2 10,-4 5 8,-1 8 14,0 9-6,0 7 39,0 5-12,-6 3 1,0 0-29,2 18-4,-2 8-1,6 1 8,0 2-3,4-2 0,11-3 2,6-3-8,6-7 4,4-4-57,2-4 8,1 0-42,-1 0-169</inkml:trace>
  <inkml:trace contextRef="#ctx0" brushRef="#br0" timeOffset="148806.6008">17986 8730 138,'0'0'75,"0"0"27,0 0-19,0 0-44,0 0-16,0 0-7,-64-1-13,55 5 0,-1 4 2,-1 4-4,1 5-1,-2 4 5,-1 4-4,-2 5 12,1 4 18,-2-1-3,1 3-2,2 0-14,5-3 1,4 2-3,4-5-9,0-1 9,0-6-6,4-2-1,12-4 7,3-3-3,0-4 3,1-4-5,-1-3-1,0-3 7,5 0-4,1 0 8,5-11-3,2-4-5,-1-2-3,0-3-2,2-3-1,-2 1 5,-4-4-5,-2 2 1,-5 0 2,-10 1 5,-4 1 22,-4-2-15,-2-2-13,0 1 6,0-1-3,-11 4 0,-1-3 3,-4 4-5,-1 0 14,-3 2-14,-4 3-2,-1 2-4,-4 3 2,-2 4-12,1 3-11,1 4-21,2 0-13,1 0-57,2 10-151</inkml:trace>
  <inkml:trace contextRef="#ctx0" brushRef="#br0" timeOffset="151645.3105">25430 9340 260,'0'0'68,"0"0"-56,0 0 54,0 0 10,0 0 9,-56-76-34,42 74-19,-4 2-22,-3 0-3,-3 0 3,0 7-6,0 10 3,0 4-6,8 4 7,0 4-5,5 1 5,4 2-5,4-2 16,3-3-18,0-3 4,4-3-5,13-6 3,2-2-4,2-8 1,3-5 0,4 0 14,0-12-13,2-10 0,-2-4-1,-2-1-16,-4-1 15,1 2-4,-7 3 4,-7 7-3,-3 7 8,-4 6-4,-2 1 32,0 2-14,0 0-11,0 11-7,0 12 0,-3 1-1,3-3 8,0-2-7,9-4 0,8-1-1,4-7-6,2-2-4,2-5-31,5 0-41,-3 0-189</inkml:trace>
  <inkml:trace contextRef="#ctx0" brushRef="#br0" timeOffset="151961.7313">25946 9003 359,'0'0'211,"0"0"-168,0 0-6,0 0-28,0 0-8,0 0 8,-48 80-9,34-47-5,1-1-28,4 2-156,2-1-73</inkml:trace>
  <inkml:trace contextRef="#ctx0" brushRef="#br0" timeOffset="152347.0234">26040 9543 577,'0'0'93,"0"0"-82,0 0 11,0 0 2,0 0-22,0 0 2,-16 21 0,-2-4-2,1 1-4,-4 0-14,2 0-63,-4-3-155</inkml:trace>
  <inkml:trace contextRef="#ctx0" brushRef="#br0" timeOffset="152779.3395">26602 9212 433,'0'0'3,"0"0"44,0 0 69,-86-12-65,59 12-8,3 15-17,2 8-7,-1 7 11,4 8-10,4 4 5,5 3 6,7-4-23,3-6 6,0-3-12,11-3 0,9-8-3,10-6 7,7-6-6,5-7 0,3-2-21,-2 0-16,-7-11-25,-10-4-86,-7-1-142</inkml:trace>
  <inkml:trace contextRef="#ctx0" brushRef="#br0" timeOffset="153149.0624">26977 8986 374,'0'0'128,"0"0"-33,0 0-14,0 0-37,0 0-4,0 0-38,-3 14 6,-6 7-1,-3 1-3,0 4-6,-3 0 2,0 2-16,-6 4-16,-2 3-97,-2 0-188</inkml:trace>
  <inkml:trace contextRef="#ctx0" brushRef="#br0" timeOffset="153618.8709">27423 9408 362,'0'0'28,"0"0"27,0 0 51,0 0-35,0 0-33,4 86-19,-12-66-16,-3-4 2,-1 2-5,0-3-34,2 1-108,-2 1-146</inkml:trace>
  <inkml:trace contextRef="#ctx0" brushRef="#br0" timeOffset="154822.4791">27909 9238 330,'0'0'126,"0"0"-115,0 0 1,0 0 25,0 0 28,0 0-26,0 0-4,29 50-4,-16-45-6,-1-2 3,3-3-20,6 0 12,1 0-1,5-13-16,3-5 10,-2-3-13,-5 0 1,-2 3 6,-11 3-5,-4-1-2,-6 0 0,0 1 2,-16 2-4,-4 2 2,1 5 0,-4 2-1,0 4-2,-4 0 3,4 0 0,-4 0-5,2 14 5,1 11 0,-1 4 0,4 10 10,0 7-6,7-2 0,6-1 3,5-5-2,3-8 4,0-4-9,13-7 0,8-7 1,7-9 3,10-3-8,6 0-8,3-11-35,-1 3 5,-3-2 2,-3 3-6,-4 1-18,-1 0-149,-7 1-100</inkml:trace>
  <inkml:trace contextRef="#ctx0" brushRef="#br0" timeOffset="155170.1612">28663 8845 383,'0'0'182,"0"0"-131,0 0-10,0 0-20,0 0-13,0 0-7,-20 48 14,7-22-10,-3 2-3,-1 0-4,-2-3-18,1 0-67,3-2-134,3-3-158</inkml:trace>
  <inkml:trace contextRef="#ctx0" brushRef="#br0" timeOffset="156326.2535">28728 9480 326,'0'0'156,"0"0"-152,0 0 17,0 0 42,0 0-6,0 0-20,87-40-31,-54 20-1,-4 1-5,0-4 4,-8 3 2,-6 7-6,-6 0 5,-6 10 1,-2 2 0,-1 0 13,0-1-19,0 2-6,0 0-2,0 0-7,0 0 15,0 0-7,0 0 6,0 0-3,0 0-9,0 7 5,0 4 8,-6 1 8,-1-1 4,1-2-5,0-4-6,4-3-2,2-2 1,0 2-8,0-1 7,0-1-12,0 2 5,0-1 8,0-1-3,0 0 3,0 0 4,0 0 1,0 0 23,2-7 13,7-7-25,3-5-8,-2-2-7,2 2-2,-6 4 1,-3 10 0,-3 2 5,0 1-5,0 1 1,0 1 0,0-2 2,0 2 0,0 0 0,0 0-3,0 0 8,0-3 0,0 0-1,0-4-7,0-4 0,0-1-1,-1-5 0,1-2 1,-2-2 3,2-5-3,0-4 0,0-3 0,0-2-1,0 1-1,2 2-6,2 7 8,-1 5 3,-3 9-3,0 6 8,0 5 17,0 0-10,0 0-2,0 0-13,0 0-5,0 14 0,0 12 5,-4 10 0,-1 8 13,2 5-7,0 7 11,1 6-3,1 4-2,-1-1 15,2-3-16,0-7-2,0-2 3,3-2-12,4-1 10,0-2-10,1-3 1,-1-3 0,-1-4-1,0-7 0,-2-2 2,1-5 0,1-6-2,-5-6 0,1-6-6,-1-6 6,-1 0-17,0 0 10,0-16 1,-3-8-47,-10-2 18,-4-2 21,0 2 3,3 4 9,1 4 4,5 4-1,7-1 20,1-1-17,0-2-8,16-1 4,16-2-19,9-2 18,7 1-10,6-3 0,1 4 5,3-1-44,-3 1-59,-5 3-243</inkml:trace>
  <inkml:trace contextRef="#ctx0" brushRef="#br0" timeOffset="156812.0003">28573 9564 534,'0'0'222,"0"0"-201,0 0-15,0 0 14,0 0-9,0 0 2,6-3-13,-6 5-11,0 12 11,-3 5 2,-6 5 2,-7 5-4,-5 2-5,0 2-28,-3 1-48,2-9-182</inkml:trace>
  <inkml:trace contextRef="#ctx0" brushRef="#br0" timeOffset="157298.8108">29567 8821 375,'0'0'242,"0"0"-202,0 0-18,0 0-2,0 0-4,0 0-9,-6 30-5,-3-7 4,-4 2-6,2 2 1,-4-1-5,2 2-29,-5-2-87,1 1-141</inkml:trace>
  <inkml:trace contextRef="#ctx0" brushRef="#br0" timeOffset="158215.6286">29892 9403 480,'0'0'116,"0"0"-82,0 0-6,0 0-4,0 0-5,0 0 9,-24 45-21,13-27-2,-3-1-1,-1 1-4,-3-3-5,2-1-40,1-5-103,3-2-94</inkml:trace>
  <inkml:trace contextRef="#ctx0" brushRef="#br0" timeOffset="158979.6443">30445 9107 255,'0'0'135,"0"0"-80,0 0 52,0 0-8,0 0-54,0 0-17,-55-44-6,33 44-15,-2 0-7,-2 2 5,1 10 2,3 3 16,3 2-19,4 4-1,3 1 4,4 0-1,5-1-6,3-1 0,0-3 0,8-3-6,14-4 6,10-9 0,3-1-5,4-1-21,1-16-11,-7-1 4,-9 2-11,-7 2 40,-8 5 4,-4 3 2,-2 4 8,-3 2 5,0 0 32,0 0-9,0 3-31,-4 15 5,-8 10-1,0 8 7,-1 9 5,2 8-3,-1 1 13,-3 3-9,-3-3-7,-2 1-5,-6-4-2,-1-3-2,1-6-2,1-3-4,3-9 0,4-6-1,6-7 1,6-11-1,3-5-1,3-1-15,0-7-7,3-19-27,19-8-1,9-10 37,10-4-6,3-2-10,0 1-34,-5 2-62,-4-3-77,-10 4-116</inkml:trace>
  <inkml:trace contextRef="#ctx0" brushRef="#br0" timeOffset="159317.9616">30956 8842 561,'0'0'38,"0"0"-38,0 0-2,0 0 2,0 0 28,0 0-18,-50 84-10,33-56 0,-1-2-53,4-3-131,4-2-109</inkml:trace>
  <inkml:trace contextRef="#ctx0" brushRef="#br0" timeOffset="161053.4255">31094 9366 429,'0'0'131,"0"0"-126,0 0 0,0 0 29,0 0 6,0 0-31,-68 96 1,53-74-10,0-2 2,0-2-5,2-3-65,-4-4-134,0-2-189</inkml:trace>
  <inkml:trace contextRef="#ctx0" brushRef="#br0" timeOffset="161855.6083">31199 9229 116,'0'0'97,"0"0"-75,0 0 45,0 0 5,0 0-26,0 0-17,21 22-13,-9-22 12,6-7 10,3-11-24,4-5-1,-3 0-10,1-1-1,-5 2 4,-4 0 0,-1-1-6,-4 2 0,-4-5 4,-5-1-3,0-3-1,0 0 0,0 4 16,-1 6-9,-3 9 6,2 6 6,-1 4 6,3 1 25,-1 0-26,-1 0-21,1 19-3,-4 13-6,-1 13 6,-4 7 27,1 4-17,-2-1 17,4-6-10,0-1-10,2-4 2,2-4-6,0-5 1,3-6-4,-2-9 2,1-9-2,1-3 1,0-3-1,0-5 0,0 0-8,0 0-5,0-11-1,1-13-22,13-6-7,4-2 8,1 3 5,-1 8 22,-3 10 8,-6 3 12,-2 8 19,0 0-31,0 0-1,5 11-5,-2 4 6,4 1 1,-2 0 5,-3 1-6,4-2 0,-4-3-4,3-3-2,-2-1-47,-1 0-73,3 0-32,-1 2-10,-2-3 26</inkml:trace>
  <inkml:trace contextRef="#ctx0" brushRef="#br0" timeOffset="162241.06">31781 8883 467,'0'0'98,"0"0"-50,0 0-4,0 0-13,0 0-16,0 0-15,0 13 0,-2 10 3,-5 1-2,-3 3 2,1-1-3,-2-1-25,1-1-109,1-1-162</inkml:trace>
  <inkml:trace contextRef="#ctx0" brushRef="#br0" timeOffset="162588.5196">31856 9451 499,'0'0'10,"0"0"-1,0 0 15,0 0 35,0 0-43,0 0-11,-15 59 2,-3-45-7,-2 2-43,-10 4-63,-4-1-137</inkml:trace>
  <inkml:trace contextRef="#ctx0" brushRef="#br0" timeOffset="164277.3026">20450 11420 91,'0'0'81,"0"0"-29,0 0-2,0 0 12,0 0 5,0 0 9,0-12 12,0 12-35,0 0-17,0 0-8,1 0-27,1 0 0,1 8 2,4 13 17,0 6 11,-1 4-6,-1 5-1,-2 2 7,0 1-23,-3 0 11,0 0-7,0-1-10,0-3 6,0-2-6,-9-3-2,0-6 17,-3-2-15,2-9 0,-1-2 0,1-7 4,-1-3 1,1-1-6,-4 0 0,2-5 1,1-15-2,2-7-6,6-3-5,3-2-2,0 1 10,4-1 3,18 0 0,13-1-1,11-1 4,12-1-3,12-3 0,2 0-11,-3 1-12,-5 2-27,-9 7-32,-12 7-49,-13 7-125</inkml:trace>
  <inkml:trace contextRef="#ctx0" brushRef="#br0" timeOffset="166313.2563">32121 9156 86,'0'0'127,"0"0"-92,0 0 67,0 0 20,0 0-54,0 0-42,2-8-18,1 8-3,3 0-5,2-2 3,3-1-2,1 1 17,1 1-16,2-1 4,2 1 6,-2 1-10,-1-2 4,-3 1 3,-2 0-6,-2 1 4,-4-2-5,-3 2 18,0 0 12,0 0-8,0 0-8,0 0-16,0 0 0,0 4-9,0 17 2,0 14 7,-3 15 15,-7 9-12,-4 7 9,-2 2 4,-2-4-7,-4 4 15,1-2-16,0-1 5,2-5 4,1-9 0,3-10-12,3-8-2,-2-7-2,4-8 3,2-8-2,1-5 4,1-5-6,2 0-3,-1-8-25,4-17-21,1-10 15,0-10-2,16-8-53,14-6-112,6-1-129</inkml:trace>
  <inkml:trace contextRef="#ctx0" brushRef="#br0" timeOffset="166683.0616">32330 8986 345,'0'0'166,"0"0"-135,0 0-15,0 0 37,0 0 16,0 0-61,1-4-8,-1 4-16,0 1-1,-4 14 17,-11 6 7,-2 0-7,-3-1-23,2-5-82,7-3-178</inkml:trace>
  <inkml:trace contextRef="#ctx0" brushRef="#br0" timeOffset="167939.7348">32778 8751 170,'0'0'93,"0"0"-25,0 0 41,0 0-2,0 0-30,0 0-63,1 2-13,-7 16 6,-7 5-4,-4 6 17,-1 0-17,-1 3 0,-2 1-3,1 0-89,0 0-118,-2-4-123</inkml:trace>
  <inkml:trace contextRef="#ctx0" brushRef="#br0" timeOffset="168820.4267">33115 8996 159,'0'0'72,"0"0"-65,-90 2 53,55 19 11,-4 10-16,-2 5 9,4 8 7,4 5 15,8 5-43,5 3-1,7-2-32,10-7-10,3-6-3,2-8-1,15-8-7,10-9 8,8-8-14,7-9-7,10 0-5,6-16-109,-2-5-125</inkml:trace>
  <inkml:trace contextRef="#ctx0" brushRef="#br0" timeOffset="169105.4923">32775 9271 69,'0'0'75,"0"0"1,0 0 53,80 19-44,-49-17-23,7-1 1,-2-1-30,-3 0-30,1 0-3,-6-3-28,2-5-116,-8-3-92</inkml:trace>
  <inkml:trace contextRef="#ctx0" brushRef="#br0" timeOffset="169574.8106">33795 8943 243,'0'0'81,"0"0"-80,0 0 62,-112-32-10,71 32 17,-3 0-4,-5 21-25,-4 17-18,-8 11-1,3 12 10,3 4-4,13-2-15,12-2-2,11-2-11,16-3 3,3-8-3,8-6 4,17-11-3,8-6-1,10-9-7,14-6-16,7-9-28,4-1-104,-5-6-179</inkml:trace>
  <inkml:trace contextRef="#ctx0" brushRef="#br0" timeOffset="170044.904">33444 9048 383,'0'0'47,"0"0"-40,0 0-3,0 0 9,-7 87 105,7-40-47,0 3-35,1 0-12,5-4-21,0-1 5,-2-4-8,-4-7-4,0-2 0,-7-7-67,-15-8-141</inkml:trace>
  <inkml:trace contextRef="#ctx0" brushRef="#br0" timeOffset="172050.0582">33522 9598 43,'0'0'27,"0"0"-15,0 0 9,0 0 15,0 0-5,0 0 9,27-2 11,-15 6-17,1 3-9,7 0-13,2-1 7,5-1 2,4-4-17,3-1 4,2 0-8,-1 0-2,-3-6-10,-6-3-21,-13 0-15,-5 3 11,-1-1-10,-7 2-11,0-1-50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15:53.1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9432 1241 123,'0'0'152,"0"0"-104,0 0-16,0 0 14,0 0-5,0 0-28,16-5 8,5 2 2,6-3 24,6 2 4,4-4-33,2 2 2,3-1-11,4-1-4,-3 2-1,0-1-2,-4 1-4,-6 1-1,-5 3-60,-10 2-83,-5 0-90</inkml:trace>
  <inkml:trace contextRef="#ctx0" brushRef="#br0" timeOffset="338.6093">9684 1224 117,'0'0'181,"0"0"-133,0 0-39,0 0-7,0 0 62,-3 95 33,1-48-16,1 5-36,1 5-16,0-1-12,0-3 14,0-7 12,0-5-22,1-5-8,1-4-9,1-4-1,1-5-3,-1-3 4,2-8-9,-1-5-10,1-5-58,2-2-107,2-9-76</inkml:trace>
  <inkml:trace contextRef="#ctx0" brushRef="#br0" timeOffset="2088.255">9907 1496 452,'0'0'68,"0"0"-66,0 0 10,0 0 1,0 0 21,0 0-15,36 26 19,-19-26-9,7 0-18,1 0 6,2-1-9,-2-11-7,-4-1 3,-3 0-1,-3-2-5,0-4 2,-6-6-10,-3-2 10,3-3-12,-6 2 2,-3-3 7,0 3-5,0 3 7,-2 2 1,-8 3 0,2 7 6,2 2 3,2 4 4,1 4 6,1 1-9,1 2 8,1 0-18,0 9 0,-2 21-2,-2 12 2,1 11 11,-1 6 13,-4-2-12,3-3 1,-1-4 1,2-7-7,3-4 1,1-4 2,0-3-2,0-7-5,0-2-3,0-5 3,0-4-2,0-6-1,0-1 4,0-6-3,0-1-1,0 0 6,0 0-6,0-6 0,0-9-6,0-4-15,0-4 11,0 0 1,1-1 9,9 2-3,3-2 0,3 1 0,2-1-4,3 3-6,-1 4 4,0 4-7,-2 5 5,-3 7 7,0 1-3,-3 1-1,-1 16 0,-3 2 8,3 5-3,-1-1 6,-1 1 3,1-4 9,2-2-13,2-5 4,-2-2-6,4-4 4,-1-2 3,3-5-7,3 0 7,0-12-4,3-8-3,-5 1-11,-6-1-3,-5 1 6,-1-2 6,-4 0-19,-3-1 10,0 6 3,0 2-10,0 3 18,-1 6 11,-8 0 4,6 2 8,1 3-16,-1 0 8,-1 2-15,-2 16-8,0 6 8,-1 0 0,4 0 7,3-6-2,0-2 1,0-2-6,0-7 0,11 0 1,4-7-2,6 0 2,4-3-1,5-14 0,-4-1-28,4 0 0,-8 4 8,-3 2 1,-5 3 7,-1 4-1,-4 3 13,-4 2 13,-1 0-6,-1 0 16,4 2 2,-1 3-12,2 4 14,0 2-16,-2-1-2,1 1 2,-3 0-8,-1-4-3,-1 0 0,-2 0 3,0-3 2,0-1-4,0-2 0,0-1 4,0 0-3,0 0-2,0 0 0,0-5-11,1-3 11,1 2 1,-1-1 1,1-3 7,-1 4-9,1 4 0,-2 0 12,0 2-3,0 0 10,0 0-19,0 3 0,0 9 4,0 3 1,0 0 2,0 2 7,0 1-10,-3-1 17,0-3-9,0 0-5,0-1 3,0 0-8,1-5-1,1 0-1,1-5 2,0-1-2,-2-2 0,2 0 0,0 0 19,0-13-18,5-6 5,7-2-6,-2 0-8,2 1 4,-3 2 4,3-1-5,-3 1-4,3 2-19,0 4 20,-5 5 8,-2 5-6,-2 2-1,1 0 0,1 0 1,7 8 0,-3 5 10,0 1-4,1 1 0,-4-2 2,3 0 1,0-3-3,-3-1 3,0-1-2,1 0-1,1-4-1,8 2-39,1 0-9,5-3-86,-1-2-270</inkml:trace>
  <inkml:trace contextRef="#ctx0" brushRef="#br0" timeOffset="3462.5869">12275 1628 199,'0'0'30,"0"0"-22,0 0 42,0 0 3,0 0-14,0 0 21,42 0-14,-30 0-16,3 0-6,-2-6-17,4-4-1,-5 0-4,-1-1 2,-3 4-2,-5 2 0,0 4 1,-1-1 2,-2 2 0,0 0-3,0 0-2,0 0-9,0 0 9,0 0 0,0 0 0,0 0 6,0 0-6,0 0 5,0 0 1,0 0-4,0 0 4,0 0-6,0 0 0,0 0-3,1 0-4,-1 2 7,2 7 4,-2 5-3,1-1 11,1 2-3,-1 2 4,2-4-4,3-2-5,-3 0 11,1-4-14,2-3 1,-1 1 10,1-5-12,1 0 0,2 0 12,5 0-4,5-8 2,0-5-10,-1-1 4,2-1-2,-5 0-2,1 3 0,-2-3-5,2 3 6,2 0-2,-2 1 1,1 4 0,-4 1 3,-1 3-3,-3 3 0,-2 0-4,1 0 6,1 6-2,0 6 10,0 3-7,-2 0 21,-2 0-5,-2 0 5,-2 0 1,2-4-18,-2-1 0,-1-2-4,2-2 0,-2-3 5,0-3-8,1 0 0,-1 0 0,3-3-4,2-15-16,4-6-3,3-2-7,0-1 27,-2 2-3,4 0 2,-4 5 2,1 6-3,-1 5 4,-4 4 1,0 5 0,0 0 0,1 3 2,1 9 10,-2 1-4,0 1-4,0 1 0,1 1 2,1-3-3,2 0 3,3 0-3,3-5-3,-2 2-8,-2-4-31,-1-2-29,1-3-138,-8-1-142</inkml:trace>
  <inkml:trace contextRef="#ctx0" brushRef="#br0" timeOffset="3675.1906">12513 1375 631,'0'0'57,"0"0"-57,0 0-1,0 0-9,0 0-4,0 0-93,0-29-206</inkml:trace>
  <inkml:trace contextRef="#ctx0" brushRef="#br0" timeOffset="4449.3322">14194 1111 349,'0'0'57,"0"0"22,0 0 25,0 0-47,0 0-7,0 0-38,-18-6-12,18 33 0,0 16 9,0 10 19,2 6-5,9 2-23,3-7 9,5-6-9,8-6 1,4-8 2,7-8-1,4-8-2,4-5 4,0-10 1,3-3-5,-1-5 0,1-13 5,-7-6-2,-3-2-3,-8-2 0,-8-4 4,-7-4-4,-7 0 0,-6-4-1,-3 0 1,0 2-5,0 1 5,-5 4-1,-5 5-5,-2 6-51,2 7-10,-3 9-100,2 6-113</inkml:trace>
  <inkml:trace contextRef="#ctx0" brushRef="#br0" timeOffset="4750.164">14889 1494 95,'0'0'403,"0"0"-375,0 0-27,0 0 42,0 0 28,0 0 0,33 60-6,-27-39-36,-2 3-6,-1-1-15,-1 1-5,-1-3 3,-1-3-6,2-4-16,2-7-34,5-6-79,3-1-229</inkml:trace>
  <inkml:trace contextRef="#ctx0" brushRef="#br0" timeOffset="5261.2168">15234 1044 587,'0'0'62,"0"0"-29,0 0 2,0 0 8,0 0-40,0 0-3,-11 47 0,11 2 24,0 7-1,0-1-9,0-2-10,4-5 5,12-4-4,4-7-4,6-2-1,1-11 1,6-6 0,2-9 0,4-9 0,0 0 8,-2 0-8,-2-12 1,-7-7-2,0-5 1,-2-8 1,-1-6-2,-1-4 0,-5-9 1,1-2 2,-5-4-5,0-2 2,-5 2-21,0 5-5,-4 8-31,-6 12-61,0 11-220</inkml:trace>
  <inkml:trace contextRef="#ctx0" brushRef="#br0" timeOffset="6155.5012">16233 1423 232,'0'0'149,"0"0"-135,0 0 5,0 0 46,0 0-3,0 0-33,33 19 8,-31-7-19,-2 4 3,0 5 8,0 4-14,-8 3-5,-5 0-3,-5 1-7,0-1-18,1 1-99,1-5-53,4-7-158</inkml:trace>
  <inkml:trace contextRef="#ctx0" brushRef="#br0" timeOffset="7320.719">11923 1806 404,'0'0'162,"0"0"-162,0 0-1,0 0 1,0 0 16,0 0-11,2 85 9,-14-58-10,-5 2-4,-2-2-7,-2 1-50,0 1-46,0-4-83,0-2-58</inkml:trace>
  <inkml:trace contextRef="#ctx0" brushRef="#br0" timeOffset="10281.2316">12724 2930 31,'0'0'126,"0"0"-17,0 0-13,0 0-15,0 0-32,0 0 10,-53-20-8,36 18-11,-1 2-17,2-1-2,-3-1-14,0 1 6,-1-1-13,-3 1 2,4 0 0,-2-1-2,0 1 0,2-1 1,-1 2 2,1 0-6,4 0 3,0 0 0,8 0 3,2 0-2,2 0-1,3 0 0,0 0-6,0 0 3,0 7-6,-1 3 9,1 0-2,0 2 4,0 3-2,0 1 0,0 6 4,3 1-1,0 2-1,0 2-1,0 5 13,-3-1-14,1 5 8,1 5 1,-2 0-7,3 4 8,-2 1-10,3 0 3,-1-1 4,0 2-4,-1-2-3,-1-1 0,-1 0 1,0 6-2,0 6 2,0 7 0,-6 6 31,-7 0-19,3 1-4,-1-1-2,-1 0-4,2 1 10,1-2-7,2 1 6,2 1 3,2 2-12,0 1 5,-2 1-8,1-4 6,-3 1-8,-2 0 2,1-1 0,1 1 2,-2-3 2,6-5-4,-2-3 0,2-1-3,2-2 2,-2 2 1,0-1 0,0 0 1,0-3 3,-3 3-4,2 2 0,-2 3 0,-2 3 0,2-1 0,-3-3 0,2-5 1,-1 0 3,2 0-4,-1-1 0,4 1 3,3-3-3,-3 1 1,1-4 0,1 0 1,-4-1 0,2 2-2,0-1 0,-1-1-1,-2-3 1,2-4 0,2-2 0,-1-4-1,0-2 4,3 0-3,0-5 0,0-1 1,0-5-5,0-6 4,0-4 0,0-7 0,0-1 1,0-4-1,0-1 0,0 1-5,0-2 2,0 0 3,5 0 0,6 0-2,7 0 5,11-3-3,10-17 0,11-6-3,10-4 2,4-2-35,3 1-5,-1 1-3,-8 1-103,-9 2-223</inkml:trace>
  <inkml:trace contextRef="#ctx0" brushRef="#br0" timeOffset="11452.8713">13839 3050 174,'0'0'95,"0"0"-43,0 0 56,0 0-10,0 0-29,0 0-24,-63-44-12,51 44-8,-4 0-6,-2 7-12,-1 11-3,-1 6 3,-2 1-2,1 4 9,4 1 3,4-1-9,4-1-1,3 1 0,6-5-4,0-2 0,0-1-3,12-4 0,6-5-3,3-5 3,3-7 3,4 0-1,2-13 2,-2-13-4,-1-4-10,-7 2-5,-6 1 5,-5 4 7,-4 2 3,1 6 0,-5 6 0,-1 4 4,0 5 3,0 0 20,0 0-25,3 2-2,2 12-8,4 5 8,4-1 0,1 0 4,2-1-3,0-1-1,1-1 0,1-7-3,1-4-6,3-4-70,-2 0-179</inkml:trace>
  <inkml:trace contextRef="#ctx0" brushRef="#br0" timeOffset="11900.7446">14289 2641 364,'0'0'191,"0"0"-167,0 0 24,0 0-3,0 0-42,0 0 6,-9 46 22,-2-14-8,-3-1-1,-1 0-20,3-3-2,2-2 0,3-1-63,-1-1-96,-1-1-161</inkml:trace>
  <inkml:trace contextRef="#ctx0" brushRef="#br0" timeOffset="13009.1235">13924 4188 44,'0'0'103,"0"0"1,0 0 0,0 0 0,0 0-17,0 0-10,-54-60-27,41 57-11,-5 1 10,1 2-31,-3 0-12,-4 6 1,1 14-2,-2 7-4,0 6 2,4 8 0,3 4 4,3 5-2,6 4-4,4 3-1,5 0 3,0-1 6,9-7-2,12-10-3,7-8 3,10-10-3,8-12-4,9-9 0,7 0 3,2-24-1,-5-7-2,-3-3-8,-16-5 6,-7 0-4,-11-4 3,-7 0 2,-8-1 2,-5 1-2,-2 0 1,0 4 0,-18 3 0,-2 5 1,-5 3-1,0 7 0,-3 6-7,-1 9 6,-4 6-24,-1 0-32,-2 8-63,-1 7-230</inkml:trace>
  <inkml:trace contextRef="#ctx0" brushRef="#br0" timeOffset="14159.316">14115 5935 117,'0'0'124,"0"0"-10,0 0 24,0 0-58,0 0-15,0 0-18,-93-33-17,71 33 5,-2 0-10,0 11-7,0 4-3,2 9-14,-2 8 2,3 8 2,5 10 5,1 2 8,7 3-10,4-1 1,4-5 9,0-5-7,7-8 1,16-7-10,5-11 1,8-7-2,6-11-1,7 0-4,2-17-30,4-12-49,-5-7-76,-5-6-328</inkml:trace>
  <inkml:trace contextRef="#ctx0" brushRef="#br0" timeOffset="14506.9905">14449 5640 413,'0'0'133,"0"0"-54,0 0-25,0 0-25,0 0-22,0 0 1,0 65-6,0-29 20,-7 0-17,0-1-4,-1-3-1,0-4-1,-2 1-2,-2-2-56,-2-5-68,1-8-156</inkml:trace>
  <inkml:trace contextRef="#ctx0" brushRef="#br0" timeOffset="16179.8122">16265 2689 293,'0'0'79,"0"0"35,0 0-15,0 0-42,0 0-40,0 0 5,-82-3 1,67 21-9,-1 7-7,-3 6 0,2 3-7,0 7 6,-1 4-6,6 6 20,1 3-9,4 0 8,7-2 10,0-4-22,0-4 2,15-5-9,5-7 5,7-7-6,7-10 2,9-14-1,11-1 16,10-31-13,3-10 5,0-7-8,-7 1-17,-14 2 15,-14 0-2,-12 1 4,-12-1-2,-8 0 1,0 3 0,-8 4-6,-15 3 1,-9 7 6,-5 2 0,-1 8-5,3 5 2,0 7-35,1 6-31,2 0-143,-1 0-208</inkml:trace>
  <inkml:trace contextRef="#ctx0" brushRef="#br0" timeOffset="17567.5102">16285 4296 339,'0'0'75,"0"0"-69,0 0 6,0 0 26,0 0 39,0 0-9,0 0-14,50 31-5,-26-31-14,3 0-9,-1 0 0,0 0-21,-1-7 4,-4-2-4,1-1-5,-1-2 4,-3-1-1,-5 0 0,-5-2-1,-6 0-1,-2 0-1,-2 3 0,-17 0-4,-8 6 1,-6 3 0,-4 3 3,-5 0 1,-1 10 4,2 10 1,4 5 0,4 4 1,9 5 15,5 0-8,9 3-6,7 3 14,3 0-20,4 0 4,21-8-6,8-3 0,8-10 0,9-12 0,10-7 0,6 0-14,-1-18-65,-5-2-28,-11 0-247</inkml:trace>
  <inkml:trace contextRef="#ctx0" brushRef="#br0" timeOffset="17830.4669">17069 3810 185,'0'0'165,"0"0"-151,0 0 38,-50 93 21,34-59-50,3-3-10,1-2-13,6-2-10,-2 0-103,1-3-129</inkml:trace>
  <inkml:trace contextRef="#ctx0" brushRef="#br0" timeOffset="18933.2083">16196 5675 134,'0'0'139,"0"0"-138,0 0 58,0 0 22,0 0 0,0 0-17,31 36-6,-20-34-15,4-1-10,0-1 5,2 0-21,2-3-3,1-10-9,1-4-1,-1-3 0,1-3-1,1-3-2,-2-3 4,-3-1-2,-6 0-3,-1-5 0,-7-2-4,-3-2 4,0-2-2,0 0 4,0 5-1,0 1 6,0 9-7,0 6 2,0 6 0,0 7 23,0 4-8,-2 1-2,2 2 2,0 0-17,-1 17-10,-2 16 1,-1 15 9,-1 9 10,2 10-5,2 8 4,1 3 25,0 3-13,0 0 10,0-4-27,10-7 4,7-9-6,2-5-2,0-3 1,2 1 2,0 0-1,-3-6-2,-2-10 0,-4-13 0,-2-9-8,-5-9 8,-3-7-30,-2 0 4,0-9 13,-7-13-18,-10-6-11,-2 0 17,0-2 24,2 0 1,3 1 0,1 2 15,4 3-1,6 0 8,3-3-9,0-2-12,17-7 4,15-3-5,11-4 0,8 1-5,4 2-27,-1 4-17,-3 7-84,-16 3-305</inkml:trace>
  <inkml:trace contextRef="#ctx0" brushRef="#br0" timeOffset="19333.4612">17110 4963 503,'0'0'205,"0"0"-190,0 0-12,0 0-3,0 0 12,-17 108 17,6-72-28,-1-1 9,5 0-20,-1-2-3,1-2-45,0 0 20,1-9-182,1-8-202</inkml:trace>
  <inkml:trace contextRef="#ctx0" brushRef="#br0" timeOffset="20574.2863">18901 2726 114,'0'0'92,"0"0"-59,0 0 36,0 0 2,0 0-27,0 0-7,30-12 17,-27 9 21,-2-3-4,-1 0-24,0-1-8,0-4-25,0-1-9,0 2-3,-3 1 2,-8 1 0,-3 3-6,-2 4 2,1 1-5,-5 0 0,4 0-1,-1 15 3,1 7 3,-2 9-1,4 4 1,3-3 0,5 0-3,6-5 2,0-3-6,1-2 7,17-4-2,2-8 3,6-2-1,4-8 0,2 0 1,2-2-1,-4-10 0,-8 0-3,-6 2 1,-5 2 4,-7 3-2,1 1 6,-4 3 1,1 1 3,1 0-10,3 2-14,1 21 14,5 10 7,0 11 14,-4 6-6,-7 3 13,-1 8-11,-9 4-11,-16 4-4,-7-3 4,-1-3-4,-3-10-2,3-13 0,7-9 4,8-15 3,9-10-5,8-6 5,1-9-7,0-24-17,16-15-16,17-14 16,10-6-5,7 1-9,2 2-41,-3 8-110,-12 4-156</inkml:trace>
  <inkml:trace contextRef="#ctx0" brushRef="#br0" timeOffset="20942.0956">19523 2342 396,'0'0'178,"0"0"-137,0 0-29,0 0-1,0 0-6,0 0-5,-11 67 6,-5-28-4,3 3 6,-4-3-8,5-4-86,1-7-185</inkml:trace>
  <inkml:trace contextRef="#ctx0" brushRef="#br0" timeOffset="22378.3835">18941 4077 86,'0'0'88,"0"0"-14,0 0 15,0 0-29,0 0 2,0 0-21,44 33-3,-34-33 9,2 0-16,7-2-8,5-14 5,6-7-26,1-6 1,0-2-3,-1-4-22,-7 1 4,-5 2-6,-8-3 24,-5 4-6,-5-2 8,0-2-2,0 4 2,-2 2-2,-4 6 22,2 8 10,1 9 4,0 5 15,0 1-14,3 0-25,-2 16-12,1 22-1,-2 13 1,-1 11 18,1 1 3,1 0 9,2-1-6,0-7-9,0-2 3,0-6-10,3-7 5,6-6-12,-3-7 1,0-9 3,-3-8-5,-2-4 0,1-6-1,-1 0-24,4-8 16,5-20-4,1-5-7,2-4 2,2 1 11,0 5 7,3 4 0,-2 9-4,-1 7 1,1 5 3,1 6-4,2 0 0,1 8-11,2 10 15,-1 6 0,-3 2 8,1 1-8,-1 0 0,-3-3 0,-1-6-1,-1-3-4,-2-7-23,2-6-43,-1-2-152</inkml:trace>
  <inkml:trace contextRef="#ctx0" brushRef="#br0" timeOffset="22663.5781">19863 3568 440,'0'0'18,"0"0"-10,0 0 8,0 0 61,0 0-37,0 0-23,-13 69 27,-4-27-11,1 0-32,1 1 9,-1-4-10,-1 0-16,-2-5-50,2-5-87,0-11-216</inkml:trace>
  <inkml:trace contextRef="#ctx0" brushRef="#br0" timeOffset="23612.517">19141 5547 233,'0'0'148,"0"0"-123,0 0 18,0 0 13,0 0-6,0 0-5,15 29-16,-4-29 8,5 0-8,2-2-13,6-13-3,3-4-10,1-4-1,0-1 1,-2-2-3,-7 1-3,-4 2-2,-6 2 4,-6 8-1,-3 2 2,0 8 0,0 3 20,0 0 7,0 0-27,0 18-3,-6 7 3,0 7 8,1 2 6,4-3-7,1-2 11,0-2-16,4-3 0,12-2-1,3 1 2,4-6-3,4-6 0,5-4-9,2-7-35,0 0-35,2-2-166,-4-14-163</inkml:trace>
  <inkml:trace contextRef="#ctx0" brushRef="#br0" timeOffset="23913.3341">19399 5166 250,'0'0'282,"0"0"-197,0 0-30,0 0 6,0 0-32,0 0-10,-3 0-19,3 0-2,0 0-16,0 0-86,9-2-177</inkml:trace>
  <inkml:trace contextRef="#ctx0" brushRef="#br0" timeOffset="24499.6311">19918 4988 413,'0'0'180,"0"0"-149,0 0 2,0 0-32,0 0 3,0 0 37,-37 112-8,22-73-19,2-3-2,1-1-7,4-7-10,1 0 4,2-7-51,4-8-102,1-10-284</inkml:trace>
  <inkml:trace contextRef="#ctx0" brushRef="#br0" timeOffset="26266.868">20248 2162 390,'0'0'98,"0"0"-24,0 0-26,0 0-7,0 0 0,0 0-29,0 0-4,8 0-8,11 0 0,10 0 14,6-5-3,4-2-8,-3-2 4,0 0-7,-7 2 6,0-1-5,-6 2 1,-6 3-4,-4 3 0,-4 0 2,-3 0-3,2 0-1,-1 1 4,2 7-1,-1 1 2,1 3-5,6 1 4,-5 2 0,3 2 3,-1 1-3,-1 0 0,-1 3 3,-1 2 3,-1 2-5,0 8 2,0 4-2,1 0 12,-3 5-12,3-1 6,-6-2-7,0 0 2,0 3-2,-2 5 2,5 7 1,4 5 23,0 1-20,0 3 4,3 2-10,0 0 0,-1 2-4,2 4 4,-1 5 0,1 2 4,-3 0 1,-2 0-3,1 1 7,-4 0-2,-1 0 5,2 0-12,-4-3 1,2-5 1,0-1 1,-5-1-3,0 1 0,0 0 1,0 1-1,0 4 1,-1 5 0,-6 3 7,-1 3-2,-1-4-8,-3 1 2,2 2 0,-2 0-2,0 0 3,1-4-1,2-4 0,2-5 3,3-1-3,1-3 0,1-2 0,2-5 0,0 3 0,-1-4 0,-2 2-2,-2-2 7,1-4-5,-3-5 0,0-6 1,3-6-3,-2-6 2,1-3 0,4-7-5,1-5 12,0-5-7,0-2 0,0-4-6,0-1 5,0-3 1,0-1 0,0 0 7,0-2-3,-6 1 0,-3 2-1,-2 0-1,-3-2 6,-1-1-6,-5 0 0,-4 0-1,-11 0-1,-13 0-11,-15 0-34,-7-7-30,-11-5 8,0-3-158,-3-6-204</inkml:trace>
  <inkml:trace contextRef="#ctx0" brushRef="#br0" timeOffset="27554.1328">14192 5209 258,'0'0'25,"0"0"-2,0 0 50,0 0 31,0 0-11,0 0-35,-34-49-30,16 49-27,-7 0 9,-2 8-10,-6 8 1,-4 4 9,-2 6-8,-1 1 1,-5 4 8,0 5-10,-2 5 7,-1 1-1,-1 4-6,-2 5 20,6 3-12,1 3 7,2 6 1,4 0-16,4-1 10,4-3-11,3-4 2,5-1 1,4 2-3,0-1 3,4-1-3,4-3 0,6-3 0,4-3-2,0 0 0,20 2-2,15 1 4,8 2 0,12-4 2,8 1 0,4-2 0,3-1 3,-1-5 0,-3-3 1,-2-3-3,1-4 0,0-1-1,-1-5 1,4-5-2,2-7 0,10-8 0,5-3 5,1-8-4,2-15 0,-2-6-2,-3-9-5,-1-6-6,-7-5-2,-7-7 2,-7-6 6,-9-4-10,-4-2 9,-8-1 3,-5-2 6,-8 3-2,-11 4 2,-12 0 6,-4 1 9,-1 2 0,-18-4-5,-5-4 12,-4-7-13,-5 2-5,-6 2-7,-3 6 1,-7 6-6,-5 5-7,-3 11-28,-10 12-3,-3 15-5,-3 17 17,-8 2-79,-10 29-120</inkml:trace>
  <inkml:trace contextRef="#ctx0" brushRef="#br0" timeOffset="28356.3623">13855 6768 148,'0'0'91,"0"0"-55,0 0 74,0 0-29,0 0-21,0 0-23,0-9-17,-6 18-18,-4 13 7,-2 8 12,0 11 7,-3 6-8,0 4-11,-3 9 0,-1 4 4,-2 8-8,-6 9 4,0 5 37,0-2-17,2-6-10,5-7-13,3-11-4,5-7 2,0-8-1,7-9-3,2-8 0,2-11-8,1-6-14,0-7-43,0-4-63,0 0-66,0-16 1</inkml:trace>
  <inkml:trace contextRef="#ctx0" brushRef="#br0" timeOffset="28679.3053">13507 7517 446,'0'0'80,"0"0"-53,0 0-27,0 0 0,0 0 76,-5 91-17,5-56-29,0 1 15,0-2-25,0-2 1,0-5-8,10-5-12,4-5 8,2-5-8,0-8-1,8-4 9,3 0-9,9-19 13,3-7-13,2-2 3,-5-2-8,-3-1 3,-3 4-15,-3 4 0,-5 1-33,2 3-33,-5 4-157,-7 0-180</inkml:trace>
  <inkml:trace contextRef="#ctx0" brushRef="#br0" timeOffset="29383.5597">12328 8422 372,'0'0'130,"0"0"-130,0 0 3,0 0 14,22 84 44,-16-41 5,-3 3-30,6-1 1,-6 2-11,1-2-14,-1-3-8,2-1 20,-2-4-19,1-2-2,5-3-3,-2-8 0,3-3-3,-1-9-9,2-3-42,-2-8-48,2-1-84,-1-1-27</inkml:trace>
  <inkml:trace contextRef="#ctx0" brushRef="#br0" timeOffset="29916.1937">12375 8496 37,'0'0'117,"0"0"2,17-86-8,-3 63-45,2 3-16,1 9-18,-5 5-17,2 6 15,-4 3-15,5 21 8,3 12 31,1 11-21,-2 4-6,2-2-4,0-2-21,-3-7 8,0-6 4,-3-7-13,-2-7 5,-1-7-5,-5-7-1,-2-3 0,-3-3-2,1-3 2,2-19-6,3-12-12,0-2 10,0-2-11,0 1 19,-3 1-2,5 0 3,3 1-1,3 6 0,4 5-1,-2 5 1,2 5 1,-1 5 3,3 7-3,3 2 4,-1 2-5,4 19 6,-3 6-4,0 8 23,-7 4-12,-3 5 3,-8 3 8,-5-1-14,0 1 0,0-6-10,0-7 0,-5-8-2,4-9-9,1-9-41,0-6-43,6-2-186</inkml:trace>
  <inkml:trace contextRef="#ctx0" brushRef="#br0" timeOffset="31451.1579">13510 8661 296,'0'0'131,"0"0"-118,0 0 49,0 0 18,0 0-33,0 0-18,-99-46 10,75 46-10,-3 0-17,0 4 0,2 11-10,1 5 6,6 2 1,0 3-9,6 0 12,6-2-8,4-2 3,2 0-5,0-5-1,5 0-1,7-3 0,4-4 0,1-3 2,2-6-1,2 0 1,5 0-2,2-9-3,2-5-1,0-2-5,-4-4-10,0 0 12,-8 2-15,-7 4 13,-3 3 4,-6 7 10,-2 1 14,0 1 11,0 2-23,0 0-7,0 0-3,4 0 3,2 10-7,4 0 10,2-1-3,3-2 0,3-1 1,3-1 3,3-5-2,3 0 1,-2 0-1,4 0 1,-3-8-6,-2-7 2,-2-6-14,-3-6 15,-3-8-14,-1-9-5,-3-6 7,-3-3-20,-5-1 16,-2 2 11,-2 9 5,0 6 8,-3 11 20,-6 8 10,3 4 0,0 7-20,3 4-4,1 3 3,2 0-17,0 25-2,0 18 2,0 13 12,2 7 18,4 3-5,1-2 5,2-1-12,-1-7-6,2-6 1,-3-10-12,1-5 3,0-7-4,-4-7 3,0-4-3,-2-5 0,-2-6 0,0-3-2,0-3-5,0 0-5,0 0 9,0 0-8,0-9 1,0-7-19,0-4 5,4-9 7,5-3-10,2-9 2,4-2 0,-2 1-2,2 3 7,-1 3 17,-1 6 3,-1 4 5,-3 8 5,0 6 9,-6 7-4,0 1-15,-3 4 4,0 0-4,0 0-5,0 0 3,0 8-11,-6 10 13,-11 3 0,-1 0-5,-6-3-5,1-1-14,0-4-27,5-5-20,4-2 7,3-4 35,5 0 25,4-2 4,1 0 2,1 0 2,0 0-3,1 0 6,15 0-7,6 0 40,3 7-6,1 3-15,2 6 16,-1 4 4,-2 1-15,-1 1 4,1-2-22,1-2 5,-2-3-7,4-2 0,0-5-1,-2-2-3,-6 1 0,-3-5 3,-4-2-3,-4 0-9,2 0-8,2-10-9,2-13 12,0-7-21,-1-2 2,-7-2-17,-4-1-5,-3 7 55,0 4 14,0 9 15,0 7 31,0 7 8,0 1-22,0 0-45,0 13 4,0 11-5,0 5 0,0 1 2,7-2 1,4-5-2,7-5-2,4-6-5,2-6-120,-3-3-311</inkml:trace>
  <inkml:trace contextRef="#ctx0" brushRef="#br0" timeOffset="32384.3565">15492 8660 216,'0'0'109,"0"0"-103,0 0 50,0 0-10,0 0-3,0 0 12,27 16-3,-11-17 2,2-9-33,1-3-21,-4 1 12,-1 3-10,-2 0 0,-3 2 2,-3 2-2,1 4-4,-6-1 2,1 2-9,-2 0 5,0 0-6,0 6 6,1 11 4,1 4 0,0 3 24,1 2 11,1-2-22,4 0 12,5-3-17,-1-3-1,4-6 10,4-5-11,1-5 3,5-2-6,6 0 1,-2-15 2,-1-3-6,-3-5-4,-7-1-2,-4-1-9,-6-7 11,-1-4 3,-1-5-6,-1-7 3,-2-2-1,1-3 5,-1-1 0,-1 2 6,-1 2-6,-2 2 10,0 2 6,0 9 11,-8 9-4,2 9-2,2 14 16,1 5-21,1 0-8,-1 31-8,1 19-10,0 19 9,2 9 2,0 5 1,4-3 22,10-3-13,2-10 7,1-10-11,0-8-5,2-14 0,0-10-2,2-8 0,1-13 0,8-4-20,5-12-18,4-20-46,-1-4-38,-8-4-260</inkml:trace>
  <inkml:trace contextRef="#ctx0" brushRef="#br0" timeOffset="32669.5471">15680 8470 260,'0'0'102,"0"0"-101,0 0 62,0 0 27,0 0 2,102 18-40,-55-18-10,8-16-10,8-5-16,4-2-6,-3 0-9,-6 2-1,-11 3-16,-7 5-64,-15 5-153,-13 4-183</inkml:trace>
  <inkml:trace contextRef="#ctx0" brushRef="#br0" timeOffset="32885.7239">15525 8181 662,'0'0'52,"0"0"-45,0 0 10,0 0-17,0 0 0,0 0-12,-2-24-87,17 27-157</inkml:trace>
  <inkml:trace contextRef="#ctx0" brushRef="#br0" timeOffset="33625.7208">17245 8109 343,'0'0'83,"0"0"-13,0 0-1,0 0-27,-84-20-13,68 20-8,-2 23 11,-3 10-14,0 12 7,-1 11 1,3 3-7,4 3 15,4 4-20,4-5 1,7-2 1,0-8-12,7-7-3,17-5-1,15-6 0,9-9 2,11-10 0,10-13-1,7-1 10,0-16-10,-6-13-1,-11-4 0,-15-1 2,-16-3-3,-12-2 2,-12-5 3,-4-5 2,0-1-3,-12 0-3,-9-1 0,-2 0-2,-2 3 1,-3 6-29,-3 8-6,-2 15-4,-3 10-38,1 9-96,4 0-120</inkml:trace>
  <inkml:trace contextRef="#ctx0" brushRef="#br0" timeOffset="50397.9832">17287 8059 34,'0'0'47,"0"0"-18,0 0 23,0 0 4,0 0-4,0 0 2,-15 0 0,15 0-11,0 0-15,0 0-7,0 0 5,0 0-11,0 0-7,0 0 17,0 0-20,0 0 14,0 0-2,0 0-14,0 0 9,0 0-9,0 0-3,0 0 0,0 0 0,0 0-1,0 0-4,0 3 4,0 2 1,0 1 0,0-2 1,-3 1 10,0 0-10,0-4 1,0-1 0,2 0 0,1 1 3,0-1-5,0 0 2,0 0-2,0 0-4,0 0-6,0 0 4,1 0 3,9 0 3,5 0 1,3 0 1,0 0 5,1 0-7,1-2 2,-4 0-2,4 2 2,-2 0-5,1 0 6,-3 0-5,1 4 2,-4 2-31,-6 0-11,0-1-14,-7 2-49,0 1-39,0 1-54</inkml:trace>
  <inkml:trace contextRef="#ctx0" brushRef="#br0" timeOffset="52904.7622">18968 8410 269,'0'0'105,"0"0"-59,0 0-16,0 0-11,0 0 3,0 0-12,15 23 31,-5-5 14,-1-2-36,2 2 4,1-3-5,-2 2-18,1-2 13,2-3-10,-1 0 1,0-3 4,0-3-6,-3-2-2,1-2 0,-2-2-5,1 0 4,2 0-7,0-12-9,0-3 2,0-3-12,-3 0 26,-4 1-1,1-1 2,-2 4 0,0 1 0,-1 5 0,-1 4 12,-1 1-6,0 3 27,0 0-33,4 0 0,-1 6 0,3 8 1,0 4 13,2 1 5,2 0-18,1-3 3,1-3-4,4-1 6,-1-4-2,4-3-4,0-4 6,-2-1-6,5 0-6,-5-8-16,1-3-5,-2-2-12,-4 0 31,0-2 1,-3-1 7,-5-1 1,-2 0-1,-2 0 0,0-1-1,0 3 7,-8 1-4,-3 1 12,3 4 9,-3 0 13,3 2-28,0-1 3,2 4 2,5-1 0,-1 4 18,2-1-17,0 1-10,0 1-4,0 0-5,0 0-1,3 0-3,8 0 9,2 1-2,1 1 2,3-1 0,2-1 2,1 0-2,2 0 0,-2 0 0,-1 0 4,-5 0-10,1 0 6,-5 0 0,2 0-1,-4 0-2,-1 0 2,-2 0 1,-4 0-1,2 0-6,0 3 6,0 3 1,0 5-5,-3 4 10,0 3-2,0 2 4,0 1-2,0 0 6,3 0-5,0-2-1,3 0 2,3-3-2,3-3-5,3-3 0,1-5 5,2-3-3,4-2-1,2 0 1,1-6 4,-2-8-1,-4 1-5,-5-3 0,-2-4 4,-3-5 2,-2-3-6,2-5 0,-1-4-1,1-4 2,-2-6-4,0-4 1,-2-4-2,-2 0 3,-2 5-4,-1 7 5,0 7 0,0 7 5,0 8-5,-3 7 3,-1 8-3,1 5 26,3 1-10,0 0-10,-2 0-6,2 14-17,0 17 14,-1 17 0,1 11 6,0 2 1,0 0 1,0-7-3,0-8 1,3-5 3,9-7-6,7-3 0,4-6 1,4-4-4,3-7 3,1-5 0,2-4-1,-3-5-11,-4 0-6,-3 0-1,-7 0-6,-1-8 19,-3-4 2,0-3 3,-2-4-3,-2-4 5,-2-6-1,1-7 0,-1-5-8,0-5 7,-1-3-15,-1 3 6,-1 6 7,-3 6 4,0 10-1,0 9 10,0 6 3,0 6 19,0 1-9,0 2 1,0 5-24,0 22-13,-1 15 13,1 8 15,-2 3-2,1-5 10,-1-5-12,1-5-4,-2-6-3,1-5 0,-1-5-4,2-2 1,-2-7 0,3-5-2,0-3 0,0-5-11,0 0-13,0-8-19,12-15 13,7-2-16,-2 3 15,-1 5 27,-6 9 4,2 8 1,-3 0 3,2 0 0,0 7 20,1 1-12,-1 6-7,1-2 1,0 0-3,4 2-1,-1 1-1,1-4 1,-2 3-2,1-3-4,-3-2-22,1-4-1,2 0-83,-1-5-85,2 0-119</inkml:trace>
  <inkml:trace contextRef="#ctx0" brushRef="#br0" timeOffset="55211.2478">19687 8165 145,'0'0'149,"0"0"-106,0 0-33,0 0 3,0 0 15,0 0 50,0 0 17,114 0-45,-77 0-2,2 0-13,2 0-27,1 0 16,0 0-19,3-5-2,-5-4 7,-2-1-10,-5-1-2,-8 0-19,-9 4-41,-7 1-57,-9 5-81,0 1-135</inkml:trace>
  <inkml:trace contextRef="#ctx0" brushRef="#br0" timeOffset="55512.0463">19622 8059 466,'0'0'115,"0"0"-59,0 0-3,0 0-19,0 0-1,0 0-33,-8-7-3,7 7-41,-2 0-187,-2 12-226</inkml:trace>
  <inkml:trace contextRef="#ctx0" brushRef="#br0" timeOffset="57201.1343">21411 8380 60,'0'0'428,"0"0"-415,0 0 31,0 0 10,0 0 3,0 0-5,38 46-28,-18-44 2,2-2-7,2 0-18,-2 0 12,1-2-12,-3-8 1,-1-4 0,-3-2 3,-1-4-4,-2-5-1,-2-4-13,-1-4 10,-1-4-6,-2-1-3,0-4 11,0-4-9,2 0 10,-2-3-2,-2 6-1,-1 4 0,-4 1 3,0 7 0,0 2 8,0 8-7,0 7 15,-1 8-4,-4 6-4,2 0 28,2 2-36,-2 19-6,-2 17 3,0 10 6,2 7 2,3 2 7,0 4-12,0-4 15,10-7-15,6-8 2,7-9-1,5-6 2,6-6-3,4-5 0,3-9 3,0-7-11,-1 0 2,0-7-24,-1-14-3,-5-4-12,-2-5 15,-7-5 2,-5-1-46,-4-1 19,-7-2 17,-2-1 34,-3-2 0,0 3 6,-3 1-2,1 4 5,-2 6-3,0 6 21,0 7 12,0 6 51,0 5-21,0 2-26,0 2-9,0 0-14,0 0-12,0 0-8,0 13-2,0 15 6,0 9 20,0 4-8,0 3 9,0 4-6,0 0-15,0-3 18,-3 0-12,1-5-4,0-5 10,0-3-12,0-5 0,-1-3 0,2-5 3,-2-8-3,1-2 2,2-7-2,0-1 0,0-1 5,0 0-7,0 0 2,0-12-10,0-13 3,5-7-17,10-6 3,0-1 1,2 3-3,2 3 8,-3 8 10,-1 3 5,-2 9-2,-1 2 2,1 10-3,1 1 3,1 0-11,-2 18 11,3 3 1,-2 3 1,1 2 13,1-4-6,1 1 6,1-5 1,1-4-15,2-4 2,2-6-2,0-2 1,3-2 4,0 0-6,0-6 0,-1-8-3,-1-2 2,-6-1-1,-3-1-3,-4-1 5,-6-4 1,0-1-1,-5-2-1,0 1 1,-2 2 0,-11 4 1,-1 4 0,0 7-1,0 6 7,-2 2-7,2 2-1,1 19 1,0 9 0,3 5 6,6 4 3,4-6 1,0-3 2,10-2-12,11-11 0,7-2 7,5-7-7,8-8 2,2 0-2,0-6-48,-4-11-17,-8 0-86,-10-1-287</inkml:trace>
  <inkml:trace contextRef="#ctx0" brushRef="#br0" timeOffset="57667.4079">21414 8080 262,'0'0'136,"0"0"-127,0 0 52,0 0 43,113-32-26,-68 22-34,7 0-19,0-4 1,1 0-23,0 1-2,2 2-1,2 1-22,-5 1-126,-7 5-376</inkml:trace>
  <inkml:trace contextRef="#ctx0" brushRef="#br0" timeOffset="60209.5614">24209 8112 321,'0'0'145,"0"0"-139,0 0 5,0 0 64,0 0-10,0 0-23,36 45-7,-18-43-5,2-2-4,5 0-11,2 0-7,3-12-6,-1-4 1,3 0-3,-4-2 0,-4-3-3,-2-2 1,-5-4-10,0-4-1,-1-7 3,-2-6-10,0-4 4,0-1 2,-3-3 6,-3 6-1,-4 2 2,-4 4 7,0 8 7,0 2-4,0 4 14,-1 8-2,-2 6 4,0 6 13,0 3-14,0 2 4,-2 1-13,0 4-7,-3 20-4,2 14 4,3 11 2,3 9 11,0 3 2,0 4 2,0-4-4,3-2-3,0-5-3,1-4-2,1-2-7,1-4 5,0-5-3,0-6-2,-2-10 0,-1-7 0,-1-8-2,-2-5 1,1-3-4,1 0-1,-2 0-8,0 0 12,0 0 2,0-11-10,0-4-9,0-3 7,0-6 0,0-7 7,4-1-7,9-3 3,5 6-7,-3 6 3,3 5 12,-3 4-6,0 5 3,-3 4 2,4 4-3,2 1 3,3 0-2,3 7 0,2 10 4,-3 1 0,1 5 1,-2-2 9,-3-2-9,3-1 4,0-4 2,-2-2-4,4-5 4,-2-4-6,-3-3 0,4 0 7,-3-10-4,-1-11-8,-3-3 2,-4-3-19,-6 4 4,-6 2 8,0 3 7,0 6-4,-9 2 5,-3 2 1,-1 5 15,1 0-8,-2 3 4,-1 0-9,0 7 0,0 10 11,5 4-13,2-2 8,7 3 0,1-1-7,0-3 7,0 3-4,0-1-2,9-2 5,1-2-4,4-4-2,-1-3-1,6-4 5,6-5-4,4 0 0,3 0 0,2-8-1,-6-2 0,-1 0 0,-3 0 0,-3-1 2,-3-2-6,1 0 4,-1-6 0,-3-2 3,3-4 3,0-7-3,0-3-3,0-2 0,-1-5-2,-3-3 2,-1-2 0,-7 0 5,-4 5-4,-2 0-1,0 1 0,-5 0 2,-5 2-3,1 0 1,5 3 0,2 6 6,2 9-6,-1 9 0,1 9 2,-2 3 2,-1 0-8,-3 21 4,0 20 0,-4 16 0,1 12 1,3 2 16,1 1 0,1-6-12,4-4 11,0-6-11,7-9-5,8-5 10,6-8-7,1-5-1,5-8-2,5-6 1,3-9-2,3-6 1,-1 0-5,-3-11 5,-1-8-19,-3-7 5,-2-4-5,-2-5-18,-1-4 22,-5-1-10,-3-1 3,-5 1 22,-3 2-5,-4 4 5,-4 6 3,-1 2 11,0 5 13,0 2-8,0 4-10,0 3 2,-1 4-9,-1 5-2,1 3 18,-1 0-13,1 7-5,-1 21-11,2 9 11,-2 12 20,2 3-20,0 2 14,0-1 7,0-1-16,0-2 26,0 5-18,0-1-10,2 3 6,-2 1-6,0-4-3,0-2 0,0 2 2,0-4-5,0-2 3,0-4 0,0-11 2,0-7 0,0-10-2,0-5 0,2-8-16,-2-3-2,0 0-8,0-14 4,0-13-11,1-6-11,1-6 13,-2 0 12,1-1-15,-1 3 30,2-1 0,-1-1 4,2-6 2,3-5 0,3-1-2,3 1 0,0 7 5,1 7 11,2 5-2,3 6-8,-1 5 10,2 5-12,-5 5 4,0 5 11,-2 5-18,3 0 6,0 0-7,3 12 7,-1 5 5,0 0-9,-3 1-1,-4 0-2,-4-2 0,-4-1 0,-2-1 0,-2 0-14,-19-3 0,-8 1-33,-6-6-37,-1-6-203</inkml:trace>
  <inkml:trace contextRef="#ctx0" brushRef="#br0" timeOffset="61343.6993">26682 7814 487,'0'0'74,"0"0"-5,0 0 5,0 0-22,0 0-14,-65 83-22,61-57-14,4 1 15,0-1-13,0-2-2,4-1 3,10-3 1,-2-6-6,4-3 0,1-2 2,2-7-6,2-2 4,0 0-11,-4 0 11,-3-11-14,-5-4 6,0-3 7,-5-3-12,-1 0 13,-3-1-6,0-1 6,0 3-6,-13 2 14,0 3-7,-1 2 2,1 1 1,2 4 24,5 4-14,3 1 0,3 1 10,0 2-23,0-1-2,0-4-2,9-1-13,10 0 13,6-3-1,4 0 0,3-2 3,1-1-10,-4-3 11,3 0 0,-7-4 5,-1-2-10,-3-3 6,-8-4-1,-2 4 8,-6-3-3,-2 0-3,-3-1 8,0-3-10,0 3 24,0 4-23,0 6-1,0 9 19,2 6-9,-2 3 16,0 0-26,0 5-15,0 20 6,1 12 9,-1 13 6,0 10 12,0 10 5,0 3-1,0-1 5,0 2-15,0-3-4,0 1-6,0 0-2,-1-2 0,1-6 1,0-8-1,0-4 0,0-6 1,0-6 2,0-2-3,0-5-5,0-7-3,6-10-16,0-5-1,-3-9-19,-1-2-4,-2 0 14,0-15 5,0-8-7,-3-7-15,-10-7-29,-3-5-84,1-4 44,2-2-1,4 4 44,3 8 77,3 11 173,1 8 39,1 8-23,1 1-108,0 4-51,9-2-30,16-3-1,9-4-2,10-4 0,13-6-8,4-3-66,3-1-66,-4 0-297</inkml:trace>
  <inkml:trace contextRef="#ctx0" brushRef="#br0" timeOffset="62362.3273">27990 7349 198,'0'0'200,"0"0"-153,0 0 29,0 0-3,0 0-42,0 0-27,-18 42 10,14-7-9,4 7 12,0 7 11,0 7-5,0 1 14,0-1-6,0-2-11,13-1 7,9-5-25,11-5 11,9-6-13,4-13 4,8-11-2,2-11 2,1-2 0,-1-15-4,-4-14-9,-6-5-6,-9-6-1,-9-2 9,-9-3 6,-8-2 2,-3 0-1,-5-3 9,-3 2-5,0-2-1,0 0-3,0 2-1,-2 5-5,-2 3-21,1 11-41,0 8-39,1 13-93,2 8-153</inkml:trace>
  <inkml:trace contextRef="#ctx0" brushRef="#br0" timeOffset="62970.3118">28764 7877 369,'0'0'169,"0"0"-125,0 0 5,0 0 19,0-89-28,9 74-24,3 5 4,-3 2-10,2 5 9,0 3-5,3 0-12,5 2-2,5 14 2,-1 7 2,-3 5 3,-6 6-5,-7 3 2,-7 3-4,0 2-1,-15 2 0,-8 3-3,-3-4-15,1-7 15,5-9-8,8-11 12,8-7-2,4-2-1,0-6-3,0-1 2,21 0 4,15 0 3,14-12 2,9-2-3,2-1-2,-3-1-2,-9 2-36,-10 0-115,-18 4-265</inkml:trace>
  <inkml:trace contextRef="#ctx0" brushRef="#br0" timeOffset="63903.9498">30037 7757 178,'0'0'95,"0"0"-56,0 0 59,0 0-3,0 0-20,0 0-10,61 18-9,-37-18-15,4 0-12,-1 0-27,-2-9 4,-3-2-6,-3 1 2,-6-6 6,2 0-6,-6-4 2,-1-1-4,-3-3 0,-2 3-3,-3 0 2,0 3 1,0 6 1,0 5 1,0 5-2,0 2 0,2 0-13,1 3-3,1 12 4,4 6 12,1 5 4,0-1-1,-2 4 9,-1-2 10,0-3-22,0-1 12,-1-4-12,-2-2 0,-2-2 12,-1-3-11,0 0 6,-1-2-7,-16 3 2,-4-3 4,-7-1-1,0-3-5,-1-3 0,2-1-12,7-2-30,2 0-77,6-14-371</inkml:trace>
  <inkml:trace contextRef="#ctx0" brushRef="#br0" timeOffset="64173.52">30705 7913 505,'0'0'301,"0"0"-289,0 0 18,0 0-1,0 0-4,0 0-25,0-36-2,0 29-29,0 0-32,5 2-39,4 0-27,4 4-18,-1-4-56</inkml:trace>
  <inkml:trace contextRef="#ctx0" brushRef="#br0" timeOffset="64536.8547">30990 7390 413,'0'0'75,"0"0"12,5-87 31,-5 74-65,0 7 11,0 3-10,0 3-12,0 0-17,0 0-25,1 17-2,2 23-15,-3 19 17,0 10 16,-3 0-8,-4-2-5,1-10 12,3-5-9,3-5-4,0-6-2,0-3-1,1-9-2,7-4 4,3-7-1,5-8 0,4-4-8,7-6-15,7 0-16,4-12-20,1-7 16,-3-7-55,-8-4-181</inkml:trace>
  <inkml:trace contextRef="#ctx0" brushRef="#br0" timeOffset="64780.1058">30865 7643 673,'0'0'0,"0"0"0,0 0 17,80 10 32,-44-10-8,12 0-10,4-10-29,5 0-4,-5 4-13,-5 2-44,-6 4-9,-5 0-95,-6 0-233</inkml:trace>
  <inkml:trace contextRef="#ctx0" brushRef="#br0" timeOffset="64962.0209">31555 7832 625,'0'0'77,"0"0"-77,0 0 0,0 0-5,0 0-33,0 0-322</inkml:trace>
  <inkml:trace contextRef="#ctx0" brushRef="#br0" timeOffset="68103.5433">14019 10108 79,'0'0'25,"0"0"39,0 0 9,0 0-7,0 0-10,-34 91 4,34-54-11,0 3 23,0 9-9,0 5-33,6 8-11,6 5 28,1 3-24,4-5 11,1-3-21,4-9-3,3-3-1,5-7-6,1-6-3,4-8 0,4-7 1,1-13-2,3-9 3,4 0 1,-3-20 1,0-12-3,0-7-2,-5-7-2,-5-4-4,-2-9 7,-4-5 2,-4-7 2,-6-3-3,1 4 0,-7 0-1,-2 6 2,-5 5-1,0 5-2,-5 9-1,0 10-9,0 9-41,0 8-88,-8 9-275</inkml:trace>
  <inkml:trace contextRef="#ctx0" brushRef="#br0" timeOffset="68879.4116">14935 10723 101,'0'0'77,"0"0"-11,0 0 50,0 0-14,0 0 6,81-75-39,-60 69-20,6 3-18,1 3-25,0 3 15,-2 18-20,-7 9 2,-7 8 2,-12 4-3,0 8 3,-22-1-4,-8 1-1,-3-3 0,2-8-14,2-7 13,6-8-1,4-6-6,5-6 6,6-3 2,4-4 0,2 0 3,2 1-3,0-1 9,6 1 5,13-1-11,10-4 16,7-1-10,3 0 0,-1-3-2,-2-6-7,-6 2-8,-8 0-51,-5 3-129,-10 1-222</inkml:trace>
  <inkml:trace contextRef="#ctx0" brushRef="#br0" timeOffset="69950.2709">15956 10036 383,'0'0'93,"0"0"-54,0 0 23,0 0-4,0 0-8,0 0 1,3-46-31,-3 53-20,0 19 0,-3 15 0,-6 15 12,3 7 7,2 5-18,4-2 7,0-3-7,14-4 8,7-3-7,3-7-1,6-5-1,6-2 0,1-6 2,2-3-2,0-6 0,1-5 8,-1-9-7,1-8 0,-1-5 5,-2 0 0,-3-20-5,-4-7-1,-6-6 0,0-8 1,-3-8-1,-4-6 0,0-3 0,-2-4 2,-4 2-2,-1-2 0,-4 1-1,-4 4 1,-2 3 0,0 10 0,0 8-19,-8 12 2,2 11-42,-2 13-32,1 0-142,-3 19-104</inkml:trace>
  <inkml:trace contextRef="#ctx0" brushRef="#br0" timeOffset="70320.1236">16928 10654 723,'0'0'34,"0"0"-30,0 0-8,0 0 10,0 0-6,0 0 6,0 77 2,0-49-5,2 3-3,-2 3 0,0 2 0,0 2-17,-3 3-40,-9-4-62,2-4-25,2-7-54</inkml:trace>
  <inkml:trace contextRef="#ctx0" brushRef="#br0" timeOffset="72024.3862">17593 9935 128,'0'0'69,"0"0"28,0 0 10,0 0-25,0 0 12,0 0-40,0-25-8,0 25-21,0 0-12,0 0-9,0 0-4,0 8-7,0 19 7,0 12 3,0 10 7,0 5 3,0 8-9,0 1 15,0-3-13,4-3-2,6-6 4,4-3-6,7-1 0,4 0-2,8-5 0,3-5 5,4-6-2,3-10 6,-1-8-5,0-6-4,1-7 2,-1 0 2,-3-5-4,-1-13 3,-3-8-3,-4-9 4,-3-7 0,-2-6-4,-2-5 1,-6-1-1,-3 0 0,-4 0 0,-3-2 2,-2 4-2,-5-1 0,-1 3-3,0 6-1,0 5-18,-7 9-8,1 8 7,-3 7-55,6 7-159,-3 6-173</inkml:trace>
  <inkml:trace contextRef="#ctx0" brushRef="#br0" timeOffset="72441.0687">18695 10254 415,'0'0'209,"0"0"-191,0 0-9,0 0 2,0 0 12,0 0 8,113-11-9,-66 1-22,-4 2 0,-9 5-8,-11 3-47,-11 0-99,-12 0-97</inkml:trace>
  <inkml:trace contextRef="#ctx0" brushRef="#br0" timeOffset="72610.3604">18759 10413 230,'0'0'140,"0"0"-74,0 0 11,0 0-17,0 0-24,0 0-3,75 26-16,-41-34-9,3-8-8,1 1-105,-5 1-194</inkml:trace>
  <inkml:trace contextRef="#ctx0" brushRef="#br0" timeOffset="74176.3129">20105 9539 185,'0'0'183,"0"0"-105,0 0 7,0 0 11,0 0-39,0 0-8,10-9 2,-10 9-27,0-2 11,-1 1-10,-14 1-19,-6 0 0,-1 0-6,1 0 0,1 0 0,1 0 2,1 0-4,-1 0-3,-2 0-19,1 0 16,1 1-13,2 1 11,4-1 7,4 1-6,3 0 9,-2-1 0,3 3-6,-1 2 4,1 4 2,2 0 0,0 3-3,2 4 2,-1 3-2,2 2 2,0 2 1,0 2 2,0 2-2,5 3 0,2 0 1,1 4 4,-3 1-5,-1 4 0,-3 1 0,1 1 14,-2-1-12,0 0 1,3-4-3,0 1 1,3-2-2,0 0 1,0 0 0,1 0 2,-2 2-1,-2 3-1,-3 5 0,0 8 2,0 7-2,0 4 0,-5 2 0,-7 1-2,3 3 2,0 1 0,3 3 0,2 0 0,3 1 0,1-4 0,0-2 0,0 1 3,0 0-2,-2 1 0,-6 2 4,-2 3-3,-6 4 0,-1 1-1,-1 0 0,3-1 3,-1-1-4,4 0 3,0-2-1,5-1 2,5-3-4,2-2 8,0-1-7,0-1 12,0 0-8,0-1 3,0 0-8,0 2 1,0 5 0,-9-1-1,-3 0 0,2-5 2,1-1-2,3-6 2,2 0-2,-1-2 2,2 1-6,-2 0 5,1-2-1,-1 2 1,-3-2 3,-1 0-2,1 0-2,0-2 3,5-6-4,1-3 1,2-7 0,0-9-1,0-6 3,0-8-2,10-5 0,2-5-2,6-5 2,7-2 0,8-2 3,6 0 8,7-10-11,5-7 2,4-3-2,-1-2-26,-2-2-8,-3-1-20,-5 4-25,-6 0-111,-9 2 26,-5-1-33</inkml:trace>
  <inkml:trace contextRef="#ctx0" brushRef="#br0" timeOffset="77237.3646">21196 10803 198,'0'0'84,"0"0"-27,0 0 52,0 0-43,-93-19-13,78 19 11,-1 7-30,-2 16-24,-5 11 1,-2 10-3,-2 9 28,2 3-9,5-1-5,6 1-8,11-8-11,3-3 4,1-6-7,20-3 0,4-7 0,5-6 0,6-11 1,6-11-1,5-1 5,4-12-2,1-17-3,-6-3-4,-7-3 0,-12 0 8,-12-1-4,-5-2 9,-10-1-8,0-2 10,0 2-11,-13-1 6,-7 2-12,-5 3 6,0 7-29,-2 6-33,2 8-160,-5 3-222</inkml:trace>
  <inkml:trace contextRef="#ctx0" brushRef="#br0" timeOffset="78070.363">21139 12411 176,'0'0'98,"0"0"-86,0 0 52,0 0-17,0 0-31,0 0 7,-79 12 24,60 6-17,2 3 13,-2 8-5,-1 7-4,4 6 5,1 8-22,4 3 18,1 5-10,3 2-19,4-1 9,3-4-13,0-6 0,14-9-2,13-11 3,11-13-3,5-6 0,12-10 1,6-10 6,4-19-7,-4-9 1,-5-4-2,-7-2 7,-10-1-6,-6-2 0,-5 0 6,-5-2-5,-11-1 1,-9 2-1,-3 0 1,-9 3 1,-20 2-6,-5 4 3,-7 6-2,-4 6-2,-1 9-3,1 8-33,-3 7-56,5 3-273</inkml:trace>
  <inkml:trace contextRef="#ctx0" brushRef="#br0" timeOffset="79527.1182">23560 9267 261,'0'0'34,"0"0"43,0 0 27,0 0-10,0 0-30,0 0-32,-25-19-11,0 25-8,-7 15-3,0 7-1,-4 8 9,1 6-6,4 9 3,4 4-8,5 4 2,10 2 8,9-6-13,3-4-1,7-7-3,22-8-1,7-9 1,11-7 0,8-11 2,2-9 1,1-2-2,-2-19-1,-9-7-5,-8-4-1,-9-4 0,-12-2 5,-8 1 2,-8-1 1,-2-1 2,-5 0-4,-17-3 0,-6 3 0,-4 0-4,-1 4 3,0 8-30,2 6-24,1 9-120,3 2-228</inkml:trace>
  <inkml:trace contextRef="#ctx0" brushRef="#br0" timeOffset="80344.8592">26159 9306 229,'0'0'83,"0"0"-21,0 0 20,0 0-47,0 0-32,0 0 3,-67 37 28,48 0 36,-4 6-14,3 3-26,6 1 13,8-3-29,6-4-11,0-1 0,7-2 2,13-4-5,4-6 2,7-8 0,5-6-2,6-6 0,0-6 0,-2-1 10,-3 0-10,-6 0 3,-7 0 0,-3-8 2,0-6-5,-1-4 4,0-5-4,0-5 7,-5-5-4,-4-3 0,-5-2-3,-6 0 3,0-1-3,-16 0 0,-12-3 1,-6 2-8,-5 2 7,-2 9-37,0 11-21,-1 8-196</inkml:trace>
  <inkml:trace contextRef="#ctx0" brushRef="#br0" timeOffset="81518.1247">23314 10976 406,'0'0'115,"0"0"-115,0 0-8,0 0 8,0 0 1,0 0 20,0 0 7,24 88 17,3-72-15,1-2 5,8-5-9,4-2-14,1-4 9,2-3-16,-3 0 2,-1-5-3,0-8 1,-7-2-4,-2-3-1,-7 0 1,-5-3 9,-6 0-7,-8-3-2,-4-2 6,0 1-3,-16-1 1,-10 2-5,-2 3 1,-6 6-1,-5 6 5,-9 9-1,-4 0-1,-5 7 2,3 19 9,5 10-6,6 11-3,3 7 22,7 5-13,6 2 6,14-1-15,13-4 4,0-4-3,17-8-6,15-6 5,10-9-3,13-11-1,15-13 0,13-5-1,8-14-9,-1-17-24,-7-4-26,-14-5-35,-15 1-128,-15 3-106</inkml:trace>
  <inkml:trace contextRef="#ctx0" brushRef="#br0" timeOffset="84456.8949">24082 10454 81,'0'0'64,"0"0"-1,0 0 8,0 0-4,0 0-31,0 0-1,0 1 0,0 7 1,0 6 36,0 2-23,-1 5-21,-8 5 2,-3 2-27,2 1 1,-4-1-4,4-2 0,-1-3-10,5-5-84,2-8-62,4-3-36</inkml:trace>
  <inkml:trace contextRef="#ctx0" brushRef="#br0" timeOffset="84857.9661">24267 10481 330,'0'0'98,"0"0"-58,0 0 30,0 0-36,0 0-19,0 0 44,-9 57-23,-4-25-21,1-2 3,-4 0-12,2-3-5,0-3-1,3-1-29,0-7-96,3-5-250</inkml:trace>
  <inkml:trace contextRef="#ctx0" brushRef="#br0" timeOffset="86446.3645">25994 10790 205,'0'0'158,"0"0"-140,0 0 81,0 0 0,0 0-39,0 0-11,36 61-15,-22-55-20,3-3 10,7-3-16,5 0-3,6-9 9,2-10-13,3-5 5,-7-2-6,-5-1-22,-6-3 19,-8 1-3,-6-4 6,-5 0-1,-3-1-12,0-1 10,-2 0 1,-7 5-2,-1 4 4,3 10 5,2 6 7,2 5 16,1 4-17,1 1 7,1 3-18,0 26-10,-2 20 10,1 12 14,-4 7-2,0-2 19,-1-4-6,0-3 5,-2-6-6,0-6-14,1-1 4,1-7-14,2-6 0,4-6 0,0-7 4,0-10-4,0-5 0,0-5-6,0 0 2,0 0-1,0-12-2,0-14-4,10-8-26,8-7 8,0 2 8,6 1-15,0 5 32,1 8 0,-1 5 4,-6 8-3,-3 7 4,-2 5-2,-2 0-5,2 16 5,1 5 1,-1 4 6,-4 0 2,-1 3 11,-4-3-19,0-1 7,-1-1-7,0-3 3,3-7-10,2-4-1,7-7-52,1-2-121,6-5-227</inkml:trace>
  <inkml:trace contextRef="#ctx0" brushRef="#br0" timeOffset="86778.4321">26844 10397 435,'0'0'117,"0"0"-79,0 0-15,0 0-8,0 0-7,0 0 2,-22 52-3,5-24-5,4-1-4,2 0-16,0-6-131,3-6-100</inkml:trace>
  <inkml:trace contextRef="#ctx0" brushRef="#br0" timeOffset="87014.2377">26980 10481 357,'0'0'204,"0"0"-182,0 0-17,0 0 9,0 0 0,-33 77-2,21-59-8,-3 5-4,0-2-1,-3-2-48,1 2-77,2-3-116</inkml:trace>
  <inkml:trace contextRef="#ctx0" brushRef="#br0" timeOffset="88885.7717">23405 12564 359,'0'0'28,"0"0"-11,0 0 34,0 0 9,0 0 18,0 0-43,9 74-13,3-66 3,2-4-23,6-4 7,7 0 1,9-2-9,3-17 12,1-5-9,-1-6-2,-8-3 0,-8 0 3,-7-2-3,-5 0-2,-3-1 0,-2-1 4,-1-1-3,-1-1 0,1-2 2,-2 3 1,-2 3-4,-1 3 0,0 3 1,0 6 12,0 7-4,0 6 10,0 5 11,0 5-18,0 0 2,0 0-14,0 2-14,-1 24 13,-2 15 1,0 16 7,-2 11 16,2 8-15,-3 3 5,-1 3-6,0 0 6,2-2 8,3 5-16,2 0 2,2 3 8,16-3 8,1-8-8,1-9-15,-4-11 4,0-9-3,-3-7 1,-3-7-2,-1-8 0,-5-10 2,1-6-5,-4-10 0,4 0-21,4-23 16,1-11 5,-2-12-15,-7-3 1,-1-3-17,-6-5 20,-12 1-2,-3 4 9,-1 2 4,-3 10 3,-2 6 0,1 8-1,2 7 4,7 7-3,5 5 13,7 2-2,5 2 27,0 0-38,5-1-3,21-5-1,15-6 0,14-5 4,8-6-27,1-1-38,-2 0-25,-5 0-176,-9 6-91</inkml:trace>
  <inkml:trace contextRef="#ctx0" brushRef="#br0" timeOffset="89502.6547">24306 11925 357,'0'0'168,"0"0"-158,0 0 10,0 0 17,0 0 12,0 0-16,-23 55-14,11-32-5,-1 2-11,0-1-3,3-3 0,1-3-1,1-4-1,5-5-43,2-7-155,1-2-206</inkml:trace>
  <inkml:trace contextRef="#ctx0" brushRef="#br0" timeOffset="89740.952">24456 11926 294,'0'0'246,"0"0"-190,0 0-23,0 0 2,0 0 20,0 0-20,-47 102-26,32-73-5,5 0-4,-2-4 1,5 1-8,-1-6-24,5-4-51,1-7-197</inkml:trace>
  <inkml:trace contextRef="#ctx0" brushRef="#br0" timeOffset="90874.8498">26174 12344 282,'0'0'94,"0"0"-86,0 0 18,0 0 33,0 0-2,0 0-25,0 0-3,35 20-8,-19-20 7,3-7 7,7-12-22,0-2-8,1 0-5,-4 0-1,-5 3-2,-6 4-2,-7 4 5,-3 4 2,-2 4 2,0 2 24,0 0-1,0 0-21,-7 13-4,-4 8-2,4 3 0,2 1 13,4 3-7,1-3-1,0-1-5,3-4 0,9-2-1,2-6 0,5-5-7,3-7-32,5 0-61,-1-4-157,-4-15-106</inkml:trace>
  <inkml:trace contextRef="#ctx0" brushRef="#br0" timeOffset="91091.0232">26381 11984 546,'0'0'95,"0"0"-74,0 0-12,0 0-9,0 0 0,0 0-29,0 0-86,0 0-111</inkml:trace>
  <inkml:trace contextRef="#ctx0" brushRef="#br0" timeOffset="91523.2441">26838 11839 217,'0'0'211,"0"0"-158,0 0-19,0 0 21,0 0-32,0 0 1,-25 39 2,8-20-21,7 2 3,0-3-8,4 0-31,4-2-73,2-4-94,0-3-45</inkml:trace>
  <inkml:trace contextRef="#ctx0" brushRef="#br0" timeOffset="91761.6059">27014 11873 292,'0'0'217,"0"0"-171,0 0-24,0 0-18,0 0 25,0 0-14,-13 50-11,-1-32 4,4 2-8,-6-4-35,1-1-94,0-2-90</inkml:trace>
  <inkml:trace contextRef="#ctx0" brushRef="#br0" timeOffset="93713.5212">26925 8895 300,'0'0'123,"0"0"-113,0 0 73,0 0 45,0 0-63,0 0-20,-15 0-6,15 0-28,0 0 4,0 0-10,0 0 1,0 0-11,0 0 5,0 0 0,0 0-3,9 0-1,10 0 4,5 0 0,6 0 4,1 0-6,2 0 2,-2-2-4,-4-1 4,0-2-13,-5 3 13,-2-1 0,-7 1-7,-1 1 4,-2 1 2,-2 0 1,-2 0-1,3 0-1,-5 0 1,4 0 1,-1 0 0,-1 1-4,3 2 4,-3 3 0,0 2 0,-1 1 0,-1 1 0,-1 3 0,3 3 3,-2 2-6,1 3 4,1 1-1,2 4 9,-3 1-3,-2 0-1,-1 2-4,-2 1 5,1 3-2,1 3-4,-1 2 0,2 1 1,2 0 1,-1 0-2,3 3 0,0 0 0,-3 2 0,1 1 1,-2 2 5,-2 3 3,1 1-6,-1 1-3,2 1 0,0-1 1,3 0-1,-2 0 0,1 0 9,1-2 2,-1 2-8,1 1-3,-1 0 0,0 1 1,-1 1-1,-1 2 0,-1 2 0,-2 5 1,0-3-1,1 0 0,2-3 0,0-2 6,-1 1-7,-1 0 1,-1 4 0,0 2 1,0-2 0,0 3-1,0-3 0,-7 2 3,-1-1-5,2 2 2,2-3 0,-2 1 0,3-2 2,2 0-2,-1 2 0,1 3 5,1-1-3,-3 0 1,1-5 2,-1-2 2,0-2-6,0 2-1,-3-1 0,0 0 4,-1-3-4,-4-1 0,1-2 0,1-2 0,0-3 4,3 0-4,-1-4 0,1 1-2,3-1 1,-2 0 1,2-2 0,1-3 0,-1-3 5,3 0-5,-1-1 0,1-1-2,0-2 2,0-1 0,0 0 0,0-4-3,0-2 4,0-4-1,1-3 0,2-3-3,0-1 3,1-4 0,-3-2 0,-1-2 0,0-3 3,0 1-3,0-1 7,0 2-7,-9 1 19,-9 1-5,0 0-11,0-1 5,2-2-3,1 1-5,-3 0 0,-6 3 2,-13 0-5,-9 1 3,-11-3-21,-7-1-4,-5 0-23,2-1 5,-1-1-7,2 2-70,-1 0-220</inkml:trace>
  <inkml:trace contextRef="#ctx0" brushRef="#br0" timeOffset="98558.2574">20041 15192 120,'0'0'125,"0"0"-87,0 0 6,0 0 17,0 0-19,0 0-13,0 0 3,0 0 1,0 2 22,0 13 5,0 5-19,0 2-18,0 3 4,0 7-13,0 0-1,0 1-6,0-3 0,4-3-6,4-4 2,2-5-2,2-3 0,3-8-1,0-1 0,2-6 0,3 0 3,1 0-3,0-13-2,1-10 0,-1-2-10,-3-6-3,-3 2 10,-3 0 5,-3 2-3,-6 1 3,-3 5 0,0 6 1,0 5-1,0 4 7,0 2 16,0 3-10,0 1 2,0 0-15,0 0-14,0 11 7,9 5 7,2 4 7,2 1 2,-1 0 0,1 1 3,-1 1-6,-1-4-1,5 1 2,-1-6-6,4-2 3,-1-8 8,3-2-11,-2-2 3,0 0-4,-2-6-6,-3-8 0,-1-3-3,-7-1-4,-1-1 5,-5-1 2,0 2 3,0 0-2,-6 2-1,-5 2 6,-1 2 0,2 0 0,-1 3 12,3 2-1,1 0 3,4 3 1,3 0-14,0 1 4,0 1-5,0-4 5,8-3-5,13-3 0,6 0-1,1 0 1,-1 1-6,-3-1 1,0-1 3,1-4 2,0-4-1,-1-2 1,-6-4 0,-2-3-3,-5-2 4,-5 1-2,0-2 1,-6 4 0,0 2-1,0 8 5,0 7-4,0 4 1,-3 7 11,0 1 14,3 0-10,0 0-13,0 2-3,0 23-20,0 10 20,0 13 3,0 1 6,5 4 9,-2-3-7,1-2 3,-4-3 2,1-1-15,-1-2 4,0-2-5,0-1 2,0-5 1,-5-6-2,3-11-1,1-7 1,-1-4-1,2-6 0,0 2-2,0-2 1,0 0-3,0 0 3,0-6-8,0-15-1,2-10-17,9-5 6,4-1-11,3 8 3,-6 8 18,0 8 4,-8 8 7,-1 4 1,0 1-1,3 0-1,5 0-8,5 0 6,2 8 2,2 8 1,3 0 0,3 1 8,0 1-5,0-2-1,0-1-2,0-1 0,-2 0 1,0-4 0,-4 1 0,-1-4 0,-4-4 2,3-2-3,-2-1 0,-3 0 1,0-13-2,-3-5 1,-3-1-1,-4-3-1,-3 0 1,0-1-1,0 2-3,0 3-3,-4 4 5,-4 5 3,-2 5 0,1-1 2,1 4-2,2 1 0,1 0-8,3 0-4,2 16 11,0 5-3,0 7 4,6 2 8,6 1-7,2-2 3,2-5-4,-1-9 0,3-3-1,1-6 3,-1-4-2,3-2 7,-3 0-4,0 0 2,-1-5-1,-3-5-1,-3-3 5,0-2-5,-3 1-1,-4-3 6,-2 2-4,-2-3-3,0-5-1,0 1 0,-5-4-4,-7 0-2,-1 3-12,2 3 9,1 2 0,3 8 9,2 5 1,4 2 7,-1 3 22,2 0-29,0 0 1,0 0-4,5 0-8,9 0 10,5 0 0,3 3 0,2 0 1,2-1 0,1 0 0,-1 1 11,-1 1-10,0-2-1,-1 4-1,-7 0 1,-2 2 2,-5 2-3,-4 2 0,0 5 4,-5 3-1,-1 3-3,0 3 7,0 3-5,0 1 10,0-2-11,0-2-1,0-2 0,6-4 4,0-4-5,2-5 1,0-4-1,0-2 0,0-5 2,4 0 3,3-3 7,3-17-6,1-11-10,2-7 3,-5-5-22,-1-4 19,-3 0-12,0 5 4,-5 7 1,-1 11 5,-4 11 7,-2 7 21,0 6 7,-2 0 5,-7 4-33,-2 16 0,2 5-7,4 7 10,5 1-3,0 1 0,17 0 4,10-6-4,8-8 0,7-4-23,7-8-38,11-6-37,3-2 7,-4-6-218</inkml:trace>
  <inkml:trace contextRef="#ctx0" brushRef="#br0" timeOffset="100231.4594">23580 15021 3,'0'0'215,"0"0"-178,0 0 50,0 0 7,0 0-3,0 0-14,0 0-18,4-65-15,-12 57-9,-3 0-4,-1 0-23,-3 0-1,-2 3-7,-2 0 1,-2 3 2,0 2-3,-3 0-6,1 0 6,3 12 1,-1 5-1,4 5-2,4 4 2,6 3 3,5 6 0,2 2 3,0-1 15,0-2-18,9-2 10,7-6-13,4-4 1,6-5-1,3-8 1,3-6 2,2-3 0,1-7 0,-1-15-3,0-5-14,2-3-1,-9-1 13,-2 0-12,-7 3-1,-9 2 9,-3 10 5,-4 5 1,-2 7 1,0 4 24,0 0 5,0 1-30,0 16-8,0 4 3,0 0 5,0-3-1,5-3 1,6 0 0,2-3-1,7-3-8,5-4 3,5-2-23,3-3-72,-1 0-127,-3 0-167</inkml:trace>
  <inkml:trace contextRef="#ctx0" brushRef="#br0" timeOffset="106546.7014">24093 14480 167,'0'0'132,"0"0"-50,0 0-10,0 0-13,0 0-52,0 0-4,0 0-3,0 32 30,0-9 14,-1-1 1,-7 4-22,-1-2-13,-3 1 1,-3 1-9,-3-2-4,-3 2 1,0-4-76,2-8-168</inkml:trace>
  <inkml:trace contextRef="#ctx0" brushRef="#br0" timeOffset="106831.8796">24245 14459 404,'0'0'141,"0"0"-89,0 0-7,0 0-28,0 0-9,0 0 19,0 77-5,-4-44-7,-2-2-13,-2 1 4,-2 0-6,-2-2-1,-3-3-30,1-4-118,1-8-217</inkml:trace>
  <inkml:trace contextRef="#ctx0" brushRef="#br0" timeOffset="107201.5804">24448 14948 321,'0'0'68,"0"0"-65,0 0 48,0 0 68,0 0-51,0 0-47,0 71 6,-2-47-15,-11 4-3,-3-2-1,-10 6-8,-3 1-8,-4-3-71,0-3-92,3-7-210</inkml:trace>
  <inkml:trace contextRef="#ctx0" brushRef="#br0" timeOffset="108288.5939">24824 14878 137,'0'0'193,"0"0"-104,0 0-54,0 0-11,0 0 0,0 0-13,19 3 68,-4 4-29,8-1-14,0-1 5,6-4-14,2-1-6,2 0-11,0-4-8,-2-8 11,-4-2-13,-7 2 2,-4 3 1,-9 2 4,-4 1-7,-3-2 8,0-1 0,-7-2-2,-11 1-6,-5 2 0,-2 1-2,-3 4 0,-5 3-1,-3 0 0,-5 13 1,-1 10-2,1 6 4,3 1 0,6 3 14,11 1-13,7 0 10,9-1-9,5-2-1,0-2 11,14-3-12,11-7 0,9-7 1,8-7 6,7-5-7,5-2 0,-1-13 0,-5-2-4,-5-1-34,-8 6-6,-7 2-26,-8 1-216</inkml:trace>
  <inkml:trace contextRef="#ctx0" brushRef="#br0" timeOffset="108752.0373">25481 14401 236,'0'0'65,"0"0"-3,0 0 30,0 0 30,0 0-24,0 0-69,1-5-24,-1 28 0,-3 5 13,-11 5 13,0 4-22,-1-3-8,-2-2 4,7-5-5,1-6-33,3-4-49,2-12-166,2-3-87</inkml:trace>
  <inkml:trace contextRef="#ctx0" brushRef="#br0" timeOffset="109005.9008">25588 14500 229,'0'0'203,"0"0"-116,0 0-6,0 0-12,0 0-34,0 0-31,4 1-3,-4 16 6,0 4 8,-1 3 4,-10 0-16,1 0 0,-1-1-3,2-1-45,1 2-6,0 1-100,1-4-113</inkml:trace>
  <inkml:trace contextRef="#ctx0" brushRef="#br0" timeOffset="109391.3596">25832 15003 293,'0'0'94,"0"0"-92,0 0 87,0 0 48,0 0-70,-7 76-32,-5-55-20,-1 2-10,-2 0 0,-2 0-5,-3-4-18,-3 2-29,1-1-142,-2-5-154</inkml:trace>
  <inkml:trace contextRef="#ctx0" brushRef="#br0" timeOffset="110537.1116">26164 14774 285,'0'0'103,"0"0"-72,0 0 35,0 0-16,0 0 23,0 0-35,49 37-6,-37-37 1,3 0-17,4-5 7,2-14-12,5-4-1,0-5-4,0-2-5,-8-2 0,-4 3 0,-4-2 2,-7 1 1,-3-1-3,0 0-1,0-2 0,-9 5 0,-4 1 0,0 2 0,1 4 1,2 3-1,4 8 5,1 2 2,5 7 21,0 1-9,0 3-19,0 26-5,0 11 5,0 17 27,0 5-13,0 3 17,0-3 2,0-7-17,0-4-1,0-8-4,0-7-6,0-6 6,0-8-11,0-2 1,0-6-1,0-6 2,0-1-2,0-6 0,0-1-1,0 0-1,0 0 1,0-8-3,3-10 4,5-7-23,7-7 3,0 1 8,4 2-7,2 3 12,-2 7-1,-2 7 8,-2 3-1,-2 6 0,1 3 0,3 0-14,2 13 15,0 5-1,-2 3 1,-3 2 0,-2 0 4,-2-2-3,2-3-1,0-1 0,2-4 0,-1-3-2,2-4-1,-1-1-28,0-2-14,-2-3-15,2 0-40,-2 0-101,-2 0-47</inkml:trace>
  <inkml:trace contextRef="#ctx0" brushRef="#br0" timeOffset="110957.3281">26917 14274 148,'0'0'110,"0"0"4,0 0-25,0 0-35,0 0-14,0 0-23,3 41 39,-6-13-9,-7 3-36,-7 0-4,2-4-5,1-4-2,1-3-40,3-4-104,3-7-172</inkml:trace>
  <inkml:trace contextRef="#ctx0" brushRef="#br0" timeOffset="111211.2954">27110 14320 266,'0'0'158,"0"0"-116,0 0-23,0 0-11,0 0 64,0 0-2,-18 75-40,4-51-15,4-2-14,-2-2 0,0-1-1,3-3-46,0-5-114,3-4-209</inkml:trace>
  <inkml:trace contextRef="#ctx0" brushRef="#br0" timeOffset="111728.881">27344 14930 461,'0'0'87,"0"0"-82,0 0 28,0 0-2,0 0 17,0 0-25,-39 83-18,21-57 10,-3-1-12,2 0 2,-3-3-5,1-2-17,1-5-96,1-6-177</inkml:trace>
  <inkml:trace contextRef="#ctx0" brushRef="#br0" timeOffset="112947.5599">27633 14803 355,'0'0'66,"0"0"-52,0 0 12,0 0 7,0 0 13,0 0-17,17 19-3,-8-19 0,4 0 17,2-11 8,6-5-32,0-5-13,1-2 2,0-2-4,-2-3-1,-2-1-2,-3-5-1,-3-2 2,-5-3 0,-1-2-1,0 1-1,-5 2 3,-1 2-3,0 3 0,0 3 0,-7 4 0,1 7 8,0 4-2,2 2 21,-1 9-11,4 3 3,1 1 1,0 0-20,0 3 0,0 24-16,0 17 16,-3 13 4,0 9 0,3 6 1,-1 4 11,1 3-12,0 1 10,0-2 7,1 2-9,9-5 11,1 0-13,2-5 17,-1-8-24,0-5 4,1-5-10,-1-5 3,3-8 0,-1-11-2,-2-10 3,-1-7-2,-1-8-3,-1-3-18,2-1 5,3-22 4,-4-10 4,-2-8-8,-8 1-27,0 1 17,-6 4 13,-15 2-2,-3 4 15,-1 5-1,2 0 2,-2 3-6,1 3 12,0 3-7,3 2 1,5 2 0,5 1 0,7-3 0,4-2 0,6-3 2,21-6-2,8-1 0,9-4 0,3 3-4,-6 2-4,-4 5-23,-5 4-15,-6 4-49,-3 1-176</inkml:trace>
  <inkml:trace contextRef="#ctx0" brushRef="#br0" timeOffset="113495.7692">28364 14154 336,'0'0'114,"0"0"-97,0 0 10,0 0 0,0 0-6,0 0 6,0 0 3,-39 99-30,31-76 4,3-2-4,1-3-10,-1-5-58,2-5-129</inkml:trace>
  <inkml:trace contextRef="#ctx0" brushRef="#br0" timeOffset="113733.8785">28560 14212 194,'0'0'157,"0"0"-89,0 0-34,0 0-25,0 0 22,0 0-9,-39 82-5,20-56-13,1-3-4,2-2-74,5-4-146</inkml:trace>
  <inkml:trace contextRef="#ctx0" brushRef="#br0" timeOffset="114304.2443">28714 14864 241,'0'0'117,"0"0"-42,0 0-13,0 0-35,0 0 25,0 0-2,-20 48-28,8-30-2,-1 2-17,-2 3-6,-2-1 2,-2 1-110,1-4-99,-3-2-134</inkml:trace>
  <inkml:trace contextRef="#ctx0" brushRef="#br0" timeOffset="114968.0846">28910 14734 210,'0'0'90,"0"0"-85,0 0 26,0 0 31,0 0-19,0 0 8,12 16-8,5-16 30,1-11-31,3-5-28,-2-2-3,-3-2-8,-1 2-1,-4 0 5,-2 1-6,-3 4-1,-1 5 4,-5 6 5,0 2-7,0 0 40,0 0-33,0 1-9,0 14-2,0 9 2,0 3 20,0 0-11,0 0 7,0-3-11,2-4-1,7-2 2,-1-3-6,1-4 0,1-4 0,0-3-12,1-4-21,4 0-17,-2 0-51,0-5-73,-5-5-81</inkml:trace>
  <inkml:trace contextRef="#ctx0" brushRef="#br0" timeOffset="115199.8749">29027 14388 223,'0'0'135,"0"0"-63,0 0 68,0 0-28,0 0-68,0 0-43,-33-11-1,26 11-23,-1 6-38,2 2-91,3-4-121</inkml:trace>
  <inkml:trace contextRef="#ctx0" brushRef="#br0" timeOffset="115596.8086">29489 14232 214,'0'0'194,"0"0"-166,0 0-14,0 0 23,0 0-4,0 0-13,-30 50-13,17-31-5,-2 2-4,0-1-10,2 1-49,1-1-32,4-5-46,2-4 10,0-1 32</inkml:trace>
  <inkml:trace contextRef="#ctx0" brushRef="#br0" timeOffset="115839.6186">29583 14254 120,'0'0'201,"0"0"-158,0 0-33,0 0-8,0 0 51,0 0-8,-1 53-26,-10-32-11,-1 2 2,1-5-10,0 0-15,4-6-109,-1 0-135</inkml:trace>
  <inkml:trace contextRef="#ctx0" brushRef="#br0" timeOffset="116525.9099">30549 14388 447,'0'0'97,"0"0"-46,0 0 44,0 0-75,0 0-5,-90-40-15,59 40 1,-5 0 13,-7 3-12,-2 15 4,-6 9 3,-1 9-3,0 9-5,1 8 3,9 4 1,9 5 17,8-2-13,3 2 7,8-5 6,7-6-18,7-7-2,10-9-2,25-11 4,14-11-8,15-13 7,11 0-6,8-22 0,0-10-46,-6-3-13,-15 2-78,-14 5-72,-20 4 50</inkml:trace>
  <inkml:trace contextRef="#ctx0" brushRef="#br0" timeOffset="116811.0735">30004 14666 75,'0'0'418,"0"0"-404,0 0-5,0 0 65,106 18-5,-47-18-49,13 0-17,3-7 4,-1-4-7,-9 0-25,-10 2-28,-16 6-102,-14 0-123</inkml:trace>
  <inkml:trace contextRef="#ctx0" brushRef="#br0" timeOffset="117459.2903">32039 14186 318,'0'0'108,"0"0"-87,0 0 41,-81-73 3,38 64-29,-5 4 0,-1 4-16,0 1-19,-3 0 2,-3 16 1,-5 15 1,-4 7 2,1 9-5,3 9 13,4 4-1,3 10 0,1 7-7,8 1 5,6 4 6,12-5 1,12-4-5,14-9-10,0-10-4,33-7 0,19-11-1,18-12 1,16-12 0,12-12 8,3 0-8,1-21-26,-3-9-59,-15-1-135,-19-1-107</inkml:trace>
  <inkml:trace contextRef="#ctx0" brushRef="#br0" timeOffset="118007.3092">31389 14367 182,'0'0'137,"0"0"-101,0 0 49,0 0 3,0 0-36,0 0-36,0 20-15,0 7 43,0 9 1,0 10-22,0 5 12,0 4-7,0 1-25,-3-2 13,0-2-15,0-5-1,0-3 6,-1-3-6,0-7-11,-2-5-47,2-9-56,-1-10-100,2-8-187</inkml:trace>
  <inkml:trace contextRef="#ctx0" brushRef="#br0" timeOffset="137824.6601">21017 9369 135,'0'0'93,"0"0"-70,0 0-12,0 0 16,0 0 30,0 0-15,0-2 0,0 2 3,4 0-26,-1 0 0,3 15 2,3 9 40,3 7 0,-3 5-36,0 6 9,-2 3-7,0 0-17,0 2 10,-1 2-13,0 3-5,0-1 8,1-3-6,-4-4 3,1-5-7,1-5 3,-2-2-3,0-5 0,0-6 0,-3-5-2,0-6 1,0-6-29,0-4-56,0-3-163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18:33.1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8933 957 199,'0'0'32,"0"0"-25,0 0 3,0 0 66,0 0 19,0 0-28,3 103 17,0-61-26,-1 6-22,5 9-6,-2 5-20,-4 5 33,1-3-12,1-4-17,0-4 2,4-7-5,2-6-10,-3-2 1,0-5-2,2-3-1,-5-6-4,3-9-46,2-12-66,0-6-198</inkml:trace>
  <inkml:trace contextRef="#ctx0" brushRef="#br0" timeOffset="347.6757">8985 902 44,'0'0'163,"0"0"-83,0 0-10,0 0-5,0 0-7,0 0-16,29-13 13,-5 6-1,7 3-29,5-2-6,0 0-10,1 0-7,2 1 0,2 1 2,-3 3-8,-7 1-5,-7 0-64,-12 4-97,-12 16-146</inkml:trace>
  <inkml:trace contextRef="#ctx0" brushRef="#br0" timeOffset="601.6344">8993 1281 311,'0'0'64,"0"0"-39,0 0 21,0 0 44,0 0-9,83-3-29,-45-2-26,4 0-6,4 2-19,-4 0 0,-3 3-1,-8 0-16,-3 0-58,-7 9-136,-5 6-75</inkml:trace>
  <inkml:trace contextRef="#ctx0" brushRef="#br0" timeOffset="1518.9651">9650 1276 295,'0'0'121,"0"0"-81,0 0 10,0 0-11,-93 42-19,76-12 17,3 4 25,5 1-20,4-2-3,4 3-9,1-3-29,0-3 9,12-4-10,7-5 6,3-6-4,1-6-1,8-4 0,-1-5 7,3 0-6,0-14 1,-3-7-3,-8-3-18,-6-3 7,-10 1-8,-6 2 7,0 0 7,0 0-21,-9 3 16,-1 1 8,-1 2 2,-2 3 2,1 2-2,-2 0 15,1 6 20,4 1-16,2 4 2,1 2-7,6 0-12,0 0-2,0 4-1,0 9 1,12 1 3,1 0 3,3-4-1,3-3-5,3-4 6,5-3 0,4 0-2,5-10 0,0-13 1,-3-5-5,-8-4-6,-7 3-3,-9-1-7,-3 3 12,-6 3 4,0 3 0,0 4 0,0 4 4,-6 4-4,-2 3 15,-1 1-7,2 2 14,5 2-7,-1-1-2,3 1-6,0 1-7,0-2 0,0 1-5,2-1-10,17-1 15,6 1 0,5-2 1,0 4-2,-6 0 0,0 8 1,-3 13-8,-3 6 6,-2 9 2,-2 6 3,-6 5 12,-3-2 5,-2-3-16,0-6 2,3-4-6,7-7 1,2-4-3,9-5 2,3-11-5,4-5-10,8 0-47,2-11 5,2-6-200</inkml:trace>
  <inkml:trace contextRef="#ctx0" brushRef="#br0" timeOffset="2537.1512">12533 911 379,'0'0'60,"0"0"45,0 0-21,0 0-48,0 0-14,0 0-19,-97 57 1,80-16-4,3 9 9,1 1 0,7 2 16,3-1-9,3-2-6,1-2 5,18-4-14,7-7 5,5-5 1,6-8 2,7-7 9,5-13-9,6-4 1,1-7 0,-4-21-7,-6-5 1,-10-3-4,-17 0 2,-7-3 2,-12 2-1,0-1-1,-10-1-2,-13 0-12,-4 1 3,-7 0-13,-2 8-4,-1 5-14,3 8-22,4 11-73,7 6-28,7 4 4,8 16 36</inkml:trace>
  <inkml:trace contextRef="#ctx0" brushRef="#br0" timeOffset="2953.8302">13151 843 192,'0'0'202,"0"0"-88,0 0-48,0 0-29,0 0 36,-15 124-23,12-71 0,3-2-20,0-5-18,0-2 1,0 0-7,0-1 0,0-4 0,0-4-3,0-8-3,0-5 0,0-8-16,0-8-34,10-6-73,4 0-193,-1-7-13</inkml:trace>
  <inkml:trace contextRef="#ctx0" brushRef="#br0" timeOffset="3439.5058">13153 973 406,'0'0'120,"0"0"-90,-3-109-14,10 82 8,9 3-9,1 5 3,5 6 26,-1 8-21,6 5-9,-3 1-7,9 22-6,-5 9 7,-4 10 2,-9 7-9,-11 1 9,-4 0-8,-1-7-1,-17-2 10,-4-6-10,-1-6 2,1-9-1,1-6 3,7-8 0,1-6-5,7 0-12,3-14-4,3-1-17,0 0 26,0 5 5,16 2 1,2 5-2,6 3 6,1 0-1,4 1 7,-1 13 1,0 3 3,0 1-5,-5 3 1,-2 0 1,-7 1-9,-6 4 3,-8 1-1,0 3-1,-7 0 1,-17 2 2,-6-4 1,-3-4-6,-2-7-5,5-6-27,0-8-21,-4-3-82,3 0-75,-2-10-120</inkml:trace>
  <inkml:trace contextRef="#ctx0" brushRef="#br0" timeOffset="3899.9914">13579 893 95,'0'0'133,"0"0"-63,0 0 35,0 0-1,91 0-7,-52 0-20,7 0-29,2 0-23,1-4-10,-4-4-15,-3-1 0,-8 3 0,-7 1-15,-8 1-47,-7 2-105,-12 2-132</inkml:trace>
  <inkml:trace contextRef="#ctx0" brushRef="#br0" timeOffset="4125.7802">13893 853 321,'0'0'237,"0"0"-207,0 0-23,0 0 11,0 0 61,-29 103-33,23-64-7,0 3-13,3 5-4,0 0-2,2 0-6,1-2 2,-6-3-13,6 1-1,0-3-4,0-4-17,0-6-37,0-6-25,7-9-187</inkml:trace>
  <inkml:trace contextRef="#ctx0" brushRef="#br0" timeOffset="5028.7959">14377 851 80,'0'0'232,"0"0"-138,0 0 25,0 0-3,0 0-71,0 0-34,0 38-9,-4 11 6,-11 10 24,-2 3 4,0-5-23,2-5 5,0-5-8,3-5-8,2-5 5,2-8-7,4-3 0,-1-8 0,5-6 0,0-6-5,0-6-18,0 0-20,0-13 23,0-15 0,6-9 3,9-7 0,0-4-13,3-4 19,3-3 9,1-1 2,-3 2 1,-1 2 5,-3 8 14,-4 10 13,-2 9-1,-1 11 10,-3 7-25,1 7-7,2 0-8,8 17 6,2 18-8,6 14 29,-4 12-15,-1 0 7,-3 1-10,-3-8 4,2-3 2,-1-3-13,0-3-4,2-2 0,-3-7 2,-1-9-8,-3-9-9,-2-8-41,-2-10-24,1 0-117,-3-11-126</inkml:trace>
  <inkml:trace contextRef="#ctx0" brushRef="#br0" timeOffset="5213.7201">14434 1167 513,'0'0'110,"0"0"-110,0 0-3,0 0 0,0 0-1,0 0 0,79-35 4,-56 35-2,-1 0 1,-3-1-122,5-2-110</inkml:trace>
  <inkml:trace contextRef="#ctx0" brushRef="#br0" timeOffset="5498.7872">14882 871 481,'0'0'11,"0"0"-9,0 0-2,0 0 5,82-25 17,-48 16 11,3 1-2,1 1 0,-7 1-25,-4 3-6,-6 3-12,-8 0-105,-6 0-87,-7 2-56</inkml:trace>
  <inkml:trace contextRef="#ctx0" brushRef="#br0" timeOffset="5714.9436">15050 861 217,'0'0'207,"0"0"-169,0 0-24,0 0 62,-13 88 17,10-45-44,1 6 1,1 1-17,-1-1-18,1-1 9,1-4-9,0-2-12,0-3 2,0-4-5,0-7-6,0-8-56,0-6-86,0-12-225</inkml:trace>
  <inkml:trace contextRef="#ctx0" brushRef="#br0" timeOffset="5899.868">14977 1376 338,'0'0'326,"0"0"-259,0 0-25,0 0-31,0 0-6,0 0-7,79-57 2,-35 40 0,3 2 0,-2 1-3,0 3-42,-6 4-45,-8 3-136,-3 3-67</inkml:trace>
  <inkml:trace contextRef="#ctx0" brushRef="#br0" timeOffset="6258.0107">15477 874 268,'0'0'78,"-15"82"4,11-30 15,-1-1-13,0-2 14,1-5-59,4-5-13,0-4-3,0-5-20,0-5-3,0-7 0,0-7-5,0-5-5,3-6-50,1 0-80,3-11 24,0-13 34,-1-6-67,1-4-7</inkml:trace>
  <inkml:trace contextRef="#ctx0" brushRef="#br0" timeOffset="6579.3835">15487 1016 82,'0'0'98,"0"-85"-1,0 44-6,0 8 16,0 9-24,0 9-25,0 6-14,0 6-16,3 3-20,14 1-8,2 26 4,8 13 11,1 12 25,-2 7-12,-1 0-14,-2-3 17,-1-10-29,2-3 6,-1-8-8,0-4 2,1-9-5,-2-7 3,0-8 0,-2-7 2,2-1 3,-1-21-5,-3-10 3,-2-7 7,-3-5-7,-9-3-3,-4-2 1,0-4 3,0-3-4,-9 4-6,-2 3-7,0 10-11,3 9-1,2 7-36,2 7-90,-2 6-163</inkml:trace>
  <inkml:trace contextRef="#ctx0" brushRef="#br0" timeOffset="6967.9343">16100 829 403,'0'0'234,"0"0"-209,0 0-18,0 0-7,83-23 4,-48 15 0,1 1 1,0-1-5,-3 2 0,-2 2-1,-5 1-10,-6 3-87,-8 0-84,-9 0-71</inkml:trace>
  <inkml:trace contextRef="#ctx0" brushRef="#br0" timeOffset="7203.1411">16279 845 257,'0'0'69,"0"0"-59,0 0 14,-11 91 29,9-50 3,2 2 30,0 2-16,0-2-21,0 1-8,0 0-10,0-5-21,0 0-10,0-5 5,0-2-13,2-5 8,-1-7-43,-1-8-52,0-6-136,0-6-115</inkml:trace>
  <inkml:trace contextRef="#ctx0" brushRef="#br0" timeOffset="7365.7964">16226 1361 185,'0'0'229,"0"0"-144,0 0-48,0 0 12,0 0-23,0 0 7,45-15 25,-8 9-43,2-1-9,3-3-4,1 5 5,-6-1-10,-3 1 3,-2 3-41,-6-1-53,-6 0-191</inkml:trace>
  <inkml:trace contextRef="#ctx0" brushRef="#br0" timeOffset="7920.5589">17011 758 307,'0'0'84,"0"0"-66,0 0 20,-12 103 47,6-57-1,3 2-21,3-3-36,0-4-7,0-2-7,0-2-11,0-4 3,0-4-5,7-5 6,2-6-11,1-3 5,-2-7-44,-3-2-41,-2-5-87,-3-1-49</inkml:trace>
  <inkml:trace contextRef="#ctx0" brushRef="#br0" timeOffset="8339.4551">16981 940 254,'0'0'110,"-3"-79"-42,3 48 18,0 3-21,0 6-20,3 7-1,0 5-10,1 5-4,-1 5-6,3 0-24,6 12-4,9 18 4,6 14 22,1 9 9,2 5-14,1 0-6,1-6 14,4-5-17,1-8-1,0-4 4,0-10-10,-5-4 9,-8-9-10,-2-7 0,-1-5 6,-1 0-2,0-18-2,-1-11-2,-3-5 2,-6-5 0,-7-4-1,-3-2 1,0-6 0,-2-2-1,-9 3-1,0 5 0,2 5-8,-1 7 4,2 6-25,4 6-9,1 7 1,0 6-20,3 5-56,0 3-160,0 2-47</inkml:trace>
  <inkml:trace contextRef="#ctx0" brushRef="#br0" timeOffset="8991.8894">18057 681 315,'0'0'102,"0"0"-77,0 0 38,-86-83-12,61 72 27,0 7-10,-2 4-48,-3 0-18,-4 25-2,-2 13-2,3 11 2,0 8-4,6 9 9,7 5-5,6 2 17,8-6 7,6-9 10,3-8-28,15-12-2,4-10-3,5-8 4,3-10-2,3-10-3,3 0 0,1-15 0,-1-9-3,-8-5-7,-8 3-5,-16-5-19,-4 0 20,-3-1-11,-15 2-12,3 6 6,2 4 26,4 5 5,4 6 35,2 3-10,3 3 29,0 3-35,0 0-17,16 0 0,10 0-1,6 12 9,2 4-4,0 5-3,-7 2 5,-5 4-3,-7 2 10,-9 1 9,-4 0-23,-2-1 10,0 0-6,0-2-1,0-3-3,-3-4-1,3-4-17,0-7-49,0-9-121</inkml:trace>
  <inkml:trace contextRef="#ctx0" brushRef="#br0" timeOffset="9787.538">19771 682 124,'0'0'112,"0"0"-48,0 0 11,0 0 3,0 0 10,0 0-28,-51-22-38,47 47-14,1 14 0,3 8 32,0 6-16,0 5 10,0 0-11,6-3-11,8 0 4,8-7-15,7-3 5,7-6 9,3-6-12,3-4 1,2-10-3,1-6-1,1-11 8,-1-2-7,1-9 3,-4-15-4,-1-9 6,-4-8-5,-2-7-1,-5-7 0,-9-4-2,-4-6 0,-10-1 2,-2 3-3,-5 4 3,0 8-5,0 9 5,-11 7-21,-5 7 3,1 8-42,-1 9-35,0 8-173</inkml:trace>
  <inkml:trace contextRef="#ctx0" brushRef="#br0" timeOffset="10658.9331">20561 1140 163,'0'0'183,"0"0"-56,0 0-3,0 0-54,0 0-22,0 0-25,32-50 1,-17 41 5,3 1-24,1 1 10,2 3-15,1 1 9,2 3-12,-3 0 5,-3 0-2,-4 14 0,-4 3-2,-9 4 1,-1 5-2,-1 0-6,-17-1 3,-1-1 9,2-6-3,4-4 1,7-7 3,3-3-4,1-3 0,2-1-4,0 0 4,0 0 0,0 0-5,8 0 4,10 0-7,2 9 6,2 4 1,1 7 1,-4 1 1,0 3 10,-6 0 0,-6-1 8,-4-1-4,-3 1 3,0-2-5,-6 0-12,-13 0 17,-9-3-12,-5-1 1,-6-5-2,-3-2-5,-2-5-5,2-5-21,2 0-28,5 0 5,10-14-41,4-2-129,6 1-139</inkml:trace>
  <inkml:trace contextRef="#ctx0" brushRef="#br0" timeOffset="11730.6519">21787 1197 222,'0'0'143,"0"0"-55,0 0 19,0 0-38,0 0-38,0 0-26,0 0 1,4 6 2,-4 6-5,0 3 5,0 3-2,-4 3 0,-10 4-11,-7 0 5,0 0-53,-3 0-123,0-3-193</inkml:trace>
  <inkml:trace contextRef="#ctx0" brushRef="#br0" timeOffset="15571.4064">22650 1126 226,'0'0'162,"0"0"-162,0 0-10,0 0 10,0 0 6,0 0 17,46 8 11,-26-8 10,-2 0-23,0-3-7,0-6 5,2-3-17,0-3 9,-1-3-11,-2-2-1,-5 2-4,-1 2-3,-5-1 8,-1 5 8,-2-2-2,-2 0 7,1 4-4,-2 0 24,0 2 32,0 5-33,0 2-13,0-1-13,2 2-6,2 0-3,6 0-7,2 6 0,6 9 6,2 3 5,0 3-1,1 2 18,-4-2-14,1 3 3,-3-1 1,-1-5-3,-3-2 14,-6-2-11,-2-5-2,-3-3 9,0 0-14,0-3 7,0 3-2,-3-3-6,-8 0 16,-4-2-13,0-1 4,-1 0-3,-1 0-3,1 2-1,1 1 0,2-3 1,7 0-3,3 0 2,3 2 0,0-2 0,0 0-11,0 0 5,0 1 2,0 2-2,0 0 5,0 0 2,0 0 1,1-2-2,-1-1 3,3 0-5,0 0 2,6 0-3,0 0 3,5 0 0,3-7 2,0-2-4,2 0 1,-1-2 1,3 0-1,1-3-8,2-1 5,0-2 2,-6 1-1,0-2-1,-3-2-3,0 1 7,-6-1-1,0 2 5,-5 3-7,-1 2 4,-3 5-1,0 2 15,0 1-13,0 3 11,0 2-8,0-2-3,0 2 14,0 0-14,0 0-1,0 0-1,0 0 0,0 2-6,0 14-7,0 5 13,3 1 2,1 1-1,1 0-1,1-2 3,0-3 1,3-3-4,0-3 0,-2-5 1,2 0 3,3-7-3,-1 0 1,6 0 0,3-5 4,5-15-12,5-4 5,0-3-19,0 0 12,-2 4-9,-1 4 16,-3 4-5,-5 3 2,-2 6 4,-7 3-1,-2 3-15,-1 0 16,-1 9 0,2 8 5,-1 1 12,2 3-12,0-2 7,-3 2 6,0-3-14,-3-1 13,3-2-16,-3-3 6,1 0 3,-1-3-6,-1-6-4,-1 0 0,-1-3 2,2 0 2,-2 0-4,1-8-4,4-10 2,3-10-27,4-2 13,6 1-3,-3 6 2,-1 5 17,-1 8-3,-1 1 3,3 0 0,2 1 0,3 4 0,1 2 0,0 2-2,-2 0 1,1 3 2,-5 9-1,-3 6 7,0 2-5,-5 1 6,-2 0 1,-1-3-8,-2 0 13,-2-4-8,1-6-2,-1-3 1,0-5-2,0 0-3,0 0 6,0 0-6,3-10 19,-2-11-19,4-8-16,6-4 3,3-3-8,3 3 10,2 7 3,-2 7 8,-4 9-6,-4 6 6,-3 4-4,0 0 1,3 11 6,0 8 0,0 10 6,3-1-2,-2 4 11,4-3-9,0-4-1,3-2-3,2-7-2,1-2-3,-2-7 0,1-7-25,0 0-22,-2-4-134,-7-16-345</inkml:trace>
  <inkml:trace contextRef="#ctx0" brushRef="#br0" timeOffset="15941.2652">23217 861 624,'0'0'148,"0"0"-135,0 0 2,0 0-15,0 0 2,0 0-6,-16-36-32,16 32-41,0 1-186</inkml:trace>
  <inkml:trace contextRef="#ctx0" brushRef="#br0" timeOffset="16774.0043">24481 698 176,'0'0'193,"0"0"-133,0 0-14,0 0-33,0 0-6,0 0 52,-6 82 9,6-35-25,0 7 8,0 8-18,6 1 3,1-1 5,-1-4-12,-3-6 8,2-4-27,-4-6-5,2-2-2,0-5-3,-1-5 1,-2-7-1,1-8-15,-1-8-22,2-4-25,-1-3-29,1 0-42,-1-3-5,1-13-43,1-5-73</inkml:trace>
  <inkml:trace contextRef="#ctx0" brushRef="#br0" timeOffset="17961.4286">24512 971 288,'0'0'110,"0"0"-50,0 0-18,0 0-13,0 0-5,0 0 3,72-75 8,-44 75 1,1 4 2,-1 16-11,-3 4-27,-5 3 10,-4 4-10,-7-6 6,-9-1-1,0 0-4,-14-1 1,-15 1 5,-9-4-6,-2-4-2,6-7-4,6-6-6,9-3 9,9 0-11,6-2 6,2-2 7,2 1 2,0 0 6,5 2-8,14-6-2,6 1 1,2-1 1,4-2 0,2 0 13,6-3-10,3-4 12,4-2-14,-1-4 3,0-5 0,-2-5-2,2-8 0,-8-4 2,-4-1-1,-8 1-3,-8 5 0,-7 3 4,-7 1 1,-3-2-5,0-1 0,-2-1 2,-14 2 5,3 6-7,-2 7 2,3 11 15,4 5 8,1 4-19,4 4 3,0 0-9,-1 6-4,-1 23-7,-1 16 10,-1 8-1,7 5 2,0-1 0,0-3 0,5-1 1,8-4 1,3-3-2,0-8 0,4-9 1,1-9-5,3-6 4,1-10-8,-1-3-17,-5-1-15,-1 0 14,-4-5 1,-1-11-39,0 0 16,1-2-6,-4 0 25,-1 4 29,-2 1 5,-4 2 65,2 6-11,-4 1-29,1 3 0,-1 1-16,-1 0-3,0 0 4,0 0-15,4 0 3,2 0-3,4 7-3,3 4 3,4 1 1,-1-3 2,2 0 6,-1-6-5,-1-3 0,-1 0-4,3-15 6,-2-8 1,-1-1-7,-1-2 2,-6 7 6,-3 5-7,-4 7 13,-1 4 20,0 3 2,0 0-10,0 4-26,0 23-17,0 13 13,2 11 8,-1 6 11,-1 2 17,0 1-17,0-3 10,-13-4-13,-1-2-4,-2-6 10,-2 2-17,-1-5 6,2-8-7,0-5 2,4-14 2,2-6-4,3-9 0,4 0-2,-1-3-10,5-15-6,0-6-7,0-6-4,17-3 27,10-3-6,8-3-2,8-2-19,2 0-23,6-1 7,-5 1-23,-1-1-131,-6-3-219</inkml:trace>
  <inkml:trace contextRef="#ctx0" brushRef="#br0" timeOffset="18609.5468">26798 553 539,'0'0'107,"0"0"-83,0 0-22,0 0 20,0 0-16,0 0-6,0 42-3,0 8 3,0 8 29,0 5 6,0 3-15,1-1 2,5 2-21,5-5 4,1-7 8,5-7-5,2-10 6,4-9-14,7-8 3,2-12-3,5-9 0,6 0-17,2-24-8,1-8-41,-7-3-88,-15 2-269</inkml:trace>
  <inkml:trace contextRef="#ctx0" brushRef="#br0" timeOffset="18847.8728">26498 854 250,'0'0'46,"0"0"-12,81 0 72,-40 0-24,12-6-44,3-6 2,10-3-6,1 1-18,-7 2-9,-10 5-7,-14 5-113,-18 0-163</inkml:trace>
  <inkml:trace contextRef="#ctx0" brushRef="#br0" timeOffset="20420.5577">27533 914 371,'0'0'48,"0"0"15,0 0 55,0 0-51,0 0-42,-97-14-15,66 25 6,0 4-7,5 5 18,6 0-5,3 1-20,4-2 1,2 1-3,4 2 0,4-1-3,3 1 3,0 1-1,0-3 1,7-4-4,5-2 0,6-5 4,3-4 0,1-5-9,7 0 9,-2-11-13,-1-7-3,-3-2-6,-8-1 22,-2 3 2,-7 1 1,-1 6 7,-4 3 5,-1 4 17,0 2 2,0 2-8,0 0 3,0 0-29,0 0 0,0 0-4,0 0-12,6 2 14,2 5 1,5-1 1,0 0-2,7-3 2,0-2 0,2-1 1,3 0-1,0 0 0,2-13 0,0-8-11,0-9 7,-3-9 3,0-8 1,-2-2-4,-4-4-2,-5 3 6,-7 5 0,-6 0 2,0 3-2,0 4 2,-4 3 3,-5 9 12,0 6-9,3 9 8,1 8 5,2 3-8,3 0-8,0 9-5,-1 26-18,-1 15 15,2 10 6,0 6-3,0 0 12,0 2-8,0-2 20,5-5-9,1-11-12,-2-7 3,4-10-2,-4-4-4,-2-8 0,-1-8 2,-1-5 1,0-6-3,2-2-6,-2 0 5,1 0-16,-1 0 13,0-10-6,0-3-33,0-3 12,0 1 19,0 2 12,0-1-4,0-2 4,0-2 0,6-5-1,3-7-3,7-11 0,1-1 4,1 4-14,0 9 5,-8 11 0,-5 8 9,-2 4-6,-3 5 13,0 0-13,0 1 6,-5 0 0,-5 0-5,-2 0 6,1 0-1,-1 1 0,2 6-20,-1 3-18,2-2-29,2 2-8,3-3 44,1 0 13,1 0 17,1 1-1,1 2-6,0 1 7,0 2-12,3 2 13,11 3 11,3-2 2,5 1 13,2-2-3,4-1-19,1-3 18,4 0 6,1-2-7,2-3 8,0-3-12,0-1-3,-2-2-9,-3 0-3,-1 0 3,-3 0-5,-2 0 3,-3-8 16,-5-2-19,-4-1 16,-4-2 10,0-3-16,-1-3 8,-1-6-6,-1-7-12,0-2 3,-4 3-3,-2 5-17,0 7 11,0 7-7,-5 6 13,-7 6 2,-4 0 0,-3 10 1,2 16-3,1 8 0,8 7 0,7 3 0,1-5 10,3-5 4,16-6-4,5-10-1,7-7-4,6-9-5,12-2 0,6-4-23,3-19-35,-6 1-142</inkml:trace>
  <inkml:trace contextRef="#ctx0" brushRef="#br0" timeOffset="22441.2472">12593 3049 168,'0'0'143,"0"0"-77,0 0 27,0 0-3,0 0-29,0 0-10,0-13-37,0 13-8,0 0-6,-3 16 3,0 8-3,0 7 5,3 10-4,0 12 7,0 7-6,0 10 3,3 7 4,8 3-9,3 0 4,3 0 19,4-2 8,4-4-12,6-7-8,4-8-7,2-9 0,8-9-1,1-12-3,11-9 0,2-14 2,5-6 3,2-14-5,-3-17-6,-7-10-2,-9-4-31,-6-8 26,-8-3 11,-10-4 4,-2-3-2,-9-3 0,-7-5 3,-3 0 4,-2-1-3,0 3 1,-10 8 0,-2 5-1,1 14 1,1 11-5,7 9-5,0 8-32,0 8-69,3 6-116,0 0-132</inkml:trace>
  <inkml:trace contextRef="#ctx0" brushRef="#br0" timeOffset="23243.1301">13722 3822 268,'0'0'107,"0"0"-15,0 0 6,0 0-8,0 0-51,0 0-22,20-36 11,-4 22-15,1 3 23,2 1-19,3 3-16,-1 7 11,3 0-12,-2 4 1,-3 19-4,-6 6 5,-9 3-2,-4 3 0,0-3 2,-6-2 5,-7-6-5,1-4 0,1-7 5,4-5-3,4-5-4,3-3 0,0 0-6,0 0-1,0 0-9,0 0 9,13 3 5,7 7-2,7 7 4,3 5 1,1 4 1,-3 2 12,-5 1-13,-7 0 0,-4-2 4,-9-2-1,-3 1-4,0-5 0,-12 0 7,-12-3-3,-9-3-3,-7-1-1,-2-5 6,-1-4-6,0-5-4,4 0 1,2-13-31,4-8-18,6-6-147,9-6-183</inkml:trace>
  <inkml:trace contextRef="#ctx0" brushRef="#br0" timeOffset="23659.7335">14467 3476 428,'0'0'55,"0"0"-51,0 0 40,0 0 6,0 0-29,0 0 9,98 6-18,-68-6-6,-2-3-6,-4 3 0,-9 0-48,-9 0-60,-6 11-67,0 3-46</inkml:trace>
  <inkml:trace contextRef="#ctx0" brushRef="#br0" timeOffset="23829.0066">14474 3664 55,'0'0'199,"0"0"-168,0 0 36,0 0-5,0 0-9,0 0 1,84-6-37,-47-11-14,1 4-3,-1-1-91,0 7-99,-4 2-26</inkml:trace>
  <inkml:trace contextRef="#ctx0" brushRef="#br0" timeOffset="25110.1568">16551 2345 82,'0'0'376,"0"0"-352,0 0 9,0 0 12,0 0-10,0 0-3,-55-25-24,39 22 16,2 0-16,-2 3-5,-2 0 2,-3 0-5,-3 2 0,-1 8-1,0 1 1,0-1 0,2 1-5,0-3 13,8 0-8,7-3 0,3-4 0,3-1 0,2 0 2,0 0-2,0 0 0,0 2-14,0 0 13,0 5-6,0 2 7,0 3 3,0-2 4,0 3-7,0 2 0,0-1 5,5 4 2,5 2-4,1 3 0,2 7 11,1 5-13,-2 4 9,-2 4 27,-1 1-29,0 0 17,-1-1-21,2 2 0,-4 1 0,-2 1-1,1 4-3,-2 2 0,4 3 1,1 8-2,-2 6 1,3 7 0,-2 6 1,-4-2 1,0-4-2,-3 0 0,0 0-3,0 2 2,0 2 1,0 0 0,1-1 3,2 2 4,-1-1 2,2 2-9,-1 1 5,2 3-1,2 2 1,-2-2-4,-1-2 7,-1-4-5,-3 0-3,0-1 0,0 3 4,0-3-8,0-4 5,0-1-1,0-4 3,0 0 1,5-5-4,-1 1 0,-1-3 4,-1-1-2,-2-1-2,0-3 1,0-5 2,0-6 3,-8-7-6,-1-8 0,0-7 5,2-8-8,2-6 3,2-6 0,3-3-3,0-3 4,0 0-1,0 0 0,0 0-4,3 0 4,15 0 0,7 0 2,11-3 8,6-14-6,10-5-7,6-7 3,4-4-35,0 3-2,1 1-51,-9 5-135,-12 9-124</inkml:trace>
  <inkml:trace contextRef="#ctx0" brushRef="#br0" timeOffset="25849.5361">17824 2743 525,'0'0'78,"0"0"-30,0 0-13,0 0-4,0 0 5,0 0-29,3-4 5,3 7-12,1 16 3,5 8 5,0 9 15,-3 0-12,0 2 3,-3 0-8,-2-5-5,1-3-1,-2 0-10,3-3-9,3-2-9,-3 0 9,3-6-47,2-4-188,-1-4-188</inkml:trace>
  <inkml:trace contextRef="#ctx0" brushRef="#br0" timeOffset="26698.1611">20651 2401 214,'0'0'129,"0"0"-80,0 0 22,0 0 5,0 0-29,0 0-26,-88 26-20,76 1-2,3 8 8,0 5-7,0 2 22,6-1-22,3-5 23,0-6-23,0-3 0,12-6-1,6-4 1,4-5 0,7-6 6,5-6-3,5 0 5,4-18 5,-3-6-12,-7-3 11,-9 0-9,-12 1 15,-7-1 24,-5 0-21,0-2 3,-18-1-22,-8 0 1,-2 2-6,0 2-5,-1 5-11,7 4-17,1 8-61,5 5-119,4 4-134</inkml:trace>
  <inkml:trace contextRef="#ctx0" brushRef="#br0" timeOffset="27368.7864">23205 2358 135,'0'0'193,"0"0"-159,0 0-21,0 0 7,0 0 1,-60 78 33,43-42 7,0 5-11,5-1 8,5-1-25,7-4-19,0-7-3,6-2-11,16-6 0,5-4-4,9-5 8,6-10 9,8-1 0,5-10-6,-1-15 3,-5-3-3,-10-2-5,-13 0-2,-13-2 5,-9 1 2,-4-1-1,-10-1-5,-17 1 0,-5 2-1,-6 6-13,-5 2-25,-5 2-44,-5 4-140</inkml:trace>
  <inkml:trace contextRef="#ctx0" brushRef="#br0" timeOffset="28317.5461">17879 3922 159,'0'0'133,"0"0"-75,0 0 15,0 0-3,0 0-41,0 0-4,-84 5-19,68 16 21,3 7-1,-1 6-7,5 9 18,5 0-14,1 1-7,3-4 8,0-4-20,0-4 3,13-6-7,5-5 3,6-6-3,0-6 2,6-6 9,4-3 0,3-5-7,2-16 6,-3-6-10,-2-2 6,-8-2-3,-9-2-3,-9-3 1,-8-1 4,0 1 1,-16-1-6,-7-1 0,-5 2 4,-4 2-12,2 2 8,2 6 0,0 8-13,0 9-37,-2 9-40,-2 0-172</inkml:trace>
  <inkml:trace contextRef="#ctx0" brushRef="#br0" timeOffset="29242.5854">20160 3837 304,'0'0'81,"0"0"-57,0 0-4,0 0 17,0 0 25,0 0-8,54 71-22,-26-60 12,4-7-30,4-4 0,4 0 10,0 0-18,2-11-1,-1-3-5,-2-3 8,-3-4-4,-4 2-3,-12-4-1,-6 3 10,-11-1-8,-3 1 5,-9 1-7,-16-1 2,-5 5-5,-6 3 4,1 5-1,1 4 0,3 3-3,1 0 3,2 15 0,-4 14 5,-1 11-7,-1 11 2,1 6 0,6 4 26,7-1-17,8-3 22,5-3-28,7-7 0,2-7 11,23-8-14,14-8 0,12-14 6,17-10 0,13-4-11,13-23 5,9-8-68,-9-2-36,-15 3-289</inkml:trace>
  <inkml:trace contextRef="#ctx0" brushRef="#br0" timeOffset="29721.6442">20978 3408 270,'0'0'127,"0"0"-35,0 0 0,0 0-51,0 0-31,0 0-5,-2 47 2,-8-19 33,-2 0-29,4-1-9,2-5 1,3-5-3,3-3-37,0-7-91,0-3-100,0-4-79</inkml:trace>
  <inkml:trace contextRef="#ctx0" brushRef="#br0" timeOffset="29922.1843">21157 3423 528,'0'0'75,"0"0"-75,0 0-1,0 0 1,-61 101-1,48-75 1,6-2-1,6-3-74,1-4-122,0-6-131</inkml:trace>
  <inkml:trace contextRef="#ctx0" brushRef="#br0" timeOffset="30699.4846">21580 3199 98,'0'0'255,"0"0"-159,0 0 11,0 0-41,0 0 4,0 0-32,0-3-38,0 14 3,-3 14-3,-11 7 5,0 6 15,-2-2-17,4-5 1,0-2-4,5-5 7,0-5-15,3-2-16,1-8-68,0-6-214</inkml:trace>
  <inkml:trace contextRef="#ctx0" brushRef="#br0" timeOffset="30962.4195">21506 3139 437,'0'0'81,"0"0"-81,0 0 0,0 0 38,19 110 50,-10-67-38,5-1-5,-4-2-23,4-8-16,0-4 3,0-7-9,-1-4 0,1-6-1,-1-4-41,1-7-71,-1 0-149</inkml:trace>
  <inkml:trace contextRef="#ctx0" brushRef="#br0" timeOffset="31178.599">21414 3383 352,'0'0'190,"0"0"-165,0 0-17,0 0 48,0 0-13,91-20-38,-48 9 5,5-2-5,4-2-3,-4 0-4,1 3-6,-12 3-103,-10 4-177</inkml:trace>
  <inkml:trace contextRef="#ctx0" brushRef="#br0" timeOffset="34356.3808">23251 3964 299,'0'0'89,"0"0"-53,0 0 9,0 0 10,0 0-6,0 0-6,0 0-1,63 0-30,-45 0-9,0-5 12,7-2-11,2-5 3,3-5-2,0-1-1,-2-2-3,0-3 0,-5-3 0,-4-3-1,-3-3-8,-5 0 8,-3-4 1,-2-2 1,-5 0-2,1 2 0,-2 0 0,0 1 2,0 1 0,0 3-2,0 3 9,-5 5-6,1 5 20,1 3-3,1 6-6,1 3-2,1 5-11,0 1 3,0 0-4,0 0-5,0 0 1,-2 22-7,2 19 11,0 17 13,0 18-6,0 8 11,0 6 2,6 7-9,6-2 6,6 0-7,0-4 12,-2-4 11,2-8-12,-4-6-12,-1-8-5,-4-6-1,-1-8-1,-1-10-2,0-13 0,-2-11-2,-2-11 2,-2-6-22,-1 0-20,0-17 3,0-16-1,-10-9-9,-6-1 24,-1-3 18,1 5 1,-2 5 6,6 5 6,3 2 2,6 4 17,3 1-10,0 0-9,12-4-5,16 2-1,11-6-10,10-2-15,11 0-25,4 0-85,2 3-78,-7 3-30</inkml:trace>
  <inkml:trace contextRef="#ctx0" brushRef="#br0" timeOffset="35189.6675">24054 3074 218,'0'0'192,"0"0"-152,0 0-40,0 0 9,0 0-3,0 0 44,-4 77 0,-1-52-29,1-2 2,-2 0-19,4-4 3,-2-2-7,-1-4-4,2-1-78,0-3-121</inkml:trace>
  <inkml:trace contextRef="#ctx0" brushRef="#br0" timeOffset="35421.3852">24266 3065 372,'0'0'176,"0"0"-139,0 0-4,0 0-3,0 0 2,-36 83-27,24-61 0,2 1-1,1-1-4,0-1-20,3-3-88,5-5-71,1-12-179</inkml:trace>
  <inkml:trace contextRef="#ctx0" brushRef="#br0" timeOffset="35891.1446">24772 2897 23,'0'0'347,"0"0"-264,0 0-53,0 0-13,0 0-3,0 0 32,-5 61 9,-4-29-5,2-2-18,-2-1-15,2-2-4,0-5-13,0-3 0,-3 0 5,-1-4-5,-1-3-36,0-7-132,3-5-334</inkml:trace>
  <inkml:trace contextRef="#ctx0" brushRef="#br0" timeOffset="36122.9439">24633 2958 515,'0'0'142,"0"0"-102,0 0-28,0 0-12,0 0 2,0 0 13,49 50 17,-26-26-11,-1 0-20,-3-2 2,-4-1-3,-1-3 1,-1-1-6,-4-3-5,0-5-43,-2-3-93,-4-6-180</inkml:trace>
  <inkml:trace contextRef="#ctx0" brushRef="#br0" timeOffset="36307.8666">24673 3092 570,'0'0'134,"0"0"-132,0 0-4,0 0 0,0 0 2,0 0 5,126-37-3,-71 18-2,-6 0-82,-10 2-224</inkml:trace>
  <inkml:trace contextRef="#ctx0" brushRef="#br0" timeOffset="39430.5513">17716 5294 132,'0'0'120,"0"0"-59,0 0 53,0 0-38,0 0 10,0 0-20,0 0-17,-6-40-17,-1 40-21,-5 0-4,-1 0-3,-4 7-1,-1 11-3,-1 6 0,4 6-1,0 5-1,5 3 1,3 4 1,6 1 1,1-1 3,1-2 3,16-3-4,7-2 2,4-5-2,7-4-2,0-10 1,3-5 0,2-11-2,0 0 0,-1-15-1,3-13 3,-3-3-8,-5-4 6,-6 1-4,-9-1 4,-8 0 0,-9 0 7,-2-5-6,-10 0 7,-15 0-14,-8 3 8,-1 2-2,0 8 1,2 4 2,4 7-6,1 9 0,5 4-28,0 3-28,0 0-168,-1 5-217</inkml:trace>
  <inkml:trace contextRef="#ctx0" brushRef="#br0" timeOffset="41830.8544">20418 5367 398,'0'0'60,"0"0"-40,0 0 27,0 0 15,0 0-33,0 0-15,0 0-6,27 0 0,-9-5 10,8-6-16,2-2-1,8-4 5,2-2-4,-3-3-4,-6 0-2,-6 0-43,-5-2 8,-9-1-9,-6 0 26,-3-2 18,0-2-3,0-2 6,0-4-2,-5 0 0,-1 2 3,-1 0 1,2 4 3,1 5 10,1 8-4,2 5 7,-1 6 4,2 5 39,0 0-13,0 22-47,0 20 0,0 17 21,0 11-2,9 5 6,0-1-1,-2-6-2,1-3 6,-3-5-19,-2-3 4,-1-4 12,-2-6-12,0-7-10,0-7-3,0-9 0,0-8 4,0-9-4,0-7 2,0 0-2,0-9-6,0-17 0,0-8-24,2-7 11,13-1-2,4 4-11,2 7 22,-5 5 6,2 10-3,-1 5 7,2 5 0,5 5-3,0 1 0,0 3-1,-4 15 4,-3 3 13,-1 1-8,-2-1 7,-1-3-12,-1-1 5,3-7-1,-2 0-3,2-6-2,3-4-9,6 0-33,3-3-106,3-12-171</inkml:trace>
  <inkml:trace contextRef="#ctx0" brushRef="#br0" timeOffset="42275.3332">21303 4811 155,'0'0'204,"0"0"-139,0 0 0,0 0-2,0 0-30,0 0-12,-16 36-10,2-10 0,-1-2-2,3 0-5,2-1-4,0-2 0,2-2-31,3-2-64,2-4-62,3-7-134</inkml:trace>
  <inkml:trace contextRef="#ctx0" brushRef="#br0" timeOffset="42507.1329">21415 4828 339,'0'0'107,"0"0"-84,0 0-23,0 0 0,0 0 34,0 0 22,-1 66-18,-9-39-35,0-1-3,-2-3-6,3-3-101,5-8-133</inkml:trace>
  <inkml:trace contextRef="#ctx0" brushRef="#br0" timeOffset="42939.1372">21907 4591 69,'0'0'87,"0"0"-73,0 0 30,0 0 47,0 0 18,0 0-10,-7 51-64,-1-23 23,1 0-29,-3 1-5,0-2-11,3-3-12,-2 0 0,0 0-1,0 0-3,0-4-10,-1-4-75,2-5-59,2-6-96</inkml:trace>
  <inkml:trace contextRef="#ctx0" brushRef="#br0" timeOffset="43196.6089">21764 4653 392,'0'0'106,"0"0"-45,0 0-61,0 0 0,0 0 28,0 0 23,67 76 6,-45-45-18,-2-1-18,-1-2-9,-5 1-12,1-5 6,-5-3-15,-1-1 8,1-6-48,-5-2-112,-5-3-168</inkml:trace>
  <inkml:trace contextRef="#ctx0" brushRef="#br0" timeOffset="43393.6553">21770 4805 321,'0'0'185,"0"0"-179,0 0-6,0 0-1,0 0 1,88-58 0,-46 48 0,4 6 2,-7 2-2,-2 2-4,-4 0-20,-8 0-58,1 8-102</inkml:trace>
  <inkml:trace contextRef="#ctx0" brushRef="#br0" timeOffset="45846.2909">23617 5328 375,'0'0'9,"0"0"-8,0 0 29,0 0 41,0 0-1,0 0-19,61 19-16,-44-19-22,5 0-6,3-11 4,5-8-7,4-4-3,-1-2 7,-3-4-8,-3 1-2,-6 0 2,-5 3 0,-5 5 4,-5 5-3,-5 8 0,-1 4 10,0 3 11,0 0 20,0 6-39,0 19 5,0 16-8,-5 10 11,0 10 15,2 8 4,1-1-20,-2 5 20,-2-4-17,1-3-12,-1-1 2,-1-8 0,3-6-3,-4-4 0,-1-8-4,-6-3 4,0-8-1,0-13-5,2-9 2,0-6-7,0 0 2,3-21-5,0-11-14,5-9 10,5-7-3,0-3-9,18-1 26,3 5 0,6-2 4,4 3 0,4 2-7,3-1-23,-1 1-110,-2-1-226</inkml:trace>
  <inkml:trace contextRef="#ctx0" brushRef="#br0" timeOffset="46216.0559">23901 4948 370,'0'0'159,"0"0"-85,0 0 8,0 0-46,0 0-36,0 0 0,-11-10-10,11 10-102,0 0-277</inkml:trace>
  <inkml:trace contextRef="#ctx0" brushRef="#br0" timeOffset="46701.7055">24442 4736 214,'0'0'135,"0"0"-61,0 0 6,0 0-27,0 0-33,0 0-4,0 25-14,-7 7 19,-5 3 2,-5 4-15,-1 1 6,-1-2-14,1-5-1,2-3-59,4-10-188</inkml:trace>
  <inkml:trace contextRef="#ctx0" brushRef="#br0" timeOffset="46962.5652">24631 4752 271,'0'0'207,"0"0"-151,0 0-43,0 0-11,0 0 21,-35 77 7,18-47-23,2 0-5,4-3-2,1-2-1,4-4-17,3-3-75,3 0-72,0-3-82</inkml:trace>
  <inkml:trace contextRef="#ctx0" brushRef="#br0" timeOffset="47481.3983">25142 4495 271,'0'0'191,"0"0"-152,0 0-13,0 0 14,0 0-8,0 0 10,-17 96-17,6-64-6,0 1-4,0-4-12,0-1-3,0-1 0,1-4-1,-1-4-36,-1-4-102,0-2-111</inkml:trace>
  <inkml:trace contextRef="#ctx0" brushRef="#br0" timeOffset="47735.3336">25004 4522 22,'0'0'404,"0"0"-285,0 0-44,0 0-75,0 0 8,0 0 19,47 66 8,-32-36-6,-2-1-11,2 0-15,2-4 6,-1-2-8,-3-5-2,1-3-4,-4-4-45,-1-4-113,-3-3-154</inkml:trace>
  <inkml:trace contextRef="#ctx0" brushRef="#br0" timeOffset="47927.8216">24970 4758 486,'0'0'104,"0"0"-104,0 0 0,90-46 0,-47 31 5,6-1-5,1 3-6,0 2-9,-5 3-111,-5 3-47,-9 5-5</inkml:trace>
  <inkml:trace contextRef="#ctx0" brushRef="#br0" timeOffset="51040.833">25579 2041 101,'0'0'41,"0"0"9,0 0 39,0 0-8,0 0-19,0 0-3,-7-7-2,7 5 5,0 2-18,0 0-8,0 0-8,0 0-24,0-1-4,0-2 0,0 2-8,16-4 8,9-1 3,6-3 3,2 0-6,2 0 0,-6 1 0,-5 2 0,-3 3 2,-3 2-2,-4 1 0,-1 0 0,-2 0 0,-2 1-7,-1 8 4,0 3 2,-2 1-4,0 1 5,1 3 0,1 2 3,-1 4-3,-1 2-1,-1 3 0,0 4 0,-2 1 1,-1 2 6,1 0-4,-2 3 0,1-1 1,-1 0 2,3 2-6,-1-1 1,3-1 0,2-2 0,-2-1 1,3 1-1,-1 1 2,1 4 2,-2 4-6,1 2 2,-2 1 0,1 3 2,-3 3-1,-1-1-1,-1 1 7,-1-3-7,1-2 4,1 4-4,0-1 0,-1 2 2,1 2-1,-2 2 3,2 0-4,1-1 3,1 1-3,-1 1 0,1 0 0,-2 1 3,-3 1-3,0 0 5,0-1-5,0 1-1,-3-1 0,-2-1 1,-1 1 0,2-2 1,-2-1 1,-1-3 0,0 1-2,3 3 2,-2 4-4,3-1-1,0 1 3,2-2 0,-1-3 1,1-1-1,1 0 4,-3-3-2,0 2-4,0-1 0,0-3 2,0-1 2,1 0-1,2-6 1,-1-2-2,1-2-3,0-3 3,0-1-2,0-4 2,1 1 2,5-3-2,2-2 1,-2 0-2,2-6 1,-2 2 0,2-4 0,-3 1 1,-1-5-4,-2-3 6,-1-5-3,-1 1 1,3 4-1,0 0 0,0 3-1,0-1 1,0-4 0,0 1 1,-2-4-1,1-1 0,-1-3 1,-1-1-1,0-2 0,2 0 0,-2 0 14,0 0-8,0 0 14,-2 0-7,-8 0-12,-6 0-2,-3 0 1,-1 0 0,-4 0-7,-1 0-1,-7 0-18,-5 9-17,-10 0-71,-6 1-6,-5 1 35,-2-2 36,2-3 8,1-3-66,6-3-96</inkml:trace>
  <inkml:trace contextRef="#ctx0" brushRef="#br0" timeOffset="55824.983">18256 7310 198,'0'0'16,"0"0"-8,0 0 37,0 0 43,0 0-1,0 0 2,0 0-37,-10-18-43,10 31-8,0 11 12,0 8 11,0 3 8,0-1-17,3-3 0,4-3-1,5-4-11,3-3-1,2-2-2,1-5 3,1-2 0,2-6-2,4-3-1,-1-3 0,3 0 4,-3-3-8,1-10 4,-2-3-6,-5-2-6,-4-1-6,-3-2 8,-2-2 7,-5 2-1,-1 0 4,-3 3 1,0 1 2,0 5 3,0 2-3,-4 4 5,1 1 20,1 5-1,2 0-7,0 0-20,0 2-8,0 11 8,5 3 1,5-3 5,2 4 5,3-3-7,-1 2 1,3-1-1,-1-2-3,3-1 3,3-1-4,3-2 0,0-3 0,0-5 6,-1-1-8,-4 0 2,-2 0-15,-1-6 10,-5-5-18,-3-2 7,-5-2 6,-4 0-2,0-1 12,-4-4 0,-8 2 2,-2-1 3,-1-3 8,3 4 13,1 3 3,0 2-19,2 2 10,2 3-8,2 1-8,2 1 5,3 3-8,0 0-1,0 1 0,3 1-6,17 0 6,3-4 0,7 0 0,0-1-1,0 1 3,3-5-1,0-1 0,-2-3-1,-1-3-2,-5 0-11,-5 1-15,-4 0 20,-7-2-6,-3-7 10,-1-3 0,-5-5-3,0-5 5,0 0-1,-2-1 2,-9 6-3,1 3 8,0 8-3,2 6 27,4 6-17,1 7 11,-1 1-10,4 2-12,0 0 0,0 26-9,0 13 9,4 15 17,2 10-8,-3 0 11,-2-1 1,-1-1-5,0-3 3,0-3-13,0-7 4,0-5-10,0-10 2,0-8-3,0-8 1,0-7 0,0-8-5,0-3 3,0 0-22,2-5 10,5-16 5,3-9-2,2-6-11,5 1 0,-4 4 21,2 4-2,0 7 3,-4 4 0,2 5 3,-2 5-6,-4 5-1,3 1-4,-1 1 1,3 16 7,3 7 0,0 1 4,3 4-1,0-4 2,0-1-5,3-3 0,1-7 2,4-5-1,5-7-1,0-2 0,2 0-1,-2-14 1,-2-4-14,-2-3-8,-5 0 1,-6-2 4,-7 2-3,-4 2 13,-5 1 5,0 3 2,0 2 0,-6 1-2,-6 2 2,0 1 2,1 1-2,1 3 1,2 2-1,2 3 0,5 0 3,1 3 0,0 13-6,0 10 6,0 0 7,3 2 13,8-3-22,2-2 5,-1-4-6,4-4 0,4-2 0,10-7 3,11-5-3,9-1 6,6-4-6,1-13 3,-7-1-3,-11-2-3,-9 1 2,-9-4-9,-5 1 5,-6-6 4,-7 2-10,-3-2 10,0 1 1,-8 2 0,-7 1 3,-1 2 0,-1 3 14,1 2-1,2 7-12,3 2-3,4 7 9,4 1-6,3 0 12,0 0-16,0 0-4,0 1 2,5 13-4,8-2 6,4-2 0,4 0 0,1-6-3,4-1 5,0 2-2,1-1 3,-3 2 0,-2 2-4,-5-2 1,-1 2 0,-1-1 0,1 2 0,-2-2 0,-3 2 0,-1 0-4,-4 2 0,-2 1 4,-1 4 0,0 1 0,-1 1 1,2 1-1,4-2 2,2-3 3,5-2-4,3-8-1,6-4 0,6 0-1,4-10 2,6-17-2,3-5-6,-1 0-40,-6 0 13,-8 0 1,-7 2-6,-12-2-21,-9 5 12,0 3 33,0 5 15,-7 8 27,-5 3 81,-2 6-28,4 2-38,1 0-26,2 21-15,-1 9-1,4 2 11,2 3-7,2-2 7,3-3-11,17-1 2,4-4 0,4-2-2,3-3-4,1-7-13,2 1-12,7-5-22,10-5-36,12-4-20,7 0-152</inkml:trace>
  <inkml:trace contextRef="#ctx0" brushRef="#br0" timeOffset="57459.9224">22200 7088 43,'0'0'93,"0"0"2,0 0-2,0 0-14,0 0 19,0 0-40,0 0-18,80 55-12,-59-54-10,1 1 4,4-2-8,4 0 1,-1-5-2,3-7-11,-1-2-1,-1 0 3,-6-4-3,-2 0-2,-7-2 6,-4 0 1,-7-2-1,-4-3-5,0 0 4,0 0-4,-17 2 1,-6 2-8,-7 6 8,-3 3-1,-7 9 0,-3 3-8,-2 0 8,-4 18 6,1 10-6,8 10 19,4 9 0,9 3 3,13 6 8,7 0-19,7 1-2,0 1 11,21-1 3,10-6 7,11-7-22,9-8-1,8-12-7,7-9 6,4-14-8,3-1 2,4-13-21,-2-19-36,-3-5-41,-11-6-168</inkml:trace>
  <inkml:trace contextRef="#ctx0" brushRef="#br0" timeOffset="57945.6399">23016 6536 368,'0'0'123,"0"0"-113,0 0-8,0 0 43,0 0 29,-20 90-30,12-66-29,3-1-8,-1-2-7,3-5 0,1-3 0,2-4-63,0-8-130,0-1-152</inkml:trace>
  <inkml:trace contextRef="#ctx0" brushRef="#br0" timeOffset="58161.502">23205 6551 491,'0'0'21,"0"0"-11,0 0-10,0 0 26,0 0 5,-6 84-18,-1-61-11,-1 0-1,1 0-1,-3-2-32,0-1-28,3-3-112</inkml:trace>
  <inkml:trace contextRef="#ctx0" brushRef="#br0" timeOffset="58731.8883">23680 6284 195,'0'0'212,"0"0"-189,0 0-21,0 0 19,0 0 65,-6 85-17,-5-55-41,1-1-2,-1-2-19,-2-2-6,1-2 7,0-3-8,3-7-13,0-2-78,0-9-100,0-2-192</inkml:trace>
  <inkml:trace contextRef="#ctx0" brushRef="#br0" timeOffset="58979.3269">23550 6340 247,'0'0'189,"0"0"-182,0 0 3,0 0 9,0 0 41,0 0 23,91 77-32,-79-55-21,-2 3-14,1-4-6,-2-1-9,-3-1 7,0-6-8,-1 1 0,1-5-7,-1-4-76,-2-2-132,-1-3-92</inkml:trace>
  <inkml:trace contextRef="#ctx0" brushRef="#br0" timeOffset="59195.2172">23481 6450 287,'0'0'137,"0"0"-120,0 0 1,0 0 23,91-18 13,-45 15-13,2 0-15,0-1-16,-3-3-3,-2 2-6,-4-5-1,-5 2-94,-2-2-229</inkml:trace>
  <inkml:trace contextRef="#ctx0" brushRef="#br0" timeOffset="59897.1011">24245 7316 345,'0'0'169,"0"0"-168,0 0 43,0 0 26,0 0-10,0 0-15,6 67-26,-9-49-1,-12 2-10,-6-1-7,3-2-2,0-2-34,1-3-88,2-1-230</inkml:trace>
  <inkml:trace contextRef="#ctx0" brushRef="#br0" timeOffset="60783.9558">24730 7003 350,'0'0'206,"0"0"-206,0 0 5,0 0 17,0 0 36,0 0-32,36 54-7,-23-54-18,2 0 11,3 0 0,-1 0-12,3-9 4,-2-6-2,2-4 0,-1-7 6,-1-10-8,1-6 0,2-7-2,-3 1-15,-2 0 8,-5 1-2,-6 2 11,-4-2 4,-1 2-4,0-2 2,-4 4 4,-6 4-4,0 5 4,3 8-3,2 6 3,-1 6 4,3 8-6,0 6 13,2 0 18,1 0-29,-3 23-6,-2 20-6,2 23 6,-1 13 19,-1 8-11,4 7 7,-1 6 5,2 2-13,0-2 14,0-3 15,5-9-21,5-6-3,2-7-10,3-10 0,0-7-2,0-6-2,3-4 2,-5-8 0,1-6 1,-4-12-5,-5-11-12,-2-10-19,-3-1-19,0-16 18,0-15 0,-11-7-42,-8-2-12,-4-2 39,-4 3 41,2 4 10,4 7 52,8 4 54,5 1-29,6 2-54,2-3-23,4-3 0,21-3-1,17-5-1,10-1 2,10-2-34,3-1-46,-8 6-160</inkml:trace>
  <inkml:trace contextRef="#ctx0" brushRef="#br0" timeOffset="61353.6911">25462 6245 289,'0'0'207,"0"0"-165,0 0-41,0 0 15,0 0-1,0 0 15,-14 46 2,6-30-27,1 2 2,1-1-7,-3-2-5,4-1-10,1-4-123,1-5-122</inkml:trace>
  <inkml:trace contextRef="#ctx0" brushRef="#br0" timeOffset="61569.8628">25588 6235 404,'0'0'148,"0"0"-78,0 0-50,0 0-6,0 0-5,0 0-1,-9 66-2,0-40-3,0-2-3,1-2-1,4-3-87,2-7-156</inkml:trace>
  <inkml:trace contextRef="#ctx0" brushRef="#br0" timeOffset="62073.7345">26095 6092 228,'0'0'189,"0"0"-125,0 0-17,0 0-8,0 0-4,0 0 7,-45 108-1,29-76-29,2-1-8,0-2 2,2-3-5,1-4-2,2-4-55,5-7-134,1-7-141</inkml:trace>
  <inkml:trace contextRef="#ctx0" brushRef="#br0" timeOffset="62325.1149">25910 6107 218,'0'0'214,"0"0"-163,0 0-27,0 0-18,0 0-3,0 0 118,39 78-78,-18-49-15,3-2-24,-2-3 1,-1-3-5,0-3 0,-2-4 2,-2-2-5,-1-3 3,-4-2-50,-2-1-121,-5-1-124</inkml:trace>
  <inkml:trace contextRef="#ctx0" brushRef="#br0" timeOffset="62556.9184">25880 6248 324,'0'0'60,"0"0"-49,0 0-11,0 0 15,0 0 27,115 5-20,-74-5 0,3-3-15,0-9-7,-1 1 0,-8 2-93,-5 0-132</inkml:trace>
  <inkml:trace contextRef="#ctx0" brushRef="#br0" timeOffset="63374.5814">26156 7104 295,'0'0'164,"0"0"-141,0 0-22,0 0 38,0 0 33,0 0-20,11 34-26,-11-19-23,0 0 4,0 3-7,-8-1-11,-4 2-39,0-3-111,-2-3-112</inkml:trace>
  <inkml:trace contextRef="#ctx0" brushRef="#br0" timeOffset="64693.2117">26762 6675 308,'0'0'49,"0"0"-41,0 0 36,0 0 9,0 0 7,0 0-30,5 8-8,5-8 4,6 0-12,4-5 22,2-8-16,1-5-19,0-1 6,-2-4-5,-6-2-2,-1-1 4,-3-2-1,-4-3-2,-6 2-1,-1-3-1,0-2-4,0 2 3,-1 0 1,-9 5-1,0 2 2,1 9 0,3 6 7,0 5-2,3 5 44,-2 0-25,3 3-21,-1 22-3,0 15-1,1 8 1,2 8 17,0 1-10,0 2 16,5-5-15,0-3-6,3-3 7,-3-4-4,1-6-5,-2-7 0,-2-2 4,-1-8-6,1-5 3,-2-5-1,0-7 0,0-2-2,0-2-5,0 0 2,0-8-1,0-13-3,0-7-24,0-4 21,0-1 8,1 1-7,12 5 11,1 3-2,1 4-3,-2 7 1,2 3 6,2 5-2,2 5 1,3 0-1,-1 5 0,2 13 7,-1 3-3,-1 2 12,3 1-12,0-1-1,2-1 2,3-5-4,-1-3-2,2-5-3,1-7-40,1-2-57,-1-5-260</inkml:trace>
  <inkml:trace contextRef="#ctx0" brushRef="#br0" timeOffset="65163.3378">27598 6104 391,'0'0'104,"0"0"-74,0 0-26,0 0 9,0 0 8,0 0-2,-26 64 1,22-44-19,1-2 0,-2-1 2,4-3-3,-1-4-24,1-1-61,1-5-60,0-2-69</inkml:trace>
  <inkml:trace contextRef="#ctx0" brushRef="#br0" timeOffset="65379.3766">27727 6118 320,'0'0'97,"0"0"-97,0 0 0,0 0 38,0 0 22,0 0-19,2 78-28,-2-57-2,0-1-6,-6-2-5,-2-2-22,2-4-98,3-4-134</inkml:trace>
  <inkml:trace contextRef="#ctx0" brushRef="#br0" timeOffset="65833.8409">28300 5890 82,'0'0'200,"0"0"-178,0 0-2,0 0 45,0 0 12,0 0-15,-10 89-1,1-60-33,-2-4 4,1 1-31,-5-2 5,0-2-5,-1-2 4,-5 0-10,3-5-52,-1-5-83,2-5-133</inkml:trace>
  <inkml:trace contextRef="#ctx0" brushRef="#br0" timeOffset="66112.5162">28115 5913 302,'0'0'131,"0"0"-112,0 0-15,0 0 8,0 0 52,0 0-4,67 93-31,-50-64 6,-4-1-26,3-1-2,1-4-9,-2-3 4,0-2-1,-2-6-1,-4-2-13,-3-1-81,-4-1-94,-2-1-151</inkml:trace>
  <inkml:trace contextRef="#ctx0" brushRef="#br0" timeOffset="66335.2512">28076 6072 459,'0'0'117,"0"0"-92,0 0-27,0 0 7,81-32-5,-36 22 2,3 2 2,5-3-3,-2 2-1,0 2-2,-5 3-27,-6 3-98,-7 1-64</inkml:trace>
  <inkml:trace contextRef="#ctx0" brushRef="#br0" timeOffset="67268.7307">28548 6771 416,'0'0'144,"0"0"-122,0 0 23,0 0 9,0 0-31,0 0-17,3 24 15,-3 1-4,0 1-9,0 3-1,-3-1-6,-15 2-2,-5 1-30,-5-6-113,-3-5-208</inkml:trace>
  <inkml:trace contextRef="#ctx0" brushRef="#br0" timeOffset="68017.5204">29067 6691 174,'0'0'380,"0"0"-318,0 0-54,0 0 42,0 0-17,0 0-10,5-3-19,4-2 8,2-3-11,6-2 2,1 0 2,-3-1 2,-1 1-7,-3-1 0,0-4 9,2-3-5,0-3-4,4-3 0,-5 2-12,1-1 11,-5 8-7,-4 4 8,1 5 3,-4 6 3,-1 0-5,2 0-1,-2 8-9,0 13 9,0 12 20,0 9 6,0 7 3,0 6-11,-11 7 7,-4 4-1,0 5-24,-2 1 10,-2 2-9,2 2-1,-3 1 1,-2 0 2,-2-8-3,0-13 0,1-15-1,4-16-4,6-11 5,-1-10-10,5-4 8,2-4-21,3-23-4,4-12-7,0-10 5,19-4 15,11-4-35,7-3-60,2 1-57,4-1 40,-1 1 61,4 4-73</inkml:trace>
  <inkml:trace contextRef="#ctx0" brushRef="#br0" timeOffset="68487.0413">29216 6283 426,'0'0'129,"0"0"-75,0 0-5,0 0-15,0 0-33,0 0 5,2-2-12,-1 2-18,4 0-116,-2 0-75</inkml:trace>
  <inkml:trace contextRef="#ctx0" brushRef="#br0" timeOffset="69558.5559">29818 5854 149,'0'0'87,"0"0"-36,0 0-18,0 0 37,0 0 25,-50 88-35,32-60 2,5 1-41,-2-2-11,3-3 8,0 0-16,5-5-2,2-4 0,1-4 0,2-5-42,2-5-152,0-1-143</inkml:trace>
  <inkml:trace contextRef="#ctx0" brushRef="#br0" timeOffset="69805.9639">29949 5887 289,'0'0'146,"0"0"-90,0 0-2,-17 79-3,8-58-22,1 1-1,0 1-11,1-2-12,0-2-2,-1-4-3,2-4-27,0-4-97,1-5-177</inkml:trace>
  <inkml:trace contextRef="#ctx0" brushRef="#br0" timeOffset="70276.8719">30334 5565 428,'0'0'96,"0"0"-94,0 0-1,0 0 41,-27 78 14,13-40-4,0 1-29,1-3-9,-1-2-5,3-5-2,1-6-7,-1-2 0,5-6-3,2-4 0,1-5-32,1-5-115,1-1-123</inkml:trace>
  <inkml:trace contextRef="#ctx0" brushRef="#br0" timeOffset="70545.431">30147 5643 433,'0'0'105,"0"0"-103,0 0 2,0 0-4,0 0 44,0 0 6,58 101-9,-43-71-33,2-3 4,-2-2-12,-1-4 4,0-3-3,-2-5-1,-3-1-1,-3-3 1,-3 0-94,-3-3-117,0-1-112</inkml:trace>
  <inkml:trace contextRef="#ctx0" brushRef="#br0" timeOffset="70761.6127">30130 5791 365,'0'0'209,"0"0"-184,0 0-9,0 0-7,0 0 15,0 0-6,101-27 2,-58 16-20,1 0 1,0 3-1,-2 0-34,-8 5-24,-5 3-75,-12 0-82</inkml:trace>
  <inkml:trace contextRef="#ctx0" brushRef="#br0" timeOffset="71447.7473">31014 5945 347,'0'0'34,"0"0"-19,-118-5 55,66 14-34,-6 11 1,-4 5 13,4 10 7,6 5 5,10 9-29,1 3-11,6 5 11,4-3-23,7-3 11,8-5-3,10-7-16,6-3 12,0-2-14,7-8 0,14-3-2,10-4-3,14-6 5,16-8 5,11-5-4,9 0 8,-1-8-9,-2-8-19,-4-2-17,-10-1-37,-11 1-4,-12 1-86,-15-1-96</inkml:trace>
  <inkml:trace contextRef="#ctx0" brushRef="#br0" timeOffset="71748.4802">30550 6313 88,'0'0'249,"0"0"-223,85 0 58,-37 0 16,6 0 9,5 0-65,7-6-21,1-1 2,0-2-20,-5-2-5,-10 4 0,-12 0-7,-9 4-73,-11-1-196</inkml:trace>
  <inkml:trace contextRef="#ctx0" brushRef="#br0" timeOffset="72628.7678">32571 5795 112,'0'0'161,"0"0"-158,0 0 1,0 0 55,-98-73-22,67 68-12,-5 4 13,-7 1-25,-5 8 20,-3 15-7,-2 16-8,4 8 30,5 13 9,5 7-33,8-1 15,7 3-28,9-4-1,9-7-2,6-3 3,0-6 12,9-3-10,12-4-5,7-5-4,11-5-3,15-9-1,12-10 0,13-13 0,8 0-6,-1-10-21,-1-15-49,-9-2-118,-15-1-123</inkml:trace>
  <inkml:trace contextRef="#ctx0" brushRef="#br0" timeOffset="73214.7467">32231 5893 130,'0'0'130,"0"0"-70,0 0 69,0 0-5,0 0-70,0 0-43,0 59-6,-4-11 42,-2 5-3,2 2-14,-1 0 2,4-5-12,1-5-11,0-6-1,0-6-8,0-2 0,1-3-3,1-4-36,1-5-26,0-4-127,0-6-197</inkml:trace>
  <inkml:trace contextRef="#ctx0" brushRef="#br0" timeOffset="77406.3288">32259 5811 23,'0'0'25,"0"0"16,0 0 15,0 0-15,0 0 6,0 0-18,0 0 5,-2-3-5,2 3-9,0 0 13,0 0-7,0 0-4,0 0 12,-1 0 7,-1 0 2,-3-2-29,-1 2-14,0 0-24,-4 0-18,0 0-65,-4 9-83</inkml:trace>
  <inkml:trace contextRef="#ctx0" brushRef="#br0" timeOffset="79629.8512">32263 5723 38,'0'0'38,"0"0"-11,0 0-1,0 0-6,0 0-8,0 0 0,0 0-9,0 0 3,0 1 12,0 9 8,0 0 0,0 1-10,0 3 5,0-1 11,0 0-10,0 3 0,0-3-10,0 2-12,0 0 10,0-1-6,0 1-4,0-2 9,0 2-7,0-1-1,1-2 2,1 0 1,-2-3-4,1 0 0,-1-3-19,0 0-29,0-1-54,0-2-80</inkml:trace>
  <inkml:trace contextRef="#ctx0" brushRef="#br0" timeOffset="87033.4243">10482 9494 193,'0'0'165,"0"0"-147,0 0 22,0 0 12,0 0 34,0 0 1,0 0-39,0 0-6,0-43-9,0 43-12,0 0-12,0 0-9,2 20-10,5 14 9,0 19 1,-1 12 26,-1 9-6,1 2-2,0 0-5,-2-5-5,-1-10-3,2-9-5,-2-9 2,0-8-5,-2-8-12,-1-10-25,2-9-37,-1-8-112,1 0-123</inkml:trace>
  <inkml:trace contextRef="#ctx0" brushRef="#br0" timeOffset="87587.9161">10484 9489 224,'0'0'63,"0"0"-45,0 0-12,0 0 38,0 0 3,0 0-1,68-39 4,-47 52-6,7 18 23,4 10-5,-1 9-34,0 6-5,-4 3-13,0-2 16,-2-3-5,1-7-16,2-9-3,-1-7 0,0-5-1,1-8 2,-7-3-3,-2-6 0,-7-4-3,-4-5 0,-5 0 3,0 0 9,1-11-7,-1-10 12,2-9-14,-1-6 1,1-8 5,-2-4-6,0-4 0,-2 0 0,1 2 4,-2 4-4,1 5 0,-1 5 2,0 6-5,0 7 3,0 8-1,-1 6-10,-4 4-29,2 5-51,-1 0-217</inkml:trace>
  <inkml:trace contextRef="#ctx0" brushRef="#br0" timeOffset="88690.8263">11374 9740 170,'0'0'93,"0"0"-60,0 0 46,0 0-18,0 0 37,-85-31-49,69 31-25,-2 0 15,4 9-5,1 7-17,-3 7-11,2 6 7,1 1 19,4 1-18,4-2 1,5-2-8,0-4-3,3-4 2,12-2-6,3-3 3,6-4-2,-3-4 1,7-1-4,-2-5 4,-4 0 0,-4 0-1,-5 0-1,-5-7-5,-2-6 3,-2-5-7,3-5 5,-2-3-24,-2 0 10,2 0 17,1 0-1,0 4 2,2 2 0,0 5-2,1 2 2,4 1 0,1-1 0,3 5 0,0 3 4,1 5-4,0 0 0,-2 8 0,2 8 16,-6 4 1,2 2-8,-4 1 1,-1-1-4,-3-2 1,-2-2-4,4-2 1,-2-2-3,-2-2 2,2-3-3,0-3 5,0-1-5,0-4-1,-2-1-9,1 0 0,0 0 5,-1 0 3,2 0 0,3 0 1,-2 0 0,4 2-1,-1 4 0,-1 1 0,0 1 2,1-2-1,-2 0 1,4-3 1,1-3 3,-1 0-4,2 0 1,-1-8 3,-2-5-5,0-4 1,-5-1-18,1-1 12,-6-1 1,-1-1 5,0-3 0,0-2 2,0 1-6,0 2 6,-1 5-2,-4 3 26,0 3-2,2 5-11,2 0-13,1 7 4,0 0-8,0 0 0,0 0-4,14 0 5,8 2 3,6 0 0,-4-2-1,0 1-8,-3-1-3,-6 2-19,4 1-47,-5-2-160,-1 2-106</inkml:trace>
  <inkml:trace contextRef="#ctx0" brushRef="#br0" timeOffset="89624.1029">11746 9775 49,'0'0'85,"0"0"4,0 0-5,0 0 0,0 0-6,0 0 1,0 0-14,0 0-48,0 3-17,0 12 0,5 6 11,0 3 6,-2 2-17,3-2 5,-3 0 2,-1 0-4,-1-1-3,-1-2 0,0-3 0,0-3-38,2-5-144,1-2-103</inkml:trace>
  <inkml:trace contextRef="#ctx0" brushRef="#br0" timeOffset="90025.1986">12231 9935 606,'0'0'23,"0"0"-15,0 0-8,0 0 7,0 0 5,0 0-2,-35 90-10,13-72-3,-2 0-102,-3-1-225</inkml:trace>
  <inkml:trace contextRef="#ctx0" brushRef="#br0" timeOffset="91143.6531">13873 10195 396,'0'0'14,"0"0"11,0 0 40,0 0-3,0 0 7,0 0-56,-10 18-4,10 16 7,0 8 21,0 2-6,0 5 3,6 5-25,8 3-1,0 3-3,7-2-4,3-7 3,4-9-1,5-9-3,4-6 0,4-9 1,2-4-2,2-7 1,2-5 0,-2-2-3,1 0 3,-7-11-4,-2-11 3,-2-10-14,-4-9 12,-3-5 0,-1-7 6,-8-3-9,-6-1 9,-6 0-3,-5 2 8,-1 5-8,-1 6 0,0 6-2,0 10 5,0 7-6,-4 5-8,-1 3-48,-3 3-249</inkml:trace>
  <inkml:trace contextRef="#ctx0" brushRef="#br0" timeOffset="92069.584">14785 10559 282,'0'0'113,"0"0"-84,0 0-13,0 0 47,0 0 6,0 0-25,0 0 2,98-89-19,-71 78 6,1 4 2,-1 7-28,-2 0 1,-5 11-8,-2 16 5,-9 8-1,-8 7 2,-1 0 0,0-1 6,-15-7-11,-1-5 3,1-7-4,0-3 0,5-9 0,1-5 1,4-5 4,1 0-4,4 0-1,0-11-8,0 1-1,6 0 1,7 6 7,5 4-3,0 0 4,1 1 0,-2 16-8,1 4 8,-3 8 0,1 1 0,-4 3 7,-2 0 21,-4-3-25,-6 0 15,0-4-15,-6-1 12,-17-2 9,-10-2-11,-6-5 3,-6-3-16,2-6 0,-3-5-1,1-2-45,2 0-13,7-9-33,6-7-142,6 3-83</inkml:trace>
  <inkml:trace contextRef="#ctx0" brushRef="#br0" timeOffset="92516.4184">15575 10675 540,'0'0'138,"0"0"-130,0 0-5,0 0 20,0 0-2,-46 89-16,34-63-1,-6 2-6,-3 5 2,-7 4-29,0-3-24,-2-4-149,0-6-200</inkml:trace>
  <inkml:trace contextRef="#ctx0" brushRef="#br0" timeOffset="93881.825">15586 10124 67,'0'0'82,"0"0"-37,0 0 9,0 0-14,0 0 12,0 0-8,0-10-8,0 10 17,0 0 12,0 0-8,0 0-8,0 0-40,0 0-9,0 10 3,0 10 4,0 4 15,0 6-11,0 8 5,0 4 2,0 2-15,0 2 8,0 1-9,0 1 4,0 0-1,4-1-1,4-1 0,4 0 8,-6-5-8,1-6 0,-2 0-4,-4-5 3,3-3-3,-4-3 1,0-4 4,0-5 10,0-3-15,3-5 0,-1 0 0,1-3 0,0-2-1,-1-2 2,-2 1 1,1-1 1,-1 0 2,0 0-5,0 0 0,0 0 2,0 0-3,2 0 1,1 3 0,1 0 0,3 0 1,1-1-2,4-1 0,4-1 1,5 0 6,6 0-5,4-5 4,1-5-3,5-2 3,0-3-4,1 0-1,2-3 0,0-3 0,-3-5 3,-1-2-3,-3-7 5,-6-3-2,-5-1-1,-5-1 0,-8-5-2,-2 1 5,-4-1-5,-3 0 1,0 4 1,0 2 1,0 1-3,0-3 0,0 1-4,0-1 3,0 3 1,0 4-7,-2 8 4,-2 5-18,0 6 11,2 5-26,-1 4-58,-1 2-152</inkml:trace>
  <inkml:trace contextRef="#ctx0" brushRef="#br0" timeOffset="94806.056">15520 10842 7,'0'0'102,"0"0"22,0 0-14,0 0-20,0 0-44,0 0-44,0-7-1,0 19 8,0 1-7,0 4-2,0-1 2,5 1 1,2-2 13,2-3-4,-3 0-3,0-3 0,-3-3-7,-1-3 0,-2-1-1,1-2 3,1 0 12,1 0-10,-2-11 7,1-5-1,-2-4-6,2 1-3,-2 1-3,0 1 0,-8 2 11,-6 3-8,-1 4 10,6 3 9,2 3-20,1 2 0,0 0-2,1 10 0,2 10 0,0 1 0,3-3 1,0-2 7,0-2-6,0-4 0,0-3-2,0-4-4,10-3 3,6 0 1,6-11 11,2-13 2,1-3-12,-4 0 5,-10 3-6,-7 4 0,-4 5 5,0 2-5,0-1 1,-6 5-4,-1 4 8,-1 3-11,0 2 6,-3 0-2,-1 0 0,-3 0-22,1 12-13,0 1-34,5 2-46,0 0-79</inkml:trace>
  <inkml:trace contextRef="#ctx0" brushRef="#br0" timeOffset="95670.2608">16312 10814 478,'0'0'21,"0"0"6,0 0 33,0 0-3,0 0-4,8-83-28,9 66-14,6 2 11,3 3-8,-1 8 9,-1 4 0,-3 0-21,-2 13 0,-1 10 7,-8 4-3,-2 3 3,-7 3-8,-1 4 2,0-3 2,-7 0-3,-8-2-2,-1-3 0,-2-3 0,3-5 4,2-5-4,6-6 0,4-3 0,2-4 2,1-3-5,0 0-1,12 0 3,18-7 1,11-12 3,9-4-1,0-1-2,-8 5-16,-5 4-26,-7 4-24,-7 5-85,-5 2-187</inkml:trace>
  <inkml:trace contextRef="#ctx0" brushRef="#br0" timeOffset="96488.0731">17230 10004 122,'0'0'273,"0"0"-201,0 0 17,0 0-7,0 0-23,0 0-20,-23-21-19,19 21-19,-2 10-1,0 18 0,3 11 1,3 14 1,0 8 7,0 5-2,6 1 3,9-6-7,2-2 2,5-6-4,5-5 1,4-5-3,2-5 1,4-9 0,2-11 9,7-14-9,2-4 3,1-9 5,2-18-6,-8-8 5,-7-5-7,-9-4 1,-9-1 9,-8-2-8,-2-1 4,-1-2-6,-4-1 0,-2 3-1,-1 3 1,0 5-9,0 9-4,0 9-21,-4 8-9,-5 13-27,3 1-151,-1 7-146</inkml:trace>
  <inkml:trace contextRef="#ctx0" brushRef="#br0" timeOffset="96811.041">18016 10523 475,'0'0'256,"0"0"-247,0 0-9,0 0 0,0 0 13,0 0-1,49 89 8,-41-58-14,-4 0-6,-2 0 10,-2-2-8,0-4-2,4-2-15,3-5-70,3-3-126,0-2-102</inkml:trace>
  <inkml:trace contextRef="#ctx0" brushRef="#br0" timeOffset="98392.8371">18606 9873 172,'0'0'134,"0"0"-53,0 0-6,0 0-3,0 0 3,0 0-26,-3-3-44,3 3-3,-2 9-1,1 9 3,-1 11 13,2 7-7,0 6 5,0 5 4,0 1-18,11 3 3,0-3-3,0-3 2,3-1-3,2-3 1,3-1-1,4-1 4,3-1-2,1-3 11,3-7-13,0-2 3,0-10-1,1-5 0,-1-7 7,1-4-9,-2-1 5,-1-19-5,-3-6 5,-4-5-4,-1-2 6,-7-1-3,-1-1-4,-5-1 6,-2-2-2,0-4 1,-1-2-5,-2-4 0,0 0-3,-2 0 6,0 4-2,0 7-1,0 6-9,-4 10-2,-5 9-14,0 9-36,0 3-64,0 5-125,3 13-42</inkml:trace>
  <inkml:trace contextRef="#ctx0" brushRef="#br0" timeOffset="99093.8393">19672 10188 281,'0'0'136,"0"0"-28,0 0 24,0 0-44,0 0-39,0 0-14,0 0-26,0 0-9,9 0-1,15-5 1,13-4 1,11-3-1,2 0 1,-3 1 5,-7 4-6,-10 2-1,-9 5-14,-7 0-50,-7 0-14,-4 9-98,-3 5-63</inkml:trace>
  <inkml:trace contextRef="#ctx0" brushRef="#br0" timeOffset="99332.147">19762 10349 162,'0'0'100,"0"0"-67,0 0 74,0 0-1,0 0-19,0 0-33,112-9-31,-72 1-5,0 2-9,1-3-6,3 0 2,-2-3-5,0 0 0,-7 0-72,-10 1-203</inkml:trace>
  <inkml:trace contextRef="#ctx0" brushRef="#br0" timeOffset="99833.1533">20576 9769 141,'0'0'190,"0"0"-127,0 0-27,0 0 21,0 0 1,0 0 8,84 7-27,-53-5-5,4-2-16,2 0-13,2 0 4,1-3-9,-3-6-5,-4 3-37,-9 3-158,-14 3-59</inkml:trace>
  <inkml:trace contextRef="#ctx0" brushRef="#br0" timeOffset="100133.9606">20736 9852 191,'0'0'86,"0"0"-54,0 0 76,0 0 3,-1 81-24,1-46-32,0 2-21,0 2 24,3 2-26,0-2-18,1-4-13,0-2 1,1-1 3,-2-2-3,-2-3-1,-1 0-1,0-2-3,0-2-10,-6-5-13,0-3-9,-2-2-15,0-6-136,-1-3-68</inkml:trace>
  <inkml:trace contextRef="#ctx0" brushRef="#br0" timeOffset="100334.4962">20573 10424 376,'0'0'113,"0"0"-110,0 0 13,0 0 15,0 0-19,0 0 30,79 7 4,-31-7-13,9-11-24,-5-2-6,-5 4 1,-6 2-4,-7 1-1,-4 1-21,-7-1-91,-2 0-150</inkml:trace>
  <inkml:trace contextRef="#ctx0" brushRef="#br0" timeOffset="101183.1141">22940 10033 134,'0'0'115,"0"0"-34,0 0 32,0 0 19,0 0-57,0 0-35,-30-71-12,14 65-23,0 3 30,-1 3-14,-3 0-21,-2 0 0,-5 9 5,-3 9-5,0 4 0,1 4 2,0 6-1,2 1 0,8 1 5,4-1 10,7 1-12,8-4 2,0-2 1,14-1-7,10-4 4,4-3 0,8-9 0,9-4 4,4-7-7,5 0 2,1-9-3,-3-8-64,-7 0-28,-6 4-97,-11-1-144</inkml:trace>
  <inkml:trace contextRef="#ctx0" brushRef="#br0" timeOffset="102355.6015">23563 9971 308,'0'0'83,"0"0"-77,0 0 30,0 0 50,0 0 2,-86-24-22,69 24-29,-2 0-15,-3 11-21,2 7 15,-2 4-8,1 5 11,3 3 10,2 2-23,5-1 11,0 1-8,6-5-8,5-3 4,0-5-5,0-3 0,9-4-5,3-5 2,4-4 1,5-3-1,4 0-11,2-6 1,3-12-9,-3-1-17,-3-5 6,-6-2-9,-2-1-11,-6-2-6,-2 2 23,-3 2 29,-3 2 7,0 4 2,-1 2 33,-1 8 12,0 4 44,0 4-11,0 1-36,0 0-22,0 3-22,0 13-2,-1 8-4,1 4 8,0-3-2,0-2 0,3-2 1,7-5-1,2-2 0,3-4 0,-1-3-1,5-4 3,2-3-2,1 0 0,5-2 4,2-12-10,-3-5 6,3-4-10,-4 2-1,-4 0-9,-5 6 20,-4 3-5,-4 5 10,-4 4-5,-1 1 8,-1 2 4,1 0-12,1 0-2,4 0 2,3 3 5,0 7-3,2 3 4,-2 3-5,-1 1 7,0 1 9,-3-2-17,-3 2 8,-2-3-2,-2 1-4,0-4 7,0-2-8,-3-2 0,0-4 4,0-1-5,1-3-3,2 0-6,-4 0-6,2-1 14,1-12-19,-1-2 13,2-4 5,0-5-6,9-4 2,6-4 3,7 3-6,4-1 3,-1 6 5,1 5-3,-4 5 2,-4 5 0,-5 9 1,-1 0 1,0 0-13,-3 15 12,0 6 2,1 5 15,-2-1 5,1 2-19,0-3 8,1-1-10,1-4 5,2-3-5,2-5 0,7-7-1,7-4-5,4 0-48,3-10-140,-5-3-352</inkml:trace>
  <inkml:trace contextRef="#ctx0" brushRef="#br0" timeOffset="103157.6427">25680 9420 116,'0'0'48,"0"0"-30,0 0 62,0 0 29,0 0-14,0 0-82,0 2 3,2 26 55,10 9 25,-2 13-47,-2 5-23,-5 0-9,1 4 1,1-3-14,3-2-1,1-4 5,-1-7-7,0-7 11,-1-4-12,-3-7 0,-1-4 2,-1-5-2,-1-4-8,1-5-25,-2-1-32,0-5-75,1-1-134</inkml:trace>
  <inkml:trace contextRef="#ctx0" brushRef="#br0" timeOffset="104074.5186">25804 9897 184,'0'0'65,"0"0"-22,0 0 50,0 0-11,0 0 10,0 0-54,80-69-13,-58 69 4,0 0-29,0 6 22,-2 9-18,-4 4-2,-4 2 1,-6 3 2,-6 1-3,0 0 1,-4-1-1,-16-1 14,-4-2-12,-3-1 0,-1-4-4,-2-2 0,2-5-1,3-3 0,5-5 1,5-1 0,8 0 1,4 0 4,3 0 11,0 0-7,0 0-7,7 0-3,19 0 3,8 0 8,12 0-5,5 0 6,6 0-4,-1 0-6,-4 0-1,-7 0 0,-7 2-5,-5-2-6,-5 0-33,-3 1-51,-1-1-48,1 0-11,1 0 36,1-3 24,-3-6 44,-5-3 47,-6 0 3,1-1 71,-5-2 49,0-2-10,1-1-6,0 0-15,3 0-33,0-2-2,-1 1-4,0-1-9,0 2-5,-5 1-23,-2 2 7,-2 2-6,-3 2-2,0 3 0,0 0-12,-8 3 0,-4 1-4,-1 4-4,-2 0 1,-1 0 1,-1 0 1,-7 7 5,0 8 0,1 2 0,4 4 0,3 3-1,7 5 1,6-1-1,3 1 2,0-4 1,21-2-2,5-8 0,9-3 6,7-7-2,6-5-2,6 0-2,1-10-19,0-4-65,-6-1-124,-6-2-107</inkml:trace>
  <inkml:trace contextRef="#ctx0" brushRef="#br0" timeOffset="105956.7898">27645 9705 270,'0'0'242,"0"0"-189,0 0-1,0 0-3,0 0-40,0 0 11,0 0 26,9 105-26,-1-70 13,2-4-14,0-1-8,3-3-7,3 0 1,-1-3-5,6-1 0,-1-4 0,3-2 1,2-5 0,-1-3-1,-2-4 3,-5-5-3,-1 0-1,-7 0-6,0-2-7,-1-10 12,-5-4-7,-2-5-1,-1-4 6,0 0-6,-1-4 9,-10 3-8,2 2 9,0 3 0,3 5 0,1 4 4,2 3 6,1 4-9,2 4 10,0 1-11,0 0-4,0 0 4,0 0-9,12 10 8,7 5-3,8 3 8,3 1-3,1-3-1,5-1 2,9-5-4,0-2 5,2-2-1,-2-4-2,-3-2 0,-5 0 0,-4 0 0,-5-2 2,-1-9-4,-4-3 2,-2-4 0,-4-3-2,-2-5-5,-2-1 2,-5 3 5,-6 1 0,-2 3-4,-2 7 8,-17 2-4,-5 6 17,0 5-17,-1 0 2,-1 0-2,6 15 0,3 6 11,4 4-7,4 7 1,3 2 8,6 4-5,0-2-5,0 0 2,9-2-3,11-5 5,2-4-5,8-4-2,6-6 2,9-6 1,9-5-3,3-4 0,-5 0-2,-6-7 1,-10-8-4,-11-3 5,-6-5-3,-5-4 2,-3-7-3,-5-4-12,-2-1-10,-3-2 20,-1 2 2,0 4 4,0 5 0,-8 5 1,-3 4-1,-1 5 4,-1 6-4,5 2 9,2 5-6,5 2 3,1 1-3,0 0-3,0 0-4,0 0-5,13 3 6,8 6-2,3 0 6,2-3-1,5 2 0,-3-3 8,-1 3-12,-6 0 4,-6 2 0,-2 1-1,-2 2 1,-4 4 0,0 2-2,-2 1 6,-4 3 2,1-2 11,1 1-8,0-1 4,2 0-4,1-3 1,2-4 4,1-2-11,5-3-3,4-5 1,4-2 3,1-2 1,0 0-2,0-7 0,-4-7 1,-2-2-4,-1-5 0,-4-2-1,-3-4-18,1-4 13,-7-2-9,-1 0 12,-2 5 1,0 4-7,0 8 9,0 9 0,0 6 11,0 1 5,0 6-16,0 17 0,-2 8 2,2 0 0,0 1 8,0-5-10,0-1 3,6-7-4,6-4 1,5-3-1,-1-8-10,5-2-42,1-2-44,-4 0-290</inkml:trace>
  <inkml:trace contextRef="#ctx0" brushRef="#br0" timeOffset="106195.0136">29200 9540 688,'0'0'87,"0"0"-87,0 0-25,0 0 7,0 0-15,0 0-62,-18-10-70,18 10-271</inkml:trace>
  <inkml:trace contextRef="#ctx0" brushRef="#br0" timeOffset="107546.571">29373 9930 110,'0'0'76,"0"0"-71,0 0 46,0 0-4,0 0 8,0 0 4,73 18 8,-48-18-24,-1 0-22,-3-6-4,0-3-7,1-3 23,1-4-24,-2-1-1,0-3-4,-2-1 2,-4-1 0,-3-5-1,0-2 1,-3-3-6,-3-4 0,0-5 3,-1 1-3,-2-1 3,-1 4-1,1 0 23,-1 6-14,-2 2 22,0 6-11,0 6-2,0 3 8,0 7-10,0 3 0,0 0 3,0 4-16,0 0-2,-2 22-3,-1 17-8,-2 13 8,2 10 8,-1 4 5,0 2 6,1 0-7,0-5 3,0-3 8,0-3-18,3 0 6,0-1-11,0-3 3,7-2 12,6-6-14,-2-4 2,3-5-3,-1-8 3,-1-3-4,0-6 1,-3-5 0,0-4-1,-5-5-2,-1-5 2,3 0-16,0-5 3,3-19 13,0-8-23,1-5-13,-8-5 20,-2 0-18,0 0 29,-18 1-8,-4 5 3,1 6 7,1 9 4,7 2 6,4 9 17,6 4-21,3 1 2,0 1-4,6-1-1,20-1-2,8 2 2,7 0 1,1 0 0,-1-1 2,-1 1-3,-6 0 1,0-2 0,-1-2-1,-4-1 1,-4-1 0,-7 1-1,-9 2 1,-6 4 0,-3 2 3,0 1 12,0-1 11,0 1-5,0 0-18,0 0 18,0 0-20,-3 0-1,-3 15-3,2 6 3,2 1 4,2 1-3,0-4-1,0-2 0,12-6 1,1-3-2,5-3-4,2-5-28,3 0-23,1 0-64,-6-7-215</inkml:trace>
  <inkml:trace contextRef="#ctx0" brushRef="#br0" timeOffset="107784.7876">30188 9598 492,'0'0'100,"0"0"-90,0 0-1,0 0 15,0 0-17,0 0-7,-2 0-6,2 7-72,0 4-50,0 2-55,3 0-64</inkml:trace>
  <inkml:trace contextRef="#ctx0" brushRef="#br0" timeOffset="108270.3578">30404 9847 570,'0'0'19,"0"0"-1,0 0-8,0 0 33,0 0-4,0 0-5,46 56-21,-25-54 10,8-2-19,2 0 12,0 0-5,-2-9-9,-3-3 4,-3-2-6,-8 0 3,-2-2 5,-9-2-8,-4-5-2,0 2-4,-3 0-18,-16 4 17,-2 6 7,-6 6 0,0 5 3,-1 0-1,4 8 1,2 13 7,5 7-5,4 5 8,6 0-2,4 1-7,3-5 11,0-1-14,6-4 3,11-5-3,7-3 2,6-8-3,12-2 0,1-6-1,5 0-19,-6 0-58,-11 0-156,-6-7-254</inkml:trace>
  <inkml:trace contextRef="#ctx0" brushRef="#br0" timeOffset="109166.0618">31296 9758 181,'0'0'105,"0"0"-41,0 0 53,0 0-66,0 0-18,-111-28-11,76 28 0,1 7-10,-1 11 10,6 5-10,2 6 6,2 2 20,6 1-4,6 0-4,2-3-13,10-4-10,1-4 4,0-3-11,13-5-1,8-3 1,6-7 0,6-3 0,3 0 10,-3-16-10,-2-3-1,-4-2-5,-2-5 6,-3-4 0,-3-6-5,-2-2-3,-3-4-10,-4-1 13,-5-2 4,-5-2 2,0 5 1,0 1-1,-8 2-1,-5 6 22,2 4 5,4 8 1,-2 9 3,6 6-3,0 5-14,1 1-14,1 11-3,-1 26-8,2 16 8,0 10 3,0 3 17,5-3-14,13-6 0,1-10-2,2-8 1,4-6-4,4-8-19,8-8-47,7-9 2,3-8-200</inkml:trace>
  <inkml:trace contextRef="#ctx0" brushRef="#br0" timeOffset="110391.5199">31847 9822 408,'0'0'41,"0"0"-41,0 0 0,0 0 18,0 0 1,0 0-9,32 24 9,-2-24 11,5-12-6,-2-2-18,-2-4 1,-9 0 1,-3-6-6,0-3 3,3-5 0,-3-2-3,-1-4 0,-5-2-2,-1-4 0,-2-1-5,-7 0 4,-3 2-4,0 4 10,0 6 1,0 9 30,0 9-7,-5 7 15,3 7-7,-1 1-26,-1 8-11,-4 24-5,-6 18 5,0 13 6,-1 6 7,3-2 3,5-2-1,2-3-14,3-4 2,2-5-2,0-5 2,5-6-3,10-7 0,8-5 2,-5-6-2,4-6 2,0-6-2,-1-4 0,0-7 0,3-1-1,-2 0 3,-2-16-2,-1-8 0,-4-7-7,-2-4 5,-3-2-17,-6 3 2,-4 2 4,0 6 2,0 7 9,-1 5 0,-9 7-10,3 3 12,1 4 16,-3 0-13,2 0-2,1 10-1,3 0-1,3-1-1,0-2-10,4 3 10,18-7 1,4-2 1,9-1-2,0 0-17,-5 0-4,-8-4 13,-4-1 1,-6 2 9,-3 3 0,-6 0-1,0 0 0,-3 0-17,1 3 5,1 9 13,-2 8 13,0 1 25,0 1-8,0 0-6,0-3 5,3 1-14,3-6-9,4 0-1,2-1-3,2-6-1,4-1-1,2-6 3,2 0 0,1 0 6,0-12-2,2-9-1,-2-7-6,0-3 4,1-2-4,-5 6-3,-5 7 3,-6 10 0,-7 8 8,-1 2 25,0 0-25,0 14-8,-9 13-5,-9 14 5,-4 13 13,-10 9-5,-6 12 9,-6 8-2,-6 0-14,0-5 3,1-12-4,9-10 0,8-11 2,9-12-1,10-12 0,6-12-1,7-9-1,0 0 0,0-25-2,23-15-7,13-7-6,11-8-3,14 0-19,9-3-3,5 1-28,-2 1-84,-7 7-238</inkml:trace>
  <inkml:trace contextRef="#ctx0" brushRef="#br0" timeOffset="111873.2315">22380 11012 318,'0'0'29,"0"0"-26,0 0 53,0 0 1,0 0-17,0 0-27,0 15 3,5 5 32,2 6-5,-1 1-16,4 3 4,1 0-19,1 0-3,7-3 3,5-3-5,4-3 6,4-3-10,4-3-1,-2-4 8,-1-8-10,-2-3 5,-6 0-3,-1-1 2,-6-13 0,-1-6-1,-4-1-3,0 0 1,-5 0-1,0 3 0,-5 2 3,0 3-1,-2 5 1,-1 1-1,0 4 14,0 3 12,0 0-25,0 3-3,0 20-13,6 11 13,0 12 4,0 8 4,-3 8 2,-3 2 10,0 3-12,-12 0 5,-9-2-9,-4-1-1,-4-6-2,1-7-1,-2-10 0,6-14 5,3-9-3,7-11-2,6-7 0,2 0-9,1-10 6,4-17-14,1-8 16,1-7-3,19-6 3,11-5 1,9-3-4,8 2-9,6 3-4,3 1-4,-4 4-8,-5 4-10,-3 7-126,-12 8-136</inkml:trace>
  <inkml:trace contextRef="#ctx0" brushRef="#br0" timeOffset="112844.3123">23280 11104 327,'0'0'99,"0"0"-92,0 0 1,-82 9 13,62 5-1,4 2 10,8 4-1,7 4-5,1 3 40,0 3 0,0-1-38,3 1-5,8-6-11,0-1-8,0-7 6,-1-6-7,1-5 0,-1-3-1,2-2 0,3 0 0,-1-8 2,-1-7 2,-4-6-8,-5-2 1,-1-5-5,-3-4-4,0 2-11,0 2 7,-4 4-2,-5 6 18,1 2 11,1 9 1,6 2 3,1 5 13,0 0-26,0 0-4,0 0-15,11 5 17,7 2 1,9-1-1,5-4 2,3-2 1,7 0-3,0-2 2,0-6-2,-5-3 3,-10 2-5,-5 3 5,-9-2-3,-4 5 0,-4 2 2,-5 1-2,0 0 3,0 0 18,0 0 3,0 0-24,2 17 0,2 5 7,-1 3 3,3 4 7,-2-1-9,2 0-3,2-4 8,-1-4-9,2-5 1,2-4-5,1-4-1,5-7 1,4 0 1,3-2 4,2-14-2,-3-2-3,1-2-6,-6-4 6,0-3-14,-3-2 1,-2-1-7,-3 5 4,-4 3 11,-3 7 10,-1 8-5,-2 3 17,0 4 9,0 0 3,0 0-26,0 0-3,0 10-1,0 6-2,2 6 3,2 0 4,4 2-4,-1-2 6,5 1-6,-1-3 0,2-4 0,0-1 4,4-2-8,5-6 3,8-7-57,5 0-72</inkml:trace>
  <inkml:trace contextRef="#ctx0" brushRef="#br0" timeOffset="113044.4152">24338 11268 706,'0'0'102,"0"0"-93,0 0-9,0 0 7,0 0-7,0 0-19,0 0-65,3-33-195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20:30.3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10142 1157 53,'0'0'61,"0"0"33,0 0-16,0 0-8,0 0 1,0 0-5,0-13-10,0 13-12,0 0-16,0 0-5,0 0-23,0 17 13,7 13-5,2 15 41,0 11-14,0 6-16,0 1-10,-3-2 3,-3-5-7,2-6-2,-1-4 1,-2-6-4,-1-4 0,-1-1 0,0-2-8,-1-3-21,-7-6-1,2-9-59,1-11-153,2-4-82</inkml:trace>
  <inkml:trace contextRef="#ctx0" brushRef="#br0" timeOffset="539.1401">10200 1185 132,'0'0'30,"0"0"-22,0 0 20,0 0 55,0 0 17,0 0-12,28-57 10,-26 57-31,4 4-67,10 22 24,5 18 4,5 13 12,2 7-24,3 3-2,2-8-6,7-7 3,2-4-7,0-4-3,4-5 4,-4-6-1,-9-6-4,-5-4 6,-4-8-6,-6-6 1,-5-6-4,-4-3 8,1 0-3,-2-6 8,1-13-6,1-7 9,-2-4-9,-4-3 12,-1-4 6,-3 0-7,0-2-1,0-3-2,-7-3-11,-3-2 1,-1 2-2,-1 4-1,0 9 0,2 10-14,1 7-8,0 7-14,3 4-20,3 4-107,1 0-284</inkml:trace>
  <inkml:trace contextRef="#ctx0" brushRef="#br0" timeOffset="1557.2012">11191 1402 245,'0'0'114,"0"0"-69,0 0 13,0 0-1,0 0 10,0 0-42,-93-30-6,75 37 9,0 8-7,3 6-5,1 6-5,0 5 0,6 3 13,0 0 0,6-3-4,2-3-5,0-4-15,12-4 0,5-4-2,5-6 5,-4-4-2,4-4 0,-3-3 0,0 0 1,-2-3 1,-3-12-4,1-3 1,-5-2-2,-5-2 1,-2-1 2,-1 0-1,-2-3 3,2 2 0,-1 1-3,2 1 0,2 4 0,1 4-2,0 4 2,0 3 0,1 6-1,2 1-7,2 0 7,4 0-3,-2 12-1,2 5 5,-3 1 2,3 3 2,-3-2 3,0 1-6,1-3 4,-1-4-5,0-4 0,-3-2 2,-3-2-1,-1-4 0,-1-1-1,0 0 4,1 0-4,1-9 1,0-6 0,1 0-2,-2 3 0,4 3 1,-6 3 0,-2 5 1,-1 1-3,0 0-1,3 0-3,2 0 0,4 9 2,1 3 4,2 1 7,3-1-6,-3-3 3,0-3-4,4-3 1,-2-3 2,2 0-3,-2 0 0,-3-4 7,-3-6-2,-4-1-4,-2-3 6,-2-4-4,0-5 11,0-2-14,0-5 1,0 1-1,0 2 1,0 8-2,0 5 2,0 8-1,0 4 3,0 2-3,0 0-8,1 0-1,13 7 1,-1 3 8,5 0-43,2-5-103,2-2-245</inkml:trace>
  <inkml:trace contextRef="#ctx0" brushRef="#br0" timeOffset="1773.3561">12165 1489 262,'0'0'522,"0"0"-515,0 0-5,0 0-1,0 0 9,0 0-4,-36 95-6,17-68 7,-5 0-7,-2 3-11,-1-3-59,-2-2-259</inkml:trace>
  <inkml:trace contextRef="#ctx0" brushRef="#br0" timeOffset="2506.162">13621 971 404,'0'0'205,"0"0"-168,0 0-28,0 0-6,16 88 55,-11-39 3,1 1-30,-2-3 3,1-4-4,2-2-23,-2-4 2,-1 1-8,1-5-1,-1-1 2,1-8-2,0-6 0,1-4-7,4-8-51,3-6-37,-1 0-151,-5-6-64</inkml:trace>
  <inkml:trace contextRef="#ctx0" brushRef="#br0" timeOffset="2909.5245">13712 1299 277,'0'0'196,"0"0"-107,0 0 24,0 0-66,0 0-7,0 0-25,33-72-13,-3 60 6,3 0-4,1 0-1,-3 3-1,2 2 0,-9-1-3,-3 5 1,-9 0-2,-7 2 1,-3 1-6,-2-2 7,0 1 4,0-4-4,0-5 9,0-6-7,0 0-1,0-1 6,0 4 4,-4 5 16,2 4 4,2 4-13,0 0-12,0 4-6,0 19-9,0 7 9,0 5 9,0-1 1,0-1 2,0-1-11,7 0 1,1-4-2,1-1 2,4-4-6,2-4-15,3-4-25,0-7-47,0-2-159,0-5-250</inkml:trace>
  <inkml:trace contextRef="#ctx0" brushRef="#br0" timeOffset="3377.1407">14446 1000 433,'0'0'65,"0"0"-31,0 0 71,-85-36-70,62 38-21,0 24 0,2 15 1,0 9 18,8 7-2,2 0-1,5 2-3,6-7-19,0-5 0,7-6-5,16-9-1,13-11 0,4-10-2,8-7 1,0-4 4,1-18-1,-3-13 1,-9-6-1,-7-4-3,-12-2 3,-9-1 3,-7 1-3,-2 0 1,-6 0-5,-15 0-5,-2 2-19,-2 7-15,0 4-3,-2 7-31,1 14-158,5 6-170</inkml:trace>
  <inkml:trace contextRef="#ctx0" brushRef="#br0" timeOffset="4132.0624">14816 974 211,'0'0'247,"0"0"-179,0 0 1,0 0-9,0 0-29,0 0-6,9-27-25,6 54 5,2 12 23,-1 10 9,-4 0-15,-1-2 2,2-3-20,3-4 11,2-4-10,6-6-2,-1-5 12,-1-9-13,-2-8 0,1-5-1,-1-3 2,-1-2-3,0-17 0,-2-4-5,-2-4 5,-5-3-6,-4-1 6,-3 3-2,-1 1-1,-1 4 2,-1 5 1,0 3 0,0 6 1,0 8-1,2 1-5,5 1-11,4 20-16,3 8 27,1 6 5,2 0 0,-2 3 3,1-5 2,-2-2 1,-1-9-4,-1-3-2,-3-9 3,0-6-3,1-4 0,2-1 4,3-23 3,-1-8 0,0-5-5,-3-3 2,-5 0-4,-2-1 0,-2-3 4,-2-1-7,0-2 3,0 0-16,0 0-20,0 7-45,0 6-120,0 11-202</inkml:trace>
  <inkml:trace contextRef="#ctx0" brushRef="#br0" timeOffset="4749.3104">16635 794 396,'0'0'104,"0"0"-91,0 0 15,0 0 1,0 0-12,0 0-2,30-15 24,1 13 13,8 1-22,7-2-12,3 0-5,5-1 4,-2 0-16,-7 0-1,-4-1 0,-11 2-19,-10 3-33,-7 0-73,-11 0-67,-2 0-98</inkml:trace>
  <inkml:trace contextRef="#ctx0" brushRef="#br0" timeOffset="4980.6868">16906 752 184,'0'0'165,"0"0"-100,0 0-6,0 0 35,-36 98-1,25-49-31,2 8-17,-1 2-7,4-3-22,1-4 19,2-4-9,1-4-20,2-6-2,0-4-3,0-5 2,0-5-3,0-6-41,9-5-19,8-9-75,3-4-135,3 0-117</inkml:trace>
  <inkml:trace contextRef="#ctx0" brushRef="#br0" timeOffset="5450.7928">17445 827 401,'0'0'131,"0"0"-73,0 0-2,-82-25-22,58 25-10,3 9-3,3 12-12,0 11 13,6 9-7,5 7 9,0 2-2,7-1-17,0-3 3,7-7-2,14-8-6,6-5 0,2-9 0,4-8-6,-1-9 6,0 0 7,0-6 0,-1-15-1,-4-8-4,-5-3 5,-10-2-2,-7-4-3,-5-2 6,0-4-8,-8-4-2,-10-1-9,-4 4-33,-2 5-18,-1 7-83,0 4-246</inkml:trace>
  <inkml:trace contextRef="#ctx0" brushRef="#br0" timeOffset="6019.6129">18714 702 507,'0'0'137,"0"0"-135,0 0 7,12 93-7,-9-42 41,-1 7 7,-2-3-14,2-2-9,-1-3-9,-1-8-12,2-4-5,-1-4 3,3-5-8,-4-7-8,2-3-31,-1-5-45,1-8-160,-2-6-161</inkml:trace>
  <inkml:trace contextRef="#ctx0" brushRef="#br0" timeOffset="6352.7181">18571 752 407,'0'0'129,"0"0"-79,0-79-14,19 63-19,4 2-7,7 10 7,8 4 7,7 0-6,6 27 1,3 9-14,-2 12 24,-1 8-18,-5 4-4,-4 0 6,-10-2-2,-9-8-4,-11-6-7,-11-9 0,-1-1 2,-19-5 0,-17 0 2,-7-6 2,-6-5-6,1-4-15,0-8-13,8-3-24,0-3-26,6 0-126,4 0-100</inkml:trace>
  <inkml:trace contextRef="#ctx0" brushRef="#br0" timeOffset="6838.9256">19416 711 210,'0'0'89,"0"0"-35,0 0 28,-105 16-34,77 15 1,1 12 13,9 10 6,5 6-24,8-1-18,5-2-6,0-10-1,12-8-18,11-6 3,3-8-4,9-9 0,4-6 4,2-9-1,0 0-2,-5-16 6,-4-9-4,-5-3-3,-8-5 4,-5-5-4,-5-7 7,-6-8-4,-3-1 1,0-3-4,-15 4-1,-3 4-9,-1 4-35,1 5-91,1 9-256</inkml:trace>
  <inkml:trace contextRef="#ctx0" brushRef="#br0" timeOffset="7386.8868">19960 559 28,'0'0'226,"0"0"-204,0 0 57,0 0 22,0 0-5,0 0-12,71-64-56,-52 64-3,1 16-4,2 6-15,-2 6-5,-2 6 0,-7 7-1,-8 4 6,-3 6 7,0 3-2,-15 6 6,-5 2-2,0-3 6,1-5 17,0-12-11,3-7-18,1-8-5,6-5-5,4-5 1,5-6-53,0-4-70,9-5-270</inkml:trace>
  <inkml:trace contextRef="#ctx0" brushRef="#br0" timeOffset="7571.8005">20109 1456 428,'0'0'131,"0"0"-118,0 0-10,0 0 5,0 0-1,0 0-7,2 27 5,-2-27-5,0 0-67,0-1-165</inkml:trace>
  <inkml:trace contextRef="#ctx0" brushRef="#br0" timeOffset="10509.98">10175 2045 22,'0'0'217,"0"0"-211,0 0 4,0 0-4,0 0 8,88 0 13,-66-4 2,5 0 21,4-1-9,-1 3-10,6 0 3,3 1-15,4-2-9,5 3-5,2-2-1,5 0 6,1-2-9,-1-1 4,3 1-4,2-2-1,-2 1 0,2 1-23,-5-2 0,-3 3 7,-3 0 5,-4 1 11,0 1 0,-2-1 3,3 2-3,2-3 0,6 1 0,1-7 3,5 4-2,-1-1-2,7-2 1,4 2-8,8-1-3,-2-3 3,-2 5 5,-4 0 0,-4 0 3,1 4 0,1-1 0,0-1 3,-1 1-3,3-1 0,4-2 0,3-1 1,8-1 1,-1 2 0,5-3-2,8 2 4,9 2 11,5-2 8,5 0-23,3-1 2,2-1-1,7-1-1,6-2 3,2-2-1,6-1-3,4 0 1,5 1 0,4 0 3,2 0-3,-6 3 0,-2 1-1,-3 2 1,-10 2 0,4 2-2,-3 1 4,2 1-4,3-1 3,1-1-2,-3 2 1,-1-2 0,-3 3 1,-5 0-1,-3 0 0,1 0 0,-6 0 0,1 0 0,-1 3 0,-3 0-2,1 0 0,0-2 2,-2-1-1,-3 0 1,-2 0-2,0 0 5,-1 0-5,-3 0 4,2 2-2,-3 1 0,-1-2-3,-2 3 1,-1 0-6,-3-1 6,1 1 0,0-2-3,3-2 5,2 0-2,5 0 2,3 0-4,0 0 1,2-2-8,-3-2 5,-2-1 0,1 4 5,-7 0 1,-3 1-4,0 0 3,-3 0 2,3 0-1,-1 0 2,-2 0-1,-3 0-2,-10 0 1,-6 0 0,-12 0 4,-13 0-4,-17 0 3,-14 2-3,-15 1 0,-11 0-17,0 0-38,-16 0 46,-11-3-77</inkml:trace>
  <inkml:trace contextRef="#ctx0" brushRef="#br0" timeOffset="15649.0913">10697 3648 366,'0'0'82,"0"0"-76,0 0 19,0 0 18,0 0-6,0 0 15,0 0 0,-17-13-35,17 13-13,-1 0-4,1 0-11,0 17 5,0 10 6,0 12 5,0 11 2,0 7-5,0 6 1,3 5-3,10 3 0,5-2 5,6 0 14,2-5-2,6-8-3,10-9-12,10-8 1,4-7-3,2-11 0,3-14 4,3-7-2,-1-7 3,1-25 0,-4-7-4,-7-8-2,-5-6 5,-14-2-3,-7-2 9,-9-3-8,-6 1 7,-8-2 13,-4 1-13,0 0 7,0 1-12,-7 4-3,-5 7-2,1 7-3,4 12-24,0 9-30,-1 9-59,4 8-103,-1 3-154</inkml:trace>
  <inkml:trace contextRef="#ctx0" brushRef="#br0" timeOffset="15996.183">12059 3880 353,'0'0'68,"0"0"-55,0 0 65,0 0 19,0 0-41,0 0-40,13 0-9,19 0 8,7-2 8,4-4-18,-6 3-4,-3 3 1,-8 0-2,-11 0-15,-8 12-60,-7 5-115,-6 1-102</inkml:trace>
  <inkml:trace contextRef="#ctx0" brushRef="#br0" timeOffset="16138.4423">12169 4019 339,'0'0'164,"0"0"-161,0 0 63,0 0-2,84-2-29,-44-14-31,3 2 5,-2 1-9,-2 1-27,-5 3-78,-7 1-205</inkml:trace>
  <inkml:trace contextRef="#ctx0" brushRef="#br0" timeOffset="17546.4482">14107 2865 167,'0'0'27,"0"0"17,0 0 26,0 0-34,0 0-17,-80-9 9,59 9 23,2 4 14,3-1-13,3 0-35,0-1-10,-2 1 2,0 2-8,-3-2 0,3 2-1,0-2 2,3 0-4,5-1 2,-2-2 0,7 2 6,1-2-2,1 0 13,0 1-6,0-1-11,-2 2 0,1 2-1,1 5-8,0 2 8,0 4 1,0 4 0,0 2 0,0 6 3,0 5 3,1 3-6,4 4 1,2 1 17,-1 5 7,3 7-14,-1-1-2,3 3 0,0 0 4,1-2-12,0-3 0,-2-3 4,0-2-4,-2 3 2,0 1-3,-1 4 2,3 1-2,-2 0 0,3 3-2,-4-2 1,2 4 2,-5 2 1,1 3-2,-1 0 4,-1 2-7,-1-2 3,1 3-1,0 6 1,1 2 0,1 3 0,1-3 3,0 0-3,3-2 0,1 1-2,-1 0 2,0-4 3,-2 0-2,-2-1-1,-4 1 2,-1 2-2,0 0 0,0-1-2,-1 4 5,-8 3-3,3 4 5,2 0-5,-1-1 8,2-4-8,3-3 6,-2 1 1,1 0-2,-2-2 2,1-1-5,1-5-1,-2-3 0,3-3 0,0-4-1,-1-3 0,-1-7 1,-2-2 2,-1-8-2,-1-4 1,3-5-2,0-4 2,0-5-2,2-5 4,-2-1-1,3-5-3,0-3 0,0-1 0,0-3 0,0 0-5,0 1 3,0 1 2,0-1 0,10 1 6,5-2-1,12 0 4,9 0-2,19-16-3,12-6 0,12-3-4,8-6-10,-7 5-19,-4 1-69,-13 2-133,-18 5-74</inkml:trace>
  <inkml:trace contextRef="#ctx0" brushRef="#br0" timeOffset="18702.603">15513 3143 139,'0'0'157,"0"0"-70,0 0 23,0 0-1,0 0-49,-20-84-36,8 72-16,-4 1 4,1 6 4,-4 3-15,-4 2 5,-1 0-6,-3 7 3,2 12-1,3 3 1,1 4-3,3 4 12,2 5-3,4 1-4,6 0 7,6-2-2,0-2-7,1-4 5,17-6-7,3-6 3,1-4 0,2-6-3,-1-4 2,2-2-2,0-6 5,1-15-2,-4-6 3,-2-2-5,-6 3 3,-5 5-4,-4 6 1,-5 6 1,0 4 17,0 5 33,0 0-19,0 0-20,0 0-14,0 0-9,0 0 2,7 8-3,8 4 10,3 3 1,6-1-1,6-1-24,6-1-48,5 2-32,3-1-1,-4 4-134</inkml:trace>
  <inkml:trace contextRef="#ctx0" brushRef="#br0" timeOffset="19589.0121">15186 4342 149,'0'0'300,"0"0"-173,0 0-23,0 0-63,0 0-24,0 0-16,0-4-1,2 13-6,4 14 6,1 12 20,-1 2 6,-3 5-7,-2-4 1,2 0-10,-1-2-1,1-5-6,1-2-1,-2-8 8,4-6-10,-5-5 1,1-6-6,1-4 1,0 0-20,3-2-4,4-16 28,3-5 0,1-1-7,-1 5 6,-2-1 1,-4 7 0,0 5 2,1 3 4,-2 3-4,3 2 0,4 0-1,6 2-1,4 11 12,3 0-7,2 3-1,-1 2 11,-4 0-8,-4 0 0,-12 0-6,-5 1 3,-2-1 13,0 4-7,-14-4 5,-10-1-11,-4 3-3,-3-4 3,-4 1-4,1-3-10,1-4-21,-1-4-30,4-6-40,3 0-263</inkml:trace>
  <inkml:trace contextRef="#ctx0" brushRef="#br0" timeOffset="20175.5769">15493 5657 286,'0'0'85,"0"0"-42,0 0 56,0 0-30,-83-9-19,60 28 2,-2 7-27,0 7 11,-1 5 3,3 4-15,6 6 6,5 2-7,9-1-4,3 1-9,12-5-9,16-6 4,11-7-3,13-9-2,12-13 4,14-10-4,7 0 0,2-21-46,-10-7-55,-11-4-132,-17 5-211</inkml:trace>
  <inkml:trace contextRef="#ctx0" brushRef="#br0" timeOffset="21293.8127">17789 3099 247,'0'0'188,"0"0"-123,0 0 36,0 0-20,0 0-49,0 0 1,-53-70-11,37 64-7,0 3-1,-3 3-2,2 0-12,0 0 6,0 15-6,1 6-2,-2 6 0,3 5 1,4 1 1,4 3 0,6-3 0,1 0-1,0 0 3,13-6-1,4-3-1,2-6-7,5-8 7,-2-5-1,7-5 2,-3 0 3,3-2-4,-5-17 0,-1-4 0,-1-9-2,-3-6-2,-2-5 1,-3 1 3,-6-2 0,-4 0 1,-1-1 1,-3-2 10,0 0-6,0 7 6,-6 5 8,0 8 4,0 9 11,0 9-8,3 6-1,0 3-8,3 0-18,0 14-11,0 21 0,0 14 11,0 8 0,0 0 0,12-1-1,2 0 1,0-3-22,3-4-15,-1-3-44,2-11-39,0-9-223</inkml:trace>
  <inkml:trace contextRef="#ctx0" brushRef="#br0" timeOffset="22111.5503">17712 4370 151,'0'0'215,"0"0"-197,0 0-11,0 0 47,0 0 26,0 0-25,49 26-5,-31-20 2,4-2-25,4-2 8,2-2-15,3 0-6,2 0-3,-1-8-7,-7-1 1,-7 3-5,-5 0 4,-5-2 0,-4 0-1,-2-5 2,-2-3 1,0-2-2,0 1-3,-11 1-1,-5 2-7,-4 5 7,-2 4 1,-5 5 2,-1 0-1,-3 11 1,-2 12 0,4 5 2,1 7-1,6 4 4,5 3 2,10 4-5,7-4 2,0-5-7,10-4-1,16-8-1,3-4 2,7-8 0,3-3 2,6-7-4,1-3-2,5 0-36,1 0-33,-4-7-116,-6-7-314</inkml:trace>
  <inkml:trace contextRef="#ctx0" brushRef="#br0" timeOffset="23377.0181">17748 5493 166,'0'0'128,"0"0"-122,0 0 1,0 0 41,0 0 5,0 0 4,14 44-28,-6-38 16,1-2 11,3 0-15,-2-2-19,7-2-10,-2 0-9,2 0 12,2-5-9,1-6-5,-1-7 11,3-3-8,-1-5 1,-3-4 0,-1-5-2,-3-2 2,-2-4-5,-3-1 2,-3 1 0,2 0-2,-5 2 1,1 3-2,-4 3 6,0 7-5,0 8 10,-4 8 23,-4 6 4,0 2-27,-1 2 1,-1 3-11,-4 22-3,2 14 2,-1 11 2,3 11 0,5 6 7,0 8-6,5 8 14,0 0 0,0 4 4,0-1 8,0-3-13,17-5-4,5-6 4,1-7-12,-4-3-3,2-2 0,-3-6 2,-2-4-3,4-10 1,-4-6 0,0-10-2,-3-8 3,-4-7-1,-4-4 0,0-5-10,-2-2 10,3-20 1,3-13 4,3-10-5,-5-9-19,-4-3-3,-3-1-1,-3 5-2,-19 5 21,-8 5 0,-7 8-2,-8 7 4,-3 8 4,3 8 2,7 3 3,14 4-1,7 1 16,13 1-14,4-1-2,0-4-6,22-5-10,20-10 10,22-6 0,17-6 4,11-1-9,1 2 2,-8 5-16,-12 10 4,-17 7-41,-18 7-7,-19 5-57,-16 0-216</inkml:trace>
  <inkml:trace contextRef="#ctx0" brushRef="#br0" timeOffset="25365.8306">20099 2964 105,'0'0'102,"0"0"11,0 0-16,0 0 6,0 0-21,0 0-18,24-48-1,-24 39-21,-1 0-22,-9 0 0,-2 0-7,-1 0-3,-2 3-10,-1 3 0,-2 1-1,-5 2-4,0 2 3,-3 15 2,5 4 1,0 4-1,8 1 4,3-1-4,5 1 4,5-2-4,0-3 3,5-1-4,12-4 1,2-5 0,6-1 0,2-7 1,2-3-2,4 0-3,-1 0-9,-1-9 11,-6-6 2,-1-3 0,-7 2 1,-4-2-1,-4 4 0,-5 3 5,0 7-2,-4 1 17,0 3 7,0 0-12,0 0-15,0 7-7,0 18-1,0 9 8,0 13 9,0 9 15,-2 8-11,-9 7 0,-3 0-1,-3-5-9,-2-7 0,-1-5-3,1-5 5,-2-5-8,3-6 7,2-11-4,5-12 4,5-9-2,2-6 8,3-3 1,1-21-11,0-9-4,0-8-2,22-4 6,12-2-2,14-1-6,5 3-10,6 1-6,-1 7-29,-1 2-12,-5 4-61,-10 2-246</inkml:trace>
  <inkml:trace contextRef="#ctx0" brushRef="#br0" timeOffset="26537.6661">19780 4371 276,'0'0'79,"0"0"-75,0 0 46,0 0 52,0 0-30,0 0-37,34 70-4,-15-63 2,4-1-20,2-6 6,8 0-10,3 0-3,6-16-3,1-5 2,-3-5-10,-4-2-3,-6-1-21,-6-2 1,-12 0-22,-6-1 12,-6-2 27,0 1 8,-6-2 3,-10 0 7,0 4 23,1 2 23,2 7-26,4 7 6,4 6 10,2 6-10,3 3 1,0 0-34,0 24-11,0 16 11,0 16 13,0 6 4,0 1 19,0 1-15,2 0 4,2-1-8,1-1-9,1-3 19,-1-11-24,-2-8 0,1-9 0,-1-10 4,-2-10-8,1-4 1,-1-6 0,-1-1 2,2-3 4,-1-23-6,2-10-11,3-9-32,2-1 32,2 0 5,2 6-5,1 8 9,-1 8 0,1 11 2,1 2-2,3 7-9,5 4 9,2 0 0,3 12-4,-2 10 3,-2 7 6,-1 7-3,-4 2 11,-5 1-11,-1-3 13,0-3-13,0-6 2,1-6-5,1-6 3,2-5-12,5-5-47,3-5-54,3 0-169</inkml:trace>
  <inkml:trace contextRef="#ctx0" brushRef="#br0" timeOffset="27455.4603">20067 5463 659,'0'0'45,"0"0"-45,0 0-8,0 0 8,0 0-2,0 0 2,23 0 0,-7 0 12,3 0-4,3-10-4,0-1 1,0-1-3,-2-2 4,-2-1-3,-2 3 0,-2 0-2,-5 5 1,-3 2-2,-5 2 0,-1 1 1,0 2 33,0 0-24,0 0-10,0 7-4,3 18-13,4 13 17,-1 12 36,0 5-17,-3 5 12,2 6-27,-3 5 4,-2 5-6,0-1 4,0 0-3,-7 0 17,-6-5-10,-2-9 12,3-8-18,-1-14 2,1-11-3,4-11 2,4-9-5,1-5 4,3-3-2,-3 0 16,3-12-15,0-14 0,0-10-6,15-14-3,13-12-4,12-8-25,11-10-32,4-1-30,-4 0-175</inkml:trace>
  <inkml:trace contextRef="#ctx0" brushRef="#br0" timeOffset="27809.6535">20282 5174 525,'0'0'123,"0"0"-100,0 0-1,0 0-1,0 0-11,0 0-10,-16-20-43,16 9-171,0-2-177</inkml:trace>
  <inkml:trace contextRef="#ctx0" brushRef="#br0" timeOffset="29413.7264">20830 2760 69,'0'0'60,"0"0"-42,0 0-17,0 0 19,0 0 48,0 0 32,-1-15-20,1 15-38,0-2-15,0 1-27,0-2 9,13-2-9,7-1 4,2-1-1,0-1 2,0 0-4,0 4-1,0 1 0,-2 1 2,0 2-3,-1 0 1,-2 0 0,-2 0-1,-5 3 1,2 5 0,-4-1 1,-2 3 0,-2 0 25,-1 1-10,0 2-4,-3 2 6,0 1-14,0 5 8,0 4-1,0 2-9,0 3 10,-1 3-7,-2 4 11,1 3 0,1 5 10,1 2-9,0 6-11,0 2 3,0 5 10,0-1-13,0-2 1,0 2 7,0-3-13,0 1 8,0 5-6,4 2 1,6 4 0,-2-1-3,1 0 5,1-4 8,-1 2-14,0-2 5,2 0-3,2-1-1,-1-1 8,0-2-7,0-3-2,-3 0 3,0-3 0,-5-1-3,-1-1 0,-1-2 4,-2-3-4,1 1 2,-1 0 0,2 0 8,-2 0-8,1 0-1,1-2-1,-2-3 5,1 0-6,1-1 2,-1-1-1,2-2 7,0 0-6,1-3 1,1-4 4,0 1-4,1 0 7,0-1-1,2 3-6,0-2 6,-2-4-3,2 2-2,-4-7-3,0 0 0,-1-2-2,0 0 2,-1 2 0,1 1 4,-3 0-2,0 0-3,0-3 1,0 0 0,0-3 3,0-4-2,0-2-1,0-3 0,0-3 2,0 0-2,0-2 3,-6 2-2,-7 1 6,-6 0-4,-1-1 0,-4 0-2,-4 0-1,-5-2-9,-6 1-22,-9 0-19,-1-4 7,-8-1-46,0 0-77,5 0-13,3 0-61</inkml:trace>
  <inkml:trace contextRef="#ctx0" brushRef="#br0" timeOffset="60778.0731">15273 4656 68,'0'0'58,"0"0"-5,0 0-4,0 0 4,0 0 3,0 0-15,0 0-2,0 0-6,0-7-11,0 7 8,0 0-7,0 0-10,0 0 2,0 0-15,0 0-9,0 1 5,0 9 4,1 4 11,1 3-1,-2 1-9,0 3 20,0 3-17,0-2-1,0 2 3,0-1-2,0-5 0,0-1-4,0-4 5,-2-4-3,1-1-2,-1-5-1,2-3-10,0 0-37,0 0-10,0-7-19,0-13-134</inkml:trace>
  <inkml:trace contextRef="#ctx0" brushRef="#br0" timeOffset="65484.3973">10097 8031 269,'0'0'91,"0"0"-74,0 0 55,0 0-6,0 0-8,0 0-49,0 0-4,0 0-5,25-8 8,-2 8-2,4 2 14,3 2-13,1-2-3,0-1-2,2-1 0,-3 0-3,-3 0 1,-5 0-31,-1-3-60,-8 2-52,-5-1-122</inkml:trace>
  <inkml:trace contextRef="#ctx0" brushRef="#br0" timeOffset="65791.7225">10280 8052 63,'0'0'148,"0"0"-101,0 0-17,0 0 67,0 0 6,0 87 1,0-55-22,0 5-42,0 4-4,0 1-5,0 2 7,0-2-9,0-1-23,0-2 6,0 0-12,0-3 4,0 0-1,0-5-3,0-2-1,0-2-17,-6-1-26,-5-3-28,0-4-93,-5-7-165</inkml:trace>
  <inkml:trace contextRef="#ctx0" brushRef="#br0" timeOffset="66023.6033">10127 8738 151,'0'0'403,"0"0"-371,0 0-24,0 0-8,0 0 23,0 0 37,46 0-31,-19 0-17,1 0 0,1 2-11,-1-1 2,-3 2-6,2 0 1,-4 0-42,1-2-94,-5 1-161</inkml:trace>
  <inkml:trace contextRef="#ctx0" brushRef="#br0" timeOffset="66894.5515">10664 8657 554,'0'0'0,"0"0"-8,0 0 8,0 0 14,0 0 40,0 0-13,30 8-2,-20-8-4,1-2-18,1-10-1,2-8-9,3-5-7,4-7 7,1-6-5,-1-2-2,2-4 0,-4-1-23,-4 1 9,0-2 2,-8 0-1,-2-2 13,-4-3 0,-1 0 0,0 4-1,0 8 7,-3 9-5,-3 9 10,0 9 4,3 6 12,-4 3-8,7 3-4,-2 0-8,-1 13-7,-1 28-4,-1 24 4,1 15 16,4 10 13,0 3 5,0 2 5,0 0-3,0-5-7,0-8-10,4-13-8,5-11-9,6-7-1,2 0 1,-1-2-2,1 1 0,-1-2 1,-6-9-1,-2-8 0,1-8 0,-5-11-1,-2-6-31,-2-6-23,0-1 18,0-19 1,-15-5-40,3-3 23,-6 0 48,0-1 5,0 4 0,0-1 24,2 7 11,4 1-4,3 1 12,6 0-12,3-1-22,0-3-9,15-1-1,18-6 1,12 1-3,8 0-2,1 5-2,-6 8-35,-7 5-4,-9 7-15,-6 2-58,-7 0-229</inkml:trace>
  <inkml:trace contextRef="#ctx0" brushRef="#br0" timeOffset="67959.5054">12336 7969 81,'0'0'367,"0"0"-308,0 0-7,0 0-12,0 0-15,0 0-14,8 9-3,-2 20 0,1 13 52,2 7-11,-1 4-18,-1 3-8,-2-5-2,-1 0-5,-2-4 5,1-2-12,1-2 0,-3 0-6,2-4 0,-3-6-1,0-4-2,0-8 2,0-6 3,0-8-4,0-4-1,0-3 4,0 0-4,0-6 0,3-10-20,2-7-2,3 2 20,-1-2-1,3 4 3,2 3 0,2 0 0,1 5-1,2 3-1,2 6 2,0 2-5,0 0 4,-1 5 1,1 9 0,-2 4-3,-4 1 3,-2 4 0,-7-1 0,-4-1 6,0 0-1,0-1 3,-12-2 1,-10-3-7,-5-1 8,-4-6-8,1-5-1,0-3-2,5 0-23,4 0 3,5-6-10,5-1-15,9 2-2,2 1-114,0-2-174</inkml:trace>
  <inkml:trace contextRef="#ctx0" brushRef="#br0" timeOffset="68313.7227">12969 8372 315,'0'0'178,"0"0"-67,0 0-21,0 0-42,0 0-38,0 0-10,46-10 23,-7 4-5,6-2-7,-1 2-11,-9 0 0,-10 5 0,-10 1-1,-7 0-17,-8 7-43,0 11-77,-12 2-64,-18 2-122</inkml:trace>
  <inkml:trace contextRef="#ctx0" brushRef="#br0" timeOffset="68498.6227">12971 8545 212,'0'0'67,"0"0"-20,0 0 35,0 0 35,0 0-33,0 0-29,78 8-22,-40-9-9,-1-7-19,-2 0 1,-7 4-6,-1-1 0,-4 2-1,-3 2-44,2-1-97,1-1-139</inkml:trace>
  <inkml:trace contextRef="#ctx0" brushRef="#br0" timeOffset="68999.5864">13721 8088 359,'0'0'86,"0"0"-18,0 0 20,0 0-15,-95 51-41,76-18 8,6 5-8,6 1-19,2 4 9,5 0-6,0-1 10,2 0 5,15-6-20,3-1-7,4-7-4,1-7 2,2-4-3,0-10 1,-1-3 0,2-4 5,0-2-2,-3-16-3,-2-6 0,-7-6 1,-4-6 10,-4-6-11,-5-1 3,-3-3 3,0 1-6,-8-1 0,-7 3 0,-1 3 0,-2 9-3,1 7-18,0 10-22,-4 14-5,1 0-75,-2 18-245</inkml:trace>
  <inkml:trace contextRef="#ctx0" brushRef="#br0" timeOffset="69262.5403">14228 8571 594,'0'0'147,"0"0"-147,0 0 0,0 0 31,0 0-6,0 0-24,-6 46 7,-12-21-6,-7 3-4,-5 6-41,-4-5-93,-2-1-221</inkml:trace>
  <inkml:trace contextRef="#ctx0" brushRef="#br0" timeOffset="70080.3656">16392 7799 332,'0'0'76,"0"0"18,0 0-19,0 0-1,0 0-17,0 0-44,0-5-13,0 20-4,0 13 4,0 9 35,0 8-16,0 11 3,0 7 5,0 4-11,-2 0-4,1-5-5,1-7-3,0-3-4,0-9 3,14-2-3,6-8 1,5-4 6,4-10-9,0-7 2,1-7 0,-1-5-5,-3 0-21,-3-9-17,-1-11-24,-3-4-124,-6-3-181</inkml:trace>
  <inkml:trace contextRef="#ctx0" brushRef="#br0" timeOffset="70349.9458">16199 8157 432,'0'0'15,"0"0"3,0 0 12,0 0 71,113-6-1,-66 0-67,5-3 2,1 2-14,-3-4-14,-4 5-4,-13 3-3,-12 3 0,-8 0-33,-10 3-97,-3 11-146</inkml:trace>
  <inkml:trace contextRef="#ctx0" brushRef="#br0" timeOffset="71900.4293">17075 8249 122,'0'0'141,"0"0"-41,0 0 43,0 0-41,0 0-52,0 0-38,-87-30 4,65 30 9,3 10-10,0 8 8,0 5 3,0 4-22,2 2 15,3-1-6,2-2 2,5-4-2,4-1-12,3-5-1,0-1 0,0-5-2,3-4-2,14-6 4,4 0 0,6-1-3,1-13 3,-1-4-1,-7 3-10,-4-3-2,-3 1 9,-1 1-4,-4 1 8,-2 4-1,-5 2 4,-1 5 1,0 0 1,0 3 9,0 0 11,0 1-8,0 0-14,0 0-3,0 0-18,0 6 18,3 6-4,6 2 6,1-3-2,4 0 1,2-4 1,6 0-1,4-6 3,4-1-4,3 0 0,-2 0 5,-4-14-2,0-5-2,-5-5 0,2-7 1,-3-8-2,0-7 0,-4-7 0,-3-4-5,-5 0 5,-3 4 0,-6 5 0,0 6 3,0 6 1,0 5-2,-3 7-2,0 9 3,2 7 12,-1 6 2,2 2 1,0 2-18,0 24-14,0 16 14,0 20 18,0 12-2,0 4 12,0-1 12,0-5-11,0-10-8,0-11-19,0-7 7,0-5-9,0-6 4,0-4-3,0-5 2,0-4-1,0-10 1,0-2 1,0-7-4,0-1 0,0 0 1,0 0-4,0-18-11,0-9-37,0-5 16,0-4 11,9-2 1,1 1 0,3-2 18,1 1 0,0 2 7,0 3-2,0 4 0,2 5 1,-4 2-1,1 7 0,-2 5 0,-5 6-5,-1 4 4,1 0-5,1 4 6,-1 7-12,-4 4 10,-2-3-5,0 2 4,-2 1-1,-8-5-7,-1-2-2,2-5 4,2-3-16,0 0 10,3 0 5,1 0 10,0-3 4,2 1 16,-1 2 1,2 0-8,0 0-8,0 0-5,0 2-3,0 11 3,8 4 15,4 1 3,0 1-4,5 1 9,2-2-21,3 0 2,3-1-1,-2-4-3,2-4 1,2-1 1,0-7-4,6-1-5,4 0-12,6-18 9,-3-8 7,-2-5-62,-7-3 47,-9-4-1,-13 3 4,-9 4 11,0 5 0,-10 5 4,-8 6 28,1 7-1,3 6 13,2 2-14,1 2-7,1 19-13,5 6-1,2 8-1,3 0 10,0-2-9,3-2 9,17-6-12,1-6-1,10-6-1,8-6-4,4-6-23,2-1-63,-5 0-84</inkml:trace>
  <inkml:trace contextRef="#ctx0" brushRef="#br0" timeOffset="74144.1914">19769 7602 263,'0'0'139,"0"0"-102,0 0 44,0 0 1,0 0-20,0 0-32,0-20-14,0 20-16,0 9-9,0 20 9,-1 12 2,-2 11 25,0 3-13,3 4 6,0-2 5,0-4-18,15-1 7,7-3-11,6-2 0,4-3-1,1-7-1,1-7 1,0-10 4,4-10-4,2-10-2,0 0 2,-3-4 0,-2-17 5,-2-8-2,-5-6-2,-3-8 3,-2-3-1,-5-3-4,-4 1-1,-5-1 1,-2 2 1,-4-2-1,-3 3-1,0 5 0,0 7-3,0 10-4,0 7-12,0 7-19,-3 9-13,-5 1-64,-3 6-178,1 16 4</inkml:trace>
  <inkml:trace contextRef="#ctx0" brushRef="#br0" timeOffset="74445.0131">20489 8083 532,'0'0'165,"0"0"-165,0 0 0,0 0 9,0 0 27,11 95-3,-9-68-14,-1 2-13,-1 0 5,0-3-9,0 0-2,0-2 0,0-3-10,-4-1-36,2-5-41,-2-6-141,1-5-172</inkml:trace>
  <inkml:trace contextRef="#ctx0" brushRef="#br0" timeOffset="74917.4507">21015 7870 204,'0'0'185,"0"0"-104,0 0-6,0 0 22,0 0-40,0 0-39,0-7-11,9 6-6,4 1-1,5 0 4,2 0-1,2 0-6,0 0 3,-2 0-37,-2 0-114,-9 0-177</inkml:trace>
  <inkml:trace contextRef="#ctx0" brushRef="#br0" timeOffset="75078.2554">20960 8031 255,'0'0'96,"0"0"-83,0 0 55,0 0 0,88 3-21,-51-12-39,0-2-8,-2 4-33,-10 2-80,-11 5-66,-8 0-51</inkml:trace>
  <inkml:trace contextRef="#ctx0" brushRef="#br0" timeOffset="76883.0475">22593 7317 218,'0'0'87,"0"0"-83,0 0 43,0 0 3,0 0-3,0 0 5,0 0-21,-79-27-2,60 25-18,3 2-10,-2 0 21,0 0-12,0 0-10,-3 0 4,3 0 0,2 0-4,1 5 0,2-2 0,5-1 0,2-1 0,4-1 0,2 0-3,0 2-5,0-1 1,0 2 2,0 3 0,0 3 3,0 2 2,0 1 0,0 3 7,0 2-5,5 4 3,0 4 18,1 5-23,-1 5 19,0 6-4,-4 2-6,-1 7-1,0 2-2,0 3 6,2-1-4,7-1-1,6 1 17,-2 3-7,3 9-4,-2 0-2,-2 2-6,-2-5-5,-1-1 0,-1 3 0,-1 4-2,-2 6 4,-2 0-2,0-2 13,0-6-12,0-2 3,0-1 3,0-3-4,4-2-1,0-2-2,4 0 6,4-2 6,-3 2-9,0 1 5,-2 5 10,-4-1-9,0 2 9,0-6-11,3-2-2,1-2-5,1-4 2,2-2-2,-2-1 0,-2-7 1,-1-1-2,-3-4 2,-2-2 1,0-3-1,-3-1 5,0-4-6,0-4 0,0-1 1,0-3-2,0-2 1,0-4 0,0 2 4,0-6-3,0 1-2,0-5-1,0 0-4,3-3 1,12 0 6,8 0-1,8-3 0,6-11 0,3-1-7,2-2-7,-1 3 1,2-1 9,-1-2-3,-4 0-37,-1-1-24,-7-3-218</inkml:trace>
  <inkml:trace contextRef="#ctx0" brushRef="#br0" timeOffset="77568.9463">23511 7400 229,'0'0'162,"0"0"-64,0 0 23,0 0-59,0 0-28,0 0-2,-6 0-29,6 14-3,0 7 7,0 7 9,0 5 4,2-1-12,1 1-5,0-2 5,-1-3-8,-2-3 1,0-2 3,0-2-4,0-3-5,0-3-44,-2-8-99,0-7-202</inkml:trace>
  <inkml:trace contextRef="#ctx0" brushRef="#br0" timeOffset="78756.2972">25592 7303 163,'0'0'69,"0"0"19,0 0 6,0 0-14,0 0 1,0 0 2,0 0-35,0 0-30,-85-15-6,69 35-11,-3 7 10,3 5-3,3 5-7,6 2 6,4-1-6,3-5 2,0-2-3,0-6 0,9-4-1,8-4-3,6-5 3,5-8-3,7-4-9,6 0 13,0-9 0,-4-7-9,-7-2 9,-8-2 0,-10 0 1,-6-2 6,-6-4-5,0 1 2,-16-4-2,-11-1 7,-3 0-13,2 3 4,5 4-27,2 4-32,7 5-118,2 6-185</inkml:trace>
  <inkml:trace contextRef="#ctx0" brushRef="#br0" timeOffset="79404.5472">27014 7288 194,'0'0'39,"0"0"20,0 0 39,0 0-35,0 0-37,0 0-9,-91 8-6,76 13-3,0 8 13,5 5-10,-1 3 14,6 0-1,3-1-5,2-1 2,0-7-11,15-2-3,3-3 6,6-5-7,1-6 9,5-6-15,4-6 2,4 0 4,3-2 1,1-14-2,-5-5-5,-5-4-10,-8 2 10,-11-5 0,-7 1 0,-6-1 4,-6 0-1,-18 0 3,-13 4 9,-5 3-13,-1 3 11,-3 6-13,1 4-11,-3 8-90,2 0-167</inkml:trace>
  <inkml:trace contextRef="#ctx0" brushRef="#br0" timeOffset="80291.0285">23933 8267 193,'0'0'69,"0"0"-62,0 0 42,0 0 17,0 0-15,0 0 6,-91-9-14,72 15-12,-2 11-18,-1 7 17,1 3 10,4 6-25,5 3 6,5 0-6,3 2-8,4-3 7,0-4-13,1-2 3,15-5 3,4-5-6,5-2 5,7-9-5,0-4 4,8-4 3,-1 0-2,0-15 10,-6-3-11,-11-2-3,-8-1 2,-10 0 4,-4-3-2,0-3 6,0-2-12,-13 1 1,-5-1-1,3 5-9,0 1-27,8 7-24,1 4-153,0 4-63</inkml:trace>
  <inkml:trace contextRef="#ctx0" brushRef="#br0" timeOffset="80792.3786">25597 8292 529,'0'0'36,"0"0"-32,0 0 28,0 0 40,0 0-30,0 0-42,0 26 3,0 4 6,0 6 24,0 5-15,-9-1 6,3 3-15,0-1-6,3-1-3,3-5 2,0-3-4,0-6-31,0-9-107,3-9-177</inkml:trace>
  <inkml:trace contextRef="#ctx0" brushRef="#br0" timeOffset="81632.1828">27354 8189 229,'0'0'143,"0"0"-118,0 0 24,0 0 5,-95 22 15,74 7-32,6 9-5,3 5 12,3 2-12,5 2-14,2-2 0,2-6-18,0-5 12,0-6-12,15-6 6,5-5-1,6-8-2,9-7-3,2-2 9,5-11-9,-5-9 12,-9-5-11,-11-1 2,-10-2 10,-7-6-11,0 2-2,-18-4 0,-4 1-5,-5 5 2,-4 3-12,-3 7-17,-4 8 3,-2 7-89,1 4-158</inkml:trace>
  <inkml:trace contextRef="#ctx0" brushRef="#br0" timeOffset="82628.2481">24062 9265 394,'0'0'0,"0"0"-48,0 0 48,0 0 36,0 0 28,-88-39-5,73 39-19,0 12-3,3 12-26,-2 7 3,3 8-3,1 5-8,4 2 20,3-3-11,3-3-9,0-3 11,3-7-12,14-4 1,8-8-3,8-9-3,9-9 3,3 0 4,4-23-4,-4-2-9,-8-4-8,-10-3 17,-11 2 0,-11-1 2,-5-2 8,-2 1-10,-16 0 2,-7 2 3,2 3-2,-2 4-6,3 4 2,3 4-42,3 3-65,4 3-108</inkml:trace>
  <inkml:trace contextRef="#ctx0" brushRef="#br0" timeOffset="83282.9879">25624 9212 423,'0'0'58,"0"0"17,0 0 11,-97-6-55,76 8 3,6 16-20,3 7-13,3 9 9,3 6-4,4 1 6,2-1 6,0-2-18,5-3 8,12-4-8,5-8 3,9-7-3,12-7 0,7-7 2,3-2 9,-2 0-11,-11-14 0,-8-4-8,-10-3-1,-11-4 9,-7-4 0,-4-2 0,0-6-4,-14-3-7,-8 1 1,-5 1-1,2 6-14,0 7-31,2 4-115,-1 5-99</inkml:trace>
  <inkml:trace contextRef="#ctx0" brushRef="#br0" timeOffset="83915.8383">27494 9114 328,'0'0'64,"0"0"12,0 0 21,0 0-17,0 0-43,0 0-32,-6 49 18,2-10 44,0 5-49,1-1-3,1-3-6,2-3-4,0-4-3,0-6-2,0-2-14,0-5 4,0-4-37,0-3-50,5-4-134,-1-4-135</inkml:trace>
  <inkml:trace contextRef="#ctx0" brushRef="#br0" timeOffset="85341.1708">27894 7133 385,'0'0'160,"0"0"-120,0 0 5,0 0 12,0 0-6,0 0-14,0 0-28,5-7 2,5 1-11,8 0 0,9-1 1,3-1 0,-2 5 2,-1 0-3,-3 1 3,-2 1-6,-2-1 1,-7 2 2,1 0-3,-4 0 3,-2 0 0,-2 0-2,0 5-3,2 1 2,-2 4-1,-1 3 0,-1 0 4,1 5 1,2 5 1,-2 4-2,-2 5 3,0 5-3,-3 5 0,1 3 0,-1 5 0,0-2 2,0 1 0,0-2 6,0 0-7,0 1 4,0 1-5,0 1 2,0 1 5,0-4-6,0-1 1,3 0-2,5 2 5,0 2-7,-2 2 2,1-3 0,-1 2-2,-3 1 6,0 0-4,-3 2 1,0 2 1,0 3-3,0-1 1,0 2 0,-2-1 5,-1-5-5,2-2 0,1-3 0,0-2 3,0-2-4,0 2 1,0-3 0,3-1 8,0-1-4,-2 0 4,-1-1-2,0 3 0,0-1-5,0 2-1,0 2 0,0-5 2,0-3 0,0-5 2,0 0-4,0-2-2,0-4 2,0-1 0,0-4 2,0-2-1,3 2-1,-2-4 0,1-1 0,-1-4 4,1-2-6,-1-2 2,2 0-2,-1-3 1,-2-1 1,1-3 0,-1 0 4,2-1-4,-2-2 0,0 1 0,0-1 1,0 0 8,0 0-9,0 0 8,-3 2-1,-13 0-6,-6 0-2,-6 2 0,-2 0-7,-3-1-11,-4-2-40,-7-1-54,-4 0-155</inkml:trace>
  <inkml:trace contextRef="#ctx0" brushRef="#br0" timeOffset="88311.5576">10462 11902 294,'0'0'142,"0"0"-117,0 0-16,0 0-3,0 0 3,0 0 60,0 0-34,107 0 1,-78 0-29,6 0-3,-1 0 3,3-2 0,-1-2-7,-6 1 0,-9 0-26,-3 3-73,-8 0-64,-5 0-85</inkml:trace>
  <inkml:trace contextRef="#ctx0" brushRef="#br0" timeOffset="88612.3719">10667 11974 203,'0'0'79,"0"0"-34,0 0 2,0 0 26,-7 80 21,7-39-32,0 8 4,10 3-38,2-3 1,0 0 21,0-7-45,-3-2 7,1-2-9,0-3-2,-2-1 0,1-5 2,-3-2-3,-3-6 0,-1-2-24,-2-4-20,0-1-68,0-2-86,-11-3-87</inkml:trace>
  <inkml:trace contextRef="#ctx0" brushRef="#br0" timeOffset="88844.1603">10621 12664 233,'0'0'235,"0"0"-218,0 0-13,0 0 27,0 0 22,0 0 17,58 0-19,-31-3-48,1-5 15,1-1-11,3 5-2,2-3-5,-1 4 2,2 2-4,-4-1-32,-3 1-152,-8 0-210</inkml:trace>
  <inkml:trace contextRef="#ctx0" brushRef="#br0" timeOffset="90031.7794">11161 12438 182,'0'0'43,"0"0"-29,0 0 36,0 0 31,0 0-11,0 0-18,89 19 0,-68-19-19,1-8-6,1-9-20,2-4 5,1-5-10,-4 0 1,-5 1 3,-4-2-6,-6-3 0,-1-2 8,-3-6-7,-1-2 0,-2-5-1,0-2-2,0-1 2,-5-2 0,-5-2 6,1 2 2,-1 2 0,-1 5 12,3 9 13,1 7-17,3 6-3,1 10 3,1 8 8,2 1 4,0 2-28,0 5-3,0 24-4,0 22 7,2 18 13,5 14 3,3 7-2,0 2 10,-1-1-3,1-1-1,2-4 0,0-4-3,6-2 21,-2-5 1,-4-4-15,3-5-9,-2-2-8,-2-2-1,-1 1-6,-1-5 4,-1-2-2,-2-5-1,1-6-1,-1-4 2,0-8 1,-1-9-5,-1-9 2,1-7-7,-2-8 6,1 0-17,-1 0-3,0-19 13,4-10-5,1-17-3,1-8-7,-2-6-13,-5-3 13,-2 3-8,0 10 1,-18 9 9,-12 11-1,-7 8 2,-7 7 18,-2 4-1,3 2 3,5 1 1,7 1 2,12-1 11,8-1-1,10-3-4,1-4-9,18-7 0,21-4-2,10-5 4,7 0-1,0 0 0,-5 5 2,-4 4-3,-11 10 0,-6 5-45,-11 5-40,-11 3-245</inkml:trace>
  <inkml:trace contextRef="#ctx0" brushRef="#br0" timeOffset="91034.0481">12835 11686 292,'0'0'141,"0"0"-88,0 0 36,0 0-30,0 0-9,0 0-9,-12-52-13,12 52-25,0 20-3,0 21 2,9 12 19,-2 12 18,-1-2-12,-3-4-2,0-2-14,0-5-8,0-5 4,0-3-6,0-4 1,0-6-2,-3-7 4,0-6-5,0-6 1,0-7 0,0-5 4,0-2-4,0-1 0,0 0 6,-5-4-6,0-12-9,2-5-3,3-2-5,0-5 17,0 0-9,16 3 9,6 2 0,1 8-3,4 5 3,3 6-4,1 4-1,-1 0 3,-3 17-4,-4 2 6,-6 2-1,-5 3 5,-8 0-4,-4 1 4,0-1 5,-13-3 27,-8-3-21,-6-4-6,0-6-1,-1-3-7,-2-5-1,-1 0-1,1 0-41,3-8 4,7 4-6,6 1-9,8 0-5,4 1-69,2 1-76</inkml:trace>
  <inkml:trace contextRef="#ctx0" brushRef="#br0" timeOffset="91519.9676">13348 11892 274,'0'0'75,"0"0"-20,0 0 28,0 0-15,0 0-40,0 0-28,0 0 18,76 0 25,-33-3-2,10 0-15,2 1-1,3 0-24,-3 1 8,-1 1-9,-5 0 0,-7 0 0,-8 6-1,-7 4-21,-9 4-44,-9 3-51,-8-1-14,-1 1-125</inkml:trace>
  <inkml:trace contextRef="#ctx0" brushRef="#br0" timeOffset="91789.5344">13406 12152 217,'0'0'119,"0"0"-72,0 0-2,0 0-38,0 0 63,0 0 8,69 18-33,-29-18-1,10 0-21,-1-10-15,1-1-2,-6 3-3,-7 2-6,-4 3 3,-8 3-19,-6 0-51,-5 0-121,-11 0-82</inkml:trace>
  <inkml:trace contextRef="#ctx0" brushRef="#br0" timeOffset="92221.8644">13736 11544 401,'0'0'68,"0"0"-26,0 0 7,0 0-22,0 0-18,0 0 27,-18 111 6,11-53-8,2 5 4,-1 3-23,0 3 3,-7 2-14,-5-1-2,-6 0 7,0-7-7,0-7-1,8-10-1,-1-8-6,4-9-18,4-8-22,2-9-30,2-8-143,5-4-110</inkml:trace>
  <inkml:trace contextRef="#ctx0" brushRef="#br0" timeOffset="92807.578">14263 11652 339,'0'0'82,"0"0"-73,0 0 11,0 0 36,0 0-23,0 0-18,-82 26-13,71 16 1,0 9 33,1 9 6,4 2 1,0-3-12,5-5-11,1-8-4,0-7-10,10-7-4,10-8 1,2-7-3,8-11 0,4-6-2,5-3 2,1-20 8,-1-7-1,-3-3 3,-7-6-6,-6-3-2,-4-6 3,-5-5-5,-7-4 1,-7-2-6,0 5 2,-4 10 3,-17 11-4,-10 12-2,-7 9 6,-9 6-4,-4 6-13,-3 0-30,5 3-138,7 7-233</inkml:trace>
  <inkml:trace contextRef="#ctx0" brushRef="#br0" timeOffset="93941.3434">15296 12077 324,'0'0'175,"0"0"-139,0 0-35,0 0 17,0 0 16,0 0-6,3 18-27,-3-4 9,0 7 4,-1 4 3,-14 2-15,-2 1-2,0 3 0,-1-4-120,-2-5-87</inkml:trace>
  <inkml:trace contextRef="#ctx0" brushRef="#br0" timeOffset="101195.7396">16903 11256 53,'0'0'45,"0"0"-6,0 0 43,0 0 14,0 0-48,0 0 4,0 0 11,9-19-27,-9 19 11,0 0-22,0 3-25,0 18 0,0 13 23,3 13 26,0 10-13,-3 10-20,2 2 11,-1 3-12,5-1 0,2-5-7,2-9-4,5-10-4,1-11 0,5-9 4,1-7-8,3-10 2,3-10-15,9 0-1,3-20-38,2-11-86,0-7-109</inkml:trace>
  <inkml:trace contextRef="#ctx0" brushRef="#br0" timeOffset="101511.8175">16720 11550 151,'0'0'100,"0"0"-69,0 0 6,0 0 41,103-27-20,-54 22-2,3 0-13,2 0-20,3 2-20,-2-3 7,-3 2-10,-4 3-1,-11 1-23,-10 0-111,-11 6-66</inkml:trace>
  <inkml:trace contextRef="#ctx0" brushRef="#br0" timeOffset="103062.2251">17593 11709 85,'0'0'108,"0"0"-14,0 0-5,0 0-24,0 0 1,-80-27-32,64 27-6,1 0-2,-4 0-24,0 2 8,-1 11-10,1 7 0,0 0 14,6 3-8,3 1 9,5 1 6,4-1-21,1 0 15,0-2-9,0-2-5,12-5 2,0-3-3,4-3 0,-2-3 2,2-1-2,-1-5 0,0 0 0,1 0 2,2-10 3,0-6-5,-2-2-12,1-2-15,-4 6-27,-4 0 39,-4 6 15,-1 5 1,-4 2 10,0 1-9,0 0 13,0 0-15,0 0 0,0 0-3,1 4 8,4 5-2,1 0 11,2 0-13,3-1 9,0-5-5,1-3-3,4 0 2,-2 0-3,2-5 5,-1-6-3,1-5 0,0 0-6,-2-5-4,0-3-7,0-5-2,-3-3-22,-3-2 3,-1-1 8,-4-3 10,-3 1 17,0 1 0,0 1 3,0 4 5,0 3 6,-9 7 38,3 5 0,2 7-22,-1 5 2,4 2-5,1 2-8,0 0-8,0 0-11,0 20-14,1 11 14,8 8 3,-3 6 14,3 3 3,-5 5-1,1 3 6,-1 1-1,1-4-3,-2-4 8,3-8-25,-3-6 7,0-5-11,0-7 4,-3-6-4,0-6 0,0-5 1,0-5 0,0-1 3,0 0 0,0-7-4,0-16-23,0-5-20,1-5 12,5-1 13,2 4 17,2 2-13,-1 2 12,0 2-7,0 1-3,0 2 9,0 2-2,0 4 5,1 3-2,-2 2 2,-4 6-1,-1 1 1,-3 3-4,0 0 0,0 0-5,0 0-2,0 3-3,-7 8 14,-5 1 6,-3-3-4,3-3 0,2 1 3,2 0-5,1-3 0,2 0 2,2-1 3,1 0 3,2 5-7,0 4 6,0 3 0,0 4 6,3 1-3,7-2 11,2 0-15,2 0 6,3-2-2,5 0-7,4-4 6,2-3-9,6-2 3,2-4 4,-1-3-5,-4 0 0,-6 0-2,-4 0-1,-6 0-2,0-7 2,-5-10 1,1-2 2,-1-6-2,-7-3-4,-3-2-9,0 5 12,0 5-1,0 7 4,-5 10 10,1 1 40,0 2-27,1 0-7,0 10-18,0 16-7,0 7 4,3 2 3,0-3 0,4-5-1,12-7-34,3-6-33,3-7-31,2-7-188</inkml:trace>
  <inkml:trace contextRef="#ctx0" brushRef="#br0" timeOffset="103685.4754">17545 11702 197,'0'0'73,"0"0"-51,0 0 38,0 0-3,0 0-17,0 0-27,15-2 26,-11 20 50,-1 8-33,1 4-22,-2 2-5,-2-1-21,0-2-2,0-3-6,0-5-11,3-6-77,5-8-194,1-6-60</inkml:trace>
  <inkml:trace contextRef="#ctx0" brushRef="#br0" timeOffset="104651.6833">19451 11290 364,'0'0'37,"0"0"-23,0 0 56,0 0-17,0 0-43,0 0 10,-30 75-9,30-23 19,0 8 11,7 4-13,8 0-5,4-4-3,3-4-15,6-9 5,5-9-10,9-7 0,7-7 10,2-7-9,4-11 7,-2-6-8,-4-2 3,-3-19-1,-6-7-1,-5-7 2,-4-7-3,-6-5-1,-4-2 1,-6-3-1,-3 1 2,-11 2 1,-1-3 0,0 7 0,-13 3 4,0 7-6,-2 9 5,4 6-5,2 6-5,1 7-9,3 4-25,1 3-55,-2 0-74,1 19-145</inkml:trace>
  <inkml:trace contextRef="#ctx0" brushRef="#br0" timeOffset="104936.8585">20307 11770 280,'0'0'189,"0"0"-171,0 0 10,0 0 88,0 0-41,14 90-23,-14-66-26,0-1-12,0-1-12,0-4 1,0-1-3,0-4-16,0-6-42,0-7-224</inkml:trace>
  <inkml:trace contextRef="#ctx0" brushRef="#br0" timeOffset="105290.9593">20799 11539 281,'0'0'155,"0"0"-155,0 0-1,0 0 1,0 0 47,0 0-3,77 5-11,-45-5-7,-1 0-18,-4 0-5,-8 0-2,-5 0-2,-10 0-40,-4 3-99,-1 9-20,-22 0-79</inkml:trace>
  <inkml:trace contextRef="#ctx0" brushRef="#br0" timeOffset="105466.1835">20793 11688 200,'0'0'147,"0"0"-117,0 0 15,0 0 7,0 0 1,0 0-17,109 9-13,-66-25-12,-1-1-9,-5 2-2,-13 3-87,-8 3-91,-10 2-127</inkml:trace>
  <inkml:trace contextRef="#ctx0" brushRef="#br0" timeOffset="107530.7906">22140 10814 94,'0'0'182,"0"0"-88,0 0-17,0 0-9,0 0-22,0 0-20,-25-14-9,13 14-4,-5 0-12,-1-2 2,-3 2 3,-1 0-5,1 0 7,2 0-5,-3 0-3,-1 0 0,2 2 3,-1 4-7,3 2 4,2-1 0,2 1-1,6-4 2,3 1-1,2-4 0,2 2-4,0 1 0,1-2-1,-2 4 0,2 2 3,1-1 4,0 4-2,-2 2 8,-1 1-8,0 1 14,2 2-5,-1 2-4,1 4 12,1 1-6,0 3 6,0 2-2,0 1-5,1 3-3,5 1 0,-1 4-6,-1 1 10,-3 3 12,4-1-4,-3-2-7,-1 0-9,1 2-1,-2 1-2,0-1 2,0 0 3,0-1-5,0 1 4,-2 1-1,-2 3 1,-1 0-8,-2 1 4,1 2 0,0-2 1,0 1 2,0 4-3,-4 2 0,-1 2 5,-4 3-2,3-4 2,2 0-4,-1-4 8,2-4-8,2 0 2,1-3-3,-1-1 3,1 0-5,1 2 2,-1 1 0,-2 1 0,1 6 4,-2 1-4,0 4 3,-4 7 1,-2 6-3,0 0-1,0 0 2,-1-4-1,2-1 1,1-5-2,4-3 0,3-3 5,1-3-5,1-2 1,1-1 1,-1-1 8,1 0-8,-3 4 4,1-1-1,-1 3-1,-2 0-5,-2 1 1,1-2 0,0 3 3,-3 2-2,3 2-1,3-1 1,0-2 1,2-2-2,1-4 0,2 1 1,-1-1 5,-1 2-6,0 4 4,-2-2 1,1 4-3,-2-1 3,-1-1-5,-1-1 0,4 1 8,-2 1-6,-3 2-2,1-2 0,-1-3 5,2 2-6,-2-1 1,3 3 0,0 0 4,0-1-1,1-1-3,2-3 0,-2-3 0,2-1 0,1-1 0,-1 1 2,2 2-4,-1-3 6,-1 2-4,0-2 0,-1 0 1,-1 0-1,-1-3 0,5 1 0,-1-4 0,2 0 2,0 0-2,0 0 0,0-3 0,0-1 0,0 0 0,0-1 0,0 2 0,0 0 1,0 2-1,0-3 0,3-1 0,0-5-1,1-7 1,1-3 0,-2-8-3,2-3 4,-1-4-1,-1-2 0,2-2-4,2-1 4,3-2-7,8 0 7,8 0 5,12-13-3,9-6 4,5-2-6,3-3-12,-1-2-12,-2 2-8,-1 3 7,-5 3-3,-7 3-12,-2 5-24,-10-3-114,-11 0-147</inkml:trace>
  <inkml:trace contextRef="#ctx0" brushRef="#br0" timeOffset="110197.6377">32457 10836 164,'0'0'88,"0"0"-9,0 0-14,0 0-14,0 0-19,0 0 0,0 0-15,18-15 0,-9 15-10,0 0-5,7 0 16,2 0-14,3 0 1,4 0 2,3 0-5,2 0 3,1 0 0,-3 0-3,-1 0-2,-5 0 0,2 0 1,1 0 0,-1 0 1,4 0-2,-4 0 0,-3 0 3,-7 0-4,-4 0 1,-6 0 0,-1 0-6,-3 0 0,0 0-10,0 0 2,0 0-4,0 8 18,0 1 4,0 1 3,0 2 6,0 3-13,0 3 10,0 3 8,0 4-17,0 2 5,0 6 7,0 0-3,0 4 9,0 2-8,0 1-4,0-1 12,0-2-17,0 0 11,0-4-10,0 2 3,0 2 8,-3 1-13,2 4 7,-2 0 8,-3-1-15,2 2 2,-6 1-2,3 1-1,-5 0 4,3 1 0,-2 0-2,3 4-2,2 1 1,1 2 10,2-2-11,2 5 0,-1 1 5,2 2-1,0 1-4,-1 0 0,-1-3 2,1 0-4,-2 1 2,-3-3 0,2-1 2,-1 2 3,0-2-5,2 2 3,0 0-2,-1-2 3,-2 6-3,3 2 0,0 1 5,-3 0-4,2-1 4,-2 0-3,-3-1 0,1 2 0,1-1-2,-1 0-1,-2-2 4,2-3 1,2-1-4,2 0-1,1-1 1,0 3 1,-1 0-1,2 1-1,-1 1 11,0 1-10,-1 1 12,-1 3-8,2 0-4,-3-2 3,0-3-4,0-3 0,0 2 4,0-2-1,2 1 1,-1-1-4,3-1 3,0-1-2,2-2 0,-1-2 0,-2 2-1,1-2 2,0 2-2,-1-1 0,0-2 2,2 0-2,-2-3 0,1 0 2,1 0-4,1 3 7,-2-2-7,2 0 2,-1-3 0,1-2-3,0-1 3,-2-2 0,1 2 0,-3 2 5,1 0-6,0 2 1,1-2 0,1-2-2,1-1 4,-2-3-2,1-2 0,-1-5 1,1 0-1,1-3 0,0-1 1,0 2-2,0-2 1,0 0 0,3-2-3,1-1 7,2 1-4,1-3 0,1 2-2,-4-3 2,2 0 1,-1 2-1,-2 1 1,3 0 3,-3 0-4,3-1 0,0-2 0,0-2-4,1-4 4,-3-1 0,3-2 0,-4-4 3,0-3-3,-2-3 0,-1 0 1,0-1-2,0 1 1,0-2 0,0 0 6,0 0-4,0 0 1,-1 0-3,-19 1 4,-11 1 0,-14-2-4,-8 0 0,-9 0-3,-5 0-7,-5 0-15,-7-11-23,-1-4-27,1-1-112,4-7-259</inkml:trace>
  <inkml:trace contextRef="#ctx0" brushRef="#br0" timeOffset="113443.5828">22908 11038 19,'0'0'266,"0"0"-223,0 0 18,0 0 22,0 0 6,0 0-41,0 0-1,-30-76-17,23 67-9,-3 4-10,-1 0-7,-7 4-8,-1 1 5,-7 0-1,-3 3 3,0 7-2,3 4 1,6 0-2,5-1 0,5 3 0,1 4 0,3 4 2,1 5 7,4 3-4,1 2 7,0-1 12,0-1-23,3-6 9,10-1-7,1-6 1,3-4-5,3-4 1,4-10 0,1-1 8,2 0-5,0-18 2,0-4-5,-2-4-12,-1 0 8,-5 3-10,-7-1 5,-3-1 9,-6 6-16,1 4 15,-4 4 0,0 5 1,0 5 33,0 1-5,0 0-7,0 0-21,0 4-7,0 10 7,8 1 0,4 0 1,7-3-1,5-3 0,8-4 2,5-5 6,2 0-8,-2-7-12,-1-8-48,-9 2-133,-11 1-276</inkml:trace>
  <inkml:trace contextRef="#ctx0" brushRef="#br0" timeOffset="113944.5549">23295 10403 436,'0'0'99,"0"0"-45,0 0-16,0 0-6,0 0-17,0 0-2,-27 95 18,15-61-15,3-2-11,1 0 4,-2-7-5,1-3-4,2-2 0,-4-5-8,5-6-32,3-7-175,2-2-214</inkml:trace>
  <inkml:trace contextRef="#ctx0" brushRef="#br0" timeOffset="114229.7463">23164 10410 226,'0'0'73,"0"0"-2,0 0-38,0 0 22,0 0 59,0 0-61,65 92-3,-46-57-30,-2-4-12,-1-3 6,-1-3-9,-1-4-2,-5-4 2,0-3-4,-4-3-2,0-2-15,-4-3-73,-1-1-94,0-4-53</inkml:trace>
  <inkml:trace contextRef="#ctx0" brushRef="#br0" timeOffset="114430.2769">23135 10585 250,'0'0'199,"0"0"-166,0 0-32,0 0 10,0 0 30,81-20-24,-42 13-9,2-4-6,1 4 1,-3 1-6,-5 1-35,-4 4-137,-8 1-143</inkml:trace>
  <inkml:trace contextRef="#ctx0" brushRef="#br0" timeOffset="117680.9402">22322 3945 122,'0'0'75,"0"0"-20,0 0-2,0 0-19,0 0 41,0 0 0,0 0-18,0 70 12,1-53-35,4-3-17,3 3 5,-2-1-13,2 1 4,1 0-9,2-1-3,2-2 7,1-1-8,3-4 2,-1-2 3,4-6-4,1-1-1,2 0 11,1-6-7,-4-9 0,-2-3-4,-3 1-3,-6 0 3,-1-1-7,-3 2 5,-2 1 2,0 0-8,-1 3 8,-2 3 0,0 1 4,0 4 7,0 2-6,0 2 18,0 0-1,0 0-22,0 0 0,0 6-11,4 6 11,3 4 2,3-2 6,-1 0-9,1-2 2,2-3-1,-1-1 6,2-5-5,0 1-1,3 0 1,0 0 5,-1-3-8,0-1 2,-2 0-14,-1 0 6,-3 0-12,-1-5 5,-5-6 10,-2-3-8,-1-3 11,0 1 0,0-2 0,-4 0 2,-4 3 1,0 0 14,1 2 0,3 5-4,-1-2-1,5 5-8,0 0 0,0 2 2,0-2-4,3-1-2,13 1-1,4-3 2,4 0 1,1 1 0,3-5-3,1 0 2,-2 0-5,-5-3-6,-6 0 7,-3-2-13,-9-3 14,-4-2 1,0-5 3,0-2 0,-1 2 4,-8 3-4,-1 5 7,4 4-5,1 7 15,3 2 1,1 4 2,1 2 5,0 0-25,0 17-16,0 16 15,11 11 1,0 9 10,-5-1 3,0 1 0,-2-3 25,-2-7-22,-1-5-4,1-5-8,-1-5-1,-1-5-3,0-8 0,0-4 0,0-7-3,0-4 3,0 0-30,2 0 8,1-13-7,0-7 9,6-2 8,1-1 0,1 5 9,-2 1 1,-2 5 4,0 2 1,-1-1-2,4 2-1,4 0 0,1 5-1,5 1-5,-2 3 7,1 0-1,0 1 6,-1 11-6,3 4 8,0 2-6,-1-1 0,-1-2 7,-3-1-7,5-4-2,1-2 3,2-5 3,2-3-7,2 0 1,-1-3 0,-3-8 1,-5-1-1,-5-1 0,-5-5 0,-6-3-1,-1-2-3,-2 0 0,0 4 4,0-1 2,0 7-1,-8 1 2,0 4 7,1 4-6,2 2 15,-1 2-9,3 0-10,-1 6 0,1 12-7,1 4 7,2 3-2,0 2 1,0-3 1,11-1 0,2-3 3,2-5-2,3-2 0,1-2-1,1-6 0,2-2 2,0-3-2,1 0 0,-1 0 1,-2-3 5,-4-5-5,-3-2-1,-2 0 0,-3-2 3,-2-3-2,1-5-1,-1-2 3,-3-2-1,1-5-2,-2 0-2,-2-1-1,0 2-13,0 7 10,0 4 4,0 6-2,-2 5 3,-4 5 1,-1 0 0,0 1 0,2 0 0,2 0-2,0 10-3,3 1 3,0-1 0,0 1-3,6-2 5,10-3-4,6-3 3,1-3 1,7 0 0,0 0 2,1-8 0,-1-1 0,-3 0 1,-5 1-2,-7 4-1,-3 3 0,-5 1-1,-2 0-2,-3 0 1,2 0 1,-2 10 1,2 5 7,-1 6 4,-2 7 11,1 0-3,-1 2 0,2-3 9,2-1-12,1-5-10,3-6-4,4-2-1,1-3-1,8-6 0,5-3 0,4-1 9,5 0-7,0-2 4,-2-12-5,-4-3-1,-3-4-8,-5-3-5,-3-5-8,-2 0 6,-6 0-12,-6 5 18,-3 8 6,-2 6 6,0 4 11,0 6 24,0-2-13,-3 2 4,0 0-24,3 0-5,0 11-4,0 7-3,7 2 3,8-3 4,5-4 0,3-3-1,2-5-23,3-5-39,0 0-10,-2 0-158</inkml:trace>
  <inkml:trace contextRef="#ctx0" brushRef="#br0" timeOffset="118503.1559">25319 3852 315,'0'0'197,"0"0"-103,0 0-34,0 0-48,0 0 7,0 0 10,0-64-15,-3 50 1,-7 4-5,-5 3 10,-3 4-4,-6 3-12,0 0-3,1 2 4,4 10-3,5 5 6,5 1-8,1 4 0,5 1-2,3-1 0,0-2 2,3-2-1,11-3 2,5-4-1,2-5 0,3-3 0,-2-3 0,0 0 0,-2 0-6,-2 0-3,-3 0-25,-2-6 20,-5 1 2,-2 2 11,-3 0 1,-2 1 0,1 1 4,0-2 8,0 2 3,2 1 0,2-2-15,2 1-2,5 1 0,-1 0 3,2 0-1,1 0 0,-2 0-5,2 6 5,-1 2-3,3 0 0,-2-2-30,3-2-97,-1-4-243</inkml:trace>
  <inkml:trace contextRef="#ctx0" brushRef="#br0" timeOffset="118772.5917">25958 3846 132,'0'0'160,"0"0"-46,0 0 27,0 0-44,0 0-40,0 0-25,-16 62-18,-1-44 3,-4-1-14,-4 4-3,-3 0-38,-1-2-121,2-2-301</inkml:trace>
  <inkml:trace contextRef="#ctx0" brushRef="#br0" timeOffset="119489.9913">26199 3420 420,'0'0'131,"0"0"-13,0 0-49,0 0-44,0 0-25,0 0-5,-4 76 5,4-30 30,1 7-4,5-2-2,-1-3-3,-2-3-9,0-4-4,-1-8-5,-2-4-3,0-8 2,0-4-2,0-7 2,0-6-5,0 0 1,0-4-25,0 0 2,3-7-2,1-11-25,5-3-10,0 0 40,0 1 22,1 4 0,-1 1 3,2 3 10,0 5 4,0 2-9,1 5 0,3 0 3,3 0-5,-2 11-5,2 7 0,-6 0 15,-1 3-3,-3 0-1,-3-2-4,-5 1-8,0-2 4,-2-3 3,-14-2 0,-5-2-7,0-5-46,-1-3-86,1-3-195</inkml:trace>
  <inkml:trace contextRef="#ctx0" brushRef="#br0" timeOffset="119759.7907">26698 3943 220,'0'0'84,"0"0"8,0 0 11,0 0-25,0 0-21,0 0-21,18 54-9,-30-39-7,-7-2-20,-4 4-5,-1-2-47,-1-3-141,0-2-230</inkml:trace>
  <inkml:trace contextRef="#ctx0" brushRef="#br0" timeOffset="120229.6528">27141 3676 263,'0'0'82,"0"0"-39,0 0 17,0 0 19,-98 80-20,85-46-10,5 1-7,8 0-7,0-7-18,0 0-4,14-7-8,7-5 1,9-5-6,7-10 0,7-1-5,6 0-32,-3-10-215</inkml:trace>
  <inkml:trace contextRef="#ctx0" brushRef="#br0" timeOffset="120445.8221">27587 3916 321,'0'0'286,"0"0"-286,0 0-4,0 0 4,0 0 33,0 0 10,-19 85-15,4-65-14,-6-2-14,-1-1-2,-1-4-155</inkml:trace>
  <inkml:trace contextRef="#ctx0" brushRef="#br0" timeOffset="121231.8567">28090 3677 308,'0'0'79,"0"0"9,0 0 3,0 0-27,-82 0-8,64 7-19,-4 6-24,-1 10 0,2 3-4,2 5 12,7 1 4,3-2-11,6 0 4,3-1-11,0-5-3,0-2 6,5-5-10,9-7 0,6-5 0,5-5 0,11 0-3,3-17-4,-2-5 7,-4-3-4,-8-2-12,-8-3 11,-2-4 3,-5-4 1,-1-6-1,-5-1 2,-4-3 0,0 1 4,-4 5 1,-9 5 13,2 5 18,3 9-19,0 7 10,3 7-20,2 6-2,2 3 7,1 4-12,0 28-15,0 17 9,0 16 5,0 3 0,6 2 1,3-6 0,4-8-6,5-8 4,4-11-33,7-9-11,7-13-10,4-9-86,2-6-355</inkml:trace>
  <inkml:trace contextRef="#ctx0" brushRef="#br0" timeOffset="121463.6662">28733 3870 339,'0'0'93,"0"0"-66,0 0 49,0 0 13,-9 82-27,-9-61-21,-1 0-30,-1-3-8,-1-2-3,3-2-69,-4-3-271</inkml:trace>
  <inkml:trace contextRef="#ctx0" brushRef="#br0" timeOffset="122366.0849">28957 3747 317,'0'0'211,"0"0"-181,0 0-30,0 0 3,0 0 6,0 0 24,34 30 15,-12-25-10,4-4-9,2-1-8,2 0-7,-3 0-11,-5-9 10,-5-1-11,-7 0 2,-5 2 2,-5-3-2,0-1 9,0-3-13,-12 0 0,-6-2-3,-2 4 4,-4 4-2,1 6 1,-4 3-7,0 1 6,-3 20-1,1 9 2,4 6-4,4 5 7,9 0-3,6-2 9,6-6-8,0-3 2,11-5-3,17-4 0,13-5 3,14-10 0,10-6-3,4 0 0,5-12-26,-8-3-165,-15-2-394</inkml:trace>
  <inkml:trace contextRef="#ctx0" brushRef="#br0" timeOffset="122651.303">29652 3863 487,'0'0'187,"0"0"-187,0 0 0,0 0 19,0 0 24,3 77-18,-3-58-18,0 1 9,-8-1-14,-5 1 3,-2-3-5,-3-6-66,3-4-226</inkml:trace>
  <inkml:trace contextRef="#ctx0" brushRef="#br0" timeOffset="123839.1109">29832 3739 161,'0'0'153,"0"0"-122,0 0 2,0 0 29,0 0-20,0 0-12,0 8-2,0-7-24,11 1 8,1-2 1,7 0-7,2 0 23,0-14-6,1-1-12,-1-3 1,-6 0-7,-2 0 3,-3-3-1,-6 0-7,-2-3 12,-2-2-9,0-4-2,0-1 9,1-4-6,-1 0 4,0-1-2,0 2-3,0 4 26,0 6-11,0 8 4,0 9 11,0 4-24,0 3 8,0 0-17,0 6-6,0 24 5,0 15-6,0 17 7,-1 10 16,-1 5 1,1 6 18,-1 1 8,-1 0-24,2-4 7,1-10-10,0-4-5,0-14-8,0-5-2,0-4-1,4-6 0,-1-3 3,-3-7-4,0-4 5,0-7-1,0-6-1,0-6-2,0-4-5,0 0-11,0 0-9,-4-11 20,-9-7-34,-1-6 12,-1-6 23,-2-3-16,4-2 9,1 2 4,6 5 5,3 4 2,3 4 13,0 5 0,0 0 14,8 1-27,6 0 0,6-3-1,8 2-4,11-5 3,3 1 2,1-1-29,0 3-19,-10 5-43,-12 2-98,-11 1-191</inkml:trace>
  <inkml:trace contextRef="#ctx0" brushRef="#br0" timeOffset="124672.532">30508 3750 381,'0'0'164,"0"0"-115,0 0 3,0 0-13,0 0-13,0 0-20,0 40 24,-7-19-20,-4 2-6,-2 0-7,-3 1 3,-7 1-42,-1-1-93,-7-2-243</inkml:trace>
  <inkml:trace contextRef="#ctx0" brushRef="#br0" timeOffset="125543.5246">30696 3511 41,'0'0'252,"0"0"-161,0 0-49,0 0-7,0 0 28,0 0-1,0 25-21,2-23-2,4-1-18,0-1 3,7 0-10,2 0-12,6-9 17,0-9-12,1-3-6,-6 0 9,-3-3-7,-4-2 2,-1-4-5,-3-6-3,-2-5 2,-3-2-2,0 2 3,0 6 7,0 9-4,0 9 9,0 8 7,0 6-13,0 3 20,0 0-14,0 10-12,0 27-7,-5 18 7,-1 13 7,-1 6 13,1 0-12,-1-10 17,2-4-7,0-4-8,0-3 4,2-8-11,-2-6 5,2-7-7,2-11 2,-1-6 0,2-9-3,0-5 0,0-1-4,0 0-6,0 0-1,0-10-12,0-15-17,9-6 13,6-5 9,0-2-3,3 2 8,-1 8-12,-3 6 21,-2 9 4,-6 7 0,0 4 1,-2 2 2,3 0-3,-1 2-8,4 14 6,2 7 2,0 4 0,0 0 0,-3 2 14,1-2-12,0-3 4,0-3-5,0-1-1,2-7-1,3-2-6,6-5-60,-2-3-232</inkml:trace>
  <inkml:trace contextRef="#ctx0" brushRef="#br0" timeOffset="125797.3673">31331 3824 319,'0'0'257,"0"0"-257,0 0 0,0 0 9,0 0 21,0 0 11,4 63-22,-7-45 0,-12 0-9,-7 3-10,-4 0-11,-2-1-106,2-4-152</inkml:trace>
  <inkml:trace contextRef="#ctx0" brushRef="#br0" timeOffset="126946.8843">31584 3715 269,'0'0'217,"0"0"-175,0 0-42,0 0 1,0 0-1,0 0 18,4 14-6,8-10 17,3-4-13,3 0 11,3 0 0,4-1-13,1-10 0,1-2-5,-2-4-8,-6 1 5,-2 0-2,-4 3-3,-5 4 6,-5 3-7,-2 3 0,-1 3 2,0 0 12,0 0-14,0 18-4,3 17 4,2 11 6,-4 12 1,2 3 19,-3-2 9,0-2-8,-3-2-4,-7-5-16,-1-1-1,-3-6 2,1-7-6,3-4-2,-5-5 0,6-7 0,-1-7 2,4-5 2,3-7-1,1-1 8,-1 0-7,0-1 11,-3-13-15,2-7 0,4-5-4,0-7-4,0-1 7,13-2-5,8-2-6,0 5 11,-2 0-1,5 6-6,0-2-11,-1 3-22,2 3-11,-4-6-36,-5 0-156</inkml:trace>
  <inkml:trace contextRef="#ctx0" brushRef="#br0" timeOffset="127232.5906">31809 3401 509,'0'0'123,"0"0"-78,0 0-4,0 0-13,0 0-1,0 0-27,-3-5 0,3 5-21,0 0-68,0 0-254</inkml:trace>
  <inkml:trace contextRef="#ctx0" brushRef="#br0" timeOffset="127648.6915">32463 3446 499,'0'0'32,"0"0"-18,0 0 48,-99-42-28,59 42 2,-3 16-23,2 16 13,4 9-11,9 4 6,5 1 4,7 3 0,6-5-7,5 0-8,5-6 2,0-4-10,8-5 0,12-8-4,7-4 4,9-11-1,5-6-1,9 0-12,2-15-26,-5-5-27,-7-1-60,-13 0-74,-12-3-153</inkml:trace>
  <inkml:trace contextRef="#ctx0" brushRef="#br0" timeOffset="127880.3467">32155 3596 379,'0'0'18,"0"0"-13,0 0 16,0 0 23,112 5 17,-74-5-41,-3 0-7,1 0-13,0 0-5,-2 0-85,-3 1-109,1 1-68</inkml:trace>
  <inkml:trace contextRef="#ctx0" brushRef="#br0" timeOffset="128397.3348">33159 3189 323,'0'0'306,"0"0"-292,0 0-8,-102-21-4,69 21 5,-3 0 6,5 11 16,4 12 1,-3 10-23,3 11-2,-4 10 9,-2 9-3,0 3 16,2 1-23,7-5 2,9-8 4,9-6-8,6-6-2,0-3 0,4-7 3,13-6-6,8-9 3,7-6-10,6-9 7,7-2-12,6-5-31,1-15-33,-3-4-213,-5-4-57</inkml:trace>
  <inkml:trace contextRef="#ctx0" brushRef="#br0" timeOffset="128873.9601">32846 3423 327,'0'0'215,"0"0"-170,0 0-45,0 0 21,0 0-21,0 0 7,18 73 19,-13-31 39,-5-2-39,0-1 6,0-4-20,0-2-1,0-3-11,0-1 1,0-4-3,0-6-6,0-7-76,0-9-264</inkml:trace>
  <inkml:trace contextRef="#ctx0" brushRef="#br0" timeOffset="130672.4991">32934 3804 72,'0'0'45,"0"0"-45,0 0 0,0 0 5,0 0-3,0 0 6,2 0 21,0 2 27,3-1-5,4 2-17,2 0-2,3-2 10,2 1-12,-2-2-7,4 0-10,0 0 4,1 0-3,-1 0-5,-1 0 3,-2-2 13,-4-1-5,2-1-11,0 1 1,0 0-8,3-2 0,-5 2-2,-3-1 0,-1 0 6,-2 1-6,-2-1 0,1 3 0,-3-1-17,1 2 2,1-1-13,-3 1 5,0 0-8,0 0-34,0 0-26,0 0-1,0 0-27</inkml:trace>
  <inkml:trace contextRef="#ctx0" brushRef="#br0" timeOffset="134698.1779">22138 11608 42,'0'0'17,"0"0"25,0 0 24,0 0-8,96 0-3,-69 0-16,-2 0 29,-2-3-33,-3 3-10,0 0-2,-2 0-8,6 0 9,4 0 1,5 0-7,4 0-5,8 0-6,1 0-5,8 0 38,2 0-20,3 0-8,0 0-8,-2 0-3,4 0 5,2 0 0,2 0-6,4 0 10,-2 0-10,4 0 0,1-1-1,5-2 1,2 2 1,-2 1-1,-2 0 1,-7 0-1,-3 0 5,-4 0-7,1 0 2,0 3 0,-1-2 7,1-1-6,1 0 6,0 0-7,3 0 1,-2 0-2,-3-1 1,0-5 0,-4-1 0,-2 0 2,-2 1-1,-3 1-1,-4 1 1,-7 1-1,-5 0 0,-9 2 0,-2-3-2,-8 1 4,-2 0-2,-5 0 0,-4 2-1,-4-1-32,0 1-22,-9 1-133,-18-2-186</inkml:trace>
  <inkml:trace contextRef="#ctx0" brushRef="#br0" timeOffset="135816.2934">22183 11956 137,'0'0'146,"0"0"-111,0 0-32,0 0-1,0 0 0,0 0 18,9 30 31,-3-1 7,-1 5 4,1 10-1,-3 4 0,0 3-35,-2 3 3,-1 2-18,0 1 2,0 1 37,-6-3-21,-3-3-11,0-4-5,0-6-12,2-5 4,1-6-4,0-7-1,-3-6 3,5-8 0,1-5-1,1-4 3,0-1-1,-1 0 7,-4 0 16,-3-7-9,-4-7-15,-4-2-3,-3-4-1,-4-2-2,-2-4-7,-4 0-4,1 0-14,-1 0 4,2 0 4,6-1-28,7-2-22,5 3-115,6-4-96</inkml:trace>
  <inkml:trace contextRef="#ctx0" brushRef="#br0" timeOffset="136903.2856">22197 11950 67,'0'0'70,"0"0"-33,0 0-6,0 0 1,0 0 7,0 0 17,46-3 0,-21-1-16,4-1 2,2 0-26,2 3 7,4-1 9,3 0-26,4 1 2,1 2 4,2-2-10,5 2 8,1 0-9,3 0-1,1 0 5,4 0-5,3 4 0,11-1 26,4 1-19,9-1-1,3-2-6,8-1 0,6 0 4,6 0-2,4 0-2,-5-3 0,-7 2 1,-14 0-2,-15 1 2,-15 0-1,-10 0 5,-13 0-4,-6 0-1,-5 0 0,-5 0 4,1 0 4,3-2 8,-3 1-7,3-4 11,1 2-13,-3 1 2,-4-1-8,1 3 3,-3 0-5,-5 0 2,0-1-1,-4 1 0,1-1 2,-2-1-2,1 1 0,-1-4-18,2-1-72,-4-3-125</inkml:trace>
  <inkml:trace contextRef="#ctx0" brushRef="#br0" timeOffset="137689.8167">22498 12153 78,'0'0'97,"0"0"28,0 0-15,0 0-54,0 0-43,0 0 22,0 54 17,0-20 9,0 2-24,0 2-8,0 2-3,0 2-18,0 3 9,0 2-9,0-2 7,-4-1 14,1-5-28,3-6 2,0-4-5,0-7 2,0-5-4,0-4-21,3-2-49,5-7-44,0-2-58,-2-2-132</inkml:trace>
  <inkml:trace contextRef="#ctx0" brushRef="#br0" timeOffset="138369.7139">22820 12496 122,'0'0'210,"0"0"-172,0 0-6,0 0 31,0 0-4,0 0 3,-43-33-12,33 32-16,-2 1-17,-2 0-9,1 0-1,-1 6 7,-1 11-14,3 2 0,-1 4 13,4 1-9,3-2 9,5-1-13,1-3 2,0-3-4,1-2 2,10-7 0,3-2-2,3-4-4,4 0 1,2-9-6,0-7-17,-4-4 19,-3 3-19,-8 2 28,-2 3 6,-3 3-5,-1 6-1,-2 3 9,0 0 15,0 0-3,0 0-21,3 0-10,1 12 6,5 3 8,-3 0-4,3-1 0,2-2 4,-1-4-9,2-3 1,3-5-41,-3 0-117,-2-1-80</inkml:trace>
  <inkml:trace contextRef="#ctx0" brushRef="#br0" timeOffset="138692.6783">23059 12253 473,'0'0'113,"0"0"-103,0 0 26,0 0-25,0 0 10,0 0 15,0 101-4,0-58 3,0 1-15,0 0-4,0-2 7,0-6-21,0-2-2,0-2 0,0-5 1,0-1-1,1-5 0,1-2-2,-2-3-7,0-5-37,1-1-38,1-9-101,3-1-60</inkml:trace>
  <inkml:trace contextRef="#ctx0" brushRef="#br0" timeOffset="139225.0911">23253 12160 337,'0'0'117,"0"0"-72,0 0 8,0 0-17,0 0 0,0 0-3,34-52-16,-19 52-2,-1 0 0,2 0-12,-6 15 2,0 5-2,-7 4 7,-3 1-8,0 3 1,-13-3 6,-6-2 2,1-4-6,0-2-6,8-5 1,4-5-6,3-4 5,3-1-5,0 0 3,0-2 1,0 0-7,12 0 9,7 0 0,4 0 3,2-8 5,2 2-8,-3 2-4,-5 2-37,-4 2-96,-4 0-38,-5 0-134</inkml:trace>
  <inkml:trace contextRef="#ctx0" brushRef="#br0" timeOffset="139525.913">23446 12433 312,'0'0'82,"0"0"-76,0 0 22,0 0 31,0 0 3,97 9-8,-66-9-1,-1 0-23,-3 0-17,-5-3-5,-6 0-5,-4 0 3,-6 0-6,-1 3-6,-4-1-24,-1-2-83,0-4-70</inkml:trace>
  <inkml:trace contextRef="#ctx0" brushRef="#br0" timeOffset="139779.8607">23593 12328 277,'0'0'147,"0"0"-141,0 0-6,0 0 12,-13 86 51,9-61-6,4 3-26,0-4-15,0-1 6,0-3-11,0-3-9,0-2 2,0-5-4,0-1-81,0 2-56,0-5-14,0 0-65</inkml:trace>
  <inkml:trace contextRef="#ctx0" brushRef="#br0" timeOffset="140180.486">23819 12202 478,'0'0'135,"0"0"-135,0 0-2,0 0 2,0 0-7,0 0 7,17 81 55,-14-38-3,-3 6 9,0-5-16,0 0-19,0-8-9,-3-5-16,2-6 1,1-5-4,0-7-8,0-4-29,0-4-26,0-5-119,0 0-284</inkml:trace>
  <inkml:trace contextRef="#ctx0" brushRef="#br0" timeOffset="141214.2884">24033 12153 229,'0'0'60,"0"0"16,0 0 18,0 0-21,0 0-24,0 0-36,11 9-6,-4 8 57,1 8-26,-1 7-15,0 4 9,-1 4-3,-3-1-3,-3 0-6,0-3-14,0-2 5,0-2-10,0-3 0,0-4 3,0-4-3,0-3 10,0-2 4,0-8-12,0 0 1,0-5-3,0-3 1,0 0 7,0 0-3,0 0 2,0-8-8,0-7-10,0-1-12,0-4 16,2 1 0,3-2 4,2-2-3,2 2 5,0 1 0,1 4-9,2 4 7,-1 6-1,-1 2-1,3 4 3,0 0-2,1 5-3,3 12 3,-4 2 0,-1 2 3,-4 1 0,-5-1 2,-2-2 2,-1-2-3,0-2 1,0-3 0,0-3 0,-9 0-2,-4 0 1,-8 0-1,-3 0-1,1-1-9,1-5 1,3-2-16,1-1-26,2 0-39,0 0-116,5-14-46</inkml:trace>
  <inkml:trace contextRef="#ctx0" brushRef="#br0" timeOffset="141615.3871">24463 12181 330,'0'0'67,"0"0"-24,0 0 44,0 0-3,0 0-59,0 0 41,15 91-7,-12-48-14,-3-3-13,0 1-6,0-4-7,0-2-18,0-2 1,0 0 1,-2-3 1,-1-1-5,-1-3 1,-5-2 0,2-5-3,0-4-16,4-6-29,2-6-21,1-3-125,0-1-132</inkml:trace>
  <inkml:trace contextRef="#ctx0" brushRef="#br0" timeOffset="142132.2469">24657 12099 258,'0'0'142,"0"0"-64,0 0 12,0 0 1,0 0-43,0 0-30,43-39-11,-22 36-1,-1 3 17,-1 0-19,-1 2-4,-6 14 3,-5 5 1,-2 3-1,-5 3 5,0 1-7,-15-3 10,-5-4-11,5-6 0,4-3 0,3-4-10,5-4 4,3-1-1,0 2-3,0-2 10,5-3-5,12 0 5,4 0 1,8 0 6,2-9-8,0-3 1,-1 0-14,-3 1-18,-3 1-84,-6-1-97,-8 2-176</inkml:trace>
  <inkml:trace contextRef="#ctx0" brushRef="#br0" timeOffset="142680.4595">24508 11953 192,'0'0'62,"0"0"-31,0 0 39,0 0-3,0 0 6,0 0 0,45-10-25,-23 8-18,5 2-2,2 0-8,7 0 2,5 0-16,5 0-1,-1 0-1,-5 0-1,-4 0-4,-8 0 1,-5 0-15,-4 0-18,-9 0-103,-7 0-86,-3 0-104</inkml:trace>
  <inkml:trace contextRef="#ctx0" brushRef="#br0" timeOffset="145741.5496">26701 10701 25,'0'0'94,"0"0"-62,0 0 41,0 0-3,0 0 20,0 0-39,0 0-8,18-45 4,-18 43-4,0 2 21,0 0-25,0 0-25,0 0-12,0 0-2,0 8-9,0 17-3,0 14 12,0 11 21,0 9-9,0 4 3,0-4-3,0-5-8,-4-7-4,0-8 0,3-6 8,-1-3-12,2-6 4,-3-2 0,2-4 0,-2-4 5,0-3-5,1-5 0,1-3 0,1-3-5,-2 0 9,2 0-4,0 0 3,0-2-3,0-8-7,0-4-9,0 2 7,3 2 8,-1-2 0,-1 2 1,2 0 3,0 1-1,2 1-2,0 1 0,3 2-6,1 1 2,3 1 4,4 3 0,4 0-3,2 0 7,2 9-4,-2 4 0,-2 2 3,-4 1-7,-5-1 4,-4-1-2,-7 0-4,0 1 12,-12 0-4,-17 0 23,-7 0-19,-5-1 7,3-5-13,5-3 0,7-3 0,4-3-36,6 0-67,4-4-176</inkml:trace>
  <inkml:trace contextRef="#ctx0" brushRef="#br0" timeOffset="146343.2561">27384 10493 181,'0'0'142,"0"0"-83,0 0 9,0 0-23,0 0-14,0 0 17,-3 51 3,-7-24-11,-4-1-15,2-2-18,-2-2 12,0 1-18,0-3 1,1-2 1,1-3-3,4-4-23,3-6-80,3-3-193</inkml:trace>
  <inkml:trace contextRef="#ctx0" brushRef="#br0" timeOffset="146675.3263">27241 10508 230,'0'0'142,"0"0"-80,0 0-16,0 0-1,0 0-43,0 0 11,43 38 44,-24-9-3,-3-3-35,-2 2 1,0-1-13,-2-5-4,1 1 1,-1-5 1,0-2-4,-3-3-1,-3-3-26,-1-2-84,-5-4-101,0 1-149</inkml:trace>
  <inkml:trace contextRef="#ctx0" brushRef="#br0" timeOffset="146898.0043">27199 10627 364,'0'0'75,"0"0"-68,0 0 32,106-2 29,-66 2-36,4 0-20,2 0-5,-3 0-2,-1 0-10,-6 0-11,-8 0-94,-10 0-98</inkml:trace>
  <inkml:trace contextRef="#ctx0" brushRef="#br0" timeOffset="147878.3629">26228 11464 201,'0'0'61,"0"0"-10,0 0 33,0 0 4,0 0-29,85-5-15,-55 4 5,4-1-23,3 2-10,1 0 6,5 0-11,6 0 11,6 0-9,3 0 11,7 3 2,5-1-21,6-2 1,6 0-6,3 0 4,1 0 0,-3-6-4,-4-3 2,-9 0-2,-10 1 0,-8 3 0,-3 1 0,3-2 1,2 0-3,2 0 2,6-3 0,-3 3 0,-2 3 1,-3 0-1,-7 3 0,-6 0-1,-1 0-4,2 0 3,0 0-10,0 3-2,-2 0-7,-9 0 16,-7 0-5,-8 0-9,-7-2-25,-3 1-72,-6-2-85,0 0-123</inkml:trace>
  <inkml:trace contextRef="#ctx0" brushRef="#br0" timeOffset="149187.6797">26404 11825 148,'0'0'108,"0"0"-101,0 0 50,0 0-17,0 0-26,0 0-7,-18 25-3,13-2 14,1 6 31,3 4 12,-2 3 0,1 6-17,-1 0-14,0 4 0,0-1-11,0 0 0,-1-1 7,-5-2-21,0-2 8,0 1-13,1-3 0,0-5 5,-1-3 17,2-6-8,0-4-6,0-6-7,2-3 13,2-6-12,0-3-1,3-2 6,0 0-2,-3 0-1,-3 0 13,-2 0-9,-6-13-8,0-2-2,-2-4-14,-3-4 3,2-3-18,-4 1-12,5-4-2,1 2-30,4 2-19,5 0-7,1 6 11,2 2 38,0 4-3,0-1-87</inkml:trace>
  <inkml:trace contextRef="#ctx0" brushRef="#br0" timeOffset="149937.3641">26362 11921 6,'0'0'56,"0"0"26,0 0-9,0 0-5,0 0-9,0 0-33,32-13-6,-26 13-4,5 0 5,6-3 4,8 0-7,7 0 18,5-3-10,2 0-7,4 1 4,-1 2-3,-1 3-7,0 0 14,5 0-17,5 0-8,11 3 10,13 1-10,10-4 27,8 0-22,4 0-6,2 0 3,-3-2-2,-8 0 1,-6 2-1,-5 0-1,-3 0 6,-1 0 0,-2 0-1,-2 0 5,0 0-7,1-1 1,-6-4-4,-6 1 2,-9-4-3,-4 4 0,-6-4 0,-5 2 3,-2 2-1,-3-1 4,-2 4-6,-2-1 0,0 1-1,-5-1 1,1-1 0,-6 0 0,1-3-1,0-1-25,-3-1-24,-4-1-135,-6 0-68</inkml:trace>
  <inkml:trace contextRef="#ctx0" brushRef="#br0" timeOffset="150708.1346">26614 12007 129,'0'0'138,"0"0"-72,0 0 48,0 0-32,0 0-26,0 0-56,0 21 8,0 8 7,0 10 28,0 5-28,0 1 13,0 3-6,0-3-8,0-1-3,0-2-10,0-1-1,-1-2 0,-4-2 2,4-1 1,-1-7-3,2-5-24,0-6-33,0-5-137,9-8-147</inkml:trace>
  <inkml:trace contextRef="#ctx0" brushRef="#br0" timeOffset="151325.0987">26910 12307 269,'0'0'96,"0"0"-78,0 0 33,0 0 17,-96-13-12,81 13-19,3 0-3,-1 8-15,1 9-3,-4 4 2,2 1-3,4 3-4,-1-3-4,8-2-7,3-3 0,0-6-1,0-3-1,14-3 2,5-5 0,7 0 0,0 0-8,3-7-23,-4-3-12,-7-5 5,1 0 18,-8 0 4,-2 0-14,-2 2 24,-4 6 5,2 0 2,-4 2 10,-1 1 2,0 2 10,0 1 28,0 1 8,0 0-41,0 0-18,0 4-11,0 8 11,5 3 1,1 1 0,5-2-1,3-3-105,4-5-84,3-6-146</inkml:trace>
  <inkml:trace contextRef="#ctx0" brushRef="#br0" timeOffset="151641.5397">27245 12062 577,'0'0'93,"0"0"-93,0 0-4,0 0 4,0 0 61,0 111-11,0-69-33,0-1-1,0-1-1,0 0-12,3-1 4,2-5-7,-4-1 0,2-1 4,-3-3-4,2-4 1,-2-4-1,0-3-16,1-7-24,2-5-48,4-6-148,1 0-202</inkml:trace>
  <inkml:trace contextRef="#ctx0" brushRef="#br0" timeOffset="152127.252">27439 12010 432,'0'0'62,"0"0"-58,0 0 36,0 0 14,0 0-16,96-57 3,-77 57-26,-5 0-7,-4 3-8,-4 14 3,-6 5 7,0 7 20,-6-1-19,-13 3-2,-1-5-4,1-5-2,4-4 0,7-6-3,4-5 0,4-2 0,0-2-1,0 1-3,0-1-2,4-1 6,15-1 4,6 0 2,3 0-1,4 0 2,-4-5-7,-3-1-1,-4 3-41,-4 3-67,-3 0-120,-8 0-128</inkml:trace>
  <inkml:trace contextRef="#ctx0" brushRef="#br0" timeOffset="152713.6529">26998 12390 35,'0'0'140,"0"0"-124,0 0-3,0 0 11,0 0-1,0 0 5,-3 13 26,12-10 0,0-1 7,1 1-4,2-2 7,-6 2-37,3 1-9,-2 0-1,2 1-17,3-3 3,3 0 4,5-1-7,2-1-2,3 0-50,1-1-82,-5-8-149</inkml:trace>
  <inkml:trace contextRef="#ctx0" brushRef="#br0" timeOffset="153493.6791">27582 12361 194,'0'0'29,"0"0"62,0 0-7,111 17-1,-72-17-24,-1 0-25,-3 0 7,-7 0-32,-7 0-1,-3-2-8,1-1-4,-1-1-16,3-3-113,-6 3-82</inkml:trace>
  <inkml:trace contextRef="#ctx0" brushRef="#br0" timeOffset="153763.2695">27762 12286 309,'0'0'48,"0"0"-40,0 0 48,0 0 51,0 83-42,0-58-23,0-1-17,0-1-25,0-4 10,0-1-8,0-3-1,0-2-1,0-6-73,4-4-91,5-3-125</inkml:trace>
  <inkml:trace contextRef="#ctx0" brushRef="#br0" timeOffset="154132.989">28079 12054 184,'0'0'109,"0"0"-101,0 0-8,0 0 95,0 0 12,17 108-7,-12-64-40,-3 4-26,0-1 16,-1-2-16,-1-4-13,2-4-21,-2-2 3,0-3 0,3-7-3,-2-2 0,2-7-4,-1-1-13,1-4-18,0-5-47,4-3-140,3-3-39</inkml:trace>
  <inkml:trace contextRef="#ctx0" brushRef="#br0" timeOffset="154781.0999">28436 12128 372,'0'0'177,"0"0"-150,0 0-14,0 0 19,0 0 17,0 0-45,10 15 0,-5 12 30,-4 9 11,1 4-10,-2 3-2,0-1 4,0-4-8,0-6-29,0-3 5,0-6-5,0-5 1,0-4 1,0-7-2,0-3 1,0-4-1,0 0 0,0 0-10,1 0-8,1-7-9,2-7 0,1-1 7,0 4 20,2-2-1,-3 1 6,4 2-5,1 1 0,1 0-4,2 0-1,0 4 5,1 2 0,3 3 0,0 0-8,-1 3 8,1 11 4,-2 4-2,-4 1 4,-4-1 0,-5 1-1,-1-3 9,0-1-14,-4-2 8,-12 0 6,-6-6-13,-3-1 9,-2-4-10,1-2-12,2 0-23,7-9-39,4-8-86,5-1-141</inkml:trace>
  <inkml:trace contextRef="#ctx0" brushRef="#br0" timeOffset="155181.9599">28782 12065 379,'0'0'42,"0"0"-14,0 0 83,0 0 21,0 0-66,0 0-66,6 4-13,-1 31 13,-2 10 35,-2 6 7,-1 2-11,0-2-1,0-6-14,0-6-15,0-6 2,0-4-1,0-4-2,0-4 1,0-3-1,0-5-1,0-3-20,0-4-19,0-1 9,0-5-10,0 0-46,2 0-64,4-14-142</inkml:trace>
  <inkml:trace contextRef="#ctx0" brushRef="#br0" timeOffset="155698.525">28951 12044 524,'0'0'66,"0"0"-14,0 0 7,0 0-21,0 0-16,0 0-11,62-64-7,-45 63 4,-1 1-7,0 0 7,-2 15-6,-3 7 5,-6 6 2,-5 5 2,0-1-7,-7 2 1,-13-4-5,-3-3-14,0-6-11,7-7-9,4-6 29,9-1 0,2-4 4,1 1 1,0-2 0,0 1-2,0-1 2,10-2 1,9 0 6,11 0 2,3 0-4,2-4-3,-3-6-2,-6 1-38,-6-4-43,-6 3-99,-5-1-84</inkml:trace>
  <inkml:trace contextRef="#ctx0" brushRef="#br0" timeOffset="156337.9462">28661 11828 124,'0'0'109,"0"0"-82,0 0 49,0 0 11,0 0-9,99 0-5,-66 0-26,1 0-17,0 0-2,1 0-14,-3 0 2,-2 0-9,-1 0-5,-7 0 1,-4-3-3,-6-2 0,-5 4 3,-4 0-3,-3 1-3,0 0-12,0 0-75,-10 0-97,-10 0-133</inkml:trace>
  <inkml:trace contextRef="#ctx0" brushRef="#br0" timeOffset="158960.3907">30877 10889 88,'0'0'66,"0"0"-57,0 0 71,0 0-12,0 0-4,-87-22-18,66 23-31,1 14 5,-3 9 2,-4 4 29,3 7 10,-1 6-10,4 4-23,3 2-2,5 1-11,2-1 9,7-5-24,4-5 12,0-2-12,0-7 7,16-2-14,1-5 7,5-4 0,8-4-1,6-5 4,6-6 3,5-2 17,-2 0-23,0-14 7,-5-3-6,-4-3 3,-3-2 3,-5 0-7,-9-2 7,-6-1-1,-10 0-4,-3-4 8,0 0 2,-8 0-10,-7-2 8,-6-1-2,-1 3 1,-3 0-9,-1 2-1,-3 1-1,1 5-1,1 5-7,1 2-7,0 8-40,1 3-58,2 3-241</inkml:trace>
  <inkml:trace contextRef="#ctx0" brushRef="#br0" timeOffset="164342.5014">23035 13760 26,'0'0'84,"0"0"-28,0 0-15,0 0 6,0 0-8,0 0-1,0 0 10,0 0-6,0-4-1,0 4 4,0 0-5,0 0 10,0 0-16,0 0-3,0 0-6,0 0-18,0 0-5,0 0-2,0 7-8,0 14 8,0 5 5,3 9 11,0 3 4,0 1-15,0-2 11,0 0-11,0-1-3,0-5 8,-2-2-9,2-5 2,0-5-3,-1-5 4,-1-5-6,-1-1 2,0-7 0,0 2 5,0-3-3,0 0 3,0 0 1,0 0-4,0 0 1,0 0 1,0 0-4,0 0 9,0 0-7,0 0 4,2-9-6,1-6 0,2-4-1,3-7-4,4 2 2,2 0-1,2 3-3,1 3 7,2 4 0,2 4-4,-2 3 3,2 6 1,-2 1-7,-2 0 6,2 8-5,-4 5 6,2 2-1,-2 0 0,-1 1 1,2-2 0,-3 0 0,-4 1 1,-5 0 0,-4-1 0,0 0 8,-7 2-9,-18 2 16,-7-4-2,-4-1-4,-1-4 1,1-5-10,2-4-2,1 0 1,6 0-39,0-10-38,6-5-187</inkml:trace>
  <inkml:trace contextRef="#ctx0" brushRef="#br0" timeOffset="166349.4053">21767 14535 29,'0'0'74,"0"0"-49,0 0 1,0 0 9,0 0 12,0 0-9,52 0-1,-37 0 12,4 0 7,1 0-42,2 1 28,4 2-11,3 0-14,4-2 4,8 1-16,5 0 8,8-2 1,7 0-8,7 0 11,7 0-2,7 0 10,6 0 1,2 0-25,8 0 9,0-4-10,1-1 6,3 0-8,-3-1 3,-2 1-1,-7 0 1,-6 0 1,-7 0-2,-4 2 0,-2 3-1,-5 0 0,-5 0 1,-1 0 0,-3 5 0,1 0 3,5-2-3,4-3 0,3 0-2,2 0 2,4 0 0,3 0 0,-2 0-1,1 0-3,-4 0 4,-5 0 0,-3 0-1,-5 0-6,-4 0 7,-9 0 0,-7 0-18,-14 0-96,-15 1-61,-12 2-41</inkml:trace>
  <inkml:trace contextRef="#ctx0" brushRef="#br0" timeOffset="167329.2754">22183 14818 131,'0'0'79,"0"0"-69,0 0-1,0 0 47,0 0 30,-9 96 3,6-52-4,3 2-15,0 1-22,0-1-25,0-1-1,0 5 8,0 3-23,-1 1 17,-2-1 29,1-8-45,2-4 2,0-8-8,0-3 2,0-3-4,0-3 7,0-4-4,0-1-2,0-7 1,0-2 8,-1-5-10,-1-3 3,-3-2 8,-4 0-5,-4-2 8,-4-12-14,-3-2 4,-1-5-3,-1 0-1,-2-3-5,3 0-8,-3 0-24,-1-1 9,0 2-13,2-1-17,1 0-99,6-2-89</inkml:trace>
  <inkml:trace contextRef="#ctx0" brushRef="#br0" timeOffset="168316.0664">22218 14780 55,'0'0'244,"0"0"-200,0 0-37,0 0-1,0 0 7,0 0-3,7 0 7,13 0 35,9 3 26,7 1-25,6 1-19,1-1-8,5 1-5,0 0-19,1-1 3,-3 0-5,3 3 0,0-1 6,4-2-6,7 1 0,5-2 5,5-3-3,2 0 0,-2 0-2,-3 0 0,-4 0-2,-6 0 2,-5-2-6,-2-1 3,-2 0-10,4 0 11,0 0-6,1-1 3,2-1 4,5 0-31,-1 1 29,4 0-7,-3 1 13,-1 1-4,1 2 1,-2 0 0,2 0 1,2 0 0,7 0 2,4 0 11,6 0-12,-4 0 3,-2-3-5,-9-2 0,-3 0 4,-5-3-3,-1 0 5,-5-1 4,-8 0-7,-10 2 5,-13 2 2,-8 2-6,-8 1 5,-3 1 1,0-2-1,0-1-9,-11-2-123,-7 0-88</inkml:trace>
  <inkml:trace contextRef="#ctx0" brushRef="#br0" timeOffset="169102.7584">22527 15009 174,'0'0'127,"0"0"-90,0 0-17,0 0 46,0 0-24,0 0-15,7 42 84,-6-12-55,1 5-14,-1 1-6,-1 0-13,0 2 1,0 1-13,0-2-7,0 3 2,0-4-4,-6-2 0,-4-1-2,2-6-2,1-2-9,1-4-26,0-6-8,3-4-50,3-3 23,0-6-138</inkml:trace>
  <inkml:trace contextRef="#ctx0" brushRef="#br0" timeOffset="169727.0147">22865 15278 141,'0'0'198,"0"0"-113,0 0-4,0 0-28,0 0-9,0 0-10,-57-49-22,49 49 19,0 0-4,0 0-14,-3 8-2,-3 13-11,0 10 10,3-3 6,3 1-14,7-5 0,1-5-2,0-2 0,0-5-3,3-2 4,6-3-1,4-4 2,1-3-1,3 0 0,0 0-1,1-8 3,-3-4-7,-2-3 0,-2-2-14,-4-2 0,0 1-18,-2 4 29,-4 5 0,-1 5 7,0 4 18,0 0 25,0 0-14,0 0-29,0 7-15,0 8 15,0 4 1,0-3 2,0-3-4,6-2 2,1-4-1,-3-2 0,5-3-11,-2-2-46,2 0-133,-1 0-161</inkml:trace>
  <inkml:trace contextRef="#ctx0" brushRef="#br0" timeOffset="170044.375">23141 15071 410,'0'0'45,"0"0"24,0 0 30,0 0-32,0 0-53,0 0 1,-24 93 33,24-51-23,0 2-1,0-1-14,0 1-7,0 0 3,0-4-4,0-3-1,0-5-1,-2-4 2,1-5-4,-5-3-3,5-6-31,1-6-16,0-3-87,0-3-75,0-2-65</inkml:trace>
  <inkml:trace contextRef="#ctx0" brushRef="#br0" timeOffset="170550.4262">23292 15028 224,'0'0'173,"0"0"-109,0 0 19,0 0-7,0 0-34,0 0-11,89-31-7,-59 31-17,-5 0 6,-5 6-13,-11 15-7,-9 4 7,0 5 3,-21 1 16,-6-3-9,3-7-9,3-4 7,7-6-7,5-4-1,4-3 1,5-1 1,0-1-4,0 1 2,0 1-5,8-2 4,6-1 2,4-1 6,6 0-2,0 0-5,1-4-3,-4-1-70,-1 2-123,-8 2-156</inkml:trace>
  <inkml:trace contextRef="#ctx0" brushRef="#br0" timeOffset="170875.8955">23554 15346 466,'0'0'192,"0"0"-191,0 0 0,0 0 26,0 0 10,87-2-17,-56 0-3,-1-3-7,1 0-4,1-2 2,0-1-7,0-1 2,-1-1-3,-4-1-2,-7 0-7,-3 4-31,-6-2-52,-8 3-108,-3-3-79</inkml:trace>
  <inkml:trace contextRef="#ctx0" brushRef="#br0" timeOffset="171107.6823">23789 15164 414,'0'0'33,"0"0"-21,0 0 24,0 0 48,0 0-21,-5 98-32,5-66-10,0 5-8,0-1-3,0 0-8,0-6 1,0-4-3,0-6-15,0-6-76,0-5-138,0-4-60</inkml:trace>
  <inkml:trace contextRef="#ctx0" brushRef="#br0" timeOffset="171477.4162">24069 15021 481,'0'0'32,"0"0"-25,0 0-7,0 0 14,0 0 11,0 0 43,15 63 5,-12-26-32,0 7-1,-3 0-11,0 4-2,0 0-11,0-4-14,0-7 2,0-3-4,0-10-3,-1-3-3,-1-6-28,2-5-17,0-5-27,-1-3-181</inkml:trace>
  <inkml:trace contextRef="#ctx0" brushRef="#br0" timeOffset="172442.0688">24352 15067 286,'0'0'72,"0"0"-24,0 0-12,0 0 28,0 0-18,0 0-17,0 2 0,0 18 0,5 9 28,-2 12 4,-1 6-34,-2 4 0,0 3-18,0-4-8,0-6 5,0-8-6,0-8 0,0-5 0,-2-8 0,0-6 0,2-5-16,0-4-17,0 0 19,0 0 6,0 0 8,0 0 2,0-9-2,-1-5-5,1-2 2,0 0-7,0-2 8,5 1 2,5-1 0,3 3 1,-2 0 1,5 4-2,2 1 0,4 5 3,2 5-3,-4 0 1,-1 9 2,-5 10 14,-1 2-15,-4-2 6,-3 1-7,-4-2 1,-2-3 1,0 0 3,-5-5 1,-10-1 1,-4-2-7,-4-5-2,1-2-7,-1 0-17,-2 0 2,1 0-21,3-1-33,-1-5-48,4 3-48,8-2-72</inkml:trace>
  <inkml:trace contextRef="#ctx0" brushRef="#br0" timeOffset="172824.6516">24712 15016 309,'0'0'149,"0"0"-30,0 0-41,0 0-74,0 0 15,0 84 44,0-35-23,0 0-3,0 1-15,0 0-1,0-4-3,0-1-15,0-4 6,0-6-9,0-5 5,0-6-3,-1-7-2,1-6-6,0-6-34,0-3-36,0-2-57,1-5-127,11-15-88</inkml:trace>
  <inkml:trace contextRef="#ctx0" brushRef="#br0" timeOffset="173297.2699">24864 14980 76,'0'0'245,"0"0"-202,0 0 36,0 0 27,0 0-52,0 0-36,53-45-3,-33 42 7,-2 3 16,2 0-13,-7 5-24,-4 16-1,-6 7 1,-3 7 6,-5 1 15,-15-3-19,-3-6 3,5-6-5,7-9 2,3-4 0,6-6 1,2-2-4,0 0 0,0 0-10,10 0 10,13 0 1,4-5 3,4-4-3,1 0-1,-2 0 0,-2-1 0,-3 2-50,-4-2-88,-4 3-130</inkml:trace>
  <inkml:trace contextRef="#ctx0" brushRef="#br0" timeOffset="176119.2218">26935 13961 159,'0'0'86,"0"0"-68,0 0 21,0 0 41,0 0 13,0 0-14,67 30-29,-43-22-10,3-2-12,5-2-1,9-4-1,7 0-19,6 0 0,2-8-7,-4-5-25,-10-2-106,-12 3-158</inkml:trace>
  <inkml:trace contextRef="#ctx0" brushRef="#br0" timeOffset="177021.2909">27960 13889 207,'0'0'101,"0"0"-39,0 0 22,0 0-7,0 0-45,0 0-8,-36-20-11,17 18-2,-3 2 5,-3 0-7,0 0 5,0 5 15,1 9-14,2 5-7,1 4 2,3 4-5,4 3 7,6 0 4,3 2-11,5-4 2,0-2-7,0-6 0,13-7-1,4-5 2,4-5-1,4-3 1,0 0 3,1-20 7,-1-1-11,-4-3-8,-4 3 6,-4 0 2,-4 1-3,-3 7 3,0 2 0,-5 8 1,-1 2 2,0 1 21,0 0-12,0 0-12,0 9-13,5 7 7,1 7 6,1-1 6,5-1-5,-1-1 0,2-5 1,3-4-2,1-7-16,5-4-35,0 0-92,4 0-113</inkml:trace>
  <inkml:trace contextRef="#ctx0" brushRef="#br0" timeOffset="178124.4437">26696 14488 12,'0'0'138,"0"0"-72,0 0-9,0 0 3,0 0-12,0 0-3,0 0 4,0 0-11,5 0-36,2 0 10,7 5 31,4-4-16,7 2 3,6-2 2,8 2-6,9 0-8,2-1-5,6 1-3,5-3-2,12 0-4,9 0 23,14-2-7,8-8-12,4-2-6,0 2 3,-2-1-5,-3 3 0,-6 1 0,-4 3 2,-7 3-1,-5 1 0,-8 0-1,-9 0 2,-6 0-4,-5 0 2,0 0-1,2 0-1,5 0 4,4 0-2,5 0 0,1 0 1,-2 0-2,0 0 1,-3 0 0,4-3 0,7-3 3,2 2-1,2-1-2,-2 1 3,-8 1-6,-10 0 1,-16 1-8,-15 2-11,-20 0-37,-9 0-108,-30 5-130</inkml:trace>
  <inkml:trace contextRef="#ctx0" brushRef="#br0" timeOffset="179145.3367">26722 14803 42,'0'0'64,"0"0"46,0 0 6,-2 81-15,-3-44-20,1 8-2,0 4-12,2-3-23,-1 0-8,2-4-8,-1 3-15,2 3-6,-1 0 3,1-1 21,0-6-21,0-9-10,0-4 0,0-7 0,0-6 0,0-5 0,0-2 6,0-5-5,0-1 6,-5-2 2,-8 0-2,-2 0-2,-6-2-2,-3-7 0,0-6 0,-3-5 0,-1-3-3,1-5 0,-1-2-11,0-2 4,-1 1-22,1-1 4,3 1-14,2 0-50,4 0-158,4-1-192</inkml:trace>
  <inkml:trace contextRef="#ctx0" brushRef="#br0" timeOffset="179897.5639">26702 14783 28,'0'0'82,"0"0"-73,0 0 17,0 0 74,0 0-20,0 0-46,-10 0-16,10 0-12,12 0 32,6 0 13,4 0-20,8 0 15,7 0-20,5 0-5,7 0-6,4 0-2,6 0-5,5 2-6,8-2 0,10 0-4,9 0-12,5 0 14,-4 0 1,-7 0-1,-9 0-11,-3 0-9,5 0-4,13-2 13,18-3 10,13-1 1,8 0 1,7 0 6,-4 0-4,1 2 0,0-1-2,-7 4 4,-8-1-3,-12 2 2,-10 0 1,-12 0-4,-18 0-1,-20 0 0,-20 0-3,-24 0-14,-3 0-128,-22-1 44</inkml:trace>
  <inkml:trace contextRef="#ctx0" brushRef="#br0" timeOffset="180862.2467">26942 14899 22,'0'0'50,"0"0"33,0 0 33,0 0-36,0 83 6,0-53 2,2 3-30,0 3-6,-1 3-13,-1 3-4,0 0-8,0 2-24,0 0 10,0-1-12,0-4-1,0-3 2,0-4 0,0-6-4,0-4-3,0-7-4,2-5-18,2-10-122,2 0-111,1-2-17</inkml:trace>
  <inkml:trace contextRef="#ctx0" brushRef="#br0" timeOffset="181833.5059">27354 15139 235,'0'0'125,"0"0"-119,0 0 56,0 0 4,0 0-24,0 0-11,-38-36 16,28 33-12,-6 3-13,-6 0-22,-4 5 1,-4 15-1,-1 4 0,4 3 5,2 5-4,9 0 13,7-1 1,9-4-14,0-3 1,0-4-2,7-7-4,9-5 0,3-8 8,4 0-2,6-10 14,-1-12-14,-1-4 3,-5 1-2,-7-1 0,-2 2-1,-2 4-2,-3 2 0,-2 8 1,-3 5 5,-3 4-3,0 1 10,0 0-8,0 0-5,4 15-17,3 6 17,1 6 7,3 3-1,2-3-5,-3-1 0,3-4 6,-2-3-12,-2-6 5,1-7-28,1-6-75,1 0-207</inkml:trace>
  <inkml:trace contextRef="#ctx0" brushRef="#br0" timeOffset="182187.693">27611 14912 327,'0'0'52,"0"0"19,0 0 33,0 0-37,0 0-57,0 0 61,12 92-4,-8-45-16,-1-1-33,-3 1 14,0-3-8,2 2-19,-2 1 6,3-2-11,-3-3 1,1-7 3,-1-10-2,0-5-4,0-6-19,0-5-33,0-3 5,0-3-46,0-3-149,0 0-38</inkml:trace>
  <inkml:trace contextRef="#ctx0" brushRef="#br0" timeOffset="182731.7622">27812 14899 286,'0'0'136,"0"0"-98,0 0 11,0 0 14,0 0 1,0 0-27,45-50-7,-30 50-24,3 0 6,-2 12 0,1 11-11,-7 5 7,-7 7-4,-3 1-1,-4 2 8,-22-2-6,-3-4 2,-3-5 0,1-6-7,7-8-1,9-7-5,10-3 5,5-3-7,0 0 7,8 0-5,16-4 2,6-4 8,2 0-4,-2 1 0,-1 3 4,-7-3-4,1 3 2,-1 0-4,-5-1-2,-1 2-101,-7 0-133</inkml:trace>
  <inkml:trace contextRef="#ctx0" brushRef="#br0" timeOffset="183591.2972">28094 15242 48,'0'0'184,"0"0"-73,0 0 8,0 0-8,0 0-53,0 0-27,5 0-15,2 0 0,7 0-14,6 0 12,9 0 14,4 0-19,-1 0-6,1 0-3,2 0 8,-4 0-8,-1-2 0,-3-2-6,-5-1-21,-5 0-49,-3 0-52,-6-1-25,-5 4-103</inkml:trace>
  <inkml:trace contextRef="#ctx0" brushRef="#br0" timeOffset="183860.984">28266 15149 59,'0'0'125,"0"0"-84,0 0 74,-15 87-22,11-55 18,2 1-51,2-3-20,0-1-26,0-4-8,0-1 2,0-6-6,0-3-1,2-6-1,1-4-3,1-5-60,3 0-132,-1 0-49</inkml:trace>
  <inkml:trace contextRef="#ctx0" brushRef="#br0" timeOffset="184339.5729">28667 14945 370,'0'0'50,"0"0"-31,0 0 11,0 0 28,0 0-38,0 0 65,9 89-15,-9-48-11,0 0-36,0-2-1,0 0-10,0 0-10,0-1 7,0-2-9,0-3 1,0-6 2,0-6-3,0-4-12,0-1-32,0-1-32,0 0-70,0-4-82,0-5-61</inkml:trace>
  <inkml:trace contextRef="#ctx0" brushRef="#br0" timeOffset="185025.7956">28919 14977 187,'0'0'168,"0"0"-116,0 0-38,0 0-2,0 0 1,0 0 33,2 47 38,-2-17-30,1 5-13,1-1-3,1 2-16,-2 0-4,1-1 2,0-3-6,-2-5-2,0-6-9,0-3-3,0-4 7,0-6-4,0-2-3,0-4 4,0-2-4,0 0-4,0 0-4,0-8-3,0-11-9,0-5-30,1 1 11,6 2 22,1 6 5,-1 4 10,1 4 1,3 1-2,0 3 0,2 3 2,-2 0 1,-1 0-2,4 1 4,-1 10-1,2 4 8,-4 2 9,-4-1 3,-2 4-10,-2-2 4,-3 1-1,0 1-13,-2-4 13,-14 2-9,-4-4-1,-2-5 9,-2-3-13,2-4-4,-1-2-38,5-3-138,-1-20-226</inkml:trace>
  <inkml:trace contextRef="#ctx0" brushRef="#br0" timeOffset="185711.9773">29247 14955 207,'0'0'156,"0"0"-111,0 0 15,0 0-1,0 0-25,0 0-34,0 0 1,-3 63 59,3-20 30,3 4-55,-3 0 1,0-2-9,0 0-18,0-3 5,0-1-14,0-5 3,-3-3-1,-1-4-2,0-7 1,1-2-1,0-7-11,3-4-7,-2-2-21,2-5-40,0-2-120,0 0-101</inkml:trace>
  <inkml:trace contextRef="#ctx0" brushRef="#br0" timeOffset="186297.9154">29418 14929 157,'0'0'113,"0"0"-66,0 0 26,0 0 18,0 0-10,0 0-39,77-47-3,-59 47-13,2 0-5,-5 11-11,-2 10-10,-7 6 8,-6 3 2,0 2-1,-9-2 6,-10-5-11,-2-4 3,3-4-7,2-6 1,6-4 9,6-4-10,2-3 1,2 0-2,0 0 1,8 0-2,13-4 2,4-4 1,5-1 1,-3 0-2,-2 3-15,-1 1-1,-5 3-30,-2 2-63,-4 0-64,-5-2-184</inkml:trace>
  <inkml:trace contextRef="#ctx0" brushRef="#br0" timeOffset="187400.5904">31080 13857 226,'0'0'82,"0"0"-64,0 0 56,0 0-5,0 0-47,0 0-20,-87 56 16,65-15 58,-1 6-35,4 9 3,6 3-14,1-2-15,6-5-5,4-6-4,2-7-3,0-3 3,8-4-6,7-8 0,7-4-1,6-8 4,5-8-5,7-4 4,4 0 3,-1-15 3,-1-6-8,-5-3 3,-5-2-2,-4-2-1,-6-4 3,-8-2 2,-6-4-2,-8-3 8,0 0 6,-14 1-5,-12 2-4,-5 5-3,-5 5-6,-1 5 1,-4 6-22,0 7 1,-1 5-36,1 5-99,6 0-154</inkml:trace>
  <inkml:trace contextRef="#ctx0" brushRef="#br0" timeOffset="188592.7297">23674 16207 54,'0'0'15,"0"0"13,0 0 60,0 0 12,0 0-10,0 0 1,-20-67 19,16 65-31,-2 0-34,-3 2-15,-1 0-30,-6 0 0,-3 7 0,-5 14 0,1 8 4,1 8-4,3 2 0,7 8 7,0 5-6,8 5 15,4-1-13,0-2-1,0-3-1,18-7 2,3-10-5,9-10 2,5-13-2,7-11-3,9-7 10,3-27-4,5-11 10,1-10-10,-7-1 0,-8 0 1,-9 5 6,-13 3-6,-9 1 0,-12 5-1,-2 6 3,-19 3-2,-17 8-2,-8 4 0,-6 7 0,-5 3-4,-1 7-48,2 4-44,2 0-82,3 0-164</inkml:trace>
  <inkml:trace contextRef="#ctx0" brushRef="#br0" timeOffset="189436.4354">28148 16011 88,'0'0'82,"0"0"-68,0 0 25,0 0 20,0 0-26,0 0-23,-77 11 9,54 1 1,1 3 14,3 3 0,2 4-5,1 8 6,4 8-4,-1 4 11,3 3 0,6 1-23,4-7-3,0-3 1,10-3-17,10-7 1,0-5 8,7-6-1,0-12 0,9-3 2,3 0-2,1-15 2,-4-5-9,-6-1 3,-8-1 3,-6-4 1,-7-4 4,-6-6-7,-3-5-5,0-4 0,-4-2-21,-15 4 6,-8 4-15,-5 4-24,-6 11 9,-3 7-55,-6 8-120</inkml:trace>
  <inkml:trace contextRef="#ctx0" brushRef="#br0" timeOffset="190370.1718">30975 15635 112,'0'0'77,"0"0"-24,0 0-12,0 0-19,0 0-8,0 0 39,0 30-6,0-11-10,0 3 5,0 2 4,0 4-2,0 5-23,0 8 0,2 6 6,1 4-18,-2 4 10,2 4 2,-1 1-6,-2 0 5,0-2 1,0-6 2,0-6-11,0-9-11,-2-6 1,-2-9-2,1-7-28,0-8-22,1-7-109,2-1-181</inkml:trace>
  <inkml:trace contextRef="#ctx0" brushRef="#br0" timeOffset="206310.3769">10826 17387 546,'0'0'77,"0"0"-73,0 0-8,0 0-1,0 0-5,0 0-13,0 0-122,2 0-33</inkml:trace>
  <inkml:trace contextRef="#ctx0" brushRef="#br0" timeOffset="229782.6052">28717 8228 24,'0'0'17,"0"0"11,0 0 22,0 0-8,0 0-5,0 0 12,0 0 4,74-35-14,-59 28-13,3-3-4,1 2-13,2-5-2,3 3-6,0-1 1,1 1 1,-1-1-3,6 3 0,0-3 1,3 4 4,2-3-5,1 3 1,5-2 2,2 0-5,6 3 4,5-1-2,1 5 24,-3-1-8,2-2-6,-9 4 9,-4 1-19,-8-2 6,-6 2-6,-10 0 0,-7 0 7,-6 0-7,-4 0-15,0 0 1,0 0-3,0 2-41,-11 7-22,-8 0-84</inkml:trace>
  <inkml:trace contextRef="#ctx0" brushRef="#br0" timeOffset="232226.6124">29428 7898 17,'0'0'68,"0"0"-21,0 0 18,0 0 7,0 0-15,0 0-20,0-1-15,0 1 2,0 0-1,3 0-1,3 0 20,5 0-19,2 0-8,2 4-3,3 0 3,-2 7 13,2 1-4,2 2-6,0 2 10,0 1-25,-2-2 12,-4 0-5,-3 0-10,-2-1 0,-3-2 1,-2 4 0,-4 2 7,0 5-6,0 3 5,0-1-5,-10 2 1,1-1 15,0-1-13,0-1-3,0-1 2,0-3-4,2-2-23,2-2-72,0-4-105,1-6-160</inkml:trace>
  <inkml:trace contextRef="#ctx0" brushRef="#br0" timeOffset="246077.2916">33137 11058 73,'0'0'69,"0"0"-17,0 0 3,0 0-6,0 0 0,0 0-11,45 7-8,-42-7 13,-2 0-2,5 0 6,0-4-8,8-7-23,5-4-2,0-3-12,1-2 2,-2-1-1,-3 0 0,0-2-3,-6 4 3,1-4-1,0 1 4,-4-2-6,-1-5 1,-5 2-2,0-5 0,2-1 1,-2-6 0,0-4-12,1-1 11,-1-4-6,0-2 7,0 3-3,-9 2-1,-3-1-13,-4-1 17,2-3 4,-5 1-4,-3-3-35,-5 3 11,-5-1 17,3 2-3,-7 0-8,1 0 18,-1-1 2,-1 4-2,3 0 2,-2 4 4,3 2-6,2 5 0,3 1 0,0 1 5,2 4-4,2-1 18,2 6-19,3 1 3,3 2-2,4 6 1,2 3-2,-1 3 0,5 4-4,-1 2-38,0 1-67,-1 1 20,1 0-16,-1 0-66</inkml:trace>
  <inkml:trace contextRef="#ctx0" brushRef="#br0" timeOffset="247249.0654">32597 9515 5,'0'0'63,"0"0"-9,0 0-14,0 0-11,0 0-1,0 0-3,3 0-8,-3 0-4,0 0-13,1 0-3,-1 0-1,2 0 4,-1 0 4,-1 0-2,2 0 1,-2 0 17,0 0-20,0 3 2,1 10 21,1 2 7,-2 5 13,0 1-2,0 0-26,0-1 10,0-1-2,0-2-15,0-2 0,-5-3-8,1-2 5,-2 0-4,2-5 1,1 0 1,1-2 0,1-3-4,1 0 1,0 0 0,0 0 18,0 0-10,0-8-5,6-10-6,7-3-14,0-3 6,2 3-12,-3-1 17,-4 2 6,-2 1 5,-2-1-3,-3 0-2,2 1 3,1-2-3,0-1 0,1 1 2,1 0-5,-2 3 3,2 3 0,0 2 0,0-1 0,0 4-2,0 2 2,-3 2 0,0 5 0,-2 1 2,4 0-1,4 0-1,7 3 2,2 10 5,7 5 18,1 2-14,-1 0-2,-1-4-9,-3-1 1,0-1 4,-3-6-5,-2-3-10,1-5-34,-6 0-31,-5 0-114</inkml:trace>
  <inkml:trace contextRef="#ctx0" brushRef="#br0" timeOffset="252941.2477">29321 7840 19,'0'0'45,"0"0"17,0 0-6,0 0-16,0 0-6,0 0-15,0 0-7,-5 0 6,5 0 1,0 0 13,0 0-1,0 0-1,0 0 12,0 0 0,0 0 5,0 0 1,0 0-17,0 0-1,0 0-14,0 0-11,0 0-3,0 0-2,0 0 0,0 0 0,5 0-13,5 0 9,5 2 4,0 11-1,0-2-1,-3 3 4,3 0-1,-2-1 8,0-1-7,1 1-2,-3-3 0,3-1 3,0-2-7,1-1 4,-2-2-41,-1-3-47,-4-1-73,-7 0-29,-1 0-3</inkml:trace>
  <inkml:trace contextRef="#ctx0" brushRef="#br0" timeOffset="284903.3224">30302 7569 59,'0'0'15,"0"0"68,0 0 31,0 82-10,0-41-33,0 3 15,-1 1-24,-4-3-24,1-4-12,0-4-21,1-4 11,1-2-14,2-6-1,0 0 5,0-2-5,0-2 0,-1-1 3,-2-4-4,1-1-2,1-7-49,1-2-120,0-3-119</inkml:trace>
  <inkml:trace contextRef="#ctx0" brushRef="#br0" timeOffset="285705.5405">30340 7665 17,'0'0'67,"0"0"11,0 0 23,0 0-7,0 0-21,0 0-21,0-48-13,0 43 10,0 1 1,3-1-22,0 1-2,1-3-16,5 2-9,-1-3 7,1 2-7,2 0 2,-2 2-3,4 2 4,-2-1-8,1 3 4,3 0-5,-1 0 1,2 3 0,0 9-2,-2 5 5,-4 2-5,-4 5 2,-6 4 4,0 1-1,-9 2 2,-16-2 2,-5 2 5,0-7-6,3-3-2,4-3 5,3-7-5,4-3 1,5-1-2,5-6-4,3 1 5,3-2 8,0 0-8,0 0 0,0 0 0,0 0-22,9-5 15,5 0 7,4 4 0,1-2 1,-1 3-1,0 0-1,1 2-7,-1 10-1,-3 4 5,0 2 1,-8 2-4,-2-1 7,-5 1 8,0 1-7,0-1 6,0 2-5,-15-1 24,-3 2-3,-2-4-10,-2-2-6,1-2-6,2-3-1,-2-3 0,-1-4 0,4-3-10,1-2-46,7 0-116,5-8-111</inkml:trace>
  <inkml:trace contextRef="#ctx0" brushRef="#br0" timeOffset="287024.4007">30896 7937 271,'0'0'113,"0"0"-90,0 0 17,0 0 47,-86-14-19,69 14-21,1 11-19,1 6-18,0 4 9,5 4-9,2 1 0,5 0 5,3-2-15,0-5 1,0 1-1,6-3 0,8-4-1,3-1 2,3-7 1,2-5 6,4 0-8,-1 0 0,-3-15-13,-5-2-2,-6 0 8,-6-1 2,-2 2 8,-3 1-6,0 0 3,0 1 0,-8-1 6,-2 1-5,0 1 3,1 4 3,0 0 4,4 5 21,2-1-11,3 3-12,0 2 8,0 0-17,0 0-3,0 0-5,8 0 0,8 10 4,2-5 8,6 1-1,3-3-3,3-3 1,3 0-1,-2 0 0,2-11 1,-3-8-2,-1-3-6,0-4 7,-4-5 0,-4-4-2,-8-1 2,-5-2 0,-6 3 1,-2 6 5,0 3-4,0 5 2,-2 6 14,-6 6-16,2 4 6,3 4-7,-1 1 1,-5 10-2,0 23-10,-6 17 10,2 12 5,2 1-4,3-3 2,3-7 3,5-7-6,0-6 3,2-4-3,14-5 0,3-2 0,5-8 2,3-9-2,4-6 0,4-6 1,1-5-4,2-14 3,-1-9-9,-2-3-6,-7 0-6,-4-1 2,-6 0 0,-3 1 6,-6 1 13,-5-2-3,-2-1 3,-2 1 0,0 4 0,0 4 0,0 4 0,-6 4 7,0 7 9,1 3-2,4 4 11,-1 2-3,2 0-21,-4 5-1,0 20-10,-6 13 10,0 9 7,1-1 1,0-2 4,3-4 3,0-4-13,3-5 2,3-4-4,0-5 1,0-5 1,0-8 0,0-6-2,0-3 0,3 0-7,12-18 1,6-6 2,4-5-13,-4 4 8,-4 8 4,-8 3 5,-5 9 7,-2 5-7,2 0-3,0 0-11,4 15 13,3 1 0,-1 6 2,0-5 1,2 1-2,2 0 1,1-6-1,2 1 0,3-8-1,2-5-9,4 0-50,-7-5-145,-9-9-277</inkml:trace>
  <inkml:trace contextRef="#ctx0" brushRef="#br0" timeOffset="287425.3986">31072 7760 5,'0'0'243,"0"0"-216,116 15 90,-71-11-9,1-1-36,-4-1-28,3-1-21,0-1-14,-3 0-7,-6 0-2,-8 0-76,-9 0-202</inkml:trace>
  <inkml:trace contextRef="#ctx0" brushRef="#br0" timeOffset="288866.4289">32428 7936 350,'0'0'86,"0"0"-59,0 0 22,0 0 15,0 0-11,0 0-25,-89-34-13,70 34-12,1 16 9,-3 3-10,3 4 9,1-2 1,4 0-5,3-2-4,5 1-3,5-2 1,0-1 0,0-2-1,8-3-6,6-3 3,9-5 3,4-4 4,4 0 4,3-1-8,-7-13-4,-1-2-15,-7-1 7,-7 1 1,-2 2 9,-5 5 0,-4 0 4,-1 5 13,0 1 13,0 1-9,0 2 17,0 0-32,0 0-4,0 0-9,0 12 9,0 2 0,0-1 8,2-1-8,5-1 3,6-1-3,3-2 0,6-4 3,5-1-2,1-3 8,-4 0-9,-2 0-2,-4 0 1,-4 0-7,-1-7-13,-2-5 11,-1-5-2,-2-4 12,-3-3-2,-2-1-8,-3-1 10,0 3-4,0 2 4,0 3-2,-6 3 4,1 0 6,0 7 4,1 4 4,2 4 7,1 0-3,1 0-17,0 0 9,0 0-11,0 0-1,0 0 0,0 0-12,1 0 11,15 0 1,4 1 1,1 4 6,1 0-7,-5-1 0,2 2 1,-4 0-1,0 3 0,-2 2 0,0 1-4,-2 1-3,-5 3 9,0 2-2,-3-1 1,1 3 2,-1 0-4,2 1 1,-1-3 0,-1 1 0,4-2 0,0-2 1,3-4-3,1-3 6,3-6-7,9-2 3,7 0-3,8-12-5,3-9-11,-2-5-20,-3 1 21,-8-2-3,-6 2 7,-10 4-5,-9 5 19,-3 7 1,0 6 25,-4 3 27,-10 0-22,-6 10-29,3 10-2,2 4 3,11 3-2,4-3 3,0 0-4,12-1 0,18-2 0,16-8-6,9-3-43,4-10-91,-6 0-430</inkml:trace>
  <inkml:trace contextRef="#ctx0" brushRef="#br0" timeOffset="293178.3092">29549 8749 91,'0'0'87,"0"0"21,0 0-16,0 0-2,0 0-9,0 0-28,0 0-7,-4-21-16,4 19-1,0-1-10,0-3-1,0 0-5,1-3-8,11 1-5,-2 1 0,5 1 2,2 0-2,2 0 0,1 0-1,0 1-1,1 4 3,-1 1-1,-1 0 0,-1 1-8,-2 14 4,-1 9-2,-6 5-2,-6 6 8,-3 4 0,0-1 0,-17-1-2,-5-1 9,-3-1-10,0-3 5,-1-6-2,5-3 8,1-3-7,2-7 3,6-2-3,4-5 0,4-5-1,4-1 0,0 0 1,0 0-3,0 0 1,1 0-4,13 0 5,8 0 4,8 0-2,6-1-2,4-5 1,5 1 4,-3 0-5,-5 4-10,-6 0-30,-4 1-115,-8 0-82</inkml:trace>
  <inkml:trace contextRef="#ctx0" brushRef="#br0" timeOffset="293463.4445">29976 8936 192,'0'0'90,"0"0"-84,0 0 65,0 0-17,92-20-43,-77 17-2,-1 3-9,-1 0-10,-7 0-90,-3 0-149</inkml:trace>
  <inkml:trace contextRef="#ctx0" brushRef="#br0" timeOffset="297789.7566">30410 9060 135,'0'0'31,"0"0"40,0 0 22,0 0-36,0 0-1,0 0 0,63 21-9,-43-21-19,3 0-9,3-10-10,4-5-5,2-3-3,2-2-1,0-2 0,-4-1-7,-5-1-19,-6 1 1,-6-1 24,-6 2 1,-4-4 3,-1 0-3,-2-4-2,0 2 2,0-2 7,0 1 5,0 1 2,0-1-3,-3 5 5,-3 0 17,-2 3 0,-2 3-5,1 0-20,1 4-2,-2 3 9,3 5-5,-2 2-8,0 3-1,-2 1-1,2 0 0,-3 0-4,-4 5 3,1 12-3,-3 1 5,2 4-1,4 4 0,3 6-7,3 4 6,-1 2-1,5 1 2,1-2 2,1 1-2,0-3 8,1-3-1,9-1-6,4-6 0,1-2-1,-2-2 0,5-5 3,-4-1-3,1-2 3,1-6-3,0-1 0,1-3-2,2 0 2,1-3 0,-1 0 4,0 0-2,-2 0-3,-1-3 1,1-5-14,0-2 14,2-2-8,-3-3 4,-3 0 2,-1-1-8,-4-4 9,-1 2-7,-4 0-1,-3 3 7,0 1-1,0 4 3,-4 0 7,-7 3-2,-1 3 10,2-1-11,1 2-4,1 1 0,1 2-3,2 0 3,-1 3-1,-1 14-4,2 4 5,0 1 0,5 1 3,0-1-3,0-4 3,0-2-2,4-3 1,3-2 2,2-5-2,2-2-2,4-4-1,1 0 1,8 0-13,1-4-22,1-8-20,-1-1-18,-1-4-9,5 0 40,-3-1 39,-2 2-26,-6 4-14,-6 3 43,-5 3 4,-2 3 31,-3 1 8,-2 2 23,0 0-20,0 0-23,0 5-23,0 10 4,4-1 57,-1 5-20,0-3-18,1 0-6,2-3-16,2-1 3,2-3-4,-2-2 1,2-2-1,3-2 3,1-3-1,2 0 5,-2 0-5,-4-5 2,2-6-4,-3-4-3,0-3-4,-2 2-10,-4 0 3,-1 2 12,-2-1 2,0 2-3,0 1 3,0 1 0,-5 0 3,0 3 1,3 2-4,1 1 12,-1 3-11,2 2-1,0 0 0,0 0-12,0 0 2,9 7 10,4 1 0,4 2 1,-2-1 1,4-4-3,1 2 1,6-3 0,9-2 0,6-1 3,3-1-2,-7 0 0,-7 0 1,-9 0-2,-11 0 0,-1-4 0,-5-1 6,-2 0-5,-2 0 8,0-1 21,0-1-11,0 1 0,-5 1-6,-5 0-5,-2 3 4,-2 1-7,-2 1-2,-3 0-3,2 0 0,1 8 0,3 5 0,3 2 0,3 4 0,3 1 2,4 3-2,0 0 0,0-2 4,8-2-4,6-1 1,1-5 1,6 0-4,3-6 4,4-5-1,7-2 8,3 0-9,3-9 0,3-7-5,-6-3-8,-1-4 8,-2-5-18,-9-4 9,1-2 3,-6-1-4,-4-4 14,-6 1-1,-6-1 4,-4 0 3,-1 1 13,0-1 1,-3 1 14,-7-1-23,1 3 0,4 2-10,-2 5 2,2 8-2,1 11 0,1 3 5,2 7-5,-1 0-7,-7 18 3,-5 23-8,-3 18 12,-4 10 4,4 4-1,9-3 8,6-7 6,2-7-14,6-8 2,12-9-5,6-7 2,3-5-4,1-9 2,5-6 0,3-7-30,-1-5-50,-3 0-176</inkml:trace>
  <inkml:trace contextRef="#ctx0" brushRef="#br0" timeOffset="298977.1686">29410 9358 180,'0'0'171,"0"0"-124,0 0 42,0 0 17,0 0-24,0 0-58,0 0-24,0 11-5,0 8 5,0 13 25,0 6-6,0 1-2,3 3 14,6-2-11,3-3 1,2-4 0,3-3-19,3-1 8,4-4-10,3-5 1,2-5 8,4-8-7,3-7 3,0 0 2,-1-3-7,-3-15 7,-8-6-7,0-5 5,-4-7 4,0-3-9,-2 0 0,-6 1-8,-2 4-10,-7 3 12,-1 6 1,-2 4-9,0 5-6,0 3-10,-6 5-17,-1 3-87,2 5-242</inkml:trace>
  <inkml:trace contextRef="#ctx0" brushRef="#br0" timeOffset="299942.0549">30078 9403 174,'0'0'89,"0"0"-73,0 0 71,0 0-4,0 0-24,0 0-41,-3 55 18,3-19 39,-1 0-25,-2 0-19,3-3 0,0-4-11,0-4-13,0-4 1,0-4-8,0-3 3,0-7-5,0-4 2,0-3 0,0 0-1,0 0-21,0-2 6,0-14-5,4-5-16,2-8 15,-1-2-2,-2-3-16,0 1 4,-3 0 33,0 3 3,0 2 11,0 0 18,0 6-1,0 4-3,0 6 6,0 7 15,0 3-14,0 2-10,5 2-22,6 21-25,4 8 25,6 8 7,0 0 8,2 1 4,-1-4-16,-1-4 9,0-7-10,0-1 2,-2-6-7,-3-3 3,-1-4 0,-1-2 4,-5-5-2,1-1-1,-5-3-1,-2 0 3,0 0 1,1-9-1,4-13 6,2-7-2,-3-5-5,-2-4 2,-4-1-4,-1-2-6,0 2 5,0 3-12,0 6 4,0 5 6,0 6-17,0 6-7,0 7-29,-3 6-72,0 0-193</inkml:trace>
  <inkml:trace contextRef="#ctx0" brushRef="#br0" timeOffset="300258.2475">30511 9398 434,'0'0'98,"0"0"-83,0 0 89,0 0-46,0 0-31,0 0-27,38-37 3,-6 26-4,6 3 3,-2 2-1,-6 2-1,-7 4-17,-7 0-52,-6 0-73,-7 0-43,-3 2-99</inkml:trace>
  <inkml:trace contextRef="#ctx0" brushRef="#br0" timeOffset="300474.4135">30680 9358 87,'0'0'168,"0"0"-67,0 0-9,0 0-5,0 0-35,-18 97 10,18-66-7,0-2-10,-2-1-15,2 0-5,-2-4-19,0-2 2,-1-2-6,-1-2-1,-2-2 2,1 0-3,-1-3-37,-1-2-25,-2-1-80,-5-4-90,-2-3-20</inkml:trace>
  <inkml:trace contextRef="#ctx0" brushRef="#br0" timeOffset="300627.8096">30550 9732 10,'0'0'275,"0"0"-61,0 0-49,0 0-97,0 0-47,0 0-13,2 0-6,18 0 7,12 0 19,11-2-19,8-10 4,0-1-13,-1-2-12,-8 4-43,-8 3-78,-10 2-133,-7 1-90</inkml:trace>
  <inkml:trace contextRef="#ctx0" brushRef="#br0" timeOffset="300997.6368">30948 9380 467,'0'0'211,"0"0"-200,0 0-1,0 0 12,0 0-2,0 0-6,93-9 11,-45 5 3,-2-2-28,-7 2 4,-9 1-4,-7-1 2,-3 3-7,-8 1 4,-5 0-32,-4 0-46,-3 0-163,0 0-126</inkml:trace>
  <inkml:trace contextRef="#ctx0" brushRef="#br0" timeOffset="301229.4365">31094 9367 168,'0'0'96,"0"0"-53,0 0 83,-7 91 2,7-54-33,-1 4-40,-1 0-24,-1-2 7,2-5-1,-1-4-35,1-2 4,-1-4-6,2-5-1,0-4 1,0-8-72,5-7-124,9 0-205</inkml:trace>
  <inkml:trace contextRef="#ctx0" brushRef="#br0" timeOffset="301754.6724">31448 9364 262,'0'0'164,"0"0"-105,0 0 44,0 0-14,0 0-59,0 0-25,2 44 4,-2-8 45,-5 3-23,-4 0 10,1-3-18,0-1-1,0-2-21,2-4 5,0 1-5,1-3-1,0-3 2,1-6-1,2-7-1,2-7-26,0-4-39,0 0-32,2-12-45,8-12-37,2-9-171</inkml:trace>
  <inkml:trace contextRef="#ctx0" brushRef="#br0" timeOffset="302015.6167">31514 9301 389,'0'0'39,"0"0"-2,0 0 57,0 0-33,0 0-26,0 0-35,41-5 14,-27 45 14,-2 8 30,0 6-27,-5-3 0,-2-5-1,1-7-8,0-6-16,0-3-2,-2-3-4,1-3 0,-2-3 4,1-4-8,-2-7 2,-1-4-45,-1-4-15,0-2-137,0 0-63</inkml:trace>
  <inkml:trace contextRef="#ctx0" brushRef="#br0" timeOffset="302200.5451">31477 9614 175,'0'0'280,"0"0"-256,0 0-18,0 0-6,0 0 6,0 0-8,103-37 4,-81 37-4,-3 0 2,-5 0-89,-3 0-62</inkml:trace>
  <inkml:trace contextRef="#ctx0" brushRef="#br0" timeOffset="302585.9538">31788 9370 261,'0'0'154,"0"0"-154,0 0 0,0 0 43,0 0 38,0 112-4,2-73-20,-2 0-14,0-3-10,0-1-3,0-6-15,0-1 3,0-4-17,-2-6 0,1-6 2,1-3-3,0-6-22,0-3-39,0 0-100,0 0-59,0-15-17</inkml:trace>
  <inkml:trace contextRef="#ctx0" brushRef="#br0" timeOffset="303049.5598">31792 9434 55,'0'0'177,"0"0"-88,22-85 17,-13 63 22,1 6-19,-1 3-50,3 1-15,7 4-40,4 2 3,1 6-4,3 0-3,-4 0 0,-2 14-1,-6 4-10,-3 3 11,-7 4-1,-5 6 2,-2-1 2,-23-1-3,-7-4-8,-5-4-8,4-4-3,8-6 12,6-7-11,14-3-13,1-1 30,2 0 1,2 0 5,-1 0 20,1 0 20,0 0-15,0 0-30,0 12 8,10 3 0,5 3 11,1-1-3,2 1 9,-3 0-16,3 0-3,0 3-6,3 2 0,1-2-4,-4-2 1,-1-1-31,-7-4-5,0-3-18,-2-2-21,-1-4-130,1-5-140</inkml:trace>
  <inkml:trace contextRef="#ctx0" brushRef="#br0" timeOffset="303504.4268">32461 9268 223,'0'0'167,"0"0"-52,0 0 18,0 0-75,0 0-50,0 0-3,-22 54 36,4-16 6,-6 8-9,-4 3 5,-1-1-22,0-3 6,0-8-10,4-2-17,4-5 3,3-3-2,4-4 0,3-1-1,3-4-5,2-5-9,2-4-15,2-6-38,2-3-16,0 0-99,0-3-101</inkml:trace>
  <inkml:trace contextRef="#ctx0" brushRef="#br0" timeOffset="303820.5451">32194 9277 478,'0'0'29,"0"0"-25,0 0 4,0 0 15,0 0 4,0 0 14,30 65 8,-14-32-14,-3-2-18,0 3 1,-1-11-14,-3-2-4,-1-2 6,-1-7-6,-3-5-28,1-5-130,-2-2-253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25:55.8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5226 1411 180,'0'0'48,"0"0"38,0 0 24,0 0-5,0 0-47,0 0 4,-45-40-11,33 35-37,-1 0-2,-2 2-12,-1 2 0,-1 1 0,2 0-3,3 0 2,0 0-2,0 4 6,2 4-2,2 5-1,1 4-5,4 4 5,3 3-6,0 3 3,12 1 2,6 3 0,7-3-3,-1-2 4,4-2 0,-1-4 1,3-4-1,0-1 0,-6-1-1,1-2 5,-7 0 1,-9-3 8,-3-2-6,-6 1 3,0-2 0,-3 0 23,-12 0 0,-9-2-31,-4-1 6,-2 0-7,0-1-1,2 1 0,-2 0-25,6 2-19,0 0-36,3 2-138,2-1-56</inkml:trace>
  <inkml:trace contextRef="#ctx0" brushRef="#br0" timeOffset="386.9352">5645 1656 518,'0'0'207,"0"0"-183,0 0-21,0 0 6,0 0-9,0 0-5,0-1-5,0 1-50,0 0-194,-3 0-156</inkml:trace>
  <inkml:trace contextRef="#ctx0" brushRef="#br0" timeOffset="817.7813">5966 1108 545,'0'0'111,"0"0"-59,0 0-4,0 0-9,0 0-13,0 0-13,0-15-13,0 43-18,0 18 18,3 20 0,-3 11 9,0 1 5,0-1-9,0-6 7,0-11 0,3-6 0,3-13 7,3-10-18,10-8-1,3-8 0,1-11-8,4-4 6,4-4-27,1-21-23,-1-10-31,-6-4-158,-9 0-228</inkml:trace>
  <inkml:trace contextRef="#ctx0" brushRef="#br0" timeOffset="1056.108">5763 1412 426,'0'0'17,"0"0"-17,0 0 0,0 0 9,97 0 60,-48 0 46,3 0-52,-1 0-30,0 0-13,-3 0-19,-1 0 4,-3 0-5,-3 0-18,-3 0-142,-7 0-331</inkml:trace>
  <inkml:trace contextRef="#ctx0" brushRef="#br0" timeOffset="1241.0311">6570 1615 733,'0'0'156,"0"0"-156,0 0-24,0 0 22,0 0 2,0 0-51,0-34-84,0 26-317</inkml:trace>
  <inkml:trace contextRef="#ctx0" brushRef="#br0" timeOffset="2410.9822">7180 1736 521,'0'0'60,"0"0"-59,0 0-1,0 0 0,0 0 5,0 0 0,12 6-3,-12 12 19,-4 7-11,-16 7-10,-8 5-65,-2 2-133,-3-3-144</inkml:trace>
  <inkml:trace contextRef="#ctx0" brushRef="#br0" timeOffset="4210.8059">8065 1456 382,'0'0'171,"0"0"-171,0 0 0,0 0 1,0 0 18,0 0 23,24 24-7,-9-24-7,3 0 1,3 0-18,3-9-3,2-10-2,3-5-5,-1-8 6,-3-2-3,-5-3-3,1-1 2,-8-1-1,-3 0 4,-5 0-6,-2-2 1,0-2 3,-3-2-4,0-5 0,0 5 1,0 9 5,-3 7-6,-3 12 5,3 6 8,-2 3 11,0 3-7,3 4 3,-1 1-3,2 0-16,-1 0-2,-1 16-2,-1 26-8,1 22 9,1 16 2,2 10 0,0 5 11,0-2-10,0 0 5,0 1-1,3-7-4,6-3 15,7-4 24,3-6-30,3-7-5,0-6-2,-1-6-3,0 0 0,1-6 0,-5-2 1,2-8-1,-7-11 0,1-10 1,-5-7-1,-2-11-8,3 0-11,0-21-11,1-16 27,2-10-24,0-5 9,-7-4 0,-5 4-16,-2 4 11,-22 3 9,-7 4 1,-5 8 13,-4 6 0,-3 6 5,-1 4 18,2 4-13,4 1 0,8 0-2,7 0-8,9 1 8,11-1-3,3 1-2,1-5-6,20 1 3,7 0 0,8-1-1,6 1 2,6-3-2,1 1 3,3-3-2,0 1 0,-1-2 1,-3-2-1,-5 4 0,-7 2-4,-9 2 2,-8 3-3,-7 1-1,-2 1 6,-2 2-9,-3 2 7,-4 2 1,-1 4 1,0 0 4,0 0 4,-6 0 11,-8 0-19,-5 13-1,3 4 0,4 1 1,6 3 0,3 0 1,3-1-1,0-4-1,6 0 0,9-6-1,1-1 2,1-5 1,2-2-1,2-2 6,4 0-6,1-11-6,2-7-2,-4-1-14,-11-2-2,-5 3-8,-8-2-8,0 2 1,-8 3 12,-7 4 25,-5 2 2,-3 3 29,-2 3-7,-1 2-4,6 1 12,3 0-3,11 0 3,2 0-14,4 0-16,0 0-1,0 4-9,10 4 6,7-2 4,5-2 2,6-4 1,2 0 3,9 0 2,-2-9-4,-1-4 0,-9-2-4,-3-2 0,-10 1 0,-9-4 0,-2 1 1,-3-1 3,0 1 0,-6 3-3,-7 0-1,-2 4 0,0 1 7,3 0-6,-2 3 2,4-2 11,1 4-7,4 2 1,4 1-5,-1 3 0,2-1-3,0-1-1,0 0-4,11 1-5,13 1 9,6 0 1,1 0 0,0 0 0,-2 11-1,-4 7 2,-2 3 2,0 5 9,-3 5-12,-4 1 9,0 0-3,0-1-3,0-3 3,0-2-3,2-6-1,-1-6 3,2-4-4,2-10-2,3 0 1,11-8-15,1-15-31,2-1-94,-10 2-402</inkml:trace>
  <inkml:trace contextRef="#ctx0" brushRef="#br0" timeOffset="6939.3158">11025 1244 387,'0'0'154,"0"0"-154,0 0 0,0 0 6,0 0 22,0 0 17,54 27 5,-35-24-19,8-1-6,1-2-7,2 0-9,-1 0-5,-3-8 4,-2-1-6,-6 1 0,-3-1 0,-6 0-1,-1 2 5,-5-2-5,-3-2 1,0 1 4,0-2-6,-14 1 0,-7 2-6,-7 3 3,-3 3 2,-7 3 1,1 0 0,-2 5 0,2 10 3,7 1 1,9 4 0,5 1 2,7 4 4,3 7-10,6 1 12,0 2 6,3-2-13,17-3 8,5-3-9,4-4-3,7-4 1,4-2-2,2-7 5,0-2-1,1-6-3,-2-2 1,-4 0-2,3-16 0,-4-5-1,1-6-15,-5-2 2,-4-2 2,-9 1-8,-5-1 10,-8 3 9,-2 2 1,-1 2 6,-3 5-6,0-1 0,0 5 7,0 3-6,0 1 10,0 6-2,0 2-9,0 1 5,0 2 6,0 0-4,0 0-7,0 13-11,0 9 11,0 2 0,0 1 1,0 2 10,0 1-11,7-6 5,4-1-1,2-3-4,4-3-1,4-4 0,1-2 1,5-3 7,-2-3-7,2-2 3,0-1-2,1 0-1,1 0 0,2-9-1,0-10 1,1-7 0,-1-5 0,2-8-7,-6-5-1,-2-4-3,-5-4 11,-3-1-1,-6-5 2,-5-2-1,-6 1 0,0 5 0,0 4 0,-2 12 5,-8 9-4,1 4 0,-1 12 1,5 5 8,1 5-9,-1 3 2,5 0-3,-2 20-12,-1 20 6,2 18 6,1 11 1,0 3 10,0 0-4,1-5 3,10-11-1,4-10-8,1-7 0,4-7-1,2-7 1,2-4-2,1-4 3,2-5-2,-2-6 0,-2-3 0,1-3-2,-2 0-10,-3-1 6,-2-13 5,-1-4 2,-2-6-2,2-3-1,-2-3-12,-4-7 8,3-2-6,0-3 0,-2-3 10,0-2-11,-2 1 10,-3 1-1,-2 6 2,-4 6 2,0 7 0,0 8 0,0 6 3,0 6 1,0 3 9,0 3 13,0 0-23,0 0-3,0 0-9,2 18-8,5 15 17,2 17 1,-3 10 0,-4 4 16,-2 0 0,0-9 18,0-6-20,-3-7-11,0-7 6,1-7-10,2-6 1,0-9-1,0-8 2,0-1-2,0-4 0,0 0 2,0 0 4,-1 0-2,-2 0-2,-2-7-2,1 0-10,1 1 8,0 3 1,0 1 1,0 2 2,3 0 0,0 0-2,0 0 0,0 0-5,0 0 2,0 0-3,0 8 4,-2 4 1,1-1 1,-2-3 0,1-1 2,2-5 1,0-1-5,0-1 2,0 0 0,0 0 3,0 0-3,0-8-2,8-12-1,10-8-13,1-1-4,-1 2-2,-2 3-2,-2 5 20,-1 1 0,-1 3-1,0 4-7,0 5-14,-3 6 14,-1 0 2,2 1 0,-1 16 8,0 4 4,0 0-2,1 2 9,-1-2-7,0-3 0,1-2 2,3-5-1,3-5 2,3-6-2,10 0 1,4-4 1,4-16-2,3-4-4,-4 0 1,-8-3 0,-6 3-5,-8-2 4,-8 2-6,-6 1 4,0 4-3,-1 1 2,-13 6 4,-1 3 0,3 4 12,2 5-11,-1 0 5,2 12-6,2 9 1,1 6 5,5 2 4,1 1-5,0-1 11,0-1-4,11-5-2,1-4-2,3-3-5,3-8-3,3-5 0,6-3 2,4 0-4,7-1 0,2-11 2,0-3-5,-4-5-16,-8 1-8,-8-4 9,-7 1 15,-10-7 3,-3-1-2,0-2 4,-6-2 0,-12 2 0,3 2 0,3 0 1,3 7 0,5 3 16,1 7 6,0 6-15,1 5-1,2 1 0,0 1 5,0 0-12,5 0-14,13 13 14,12 4 11,0 4-4,-1 3 6,0 1-8,-7 4 3,-2 1-1,-6 6-4,-6 2 7,-7 2 2,-1 1 3,0-3-3,0-8-11,0-7-1,0-7 0,0-7 0,0-8-5,17-1-5,8-10-24,1-14-38,-4-3-87,-10 0-485</inkml:trace>
  <inkml:trace contextRef="#ctx0" brushRef="#br0" timeOffset="7503.3995">11859 971 611,'0'0'62,"0"0"-50,0 0 12,0 0-3,0 0-13,0 0-8,0 0-7,42 5 7,-4 1 10,7-3-1,7-1 14,11-2-5,1-2-8,4-13-10,-6-3 3,-10 0-6,-10 4-5,-12 4-39,-12 0-36,-12 3-212</inkml:trace>
  <inkml:trace contextRef="#ctx0" brushRef="#br0" timeOffset="7741.0965">11468 857 611,'0'0'86,"0"0"-86,0 0-20,0 0-35,0 0-58,0 0-109</inkml:trace>
  <inkml:trace contextRef="#ctx0" brushRef="#br0" timeOffset="8690.0042">14770 752 486,'0'0'103,"0"0"-32,0 0-27,0 0-18,0 0-26,0 0 9,-15 31-9,9 13 1,1 11 12,4 7 10,1 2-11,0-6 2,15-8-5,9-9-8,6-5-1,5-6 0,10-2 1,0-5 6,4-6-2,-1-9 10,-2-6-4,-4-2-11,-5-2 4,-7-13-3,-6-3 0,-3-3 8,-5-6-7,2-7 3,-3-10-5,0-9 2,-5-7-3,-2-1 1,-3 0 0,-5 9-1,0 11-10,0 10-4,-8 13-10,-6 7-21,-3 9-34,-3 2-210,-1 2-116</inkml:trace>
  <inkml:trace contextRef="#ctx0" brushRef="#br0" timeOffset="9091.0896">15652 1182 145,'0'0'600,"0"0"-550,0 0-49,0 0-1,0 0 20,0 0-2,0 56-5,0-34-5,0 4-7,0 1 2,0-1-2,0-1-2,0-2-2,0-2-43,0-6-8,0-3-74,0-6-250</inkml:trace>
  <inkml:trace contextRef="#ctx0" brushRef="#br0" timeOffset="9407.4241">16120 1281 388,'0'0'112,"0"0"-112,0 0 0,0 0 14,0 0 41,0 0-25,-39 97-7,6-65-14,-7 0-9,-5 0-83,1-2-215</inkml:trace>
  <inkml:trace contextRef="#ctx0" brushRef="#br0" timeOffset="10949.2922">13112 3128 205,'0'0'97,"0"0"-42,0 0 60,0 0-7,0 0-29,0 0-17,0 0-10,-18-52-37,17 52-6,-2 0-9,0 9-9,-3 18 8,1 16 2,1 16 0,1 10-1,3 5 6,0 1-7,2-6 1,14-2 0,8-4 7,5-7-6,10-7 13,6-7-14,9-10 0,6-10 4,4-8 0,0-11-3,-3-3-1,-3-4-6,-6-17 0,-7-10-1,-5-3 1,-7-11 2,-10-3-5,-5-5 9,-6-4-2,-4-3 2,-5-7 0,-3 1-1,0-2 5,0 6-4,-1 12 1,-6 6 2,1 11-6,1 7-6,1 8-26,-1 8-46,-1 7-116,0 3-122</inkml:trace>
  <inkml:trace contextRef="#ctx0" brushRef="#br0" timeOffset="11296.9765">14148 3658 429,'0'0'240,"0"0"-238,0 0-1,0 0-1,0 0 17,0 98 5,0-68-6,0-3-13,0 1 1,0-5-2,0-5-1,4-4-1,2-8-51,2-6-196</inkml:trace>
  <inkml:trace contextRef="#ctx0" brushRef="#br0" timeOffset="11914.0368">14647 2999 468,'0'0'63,"0"0"2,0 0 8,0 0-23,0 0-30,0 0-20,-16 46 0,13 5 3,3 11 17,0 5 15,2-1-7,18-1-20,9-1 5,3-6-12,7-9 6,0-6-1,6-12-6,1-9 3,2-10-3,3-10 2,1-2-1,-2-4-1,-3-15-19,-6-4 0,-6-9-5,-5-6 12,-5-8-2,1-12 0,-6-5 5,-2-6-2,-4-2 11,-7 2 0,-1 2 0,-3 7 1,-3 6-1,0 12 1,0 7-1,-6 13-1,-1 5-10,-1 10-54,-3 5-187,0 2-165</inkml:trace>
  <inkml:trace contextRef="#ctx0" brushRef="#br0" timeOffset="12553.1364">16305 3116 466,'0'0'127,"0"0"-81,0 0-16,0 0-3,0 0-15,0 0-11,30 1 29,7-1 6,6 0-11,8-8-14,-2-5-10,-6 5 0,-8 1-1,-15 6-50,-9 1-53,-11 3-201</inkml:trace>
  <inkml:trace contextRef="#ctx0" brushRef="#br0" timeOffset="12731.1745">16373 3277 385,'0'0'62,"0"0"-57,0 0 51,0 0 15,0 0 5,0 0-25,96 9-27,-63-18-13,1-1-7,1-3-4,-1 5-34,-4-3-176,-2 2-269</inkml:trace>
  <inkml:trace contextRef="#ctx0" brushRef="#br0" timeOffset="14235.7187">17951 2037 262,'0'0'188,"0"0"-135,0 0 21,0 0-22,0 0-22,0 0-8,-79-12-10,59 9 4,-2 1 4,-1 1-13,0-1-2,1 1 0,-1-1-4,2 1 5,3 1-5,0 0-1,4 0 2,3 0 0,3 0-2,2 0 7,3 0-3,2 0 4,1 0 2,0 0-8,0 0-2,0 0-2,0 3-1,-2 6 2,1 4 1,-2 4-2,0 1 2,2 4 0,-1 4 0,2 1-1,0 5 0,0 1 1,0 3 0,0 2 16,2-2-6,3 2-2,0-2 1,-1 2-9,1 1 8,-1 1-8,-1 2 1,0 0 1,-1 1-1,-1-1 1,3-3-2,-2 2 2,-1 1-3,-1 1 1,0 1 0,2 1 0,-2 0 0,0-1 0,0 3 2,0-1-2,0 3 0,0 5 0,0 3 0,0 5-2,0-1 2,0 1 0,0-4 2,0 4-2,0 0 0,-2 3-1,2-1 1,-1 2 0,1-5 0,0 1 0,0-2 1,0 0 2,0 2-3,0 1 0,0-1 0,0 2-3,0 3 4,0 0-1,0 4 2,0 0-1,0-4-1,0-2 0,0 0 0,0 1-1,-3 1 2,-1 0-1,-1-2 0,2-3 1,0-2-1,0 0 0,2-3 0,-1-1 0,-1 1 0,0-4 0,-1 1 2,-2-1-1,3-2-1,3 5 0,0-2 0,0 0-1,0 0 2,0-2-1,0-3 0,0 2 1,0 2-1,0-1 0,0 0 0,0-1-1,-2-5 1,2-4 0,0-4 0,0-7-1,11-6 1,1-6-2,4-5-5,4-4 3,2-6-5,6-3 5,3-1 2,5 0-3,6-10 3,9-9-1,9-2-3,5-2 1,4-3-15,-5 3-26,-12 3-61,-17 6-54,-15 3-10,-14 2-98</inkml:trace>
  <inkml:trace contextRef="#ctx0" brushRef="#br0" timeOffset="15407.5291">18970 2486 142,'0'0'154,"0"0"-30,0 0 8,0-79-56,-8 60-34,-5-1-16,-2 2-10,0 3 8,1 4 1,0 3 5,0 3-24,-4 5-5,-3 0 4,-1 1-4,-3 17 5,-2 8-6,2 7 0,3 5 3,5 4-3,6 0 8,6-1-4,5-3-2,0-5 6,8-6-7,10-4-1,3-4 1,3-7 1,3-5-1,4-7-1,2 0 2,0-12-4,2-12-2,-3-3-11,-5-3 5,-7 2-5,-8-1 13,-4 6 1,-6 6 1,-2 7 7,0 7 9,0 3 36,0 0-10,0 0-42,0 0-13,0 15-6,0 6 19,8 2 1,1-3 0,3-2 0,3 0 0,0-5 0,3-2-2,3-4-18,1-6-50,5-1-63,-2 0-288</inkml:trace>
  <inkml:trace contextRef="#ctx0" brushRef="#br0" timeOffset="15723.8093">19495 1957 340,'0'0'204,"0"0"-110,0 0-57,0 0-16,0 0-18,0 0 7,-27 65 5,19-32-3,1 3-3,-2 0-7,0-1-1,-3-2-2,-3 1-24,0-2-100,-4 3-192</inkml:trace>
  <inkml:trace contextRef="#ctx0" brushRef="#br0" timeOffset="16680.1533">19165 3499 144,'0'0'100,"0"0"-24,0 0-27,0 0 4,0 0-19,-79-38-5,60 38-16,-1 0 20,1 12-3,-5 12-4,0 8-7,1 7 11,-2 7-4,4 7 7,5 3-17,3-2 0,8 0 1,5-5-8,0-3-4,12-4-5,12-4 4,9-8-9,8-12 5,9-8 0,6-10 12,3 0-12,-3-7-9,1-11 6,-11-4-4,-4-6 7,-9-2 0,-11-5 0,-6-4 2,-11-3 0,-3-5-1,-2-1 8,-2 2-8,-16-1 46,-4 2-12,-7 3-5,-1 3-23,2 4-7,0 5-1,6 6-5,-1 7-42,4 10-25,-4 7-90,-3 0-311</inkml:trace>
  <inkml:trace contextRef="#ctx0" brushRef="#br0" timeOffset="17613.8243">19374 5184 22,'0'0'303,"0"0"-213,0 0 23,0 0-14,0 0-39,0 0-31,-73-73 10,44 68-23,-5 5 6,-4 0-11,-4 5-7,-3 16 8,2 7-6,2 7 10,5 7 5,8 5-7,7 2 14,11 4-6,7 0-16,3-4 17,7-2-20,15-5 0,11-4-3,5-8 4,7-6-8,10-11 2,6-10-39,12-3-12,0-19-27,-1-16-154</inkml:trace>
  <inkml:trace contextRef="#ctx0" brushRef="#br0" timeOffset="17930.3695">19857 4784 577,'0'0'101,"0"0"-70,0 0-31,0 0 3,0 0 7,-17 84-2,4-47-1,-1-4-7,3-2 0,0-2-3,-2-1-74,1-7-115,-1-8-206</inkml:trace>
  <inkml:trace contextRef="#ctx0" brushRef="#br0" timeOffset="19234.3576">21505 2090 216,'0'0'139,"0"0"-49,0 0 20,0 0-23,0 0-26,0 0-33,-83-27-4,56 38-16,-1 19 4,-2 9-2,2 8-4,3 6-1,2 7-4,5 0 2,7-2 7,6-4-7,5-9-2,2-4-1,23-7-4,11-8 4,10-8-1,5-9 1,4-9 5,1 0-3,1-19-2,-6-9 0,-9-2-2,-8-4 0,-9-4 1,-8-1 1,-7-3 10,-7 1-3,-3-2 7,-6-1 13,-18-1-13,-4 0-3,-3 4-11,-4 5-12,2 8-13,2 12-53,-2 7-155</inkml:trace>
  <inkml:trace contextRef="#ctx0" brushRef="#br0" timeOffset="21994.7832">21333 3725 474,'0'0'41,"0"0"-38,0 0 3,0 0 38,0 0 10,0 0-23,0 0 2,65 60-15,-42-57-11,1-3 8,6 0-9,1-5 4,3-13 1,-4-3-11,-3 2 1,-8-3-1,-10 4-5,-6 0 5,-3 2 4,0-4-3,-15 3-1,-6 1 1,-5 4-3,-4 3 2,-3 7 0,-3 2 2,0 2 8,-1 22 4,-2 10 0,5 12-13,3 5 7,8 3 3,8-3-7,12-3 5,3-6-9,5-7 1,19-6-1,8-8 1,12-8-1,9-8 1,10-5-1,6 0-11,2-18-35,2-7 7,-7-1-201,-8 0-253</inkml:trace>
  <inkml:trace contextRef="#ctx0" brushRef="#br0" timeOffset="22342.4518">22041 3169 372,'0'0'227,"0"0"-142,0 0-59,0 0-11,0 0-15,0 0 4,-23 87 1,9-44-3,1-3-1,2 1-1,0-1-33,-2-2-129,3-6-192</inkml:trace>
  <inkml:trace contextRef="#ctx0" brushRef="#br0" timeOffset="24378.632">21246 5122 191,'0'0'56,"0"0"8,0 0 9,0 0-2,0 0-17,0 0-2,0 0-9,61 58 3,-47-55-18,2-2-17,2-1 6,3 0-13,1-3 4,2-9-4,-1-4 3,2-5-6,0-2 0,-1-4-1,-4-3-2,-5-4-4,-3-7 2,-2-3 3,-4-1 0,-3 0 1,-3-1 0,0 4 4,0 3-3,-5 3 0,-3 3 8,-1 4 12,3 7-1,-2 5-1,5 7 5,-1 4-12,2 4-3,2 2-9,0 0-2,0 21 1,0 14-8,0 15 9,0 12 0,0 6 4,-1 8-2,1 2 2,0 0 1,0-1 18,0-2-2,10-1-4,5-1 12,3-5-17,3 5-6,0 6-6,-3 8 0,-5 0 20,-4-8-4,0-6-7,0-13 3,2-10-9,0-12 4,-2-13-7,-1-11 0,-4-7 2,-1-7 1,0 0-2,2-12 11,2-18-8,2-14-4,1-10-12,-2-9-9,-5-5-5,-3 0-10,-2 6 6,-18 13 4,-7 13 13,-4 7 11,-4 9 0,1 7 4,2 2 1,4 3 0,6 0 6,7 2-2,7 0-3,5 3 0,3-2-4,2-4-13,20-3 8,15-8 5,13-5 0,10-4 0,5-2-29,-1-1-19,-2 4-19,-13 3-96,-18 3-254</inkml:trace>
  <inkml:trace contextRef="#ctx0" brushRef="#br0" timeOffset="24848.3696">22201 4511 522,'0'0'123,"0"0"-90,0 0-27,0 0-5,0 0 9,-21 105-6,9-64 3,2-3-7,3-3 0,2-2-57,-1-3-176,0-6-182</inkml:trace>
  <inkml:trace contextRef="#ctx0" brushRef="#br0" timeOffset="29686.2839">23824 2280 236,'0'0'109,"0"0"-33,0 0 21,0 0 10,0 0-44,0 0-17,-35-88-19,24 70-11,1 1-2,-4 4-12,2 1-1,-2 5-2,0 3-6,-4 4 5,-1 0-2,-4 6 8,0 14-4,1 7 0,3 5 0,3 4-1,5 3-4,5 1 4,6 1-1,0-2 2,6-4-3,15-7 3,6-5-1,3-10-1,3-6-5,2-7 7,3 0-2,-2-21-1,-2-8 1,-6-3 1,-5-1 1,-7 4 6,-9 6-3,-2 4 14,-5 9 11,0 5 2,0 4 14,0 1-25,0 4-19,0 22-19,0 16 19,0 13 2,-9 10-2,-6 9 4,-3 5 0,-9-1 1,-3-1 3,-4-6-5,1-7-1,3-8-2,4-10 0,2-11 1,6-13-1,6-11 0,3-9 2,0-2 7,2-6-3,-1-15-6,5-7-3,3-8 3,2-7-4,23-7 4,12-4-5,10-3-15,9-2-11,7 2 0,1 1-34,-6 8-136,-12 9-326</inkml:trace>
  <inkml:trace contextRef="#ctx0" brushRef="#br0" timeOffset="30091.6714">24187 1968 482,'0'0'175,"0"0"-110,0 0-35,0 0-6,0 0-19,0 0-3,-14 25-4,7 7 2,-2 4 0,3 3 2,0 2-2,0 0-49,0-2-76,-3 1-189</inkml:trace>
  <inkml:trace contextRef="#ctx0" brushRef="#br0" timeOffset="31211.1289">23572 3790 422,'0'0'48,"0"0"-31,0 0 30,0 0 35,0 0-18,0 0-32,33 86-12,-17-78-13,5-5 2,3-3-3,5 0-3,2 0 5,4-9-6,-2-7-2,-1-3-6,-7-2-7,-1-3 1,-6-3-9,-7-3 10,-4-4-8,-3-7 16,-4-3 3,0-3 0,0 1 0,0 0 3,-7 3-1,3 4 15,-3 1 1,3 6-1,1 8-7,1 11 4,1 7 15,-1 6 4,2 0-21,-1 16-12,-2 29-7,0 22 7,-3 16 6,0 5 9,2-2 12,-2-9-6,1-9-12,1-11 0,1-12-6,1-9-1,2-7-2,-1-11 0,1-7 0,0-6-3,0-5 3,0 0-13,1-7-10,13-14 9,2-9 11,6-5-4,-1 2-5,-1 3 10,-1 8 0,-1 5 2,0 6 0,0 8-6,-2 3-1,2 0 1,-4 11-5,0 9 11,-2 1 1,1 2-1,-2 1 0,1-1 2,2-2-4,-2-5-14,3-2 2,4-6-8,0-5-74,2-3-149</inkml:trace>
  <inkml:trace contextRef="#ctx0" brushRef="#br0" timeOffset="31501.813">24409 3179 347,'0'0'106,"0"0"-14,0 0-52,0 0-40,0 0-3,0 0-5,0 50 8,0-9 16,0 4-11,-7 3-5,-5-5-6,0-2-128,0-9-132</inkml:trace>
  <inkml:trace contextRef="#ctx0" brushRef="#br0" timeOffset="32535.5996">23859 4836 362,'0'0'2,"0"0"-2,0 0 17,0 0 23,0 0 9,0 0 12,85 61-27,-64-58-13,-1-3-19,4 0 6,-1 0 0,2-8-8,0-8 2,-2-4-5,-4-1 1,-2 1 1,-7 4-7,-5 4 8,-2 3 3,-1 4 2,-2 4-4,0 1 16,0 0 9,0 7-20,0 25 2,0 19 5,0 15 16,0 14 11,-2 5-4,0 0-3,-1 3 41,0-5-32,-1-5-36,-5-6 1,0-6-7,-2-3 2,1-6-4,-2-8 2,-2-13-5,1-18-1,0-13-13,-2-5 0,0-17 2,3-18-17,2-11 17,10-9 10,0 0-2,11-3 7,13 0-33,6-2-4,4-2-51,5-1-134</inkml:trace>
  <inkml:trace contextRef="#ctx0" brushRef="#br0" timeOffset="32958.2982">24170 4558 351,'0'0'73,"0"0"-49,0 0-2,0 0 60,0 0-10,0 0-46,-7 3-3,0 6-22,-1 6 0,-2 6-1,-2 4-9,0 1-92,1-3-198</inkml:trace>
  <inkml:trace contextRef="#ctx0" brushRef="#br0" timeOffset="33839.0878">24637 4376 271,'0'0'151,"0"0"-125,0 0-25,0 0 32,-32 89 9,21-52-13,1 1-13,2-2-15,-1-1 3,-1-5-4,0-1-65,-3-7-171</inkml:trace>
  <inkml:trace contextRef="#ctx0" brushRef="#br0" timeOffset="35875.5062">24894 1661 207,'0'0'150,"0"0"-55,0 0-11,0 0-10,0 0-26,0 0-22,0-3-3,0 3-21,0-2-2,3 2-1,13-1 1,10-3 0,7 2 2,6-4 3,-1 3-1,2 0 1,-7-1-2,-4 4-3,-10 0-2,-1 0 0,-7 0-2,-4 8 0,0 1 3,-4 2-7,-1 2 4,-1 4 3,-1 2 1,0 1-2,0 4 4,0 2-2,0 2 1,0 4 4,0 1-5,0 3 0,0 3 0,0 2 3,0 5-1,0 3 2,0 0 3,0 3-7,0-3 3,0-1-3,0 0 6,0 2-8,0 0 2,0 2 0,0 5 1,0 2 0,0 3-1,0-3 0,0 0 1,0-4-2,0-1 1,0-4 0,0-5 1,0-4 0,0-5-2,0-3 1,-1-3 0,-7-1 0,0-2 1,0 0-1,2-4 5,0 0-2,-3 3-3,2 4 8,-2 1-5,0 0 9,-2-2-9,4-2 1,-2 0-3,2-4 2,2-4-4,1-1 1,1 0 0,-1-1 0,1-1 2,2 1-2,-2 1 0,1-2 1,2 3-1,-1-3 0,1-1 0,0 3-2,0 0 4,0 2-2,0 1 0,0-1 3,0 1-3,0 1 0,0 4 2,0 1 2,3 0-3,0 5 3,0-3 1,0 0-4,-1-2 1,1-1-2,-2-4 2,2 1-3,0 1 2,1-1 0,-1-1 1,-1 2-1,1 1 5,-2 0-6,1 2 0,-1-1 8,1 1-6,1-2 6,-3 1 1,1 1-8,1-1 4,-1 1-2,1 1 0,-1 1 1,2 1-3,-1-1 3,2-1 2,-1-1-3,0-1 5,0 1-4,2 0 4,-1-2 6,1 2-2,-1-2-2,0-1 0,-2 2-3,-1-2-3,1 2 1,-1 2-3,1-3 5,-1 2-6,1-2 1,0-1 6,-1 0-8,1-2 8,-1-1-5,1-1-1,-2-1-2,1 1 2,1-4-2,1 1 0,-2-3 3,2-2-3,0-2 0,-3-1-3,1 2-1,1-4 3,-2 1-3,0-1 2,0 0-3,0 0 2,0 0 2,0 0-1,0-1 1,0-1-4,0-2-3,0 2 0,1-3-13,1-1 10,-2 2-1,0-1-11,0 0 11,0 3 9,0-2 3,0 0-3,0 0 3,0-1 0,0 1 0,0-2-1,-2 2 1,-11 0 0,-2 1 3,-4 1-7,-2 1 8,-6 2-8,-5 1-4,-8-2-12,-5 1-18,-7-2-54,-3-2-168,0 1-136</inkml:trace>
  <inkml:trace contextRef="#ctx0" brushRef="#br0" timeOffset="52485.9977">6054 7641 100,'0'0'59,"0"0"-5,0 0-3,0 0-2,0 0-22,0 0-25,0 0-2,7 9 0,-1 10 29,0 7 4,2 7-7,2 7-8,1 6 15,-1 3-7,2 3-7,3-3-10,-2 4 37,-2 0-28,-5 0-6,1-1-9,-7-5 1,0-8-4,0-8-2,0-6-52,0-10-25,0-9-112</inkml:trace>
  <inkml:trace contextRef="#ctx0" brushRef="#br0" timeOffset="53735.9807">6075 7605 5,'0'0'33,"0"0"18,0 0-2,0 0-17,0 0-4,0 0-12,0 0-2,0 0-14,0 0 0,0 0 3,3 0 20,7 4-2,2 2-8,0 2-7,3 2 0,0 2-4,3 5 0,-2 4 5,4 7 2,2 7 8,0 6 25,-2 4-17,5 0-9,-4 1-1,-1 2-11,0-1 4,-2 2-1,0-1 45,0-6-27,0-7-17,3-5 2,1-8 0,-5-1-3,-1-2 1,-2-4-8,-4-2 1,-4-2 1,0-7-2,-3-3 0,-2-1 0,-1 0 2,2 0 7,1 0 14,4-10 9,-1-6-29,2-7 0,1 0-3,-1-2 0,0-5 0,-2-3 1,2-5 2,0-1-1,-2-2-2,-1-1 0,-4 3-2,-1-2 4,0 4-2,0 1 0,0 4 3,-1 3-3,-5 3 0,-1 7-17,2 2-21,-1 9-45,3 3-4,0 5-32,0 0-67</inkml:trace>
  <inkml:trace contextRef="#ctx0" brushRef="#br0" timeOffset="55008.0764">6949 7974 210,'0'0'29,"0"0"-23,0 0 15,0 0 59,0 0 11,-61 97-37,58-68 7,3 0-13,0-3-19,0-1 4,1-4-18,10-3-4,1-3-2,6-5-7,-2-2 2,5-5-3,0-3-1,-3 0 11,1 0-11,-1-13 0,-6-3-5,-4 0-15,-4-2 15,-2-3-15,-2 0-18,0-2-7,0 4 14,0 2 31,0 2 4,0 3-1,0 1 2,0 4 6,0 0 24,0 5 4,0-1-14,0 1-4,0-1-16,0-1-5,4-3-2,6 3 0,4 1 2,7 0-2,-1-2 6,2 1-4,1-2 0,0 0 2,-5 1-5,-2 2 3,-5 3-1,-1 0-2,-4 0-7,1 11 3,-2 7 6,-2 6 1,4 5 34,-1 2-4,0 0-4,2-2-4,3-1-17,0-5-3,3-4 13,2-7-14,-4-3 3,6-5-4,-3-4 1,1 0 7,2-3-5,1-16-3,1-3-5,-5-8-12,-4 1 7,-3-2-11,-2-3 1,0 3 6,-3 1-23,-1 8 18,-2 7 19,0 6 5,0 6 35,0 3-6,0 0 5,0 0-23,0 0-16,0 0-6,0 15-3,4 4 9,6 3 3,2 2-3,5 0 0,-2 0 5,1-3-2,1-5-3,0-2 0,-3-5 1,5-6 0,-1-3-1,0 0-1,3-16-11,-6-9-18,6-7 4,-8-5-5,-1 3-17,-6 2 10,-3 6 26,-3 8 12,0 5 15,0 5 55,0 4 0,0 2-23,0 2-21,0 0-8,0 0-16,0 0-1,0 0-2,0 0-4,0 0-1,6 0-2,7 0 8,4 0-3,4-4 3,1-4-6,5-1-10,0-1-44,7 1-58,-8 6-210</inkml:trace>
  <inkml:trace contextRef="#ctx0" brushRef="#br0" timeOffset="55262.1293">8180 8169 580,'0'0'101,"0"0"-101,0 0-8,0 0 8,0 0 22,-27 92-16,6-65-1,-4 2-5,-6-4-89,-5-1-289</inkml:trace>
  <inkml:trace contextRef="#ctx0" brushRef="#br0" timeOffset="56628.1611">9473 8021 201,'0'0'3,"0"0"3,0 0 26,0 0 13,0 0 6,102-18-17,-75 4-27,-2-1 1,-5 1-6,-6 2-1,-5 3 6,-4 0-1,-2 2 15,-2 5 1,-1 0 11,0 2 13,0 0-8,0 0-1,0 0-17,0 4-20,0 13 1,-4 4 1,1 2 7,3 0 30,0-1-21,0-1-14,0 0 20,4-3-12,8-1-10,-1-7 4,2-2-3,2-5-3,6-3 1,0 0 2,4-15-2,-1-6-1,-3-5-9,-2-2 4,-1-4 8,-4-4-3,0-5 0,-3-3 0,3-5-1,-4-7 2,-1-2 1,0-6-1,-2-1 1,2 0-2,-3 3 0,-1 5 3,-4 11 11,-1 13 1,0 10-9,0 12 23,0 6 0,0 5 8,0 0-23,0 5-14,-6 29-2,-3 23-8,-1 23 10,2 12 18,4 6-11,1 0 9,3 0 14,0 0-8,0 0 9,9-7 1,7-1-19,4-9-10,-1-4-1,0-4-2,-2-2 0,-1-3 3,-1-2-3,-3-8 0,-3-11 0,-1-13 1,-4-10 0,1-10-2,-4-8-19,-1-6-49,0-2 44,-1-20-7,-16-8-36,-7-5 33,-3-6 3,-1-2 0,-2-4 20,6 2 8,-1 3 4,1 3 7,6 4 21,3 5-2,8 5-7,7 0 4,0 0-14,13-4-9,20-2 0,10-1 0,7 1-17,-1 3-37,-1 7-50,-4 4-124,-8 4-148</inkml:trace>
  <inkml:trace contextRef="#ctx0" brushRef="#br0" timeOffset="56982.3636">9748 7698 325,'0'0'402,"0"0"-372,0 0-29,0 0 12,0 0-13,0 0 0,3-36-8,-3 36-96,0 0-437</inkml:trace>
  <inkml:trace contextRef="#ctx0" brushRef="#br0" timeOffset="58216.4076">11931 7674 203,'0'0'137,"0"0"-98,0 0 12,0 0 17,-105-45-14,66 45-14,2 0-10,-3 10 6,1 10-7,8 6-10,-1 3-8,6 9 11,5 4-14,7 4 9,5-2 5,8 2-8,1-4 3,3-4-6,18-4-4,10-4-7,14-4 4,10-8-4,12-12 3,9-6 1,3-14-8,-4-16-59,-5-4-134,-16-2-278</inkml:trace>
  <inkml:trace contextRef="#ctx0" brushRef="#br0" timeOffset="58570.3582">12302 7376 520,'0'0'159,"0"0"-129,0 0-10,0 0-8,0 0-4,0 0-2,-21 74-6,5-36 0,2-3-2,0 1-1,0-3-60,3-4-183</inkml:trace>
  <inkml:trace contextRef="#ctx0" brushRef="#br0" timeOffset="59218.8328">12908 7627 252,'0'0'145,"0"0"-128,0 0 4,0 0 84,86 0-28,-48 0-38,6-1-7,3-8-18,-5 1-10,-7 2-3,-7 3-1,-11 3-65,-9 0-132,-8 0-200</inkml:trace>
  <inkml:trace contextRef="#ctx0" brushRef="#br0" timeOffset="59434.9807">12938 7790 409,'0'0'17,"0"0"9,0 0 87,0 0-46,88 3-13,-49-8-31,5-6-22,-2-2 4,-3 3-5,-8 2-34,-7 4-105,-9 4-146</inkml:trace>
  <inkml:trace contextRef="#ctx0" brushRef="#br0" timeOffset="60136.7723">13833 7287 189,'0'0'52,"0"0"27,0 0 8,0 0-27,0 0-27,-97-10-8,70 34-10,-1 10 3,-1 8 31,3 10-6,4 3-9,5 4-10,5 3-6,4 1 9,4 1-11,4-2-8,0-4 21,4-9-5,17-7-21,11-9-3,9-9 1,7-11-6,9-13 1,4-2-8,6-24-3,-3-6-28,-9-6 4,-11-4 0,-13-4 18,-13 1 21,-9-3 6,-9 1-6,0-1 9,-6 1-6,-15 1 18,-6 2 18,-7 0-31,0 5 0,1 6-8,0 6-18,3 9-39,-1 11-122,-2 7-174</inkml:trace>
  <inkml:trace contextRef="#ctx0" brushRef="#br0" timeOffset="71735.5172">14873 7848 94,'0'0'132,"0"0"-82,0 0 8,0 0 12,0 0-18,0 0-17,0 0-24,0 0-6,0-3 0,0 3-3,0 0 4,0 0-6,0 0 0,0 5 1,0 8 4,-11 6-5,-7 3-119,-1 1-115</inkml:trace>
  <inkml:trace contextRef="#ctx0" brushRef="#br0" timeOffset="74072.9581">14938 7823 38,'0'0'56,"0"0"-9,0 0-14,0 0-15,0 0 12,0 0 3,0 0 14,24 27-11,-16-25-11,1-2 2,-2 0-13,-1 0-12,-3 0 34,0 0-16,-3 0-1,0 0 31,0-4-27,0 0-17,-5 0 8,-2 1-13,-3 1 3,2 1 0,-2 1-2,-4 0 0,2 0-2,3 0 0,-2 4 0,3 3-1,2 1-2,1-2 2,5 0 0,0 0-1,0-1-7,0-2 6,0 1 1,5-3-2,4 1 2,0-2-4,4 0 6,-2 0 2,0 0 9,-1-4-10,-4-2-1,-3 1-13,-3 0 6,0 1 4,0 0-14,0-2 17,-8-1-2,-1 4 4,-3-1 10,3 3-9,3-1 9,2 2 6,1 0-8,3 0-2,0 0-8,0 0 0,0 0-2,0 0-4,0 0 3,0 0-2,0 0 0,0 0 4,0 0 0,0 0 1,0 0 0,0 0-4,0 0 3,0-1 1,0 1 5,0 0 9,0 0-1,0 0 7,0 0 0,0 0-17,0 0-2,3 13 18,1 5 26,-1 5-8,0 4-8,-3 1-9,0 1-8,0-2-9,-7 2 11,-9-1-13,-5-1 5,-2-1-2,1-4-4,3-6-20,3-6-56,7-5-121,2-5-212</inkml:trace>
  <inkml:trace contextRef="#ctx0" brushRef="#br0" timeOffset="108657.3923">17451 7231 163,'0'0'38,"0"0"-26,0 0 50,0 0 26,0 0 4,0 0 0,0 0-21,0-59-32,1 59-9,-1 0-9,0 0-4,0 0 5,0 0-22,0 0 1,2 0-2,2 10-21,1 20 14,4 20 8,-1 16 15,-3 10-3,0 4-1,-4-1-8,2-8 14,2-5-16,2-11 12,6-10-13,4-7 0,7-8 0,6-9 2,6-6-2,5-10-5,2-5-23,3-7-11,-4-18-57,-1-8-110,-11-6-211</inkml:trace>
  <inkml:trace contextRef="#ctx0" brushRef="#br0" timeOffset="108958.2207">17339 7551 150,'0'0'60,"0"0"-19,115-32 40,-67 22-19,2 0-15,-2 3-10,1 1-9,-1 1-16,-3 3-10,-6 2-2,-5 0-13,-6 0-64,-5 0-103</inkml:trace>
  <inkml:trace contextRef="#ctx0" brushRef="#br0" timeOffset="110561.9756">18223 7612 250,'0'0'61,"0"0"-16,0 0 7,0 0 23,-97-4 10,74 8-31,-3 10-18,3 3-23,0 4 3,5 2 4,2 6-11,4 1 5,4-1-6,5 1-8,3-6 7,0-3-6,0-3-1,14-6 0,2-1 2,1-5-2,4-6 1,4 0 0,3-5 9,3-16-5,2-8-3,-4-2-2,-4-2 0,-4 1-4,-5 7-4,-7 4 2,-4 6 5,-4 7 2,-1 3 0,0 5 11,0 0-3,0 0 7,0 0-16,0 5-7,0 10 7,0 4 0,0 1 4,8-1 4,4-1-8,0-1 0,5-4 0,2-6 0,1-3 2,6-4 1,2 0-3,2-4 0,0-16-17,-1-5 5,-4-6-2,-3-1-8,-6-1 13,-4-2 0,-6-2 9,-3 1 1,-1-4 0,-2-2-1,0-3 8,0-1-6,-6 3 12,-2 2-1,2 5 6,-2 6-4,3 6-11,2 9 2,1 6-2,2 6 7,0 3-4,0 0-7,0 13-14,0 22 4,12 19 10,0 16 17,-1 5-1,-3 2-10,0-4 29,-3-5-10,-1-9-6,1-8-5,-2-9-11,0-6-2,-2-6-1,2-6 2,-3-8-3,1-5 1,1-6 0,-2-4-1,1-1 3,-1 0-2,0 0 0,2-12-8,1-9 0,1-9-17,6-5 3,1-4 0,1 0-10,3 1 17,-3 2 9,2 5-1,-1 3 5,-1 7-4,0 5 3,-2 4-1,-2 3 0,-4 6 3,-2 3 1,-2 0-11,0 0-5,0 0-9,-6 9 12,-8 4 9,-2 1-17,2-2 7,3-3-11,3-5 4,4 0 20,2-4 1,2 0 3,0 0 11,0 0 12,0 0-12,0 1-10,0 5-4,0 3 0,9 5 14,7 1 16,1 2 1,2-1-15,0 0 1,-2 1-8,1 0-8,-2-1 5,1 0-6,-4-3 1,5-1 1,-1-5-2,5-2 0,2-5 0,1 0 1,1-3-1,2-14 0,2-7-1,-2-4-1,-4-1-12,-8 1-10,-10 0 12,-6 5 1,0 6 11,0 2 3,-8 3 4,-3 3 12,0 2-7,1 3 2,4 3 2,2 1-10,1 3 0,1 16-6,2 11 0,0 3 5,0 2-4,9-2 2,6-3-3,-3-5 4,6-4-7,-2-5 3,8-4-15,7-4-18,8-8-57,7 0-375</inkml:trace>
  <inkml:trace contextRef="#ctx0" brushRef="#br0" timeOffset="111464.6018">20820 7280 365,'0'0'37,"0"0"-20,0 0-6,0 0 41,0 0 17,0 0-10,0-32-28,0 36-31,0 21-4,0 14 4,0 17 32,3 8-2,1 7-8,5-1-18,1-3 15,7-4 0,8-7-6,8-5 12,4-7-18,7-7 3,-1-7-7,5-7-3,0-8 5,2-9-5,2-6 1,2-3-1,-3-21-7,-2-9 0,-7-6-3,-12-7-8,-10-3 13,-7-4 4,-9-4 1,-2 1 4,-2 0-2,0 4-2,0 4 0,0 9-1,-2 8-2,-2 12-1,-1 10-27,2 6-19,0 3-69,0 7-146,0 19 26</inkml:trace>
  <inkml:trace contextRef="#ctx0" brushRef="#br0" timeOffset="111981.5833">21752 7877 275,'0'0'24,"0"0"-23,0 0 17,0 0 78,19-79-2,-9 74-25,0 2-25,3 3-20,1 0 1,4 4-16,1 13 1,-1 4 11,-2 5-19,-4 4-2,-7 1 0,-5 5 3,0 4 9,-15-4-12,-8 1 0,3-7 7,3-9-2,5-6-2,8-10-3,4-2-2,0-3-1,1 0 4,26 0-1,13 0 16,7-6 5,8-11-17,-6-2-4,-1-1 0,-8 2-14,-7 0-56,-6 3-142,-9 0-271</inkml:trace>
  <inkml:trace contextRef="#ctx0" brushRef="#br0" timeOffset="112351.0598">22585 7569 236,'0'0'155,"0"0"-120,0 0 14,0 0 32,105-5-19,-75 4-36,3 1-6,-3 0-19,-5 0 0,-8 0-2,-8 6-26,-9 7-112,0 4-72,-21-1-66</inkml:trace>
  <inkml:trace contextRef="#ctx0" brushRef="#br0" timeOffset="112504.72">22643 7701 182,'0'0'165,"0"0"-155,0 0 48,0 0 30,0 0-19,85 9-14,-40-9-20,4-2-30,0-6-3,-3-3-2,-3 4-80,-8 0-134</inkml:trace>
  <inkml:trace contextRef="#ctx0" brushRef="#br0" timeOffset="114208.764">24587 6861 271,'0'0'116,"0"0"-99,0 0 20,0 0 8,0 0-26,0 0-5,-94-20-14,73 20 2,-3 0-4,0 0 4,0 0-2,5 0 3,-2 0 1,3 0-7,5 0 3,1 0 0,3 0 3,3 0-3,1 0 0,2 0 0,2 0 4,1 0-5,0 0 1,0 0 0,0 0-3,0 0-6,0 7 1,0 2 8,0 3 3,0 4 11,0 7-4,0 4 11,0 6 16,0 6-11,0 9 3,0 4-10,0 3 5,0 3-7,0-1-14,4 0 0,5-1-1,2-3 0,-1 0-1,2-3 2,0 1-2,0-1-1,-3 6 0,0 5 0,-5 5-1,-1 8 7,-3 4 2,0 1 1,0-1-5,3-3-4,2-5 0,-1-4 1,5 0 6,-3-1 1,2-1 9,1 1 6,1-3-19,-1-5 6,-1-1-6,-2-5-4,-1 0 5,0-2 0,-2-2-3,3-1 0,-2-4 2,1 0-5,-1-2 1,2 1 0,-1 0 1,-2-2-1,0-2 0,0 1 4,-2-2-4,1-2 0,1 0 0,-2-5 2,1 1-2,-1 0 1,-1-1-1,0-1 13,0-1 1,0-3-8,2 2-6,-2-1 0,0-2 6,0 0 7,0-8-4,0-2 3,0 1-10,-2-4-1,1 1-1,1 3 1,-2 0-3,2 3 2,0-1 0,0 0 2,-1-4 2,-1-2-4,-1 1 0,0-1 0,0 1 4,0 1-4,0-3 0,3 3-1,-1 1 2,1 1-2,0 0-1,0-6 2,0 0 0,0-3 0,0-1 0,0 0 0,0-1 3,0-1-7,0 0 4,0-1-3,0 1 1,4-1 1,1-1 1,5 0-2,3 0-2,4 0 4,5 0 0,5 0-2,7-8-3,7-2 1,5-1-9,3 0 3,2-3-22,-3 3 20,-5 1-29,-6 1-24,-7 3-105,-9 0-115</inkml:trace>
  <inkml:trace contextRef="#ctx0" brushRef="#br0" timeOffset="116329.5265">25738 7233 89,'0'0'61,"0"0"-45,0 0 74,0 0 28,0 0-37,0 0 19,6-92-27,-13 74-21,-6 2-18,1 0-25,-3 3-8,0 0-1,-3 2 2,-2 1-1,-3 3-2,-4 4-6,-1 3 7,-4 0-4,5 0 3,1 12-5,4 3 5,5 3 1,6 5-1,4 4 5,-1 6-4,7 5 4,1 5 3,0 1 6,0-3-10,10-4 6,4-8-8,2-4 1,2-7-4,4-4 2,4-8 0,3-6 6,4 0-5,-1-9 6,-4-9-7,-8-3-9,-4-2 7,-6-1-4,-2 0-4,1 2 10,-6 2 0,-2 6 3,-1 6 5,0 3 7,0 3 16,0 2-5,0 0-26,0 3-6,0 14-1,2 4 7,5 2 1,4-5 0,3-2-2,12-4 1,5-7 0,11-5-2,13-2-4,5-22-68,1-3-239</inkml:trace>
  <inkml:trace contextRef="#ctx0" brushRef="#br0" timeOffset="116931.1505">26234 6697 328,'0'0'132,"0"0"-110,0 0 34,0 0 2,0 0-39,0 0-17,-27 28-2,15 6 11,-1 4 4,-1-1-15,-1 1 2,0 0-2,-1-4-15,1-1-114,2-7-166</inkml:trace>
  <inkml:trace contextRef="#ctx0" brushRef="#br0" timeOffset="117733.5198">26893 6446 138,'0'0'161,"0"0"-129,0 0-20,0 0 34,0 0-1,0 0 1,-45 80-7,31-47-10,3-1 6,1 2-14,-4-2-14,4-3 2,-3-3-8,1 0 2,1-5-3,-2-2-34,4 0-57,0-9-56,2-4-135</inkml:trace>
  <inkml:trace contextRef="#ctx0" brushRef="#br0" timeOffset="118049.9643">26662 6528 226,'0'0'175,"0"0"-155,0 0-20,0 0 0,0 0 22,0 0 47,64 94-15,-44-61-3,-1-2-27,0-3-14,-2-4 2,-1-2-10,-2-2-1,-1-5-1,-2-2 1,-7-5-4,1-4-27,-5-1-97,0-3-93,0 0-53</inkml:trace>
  <inkml:trace contextRef="#ctx0" brushRef="#br0" timeOffset="118350.348">26638 6652 340,'0'0'102,"0"0"-97,0 0-4,0 0 44,102-20 17,-65 20-29,5 0 7,-2 0-36,3 0 2,-7 7-6,-5-2-1,-1 1-4,-3 1-73,-6 0-106,-2-3-173</inkml:trace>
  <inkml:trace contextRef="#ctx0" brushRef="#br0" timeOffset="119399.736">28788 6661 214,'0'0'61,"0"0"-61,-83-4 40,59 4 36,6 0-21,1 1-5,2 12-24,1 7 3,-2 6 34,2 8-35,2 10-6,3 5-11,1 8-11,8 1 15,0-5-1,5-7-11,14-7-6,8-7 2,6-8-3,1-8 0,5-6 8,0-10 3,0 0 4,-2-7-4,-3-12 0,-4-5-7,-6-4 1,-9-4 9,-6-7-6,-9-5 6,0-3-6,-9-2-4,-12 3 0,-6 6-6,0 7 2,2 8-21,1 11-47,4 5-88,0 7-84</inkml:trace>
  <inkml:trace contextRef="#ctx0" brushRef="#br0" timeOffset="120085.9706">30571 6735 125,'0'0'20,"0"0"20,0 0 18,-82 10 14,58 13 5,3 8-17,2 10 4,1 4-36,3 5 7,6-2 21,3-3-36,6-3-5,0 0 3,15-3-18,9 0 16,4-4-3,8-6-12,9-8 4,8-11-3,7-10-1,4 0 10,-3-10-11,-10-13-12,-11-1 8,-11-3-7,-13-5 5,-7-4 9,-9-4-3,0-5 0,-7-2 1,-11-1-1,-8 1 2,-6 0-2,-9 5-2,-6 9-29,-9 6-37,0 12-72,-4 6-116</inkml:trace>
  <inkml:trace contextRef="#ctx0" brushRef="#br0" timeOffset="122374.1614">25451 8310 20,'0'0'318,"0"0"-285,0 0 22,0 0 51,0 0-30,0 0-33,-45-31-20,42 31-12,-2 0-2,-2 0 0,-2 10-9,-2 10 1,-2 9 9,1 7-10,2 6 11,-1 3-2,5 5 1,6-2-2,0-4 0,2-7-6,16-4-2,1-7 6,7-8-6,3-7 0,4-10 1,3-1-6,6-9 2,3-15-8,-1-4 8,-7-6-17,-8 1 16,-13 0 2,-7 0 4,-9-2 1,0 0-2,-6 4 5,-15-1 5,-6 6-5,-4 0 11,-2 3 0,5 5-16,3 3 1,4 6-2,7 8-22,0 1-26,2 0-41,1 8-113,-2 7-110</inkml:trace>
  <inkml:trace contextRef="#ctx0" brushRef="#br0" timeOffset="123109.3075">28852 8110 374,'0'0'30,"0"0"-30,0 0 0,0 0 71,0 91 15,0-48-9,0-2-23,0-2-21,2-3-24,4-1-1,0-2-8,-2-3 2,2-5 2,-3-2-2,-2-3 0,-1-4-2,0-1-56,0-1-101,-6-4-116</inkml:trace>
  <inkml:trace contextRef="#ctx0" brushRef="#br0" timeOffset="124350.192">31360 8163 79,'0'0'26,"0"0"-21,0 0 28,0 0 57,0 0 0,0 0-41,-79-21 2,66 21-21,1 0-13,-3 0 8,-2 0-13,-3 8-10,-6 2 13,2 5 12,-3 3 14,2 8-1,-2 4-31,2 5 10,5 5 0,3 1-17,6 1 16,5-2-16,6-4 1,0 1-3,14-7 0,9-3 0,7-3 0,6-9 4,7-6-1,13-9 1,2 0-1,4-8 10,-3-10-13,-10-3 2,-6-4-2,-9-1 7,-10-2-3,-10-2-1,-8-2 0,-6 0 7,0-4-8,-14 0-4,-10-1 3,-1 1-4,-3 4 3,0 5-3,-1 4-36,-4 7-41,1 5-107,-1 4-118</inkml:trace>
  <inkml:trace contextRef="#ctx0" brushRef="#br0" timeOffset="125370.1626">25663 9373 214,'0'0'93,"0"0"-30,0 0-13,0 0 9,0 0 4,0 0-20,-47-62-3,34 61-29,-1 1 3,-5 0-1,-4 12-7,-3 12-5,-4 10 2,3 5-2,3 5 10,3 7-4,8-4 5,4 3-2,3-8-9,6-4 1,0-7-2,4-5-5,16-9 5,5-7 3,11-10 0,10 0 4,5-9-6,1-15 6,-4-3 0,-12-5-5,-10-2 3,-7 1-4,-9-5 1,-6 0 0,-4-2-2,0-1-3,0 1 0,-11 3-12,-5 4 3,0 6-20,0 8-67,-2 5-33,-2 5-170</inkml:trace>
  <inkml:trace contextRef="#ctx0" brushRef="#br0" timeOffset="126155.0917">29137 9200 100,'0'0'114,"0"0"-4,0 0-4,0 0-28,0 0-28,-109-15-33,72 24 2,4 9 19,2 5 0,6 7-22,2 6-10,2 8 11,9 2-5,5 0 4,7-3-6,0-4-4,18-4-3,10 0-2,5-7 4,6-4 9,4-6-14,2-10 4,-1-8-1,0 0-1,-1-18 5,-1-8-7,-10-4-6,-8-3 3,-10-2 6,-13-4-6,-1 0 3,-4-5-15,-18 2 0,-7 3-1,-4 5-4,-2 8-34,-4 7-114,-1 5-95</inkml:trace>
  <inkml:trace contextRef="#ctx0" brushRef="#br0" timeOffset="126819.3944">31202 9125 139,'0'0'93,"0"0"-17,0 0 42,0 0-42,0 0-76,0 0 16,6 73 91,-3-18-36,-3 5-7,0 0-30,0 1-7,0-9-21,0-1-3,0-4 2,0-3-4,0-8-1,0-8 0,0-7-9,0-10-33,0-8-65,7-3-248</inkml:trace>
  <inkml:trace contextRef="#ctx0" brushRef="#br0" timeOffset="129062.9276">31712 6452 59,'0'0'195,"0"0"-99,0 0-59,0 0-3,0 0 7,0 0-2,0 0-1,0 0-26,0 0-2,8 0 8,1 0 2,4 0-1,2 0 0,3-3-15,-1 1 5,-1 1-6,-1 1-1,1-2-2,-4 2 5,3 0-8,-6 0 3,0 0 0,1 0-1,-4 0 1,0 0-1,2 5-1,-4-1-8,2 4 8,-2-2-3,0 3-1,-1 2 5,-2-1 1,-1 5 0,0 3 13,0 0-7,0 4 3,0 3-4,0 2-3,0 3 9,0 0 2,0 5-5,0-1 2,0 5-7,0 5 4,0 2-4,0 2-1,-1-1 6,-2-1-8,1-4 0,2-1 1,0 2 2,0-1-3,0 5 0,0 2-1,5 0 1,1-1 2,3-3 1,-2-4-2,-1 0-1,0-1 0,-5 3 0,1 6 0,-1-1 0,-1-1 1,0-1-1,0 1 0,0-3 3,0 1-5,0-2 2,0-1 0,4 4-1,0-1 2,2 2-1,-5-1 1,2 2 3,-3-1-4,2-2 0,-2-1 4,0 1 0,0-1-1,0-1-1,3 1-2,-2 0 3,1-1-2,-1-1 0,2-1 1,2-4 4,-2 0-2,-2-1-3,3-1 1,-2-4 3,1-2-5,2-1 0,-4-2 1,2-1 2,-1-1-2,-1 2 3,1 1 2,-1-1-4,4 0-1,-4-4 0,5-4 0,-3 2 2,-2 4-1,1 3-2,-1 6 1,1 1 0,-2 1 3,1 2-4,-1 0 0,0-3 5,2-1-4,1-2 3,-2-3-4,3 1 2,-3-2-2,1 0 0,-1-3 0,-1 0 0,2-1 1,0-2-1,0 1 0,-2 0 2,0-1-3,0 0 1,0-1 0,0-2 0,0-4 1,0-2-1,0 1 0,0-3 1,0 1-2,0-3 1,0 0-1,0 0 1,0-1 0,0 1 1,0-1 0,0-1-1,0 0-1,0 2 0,0-2 1,0 1 1,0-1-1,0-3 0,0 0 1,0-1 2,0 0-5,0-2 2,0 0 0,-4 0-3,-4 1 2,-4 1-5,-7-1-7,-5 0-19,-6 1 4,-7-2-12,-4 0-30,-6 0-2,-6 0-90,0-6-119</inkml:trace>
  <inkml:trace contextRef="#ctx0" brushRef="#br0" timeOffset="136366.4182">10108 12462 57,'0'0'44,"0"0"-19,0 0 54,0 0-9,0 0 6,0 0-8,0 0-21,56 8-8,-50-8-6,0 0-5,1 0-4,4-2 0,3-7-9,5-4-6,2-3-8,-3 1 3,-2 1-4,-4 1 1,-3 4 5,-3 0-5,-2 1 1,-2 3 2,1-3-3,-3 2 6,0 1-2,0 1-1,0 3 26,0 1-5,0 0 1,0 0-9,0 0-10,0 0 5,0 0-12,0 0 0,0 3-5,0 13 8,0 5-3,0 6 2,0-1 1,0-1-1,0-1-2,0-1 0,0-2 0,4-1 2,1-2-2,7-2 0,-5-2 0,5-2-1,1-2 2,0-5-1,3-2 2,-1-3 1,4 0-3,5-5 0,0-14-1,3-5 0,3-6-7,-3-5-2,-2-1 5,-7 0-12,1-2 14,-3-2 1,-5-1 0,-2-4 0,0-2 2,-2-1 0,-1-2-2,-1 2 4,-2 3-2,-3 4 0,0 4 4,0 2 0,0 2 7,-5 1-2,-1 7 7,0 4-14,3 6 11,-1 4-2,3 7-7,1 2 10,-2 2-14,1 0 0,1 0-1,-2 0-4,1 0 0,1 12 1,-3 11 4,-2 7-5,2 6 10,-2 3-5,2 3 0,0 3 3,1 6-5,2 5 3,0 7-1,0 8 7,0 4 4,0 2 5,0 0 13,0 0-23,0-2 4,5-1-6,3 1-3,7 2 3,3-1-4,3 1 1,0-5-4,4-5 8,-1-8-6,-2-9 1,-4-4 0,1-7-1,-2-9 2,-2-9-1,-5-9 3,-5-8-3,-2-4 0,-3 0 2,7-23 1,-2-14-2,-1-12-1,-1-5-20,-3-5-11,-1-1-1,-20-4 9,-3 1 5,-3 7 3,-4 9 11,-2 12-6,-4 11 9,2 7 1,6 5 12,10 6 12,9 3-1,7 0-7,3 1-7,0-2-9,26-5-8,14-6 6,25-11 4,10-8-2,8-5 0,-6-3-27,-13 7-29,-17 9-19,-20 10-116,-19 7-127</inkml:trace>
  <inkml:trace contextRef="#ctx0" brushRef="#br0" timeOffset="136782.9157">10364 12042 439,'0'0'261,"0"0"-211,0 0-47,0 0 6,0 0 5,0 0-13,0 0-2,0 0-10,0 3-68,0 9-127,0 4-151</inkml:trace>
  <inkml:trace contextRef="#ctx0" brushRef="#br0" timeOffset="137647.3849">12439 12047 139,'0'0'98,"0"0"-27,0 0 30,0 0-7,0 0-10,0 0-34,-61-77-9,42 71 0,-1 4-20,-5 2-20,1 0 13,-4 6-6,-3 12-3,-1 6 3,1 8-1,3 7 11,4 6-11,9 7 9,7 2-9,7-5 7,1-4 0,12-5-11,16-8-3,11-6 3,10-9-2,5-9 5,4-8-6,2 0-1,-2-17-28,-3-6-15,-13 1-57,-9 4-167,-17 7-161</inkml:trace>
  <inkml:trace contextRef="#ctx0" brushRef="#br0" timeOffset="138803.7496">12966 11510 327,'0'0'90,"0"0"-20,0 0 25,0 0-14,0 0-17,0 0-14,0-8-29,0 8-11,0 0-10,-3 18 1,-9 6-1,-4 11 5,-5 2-2,4 1 7,-3 3-10,0-2 0,5-5-5,3-5-39,3-7-28,9-10-88,0-6-118</inkml:trace>
  <inkml:trace contextRef="#ctx0" brushRef="#br0" timeOffset="139336.3824">13282 11846 296,'0'0'138,"0"0"-66,0 0-26,0 0-23,0 0-19,0 0-1,59-13 40,-18 10-1,6 1-14,6-1-2,7 3-17,5 0 7,6 0-10,5-3-5,-5 0 3,-6-1-4,-15 2 0,-14 2-1,-8 0-14,-13 0-15,-4 6-33,-10 5-44,-1 2-19,-7 4-139</inkml:trace>
  <inkml:trace contextRef="#ctx0" brushRef="#br0" timeOffset="139690.3063">13221 12162 244,'0'0'214,"0"0"-197,0 0-6,0 0 23,0 0 50,124 26-18,-60-23-10,8-3-30,4 0-7,-2 0 6,-7 0-23,-2-3 1,-9-4 0,-6-4-1,-4 2-2,-9 0 0,-5 1-6,-12 1-27,-8 2-47,-6 1-93,-6-1-60,0-2-34</inkml:trace>
  <inkml:trace contextRef="#ctx0" brushRef="#br0" timeOffset="140153.8904">13731 11365 245,'0'0'120,"0"0"-22,0 0 14,0 0-44,0 0-56,0 0-7,0 63 16,0-15 24,0 9-9,-3 7-19,-8 7 5,-3 8-14,-5 7 0,-4 1 10,-4-1-9,2-5 1,1-8-10,4-10 0,4-9-3,6-11-10,1-9-21,6-10-13,3-11-47,0-8-145,0-5-111</inkml:trace>
  <inkml:trace contextRef="#ctx0" brushRef="#br0" timeOffset="141040.6753">14585 11494 326,'0'0'81,"0"0"-36,0 0 12,0 0-8,-90 14 1,69 11-16,2 8-1,2 14-19,4 10 15,6 8 3,4 4-14,3-2 8,0-7-14,10-7-5,11-3-3,4-4-2,4-4-2,2-9 1,11-10-1,7-15 0,8-8 5,4-8-2,-6-27 9,-3-9-9,-11-7 0,-10-8-3,-9-1-10,-8-6 8,-13-3-2,-1 1 4,-18 6-1,-11 8-1,-9 10 2,-5 11-2,1 6-7,2 8 1,4 6-17,5 10-48,2 3-67,6 6-141</inkml:trace>
  <inkml:trace contextRef="#ctx0" brushRef="#br0" timeOffset="141711.3804">15777 12101 184,'0'0'352,"0"0"-271,0 0-17,0 0-18,0 0-4,0 0-18,0-11-24,0 29 0,1 8 1,-1 5-1,0 7 10,-16 1-5,-11 5-5,-1-2-13,-2-4-84,2-4-188</inkml:trace>
  <inkml:trace contextRef="#ctx0" brushRef="#br0" timeOffset="142961.1322">17668 11351 149,'0'0'109,"0"0"-43,0 0 18,0 0 15,0 0-18,0 0-12,0 0-42,0-6-14,0 6 1,0 12-7,-1 10-2,-6 10 11,-1 7-8,4 8 9,1 3-14,0 6 1,0 6 8,1 2-10,2-1-1,0-7 5,0-7-3,2-3 2,10-4-5,4 0 3,1-4-3,5-5 5,3-8-7,8-11 2,6-11 0,7-3 0,7-21 0,3-11-33,-5-3-66,-12 2-123,-16 6-139</inkml:trace>
  <inkml:trace contextRef="#ctx0" brushRef="#br0" timeOffset="143299.7051">17370 11684 263,'0'0'24,"0"0"36,88-30 17,-47 20-3,8 0-13,6-1-7,3-1-33,2 1-12,-3-2-4,-7 5-5,-11 1-5,-8 4-55,-8 3-89,-10 0-50,-7 8-30</inkml:trace>
  <inkml:trace contextRef="#ctx0" brushRef="#br0" timeOffset="145004.251">18310 11794 148,'0'0'137,"0"0"-79,0 0 18,0 0-9,0 0 13,0 0-18,-91-73-20,72 73-6,-2 0-10,0 0-9,-5 9-8,1 8-9,0 7 4,3 0-4,5 5 0,4 1 2,7-3 1,4 0 2,2-6-5,0 0 0,0-4 0,13-5-4,3-2 4,3-5 0,2-4 1,3-1-1,1 0-1,-1-1-5,-6-11-12,0-2 16,-3-4-11,-2 3-8,-2-3-1,-4 3-9,-3 3 31,-4 1 3,0 7 4,0 0 12,0 1 6,0 3-3,0-2-5,0 2-17,0 0-9,2 0-5,4 7 10,4 10 4,2-2 0,2-3 1,3-1 0,3-4 0,2-4-1,2-3 0,3 0-2,0-9-9,2-9-26,-7-1 1,-3-5 6,-4-4 5,-2-5 8,-1-3-5,-2-6 4,-3-2 10,-4-1 8,-3-2 0,0 8 11,0 3 2,-7 6 7,-1 5 11,0 0-7,4 7 12,-1 5-4,2 7-7,3 4 12,-2 2-12,2 0-13,0 7-12,0 14-19,0 11 19,8 11 2,3 5 14,-5 7 4,1 4-9,-4-2 12,0-4-5,-1-5-14,-1-6 10,1-4-12,-1-5 1,1-3 0,-1-4-2,1-4-1,-2-1 0,0-3 1,0 0-1,0-2 0,0-9 0,0 1 0,0-5 7,0-3-6,0 0 4,0 0-4,0-11-1,3-16-18,3-6-4,4-6 8,1-3-9,1-3 4,2-2 5,-1 5-4,0 7 16,-3 7 0,-2 7 2,-1 1 2,-1 3-2,0 2 0,2 6-2,-2 3 4,4 0-5,-1 6 2,-1 0-4,2 0 2,-4 4-7,-3 10-2,-3 3-4,0-2 2,-2 1 10,-14-1-18,-2-1 14,-1-4-5,-2-3-7,4-3 19,3-1-2,3-3 6,3 0 13,4 0 20,2 0-12,1 0 9,1 0-21,0 0-1,0 0-11,0 4-13,6 9 13,6 3 1,6 4 5,0 1 4,3 1-9,2 1 2,3-1-3,-2 0 3,3-3-3,-2-2 0,0-4 3,2-2 2,0-5-4,-1-5-1,2-1 0,0 0 0,-1-4 2,-5-10-2,-5-1 0,-4-1 2,-7-4 0,-3-3 0,-3-2-2,0-4-10,-4-1 9,-7 0-3,-2 4 4,2 4 3,4 8-2,0 6 4,4 1 16,3 7-7,0 0-14,0 15-14,0 17 14,1 4 9,11 0 1,0 0 0,1-3-7,2-4-2,3-3-1,2-10-3,2-8-28,5-8-32,1 0-122,-1-12-322</inkml:trace>
  <inkml:trace contextRef="#ctx0" brushRef="#br0" timeOffset="146022.9506">20144 11402 167,'0'0'62,"0"0"16,0 0 19,0 0-6,0 0 1,0 0-24,-8-19-42,8 19-12,0 0-14,0 0-8,0 19 2,0 10 6,0 8 9,0 8-2,0 5 3,0 6 2,8 1-8,4-1 2,6 0 1,4-4-7,5-2 9,2-2 24,1-2-18,0-4-2,-3-5-9,2-4 3,-2-9-7,-2-5 0,2-9-1,2-9 1,4-1-8,8-13 5,3-20-11,3-9 3,-4-8-5,-9-5 5,-7-2 4,-11-4 0,-5-2 6,-7 0-1,-4-1 3,0 4-1,-1 4 1,-11 7-1,3 10-1,0 5-7,-3 12-4,3 8 6,-2 5-30,1 8-65,1 1-142,-1 0-88</inkml:trace>
  <inkml:trace contextRef="#ctx0" brushRef="#br0" timeOffset="146956.307">21155 11954 51,'0'0'155,"0"0"-66,0 0 29,0 0-28,0 0 3,0 0-26,0 0-48,11-33 0,8 27-5,2 2 7,5 0-1,-1 2-4,-3 2-4,-4 0-12,-8 12-11,-7 14 11,-3 6-10,-6 9 10,-22 3 5,-3 0-5,-2-4-1,3-3 1,6-9-4,7-5 3,6-7 1,6-4 0,4-3-5,1-1 2,0-4-1,12-1 0,13-3 4,11 0 14,7 0-7,-2-4-1,-2-5-1,-10 4-3,-6 1-4,-8 2-20,-4 2-56,-3 0-134,-2 0-254</inkml:trace>
  <inkml:trace contextRef="#ctx0" brushRef="#br0" timeOffset="147395.1462">21742 11737 488,'0'0'95,"0"0"-74,0 0 4,0 0 9,0 0-30,0 0 14,71 0 8,-29 0-21,-2 0 1,-5 0-6,-9 0-3,-6 0 1,-8 8-52,-6 3-155,-6 3-194</inkml:trace>
  <inkml:trace contextRef="#ctx0" brushRef="#br0" timeOffset="147579.0818">21721 11936 134,'0'0'274,"0"0"-239,0 0-30,0 0 52,0 0-10,85 5-26,-45-5 1,2 0-17,-3-2-5,-7 1-5,-5 1-110,-9 0-114</inkml:trace>
  <inkml:trace contextRef="#ctx0" brushRef="#br0" timeOffset="154859.7521">23056 11125 28,'0'0'50,"0"0"-8,0 0-20,0 0 6,0 0-1,-85 0 7,74 0 17,1 0 9,3 0-17,-2 0-12,0 0-18,-2 0-3,-1 5-9,-1 0 0,2-1 3,1-1-4,3 0 13,1-2-6,4-1 3,1 2 6,1-2-12,0 0 1,0 0-5,0 0-6,0 0 4,0 0-4,0 0 6,0 0 6,0 0 0,0 0 10,0 1-3,0 3-1,0 1 2,0 4 22,0 2 28,0 4-42,0 2-15,0-1 7,0 5-6,0 2-2,0 4 5,4 0-1,-1 3 3,3 2-7,0 2-4,-2 1 7,-2 1 5,-1 0-2,1 0-1,1 5-4,-2 4 1,1 2-2,-2-2-6,0 3 6,0-3-6,0-1 1,0-1 0,0-3 1,0-1-2,0-2 0,0 3 1,0 0-3,0 0 1,-2-1 1,1-2 1,1-1 2,0-1-3,0-1 0,0 1-2,0 1-1,0 4 2,0-3 1,1 2 2,4-1 0,0 1-2,0 2 0,-2 1 1,-1 3-3,-1 2 2,-1 0 0,0 2 10,2-1-9,1-3-1,1-1 0,2-2 0,-1 0 0,4-2 0,-5 1 4,4-2-2,-4-1 1,-1 1-3,0-3 0,1 2 3,1-3-7,-1-3 8,1-4-4,0 1 9,-1-1-9,1 1 4,0-2 6,-2-5-6,0-2-2,-1-4-2,1-2 0,0 1 3,3 3 2,0 5-10,0-2 5,0-1 0,-2-2 5,-2-5-5,1 0 0,-3 0 3,0-3 0,3 4-3,-3 5 0,3 5 4,-2 2-1,1-2 13,-1-6-13,-1-5-1,0 1 5,0 0-7,0 4 0,0-2 0,3 6-3,-3-3 3,1-1 0,-1-1 2,0-3 2,0 1-4,0-1 0,0 4-2,0 3-1,0 2 2,0 1 1,0-3 4,0-2-3,0 1-1,3 0 0,2 1-2,-2-2 1,2 1 1,-4 1 0,-1-5 0,0 2 4,0 0-4,0-1 0,0 1 0,0 0-1,0 0 1,-3 2 0,1-2 0,1 0 4,-1 0-4,1 0 0,-2 1-3,3 2 3,-3 0 0,0-2 0,-1 2 3,-1 3-3,1-1 0,-2 1 0,-2 1 2,-1-1-6,0 2 4,2 0 0,-1 0 0,3 1 0,0-2 0,2 2 0,0 2 2,0 1-5,1 0 3,-1 3 0,2 2 1,-2-1 2,0 4-3,-3-1 0,-1 4 0,-1 1-1,-1 2 1,0 1 0,2 2 1,2-3 0,1-4-1,1 1 0,1-2-2,-1 0 2,1 1 0,-3 2 1,1 2-1,-3 3 4,1-1-4,-4 0 0,3-1 2,1-2 1,0 0-3,1-4 0,-1 0 2,2 0 0,2 0-2,-2 1 0,-1 0 2,1-1 3,-2 1-3,0-4-1,0 0 0,2-2 1,-1-1-2,2 1 0,0-3 2,3 1-6,-2-2 4,1 0 0,-2 0 3,-1 0-2,-2 2-1,-2-4 0,2-2 5,0-1-5,0-2 0,3-4 4,2 1-6,1-3 6,0-1-4,0 2 0,0-1 2,0-2-4,0-3 2,0-1 0,0-3 2,0-1-1,0-3-1,0 1 0,0-1-3,0-3 0,0 1 3,0 0 0,0-1-2,0 1 2,0 1 0,0-3 0,0 0 1,1 0-1,-1 0 0,0 0 0,0 0 3,0 0-3,0 0 0,2 0 0,-2 0 4,1 0-9,7 0 4,2 0 1,9 0-3,6-5 6,3-4-3,-1 2 0,-2 0 3,-6 4-4,-4 1 1,0 0-8,0-2-17,7-3-19,5-1 1,5-3-13,-3-2-20,0 0-47,-11 1-104,-12 3-103</inkml:trace>
  <inkml:trace contextRef="#ctx0" brushRef="#br0" timeOffset="158221.5654">32781 10976 6,'0'0'54,"0"0"-44,0 0 7,0 0 39,0 0 14,0 0-2,52 2-15,-39 1-2,-2 0-20,1-2 6,1 1 12,-1-1-12,3-1-21,-3 0-13,-2 0 20,0 0-1,-3 0-16,-4 0 6,-3 0-9,1 0 4,-1 0 0,3 0-3,2 0-4,-1 3 1,2 3 2,-2 2 1,2-2 5,0 3-3,2-2 1,-1 4-7,-2-1 7,-1 4-4,1 0-1,-2 1 14,1 0-13,-1 0 2,3 2 4,-3-1-8,-2 4 7,3-1-8,-1 1 0,0 1 4,-2 0-4,1 1 1,-2 1 7,0-1-8,0 1 1,0 0-1,0 2 4,0-1 0,0 1-4,0-1 0,0-2 0,0 2 2,0-1-2,0-1 0,0 0 5,0-1-4,1-2 3,-1 1-4,2 1 5,-1-2-3,1 1 7,-1-2-9,-1 0 2,0 0 0,0-1-2,2 1 0,-1-2 3,1-1 1,-2 0-6,0 1 2,0 0 0,0 0-1,0 2 4,0 0-3,0 2 1,0 3 2,0-2-1,-5 3-2,1-3 1,-1 1 3,-1 2-4,3 2 4,-2 3-1,4 3 0,-3-1 3,2 2-6,2-1 0,0-1 3,0 1-3,0 0 0,0-3 2,0 0 1,0 1-1,0 1-2,0-3 3,2 2-1,-2 0-2,0-1 0,0 3 2,0 0 2,0 3-3,0 1-1,0 2 0,0 1 2,0 0-1,0 3-1,-2 3 5,-2 1-2,-2 2-3,0 0 5,0-3-4,0-1 2,2-4-3,1 1 1,1-2-1,2 1 7,0 2-7,-2-3 0,-1 1 0,0 1 0,-3-2 2,-1 0-2,3-1 5,-2-2-3,0 0 2,0-1-4,-1 2 0,0 1 1,1-2 11,0 2-12,2-2 2,-2 1 0,-1-2-2,2-2 0,0-1 0,2-2 0,0-2 0,2 1 0,-2 3 0,1-1 3,1 3-3,-1-5 0,2 6 0,0 1-1,0-2 2,0 2-1,0 0 3,-2-4-1,-1 5-2,0 0 0,-2 3 0,-1 0-1,3-1 5,-3 2-4,0-4 0,2 0 3,-1 0-1,1 1-2,1-2 0,0 2 1,-2 0 0,1-2 0,-2 1 1,1 3 1,2-1-4,0-2 1,0-1 0,2 2 0,-1-2 0,1 0 0,-1 5 1,-1-2 3,-2 3-5,2 3 1,-2-3 0,1 2 0,-1-3 0,1-6 0,2 0 0,-1-1 1,0-1-1,3-1 0,-1 3 0,1 0-3,0-2 5,-2 0-2,1 2 0,-1-2 7,2 0-11,0 1 4,-1 0 0,1-1 2,0-2-2,-2 1 1,2 0-3,0-2 3,0 0-2,0-2 1,0 1 0,0 1 0,0-1 1,0-2-1,0 0 2,0-3-2,0 1 0,0 1-1,0 0 1,0-2-1,0-2 3,0 1-1,0 0-1,-1-1 0,1 1-3,0-4 3,0 1 0,0-5-5,0 0 8,0-4-5,0 1 2,0-1-5,0 0 4,0-2-2,0-1 3,0-2-5,0-2 5,0-1-2,0 0-5,0 1 6,0-2 0,0 1-4,0-1 3,0-1 0,0 1-2,0-2 4,1 0 0,-1 1 2,0-1-5,0 2 3,0-1 0,0 1-1,0 0 1,0 1 0,0-3-1,0 1 3,0-1-3,0 1 1,0-1-1,0 0-2,0 0-6,0 0-8,0 0 3,-13 0-14,-10 0 2,-6-2-40,-7-6-16,-6 0-3,-7-2-43,-5-2-116</inkml:trace>
  <inkml:trace contextRef="#ctx0" brushRef="#br0" timeOffset="162162.3488">24141 11419 142,'0'0'113,"0"0"-17,0 0-19,0 0-5,0 0-17,0 0 5,0 0-13,0-17-5,0 11-20,0 0-14,-3-1-4,-8-1 11,4-1-12,-4 1-4,0 1 1,-3 1-1,0 0 0,-2 1 1,1 3-3,-1-3 3,2 4 0,-2-1-2,4 2 3,-1 0-6,1 0 5,-2 0 0,1 9 5,-1 8-5,0 4 1,1 5-1,3 6 5,3 2-5,4 0 8,3 4-8,0-4 15,0 2-8,4-4-5,9-2 3,3-1 1,3-5-7,0-5 1,5-6 0,3-9 0,1-4 1,2-1-1,-2-19 10,-1-2-5,-6-6-2,-1 1-3,-7-2 3,-3 3-8,-4-3 5,-3 2 0,-1 3-3,-2 6 6,0 4-3,0 4 0,0 5 0,0 2 22,0 3 5,0 0-1,0 0-26,0 8-7,0 10 3,0 3 1,0 0 3,11-3-1,2-3 1,0-5 0,5-2 0,6-7-15,0-1-18,7 0 3,1 0 5,-4-4-69,-6-3-151,-5-1-128</inkml:trace>
  <inkml:trace contextRef="#ctx0" brushRef="#br0" timeOffset="162864.7758">24430 11064 269,'0'0'170,"0"0"-96,0 0 55,0 0-46,0 0-53,0 0-6,0 0-24,0 4-2,2 13 2,-2 4 3,0 4 10,0 1-2,-11-1-11,-1-1 10,-6 1-10,2-4 2,1-5-5,3-2-43,2-3-32,8-9-155,2-2-151</inkml:trace>
  <inkml:trace contextRef="#ctx0" brushRef="#br0" timeOffset="163413.6142">24923 10818 260,'0'0'140,"0"0"-53,0 0 18,0 0-35,0 0-54,0 0-14,-13 50 10,-3-17 2,3 0 10,-1-1-7,4-4-11,-1-2-4,0-3 3,2-2-4,-1-5-1,0-2-16,6-7-14,-1-4-120,1-3-142</inkml:trace>
  <inkml:trace contextRef="#ctx0" brushRef="#br0" timeOffset="163714.4249">24787 10854 206,'0'0'132,"0"0"-94,0 0-20,0 0 12,0 0 71,0 0-27,59 77-17,-42-44-19,-1 0-17,-1-1-4,0-2-11,-1-4-4,-1-4 2,-3-4-2,-2-4 0,-2-4-2,1-3-18,-4-5-27,-3-2-152,0 0-87</inkml:trace>
  <inkml:trace contextRef="#ctx0" brushRef="#br0" timeOffset="163944.6869">24764 11035 212,'0'0'160,"0"0"-151,0 0 36,0 0 11,87-9-25,-53 9-2,2-2-25,-2 2 5,-2 0-3,-7 0-6,-3 0-12,-7 0-72,-3 0-95</inkml:trace>
  <inkml:trace contextRef="#ctx0" brushRef="#br0" timeOffset="166776.6861">23259 11997 50,'0'0'104,"0"0"-61,0 0-10,0 0 20,0 0 10,0 0-19,36 1-14,-20-1 2,-1 2-18,4 1 11,5-1-2,5 0-6,5-2 11,8 0-5,4 0 3,2 0-12,2 0-11,-2 0 8,2 0-6,-1 0-4,-1 0 23,2 0-18,2-1-1,-1 0 2,1-1-5,-1-1 0,-2 0-2,5 0 0,-2 1 2,2 1 0,3-1 1,-2 1-5,-2-1 4,0 1-3,-4-2 1,0 0 0,1-2-1,2 1 3,1-2-1,1-2-1,3 2 0,1-1-1,0 0 1,0 2 0,-3-1 0,-2 2 0,1 3 0,-4 1 0,-2 0 2,3 0-2,-2 0 2,-3 0 3,2 0 3,0 0-8,2 1 0,4-1 3,3 0 0,3 0-4,-2 0 1,-2 0 0,1-4-2,-2-2 4,-4 2-2,-2-1 0,-7-1-2,-6 3 2,-6-1 0,-6 1 2,-5-1-3,-6 3 1,-1-1 0,-6 1 0,-3 1-1,-1 0 1,-2 0-6,0 0-8,0 0-24,-9 0-66,-15 0-134</inkml:trace>
  <inkml:trace contextRef="#ctx0" brushRef="#br0" timeOffset="168296.6395">23501 12366 136,'0'0'78,"0"0"-15,0 0 4,0 0-29,0 0-19,0 0 3,0 0-10,0 0-1,0 0-4,0 0-5,0 0 5,0 9 32,0 1-12,-5 2 5,1 3-9,2 2 4,1 4-1,1 3-16,0 3 4,0 5-4,0 2 1,1 1 9,2 1-4,-1 2-1,-2 1 0,0 2-12,0 4 1,0 8 2,0 1-4,0 3 27,-2-3-16,-1-3-6,-3-1 3,0-5-10,0-2 6,-3-4-6,2-4 1,-2-3 4,3-8-4,3-4-1,1-5 0,2-5-3,0-4 2,0-1 0,0-2 1,0-2 1,0 1-1,-1-2 7,-1 0 7,-4 0-6,-2 0-1,-4-2-7,0-9 0,0-2 0,1-3 0,2-4 0,-2-6 0,-2-4-3,-1-2-17,0 0-7,-1 0-16,0 2 4,3 0-40,-1 4-62,4 2 40,1 4-92</inkml:trace>
  <inkml:trace contextRef="#ctx0" brushRef="#br0" timeOffset="169631.2962">23625 12352 54,'0'0'37,"0"0"-31,0 0 21,0 0 13,0 0-11,0 0-23,4 0 5,-1 0 17,3 0 7,-2 2-7,1 1 7,1-1-11,1 1 5,2 2-11,0-2 1,3 2 5,1-2-4,4-2 6,4 0-7,4-1-5,2 0 6,3 0-10,-2 0 0,5 0-9,-2 0 3,2 0-2,4 0-2,4 0 0,-1 0 4,5 0 17,-6 3 7,1 1-21,2-1-4,0 1-1,5-1 1,0 0-3,0-2 6,-5 1-5,-5 0-1,-2-2 0,-4 0 4,1 0-9,1 0 5,-1 0 0,2 0 5,-1 0-3,0 0-2,1 0 0,-3 0 0,2 0-1,-1 0 2,-2 0-1,-4-2 5,0 0-3,-5 1 0,1-1 1,2 0-2,-2 0 1,5 1-2,-4-2 0,3 1 7,1 1-6,0-1 11,0 2-7,0-2 1,-2-1-3,4 1-3,-1-1 1,3 0 3,-1-2-4,-2 2 0,1-2 0,-1 3 6,-3-3-9,2 2 3,-4 0 0,-2 1 3,1 1-1,3-1-2,-2-1 0,4 1-1,1-1 1,0-2 0,4 0 0,-1 1 0,2 0 4,-2-3-4,2 3 0,1-1 0,2 2 4,-2 1-1,3-3-2,1 0 14,-1-1-13,5 0 5,1 0 0,3 0-5,1 0 7,-1 0-2,-1 1-6,-3 0 6,1-1-5,-3 1 1,-3 1-3,-5 1 2,-7 1-2,-7 1 0,-8 1 1,-5 0-4,-4 0 3,-1 0-1,0 0-11,0 0-30,0 0-28,-13 0-175</inkml:trace>
  <inkml:trace contextRef="#ctx0" brushRef="#br0" timeOffset="172924.2044">23946 12601 68,'0'0'79,"0"0"-6,0 0 15,0 0-22,0 0-38,0 0-8,0 0-8,4 0-10,-3 1 10,2 11 31,0 4 8,-1 7 9,-1 6-25,2 6 6,-1 5-19,1 5-10,0 5 16,-2 1-19,5-1-1,-3-5 2,0-3-6,-2-5-2,1-2-2,-2-2 2,0-3-1,0-2-1,0-5 2,0-4-5,0-7-1,0-2-17,0-5-37,0-1-89,0-4-33,0 0 48</inkml:trace>
  <inkml:trace contextRef="#ctx0" brushRef="#br0" timeOffset="173611.4428">24320 12988 243,'0'0'66,"0"0"19,0 0 2,0 0-28,0 0-30,0 0 4,-62-63-7,49 60-15,1 0-5,-6 3 2,3 0-8,-1 0 0,2 0 0,1 6 13,3 8-9,1 5-3,3 4 3,-2 5-4,5 0 11,3 1-11,0-1 7,0-2 4,0-1-9,5-4-1,5-1-1,-1-5 2,3-5-3,4-3 4,1-7 1,4 0 3,0 0-7,-6-10 0,-1-3-4,-1-3-6,-4-4 9,1-1-13,-3-4-10,-1 4 1,-1 5 21,-1 3 2,-2 5 9,-2 5 12,0 0 22,0 3-22,0 0-19,0 0-2,0 9-2,0 9 2,1 0 0,4 0 1,1-3 1,1-1-2,1-1 0,2-3-14,-2-6-83,-1-4-220</inkml:trace>
  <inkml:trace contextRef="#ctx0" brushRef="#br0" timeOffset="174000.7639">24556 12736 261,'0'0'72,"0"0"1,0 0 7,0 0-42,0 0-26,0 0-12,-23 27 2,13-6 5,-2 0-5,-2 2 3,1-1-5,-1-2-57,1-5-80,2-5-180</inkml:trace>
  <inkml:trace contextRef="#ctx0" brushRef="#br0" timeOffset="174757.0396">24791 12630 119,'0'0'195,"0"0"-108,0 0 20,0 0-6,0 0-41,0 0-34,0-1-26,0 2-2,0 19 2,0 9 13,0 5 2,0 5 8,2 5-6,-1 3 1,1-4-13,-2 0-3,0-4 7,0-2-8,0 1 1,0-2 1,0 0 0,-3 0-3,-5-3 0,2-3-1,-3-4-17,5-5-27,-1-7-37,4-8-156,1-6-131</inkml:trace>
  <inkml:trace contextRef="#ctx0" brushRef="#br0" timeOffset="179801.5516">25025 12572 125,'0'0'70,"0"0"23,0 0-15,0 0-15,0 0-14,0 0-13,0 0 17,54-30-11,-48 30-26,1 0-9,3 0 7,2 0 2,1 1-1,-3 8-11,4 5-3,-7 1-1,-2 3 0,-5 3 5,0 3 7,-9 1 0,-14 1-1,-2 1-8,-2-1 11,3-5-14,3-3 0,5-7 11,7-4-11,6-6 3,3-1-2,0 0 3,0 0-1,0 0-3,5-4 4,12-2 6,6-2-10,4 1 17,1 0-12,0-1-2,-1 3-2,-3 1-1,-3-1-1,-2 4-2,-2-1-23,-7 2-27,-4 0-68,-3 0-52,-3 2-127</inkml:trace>
  <inkml:trace contextRef="#ctx0" brushRef="#br0" timeOffset="180205.9763">25245 12906 144,'0'0'211,"0"0"-165,0 0 12,0 0 37,0 0-11,0 0-33,74 0-21,-41 0 0,2 0-23,3 0-2,-1-3 6,1-5-8,-1 4-1,-4-1-2,-8 1-2,-5 4-16,-11 0-27,-5 0-49,-4 0-70,0 0-27,0 0-41</inkml:trace>
  <inkml:trace contextRef="#ctx0" brushRef="#br0" timeOffset="180453.4181">25462 12767 400,'0'0'102,"0"0"-65,0 0-11,0 0 16,0 0 22,-6 94-31,6-57-4,0 2-5,0-1-4,0 0-5,0-3-14,0-2 3,0-5-4,-1-5 0,-2-7-9,3-3-58,0-10-128,0-3-149</inkml:trace>
  <inkml:trace contextRef="#ctx0" brushRef="#br0" timeOffset="180825.8782">25839 12605 454,'0'0'135,"0"0"-83,0 0 31,0 0-14,0 0-20,0 0-49,0 22-3,0 9 3,0 10 23,0 6-5,0 8 7,0 0-11,0 0 3,0-6-13,0-4-1,0-5 0,0-1-2,0-5-1,0-1 0,0-4 0,0-4-20,-4-6-35,3-7-19,1-6-37,0-6-274</inkml:trace>
  <inkml:trace contextRef="#ctx0" brushRef="#br0" timeOffset="181311.3919">26287 12787 159,'0'0'375,"0"0"-370,0 0-2,0 0 54,0 0 17,0 0-41,-56-12-7,30 30-11,-2 6 3,1 6 8,2 6-20,4 3 11,6 0-5,6 2-1,5-3 13,4-5-22,0-1 10,9-7-12,11-4 3,7-4-3,8-10 0,3-5 5,3-2-5,-1-8-4,-7-7-32,-12 2-21,-6-2-25,-12-2-63,-3-1-280</inkml:trace>
  <inkml:trace contextRef="#ctx0" brushRef="#br0" timeOffset="181659.08">26492 12614 382,'0'0'126,"0"0"-115,0 0 6,0 0 55,0 0-16,0 0-56,0 23 0,0 2 33,-9 3 1,-7 3-3,2-1-31,1-3 0,4-2 0,3-6-99,6-10-208</inkml:trace>
  <inkml:trace contextRef="#ctx0" brushRef="#br0" timeOffset="182113.1617">26660 12499 281,'0'0'152,"0"0"-149,0 0 21,0 0 38,0 0-14,0 0-15,2 73 44,-2-33-18,0 6-14,0 2-16,-2 3 14,-5 3-11,3 2-17,-1-2-2,2-4-10,0-8-3,0-3 0,3-4-3,0-4-11,0-5-42,0-8-7,0-8-16,9-8-139,-1-2-244</inkml:trace>
  <inkml:trace contextRef="#ctx0" brushRef="#br0" timeOffset="182746.0017">26933 12477 347,'0'0'147,"0"0"-130,0 0 75,0 0 0,0 0-57,0 0 3,-4-39-26,4 39 3,0 0 8,2 0-22,5 0-1,2 0-2,2 8-2,2 5 2,-3 5 2,-7 3 0,-3 3 0,0 2 1,-9-1 1,-10 3-2,1-2 7,-1-3-7,7-2 0,1-6 0,10-2-1,1-6 1,0 0-1,3-3 1,13-2-2,6-2 2,0 0 1,3 0 0,2-9-1,-4 0-14,-6 0-26,-1 0-37,-7-2-153,-3-2-228</inkml:trace>
  <inkml:trace contextRef="#ctx0" brushRef="#br0" timeOffset="183532.2147">26604 12228 78,'0'0'134,"0"0"-48,0 0-6,0 0-13,0 0-17,0 0-29,0 0-2,6-1 15,3-2-6,3 0 4,0 2-5,4-1-8,-1 1 10,3 1-7,1 0-8,5 0 9,5 0-22,0 0 6,1 0-7,-2 6 2,-1-2-3,-5 1 1,-5-1 0,-6 1 0,-4-3-7,-4 0 2,-2-1-23,-1 1-51,0 0-47,0-2-54,0 0-128</inkml:trace>
  <inkml:trace contextRef="#ctx0" brushRef="#br0" timeOffset="186123.2409">28324 11308 39,'0'0'134,"0"0"-57,0 0 12,0 0-24,0 0 9,0 0-21,-5-41-19,-2 38 3,0-2-9,-2 2-19,-5 2-5,-1 1 20,-5 0-20,-3 0-2,1 9 0,-5 7-2,0 7 7,2 4-2,3 8 1,6 2 9,6 9-13,6 1 6,4 2-2,0-1-5,11-3 1,13-3-2,6-8 0,3-8 4,3-7-1,3-12-3,1-7 0,4 0 5,0-12 2,0-14-6,-3-2 2,-4-4 1,-4-2-1,-9 1 0,-6 1-2,-11-1 1,-7-2 8,0 2-8,-13 0 4,-8 3 7,-8 1-11,0 4-2,0 5 0,1 5-9,1 4-1,-1 7-56,-2 4-43,-1 0-160</inkml:trace>
  <inkml:trace contextRef="#ctx0" brushRef="#br0" timeOffset="187295.3161">24685 13936 61,'0'0'89,"0"0"5,0 0-11,0 0 3,-67 114-1,57-68-20,5 3-8,2 2-19,3-3-7,0-2-13,2-2-1,8-3-3,6-2 11,3-4 7,3-5-25,5-6-4,4-8 2,6-10-1,8-6 6,3-3-9,-1-19 1,-5-2 2,-9-5-1,-9 1 6,-10-4-9,-4-6 7,-6-5-4,-2-5-3,-2-3-2,-5-1-7,-20 4 2,-6 4 3,-5 7-11,-3 8-5,5 7-14,0 8-34,2 10-108,2 4-114</inkml:trace>
  <inkml:trace contextRef="#ctx0" brushRef="#br0" timeOffset="188047.6912">28427 13797 141,'0'0'121,"0"0"-71,0 0 51,0 0-11,0 0-21,0 0-53,-12-5-14,12 30 3,-2 8 60,1 7-22,-2 6-6,3 0-22,0 3 6,0-2-14,3-4-3,3-3 3,-1-5-6,1-5-1,-3-2 0,-3-5-4,0-3-9,0-7-53,0-5-166,0-8-219</inkml:trace>
  <inkml:trace contextRef="#ctx0" brushRef="#br0" timeOffset="189015.4462">31331 13859 124,'0'0'118,"0"0"-103,0 0 16,0 0 18,0 0-1,0 0-6,-81 3-4,66 11-1,-2 7-12,0 4 11,0 4 3,1 2 7,5 1-8,3-1-29,6 2 3,2-1-11,0-4 1,13 0 7,5-7-7,5-4 0,3-6 0,7-6 2,5-5 0,2 0 3,0 0-7,-1-11 8,-6-2-7,-3-2 4,-4-1 2,-3-4-7,-5-3 3,-2-4 1,-5-1-3,-7-4 8,-4 0 1,0-1 12,-10 3-8,-14-2-9,-6 2 4,-4 0-9,-5 5-2,-2 5-8,0 6-33,2 10-33,3 4-63,3 0-84</inkml:trace>
  <inkml:trace contextRef="#ctx0" brushRef="#br0" timeOffset="190017.52">28267 15116 260,'0'0'103,"0"0"-84,0 0 35,0 0 16,0 0-47,0 0-20,-61 13 1,39 11 6,-5 8 32,-4 7 0,-4 10-8,6 6-4,2 1-15,9-1 5,4-2-10,7-4-10,2-3 13,5-2-2,0-5-6,8-5 2,16-4-4,5-4-3,6-8 2,5-7-2,6-9 6,4-2-3,2-5 1,0-18-1,-2-6 1,-3-7-8,-3-3 1,-6-3-10,-7-6 6,-8-5-6,-7-5 1,-11-6 8,-5 2-7,-6 3 11,-23 7 0,-7 5-3,-5 8 3,-5 4 0,-4 10 0,-1 7-5,-2 9-63,-2 7-76,1 2-87</inkml:trace>
  <inkml:trace contextRef="#ctx0" brushRef="#br0" timeOffset="192585.8203">31002 11244 37,'0'0'38,"0"0"62,0 0-23,0 0-14,-80-16-6,54 16-26,-4 0 1,-1 9 6,1 6 8,1 6-2,2 4-6,4 6-1,7 3 11,8 5-19,8-1-10,0-1 5,2-4-13,15-4-5,3-3-5,7-7-1,4-5 3,5-5-1,10-9-2,5 0 0,3-7-12,-2-14-68,-9-2-135,-14 0-133</inkml:trace>
  <inkml:trace contextRef="#ctx0" brushRef="#br0" timeOffset="193040.3176">31268 11011 235,'0'0'182,"0"0"-170,0 0-7,0 0 7,0 0-9,0 0 67,0 71-6,0-41-26,-8-2-9,-2-1-23,-3 1-2,-3-4 7,-1-2-11,1-4-42,3-7-125,6-9-195</inkml:trace>
  <inkml:trace contextRef="#ctx0" brushRef="#br0" timeOffset="193688.5602">31698 10800 261,'0'0'109,"0"0"-53,0 0-19,0 0 0,0 0-8,0 0 3,-13 41 10,4-20-14,1 2-2,-1 1 1,-1-3-25,-1 1 2,0-2-4,2-1 6,-1-2-12,2-3 6,2-3-55,2-1-68,-1-5-63,0-2-90</inkml:trace>
  <inkml:trace contextRef="#ctx0" brushRef="#br0" timeOffset="194004.9952">31578 10802 203,'0'0'165,"0"0"-126,0 0-20,0 0-18,0 0 41,0 0 62,27 69-61,-14-40-18,-1-1-23,0-1 6,3-4-6,-1-2 3,-1-3 1,-3-5-4,1 0-2,-1-5-4,-2-1-107,-1-3-62,-5-2-100</inkml:trace>
  <inkml:trace contextRef="#ctx0" brushRef="#br0" timeOffset="194243.3204">31514 10934 213,'0'0'118,"0"0"-107,0 0 10,0 0 29,82-7-13,-51 1-4,7 2 8,2 0-34,2 4-2,-5 0-5,-7 0-8,-8 0-37,-8 4-82,-10 6-92</inkml:trace>
  <inkml:trace contextRef="#ctx0" brushRef="#br0" timeOffset="195515.356">29974 11679 119,'0'0'100,"0"0"-45,0 0-20,0 0 20,0 0 1,0 0-7,27 5-2,-14-4-16,1 4 8,2-2-11,2 1-3,5 2 10,0-1-19,6-2-7,2 2 4,3-3-8,4 3 0,1-2-5,0 3 4,5 0-3,4-2 1,9 1 2,4 0 2,3-4-5,4 2-1,1 0 0,-2 0 0,3 1-3,3 0 3,2 0 0,2-1 1,-5 0 2,-6-2-3,-8-1 0,-4 0-2,0 0-1,4 0-3,6 0 1,10 0 2,9-4 2,9 0-3,-1 2 2,-1 1-5,-2 1 2,-8 0-5,-2 0 2,-4 7 8,-7 8-10,-5-1 10,-10-2 0,-6-2 0,-5 1 0,-9-4 0,-6-2 2,-10-1-5,-9-2 3,-4-2-1,-3 0-17,0 0-9,-4-3-139</inkml:trace>
  <inkml:trace contextRef="#ctx0" brushRef="#br0" timeOffset="197018.9483">29909 12126 57,'0'0'121,"0"0"-62,0 0 28,0 0-21,0 0 14,0 0-22,0 0-31,-17-6 1,17 6-21,-2 0-7,-3 6 6,-1 12 0,-2 6 21,2 7-13,0 6 1,1 5 7,1 6-5,0 2-4,1-2 13,-2-1-20,-1-2 5,-1-3-11,1 1 7,-3-3-7,1-4 2,0-6 1,2-6 4,0-7-3,1-4-5,1-5 1,1-3 0,0-4 5,0-1-1,2 0 1,-2 0 18,-4-3-10,-2-8-10,-4-2-3,0-5-4,-4-2 2,2-5-25,-2-7-18,1-4-24,0-3-93,6 1-65,2 4-21</inkml:trace>
  <inkml:trace contextRef="#ctx0" brushRef="#br0" timeOffset="197936.6386">29923 12130 89,'0'0'36,"0"0"28,0 0-15,0 0 2,0 0-3,0 0-45,0-2 4,0 2-3,0 0-3,0 0 3,0 0-1,8 0-2,4 0 33,9 0-1,4 0-11,6 0-4,5 0-3,3 0 14,6 0-24,0 2 6,4 5-6,2-3-3,4 2 4,6-3-5,5 0-1,8 1 5,7-3-4,2-1-1,2 0 2,0 0 1,-6 0-3,-3 0 0,-7 0-3,-8 0 1,-4 0 2,-5 0 0,-1 0-2,-1 0 1,-3 0-2,-1-8-12,-3 1-3,1-2 18,-3 1-3,0 1 3,-4-1 0,2 4 1,-4-1-2,-2 1 1,3 2 0,0-3 2,5 0 4,6-1-3,-2-2 10,3 4-11,-5 2-1,-5 2-1,1 0-1,0 0 1,4 0 4,1 4 17,-1 1-17,3 1 1,-1 0-3,3-2-2,0 1 0,-1-2 3,-3 2 2,-6-1-4,-7-1-1,-12-2-3,-9 3-3,-10-3-36,0 2-57,-15-1-46,-19-2-136</inkml:trace>
  <inkml:trace contextRef="#ctx0" brushRef="#br0" timeOffset="199340.2056">30235 12322 49,'0'0'45,"0"0"-7,0 0-8,0 0 7,0 0 7,0 0-10,18 54 19,-16-32-17,-1 4 12,3 3 4,-1 3 2,-3 4-26,0 1-1,0 2 4,0-1-21,0-4 8,0-3-13,0-3-2,0-4 3,0-2-3,0-3-1,0-7-2,0-4-7,0-7 0,0-1-125,0 0-18,0-4-22</inkml:trace>
  <inkml:trace contextRef="#ctx0" brushRef="#br0" timeOffset="200004.2217">30587 12617 23,'0'0'178,"0"0"-147,0 0 38,0 0 45,0 0-51,0 0-39,-43-47 27,27 46-25,1 1 4,-2 0-8,1 0-16,-2 10 6,1 8-4,1 4-6,3 3 14,-1 0-5,7-2-3,4 0 5,1-2-12,2-5 8,0-1-9,3-4 4,10-4-7,1-2 6,4-5-2,5 0 13,0 0-10,0-9-3,-2-3-1,-2-1-3,-4-4-5,0 0-15,-5 1-22,-2 2 0,-2 4 31,-3 2 14,-3 3 17,0 4 33,0 1-3,0 0-20,0 0-27,0 0-7,0 3-3,0 8 10,0 1 2,0-2-2,0-2-2,6-1-48,4-2-82,2-4-82,-3 1-64</inkml:trace>
  <inkml:trace contextRef="#ctx0" brushRef="#br0" timeOffset="200358.4375">30834 12415 197,'0'0'139,"0"0"-129,0 0 10,0 0 15,0 0-13,0 0-21,-16 34 25,6-12 17,-2 2-24,2 0-4,-2-3-14,4-4-1,2-2 0,3-8-52,3-3-96,0-4-164</inkml:trace>
  <inkml:trace contextRef="#ctx0" brushRef="#br0" timeOffset="200759.3464">31050 12272 116,'0'0'195,"0"0"-140,0 0 13,0 0 22,0 0-68,0 0-10,0 62 90,0-24-54,0 4-12,-2-2-11,1 2-15,-2-1-1,1-3-5,2-4-4,-1 1 4,1-3-4,0-4 4,-2-4-4,1-3-8,-1-7-34,2-3-59,0-7-165,0-4-117</inkml:trace>
  <inkml:trace contextRef="#ctx0" brushRef="#br0" timeOffset="201423.3803">30580 12685 75,'0'0'44,"0"0"7,0 0 9,0 0-29,0 0-29,0 0 33,0 0 25,55 4 2,-37-3-27,1 3 1,-3-1-11,0 0-23,-3-2 5,1 2-7,-5-1-1,-2-1-2,2 0-55,1-1-34,1 2-99</inkml:trace>
  <inkml:trace contextRef="#ctx0" brushRef="#br0" timeOffset="202310.5644">31153 12325 4,'0'0'131,"0"0"-61,0 0 0,0 0-6,0 0 4,0 0-10,67-54-20,-52 47-13,0 3 8,-2 1 3,-4 3-17,0 0-6,-4 0-13,-2 12-7,-2 6 7,-1 3 6,0 4 2,0-3 2,-11 1-8,0-4 12,-1-1-6,-3-3-7,6-3 5,1-4-4,5-5-2,3 0 0,0-3-2,0 0 0,0 0-2,0 0-5,9 0 9,12 0 7,2 0 4,4 0-1,1-2-5,-1-2-5,-2 1 0,-3 0-11,-3 3-36,-5 0-97,-5 0-73</inkml:trace>
  <inkml:trace contextRef="#ctx0" brushRef="#br0" timeOffset="202733.579">31454 12578 44,'0'0'249,"0"0"-248,0 0 5,0 0 71,0 0-11,0 0-17,104 0 0,-77 0-16,-5 0 0,-3 0-18,-3 0-3,2 0-10,1 0 0,0 0-4,0 0-39,1-2-100,-3-5-102</inkml:trace>
  <inkml:trace contextRef="#ctx0" brushRef="#br0" timeOffset="203034.3791">31623 12491 130,'0'0'31,"0"0"8,0 0 27,0 0 11,-2 90-6,2-65-26,0 1-13,0-2 5,0 3-6,0-4-16,0-4-9,0-2-6,0-5 0,0-6-114,0-3-189</inkml:trace>
  <inkml:trace contextRef="#ctx0" brushRef="#br0" timeOffset="204037.4551">31867 12323 87,'0'0'222,"0"0"-182,0 0-26,0 0-13,0 0 22,0 0-19,-6 29 21,6-3 19,2 2 2,4 7-1,-5 1-8,1 1-9,-2 1 19,0 0-22,0-2-6,0-4-8,0-2-10,-2-3 2,-1-3-3,2 0 3,-2-3-2,1 0 0,0-3-1,0-6 0,2-3-10,0-4-18,-1-2-39,1 0-70,0-3-56,0 0-76</inkml:trace>
  <inkml:trace contextRef="#ctx0" brushRef="#br0" timeOffset="204501.0883">32234 12578 247,'0'0'74,"0"0"-64,0 0 48,0 0 13,-82 1-17,70 13-17,1 5-6,0 6 0,3 0 16,0 3-12,3 0-7,5-4-15,0-2-12,0-4 1,0-2-2,12-3 0,6-4 1,10-5 1,8-4 4,7 0-6,-1 0-41,-4-10-119,-8-2-120</inkml:trace>
  <inkml:trace contextRef="#ctx0" brushRef="#br0" timeOffset="204955.3894">32419 12398 122,'0'0'21,"0"0"20,0 0 43,0 0 12,0 0-23,-30 88-31,17-67-25,4-3-11,2-1-5,1-2 1,2-5-2,2-2-63,2-5-122</inkml:trace>
  <inkml:trace contextRef="#ctx0" brushRef="#br0" timeOffset="205541.3725">32548 12313 41,'0'0'163,"0"0"-115,0 0-26,0 0 6,0 0 53,0 0-9,-3 69 5,0-36-29,1 5-8,-2 2-4,3 1-13,-2 0 0,0-2-18,-1 0-5,3-2 8,-4 0-8,2-3 3,-1-3 8,-3-4-9,2-5-1,-1-5-1,5-3-14,1-9-44,0-5-135,0 0-107</inkml:trace>
  <inkml:trace contextRef="#ctx0" brushRef="#br0" timeOffset="206205.4629">32667 12295 218,'0'0'116,"0"0"-81,0 0 28,0 0-4,0 0-16,0 0-14,14-32-6,-1 32-8,-1-1 12,0 1 3,0 0-17,-3 0-4,0 4-9,-1 10-2,0 4 2,-5 3-4,-3 3 4,0 3 10,-7 1-9,-8 0 9,0-5-9,2-4-1,5-4 0,5-5-6,1-2 6,2-2-5,0-3 2,2 0 2,13-2 1,4-1 6,8 0 3,1 0-6,1 0-3,-4-4-6,-5 1-15,-7 2-40,-4 1-58,-5-2-53,-4 1-126</inkml:trace>
  <inkml:trace contextRef="#ctx0" brushRef="#br0" timeOffset="212236.62">25180 15430 195,'0'0'76,"0"0"23,0 0-24,0 0-8,0 0-3,0 0-47,0 0-2,-75-15-3,55 15-3,-1 0 4,-1 3 4,0 7-1,0 4-2,-1 2-10,0 7 10,2 6-10,2 2 2,7 7 14,5 3-2,7 1 3,0 0-3,8 0-10,9-4 4,4-7-9,4-3-2,2-7 9,9-10-9,4-6 3,2-5 5,3-1-9,-3-19 0,-7 1-29,-6-3-48,-12 3-82,-9 4-82</inkml:trace>
  <inkml:trace contextRef="#ctx0" brushRef="#br0" timeOffset="212906.8637">25481 15160 199,'0'0'96,"0"0"0,0 0 26,0 0-12,0 0-58,0 0-19,0 0-22,0-4-9,0 4-2,0 14 0,0 7 5,-8 6 25,-6 5-30,1 1 7,3-2-7,2-2-11,1-4-22,4-5-97,1-8-77,2-6-72</inkml:trace>
  <inkml:trace contextRef="#ctx0" brushRef="#br0" timeOffset="215739.1126">23513 16140 16,'0'0'28,"0"0"31,0 0-1,0 0 0,0 0-13,0 0 11,56 19-10,-36-15-3,2-1-5,1-1-12,0-1-4,4 1 9,0-2-10,3 0-15,1 0-1,3 0 7,4 0-9,3 0 3,1 0 1,5 0 15,2 0-5,1 0-13,3 0 1,7-2-1,2-1 3,8-2 6,3 3-9,-1-1 3,-2-2-5,-6 2 1,-1 0-4,-1 0 1,0-1 0,-1 1 2,-2-2 0,-5 2-1,0 1-1,-5-1 0,-2 0 0,-3 2-1,-2-2 3,-2 0-2,2 0 2,-3 1-2,-2-1 7,-2 0-7,-1-1 0,3 0 2,-3-1-2,2 0 2,-1 2 0,0 2-2,1-2 0,0 2-1,-2-1 0,-1 0-2,-2-1 3,-1 0 3,1 0-1,2 0-2,2-1 0,1-2-1,1-2 0,3 1-1,3-2 1,6-2 1,5 2-1,8 0-1,0 3 1,-2 1 1,0 3-1,-4-1-3,1 0 4,-2-1 4,-4 1-3,-2-1-1,-10 1 1,-6 0 1,-8 2-4,-13-1 1,-5 2 0,-7 0-28,0 0-71,-11 0-21,-12 0-116</inkml:trace>
  <inkml:trace contextRef="#ctx0" brushRef="#br0" timeOffset="217217.0438">23806 16455 45,'0'0'52,"0"0"15,0 0 10,0 0-3,0 0-24,0 0-13,-1 0 1,1 0 0,0 0 5,0 0-11,0 0-19,0 0-4,-2 0-9,2 0 0,-1 9 1,-1 9 0,1 8 9,-2 6 9,1 4 0,2 7 14,0 4-19,0 4-6,0 0 4,0 0-8,0-1 3,0-4-1,5 2 1,-2-8 2,-2-2-8,1-7 2,-2-1-1,0-4 3,0-4-5,0-4 0,0-1 2,0-9 2,0-4-4,0-1 3,0-3 8,0 0-9,-3 0 13,-3 0-9,-4-9-4,-1-3-4,-1-2 3,-4-2-1,-1-2 0,-2-2-23,-2-1-8,3-1-25,0-1-25,2-4 13,-2 1 13,0 1-51,2 0-4,-2 2-51</inkml:trace>
  <inkml:trace contextRef="#ctx0" brushRef="#br0" timeOffset="218651.8566">23756 16443 63,'0'0'21,"0"0"0,0 0 16,0 0 7,0 0-1,0 0 14,52-6 1,-31 3-28,-2 3 10,2-2-17,-2 1-4,0 1 1,0 0-3,-1 0-4,3 0 8,1 0-19,2 0 8,1 0 0,4 1-7,1 2 7,-1 2 1,3-2-8,1 2 9,-1-3-11,5 1 3,5-3-4,9 0 1,3 0 2,4 0 0,2 0 0,-2 0 1,0 0-2,2 0-3,-2 0 1,0 0 0,-1 0 1,-6 0-1,-1-3 0,-3 1 0,-4-1 1,-1 0-2,-7-2-4,0 3 0,-5 2 3,-2-1-5,0 1 7,2-2-2,1 1 0,-1-2-3,-3 0-7,-2-1-9,1 0 13,-5 1 2,0 0-1,-1-1 6,-2 0-7,2-1 5,0 0 3,0 1-7,4 0 2,0-1-10,1-1-5,-1 1 15,0 3 3,1-1 2,0-1 0,4 3 0,-1-1 0,3 1 1,1 1-1,1-2 4,2-1-3,3 2 2,2-2 0,3 0 3,-1 1 2,0-1-3,-5 1 9,-3 1 4,1 0-13,-2-1 18,0 1-7,-1-4-15,0 2 6,1-1 5,-2-2 3,3 1 13,3 1-6,-2-1 4,2 0 3,0 3-26,-2-1 11,-1 1-5,-1-1-2,-1 2 6,0-1-11,-5 2 2,1 0-4,-2 0 2,0 0-2,-2 0 0,0 0 0,-1 0 2,-3 0-1,1 0-1,-3 0 0,-2 3-11,-3 0 10,-2 0-28,-6 0-20,1-2-23,-2-1 27,1 0 31,3 0-9,-1 0 3,-1 0-9,0 0-19,-3 2-27,-3-2-32,0 0-79</inkml:trace>
  <inkml:trace contextRef="#ctx0" brushRef="#br0" timeOffset="219844.5688">24136 16569 6,'0'0'49,"0"0"15,0 0 15,0 0 21,0 0-14,0 0-27,8-18-26,-8 18-10,0 0 10,0 0-6,0 4-25,0 12-2,3 10 41,1 10 10,-1 9-3,-1 8-10,-1 4 3,-1 2-19,0-4 4,2-1 1,-2-2-26,2-7 6,0-3-6,-2-6 6,0-6-5,0-6-2,0-5 0,0-3 2,0-7-2,0-4 0,0-3-23,1-2-32,1 0-11,-1 0-55,1 0-46,-1 0-28</inkml:trace>
  <inkml:trace contextRef="#ctx0" brushRef="#br0" timeOffset="220894.8714">24518 16902 125,'0'0'92,"0"0"-11,0 0 2,0 0-31,0 0 8,0 0-37,-16-37 21,7 35 6,0 1-15,-3 1-15,-4 0-15,-4 0-4,1 7-2,-1 5 8,2 1-9,4 6 4,0 2 1,4 3 19,2 2-7,2 2 8,5 1-13,1-7-7,0-2 1,0-3-1,1-6 0,10 0-3,5-5 1,1-1 0,3-4 2,3-1 1,2 0 3,2-5-6,3-8 5,-2-6-6,-4-1-10,-6 0-2,-5-1 2,-5 0-6,-1 0 15,-5 1-12,-2 5 12,0 3 1,0 5 1,-8 2 12,2 5 0,2 0-5,2 0 2,-1 5-10,3 13-3,0 3 2,0 3 2,0 0 12,3 0-13,3-3 3,-3 0 1,2-1-2,-3-4-2,0 1 0,-2-3-25,0-2-33,0-3-146,0-5-197</inkml:trace>
  <inkml:trace contextRef="#ctx0" brushRef="#br0" timeOffset="221295.9464">24812 16710 283,'0'0'70,"0"0"-63,0 0 21,0 0 12,0 0 1,0 0-17,-51 96-8,42-76-6,1-2-8,2-2-2,1-2 0,2-9-104,3-3-201</inkml:trace>
  <inkml:trace contextRef="#ctx0" brushRef="#br0" timeOffset="221944.2186">24988 16628 225,'0'0'152,"0"0"-112,0 0-7,0 0 16,0 0-29,0 0 35,10 67 43,-5-30-53,-2 7 2,-1-1-1,-1 3-29,-1-4-1,0-3-5,0-3-9,0-5 3,0-2-4,0-3-1,0-7 1,0-4-1,0-2-4,0-6-24,0-1-7,0-3-5,0-1-41,0-2-113,0 0-83</inkml:trace>
  <inkml:trace contextRef="#ctx0" brushRef="#br0" timeOffset="222561.4812">25197 16582 365,'0'0'41,"0"0"-12,0 0 1,0 0 46,0 0 3,0 0-33,28-74-24,-16 67 6,2-1-7,-1 5-1,0 3-12,-2 0-6,0 0-4,-1 1 2,-3 14 0,-1 5 2,-6 4 2,0 5-2,0 0 0,-13 2 0,-6-3 0,0-2 0,2-3-2,3-4 0,5-5 2,6-3-6,2-3 4,1-2-1,0-1-1,0-4-5,18 1 7,7-2 7,2 0-7,4-2 0,-4-5 0,-1-1-3,-6 3 2,-3 3-22,-2-3-40,-6 5-89,-5 0-105</inkml:trace>
  <inkml:trace contextRef="#ctx0" brushRef="#br0" timeOffset="223216.1339">25542 16886 157,'0'0'196,"0"0"-130,0 0-23,0 0 2,0 0-41,0 0 34,50-11 24,-24 11-9,0 0-27,4 0 6,2 0-21,2 0-2,-3 0-1,-2 0-3,-8 0-8,-5 0 3,-7 0-22,-4 0-26,-4 0-105,-1 0-82,0 0-47</inkml:trace>
  <inkml:trace contextRef="#ctx0" brushRef="#br0" timeOffset="223463.5406">25661 16792 312,'0'0'96,"0"0"-67,0 0-10,0 0 122,0 0-53,5 107-57,-1-71 6,-1-3-28,-3-6 1,0-2-9,0-4-1,0-8 0,0-4-18,0-3-56,0-3-140,1-3-175</inkml:trace>
  <inkml:trace contextRef="#ctx0" brushRef="#br0" timeOffset="224266.1879">26218 16524 163,'0'0'98,"0"0"-41,0 0-48,0 0 48,0 0 54,0 80-3,0-47-51,0 5-15,0 1-14,0 3-19,0 3 8,0-1-10,0 1 2,0-1 0,1-4-9,-1-2 6,0-5-6,0-1 2,0-8 2,0-4-4,0-5-5,0-8-6,0-4-55,6-3-92,4 0-93,1-13 3</inkml:trace>
  <inkml:trace contextRef="#ctx0" brushRef="#br0" timeOffset="224735.9791">26720 16816 205,'0'0'44,"0"0"6,0 0 52,0 0-37,0 0 9,0 0-24,-106-40-10,75 40-11,1 16-1,3 7 4,8 4-4,4 5-17,6 2 22,7 0-11,2-3-4,0-1-3,4-3-5,8-8-6,7-2-4,5-8 0,4-4 4,5-5 1,1 0-5,2-12-24,-5-5-73,-7 4-93,-9-1-100</inkml:trace>
  <inkml:trace contextRef="#ctx0" brushRef="#br0" timeOffset="225167.6061">26956 16618 104,'0'0'110,"0"0"-12,0 0 9,0 0-28,0 0-19,0 0-48,-1 19 19,-12 2 28,-1 3-46,-3 5 9,-1-1-16,0 3-5,2-3-2,2 0 1,3-3-16,3-5-74,7-5-81,1-12-108</inkml:trace>
  <inkml:trace contextRef="#ctx0" brushRef="#br0" timeOffset="225684.5824">27143 16421 241,'0'0'68,"0"0"-44,0 0 59,0 0 22,0 0-46,0 0-52,0 66 68,0-16-25,0 4-17,0 0 0,0-1-15,0-4-8,-5 1 4,2-2-7,0-3-1,2-1 1,-1-7-7,0-3 0,2-8 0,0-1 0,0-6 0,0-5-9,0-2-41,0-8-30,0-4-133,0 0-249</inkml:trace>
  <inkml:trace contextRef="#ctx0" brushRef="#br0" timeOffset="226223.6991">27281 16476 59,'0'0'336,"0"0"-275,0 0 37,0 0-17,0 0-21,0 0-15,17-48-23,1 41-21,2 2 1,0 3 13,2 2-15,-4 0 0,-4 7 0,-4 11-7,-3 6 7,-5 6 2,-2 3 2,-2 2 6,-15-4-8,-1-4 4,0-3-6,3-4 1,4-6 2,7-6-1,2-5-2,2-1 0,0-2-11,9 0 8,12 0 3,7-2 4,5-11-2,0-1-2,0-1-15,-6 5-11,-3-1-39,-6 2-129,-5-2-93</inkml:trace>
  <inkml:trace contextRef="#ctx0" brushRef="#br0" timeOffset="226825.2976">27104 16354 139,'0'0'93,"0"0"-62,0 0 0,0 0 20,0 0 4,0 0-16,59-4 5,-29 1 21,3-2-13,4 0-10,3 1-6,-2 0-15,1-2-17,-3-2 1,-5 2-5,-6 2 2,-7-1-4,-9 2-11,-7 3-19,-2 0-21,0 0-99,-17 0-95</inkml:trace>
  <inkml:trace contextRef="#ctx0" brushRef="#br0" timeOffset="229848.0254">30067 15508 11,'0'0'84,"0"0"-15,0 0 43,95 8-30,-59-1-39,3-1-17,3-2-3,2-1-17,-5-3 3,-6 0-6,-9 0-1,-12 0-4,-9 0-39,-3 0-61,0 0-73</inkml:trace>
  <inkml:trace contextRef="#ctx0" brushRef="#br0" timeOffset="231166.6535">31069 15289 53,'0'0'133,"0"0"-65,0 0 36,0 0-27,0 0 20,0 0-53,-21-35-6,14 31 3,-5-2-21,-3-1 1,-6 3-16,2 1 3,-5 0-1,3 2-7,-4 1 0,2 0-2,-4 0 5,1 13-5,-1 6 2,3 10 0,4 8 12,4 6-10,7 3 7,4 1-2,5-2-3,0-4 8,5-8-11,9-4 4,3-5-5,0-4 0,4-7-3,0-7 3,2-6 0,5 0 13,0-14-9,3-8 2,2-7-5,-2-1-1,-1-2-3,-3 1-4,-5-2-14,-3 4 16,-5 6-1,-8 7 6,-3 6 8,-3 2-8,0 5 17,0 3 7,0 0-22,0 0 2,0 3-4,3 13-12,6 9 11,1-1 1,5 1 0,-1-4 0,2-1 3,-2-5-6,-1-4 3,3-4-31,4-5-60,-2-2-232</inkml:trace>
  <inkml:trace contextRef="#ctx0" brushRef="#br0" timeOffset="231837.2922">31395 15064 315,'0'0'73,"0"0"-31,0 0 39,0 0 24,0 0-36,0 0-51,0 2-10,0 10-3,-2 6 18,-5 2 1,-4-2-18,-1 0 1,0 1-7,0-2 1,0 1-2,2-2-17,2-2-55,3-5-165,3-4-177</inkml:trace>
  <inkml:trace contextRef="#ctx0" brushRef="#br0" timeOffset="243185.0952">29795 15853 178,'0'0'38,"0"0"-37,0 0 1,0 0 14,0 0 20,0 0 26,0 0 19,60 5-16,-39-5 0,-1 0-5,0 0-25,1 0-5,1 0-20,-1 1-2,5-1 1,5 0-8,7 0 5,6 0-2,5 0-3,2-5 5,4 0 2,0 0-4,2 2 7,-3 2-10,-1 1 3,4 0-1,1 0-3,3 0 0,5 0-1,6-2 1,8-7 4,10-2-2,7 2-2,7 0 0,8 2 2,3-2 6,3 0-4,0 2-3,7-3 10,5 0-11,-2 0 0,5-1 0,-5 0-1,-4-3-2,-8 3 4,-17-3-1,-19 2 0,-20 3-20,-24 3 5,-20 5-6,-16-1-15,0 2-14,-18-2 9,-8 2-135,-12-1-153</inkml:trace>
  <inkml:trace contextRef="#ctx0" brushRef="#br0" timeOffset="244866.4658">29316 16327 37,'0'0'67,"0"0"33,0 0 4,0 0-17,0 0-40,0 0-10,0-3-5,0 3-23,0 0-9,0 0-5,0 0-18,0 6 18,0 11 5,0 5 27,0 7 10,2 5-16,-1 9 22,2 5-23,-3 3-10,0 1 12,0 0-5,0-1 5,0-1 33,0 0-43,0-4 3,-1-2-6,-4-4-8,1-2 12,-2-5-13,-1-6 3,2-5 13,0-6-16,2-6 8,2-4-7,-2-2 4,3-3-2,-2-1-3,1 0 5,-1 0 8,-3 0-5,-4-3 2,-4-12-10,-4-2-8,-1-4 7,-3-1-17,-1-4-9,0 1 15,0-3-10,0 3-6,0-1-2,0 4-8,0-4-30,0 2-60,5 1 0,1-2-84</inkml:trace>
  <inkml:trace contextRef="#ctx0" brushRef="#br0" timeOffset="246153.9135">29325 16205 30,'0'0'48,"0"0"0,0 0-13,0 0-18,0 0 5,0 0 0,27 26-11,-22-23 6,-4 0-16,2-2 9,-1 1 5,-2-1-6,0-1 5,0 0-11,0 0-3,0 3 0,0 1 3,0 0 10,0-1-4,-2 0-4,-4 0 12,-1 2-6,0 1-8,-1-2 0,2 0 0,0 1-3,0 1 0,0 0 0,1 0 0,0 0 0,1-3 0,4-1-3,0-1-5,0-1 8,0 0-3,0 0 6,4 0 1,10 0 11,3 0-1,1 0-2,2 0-11,1 0 2,3 0-3,6 0 7,1 0-12,4 0 10,4 0-5,5 0 2,7 0 1,4 0 1,7-3 6,0 2-9,2 1 1,-2 0-2,-3 0 0,-1 0 4,0 0-2,1 0-2,-3 0 0,1 0 0,-5 3 0,0 1 0,-4-2 1,-2 1 2,3-2-2,0-1-1,1 0 0,2 0 0,2 0-1,4 0 3,2 0-2,4 0 1,3 0-1,3 0 0,0-1-2,1-4 4,-2 2-5,2-1 6,-6 1-3,0 0 3,-4 1-3,-6 2 0,-6 0-3,-3 0-1,-5 0 2,-5 0 1,-5 0 2,-1 0-2,0 0 4,-2 0-6,3 0 2,1 3 1,-4-1 0,0-2 4,-2 0-4,0 0 0,0 0 1,2 0-1,2 0 0,0-8 0,5-1 3,1 0 18,0 1 4,-1 3 2,-6-2-10,0 1-1,-7 2-16,-5 1 4,-4 2-4,-7 1 0,-3 0 1,-3 0-6,0-2 2,0-1-9,0-3-26,-15 2-126,-7-3-90</inkml:trace>
  <inkml:trace contextRef="#ctx0" brushRef="#br0" timeOffset="255592.1052">29677 16448 114,'0'0'125,"0"0"-5,0 0-29,0 0-9,0 0-28,0 0-16,0 0-6,2-5-9,-2 5-9,0 0-4,1 0-4,4 5-6,-1 16 7,4 12 9,0 9 8,-3 9-7,0 5 2,-4 1-11,1-1-3,-2-1 1,0 0-3,0-3 1,0-4-5,0-4 1,0-6 0,0-7 3,0-5-3,0-5 1,0-5-1,-2-5 0,1-7-2,-1-1-11,2-1-10,0 0-5,-3-2-1,0 0 2,-6 0-43,2-2-188</inkml:trace>
  <inkml:trace contextRef="#ctx0" brushRef="#br0" timeOffset="257095.6622">30194 16792 93,'0'0'123,"0"0"-51,0 0-26,0 0 4,0 0-1,0 0-20,-3-32 1,-2 30-2,2-1 13,-3 0-3,-2 1-28,-3 1 2,-1 1-2,-4 0-7,-1 0-6,-2 0 2,2 6 0,-1 3 1,-1 1 0,2 4 1,3-1-1,2 4-1,2 2-1,3 6-1,6 0 3,1 2 5,0 1-5,0-3 5,5-3-5,8-2 0,3-3 0,0-7 2,5-4-1,0-3 4,3-3 9,-2 0-10,-1-4 14,-4-11-18,-1-3 8,-1-3-6,-2-3 4,-1-1-4,-3 2-1,-1 1 1,-2 3 2,-3 3-1,-3 6 0,0 4 12,0 3 9,0 1 5,0 2-12,0 0-15,0 0-2,0 20-17,0 9 17,3 4 7,0 1-5,0 0 6,1-4-8,-1-2 1,-1-4 2,2-3-3,-3-6 0,2-7-36,0-5-50,4-3-151,0-3-204</inkml:trace>
  <inkml:trace contextRef="#ctx0" brushRef="#br0" timeOffset="257578.5925">30495 16579 166,'0'0'210,"0"0"-171,0 0-18,0 0-11,0 0 23,0 0 19,-37 70-23,29-50-26,-1-2-3,3 0 9,-1-2-7,-1 0-1,4-7-1,-2-3-101,3-6-130</inkml:trace>
  <inkml:trace contextRef="#ctx0" brushRef="#br0" timeOffset="258098.0559">30701 16450 366,'0'0'69,"0"0"-39,0 0 12,0 0 25,0 0-33,0 0-34,-2 53 58,2-8 6,0 5-31,0 3-10,0 1-8,0-1 10,0-3-7,-3-3-15,-7-5 9,2-1-11,1-6 0,-1-6-1,1-5-9,3-6-4,-1-8-21,2-2-10,2-8-25,1 0-136,0 0-85</inkml:trace>
  <inkml:trace contextRef="#ctx0" brushRef="#br0" timeOffset="258621.2658">30902 16427 276,'0'0'82,"0"0"-14,0 0 0,0 0-11,0 0-4,0 0-27,32-23-7,-24 23 6,-3 0-25,1 0 0,-3 13 1,-3 10 3,0 4 6,0 5-5,-6-1 0,-5-3 4,0-4-5,3-3-4,2-3 0,3-2 4,1-4-4,2-4 0,0-4 0,0-1-6,0-1 6,3-2 0,13 0 2,6 0 1,3-5 8,-1-3-11,-6 3-19,-3 3-44,-9 2-86,-6 0-115</inkml:trace>
  <inkml:trace contextRef="#ctx0" brushRef="#br0" timeOffset="259015.833">31055 16827 296,'0'0'144,"0"0"-143,0 0 19,0 0 41,0 0 26,0 0-37,72 5-22,-46-5-6,-2 0-21,0 0 8,-4 0-7,-3 0-2,-4 0-6,-1 0-40,-4-3-42,-1-2-57,-6-1-98</inkml:trace>
  <inkml:trace contextRef="#ctx0" brushRef="#br0" timeOffset="259222.9209">31185 16688 124,'0'0'164,"0"0"-158,0 0 82,0 0 45,-13 89-14,10-60-63,3-1-36,-1 1 0,1-3-12,0-4-6,0-2 2,-2-5-4,2-5-5,0-3-54,0-7-169,0 0-167</inkml:trace>
  <inkml:trace contextRef="#ctx0" brushRef="#br0" timeOffset="260040.3219">31635 16425 132,'0'0'138,"0"0"-97,0 0 26,0 0-15,0 0-8,0 0-26,3 15-15,4 12 62,-3 9 13,1 8-30,0 3-18,-2 2-8,0 0-6,-2-3-5,4 1-3,2-5-8,-3 0 0,2-4 7,-1 0-7,-4-7 0,-1-4-3,0-3-22,0-4-9,0-4-42,0-4-92,0-4-102</inkml:trace>
  <inkml:trace contextRef="#ctx0" brushRef="#br0" timeOffset="260499.7162">32124 16771 49,'0'0'298,"0"0"-274,0 0 47,0 0-6,0 0-12,0 0-13,-82-45-12,66 45 10,-1 2-24,-1 17 0,0 8 2,5 7 1,3 2-4,5 3 4,5-2-9,0-2-1,2-8-7,11-3 5,0-6-10,8-6 6,6-7-2,7-5-6,1-3-58,-4-14-167,-10-1-127</inkml:trace>
  <inkml:trace contextRef="#ctx0" brushRef="#br0" timeOffset="260889.2067">32227 16533 205,'0'0'102,"0"0"-69,0 0-21,0 0 27,0 0 22,-26 100-48,15-69-6,0 0-7,1-6-3,-1-4-36,4-6-110,4-11-132</inkml:trace>
  <inkml:trace contextRef="#ctx0" brushRef="#br0" timeOffset="261305.9186">32348 16442 216,'0'0'128,"0"0"-122,0 0-1,0 0 41,0 0 93,0 120-47,0-66-49,0 4-3,0-3-17,0-4-6,0 1-3,0-5-8,-1-2-3,-4-5-2,0-5 0,-1-7 4,0-6-5,-1-5-4,4-3-21,2-8-1,1-5-80,0-1-171</inkml:trace>
  <inkml:trace contextRef="#ctx0" brushRef="#br0" timeOffset="261907.3814">32491 16365 72,'0'0'110,"0"0"-37,0 0 48,0 0-12,0 0-6,0 0-48,5-15-35,-2 15-11,0 0-8,5 0 3,3 0-1,1 1 2,4 12-4,-4-2-1,0 6-9,-6 4 5,-6 1-5,0 3 9,-9 2 21,-12 1-19,1-3 12,3-4-9,5-8-5,8-4 3,2-6-3,2 2-3,0-4-3,2-1-14,18 0 14,9 0 4,4 0-5,-1-6-27,-5 0-48,-7 2-39,-5-1-72</inkml:trace>
  <inkml:trace contextRef="#ctx0" brushRef="#br0" timeOffset="262593.3026">32461 16267 37,'0'0'135,"0"0"-110,0 0-5,0 0 10,0 0 17,0 0-16,14 0-4,2 0 31,5 0 15,0 0-15,4 0-6,2 7-18,1 4-8,2-2-9,0 0-7,0-1-4,-2-3-6,1-1-1,-4-1-14,-7-3-72,-5 0-77,-10 0-74</inkml:trace>
  <inkml:trace contextRef="#ctx0" brushRef="#br0" timeOffset="272471.9169">5733 16669 159,'0'0'67,"0"0"26,0 0 23,0 0-3,0 0-24,0 0-24,0 0-29,0 0-2,-6-6-13,6 6-20,0-2-2,11-2-3,14 0 4,14-7 12,7 0-11,-1-1 2,1-2-3,-6 4 4,-7 2-7,-9 4 5,-5 4-4,-7 0 0,-4 0-45,-8 8-23,0 9-90,0 6-15,-6-1-34</inkml:trace>
  <inkml:trace contextRef="#ctx0" brushRef="#br0" timeOffset="272756.7189">5961 16677 69,'0'0'167,"0"0"-53,0 0 1,0 0 2,0 0-27,0 0-25,-19-16-37,19 16-22,0 14-6,0 13 5,14 12 24,0 8 6,0 2-22,2 3 6,-7-1-11,0 1-2,-2 1 7,-4-5-11,-1-5-1,-2-11-1,0-7 5,0-10-10,0-8-6,0-2-50,0-4-16,-2 1-52,-12-2-98,-6 0-64</inkml:trace>
  <inkml:trace contextRef="#ctx0" brushRef="#br0" timeOffset="272957.2528">5885 17206 299,'0'0'186,"0"0"-105,0 0-27,0 0-12,0 0-31,0 0 40,75-7-10,-41-1-28,5 2 1,-3-1-10,-3 1-3,-5-1-1,0 5 0,-1 0-33,-2 2-49,-2 0-117,-1 0 10</inkml:trace>
  <inkml:trace contextRef="#ctx0" brushRef="#br0" timeOffset="273558.9583">6388 16985 352,'0'0'55,"0"0"-54,0 0 8,0 0 53,0 0 38,0 0-50,24-40-21,-12 40-15,3 5-5,4 13 20,-1 5-7,0 3 9,-4-2-6,-3-2-20,-5 1 0,-1-5 1,-2-3-2,-2-5-2,-1-5 0,2-3 0,-2-2 9,0 0-9,0-7-2,0-12 0,0-2-33,0-2 16,0 2 8,0 3 5,1 0 3,8 1 1,5 2 0,2 2-1,-1 1-3,6 5 4,-3 4 2,3 3 1,-2 0 11,-1 5-12,0 15 11,-2 2 6,4 6-19,-4 0 18,-1-1-14,-1-1-3,-1-3 2,-3-7-1,-2-3-2,2-3 0,-1-7-18,-1-3-14,3 0-75,-3-2-193</inkml:trace>
  <inkml:trace contextRef="#ctx0" brushRef="#br0" timeOffset="274731.2082">7735 16869 256,'0'0'192,"0"0"-159,0 0 5,0 0-18,0 0-7,0 0-6,3-4 20,12 4 45,-1 1-23,3 2-23,3 0 2,1-3-5,3 2-10,-1-2 2,0 0-10,2 0-4,-1 0-1,1-3 8,-3-6-6,-2 1-2,-5 1 0,-3 0 8,-6 3-6,-3 0-2,-3-2 9,0-4-5,0 0-8,0-2 4,-10 1 0,-8-1-1,1 5-3,-8 1 0,3 4-1,-5 2 3,0 0-2,0 4 4,2 9 0,4-1-2,6 0 4,5 0-2,2 0 0,5 6-8,3 5 5,0 7 6,0 6-2,14 2 15,3 1-13,4-3 3,-1-3-4,2-5 1,2-7 4,3-4-7,2-7 0,6-5 4,2-5-3,1 0 5,-1 0-6,-6-3-5,-4-5 2,-9 0-30,-6-3-21,3 1-11,-8-4-155,-1-1-181</inkml:trace>
  <inkml:trace contextRef="#ctx0" brushRef="#br0" timeOffset="277431.629">8186 17075 203,'0'0'61,"0"0"-45,0 0 57,0 0-20,0 0-7,0 0-9,75 15 23,-59-15-3,-1-3-12,1-10-4,-1-4-26,0-2 0,0-6-8,3 1-4,-3-1 2,0-2-4,-6 1-1,-3 2 2,-3 3 3,-3 3-5,0 4 0,0 4 0,0 4 0,-5 3 3,2 1 4,0 2 1,0 0-7,2 3-1,-2 14 0,1 7-3,2 6 3,0 2 4,3 1 6,8-3 8,3-2-16,3-2 8,2-5-6,-2-4-1,7-7 6,-2-2-3,0-3-4,1-5 11,-1 0-13,-1 0 6,-1 0-6,-1-4 2,-4-9 3,6-4-4,-2-5 2,-1-7 3,1-7-3,-1-6-3,2-3 0,-6-2-17,-6 2 8,0 1 4,-8 1-4,0-4 8,0 2-7,0-4 5,0 4-2,-2 3-3,-1 3 7,-3 7 1,1 6 0,0 8-1,0 7 6,2 6-5,2 4 11,-1 1-10,1 0 9,-1 6-10,2 24-6,0 15 3,0 17 6,0 6 1,9 1 8,6-1-7,-3-7 14,3-4-10,-3-4 0,0-8 0,1-4-8,1-8-1,0-6 0,0-4 3,-1-4-4,-2-2 1,-2-4 0,4-2 1,-5-4-1,-1-2 0,-2-4 0,-1-1-3,-3 0 1,1 0-5,-1 0 4,2-4-1,2-13 4,4-1 0,-1-3-2,0 0-5,-3-3 5,-1 0-6,-1 1 8,-1 2-2,-2 2 3,0 2-1,0 2 0,0 2 2,0 1-1,0 3-1,0 1 0,0 3 14,0 1-8,0-2 1,0-3-7,0-3 2,0-6-6,0-3 4,3-7 0,7-4-3,-1-1 6,0-1-3,-3 6 0,1 4 2,-4 4-3,0 0 1,-1 4 0,-2 0 0,0 2 3,0 0-3,0 4 0,0 0-2,0 3 2,0 1 0,0 1 4,0 2-4,0 1 0,0 0 0,0 2-4,0-1 8,0 1-9,0 0 5,0 0-6,0 0 3,0 21-10,3 14 13,0 12 0,0 10 4,-3 5 11,0-3-11,0-8 5,0-7 0,0-8-6,0-4-3,0-6 0,0 1 4,0-6-5,0-2 1,0-2 0,0-4 1,0-2 2,0-7-3,0-1 1,0-3 5,0 0-4,0 0 5,0-15-7,0-3-7,0-2-18,0 2 15,0 1-1,5 3-1,2 1 6,0 5-6,-1 0 1,2 2 8,2 2-10,1 1 7,-2 3 4,2 0-8,0 0 10,1 1-4,4 11 4,-2 2 1,2 1 0,1-1-1,-1 0 0,-2 0 4,0 0 0,-3-6-2,-2 0-1,3-3 7,-5-2-6,2-2 0,3-1 3,-3 0-4,7-7 12,-2-7-11,-5 2 0,-3 3 4,-6 3-2,4 0-2,-2 1-2,1 1 1,-2-2 3,1 0-4,-1-3 0,1-1 1,-2-1 3,0-3-4,0-1 0,0-3-2,-11 1-1,1 3 1,-1 3-12,-1 4 13,1 2-1,-2 3 2,0 2-6,1 0-19,0 3 23,2 6 1,4 2-5,4 2 4,1 1-3,1 3 4,0 1 0,3 0-1,9 2 2,4-1 0,-2-1 1,2-2 11,3-4-12,-4-2 0,3-4 4,-3-5 0,4-1-2,0 0 1,-3 0-1,-1-4-1,0-4 5,-2 1-6,5-4 0,2-1 2,0 0-3,1 0 1,-3 1 0,3-3-7,-2 1 7,-4-2 0,2-3 0,-8 2 2,-3 0-2,-5 3 2,-1 0-2,0 2 6,-4-1-5,-10-2-2,-2 0 1,1-2-4,-1 0 4,5 1 0,1 1 2,5 7-5,2 2 6,3 3-3,0 2 0,-1 0 2,1 0-6,0 0 2,0 0 2,0 0 0,0 0-6,0 2 6,0 3 0,3-1-1,7 0 0,-1-1 1,5 2 0,-3-2 4,3 3 0,2 0-6,1 2 2,2 2 0,-2 2 6,0 3 3,-3 3-1,-1 4 9,-2-1-14,-7 3 25,1-1-13,-3 2-14,1-6 16,-1-4-16,1-4 1,3-5-3,0-2 2,0-2-1,4-1 0,-1-1-2,2 0 1,8-6-10,-1-12-34,-6-3-14,0-1-104,-12 4-324</inkml:trace>
  <inkml:trace contextRef="#ctx0" brushRef="#br0" timeOffset="278017.316">8660 16687 192,'0'0'53,"0"0"44,0 0 36,108-16-28,-71 9-32,5 0-23,4-4-19,-3 1-10,-5 0-20,-8 5 4,-8 3-5,-10 2-3,0 0-2,-6 0-36,-5 0-96,-1 2-104,0 3-93</inkml:trace>
  <inkml:trace contextRef="#ctx0" brushRef="#br0" timeOffset="278264.7347">8495 16514 496,'0'0'145,"0"0"-145,0 0-2,0 0-63,0 0-3,0 0-24,-57 33-105</inkml:trace>
  <inkml:trace contextRef="#ctx0" brushRef="#br0" timeOffset="279188.8924">10561 16368 271,'0'0'85,"0"0"-57,0 0 25,0 0 48,0 0 2,0 0-78,-30-26-9,29 26-16,-1 2-2,2 16 2,0 13 10,0 11 19,0 13-7,0 8 2,9 6-4,6 2-1,3-8 1,6-6 0,3-7-18,4-5-2,6-6 0,2-5 2,1-9 12,-1-8-6,2-10-1,0-7 4,1 0-11,3-12 4,-2-12 0,-4-6-2,-6-6 3,-5-6-2,-4-7-2,-9-5-1,0-5-4,-9-1 0,-6 1 3,0 4-5,-6 7 4,-14 7-4,1 9-18,-2 10 9,5 4-27,4 7-17,1 7-58,-1 4-159</inkml:trace>
  <inkml:trace contextRef="#ctx0" brushRef="#br0" timeOffset="279906.3831">11389 16829 220,'0'0'171,"0"0"-120,0 0 2,0 0 0,0 0-19,0 0 6,40-58 2,-11 45-13,-1 1 2,-1 7-13,-9 5-11,0 1-7,-6 21 5,-4 8-5,-6 8 4,-2 6 0,-9 5 2,-10-3-6,-4-4 3,3-7-1,3-6 2,2-5-4,5-6 0,2-4 2,5-5-2,3-5 0,0-3-1,0 1 0,8-2 2,12 0-1,10 0 7,5-9 6,2-3 1,-1 2-14,-5 0 0,1 4-2,-4 2 2,-4 3-31,-5 1 9,-9 0-114,-8 0-212</inkml:trace>
  <inkml:trace contextRef="#ctx0" brushRef="#br0" timeOffset="280539.238">12296 16836 150,'0'0'209,"0"0"-168,0 0 8,0 0 49,0 0-16,0 0-60,0 0-13,3 26 9,-3 1 25,0 3-14,-12 4-21,-9 1-3,0 0-5,-4-4-49,1-4-109,2-4-111</inkml:trace>
  <inkml:trace contextRef="#ctx0" brushRef="#br0" timeOffset="285984.3044">13032 16687 10,'0'0'22,"0"0"5,0 0 1,0 0 3,0 0-8,0 0-3,0 0 3,0 0 12,0 0 6,0 0 10,0 0-10,0 0-25,0 0-10,0-5 12,0 1-7,0 1 5,0-1-12,0 0 5,0 3 4,0-1-8,0-1 11,0 3-7,0-1-8,0 1 8,0 0-1,0 0 13,0 0 7,-2 0-16,2 0-4,0 0-4,0 0-2,0 0-4,0 0-1,0 0-9,0 4 12,0 9 19,0 2 7,5 1-11,1 4-4,1 1 16,-1 0-18,5 0-1,-4-3 5,3-1-11,-1-3-2,-1-3 0,7-2 3,-6-3 1,-2-4-4,3-2 0,1 0 6,1 0-5,4-5 10,-2-5-9,1-3-1,-3 2-1,-1-3-2,-3 2 2,0 0-1,-2 0-10,-3 0-3,2 1 10,-2 1-11,-1-2 15,-2 1-11,0 1-2,1 2 10,-1 1-3,0 2 4,0 2 2,0 0 0,0 1 4,0 2 2,0-1-1,0 1 9,0 0-14,0 0 10,0 0-10,0 0 1,0 0-1,0 0 0,0 0 3,0 0 6,0 0-4,0 0 10,0 0-11,0 0-1,0 0 0,0 0-3,0 0 1,0 0 3,0 0-4,0 0 0,0 0 0,0 0 0,0 0-2,0 0 4,0 0-2,0 0 0,0 0 1,0 0-2,0 0 1,0 0-3,0 0 3,0 0 3,0 0-1,0 0-2,0 0 0,0 0 0,0 0 0,0 0-5,0 0 5,0 0 0,0 0 0,0 0-4,0 0 4,0 0 0,0 0 0,0 0 0,0 0 3,0 0-3,0 0 0,0 0-1,0 0 1,0 0 0,0 0-2,0 0-4,0 0 4,0 0 2,3 4 0,2 4 0,-1 1 1,4 3-1,1 2 0,0-1-1,0 1 1,2-2 2,2 1 0,1-1 1,0-1 0,4-2-1,-5 0-2,3-1 1,-5-3 3,3 0-4,-1-2 0,0-3 1,1 0 3,2 0-2,2-5 1,0-8 1,3-5-3,0-1 2,-5-4-3,-3 3 0,-5 1-10,-5 2 5,-3 2 3,0 3-6,0 3 8,-3 3-7,-5 1 4,-2 2-2,1 0-3,0 1 8,3-1 0,-1 3 0,5-2 1,2 0-1,0 2 1,0 0-1,0 0-3,0 0 0,0 0-5,0 0-11,0 0 12,7 2 4,7 4 3,1 1 8,3 0-6,3-1 5,0-2-2,7-1-2,5-3 8,6 0 5,-2 0 10,-1 0-19,-3-2-4,-3-2-2,-4 1-1,0-3 3,-4 0 0,-1 0-3,-2 0 0,-5 0 6,-5 0-4,-3 2 0,-5-1-2,-1-3 4,2-1 6,-2-3-9,0-2 2,0 3-2,-9 0 1,-2-1-4,-4 6 1,-2 2 1,-4 4 0,0 0 1,-2 0 7,0 8 2,4 12-6,3 6 6,7 5-1,6 4-2,3 2 7,0 1 10,12-3-2,7-2-2,4-6-19,4-3 8,4-6-9,4-6 1,0-9 3,-1-3-1,-1 0-3,-1-11-10,-4 0-42,-7 0-5,-3 5-36,-9 2-160</inkml:trace>
  <inkml:trace contextRef="#ctx0" brushRef="#br0" timeOffset="286927.7129">15454 16443 145,'0'0'116,"0"0"-59,0 0 16,0 0-2,0 0-9,-84-21-9,64 18 7,4 3-17,-4 0-21,-1 0-17,-4 8 2,-3 4-5,-1 6 0,3 1 2,2 1-2,6 1 0,3 2 10,7-1-4,4 0-2,4 4 10,0 0-8,0-2 3,10 0-5,7-5-6,2-3 10,4-6-8,5-2 3,5-6 2,1-2-2,5 0 0,2-5-5,-3-8-35,-2 3-20,-3 4-90,-5 1-56,-1 4 74,-7 1-137</inkml:trace>
  <inkml:trace contextRef="#ctx0" brushRef="#br0" timeOffset="288262.2773">16026 16435 114,'0'0'73,"0"0"-44,0 0 69,0 0-27,-104-25-8,80 24 21,6-2-3,0 3-44,6-2-16,-1 2-4,2 0 3,2 0-10,0 0-4,0 0-4,0 12-2,-3 6 0,2 6-2,-1 5 4,3 7 1,3 0 6,4 2 6,1-2 3,0-5-11,1-2-1,12-3-3,-1-7 1,5-4-4,-2-3 0,4-7 0,2-4 6,4-1-5,4 0 6,-1-12-6,-1-3 1,-5-1 2,-5-4-4,-4-1-1,-4 0-2,-3-5-4,-3-1-3,-1 1-3,-2 4-3,0 5 16,0 6 0,-2 1 0,-4 3 0,0 2 3,1 4 1,4 1 6,-1 0-5,2 0 2,0 0-7,0 16-5,0 9 5,0 3 10,6 1-1,1-4-6,2 1-2,1-5 4,2-3-3,2-3-2,2-3 3,-1-3-1,3-1-2,-2-2 0,0-5 1,2-1 4,-1 0-4,3 0 2,0-4 1,-1-10-3,2-5-2,-1-2 1,-1-2-8,0 0 2,-4 5 3,0 5 3,-4 2 0,-2 4 0,-3 4-1,2 1 1,0 2-7,3 0 6,2 0-4,-1 10 5,4 6 1,-2 2 3,-1 1 4,-2 2-1,-4 0-3,-2-1 5,-4-1-7,-1-3 4,0-4 4,0-5-8,0-5 3,0-1-3,0-1 2,0 0 8,0-12-3,0-15-9,7-8-39,2-1 2,-1 4 13,1 5-1,-2 6 25,1 7 0,-2 3 0,-2 4 0,2 3 0,1 4-7,3 0 7,0 8 3,5 6 5,-2 4 8,2 1-5,-1 2 7,2 2 0,-4 1-10,3-2 1,-5-1-9,1-3 3,-1-4-2,-2-3-1,-2-5-1,0-3-5,1-3-30,3 0-15,1-2-108,-5-9-240</inkml:trace>
  <inkml:trace contextRef="#ctx0" brushRef="#br0" timeOffset="289117.4641">17629 16688 203,'0'0'142,"0"0"-138,0 0 3,0 0 13,0 0 32,0 0 35,13 7-25,-1-6-5,2-1-18,2 0-23,3 0-4,-1 0-4,3-8-6,-1-2 6,-1-4-8,-3 1 4,-2 1-3,-3-3 5,-2-4-9,0-2 3,1-1-8,-2-3-10,-2 0-13,-3 3 5,-3 1 4,0 4 17,0 5 5,0 6 1,0 6 19,0 0 37,0 0-52,0 0-5,0 12-8,6 6 5,6 8 3,3-1 5,4 5 4,5-2 10,0-1 9,0-2-2,-2-1-15,-7-1-4,-5-5 2,-3-2-7,-7 1 4,0-2 2,-7 2-5,-15-1 9,-5-2-9,-4-2-3,0-3 0,-1-3-12,1 0-17,1-3-5,3-2-7,6 3-20,4-3-41,4 1-40,5-2-143</inkml:trace>
  <inkml:trace contextRef="#ctx0" brushRef="#br0" timeOffset="290683.7738">18503 16491 220,'0'0'123,"0"0"-58,0 0 15,0 0-42,0 0-30,0 0 9,-91-21-10,68 21 4,1 0 14,1 0 1,0 6-2,2-1-3,2 4-6,3 2-7,0 0-7,-1 7 4,3 3-3,1 2-1,3 6 12,5-2-6,1 4 2,2 1 3,0-5-1,0 0 8,12-6-16,0-3-3,3-4 0,1-5 4,7-6-4,0-3 3,2 0-1,3-12 6,-1-8-2,0 0-3,-4-2 1,-4-3-3,-2-1 2,-5 2-3,-2 0-9,-3 6 7,-4 1-3,-3 7 5,0 3 3,0 4 0,0 3-3,0 0 0,0 0 1,0 0-2,0 0 1,0 8-7,1 12 6,5 1 1,2 4 1,2-2 5,-3-2-5,4 0 0,1-3 0,-3-3-1,0-3 0,2-4 4,-1-2-4,2-3 0,1-3 0,2 0 3,4 0-3,2-14 0,0-4-1,1-1-7,1-4-2,-4-1 3,1-2-11,-4 1-3,-3 2 0,-2 7 12,-2 3 6,-3 5 4,-3 3-4,-2 3 3,1 2-3,-1 0 2,1 2-11,1 10 12,1 5 15,2-1-3,0 3 6,2 0 1,1-1-8,5 2 2,3-2 2,5-5 3,-1-2-11,0-4-6,1-2 2,-1-2-3,-1-3 1,-4 0 2,-2 0-2,-3 0 2,-2-10 2,1-5-5,-2-6 0,0-1 0,-1-5-5,-2 1 3,-1 2-2,0 3 4,-2 6 4,-2 5-4,0 2 4,0 6 5,0 2-2,0 0-7,3 3-4,0 19-2,5 10 6,1 9 8,2 6 12,1 2 9,-4 7-7,-2 3 8,-6 1-18,0-1-3,-12-4 6,-8-3-10,-5-7 2,-2-8-4,0-6-2,4-13 8,-1-8-9,3-7 4,-2-3 1,3 0-5,3-7-12,4-10-10,5-5 15,8-5 5,0-4-2,15-3-15,13-6 9,8 0-28,5-2-6,2 3-11,2 4-47,-3 7-130,-5 5-147</inkml:trace>
  <inkml:trace contextRef="#ctx0" brushRef="#br0" timeOffset="291169.2567">19700 16741 395,'0'0'156,"0"0"-156,0 0 0,0 0 8,0 0 7,0 0-1,0 0-1,-31 81-10,12-63-3,-2 4-12,0-1-88,-1 0-26,1-1-114</inkml:trace>
  <inkml:trace contextRef="#ctx0" brushRef="#br0" timeOffset="292124.7371">20260 16157 10,'0'0'279,"0"0"-260,0 0 41,0 0 27,0 0 5,0 0-52,0-9-40,0 15 3,0 14 13,0 4 37,0 8-9,0 4-8,0 3-4,0 3-16,0 0-6,0 1 10,-3 4-10,0-2-7,0 0 4,-1-7-5,1-8 2,0-7 6,0-11-10,3-6 2,0-3 0,0-3-2,0 0 11,0 0-10,0-6 13,0-11-14,0-4-13,0-6 4,0 0-4,9 0 10,7 0-2,3 1-6,1 5 10,4 5 1,-2 3-2,-1 9-2,0 4 4,3 0-2,-1 1 1,0 15-2,1 3 1,-3 5-1,-6 7 3,-2-2 1,-5 2 5,-4-3 7,-2-3 4,-2-3-15,0 1 9,-3-4 0,-14-1-9,-7-1 8,-1-4-4,-2-4-4,2-4-1,0-5-1,2 0-9,-1-5-14,2-10-10,2-3-10,1 1-47,4 3-104,6 0-50</inkml:trace>
  <inkml:trace contextRef="#ctx0" brushRef="#br0" timeOffset="293559.6611">20928 16530 311,'0'0'38,"0"0"-12,0 0 26,0 0-12,0 0-2,-99-40 10,84 40-2,3 0 14,3 6-30,0 9-12,0 9-17,0 7 9,0 6 19,4 0-9,2 1 0,3-5-5,0-3-12,2-6 1,10-6-4,4-4 0,1-7-5,2-3 7,-2-4-2,3 0 6,0 0 2,-1-14-7,2-3 4,-3-4-4,-3-1-2,-4-6 0,-4 1-5,-4-1-13,-3 2-17,0 2 21,-3 5 10,-12 2 2,1 3 0,0 6 1,2 2-3,2 2 5,3 3-8,6-1 8,1 1 0,0 1-6,0 0-1,1 0-16,13 9 23,1 1 0,5 0-2,4-4 1,1-4 1,1-2-2,4 0-1,1-7 4,-1-11-1,-1-3 7,-4-3-6,-3-1 3,-4 0-2,-2-4-2,-2-5 2,-1-3 3,-2-4-4,-5 0 4,-2 0-4,-4 5 1,0 6 0,0 8 1,0 6 12,0 8-8,-3 4 6,0 4 1,0 0-14,0 7-1,-4 19-5,1 15 6,-3 9 12,6 4-1,3 2 2,0 3 2,0 2-6,0 1 3,10-5-1,1-4-5,1-9 9,3-10-14,-2-6 0,2-7 2,-1-5 0,2-7-3,-3-4 0,0-3 0,0-2 3,-3 0-1,3 0 1,1-10 6,5-13-5,-1-8-4,5-13-1,-3-14-25,2-7-8,-2-5-26,-2 3-1,-6 8 10,-4 9 39,-3 9 12,-5 7 5,0 8-5,0 8 24,-2 8-1,-4 5-5,1 2-14,2 3 0,0 0-4,0 20 0,2 10 0,1 11 11,0 6 0,1 5 22,8 4 14,-3-1-33,-4-1 3,-2-5-2,0-9-14,0-4 9,0-10-9,-8-5 2,4-10 4,-1-7-6,4-3 1,1-1 5,0 0-2,-3-5-5,-1-13-3,2-2-32,2-2 2,0 2 1,6 2 20,6 3 8,0 3 8,2 4-8,2 5 3,3 3 1,2 0-1,0 11-1,1 5 0,0 1 0,0 1 4,-3 0 6,-3 0-7,-4-4 3,-3-3-4,1-1 4,-5-4-4,-1-5 0,-1-1-5,3 0-25,-1-4-71,2-13-128</inkml:trace>
  <inkml:trace contextRef="#ctx0" brushRef="#br0" timeOffset="294045.372">21076 16339 396,'0'0'34,"0"0"-24,0 0-9,0 0 12,0 0 15,0 0 30,126-19 43,-76 14-41,4-1-39,-3 0-10,-5 0-11,-10 0 0,-9 2-3,-14 2-62,-6 2-106,-7 0-84</inkml:trace>
  <inkml:trace contextRef="#ctx0" brushRef="#br0" timeOffset="295397.0566">19261 16913 6,'0'0'42,"0"0"-11,0 0 27,0 0-14,0 0-19,0 0 14,-29 4 22,28-4-4,1 0 1,0 0-19,0-2 9,0 0-11,0-4-26,0 0-7,7-1-4,4 0 2,5 1-2,2-3 0,3 2 1,2-1-1,2 1 2,2 2-1,1 2-1,3 0 0,5 0 2,2 0 3,1 0-5,0 0 3,-3-3-2,0 1 1,-6 0 0,-3 0-1,-4 0-1,-3 4 0,-2-4 0,-3 2 1,-8 1 1,-1 0-1,-4 2-1,-1 0-5,-1 0-3,0 0 0,3 0 8,-1 0 0,-1 0-6,2 0-11,-3 0-9,0 0-31,0 0-36,-12 0-143</inkml:trace>
  <inkml:trace contextRef="#ctx0" brushRef="#br0" timeOffset="298457.8977">15496 17436 206,'0'0'266,"0"0"-239,0 0 29,0 0-17,0 0-12,0 0-27,-15 23 0,17 13 17,8 5 11,4 4 9,4 4-11,4 9-5,3-3-4,1 1-16,2-6 4,2-8-5,6-7 2,-1-8 3,6-6 23,2-10 0,2-7-7,0-4-17,1-1 3,-3-16-3,-4-4 1,-5-8 6,-7-5-9,-3-10 2,-5-7 3,-2-8-7,-2-3 0,-6 0-12,-3 5-23,-6 5 8,0 8-7,0 9 5,-9 10 1,-3 10-33,-3 6-79,3 7-55,-1 2-132</inkml:trace>
  <inkml:trace contextRef="#ctx0" brushRef="#br0" timeOffset="299445.0649">16378 17471 43,'0'0'66,"0"0"45,0 0-4,0 0-10,0 0-52,0 0-14,25 38 100,-16-1-58,-3 4-28,0 6-5,-1 2-18,-1 0-2,1-4-4,1-6-13,-3-6 1,1-10-3,-2-5 0,-2-8 0,1-7 3,-1-3-3,0 0-1,0 0-5,0-16-12,0-9-27,0-3-18,0-5 20,0 0-36,0-7-50,0 1 26,-3 0-38,0 1 68,0 3-16,2 2 60,-1 1 28,2 5 25,0-1 88,0 10-28,0 7 28,0 6-29,0 5 3,0 0-62,3 21-17,18 12-8,7 9 57,4 6 7,-1 1-42,3 0 6,-2 1-9,-1-2-10,-1-6 5,-3-4-5,-2-6 0,-1-10 4,1-7-8,-4-8 5,-4-7-10,-3 0 0,-1-1 14,-4-19-3,1-5-5,-6-5 1,-2-6-6,-2-5 2,0-1-3,-3 3 0,-12 1 6,0 3-4,-4 3-2,2-3 0,-1 3-4,5 4-7,-2 4-23,6 4 3,1 8-5,5 6-35,3 4-103,0 2-190</inkml:trace>
  <inkml:trace contextRef="#ctx0" brushRef="#br0" timeOffset="300003.0978">17217 17519 128,'0'0'35,"0"0"43,0 0 1,84-1-4,-57-4-7,0 1-32,0 1-20,-1-3-11,-4 3-4,-3 1-1,-4 2-12,0 0-70,-6 0-84,-3 0-79</inkml:trace>
  <inkml:trace contextRef="#ctx0" brushRef="#br0" timeOffset="300293.6376">17291 17459 243,'0'0'37,"0"0"99,0 0-31,0 0-73,0 0 2,-4 82 68,8-36-53,5 7-16,0 3-4,-1-2-12,0 1 0,0-6-13,1-9-2,0-4-2,0-6 3,-2-9-3,-2-6 0,-2-4-6,-2-7-18,-1-2-39,0-2-57,0 0-51,-12 0-128</inkml:trace>
  <inkml:trace contextRef="#ctx0" brushRef="#br0" timeOffset="300494.17">17234 17963 11,'0'0'111,"0"0"8,0 0 37,0 0-61,0 0-69,0 0-26,15 0 104,14 2-15,7-2-43,5 0-15,1 0-11,2-5-8,-3-9-7,-2-2-3,-6-2-2,-3 3-25,-8-2-54,-9 6-95,-6 1-123</inkml:trace>
  <inkml:trace contextRef="#ctx0" brushRef="#br0" timeOffset="301195.8267">17867 17450 141,'0'0'109,"0"0"-105,0 0 8,0 0 45,0 0 5,0 0-4,80 21 10,-45-21 4,7 0-26,5-3-18,-3-8-15,-3 3-12,-9 0 3,-10 3-4,-7 2-22,-6 3-43,-6 0-41,-3 0-34,0 6-21</inkml:trace>
  <inkml:trace contextRef="#ctx0" brushRef="#br0" timeOffset="301481.0168">18021 17471 129,'0'0'154,"0"0"-60,0 0-61,0 0-13,0 0 108,-3 84-40,3-46-28,0 1-28,0 4-9,0-3-8,0 1-7,0-2-3,3-3 0,0-6-4,-3-4 1,3-12-2,0-1 0,1-8-4,2-3-63,2-2-139,-1-6-101</inkml:trace>
  <inkml:trace contextRef="#ctx0" brushRef="#br0" timeOffset="302267.1386">18554 17480 243,'0'0'95,"0"0"-43,0 0 13,-44 85 2,32-54 8,2 5-9,1 2-25,4 2-21,-1 0 8,2-4-3,-3-5-17,0-5 0,0-7-8,2-5 1,2-3 3,2-11-2,1 0-2,0 0 0,0-8-12,0-10 0,9-8-18,1-1 30,1-4-2,-2-4 2,-2-1-7,1 0 7,0 1 0,2 1-4,2 0 2,5 0 2,4 7 2,0 1-2,-3 10 0,-6 8-1,-7 6 1,-4 2 6,6 0-6,4 20 1,1 7 12,4 8 11,-1 4-3,2 5 1,2-5-8,-4 2-1,1-2-7,-5-3-5,-4-2 5,-1-4-6,-3-7 1,1-5 0,-4-4-1,0-7-13,0-2-25,0-2-30,0-3-24,-11 0-83,-4 0-102</inkml:trace>
  <inkml:trace contextRef="#ctx0" brushRef="#br0" timeOffset="302452.0641">18524 17728 313,'0'0'57,"0"0"-33,0 0 16,99-42-2,-64 32 3,-1 1-27,-1 3-10,-5 0-4,-4 6-10,-6 0-108,-5 0-97</inkml:trace>
  <inkml:trace contextRef="#ctx0" brushRef="#br0" timeOffset="303038.0466">19138 17417 186,'0'0'145,"0"0"-37,0 0-2,0 0-58,0 0-28,0 0 47,-12 93-10,11-51-16,1 2-10,0 0-18,-2 1 3,1 0-2,1-6-13,0-3 5,0-7-4,0-8-2,0-7 0,0-6-9,0-3-24,0-5-32,0 0-100,0-3-67</inkml:trace>
  <inkml:trace contextRef="#ctx0" brushRef="#br0" timeOffset="303532.6382">19111 17512 280,'0'0'77,"0"0"-38,0 0 4,24-80 18,-1 63 6,5 4-14,5 1-22,0 8 5,-1 4-12,-2 0-12,-3 16-9,-5 13-3,-3 4 11,-6 1-11,-10 1 12,-3-3-11,0-2 5,-15-5 0,-11-2-5,-5-2 0,-4-9 3,0-3-4,2-6 0,5-3-5,5 0-2,7-2 5,9-5 4,3 3 13,4 0 18,0 3-19,0 1-12,13 0 2,10 0-1,10 6 7,2 12-5,0 2 4,4 5 2,1 2-3,-1 2-1,-4-2-6,-4 0 0,-4 0-1,-3-3 2,-5-1-2,0-4 0,-5-4-17,-1-1-7,-4-8-55,-1-6-157,-3 0-205</inkml:trace>
  <inkml:trace contextRef="#ctx0" brushRef="#br0" timeOffset="304087.3682">19990 17351 248,'0'0'103,"0"0"-94,0 0-9,0 0 9,0 0 13,0 0 4,5 33-14,11-30 52,4-3 16,6 0-21,3 0-17,0 0-24,1 0-10,-3 0-4,-3 0-4,-6-1-10,-5-1-49,-5 2-114,-8 0-79</inkml:trace>
  <inkml:trace contextRef="#ctx0" brushRef="#br0" timeOffset="304418.6557">20062 17457 106,'0'0'144,"0"0"-117,0 0 33,0 0 39,0 0-3,0 0-8,27 87-23,-19-54-31,0-1 3,-1 3-9,0 3-16,-1 1 3,1 0-6,-4 0-1,0-1-3,-3-3-3,0-6-2,0 0 1,0-8-1,0-5 4,0-8-4,0-2-1,-3-2-26,-7-4-17,-3 0-3,0 0-81,-5 0-62,3-8 3,0-1-5</inkml:trace>
  <inkml:trace contextRef="#ctx0" brushRef="#br0" timeOffset="304603.5569">20014 17939 130,'0'0'133,"0"0"-20,0 0-16,0 0 12,0 0-52,0 0-41,-5-6-13,27 3 6,10 2 42,10-4-13,3 0 1,1 4-21,-3-2-11,-4 2-1,-5 1-5,-8-2-2,-1 1-8,-7-2-55,-6-4-60,-6 0-207</inkml:trace>
  <inkml:trace contextRef="#ctx0" brushRef="#br0" timeOffset="305189.0353">20633 17468 424,'0'0'13,"0"0"-11,0 0-2,0 0 16,0 0 27,0 0-34,-1 29-3,10 4 98,-3 6-29,-1 3-35,-2 2-1,-3 1-23,0 0 2,0-6-18,0-4 1,0-8 3,0-7-4,0-7-1,0-5-22,0-8-36,0 0-31,0 0-39,0 0-1,0-14-205</inkml:trace>
  <inkml:trace contextRef="#ctx0" brushRef="#br0" timeOffset="305474.7309">20600 17489 57,'0'0'156,"0"0"-153,0 0 3,0 0 39,84-69 18,-62 59 37,5 0-32,3 3-14,-3 3 7,-5 1-42,-4 3-1,-2 0-18,-3 0 0,0 0-4,-1 5-7,-2 4-48,1 2-43,-5-1-22,-6 4-12,0-2 8</inkml:trace>
  <inkml:trace contextRef="#ctx0" brushRef="#br0" timeOffset="305737.7698">20590 17614 69,'0'0'76,"0"0"18,0 0-20,0 0-6,0 0-13,0 0-16,58 59 11,-32-54-13,2-4-5,3 0-15,-1-1-12,-3 2-1,-2-1-4,-7 1-11,-2 4-25,-9 0-52,-7 4-46,0 7-42</inkml:trace>
  <inkml:trace contextRef="#ctx0" brushRef="#br0" timeOffset="305960.4708">20658 17879 84,'0'0'76,"0"0"22,0 0 15,0 0-52,0 0-31,0 0-7,-22 39 7,31-38 20,12-1 31,6 0-25,3 0-22,4 0-12,2-1-18,1-5-3,2 2 7,-5-3-8,-3 6-8,-2-1-15,-5 2-24,-2 0-56,-3-1-61,-3-3-149</inkml:trace>
  <inkml:trace contextRef="#ctx0" brushRef="#br0" timeOffset="306646.4314">21446 17498 296,'0'0'42,"0"0"7,0 0 7,0 0 25,0 0-3,-54-84-32,24 75-22,-1 3-11,-7 6 11,2 0-6,-2 0-7,6 12-4,2 3-5,8 3 1,6 3-3,9 2-1,7-2 0,0 3-5,7 0 6,15 2-2,4 2 2,7 1 5,4-2-5,-2 2 5,-3-3-1,-3 2-2,-8-3-1,-2-1-1,-5 2 0,-3-5 3,-3-1-2,-7 1 0,-1-10 8,0 3 6,0-5 5,0 0-4,-10 0 1,-5-4-1,0 1-9,-6-5-3,-4 1-4,-2-1-1,-4-1-4,-2 0-19,-1 0-12,-2 0-17,-3 0-70,-6 0-161</inkml:trace>
  <inkml:trace contextRef="#ctx0" brushRef="#br0" timeOffset="307193.6991">21701 17890 502,'0'0'37,"0"0"-36,0 0 7,0 0 23,0 0-18,0 0-13,0 0-29,-3 0-61,-7 0-90</inkml:trace>
  <inkml:trace contextRef="#ctx0" brushRef="#br0" timeOffset="377077.7222">6616 17841 139,'0'0'68,"0"0"0,0 0 19,0 0-21,0 0-6,0 0-6,6-24-6,-6 20 7,0-2-6,0 0-22,0 0-12,-1-5-11,-7 4-2,-3 1-2,0-1-3,0 6 2,-2-2 2,0 3 0,-2 0 4,1 0-5,-2 0-4,-2 3 0,2 8 4,1 4-6,0 3 1,3 3-2,4 2 5,0-1 2,5 3-2,3 0 2,0-1-3,0 0-1,0-5 4,6 1 0,4-3 2,0-2-1,1-5-1,1-2 0,-2-2-1,3 1 0,-2-7 2,4 0 0,0 0 2,-3 0-1,7-10-1,-4-5 5,3-5-4,1-2-2,-7 1-6,-1-2 6,-1 3 0,-4 1-9,-3 5 8,-3 3 0,0 6 2,0 3 2,0 1 2,0 1 11,0 0-8,0 0-8,0 0-8,0 0-2,0 7 4,0 5 5,2 3 2,4-3 0,5 3 0,0 1 2,7-3-3,-2 2 2,2-3-2,0-2 8,0 0-6,4-3-2,-2 1 5,-1-8-4,-1 0-1,0 0 0,4 0 1,-4-11 10,3-4-9,-2-2 0,-5 1-2,2 0 0,-4-1 0,-3-1 0,0 1 2,-3 0-4,-3 1 2,-3 0 0,0-2 2,0 0 2,-6 0-8,-7-4 3,-1 1-8,0 5 6,0-1-10,2 5 12,0 6-1,0 2-6,2 4-3,-2 0 4,3 0 7,-1 0-1,2 0 0,8 7 0,0 4-2,0 2-8,0 1 10,15 1 1,3 0 0,3-2 8,1 1-6,-4-5 4,7-1 8,-1-7-14,4-1 6,5 0 5,2 0-5,-1-1 2,-1-7-6,-3-1 0,-5 1 0,-4 5 0,-2-1-2,-4 4 0,-1 0-2,-7 0-1,-2 0 3,0 0-3,-3 9 3,1 0 0,-3 3 0,3 1 0,0 2 8,3 1 3,2-4-1,2-2 1,-1 1-3,0-4-8,1 1 4,4 1-4,0-2 3,0-2 2,5 1-5,-2-5 5,1 2-4,-3-3 3,1 0-2,-4 0-2,1 0 1,-2-4 5,-2-7-5,1-4 3,-2-1 0,-5-4-2,0-4-2,-3-2 0,0 4-5,0-4 4,-3 7 1,-8 2 0,1 5 0,1 5 0,0 4 0,-1 3 0,2 0 3,-1 10-5,-1 11 2,4 5 0,4 4 2,2-3 0,0-4-3,2-5 1,11-5-1,2-2-4,3-4-2,0-1-12,4-1-27,0-5-21,2 0-110,-1 0-204</inkml:trace>
  <inkml:trace contextRef="#ctx0" brushRef="#br0" timeOffset="377895.126">8511 17701 264,'0'0'30,"0"0"-26,0 0 3,0 0 44,39-90 28,-21 74-9,6 1-20,1 0 2,3 2-17,-1 3-2,3 5-1,-4 4-16,2 1-6,-1 9-5,-2 16 10,0 13 10,-8 7-15,-1 9 2,-10 2-9,-6-3-1,0-3 9,0-5-9,-9-3 7,-7-6-2,-4-4-6,-2-8 3,4-5-4,2-5 3,1-7 2,7-4-5,2-3 7,2 0 2,1 0-2,1 0 7,2 0-2,0 0-11,0 0-1,0 0-3,8 0-3,17 0 2,14-3 6,9-6-2,12-1 0,1-1-17,0 2 14,-9-2-34,-6 7-40,-10-2-12,-13 6-135,-9 0-134</inkml:trace>
  <inkml:trace contextRef="#ctx0" brushRef="#br0" timeOffset="378361.5976">9230 17908 441,'0'0'83,"0"0"-83,0 0 4,0 0 0,0 0 34,0 0-12,121-26 10,-78 20-5,3-1-10,-7 2-9,-4 0-12,-4 2 0,-6 2-16,-5 1-96,-7 0-92,-8 0-143</inkml:trace>
  <inkml:trace contextRef="#ctx0" brushRef="#br0" timeOffset="378996.8304">10009 17570 308,'0'0'132,"0"0"-104,0 0-10,0 0 1,0 0 29,0 0 17,0-7-40,0 14-13,0 18-2,0 9 18,-3 7 8,0 4-18,1 0-4,2-4-4,0-5-10,0-4 5,0-4-4,0-6 1,5 0 3,3-6-4,1-2-1,2-2 1,3-3 2,4-3-3,4-5 4,5-1 0,7 0 4,3-14-8,-1 0-2,-4-1-29,-4 5-16,-6 3 1,-5 1-112,-4 2-131</inkml:trace>
  <inkml:trace contextRef="#ctx0" brushRef="#br0" timeOffset="379444.7154">10606 17622 289,'0'0'96,"0"0"-34,0 0 4,0 0-21,0 0-22,0 0 10,0 74 24,9-28-19,-3-1-10,-2 1-7,1-7-4,-1-6-15,1-6-1,-1-3 4,-3-2-5,-1-4-2,0-5-3,0-8-8,0-3-6,0-2-38,3-5-74,0-14-124</inkml:trace>
  <inkml:trace contextRef="#ctx0" brushRef="#br0" timeOffset="379745.5244">10613 17586 145,'0'0'18,"0"0"23,0 0 31,0 0-11,0 0-19,0 0 1,37-55 14,-14 49-16,1 0 5,3 3-20,1 2-16,-1 1 3,-2 0-10,-3 0-1,-2 0-2,-5 1-16,-5 10-54,-5 3-30,-5 2-10,0 2 40,-8 2-71,-12-1 28</inkml:trace>
  <inkml:trace contextRef="#ctx0" brushRef="#br0" timeOffset="379961.7363">10609 17771 70,'0'0'98,"0"0"-9,0 0 11,0 0-18,83 7-12,-51-7-25,1 0-24,-4 0-16,0-1 4,-7 1-8,-4 0-1,-3 0-14,-9 10-94,-5 8-21,-1-3-30,-1 3-21</inkml:trace>
  <inkml:trace contextRef="#ctx0" brushRef="#br0" timeOffset="380184.3044">10674 18007 51,'0'0'93,"0"0"-69,0 0 51,0 0 14,0 0-11,87 4 13,-48-11-13,1-4-19,9 3-41,-7 1 11,-2 1-3,-5 1-23,-8 0-3,-5 3-5,-7-2-84,-2-1-135,-7 1-172</inkml:trace>
  <inkml:trace contextRef="#ctx0" brushRef="#br0" timeOffset="380863.8142">11246 17580 280,'0'0'78,"0"0"-68,0 0-9,0 0-1,0 0 6,0 0 8,49-14 18,-34 28 33,6 11 30,0 10-5,1 7-44,1 3-21,-1 2-9,-1-1-13,4-4 0,2-1 0,0-5 11,-2-8 5,-1-7-13,-4-5-4,-6-4 4,-3-6-6,-7-3 2,-1-1-2,2-2 3,1-5 3,1-16 6,1-9-9,-2-9 1,1-2-3,-6-4-1,-1 1 0,2 1 0,-2 5-1,0 8 1,0 6-4,0 7 0,0 1-13,0 4-17,0 2-41,0 6-165,3-2-207</inkml:trace>
  <inkml:trace contextRef="#ctx0" brushRef="#br0" timeOffset="381336.6926">12078 17560 364,'0'0'71,"0"0"-7,0 0-3,0 0-7,0 0-20,0 0-22,-6 69 16,6-22 13,0 7-6,0 2-8,0-5-14,0-8-13,0-5 1,0-10-1,0-6 3,0-4-7,0-8-12,0-5-24,0-5-29,0 0-103,0-12-53</inkml:trace>
  <inkml:trace contextRef="#ctx0" brushRef="#br0" timeOffset="381588.1079">12096 17546 357,'0'0'90,"0"0"-83,0 0-3,0 0-4,0 0 11,81-61 2,-48 53 13,-2 5 11,2 3-24,-6 0 5,-2 0-12,-1 0-6,-3 8 3,-5 2-3,-3 4-49,-5 1-45,-5-2-71,-3 1-39</inkml:trace>
  <inkml:trace contextRef="#ctx0" brushRef="#br0" timeOffset="381835.4316">12111 17742 232,'0'0'176,"0"0"-164,0 0-12,0 0 0,0 0 14,0 0 44,29 1 15,-3-1-17,6 0-14,1 0-23,1 0-14,-3 3-2,-7 4 0,-5 3-3,-8 4-28,-8 5-79,-3 4-6,-2 2-2,-14 0-101</inkml:trace>
  <inkml:trace contextRef="#ctx0" brushRef="#br0" timeOffset="382051.596">12221 17972 67,'0'0'177,"0"0"-104,0 0 11,0 0 6,0 0-28,0 0-20,-31 13-8,31-13-17,5 0 0,15 0 13,10 0 14,6 0-21,8 0-18,3 0-2,0-4 0,0 0-1,-6-1-2,-6 1-25,-6-1-52,-7 2-132,-7-1-127</inkml:trace>
  <inkml:trace contextRef="#ctx0" brushRef="#br0" timeOffset="382752.7077">12942 17450 426,'0'0'90,"0"0"-90,0 0-9,0 0 7,0 0 0,0 0 2,0 25 43,0-2-7,0 3 7,0 2-13,0 4-11,0 6 2,0 1-8,0 1 11,2 1-11,2-5-11,3-1 6,-2-7-2,3-2 11,-1-5-15,0-4-2,-1-4 6,0-5-4,0-1 4,0-1 6,6-6-8,0 3-4,9-3 2,9 0 0,7 0 8,12 0-9,5-1-1,4-8 1,5-2 0,-2 2-1,0 0 0,-5 0-1,-9 3-5,-8 1-35,-9 1-17,-9 0-56,-3-1-78,-9 1-151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32:27.8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8281 1793 382,'0'0'41,"0"0"-41,0 0-6,0 0 2,0 0 8,0 0 22,0 0 25,35 23-11,-16-22-13,2-1 4,3 0-17,1 0 7,0 0-16,2-7 2,-4-8-2,5-6-5,-4-4 0,0-3-6,-9-4-24,3 1 7,-8-1-4,-4 2 17,0 1 0,-6 6 10,0 3 1,0 8 2,0 4 23,0 7 33,0 1-20,0 0-27,6 1-12,5 19-25,6 10 25,0 3 25,5 2-10,-1-1-8,2-1-5,-1-2 2,2-3 0,-2-6-3,-7 0 4,-4-3-5,-6-2 2,-5 1 2,0-3-3,-16 0-2,-11 0 0,-6-5-19,-4 0-15,6-6 10,4-4 16,6 0-5,9 0-41,4 0-42,7-7-105</inkml:trace>
  <inkml:trace contextRef="#ctx0" brushRef="#br0" timeOffset="231.7869">9053 1833 396,'0'0'305,"0"0"-249,0 0-33,0 0 13,0 0-23,0 0-7,0-7-6,0-2-13,0-3-25,1-1-28,11-4-73,3-2-46,2-4-52</inkml:trace>
  <inkml:trace contextRef="#ctx0" brushRef="#br0" timeOffset="553.9899">9277 1344 319,'0'0'153,"0"0"-48,0 0-18,0 0-37,0 0-14,0 0 10,-11-61-21,11 61-17,0 0-8,0 22-13,0 16 10,6 15 3,0 8 5,-3 6 8,-3 0-4,0-2 3,0-6 2,0-8-3,0-9-4,0-9-7,15-7 2,3-10-5,6-8 3,1-6-1,5-2-16,1-13-21,2-13-16,-2-9-61,-4-4-172</inkml:trace>
  <inkml:trace contextRef="#ctx0" brushRef="#br0" timeOffset="801.9474">9120 1560 258,'0'0'5,"0"0"-5,0 0-21,0 0 21,0 0 73,0 0 21,79 3 24,-39-3-49,5 0-22,4-5-24,2-5-14,-3-1 0,-1 0-9,-2 1-27,-3 4-161,-9 3-190</inkml:trace>
  <inkml:trace contextRef="#ctx0" brushRef="#br0" timeOffset="971.227">9810 1706 772,'0'0'63,"0"0"-63,0 0-41,0 0 33,0 0-9,0 0-70,14-47-195</inkml:trace>
  <inkml:trace contextRef="#ctx0" brushRef="#br0" timeOffset="2551.3853">11105 2409 312,'0'0'85,"0"0"-58,0 0 32,0 0 31,0 0 6,0 0-62,0-20-21,0 20-13,0 2-10,0 21-9,0 16 19,-10 15 6,0 9 7,1 3-5,0 1-7,9-4 7,0-2-4,3-4 10,12-1 29,0-4-30,6-10-1,2-5-12,4-5 1,4-7 3,4-6-1,2-8-3,5-9 1,4-2 0,5-8 4,-2-14-5,0-9-10,-4-1 0,-2-6-16,-5-1 10,-7 0 7,-6 0-4,-7-1 7,-6 1 5,-7 0 1,-5-2 3,0-1 0,0-3 11,0-5 11,-5 0-16,-2-5-3,7 1-6,-3 6 1,3 9-3,-2 14-10,-1 12-5,-1 8 1,-4 5-46,1 3-235,-6 15-50</inkml:trace>
  <inkml:trace contextRef="#ctx0" brushRef="#br0" timeOffset="3292.7669">11941 2996 422,'0'0'106,"0"0"-81,0 0-4,0 0 40,0 0-16,89-73-21,-63 71-1,1 2-6,1 0-11,-2 19-3,-6 10 1,-8 10-4,-10 5 1,-2 2 4,-17 3 1,-13-5-6,-1-3-12,1-8 3,5-9 1,7-7 8,8-5 0,1-5 2,6-2-4,1-4 1,2 1 1,0-2 0,3 0 0,18 0 2,12-2 22,13-11-9,6-3-3,5-1-12,0-3 0,-2 6-5,-7 4-74,-13 4-201</inkml:trace>
  <inkml:trace contextRef="#ctx0" brushRef="#br0" timeOffset="4141.704">12809 2306 339,'0'0'80,"0"0"-30,0 0 23,0 0-1,0 0 8,0 0-48,0-16-29,0 24 4,-4 17-6,-1 17 0,-3 14 11,3 9-1,1 5 0,2-2-3,2-5-4,0-7 4,5-5-7,9-4 0,6-4 6,4-4-5,1-7 9,6-8-9,4-6-1,4-10 2,5-8 1,3 0-1,0-15 0,-2-14-3,-2-7-4,-7-6-11,-5-4-1,-2-7 16,-7-3-9,-2 0 9,-6-3 0,-6 4 3,-8 2-3,0 5 4,-3 6 3,-12 6 3,1 4-10,3 5 2,3 6-2,4 6-41,2 9-77,2 6-145,0 0-113</inkml:trace>
  <inkml:trace contextRef="#ctx0" brushRef="#br0" timeOffset="4480.3051">13567 2807 632,'0'0'54,"0"0"-54,0 0 0,0 0 22,9 94 17,-9-65 1,2 2-25,-2-2-8,1 1-3,-1-3-3,0-3-2,0-1-6,0-5-49,0-6-20,0-9-139,0-3-234</inkml:trace>
  <inkml:trace contextRef="#ctx0" brushRef="#br0" timeOffset="5275.5448">13988 2355 193,'0'0'135,"0"0"-66,0 0 15,0 0 7,0 0 2,0 0-47,0-15-30,0 19-16,0 26-2,0 18 2,-3 14 0,0 7 23,3-1-6,0-6-9,2-5-2,15-1-4,4-4 2,3-2 7,0-5-7,3-9 1,1-5-5,3-10 0,2-5 5,2-8-5,2-6 1,2-2 0,1 0-1,-3-4-1,-2-14-2,-4-6-2,2-6 4,-3-8 1,1-5-4,-3-6 3,-2 0-13,-3-4 6,-4 0 5,-5 1 3,-5-4 1,-4 0 1,-1 0 0,-2 2-1,1 5 1,3 3-2,-3 9 0,1 8-1,-1 10-2,-1 5-28,-1 8-94,-1 5-121,0 1-35</inkml:trace>
  <inkml:trace contextRef="#ctx0" brushRef="#br0" timeOffset="5898.967">15316 2647 465,'0'0'49,"0"0"-16,0 0 5,0 0 30,0 0-21,0 0-39,7-6-5,11 4 7,9 0 6,6 1 0,3-2-15,5-1 2,1 1 0,0 1-3,-7 2-29,-10 0-80,-14 0-169</inkml:trace>
  <inkml:trace contextRef="#ctx0" brushRef="#br0" timeOffset="6099.5064">15392 2784 243,'0'0'159,"0"0"-139,0 0 16,0 0 51,0 0-5,0 0-14,72 7-26,-33-14-31,3-7-7,2-1-4,-4 2-16,-6 2-54,-11 4-173</inkml:trace>
  <inkml:trace contextRef="#ctx0" brushRef="#br0" timeOffset="7888.3129">16990 1780 17,'0'0'239,"0"0"-174,0 0-7,0 0 16,0 0 11,0 0-7,4-13-27,-4 13-14,0 0-10,0 0-9,0 0 5,0 0-15,-6 0-4,-9-1-2,-1 1-2,-5 0-3,-3 0 1,-1 0-10,-3 3-1,3 3 5,0-1-3,3-1 5,3-3 1,5 1 5,3-1 0,7 1 0,-2-2 4,6 0-3,0 0-1,0 0 0,0 0 0,0 2 0,0-2-1,0 1 1,0 2-4,-3 2 8,2 5-4,-1 2 8,1 3-8,1 3 8,-2 2-5,2 1-2,0 4 7,0 3-6,0 6 1,3 7-2,-1 6 2,-2 4 14,0 1-10,0-3-5,0-4 3,0-2-3,0 1-2,0 1 3,0 2-1,0-2-3,4 6 1,-2 2 0,-2 4 1,0 6 3,0-1 6,0 3 0,-2-4-9,-4-1 8,5-2-8,-2-8 2,1-4 2,1-4-3,1-1 0,0 0 1,0 1-3,0 0 2,0-2-2,-2 1 2,-1 0 1,-1-2 0,1-2-2,-1 1-1,0 1 3,3 2-6,-2 1 3,1 6 0,1 1-1,1 3 4,0 1-2,0 0-1,0 1 1,0-2-1,1 2 0,2-1 0,0 2 5,1-1-3,0-2 0,0 2-2,1 1 2,-1 4 6,2-2-5,-1 1-3,-2 1 7,1-5-4,-4 1 1,0-2-4,0 0 1,0 2 0,0 0-1,0-2 0,0-2 2,0 0 1,0-1-3,0 0 0,0-1 3,0-1-4,0-1 1,0 0 0,0-1 1,0 3 1,0-3-2,0 3 0,0 3 3,0 2-4,-6-1 1,3 1 0,0-6 2,3-2 1,0-4-3,0-3 0,0 0 0,0 0-3,0 2 3,0-4 0,0 1 0,0-3 5,0-6-5,0-1 0,0-4-1,0-3-3,0-5 4,0 0 0,0-8 0,0 0 3,0-2-3,0-3 0,0-2-3,0 1 1,0-2 2,0 1 0,0 1-4,3-1 1,9 1 3,6 0 0,10-2 3,13 0-6,12 0 5,9 0-2,3-8 3,5-4 0,-3-1-3,-4 0 0,-12 0-25,-10 1-7,-12 1-8,-16 2-21,-6 0-52,-7 0-155</inkml:trace>
  <inkml:trace contextRef="#ctx0" brushRef="#br0" timeOffset="11591.5804">17814 2081 164,'0'0'99,"0"0"-15,0 0-48,0 0-21,0 0 8,0 0 1,0 0 7,0-15 1,0 15-16,0 0-2,0 0-14,0 0-2,0 6-2,0 15-10,8 13 14,0 8 33,-2 8-15,0 1-6,-2-1-3,3-7-6,-2-2 3,1-6-5,-1-3 1,-1-6 0,-1-2-2,0-2 2,-3-4-2,0-5-61,0-4-89,0-7-51</inkml:trace>
  <inkml:trace contextRef="#ctx0" brushRef="#br0" timeOffset="12646.3549">20554 1836 88,'0'0'25,"0"0"6,0 0 22,0 0-14,0 0 2,0 0-3,-51-3-15,45 11 1,-4 6-17,1 7 5,-2 4 5,1 6-8,1 7 4,2 3-7,2 4-5,5 3 11,0-6 1,0-5 0,5-5-9,7-5-1,4-6 3,1-3-5,2-8 2,3-6 3,1-4 7,3 0 4,4-15 17,0-6-20,-2-6-5,-4-1 11,-7-2 13,-2-3 5,-9-2-14,-2-1 0,-4-3-8,0 3-12,0 1 4,-10 4-6,-7 5 1,1 5-3,-2 3-5,1 4 0,0 4-11,-3 3-45,2 3-84,1 4-31,0 0-108</inkml:trace>
  <inkml:trace contextRef="#ctx0" brushRef="#br0" timeOffset="13579.2568">24369 1704 170,'0'0'87,"0"0"-57,0 0-10,0 0-9,0 0 11,0 0 14,-66 95 5,56-58-6,2 0-17,6 2 4,0-3 5,2-1-19,0-2 3,0-1-11,9-4 1,4-4 39,4-4-18,2-8-8,4-6 1,2-3-9,6-3 9,-1 0 5,3-8-17,-2-11 10,-1-2 1,0-3-5,-5-4 13,-5 0-14,-3-2 6,-6-3-7,-1 2-5,-8 0 12,-2 1-11,0 1 10,-13-1-1,-6 3-12,-4-2-8,-3 6 7,0 3-2,-6 5-14,1 4-27,-5 10-33,-4 1-85,-3 0-51</inkml:trace>
  <inkml:trace contextRef="#ctx0" brushRef="#br0" timeOffset="16239.6665">17697 3532 229,'0'0'66,"0"0"10,0 0-10,0 0-7,0 0-4,0 0-27,-58-11 2,48 11-9,-1 0-20,-1 1 0,-3 7-1,3 4-5,-4 5 2,1 5 0,-3 7 3,3 2 4,3 4 7,3 1-8,3 0 13,3-2-6,3-2 6,0-1-8,0-3-3,15-3-2,6-1-3,6-3 0,7-3-1,6-5 5,5-7 0,0-6-4,-1 0 8,-5-4 4,-4-10-11,-8-1-2,-8-3-7,-1-3 8,-6-2 0,-2-2 1,-7-3 0,-3-1 5,0-5-5,-7-3 0,-11-1 3,-4 2 3,0 3 29,-3 1-24,0 5-8,3 2-1,-2 5-3,3 5-8,1 5-34,-2 8-43,3 2-110,-2 0-248</inkml:trace>
  <inkml:trace contextRef="#ctx0" brushRef="#br0" timeOffset="17505.0458">20373 3550 283,'0'0'92,"0"0"-92,0 0-4,0 0 4,0 0 11,0 0 22,39 30 8,-21-23 4,3-1-6,1 0-5,1-3-5,-2-1-22,1-2 0,0 0 5,3 0-10,0-12 16,-1-2-12,-5-3 1,-7 1 3,-9 0-7,-3-2 4,0 0 3,-6-2-2,-12 1 7,-9 3-13,-1 3 6,-4 8 5,-2 5-7,2 0 4,-4 14-10,0 14-1,0 9 1,6 6 0,5 6 4,11 1 8,7 0-6,7 0-2,0-6 2,12-5 0,11-6 3,10-5 0,9-10 0,13-7-2,10-11-7,6 0 9,4-16-9,-5-12-38,-10-6-68,-12-4-207</inkml:trace>
  <inkml:trace contextRef="#ctx0" brushRef="#br0" timeOffset="17928.0106">21103 3055 295,'0'0'178,"0"0"-112,0 0-42,0 0-11,0 0-8,0 0 22,-24 76-1,12-47-11,0-2-6,1 0-7,3-3-2,2-3-24,1-3-91,5-7-31,0-10-140</inkml:trace>
  <inkml:trace contextRef="#ctx0" brushRef="#br0" timeOffset="18144.0733">21232 3076 305,'0'0'188,"0"0"-84,0 0-69,0 0-25,0 0-6,0 0-1,-22 58 18,12-32-14,0 0-7,2-2 3,0-1-3,1-2-48,3-3-105,-1-2-109</inkml:trace>
  <inkml:trace contextRef="#ctx0" brushRef="#br0" timeOffset="90869.3376">17971 5171 12,'0'0'5,"0"0"1,0 0 14,0 0 35,0 0 44,0 0-21,0 0-11,-2-59 0,-3 56-17,2 0-2,-1 0-15,1 2-14,0 1 7,-1-2-25,1 2 3,-1 0-5,-3 0 1,-1 0 0,-4 0-8,-1 0 8,-2 11-5,-1 0 4,0 6-2,-1 1 0,0 3-4,1 2 3,2-1-7,1 1 4,4 0 3,3 4 2,3 1 2,3 5-6,0 5-4,0-2 10,1 2 0,9-3 0,-1-6-3,4-1 3,0-4 0,5-6-2,2-3 1,2-8 1,3-2-4,7-5 3,1 0 1,5-13 6,1-12 0,3-6 4,-2-5-10,-4-5 0,-6-3-1,-5-1 8,-7 0-7,-6 2 1,-4 2-1,-7 3 6,-1 5 0,0 6-5,-12 2 5,-12 7 4,-2 2 5,-6 4-14,-1 1-1,0 6 0,-2 2-12,-1 3-54,0 0-48,0 0-53,2 7-37</inkml:trace>
  <inkml:trace contextRef="#ctx0" brushRef="#br0" timeOffset="124320.8196">23948 3426 214,'0'0'124,"0"0"-81,0 0-43,0 0-5,0 0 1,0 0 7,0 0-3,0 0 45,15 38-17,-6-34 0,3 0-4,0-1-19,4-3 17,2 0-11,5 0-3,-1 0-2,1-13 4,2-2-7,-3-3-3,2-1 2,-4-3-9,0-3 7,3-4-20,-1-1 19,-4-2-18,0 3 5,-6-4 1,-3 1 0,-2-1 9,-2 0 4,-2 1 0,0 1 4,-2 2-1,1 5-3,-2 4 0,0 4 0,0 4 19,0 3 4,0 3 4,0 4 9,0 2-15,0 0 6,-2 0-27,1 0-9,-1 26-8,-1 13 14,0 12 3,-1 9 10,2 5-4,-2 1 1,2 3 4,1-2 3,-2-4 16,0-9-26,0-9-3,1-9 5,2-7-1,0-3-4,0-5-1,0-5 4,0-4-4,0-3 0,0-6 0,0-3 8,0 0-5,0 0 13,-1-19-16,-1-12-8,2-6-11,0-3-12,6 4 29,6 7-8,5 3 19,-4 6-9,2 6 0,-3 4 2,0 9-10,-2 1 8,5 0-8,5 18 8,0 6-15,3 3 15,-5 3 1,1-1 3,1-1 3,-1 1-7,3-1 5,1-5 1,1-5-3,1-6-6,2-10 3,4-2-62,0-16-61,2-20-208</inkml:trace>
  <inkml:trace contextRef="#ctx0" brushRef="#br0" timeOffset="124737.557">24887 2883 214,'0'0'167,"0"0"-122,0 0-43,0 0-2,0 0-4,0 0 3,0 60 2,-3-41 2,-5 0 5,2 0-8,-3-2 0,3 0-26,2-4-51,2-5-41,2-6-96</inkml:trace>
  <inkml:trace contextRef="#ctx0" brushRef="#br0" timeOffset="124975.8025">25157 2863 130,'0'0'77,"0"0"-77,0 0-16,0 0 16,0 0 26,0 0 1,-2 76-15,-5-54-5,-4 0 1,4 1-8,-4-1-33,-5 2-102</inkml:trace>
  <inkml:trace contextRef="#ctx0" brushRef="#br0" timeOffset="127845.0324">20174 5031 101,'0'0'86,"0"0"-19,0 0-23,0 0-19,0 0 10,0 0 39,-5 37-28,5-29-13,0-1-25,2 3-7,8-3 7,6-1-5,4-1-2,8-5 14,5 0-4,6-7 3,0-9-14,0-7 3,-4-3-6,-2-6-6,0-2 2,-8-1 7,-2-5-17,-4 0 6,-4-4-9,-2 1-2,-4-1 22,-1 0 2,-7-4 8,2 0-7,-3 1 2,0 4 1,0 8 2,-1 8 16,-8 7-3,-2 7-5,3 3-12,0 7 19,3 1-10,4 2 8,-1 0-21,2 1-14,-3 17 9,3 14 3,-4 9 2,2 3 0,0 8 4,2 0-6,0 4 2,0 4 0,0 5 0,0 3 5,4 3 5,-1-4 15,3 8-3,-6 4 4,0-4-6,0-4-15,1-13 4,7-8-8,1-5-1,6 3 2,-2-2-2,2-3 0,-1-5 7,-3-14-2,-3-10-5,-2-10-4,-3-4 4,0 0 8,0 0-7,1-15 17,1-8-7,-4-6-11,-1-8-2,0 1-27,0 0-10,-13-2-18,-5 3-36,-6 4 27,-4 1 20,-4 6-2,0 4 37,-1 7 11,6 5 11,8 4 64,10 1 22,9-1-24,0 0-73,1-2 14,21-5-20,10-4 12,16-6-4,10-4 15,5-4-16,-4 1 5,-8 4-6,-12 6-10,-13 4-50,-8 7-122,-12 0-8</inkml:trace>
  <inkml:trace contextRef="#ctx0" brushRef="#br0" timeOffset="128346.2959">21155 4251 73,'0'0'238,"0"0"-174,0 0-64,0 0 1,0 0 23,0 0 13,2 59-13,-10-34 7,0 0-28,0 0-3,0 0 0,2-2-17,0-3-67,2-8-60,4-9-63</inkml:trace>
  <inkml:trace contextRef="#ctx0" brushRef="#br0" timeOffset="128552.1055">21330 4251 186,'0'0'195,"0"0"-123,0 0-53,0 0-19,0 0 0,0 0 36,7 50 22,-7-27-32,0 0-15,0 4-11,-4 1 8,-9 1-8,-1-1-142,-2-5-73</inkml:trace>
  <inkml:trace contextRef="#ctx0" brushRef="#br0" timeOffset="130867.992">24490 4873 214,'0'0'119,"0"0"-68,0 0-38,0 0 11,0 0 2,0 0-1,13 6-11,8-6-1,8-6 4,2-8-1,0-2-9,-1-2 1,-3-2-7,-2-1 2,-6 2-3,-5 2 2,-6 5 0,-5 1-1,-3 5-1,0 2 3,0 1 5,0 0-8,0 3 13,-2 0-13,2 3-1,-1 25-11,1 18 12,0 12 8,0 13 11,0 4 24,0 3-9,-2 1-2,-1-6 29,-2-5-42,-1-7-9,0-7-7,-2-6 5,0-3-8,-5-3 0,-4-7 2,1-8-10,-5-12 5,0-11-27,3-4 7,-3-13-22,4-16-9,6-5 17,8-7 33,3-4 2,5-6 4,18-5-2,10-3 0,8-4-2,8 1-11,2 0-87,-2 2-63,-10 7-135</inkml:trace>
  <inkml:trace contextRef="#ctx0" brushRef="#br0" timeOffset="131191.0333">24690 4551 395,'0'0'78,"0"0"-44,0 0-26,0 0-2,0 0-6,0 0-23,-14-28-83,11 28-170</inkml:trace>
  <inkml:trace contextRef="#ctx0" brushRef="#br0" timeOffset="131707.6749">25152 4373 203,'0'0'142,"0"0"-65,0 0-25,0 0-13,0 0-33,0 0-6,-4 21 0,-11 9 1,-4 5 0,2 3 3,-1-4-8,6-5-59,6-7-78,5-7-69</inkml:trace>
  <inkml:trace contextRef="#ctx0" brushRef="#br0" timeOffset="131939.9755">25336 4361 368,'0'0'131,"0"0"-90,0 0-39,0 0 0,0 0-2,0 0-28,0 36 27,0-4 1,0 4 0,-9 0-13,-2-1 0,1-6-132,-2-3-146</inkml:trace>
  <inkml:trace contextRef="#ctx0" brushRef="#br0" timeOffset="133644.1712">25621 1614 143,'0'0'118,"0"0"-15,0 0-63,0 0 10,0 0-13,0 0 6,3 0 5,1 0-19,1-6-8,5 0-5,2-2-9,6 2 4,3-1-10,7-1-1,-1 2 5,0 1-4,-5 1-1,-5 4 0,0 0-4,-3 0 1,-1 0 1,1 0 2,-1 5-5,-1 4 4,0 0 1,0 1 0,-1 4-5,-2 0-2,-1 4 7,0 3 0,-2 2-2,1 2 4,2 4-3,-4 3 1,1 5 0,-3-1 3,-2 1-3,-1 1 0,0 1 0,0 2 0,0 5-2,0 3-1,0-1 3,-1 4 6,-4 1-6,2 5 0,3 4 0,0 3 0,0 6 0,-1 3-1,-4 1 1,-2-1 2,1-8-2,0-3 0,0-4 0,-3-4 1,3-3-1,-1-6 0,-1 0 0,0-3 0,-3 2 2,0 2-2,-2-2 7,2-1-2,1-2-5,1 2 0,0 1-1,1 6-3,-1 6 8,1 2-3,0 3 3,1-4 0,1 1-2,0-3-2,3 1 0,1-1-1,-1 0 2,0-1-1,0-1 0,-1-1 0,-1-2 0,1-1 0,0 1 2,2 2-6,1-2 8,1 0-4,0-4 0,0-3 4,0-5-5,0-2 1,0-1 0,1-1 2,-1-4 0,0 0 0,0-2-1,0-1 0,0-4-2,0-3 1,0-1 0,0-1-2,0-2 4,0-2-2,0-4 0,0-1 1,0 0-1,0 1 0,0-2 0,0 3-2,0 1 5,0 4-3,0 6 0,0 4 4,-3 0-4,2 0 0,1 0-3,0-1 0,0-4 3,0 1 0,0-4 0,0-3 2,1-8-4,1-3 2,-1-4 0,-1-1 6,0 0 0,0 0 26,-4 0 13,-12-6-42,-9-1-6,-8 2-5,-7 2-14,-8 0 2,-5 2-17,-5-1-1,-4-1-23,-2-3-30,-3-3 18,0-6-169</inkml:trace>
  <inkml:trace contextRef="#ctx0" brushRef="#br0" timeOffset="139126.3077">8389 8268 145,'0'0'58,"0"0"-9,0 0 16,0 0 2,0 0 8,0 0 12,0 0-27,-3-18-15,3 18-18,0 0-26,0 0-1,0 17-8,0 16 1,10 15 7,-1 14 2,-1 4-1,-1 3-1,-1-2 0,-2-6 0,-2-5 0,1-8 5,-3-4-6,3-8 1,3-9-9,0-5-47,0-6-44,-2-9 10,2-7-57,-3 0-83</inkml:trace>
  <inkml:trace contextRef="#ctx0" brushRef="#br0" timeOffset="139727.8821">8365 8255 136,'0'0'28,"0"0"14,0 0 32,0 0-8,0 0-21,0 0-12,-10-18-27,10 18-6,3 0-2,13 0 2,11 16 1,4 10 3,3 10 5,-1 8 4,-3 5 1,-2 3 22,-1-1-29,0-2 13,-1-2-14,-1-2-5,3-4 4,-1-6-2,-5-9-1,-2-4 3,2-3-4,-1-4 12,-3-2-11,-2-6 3,-2-1-1,-2-4-3,-5-2 2,2 0 11,0-15-3,-2-10 3,-2-2-9,-2-6-2,-3-3 5,0-5-5,0-4-2,0-4 2,-6 0 5,-2 1-8,-5 4 0,0 5 2,-2 5 0,0 1-2,-1 5 0,2 4 0,2 6-1,2 7-25,2 6-30,2 5-40,-1 0-35,7 5-19,0 6-6</inkml:trace>
  <inkml:trace contextRef="#ctx0" brushRef="#br0" timeOffset="141000.0808">9227 8511 17,'0'0'18,"0"0"17,0 0 43,0 0-14,-88-5-14,75 7-24,-1 10 6,4 4-18,0 5 16,2 5-9,5 1 3,1 1 1,2 0-22,0-3 19,0-1 2,8-3-13,4-4 14,3-3-24,-3-4 8,6-5-9,-2-5 6,2 0-6,6 0 11,-3-14-10,0-1 11,-4 0-12,-6-1-11,-3-2 7,-4-3-13,-1-2 4,-3 0-12,0 1-4,0 2 27,-12 3-17,-2 4 19,0 2 0,5 2 0,1 3 3,1 3 5,4 0 4,3 2 15,0 1-13,0-1 9,0-3-23,3 0-18,18-1 18,4-2 1,3 1 5,2 1-3,-3 1 1,-4 4-4,-3 0 0,0 0 4,-5 9-8,1 6 4,-4 1 0,-3 4 5,0 1 0,-3 3-5,0-1 19,0 0-7,1-2 13,-2-5-10,1-1 5,1-6-12,1-3-2,2-2-6,-1-4 0,3 0 5,3 0 6,0-11 0,7-10-1,-1-2-6,-4-2 2,-1 0-11,-4 0 5,1-4-17,-4 1-8,0 0-26,-3 4 16,-2 7 31,-4 9 4,0 5 1,0 1 32,0 2-5,0 0-27,0 5-1,0 14 0,0 7 0,0 2 0,6 2 18,5-1 4,2-2 3,1-3 2,2-4-17,4-4-3,-1-3 6,2-5-9,3-3 5,1-3-7,2-2-1,6-5 7,-2-15-8,-4-4-15,-3 0-1,-11-3-23,-8-3 3,-5-2-11,0 3 16,-3 1 26,-8 7 5,0 6 9,2 5 45,4 4 1,2 2-6,0 3-20,3 1-21,0 0-8,0 0-3,0 0-7,6 0 6,15 0 4,3 0 1,6-2-1,1-3-1,3-6-1,2 2-78,-5 3-117,1 6-165</inkml:trace>
  <inkml:trace contextRef="#ctx0" brushRef="#br0" timeOffset="141294.3683">10527 8594 558,'0'0'0,"0"0"-2,0 0-2,0 0 8,-35 92 0,13-66-4,4 2-1,0-4-2,-3-3-125,-1-9-211</inkml:trace>
  <inkml:trace contextRef="#ctx0" brushRef="#br0" timeOffset="142350.414">12052 8720 181,'0'0'85,"0"0"-31,0 0-30,0 0-24,0 0-5,0 0 5,-6 36 17,4-3 2,2 8 26,0 6-24,0 3 0,5 5-5,5 2-11,0-1 19,2 0 22,6-4-25,4-1 12,4-2-22,8-6 1,0-4-7,4-7-2,1-4-3,1-4 1,3-7-1,1-6 2,-1-10 3,0-1-5,-1-6 0,1-18-7,-3-9 2,-1-9-30,-2-9-13,-5-2 8,-7-3 12,-2 2 24,-7 0 1,-4-2 0,-6 1 0,-5-1 3,-1 4 0,0 6 8,-6 7-5,-3 6 4,2 7-7,1 8 1,2 4-3,1 7-45,-2 4-122,-4 3-102</inkml:trace>
  <inkml:trace contextRef="#ctx0" brushRef="#br0" timeOffset="143305.5381">13160 9313 129,'0'0'60,"0"0"-11,0 0 6,0 0-8,0 0 1,0 0-21,79-62 5,-62 61-13,3 1-19,0 0 12,-5 17-12,1 4 1,-7 4 1,-4 4 3,-5-1-4,0 3 1,-6-2-2,-12-1 14,-2-3-12,-2-3 2,3-6-1,5-4 4,6-6-7,2-3 0,6-2 0,0-1-6,0 2 6,0 1-1,8 3-6,10 3 13,4 2-6,5 5 0,5 2 2,-1 2 19,0 2 6,-4 1-11,-2 1 3,-8-2-19,-5 1 12,-8 1-12,-4-1 5,0 1 9,-22-2-2,-9 1-2,-7-2 4,-6-4-13,-3-4 8,0-9-9,2-4-45,0 0-36,5-5-39,4-14-70</inkml:trace>
  <inkml:trace contextRef="#ctx0" brushRef="#br0" timeOffset="144054.133">14397 8901 257,'0'0'138,"0"0"-117,0 0-20,0 0 5,0 0 13,0 0 20,80-2 11,-50-5-29,-1 0-13,-4 3-7,-5 1 3,-3 3-8,-3 0-9,-1 0-53,-4 0-24,-7 10-84,-2 3-38</inkml:trace>
  <inkml:trace contextRef="#ctx0" brushRef="#br0" timeOffset="144270.3043">14338 9091 137,'0'0'93,"0"0"-86,0 0-7,0 0 10,0 0 31,0 0 2,54 13 0,-22-13-16,2 0-19,2 0 3,-4 0-11,-2-5 0,-1 4-20,-5 1-106,0 0-67</inkml:trace>
  <inkml:trace contextRef="#ctx0" brushRef="#br0" timeOffset="147662.8749">16474 8198 117,'0'0'111,"0"0"-72,0 0 8,0 0-6,0 0 21,0 0-19,0 0 3,-21-23 1,10 20-35,-2 2-4,1-1-8,-3 1 6,-3 1-2,-3 0-4,0 0 0,-3 0-4,2 0 4,4 0 0,3 0 0,6 0 0,2 0 6,3 0-5,2 0-1,2 0 1,0 0 1,0 0-4,0 0-2,0 0 1,0 0 2,0 0-6,0 0 3,-2 0 2,2 0-8,0 4 10,0 5-1,0 3 6,0 2-6,0 2 1,0 3 0,0 2 1,0 0 2,0 1-6,0 0 3,0 8 0,0 1 0,0 6 2,0 1-1,0 1 11,0 0-10,0-1 2,0 1-4,0-3 2,0 0-3,0-2 2,0-3-1,0 1 2,0-2 1,0-2-3,0 1 0,0-2 1,0 0-4,5 1 3,1 3 0,0 0 1,-2 1 2,2-2 14,-1-1-10,-1-1-3,0 1 1,-1-1-3,0 3 4,1-1-3,0 0 2,-1 0-5,0-1 0,-1-3 6,-2 4 6,0-4-12,0 5 0,0-2 8,0 2-6,0 0-2,0 2 0,-3 2 3,-2 3-1,1-1-1,-4 3-1,-1 0 8,0 1-4,0-1-4,-4 3 0,2-3 1,-1 1 9,-1-2-9,2-1 4,-2-2 3,4 1-3,0-1-5,0 0 0,2 2 1,-1-2-1,4 1 0,-1 2 0,2 1 8,2 5-5,-1 4 2,2-1-5,0 0 1,-1-2 6,1 0-6,-3 2-1,2-3 1,1 2 3,0 1-6,0-1 2,0 0 0,0 1 2,0-2-2,0-1 0,0 2 0,0-2 3,0 0-4,0 2 1,0-4 0,-3 3 0,-3-1 1,0-2-1,-4 1 0,0 1 3,3-3-5,-1 3 2,2 1 0,-1 0-2,2-1 4,2-4-2,3-6 0,0-6-5,0-6 4,0-3-1,0-5-7,0-3 7,5-3 0,0-3 2,-1 0 0,-1-3 0,-2 0 0,1-3 0,1 2-4,0-2 0,3 0 4,3 0 0,4 0-2,5-3 7,6-5-5,4-2 0,5-4 1,3 0 1,2-2-2,-2 0 3,-3-1-2,-5 2-1,-6 3 0,-6 4-14,-7 4-13,-4 1-24,-5 3-73,0-2-45,0-2-141</inkml:trace>
  <inkml:trace contextRef="#ctx0" brushRef="#br0" timeOffset="149783.8326">17375 8392 229,'0'0'113,"0"0"-89,0 0-20,0 0 2,0 0 41,13 87-3,-7-49-11,0 1-14,2-1 17,-1-4-4,0-2-26,-2-2 4,-1-5-7,-1 0-3,2-4 0,-2-1-25,0-6-57,1-3-51,-1-10-123</inkml:trace>
  <inkml:trace contextRef="#ctx0" brushRef="#br0" timeOffset="150883.7894">20277 8260 137,'0'0'83,"0"0"-9,0 0 15,0 0-13,0 0-22,0 0-23,0 0-28,-66-13 4,49 24 6,0 7-4,3 5-9,1 6 7,4 8-3,3 2-4,3 1 0,3-2 5,0-3-2,4-3-3,10-4 0,1-6 4,3-4-2,1-2-2,3-7 0,5-8 0,4-1 9,4-7-1,1-16 2,-2-5-6,-4-4-1,-8-1-1,-7-2-2,-7 1-17,-8 1 11,0 2-12,-6 3 12,-14 1 4,-4 1 0,0 5 1,4 3-1,2 6-13,1 6-38,1 4-62,-4 2-99</inkml:trace>
  <inkml:trace contextRef="#ctx0" brushRef="#br0" timeOffset="151741.7905">23248 8110 203,'0'0'118,"0"0"-61,0 0 5,0 0-10,0 0-31,0 0-21,-44 44-2,29-6 2,0 4 20,3-2-11,3 0 6,4-7-12,5-4-1,0-6-4,3-4 0,14-6 2,5-4 7,7-9-5,2 0 5,6 0-5,-2-14 4,-1 0-1,-1-6-5,-5-1 0,-2-2 10,-3-2-8,-5-4 0,-6-2 1,-4-3 3,-7-1-3,-1 1 2,-4 3 8,-17-1-3,-6 5-7,-7 3-6,-1 7-18,-2 6-70,0 6-34,-2 5-115</inkml:trace>
  <inkml:trace contextRef="#ctx0" brushRef="#br0" timeOffset="154078.4401">17906 9618 93,'0'0'70,"0"0"-5,0 0 0,0 0-19,0 0-2,-85-11 2,71 11-13,4 0-2,-3 0-25,-1 0 8,-2 13 8,-2 6-10,-5 9 2,-2 5-3,2 4-10,1 6 23,5 2-4,4-2-7,9-1 5,2-3-13,2-2 7,0-5-12,6-6 2,8-3 3,4-5-4,1-7-1,1-7 0,6-4 5,6 0-5,4-21 7,0-4-5,-5-4 10,-4-1-9,-10 0-3,-6 0 7,-5-2-1,-6 0-10,0 3 4,0-2 0,-15 4-2,-6 0-3,-3 3-3,2-1-6,-4 0-29,4 6-23,4 4-32,0 4-37,3 7-79</inkml:trace>
  <inkml:trace contextRef="#ctx0" brushRef="#br0" timeOffset="156916.74">20057 9769 70,'0'0'109,"0"0"-71,0 0-1,0 0 11,0 0-14,0 0-14,-3 4-20,5 3 0,8-1 26,4 1 20,-1-1-5,5 0-21,0 0-8,1-1 2,7-4-4,3-1-1,3 0 2,1 0-7,-4-9-1,-2 0-3,-5 0 1,-6 3 0,-3 0-1,-6-1-1,-1-1 1,-3-1-5,-3-1 4,0-2-1,0-4-3,-1 0 1,-10-1 2,-6 1 0,-3 1 2,-5 2 0,-7 6 2,-5 6 0,-3 1-2,-2 0 11,-2 10-3,0 8 2,5 6 2,6 4-3,8 1 15,7 6-6,9 3-17,8 1 7,1 0-6,0-2 2,18-2 10,10-3-11,9-6 3,4-7-5,5-4 4,6-10-3,5-5 3,2 0-2,4-21-3,-3-7-40,-4-2-77,-9-2-95</inkml:trace>
  <inkml:trace contextRef="#ctx0" brushRef="#br0" timeOffset="157455.7762">20596 9430 151,'0'0'56,"0"0"8,0 0-3,0 0-14,0 0 8,0 0-35,0 0-20,-6-4-2,2 21 0,-1 6 0,-3 3 4,2 1-2,-3-3 5,4-1-5,2 0-41,3-4-49,0-4-83</inkml:trace>
  <inkml:trace contextRef="#ctx0" brushRef="#br0" timeOffset="157703.2032">20785 9441 76,'0'0'141,"0"0"-126,0 0-12,0 0-3,0 0 28,0 0 11,-28 87-24,22-66-13,0 1-2,0-3-1,5-2-65,-4-3-56,5-4-8</inkml:trace>
  <inkml:trace contextRef="#ctx0" brushRef="#br0" timeOffset="158342.4736">21272 9120 211,'0'0'158,"0"0"-80,0 0-53,0 0 21,0 0-6,0 0-36,0 28 16,-12-3-5,3 5 2,0 2-3,-3-2-11,4-3-3,-1-1 0,-1-2 3,0-3-9,-1-2-12,3-2-30,0-5-38,2-3-48,1-7-80</inkml:trace>
  <inkml:trace contextRef="#ctx0" brushRef="#br0" timeOffset="158621.149">21160 9131 198,'0'0'127,"0"0"-81,0 0-46,0 0-1,0 0 1,0 0 33,64 67 12,-48-39-20,-1 0 7,-2 1-24,-2-2-1,-2-3 1,-3-1-2,1-4-6,-4-2 0,-1-5-55,-1-5-8,-1-5-79,0-2-82</inkml:trace>
  <inkml:trace contextRef="#ctx0" brushRef="#br0" timeOffset="158843.8334">21055 9285 124,'0'0'54,"0"0"-46,0 0-3,86-31-1,-48 23 11,2-2-6,1 3 19,-3 1-15,-2 4-7,-4 2-6,-7 0-4,-4 0-2,-3 0-61,-6 0-62</inkml:trace>
  <inkml:trace contextRef="#ctx0" brushRef="#br0" timeOffset="161465.8405">23040 9653 59,'0'0'122,"0"0"-114,0 0 27,0 0 30,0 0 5,0 0-22,0 0-18,64 55 13,-45-54-18,-1 1 2,1-2-14,4 0-11,-4-3 3,7-11-3,1-6 2,-1-2-4,0-4 0,-3-5-24,-3-3 5,-2-2-4,-6 0 6,-3-3-3,-5-3 20,-4 0 8,0 0-5,0 0 3,-4 3 10,-5 5 5,1 7 22,-1 9 0,4 6 1,0 5 10,4 5-23,1 0 0,0 2-26,-2 0-2,2 2-6,0 22-15,0 14 18,0 14 3,0 10-2,3 6-1,3 4 0,0 0 2,-2 2 17,1 0-8,-1-2 8,5 1 3,3-5-21,2-6 7,3-6-8,2-14-1,1-7-5,0-4 9,-2 6-3,-4-4 5,-1-8-5,-6-5 0,-3-15 0,-4-5-4,0-4 0,0-18 4,-4-10-71,-10-3 29,-3-1-2,-4 2-16,0 2 14,0 5 42,0 3 4,2 3 9,1 3-3,7 1 31,8-1-33,3-3 14,12-5-18,25-3-5,11-3 2,9-3-6,0 2-46,-5 4-36,-9 6-104,-10 4-75</inkml:trace>
  <inkml:trace contextRef="#ctx0" brushRef="#br0" timeOffset="162646.9884">24066 8914 176,'0'0'130,"0"0"-40,0 0 10,0 0-23,0 0-39,0 0-38,0 8 7,0 13-7,-7 8 10,-2 0-8,-5 2 12,1-3-12,1-1 5,-1-4-4,2 1-3,3-5-27,1 0-41,6-6-41,1-5-48,0-8-79</inkml:trace>
  <inkml:trace contextRef="#ctx0" brushRef="#br0" timeOffset="162885.3013">24197 8958 63,'0'0'129,"0"0"-40,0 0-76,0 0 0,0 0 1,0 0 60,2 66-41,-15-39-5,0 0-21,1-1 4,1 0-11,0-3-38,1-2-81,2-5-74</inkml:trace>
  <inkml:trace contextRef="#ctx0" brushRef="#br0" timeOffset="163301.8277">24779 8830 138,'0'0'87,"0"0"-17,0 0-44,0 0 30,0 0 4,0 0 8,-68 84-28,48-57-26,1-1 8,2 0-18,-1-2-3,2-5 3,3-1-4,-3-3-37,2-3-38,0 0-29,0-6-38,3-6-90</inkml:trace>
  <inkml:trace contextRef="#ctx0" brushRef="#br0" timeOffset="163571.397">24547 8856 213,'0'0'79,"0"0"-79,0 0 0,0 0 38,35 76 10,-21-50-4,-1-1-3,3-2-24,0 0-8,-2-2-7,-2-2-1,-3-1 9,-3 0-10,-1 0-43,-5-1-24,0-2-33,0-7-81</inkml:trace>
  <inkml:trace contextRef="#ctx0" brushRef="#br0" timeOffset="163803.1861">24466 9015 372,'0'0'50,"0"0"-37,0 0-13,0 0 6,82-9-2,-45 7-3,8 2-1,1-3 0,5 2 2,1-2-2,-1-3-72,-3 1-56,-9 2-53</inkml:trace>
  <inkml:trace contextRef="#ctx0" brushRef="#br0" timeOffset="166094.7663">17436 11157 135,'0'0'141,"0"0"-33,0 0-45,0 0 4,0 0-9,0 0-28,-30-32-2,21 31-14,-4 1-9,-1 0-1,-1 0 1,-4 11-5,-2 5 0,1 7 0,1 3-1,2 9 2,4 3-1,7 1 13,3 2-10,3-1-3,0-2 0,12-2 4,8-4-2,-1-2-1,4-3 0,0-4 12,1-5-12,-3-8 4,6-6-5,-2-4 5,4 0-1,1-18 5,-2-7-2,0-5-2,-1-3 3,-6-4-7,-3 0-1,-8-1 1,-3 0 2,-7 2-3,0 3 0,-14 2 9,-11 2-6,-7 3-2,1 5 4,0 5-3,1 2 14,1 5-16,3 5-1,1 4-1,2 0-25,2 2-19,3 13-55,2-1-81,-1 1-130</inkml:trace>
  <inkml:trace contextRef="#ctx0" brushRef="#br0" timeOffset="169143.3467">20265 11195 228,'0'0'54,"0"0"-49,0 0 3,0 0 39,0 0 0,0 0-20,0 0-13,28 47 8,-16-40-2,6-4-7,1-2 8,2-1-8,6 0-4,3-4-3,3-11 0,3-2-4,-1-2-2,-1-2-16,-6 0-4,-6 0-3,-6-4 23,-5 0-9,-5-5 0,-5-1-3,1 1 4,-2-1-9,0 0 11,0 5 3,-3-3 3,-5 5 3,2 3-3,-3 4 15,0 7 10,6 2 12,0 4 18,3 2-9,-1 2-5,1 0-31,0 0-10,0 17-8,0 11 3,0 13 5,0 6 21,0 5-10,0 1-6,0 3 19,0-3-12,0-3 3,0-4-12,0-6 0,0-5 5,0-5-7,0-6 3,0-3-4,0-6 3,0-4-3,0-7 0,0-2 4,0-2-1,0 0 5,0-8 9,-2-13-8,2-11-5,0-4-8,0 2-1,9 2-14,6 7 16,2 7 1,0 4 2,-1 5 0,3 7-7,-3 2 6,5 0-4,1 13 5,-2 5-6,1 1 6,-3 1 0,-5-1 0,0 1-1,-2-1 0,-2 1 1,1-2 0,1-4-1,1-3 1,3-4-2,3-6-9,2-1-25,7 0-33,3-16-42,1-7-22,2 0-83</inkml:trace>
  <inkml:trace contextRef="#ctx0" brushRef="#br0" timeOffset="169687.4999">21054 10769 280,'0'0'85,"0"0"-18,0 0-10,0 0 7,0 0-21,0 0-9,0-8-33,0 8-1,0 3-1,0 17-5,-10 7 6,-3 3 7,3 0-7,-2-3-3,6-3-57,2-6-53,4-5-6,0-6-74</inkml:trace>
  <inkml:trace contextRef="#ctx0" brushRef="#br0" timeOffset="169934.9176">21164 10764 189,'0'0'179,"0"0"-140,0 0-38,0 0 8,0 0-7,0 0 22,-13 77-20,8-53-1,0-1-3,0-2 3,4-3-8,-1-3-19,-1-4-72,0-1-71</inkml:trace>
  <inkml:trace contextRef="#ctx0" brushRef="#br0" timeOffset="170457.4855">21572 10571 307,'0'0'59,"0"0"-17,0 0 24,0 0 1,0 0-43,0 0-19,-3 22 0,-6 5-5,-5 3 8,-2 0-6,-3 0 20,3-3-22,6-2 1,0-3 1,5-6-2,1-4-37,2-3-36,2-6-35,0-3-40,0 0-61</inkml:trace>
  <inkml:trace contextRef="#ctx0" brushRef="#br0" timeOffset="170721.0719">21498 10576 185,'0'0'120,"0"0"-120,0 0 2,0 0 59,0 0 8,18 84-13,-13-58-30,-1 0-26,1-4 12,1-1-11,-2-1 3,2-5 1,-3-3-5,-1-6-30,-2-5-47,0-1-99,0 0-26</inkml:trace>
  <inkml:trace contextRef="#ctx0" brushRef="#br0" timeOffset="170952.8542">21418 10678 206,'0'0'128,"0"0"-107,0 0-19,0 0-2,0 0 11,0 0-9,110-12 11,-74 5-13,-4 1 5,-4 4-3,-4 2-2,-8 0-33,-1 0-111</inkml:trace>
  <inkml:trace contextRef="#ctx0" brushRef="#br0" timeOffset="174530.2998">23602 11142 228,'0'0'40,"0"0"-37,0 0 31,0 0 29,0 0-1,0 0-14,72 7-4,-54-7-1,2 0-21,1-3 1,-3-8-12,2-3-10,-2-3 4,-1 0-5,-3 3 1,-4 0-1,-4 5-1,-3 3-2,0 5 1,-3-1 0,0 2 0,0 0-5,0 0-7,0 3 3,2 15-10,1 11 21,1 11 17,1 10-6,-2 9 26,-2 7 0,1 3-18,-2-1 19,0 1-7,0 2 17,-12 1-38,-9 15-7,-12 8 10,-13 1-12,-4-5 7,-3-19 2,5-21-5,15-17-5,8-21 0,7-13 4,3-5-7,6-32 3,9-17-45,0-16 28,28-9-19,14-7 22,14-4-19,5 5-44,1 7 33,1 10-20,-5 7-52,-6 5-151</inkml:trace>
  <inkml:trace contextRef="#ctx0" brushRef="#br0" timeOffset="175016.0186">23878 10875 353,'0'0'106,"0"0"-9,0 0-90,0 0 11,0 0 18,0 0-26,0-1-10,0 1-16,0 1-136,-9 7-139</inkml:trace>
  <inkml:trace contextRef="#ctx0" brushRef="#br0" timeOffset="175617.242">24375 10603 223,'0'0'38,"0"0"-38,0 0 1,0 0 26,0 0-18,-63 104 4,51-77-11,3-3 4,3-3-11,-1-3 5,4-4-60,0-5-69</inkml:trace>
  <inkml:trace contextRef="#ctx0" brushRef="#br0" timeOffset="175864.6603">24556 10585 18,'0'0'176,"0"0"-121,0 0-55,0 0 13,0 0 10,0 0 29,-19 75-32,6-44-5,1-3-12,-3 1 0,3-4-3,5-2-2,1-4-66,6-5-86</inkml:trace>
  <inkml:trace contextRef="#ctx0" brushRef="#br0" timeOffset="176318.7841">25251 10315 207,'0'0'100,"0"0"-48,0 0-10,0 0-27,0 0 28,0 0 1,-60 94-25,42-58 32,0-1-38,0-1 1,2-2-7,1-7-1,3 0-6,0-6 0,2-2-47,1-4-43,3-5-63,-2-8-45</inkml:trace>
  <inkml:trace contextRef="#ctx0" brushRef="#br0" timeOffset="176619.5988">24995 10368 233,'0'0'24,"0"0"-19,0 0 4,0 0 24,71 92 23,-51-64-13,0 0-6,-1-4 8,-2-2-25,-2-2-11,-6-2 1,-2-1-10,0-4 4,-5-1-4,-2 0-62,0-2-66,0-1-94</inkml:trace>
  <inkml:trace contextRef="#ctx0" brushRef="#br0" timeOffset="176851.2957">25040 10496 50,'0'0'1,"0"0"11,0 0 42,111-33-10,-73 19-27,4 3-16,1-2 2,-5 0-3,-7 5-40,-6 2-101</inkml:trace>
  <inkml:trace contextRef="#ctx0" brushRef="#br0" timeOffset="180444.788">25572 7701 105,'0'0'244,"0"0"-150,0 0-18,0 0-18,0 0 23,0 0-32,0 0-24,-9-3 12,9 3-27,0 0-6,0 0-4,0-1-3,1 1-2,18-2-7,14 0 12,8-1-6,5 2 1,-6-1-13,-4 1 14,-6 1-29,-4 0 13,0 0-6,-3 0 6,-1 0-3,-3 0-24,-4 0 5,-2 0 37,-4 0-7,0 0 11,0 1 1,-1 2-2,1 2 1,0 3 1,1-1 0,-2 2-2,-1 3 2,-2 0 0,0 3 4,-2 0-1,-1 3 8,-1 2-4,-1-2-3,0 3 9,0 0-5,0 2-8,0 2 5,0 7 4,0 4 18,0 3 1,0 2-4,0 0-8,0-4-14,0 2 3,0 0-5,0-1 1,0-2-5,3-1 9,2-4-5,-1 3 0,1-3-1,-2-1 1,1 0 0,-1-4 7,-3-2-7,2-3 1,-2-2-1,0-2 0,0-2 3,0-3-6,0-3 3,0-2 0,0 0 3,0-3-3,0 1 1,0-1 3,0-1-2,-3 1-2,1-1 0,-2-1 1,1 3-5,-2-1 8,-1 3-2,-1-2-2,1 0 0,-1-2-4,2 0-2,2-1-2,2 1 5,1-2 3,0 2-3,0-2 1,0 2 1,-2 0 1,2 1-2,-2-1 5,-1 0-2,0 1-1,2-1 0,-1-2 0,2-1 4,-1 2-5,-2 0 1,3-1 0,-1 2-6,-1 2 8,1-3-2,1 1 1,-2-1 2,1 0-3,1-2 0,0 0 0,0 1-6,0 1 7,0-1-1,0 1 9,0-1-6,0-1-3,0 0 1,0 0 1,0 0 6,0 0-7,0 0 12,0 0 10,0 0-11,0 0 16,0 0-6,0 0-9,0 0 9,0 0-6,0 0 1,0 0-8,0-1-6,0-1-6,0 1 3,0 1 0,0 0 4,0 0-4,0 0 0,0-2-1,0 2 3,0 0-3,0 0 1,0 0 0,0 0-3,0 0 3,0 0 0,0 0-1,0 0-2,0 0 0,0 0-8,0 0 2,0 0 9,0 0-4,0 0 4,0 0-1,0 0-8,0 0 3,0 0-3,0 0 2,0 0 4,0 0-5,0 0 4,0 0 3,0 0-4,0 0 3,0 0 2,0 0-6,0 0 1,0 0 3,0 0 2,0 0 0,0 0-5,0 5 1,0-2 4,0 0-4,0-1 4,0 0 0,0-2 1,0 0 5,0 0-2,0 0-8,0 0 4,0 0 0,0 0 1,0 0 0,0 0-1,0 0 0,0 0 0,0 0-4,0 0 4,0 5 0,0 2-3,1 5-2,2 5 5,4-1 0,1 4 0,0-2 0,2 1-2,0 1 2,-1-1 2,4 1 1,-3-3-3,0-1 0,1 1 0,-3-2 0,0 0 0,-2-2 0,-3 1-3,2 0 6,-5-2-2,2 0-1,-2 1 0,0-1-1,0 2 1,0 1 0,0 2-1,0 2 2,0 1-1,0-1 0,0 4 1,0 0-1,0 0 0,0 1 0,0-1-2,0 1 3,-4 0-1,3 0 0,-2 1 2,1 0-3,-1 0 1,3 1 0,-1 0-2,-1-1 6,0 1-4,-1 1 0,2 1 0,-2 3-2,-2-1 2,0 1 0,-3 0 3,2 0-2,-1 2-1,0 1 0,-1-3-2,2 2 2,0 0-2,0-1 4,0-1 2,5 1-3,-1 0 1,1 1-2,1 0 1,-2 0-1,1-1 0,-1-1 1,-1-1-2,0 2 6,1-2-5,-2 3 0,-1 0-1,0 2-2,-1 1 3,3-3 0,-2-1 1,2-4 1,2-2-2,-2 1 0,1 0 3,-1-1-8,-3 2 5,2 0 0,-2 1 4,-2 2-4,1 0 0,-2-1-1,2 2 1,2-2-1,-1-3 1,3 0 0,1-3-2,2-1 7,0 0-5,0-2 0,0 1-2,0 1 1,0 1 1,0-1 0,-2-1 2,2-4 1,0-1-3,0-6 0,0-1-1,0-3-3,0-3 4,0 0 0,0-3 1,0 1 2,0-2-3,0 2 0,0-2-1,0 0-4,0 0 7,0 0-2,0 0 5,0 0 1,0 0-5,0 0 3,0 0 0,0 0 19,0 0-6,-2 0-1,-5 0-8,-5-2-6,-9-3-4,-9 2-12,-9 2-15,-10-1 1,-11-2-26,-5 1-80,-2 0-45,-1-1-93</inkml:trace>
  <inkml:trace contextRef="#ctx0" brushRef="#br0" timeOffset="185726.3649">9297 13532 44,'0'0'56,"0"0"-56,0 0 12,0 0 15,0 0 8,0 0 2,0 0 8,21 25 7,-12-3 4,0 5-35,0 8 16,3 5 6,-3 5-19,-1-1 5,-1 0-23,-3-5-2,-1-3-4,2-5 8,-4-5-15,1-3 7,-2-5-34,0-5 2,0-5-17,0-5-53,0-3-30,0 0-48</inkml:trace>
  <inkml:trace contextRef="#ctx0" brushRef="#br0" timeOffset="186343.6371">9326 13561 1,'0'0'49,"0"0"-35,0 0 27,0 0 30,0 0 1,0 0-6,59-32-24,-44 32-14,6 0 3,3 14-20,3 8 22,0 7-11,0 3 10,-2-1-4,0-1-28,-1-1 14,-3-2-8,2-2-2,-1-1 8,0-1-10,-1-2-1,0-4 12,1-3 15,-4-3-11,-1-3-17,-4-4 4,0-4-2,-2 0 0,0 0 7,-1 0 9,-3-7-14,-2-5 6,-2-2-9,-2-1 4,-1-2 3,0-4-2,0-2 2,0-8-2,0-3-2,0-6-4,0 1 0,0 2-4,0 2-1,-3 8 0,-1 7-11,-4 7 0,-2 4-26,1 6-22,-2 3-55,-2 0-79,3 0-9</inkml:trace>
  <inkml:trace contextRef="#ctx0" brushRef="#br0" timeOffset="187577.6207">10267 13631 105,'0'0'45,"0"0"-2,0 0 11,0 0 19,0 0-12,-88-10-5,76 10-26,2 0 2,2 0-12,-4 12-13,2 4-7,1 7 0,-1 3 3,2-1-3,5 2 10,3-3-9,0 1 7,0-6-10,8-1 2,5-4-1,0-4-3,5-3 4,-1-3 0,2-4 0,-2 0-5,0-2 3,-3-8-7,1-3 5,-6 0-3,-3 0-2,-2-3-9,-4 0 5,0-2-13,0 1 11,0-1 8,0 5 0,0-1 4,0 4 3,0 1 0,0 1 3,0 3-3,0 1-15,0 1 12,0 3 6,2 0 0,6 0-3,3 0 0,1 0-5,3 0 5,-3 11 0,1 0 1,-4 5 5,-1 0 8,-1 1 3,-1 3-9,0-4 20,0 2-17,2-3 8,0-3-9,1-1-8,2-4 12,1-1-12,-2-5 4,-1-1 20,3 0-22,0 0 11,3-2-6,-2-10-6,-2-3 8,2-2-11,-4-1-8,-3-1 3,0-1-27,-2 0 7,-2 4-11,-2 2 27,0 7 5,0 2 0,-9 4 4,3 1 2,-1 0 0,1 3 2,3 12-4,3 3 0,0-2 5,0 1-3,7-1 0,5-3 9,3-3-4,-4-1 12,3-3-7,-2-2-11,-1-2 13,2-2-10,-2 0 9,-2 0-8,1-6-4,-4-5 13,3-3-13,-3-3 4,0-1-10,-3-2 4,-2 1 1,-1 2 1,0 3 2,0 3 29,0 1 17,0 2-40,0 3 2,0 0-11,0 4 2,0-2-5,0 2-5,6-2 8,8 1-3,5 1 2,0 1-2,0 0-2,0 0-32,-1 0-59,3 0-49,-2 0-80</inkml:trace>
  <inkml:trace contextRef="#ctx0" brushRef="#br0" timeOffset="187815.9689">11082 13770 220,'0'0'38,"0"0"-35,0 0 50,0 0 47,0 0-72,0 0-5,-27 92-16,6-71-7,-2-2-7,0-1-68,-4-4-145</inkml:trace>
  <inkml:trace contextRef="#ctx0" brushRef="#br0" timeOffset="189012.0136">12268 13723 53,'0'0'31,"0"0"2,0 0 26,0 0-16,0 0-12,0 0 11,82 5-19,-64-5 4,0-3-7,-1-8-16,2-2 1,-2-4-1,-3 1-3,1 0-2,-8 5 1,-2 4 0,-5 4 7,0 3-7,0 0 32,0 0-32,-6 0 9,1 3-13,2 8 4,2 2 0,1 2 5,0 2-2,0 1 5,6 3 3,4 0-3,2 2 7,0-4-12,0-2 0,4-2 14,-2-4-17,5-5 6,2-3-4,0-3-1,6 0 9,3-14-1,-2-6-1,0-4-4,-4-2 0,-3-3-4,-6-1 0,-6-1-9,-2 0 8,-5-3 1,-2-3 0,0-2-4,0-3 3,0-2 1,0-1 0,1 0 0,1 4 6,-2 7-5,0 8 6,0 10 24,-3 4 24,-4 4-27,1 3-5,3 4 4,1 1-9,-1 0-18,3 29-3,0 17-1,0 16 8,0 9-1,0 1 3,0-1-5,8-5 16,1-7-13,-1-10 8,4-6-12,6-9 0,2-4 0,7-9 0,-1-8 1,6-12-3,5-1 2,3-21-25,5-14-84,-6-7-115</inkml:trace>
  <inkml:trace contextRef="#ctx0" brushRef="#br0" timeOffset="189366.2173">12562 13539 157,'0'0'30,"0"0"24,0 0 11,110 13 7,-71-13-26,3 0 3,4-9 2,-3-6-41,-1-2 0,-3 2-8,-8 1-2,-7 4-45,-5 2-116,-10 2-123</inkml:trace>
  <inkml:trace contextRef="#ctx0" brushRef="#br0" timeOffset="189613.6691">12507 13380 480,'0'0'71,"0"0"-64,0 0-7,0 0-13,0 0 12,0 0-63,-2 9-45,2-9-157</inkml:trace>
  <inkml:trace contextRef="#ctx0" brushRef="#br0" timeOffset="190422.3285">14352 13490 193,'0'0'89,"0"0"-34,-85-11 5,55 10-1,4 1-32,0 0 10,2 0-9,2 0-22,-2 7 23,3 10-19,0 4 1,0 8 5,3 6-13,3 1-3,8-2 0,5-2-2,2-4-4,0-3 4,17-4 2,4-5 0,9-6 4,13-5-4,8-5 0,8 0 5,1-9-13,-11-3-7,-12 4-119,-14 1-22,-11 1-66</inkml:trace>
  <inkml:trace contextRef="#ctx0" brushRef="#br0" timeOffset="191490.4758">14867 13520 35,'0'0'70,"0"0"18,0 0 42,0 0-55,-109-38-32,75 38-4,-1 0-16,1 10 33,6 8-25,5 4-21,8 5 7,3 2-14,9 1-2,3-3 1,0-3-2,0-3-6,11-4 5,4-3 2,7-6-5,5-5 9,3-3-2,2 0 6,1-10-9,-3-10-5,-5-1-27,-5-3-10,-2 0 35,-6 1-19,-4 1 6,-1 4 13,-7 4-2,0 5 9,0 5 7,0 0 31,0 4 1,0 0-32,0 0-3,0 0-4,0 16-16,-2 5 16,2 1 4,0 1-3,0-2 8,0-3-9,0-5 2,6-2-2,3-5-2,6-5 2,0-1-1,6 0 3,2-18-5,0-4-16,1-3-36,0 2 23,-6 7 19,-2 3 13,-7 6 0,-1 4 1,-3 3 5,0 0 6,1 0-7,3 0 12,3 0-17,-2 0 6,1 6-1,4 3 9,-2 3 14,0 0-6,-2 1 9,-2 1-5,-4 0-22,0-1 1,-3 0 5,-1-2-8,-1-2 14,0-1-11,0-5-4,0-3 6,2 0 0,-2 0 1,0 0 1,0-15-9,1-8-1,4-6-14,4-4-25,4 0 3,-1 8 2,3 3 23,-4 9 6,-1 5 6,0 5 11,2 3 6,-1 0 2,5 5-5,-1 11-3,1 5 11,-2 2 3,2 2-5,-4 0 5,2-1-8,-2-2-8,-3-2 2,1-4-7,-2-2-8,-2-5-3,3-5-47,4-4-53,-1-4-77,4-15-220</inkml:trace>
  <inkml:trace contextRef="#ctx0" brushRef="#br0" timeOffset="192157.6553">16550 13219 325,'0'0'75,"0"0"-8,0 0-23,0 0 3,0 0-17,0 0-30,0-6 0,4 22-14,3 13 14,3 9 27,-4 4 3,0 3 11,-1 2-14,-2-1-10,-3-1 0,0-4-13,0-3-1,0-5-1,0-6 2,0-3-8,-3-6-17,2-8-27,1-6-24,0-4-119,0-4-16</inkml:trace>
  <inkml:trace contextRef="#ctx0" brushRef="#br0" timeOffset="192874.862">16561 13568 230,'0'0'56,"0"0"-27,0 0-24,0 0-5,0 0 37,48-76-9,-27 62 6,0 5 9,0 6 3,-2 3-18,1 0-17,-4 9-11,-1 9 8,-3 4-5,-7 2-6,-5 2 6,0 0-1,-11-4 6,-10-1-2,-2-1 2,0-4-8,-1-3-5,2-6-10,4-4-20,0-3-4,0 0 20,6 0-24,3-2 43,3 0 0,3-1 24,3 3 53,0 0-14,0 0-38,0 0-25,0 0-11,18 0 11,9 0 7,7 0-4,5 0 6,7 0-7,4 0 0,6-3 1,5-4 1,1 0-4,-6-4 3,-8 4-2,-11-2-2,-7 1 0,-3-2 1,-3-1 5,0-5-5,-5-4-5,-5-2-7,-4-4-9,-10-1 13,0-1-10,-4 2 14,-14 6 1,-8 7 6,-1 7 3,-1 6 11,3 0 12,7 6 5,1 15-24,8 6-4,6 4-4,3 1 1,0-2-3,5-1 2,14-4-2,2-6 0,9-6 2,5-6-2,3-7-6,2 0-85,-4-5-73</inkml:trace>
  <inkml:trace contextRef="#ctx0" brushRef="#br0" timeOffset="194711.0749">18531 13425 125,'0'0'174,"0"0"-135,0 0-39,0 0-6,0 0 6,0 0 18,7 51 0,3-30 2,1 5 9,1 0-19,0 1 26,3-2-10,0 0-6,0-4-9,0-3-7,1-5-2,1-5 0,2-4 2,2-4 5,4 0-3,-2-6 0,-1-8 4,-3 1-10,-4 0 0,-5-2-1,-3-2 4,-6-3-8,-1 1 3,0-1-16,-3 1 5,-9-1-20,3 5 9,0 0 21,2 5-1,4 0 1,3 4 3,0 2 0,0 3-4,0 1-10,0 0 7,12 0 6,3 0-3,3 5 2,0 6 3,3-2-1,-1 0 6,3-3-4,4-3 0,4-2-2,9-1 1,2 0 0,0-1 4,-4-5-4,-5 1-2,-7 1 5,-4-1-4,-4 1 0,-4-1 2,-4 1-1,-6-2 4,-4-1 16,0-4 18,0-1-28,-13-2-9,-2 2-2,-3 2 3,0 5 4,-3 3 0,-1 2-1,1 0-6,2 5 6,3 8-6,6 6 0,4 3 5,6 2-9,0 3 8,0-1-4,11 1 10,8-3-6,3-3 0,6-4-4,6-3 3,6-7 4,8-6-5,4-1 7,2 0 2,-9-7-9,-7-5-2,-7-2 0,-6-1 6,-5-3-1,-2-1-5,-6-6 2,-7-2-4,-5-1 1,0-1-19,-9 2 8,-10 3-14,-3 3 25,0 4 2,0 6 0,5 3 14,4 3-13,5 4 7,5 1 11,2 0-19,1 0-1,0 0-3,3 0-8,15 1 10,7 4 2,5-2 2,6-3-3,1 3 3,-3-1-5,1 3 4,-5 1-1,-5 4 0,-2-2 2,-4 3-3,-2 3 0,-3 0 2,-3 4-4,-3 2 2,-3 1 0,-1 2 13,-1 0-4,2-2 6,3-3-3,2-2-5,-1-2 7,3-5-14,1-3 3,1-6 3,5 0-3,3-5 8,4-14-9,2-7 3,-1-1-10,-3 0-7,-7 0 8,-4 1 4,-4-1-13,-1 4-10,-3 6 8,-2 5 15,-3 6 4,0 4 38,0 2 1,0 0-43,0 5-7,0 13 7,0 7 9,0 2 5,4 3 18,1-3-16,3-1-6,-1-2-3,-1-6-5,1-3-2,1-4 0,2-8-21,1-3-46,2-8-123,2-17-305</inkml:trace>
  <inkml:trace contextRef="#ctx0" brushRef="#br0" timeOffset="194933.758">20105 13120 494,'0'0'0,"0"0"-209,0 0 129,0 0 80,0 0 89,0 0-89,-5-20-50,-5 20-166</inkml:trace>
  <inkml:trace contextRef="#ctx0" brushRef="#br0" timeOffset="196415.4227">20282 13601 81,'0'0'118,"0"0"-118,0 0 14,0 0 2,0 0 12,0 0-4,63 40 16,-37-40 17,2 0-21,2-10-11,1-5-6,1-3-18,-3 0 3,0-1-4,-6-3 3,-5 0 5,-6-2-8,-6-2 7,0-4-6,0-5 3,-3-2-7,2-5 3,-2-2 0,1 1-2,-1 0 3,-3 7-1,0 5 3,0 5-2,0 7 6,-1 5 2,-4 3 14,1 5 3,1 4 5,1 2 17,0 0-22,2 0 0,0 0-2,-1 0-24,-3 7-14,-4 17 14,-2 15 0,1 11 1,-5 10-1,5 8 1,6 1-1,-1 0 0,4 0 0,0-4 8,0-3-8,0-1 9,0 0 2,0-3-8,0-1 27,4-4-7,8-6-23,3-5 7,2-2-6,1-8-1,0-3 1,1-8 5,-4-7-7,0-11 1,-5-3 0,2-2 3,-1-20-3,1-10 0,-1-7-2,-5-3-36,-4 0 14,-2-2-29,0 2-7,-14 0 24,-6 1-4,-4 5 20,0 4 16,1 5 0,1 6 4,3 5-2,7 3 2,4 2 26,7 0-15,1 1-5,0-1-6,21-3-2,10-1 0,11-1 2,3-2 0,-2 1 1,2 0-1,-5 1 0,-4 2 0,-3 1 3,-5 4-5,-4 1 2,-8 4 0,-7 1 5,-4 3-4,-4-2-1,-1 2 0,2 0-6,-1 0 4,2 5 2,3 11 30,-2 4 25,4 3-24,0-2-6,3-2-11,0-1-13,1-4 3,-2-2-4,2-3 0,0-4 7,1-4-7,4-1-38,2-3-48,0-14-65,1-5-267</inkml:trace>
  <inkml:trace contextRef="#ctx0" brushRef="#br0" timeOffset="196601.9175">21063 13210 430,'0'0'28,"0"0"-25,0 0-3,0 0-52,0 0-4,0 0-56,-21-10-60</inkml:trace>
  <inkml:trace contextRef="#ctx0" brushRef="#br0" timeOffset="197139.0241">21336 13460 254,'0'0'51,"0"0"-51,0 0 0,0 0 9,0 0 23,0 0 31,82 22 6,-54-22-47,1 0-4,-4-4-1,-1-3-16,-6 0 19,-2 1-16,-5-1-3,-1-2 10,-4-1-9,-5-3 1,-1-2-1,0-2 5,0 3-10,-12-3 3,-7 5 0,-3 3 3,-3 3 1,-4 3-2,-1 3-2,2 0 7,-1 11-2,7 8 11,4 5-6,8 5 3,5 1-8,5 2 4,0-1 9,2-4-8,11 0 4,5-4-12,0-5 3,6-5 4,6-5-8,1-5 1,7-3-2,0 0-2,-4-5-26,-4-5-108,-9-2-160</inkml:trace>
  <inkml:trace contextRef="#ctx0" brushRef="#br0" timeOffset="197803.3553">22028 13392 122,'0'0'185,"0"0"-88,0 0 0,0 0 9,0 0-68,0 0-37,-55-32 8,31 32-9,-3 0 0,3 0 19,1 6-16,0 11-2,4 5-1,1 5 0,6 1 0,3 2 0,2-2 1,5-3 2,2-3-1,0-5-2,7-5 0,7-6 1,5-3-1,4-3 1,2 0-1,3-9 0,-1-6-23,-5-2 2,-3 1 14,-5-4 0,-2-4 0,1-6 7,-2-6-6,-2-3 4,0-5-18,-5-1 20,1-2-1,-5 2-1,0 3 2,0 1 0,0 3 14,0 7 23,0 5 4,0 8-5,-3 8-21,1 7-9,1 3 28,1 0-34,0 18-11,0 20 4,0 14 4,0 13 3,0 1 5,0 0 6,1-2 13,7-8-14,1-7-9,7-9 6,1-6-6,4-10-1,1-8 0,5-10-27,6-6-35,2-9-161</inkml:trace>
  <inkml:trace contextRef="#ctx0" brushRef="#br0" timeOffset="199360.1467">23527 13609 212,'0'0'172,"0"0"-142,0 0-30,0 0-4,0 0-3,0 0 7,18 3 10,-9 0-8,0-3 20,4 0 10,1 0-7,1 0 8,5 0-18,0-6-1,1-5 5,5 0-17,-4-6 8,0-3-8,-4-4-1,0-5 8,-6-2-7,0-2-2,-3-3 0,0-1 1,-3-2-1,1 0 0,-1 2 0,-3-1 4,2 2-4,-4 1 0,-1 2 0,0 4 3,0 7-3,0 2 0,0 5 1,0 5-2,0 2 6,0 5 3,-1 2 2,1 1-10,0 0-1,0 0-12,0 9-11,0 15 23,0 11-2,0 7 3,0 6 19,4 4-14,5 3 16,-1-1-1,1-2-15,1-5 6,2-3-11,0-8 2,4-4-4,-1-5 6,6-5-4,3-5 0,4-8 2,4-4 9,2-5-5,0 0-1,1-4 7,-4-8-11,-1-3 3,-3-3-4,-4-2 0,-1-5 9,-5-7-9,-3-2 4,-2-7-4,-3-4-7,-3-3-7,0 0-1,1 4 8,-3 2 5,-2 6 3,-2 3-1,0 2 0,0 6 2,0 5-2,-2 7 0,-1 4 0,3 6 17,-1 3-11,1 0-4,-2 0-2,-2 20-19,1 12 18,2 12 1,-2 6 2,1 2 14,1 0-5,1-6 0,0-2 5,-2-8-14,1-9 5,1-4-7,-2-10 4,2-4-2,0-6-2,0-3 0,0 0 13,0 0-13,0 0 17,0-13-17,0-7 0,0-1 0,5 0-18,1-2 6,5 4 10,3 2-10,2 2 11,-1 6-5,2 5 0,-2 4 1,1 0-1,1 0 5,0 12-1,0 3-6,1 3 8,0 1 0,-2 0 0,2-1 0,-3-2 0,3-1 1,-2-3 0,2-2-1,-1-5-4,0-2-74,4-3-69,-1 0-77</inkml:trace>
  <inkml:trace contextRef="#ctx0" brushRef="#br0" timeOffset="200262.2835">25025 13293 314,'0'0'64,"0"0"-34,0 0 3,0 0-4,0 0-6,0 0-8,-70-54 25,55 51 11,-2 3-7,-2 0-13,-3 6-31,-2 12 5,2 6-10,1 0 8,5 3-3,4-3 7,6-3-5,4-1-3,2-7 1,0-1-7,9-5 3,12-5 5,3-2-1,4 0 10,4-7-10,-2-10-34,-5 1 22,-6 1 4,-7-2 8,-3 2 0,-2 0 1,-2 4 4,-4 4 0,1 4-5,-2 1 48,0 2-30,0 0-18,0 0-4,1 3-13,3 11 16,2 2 2,0 1 1,4 1-2,2-3 0,4-2 3,2-2-1,3-4-2,3-2 10,-5-3-5,1-2-5,-5 0 0,-2 0 2,-1 0-4,0-7 4,-3-4 3,1-7 2,2-6-4,-1-8-3,1-6 0,-1-4 3,0-3-13,2-2 9,-5 2 1,-2 0 6,-3 4-5,-3 5-1,0 6 5,0 9-4,0 6 13,0 9-10,0 6 11,0 0-12,0 10-3,0 24-12,0 12 10,0 10 3,0 3-1,0 1 0,0-5 0,4-3 2,4-6 3,5-8-6,1-6 1,2-8-2,1-9-6,3-8 4,6-7-46,2 0-134,-3-19-217</inkml:trace>
  <inkml:trace contextRef="#ctx0" brushRef="#br0" timeOffset="200647.2744">25149 13168 350,'0'0'204,"0"0"-138,0 0-66,0 0 4,0 0 2,0 0 3,51 0 23,-15 0 13,4-2-35,-3 0 1,1-1-11,-7 1 5,-4 0-6,-3 1 1,-8 1-3,0 0-3,-5 0-61,1 0-57,-5 0-39,-1 0-139</inkml:trace>
  <inkml:trace contextRef="#ctx0" brushRef="#br0" timeOffset="201280.1435">23608 13172 112,'0'0'63,"0"0"-9,0 0 21,112-3-4,-63 3-17,6 0-23,11 0-4,7 0 33,3 0-44,-4 0-3,-5-5-13,-12-2 0,-11-2-2,-12 4-66,-11-2-68,-10 1-103</inkml:trace>
  <inkml:trace contextRef="#ctx0" brushRef="#br0" timeOffset="203416.5424">13151 15096 94,'0'0'106,"0"0"-8,0 0-37,0 0-22,0 0 24,0 0-8,-1-50 18,1 50-6,0 0-42,0 0-12,0 0-13,-5 0-9,2 3 6,-6 17 3,2 10 6,-2 10-6,3 10 5,3 8-6,3 5 1,0 5 0,0-2 7,3-2-5,7-5 3,5-2-5,2-4 3,6-5-3,4-3 1,3-6-1,4-7 11,2-8-11,5-9 13,0-12-13,3-3 3,2-3 6,0-21-7,0-7 3,-4-8 4,0-7-4,-9-3-4,-5-3-1,-7-5 4,-6-3-9,-5-8-1,-5-2-2,-5-1 7,0 5-7,0 8 8,-6 7 0,-6 6-7,0 6 2,-3 6-9,0 9-32,0 7-36,2 10-62,1 5-92</inkml:trace>
  <inkml:trace contextRef="#ctx0" brushRef="#br0" timeOffset="204372.1041">13996 15674 195,'0'0'97,"0"0"-78,0 0 1,0 0 34,0 0 0,0 0-6,10-39-6,-4 30-20,3-2 8,3 2-15,1 2-2,2 1 5,0 3-17,3 3 3,1 0-4,2 3 0,1 15-11,-3 5 11,-3 0 0,-9 6 0,-4-2 0,-3 0 0,0-1 0,-7-2 10,-8-5-9,5-2 3,2-8-3,3-4 1,5-5 3,0 0-5,0 0 0,0 0-2,10-2-4,9 0 1,2 2 5,1 0-2,2 8-5,0 10 7,-5 5-1,2 1 2,-4-2 21,-4 2 9,-4-2-20,-6-1 9,-3-2-18,0-4 7,-6-1-3,-13-3-5,-4-4 21,-4-1-20,-4-3-1,-2-3-1,2 0 0,-1 0-15,4 0-33,4-6-38,5-2-40,7-1-61,6 0-45</inkml:trace>
  <inkml:trace contextRef="#ctx0" brushRef="#br0" timeOffset="204989.1396">14744 14987 267,'0'0'7,"0"0"6,0 0 27,0 0-30,0 0 21,0 0-10,-52 35 16,52-3-10,0 7 11,0 7 15,6 10-34,10 9 11,1 3 0,4 0-18,0-2 1,0-5-8,1-2-1,3-3 5,4-5 7,0-3 25,3-9-35,4-8 1,1-10-6,2-14-1,4-7 3,0-6 11,3-26-14,-1-11 10,0-10-7,-6-6-1,-6-2-4,-7-4-2,-7 0 4,-5-4-1,-5 0-3,-7 7 3,-2 6 1,0 14-7,-5 9 3,-5 5-21,-2 2-25,5 8-102,-3 4-72</inkml:trace>
  <inkml:trace contextRef="#ctx0" brushRef="#br0" timeOffset="205653.3052">15619 15585 163,'0'0'98,"0"0"-83,0 0-15,0 0 1,0 0 7,0 0 6,74-54 25,-50 45 4,3 3 17,-2 6-32,1 0-10,-6 12-9,-3 17-7,-9 10-2,-8 10 5,-2 5-3,-21 4 13,-6-6-7,2-7 0,3-8-5,6-12-3,9-5 0,5-7-1,4-5-6,0-2 5,0-3 2,4-3 0,15 0 31,11 0-3,9-15 4,6-5-18,7 1-13,2-1 5,-3 3-6,-5 3-18,-7 3-83,-8 4-71,-7-1-160</inkml:trace>
  <inkml:trace contextRef="#ctx0" brushRef="#br0" timeOffset="206361.3697">16580 15000 285,'0'0'39,"0"0"11,0 0-11,0 0-19,0 0 19,0 0-39,-20 7 6,11 19-6,2 10 16,4 6-12,3 5 13,0 7 6,3 6 1,11 3 3,2-1-9,3-3 7,6-10-8,5-3-17,3-10 2,3-8 2,6-8 6,5-13 6,6-7-7,3-4 3,5-23 5,1-6-15,-3-9 1,-5-2-3,-11-4 0,-8-4 10,-10-3-6,-6-2-3,-5-1-1,-7 6-9,-7 3 3,0 9 4,-7 2-5,-7 8 6,-2 6-38,2 9-1,1 9-53,1 6-41,-2 0-155</inkml:trace>
  <inkml:trace contextRef="#ctx0" brushRef="#br0" timeOffset="206677.8588">17563 15454 319,'0'0'105,"0"0"-99,0 0-7,0 0 1,0 0 0,40 87 30,-40-61 6,0 0-13,0 1-5,0-2-16,0 1 2,0-5-4,0-4-37,0-9-106,0-8-181</inkml:trace>
  <inkml:trace contextRef="#ctx0" brushRef="#br0" timeOffset="207163.1857">18159 15155 390,'0'0'217,"0"0"-175,0 0-42,0 0-8,0 0 8,0 0-4,90 0 6,-50 0-2,2 0 6,-4-3-6,-5 3-18,-8 0-41,-8 1-62,-11 11-64,-6 2-77</inkml:trace>
  <inkml:trace contextRef="#ctx0" brushRef="#br0" timeOffset="207379.3711">18149 15385 343,'0'0'33,"0"0"-24,0 0-3,0 0 7,0 0 36,81 4-9,-44-12-27,3-2 12,-1 4-25,-8 6 1,-4 0-1,-7 0-66,-3 0-72,-3 0-177</inkml:trace>
  <inkml:trace contextRef="#ctx0" brushRef="#br0" timeOffset="207780.4209">18816 14898 435,'0'0'0,"0"0"-8,0 0-12,0 0 20,0 0 15,108-13 2,-64 6 16,1 0 6,0 3-25,-7 3 1,-3 1-9,-5 0-1,-4 0-10,-2 0 3,-4 0-76,-5 0-33,-5 0-89</inkml:trace>
  <inkml:trace contextRef="#ctx0" brushRef="#br0" timeOffset="208096.6337">19022 14926 124,'0'0'119,"0"0"-112,0 0-5,0 0 1,0 0 18,0 83 16,0-56-5,0 1 14,0 1-4,0 3-12,0 3 13,0 2-24,0 0 15,0 0 14,0-3-47,0-1 11,0-3-10,0-2 1,0-4-3,-3-5-26,-3-4-58,1-3-54,-1-6-72</inkml:trace>
  <inkml:trace contextRef="#ctx0" brushRef="#br0" timeOffset="208397.4617">18788 15519 213,'0'0'127,"0"0"-127,0 0-6,0 0 5,0 0 2,0 0 10,3 10 18,16-8 36,8-2-6,7 0-36,8 0 16,9-5-3,4-5-22,-1-1-2,1 1-12,-5 1 2,-5 2-4,-2 3 2,-10 3-21,-5 1-6,-8 0-34,-4 0-18,-5 0-41,-3 0-90</inkml:trace>
  <inkml:trace contextRef="#ctx0" brushRef="#br0" timeOffset="208914.0474">19956 15447 404,'0'0'156,"0"0"-153,0 0 0,0 0-6,0 0 1,0 0-48,0 15-29,-12-12-77,-5-2-97</inkml:trace>
  <inkml:trace contextRef="#ctx0" brushRef="#br0" timeOffset="210448.9436">1790 17891 38,'0'0'0,"0"0"-25,0 0 17,0 0 3,-94 60 5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07T19:44:51.8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17674 14975,'0'27,"0"-1,0 1,0-1,0 1,0-1,0 1,0-1,0 1,0-1,27-26,-27 26,0 1,0-1,26-26,-26 27,0-1,27-26,-27 27,0-1,26-26,-26 27,26-27,-26 26,27-26,-1 0,-26 27,27-27,-1 0,1 0,-1 0,-26-27,27 27,-27-26,26 26,1-27,-27 1,0-1,0 1,26 26,-26-27,0 1,0-1,0 1,0 0,0-1,0 1,27 26,-27-27,0 1,0-27,0 26,0 1,0-1,0 1,26 26,-26-27,0 54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37:10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5788 693 109,'0'0'89,"0"0"-25,0 0-3,0 0-9,0 0-24,0 0-23,3 0 4,15 0 7,8 0 26,5 0-15,3 0-8,5 0-6,4 0-12,3 0 4,1 0 2,0 0-7,0 0 1,-1 0-1,-7 0-35,-8 0-26,-9 0-44,-11 0-89</inkml:trace>
  <inkml:trace contextRef="#ctx0" brushRef="#br0" timeOffset="338.5779">6054 709 70,'0'0'54,"0"0"-46,0 0-2,0 0 62,0 0 25,0 112-30,0-69-21,1 9-7,2-2 11,-1-1-17,-1-5 24,1-8-34,1-3-15,0-4 2,0-4-3,0-2-3,0-4 0,0-2 4,-3-5-10,4-2 3,-1-8-89,3-2-35,3-2-105</inkml:trace>
  <inkml:trace contextRef="#ctx0" brushRef="#br0" timeOffset="1441.0022">6337 964 339,'0'0'42,"0"0"-42,0 0-6,0 0 1,0 0 5,0 0 1,30 21 5,-21-21 5,0 0 11,1 0-8,1 0-1,1-11-8,4-6 2,-2-11 6,5-5-13,-4-3-1,-3-2-8,-6 7-15,0 1 16,-4 1-11,-1 5 5,-1 1 4,0 4 4,0 2 6,0 4 6,0 1-6,0 3 17,0 4-1,-3 2-9,0 3 15,3 0-2,0 0-13,0 0-7,0 18-27,0 12 27,0 10 0,0 3 28,5 3-7,-1 6 0,2-2 2,-3-2 12,1-5-23,-1-5 27,0-6-25,-1-4 0,-2-3-3,0-6-8,0-3 3,0-2-6,0-5 1,0-3 2,0-3-2,0-3 1,0 0 14,0 0-9,0-3-6,0-15-1,0-6-46,0-7 18,0 0-5,13 0-39,4 0 17,-1 10 14,-7 8 27,3 4 10,-2 6 2,-1 3 1,2 0-8,4 0 9,1 10-2,2 7 3,-4 4-1,2 0 17,-1 0-1,0-1 9,0-2-15,1-3-4,2-2 11,0-5-7,1-2-6,-2-3 5,2-3-7,-1 0 7,3-15 2,-2-9-3,-5-5-8,-4-1-11,0-2-2,-8 4-17,1 2 5,-3 7 17,0 5 6,0 8 2,0 4 48,-3 2-3,-2 5-31,-2 16-14,3 6 0,2 4 5,2-5 3,0-2-5,3-3 2,12-3-5,2-5 0,6-6-26,4-4-14,6-3-2,3 0-71</inkml:trace>
  <inkml:trace contextRef="#ctx0" brushRef="#br0" timeOffset="2374.5891">8186 1126 144,'0'0'107,"0"0"-107,0 0-13,0 0 13,0 0 1,0 0 3,37 0 33,-18 0 11,-2 0 2,2 0-26,-2 0 6,2-3-27,-4-4 5,0-1 9,0-4-17,0-3 9,0-1 0,0-5-8,-2-5 2,2-5 2,-3-7-4,1-6-1,-1 0 0,-1-4-6,1 3-2,-5 4-3,-1 2 8,-4 6-2,-2 7 5,0 4 8,0 5-2,0 4 49,-2 4-7,-1 5-24,2 4 3,-1 0-7,2 0-12,0 0-8,0 11-20,0 21 13,-1 15 5,1 10 4,0 5 5,0 1-1,0 0 7,6-7-8,8-9-2,3-8-2,5-8-1,2-8 0,2-5 6,2-6-6,-1-9 2,4-3-2,1 0-29,-3-6-58,0-12-83,-10 0-155</inkml:trace>
  <inkml:trace contextRef="#ctx0" brushRef="#br0" timeOffset="2722.2598">8138 853 153,'0'0'40,"0"0"-40,0 0 0,0 0 43,104-28 35,-63 19-29,5 0 2,8 0-36,1 2-1,0-1-11,-1 2 0,-8 2 0,-4 2-3,-9 1-9,-2 1-90,-8 0-81</inkml:trace>
  <inkml:trace contextRef="#ctx0" brushRef="#br0" timeOffset="3812.3861">8951 925 105,'0'0'50,"0"0"-13,0 0-4,0 0 18,0 0-1,0 0 12,-77-11-3,69 19-34,2 5-19,-1 5-1,1 2 26,6 1-6,0 0-8,0-2-12,0-2 1,6-2 0,7-3-4,-1 0 13,1-6-5,-2-1 1,7-4-5,-2-1-3,2 0 8,0-2-11,-3-11-17,-1-3 2,-4-4-10,-4 2-23,-3-2 16,-3 2-7,0 3 18,0 2 15,-3 1 6,-9 0 4,-3-3 32,3 3-3,0 0-3,3 4 24,5 5-10,2 2-24,2 1-2,0 0-18,0 0-1,0 0-15,3 0 7,11 0 6,5 0 2,6 0 1,-2-2 0,-1-7 11,0-3-10,-3-4-2,1-4-2,0-4-5,-4-5 5,0 2-11,-8-2 9,3 1 0,-6-2 10,-2 0-3,0 0-2,-3 1 0,0 3 8,0 7 4,0 5 10,0 8 14,0 3-23,0 3 4,0 0-17,0 0-11,0 23 3,0 13-3,3 11 11,-1 7 6,4 6-4,0 0 11,9 1 10,0-3-23,4-10 15,2-6-15,0-9 1,1-9 4,3-6 2,1-5-10,-2-10 3,3-3-37,0 0-6,-2-17-116,-6-8-167</inkml:trace>
  <inkml:trace contextRef="#ctx0" brushRef="#br0" timeOffset="4132.332">9081 717 182,'0'0'85,"0"0"-39,0 0 19,0 0 5,102 0-46,-73 0-14,3-3 20,1-3-20,1 3 3,0 0-8,0 0 2,-8 0-14,1 0-1,-5 3-98,-8-3-81</inkml:trace>
  <inkml:trace contextRef="#ctx0" brushRef="#br0" timeOffset="5234.9332">9894 929 38,'0'0'195,"0"0"-83,0 0-43,0 0-3,0 0-11,0 0 0,-28-42-31,13 41-9,-3 1 7,-2 0-22,-2 9 7,1 7-7,3 2 4,4 0-7,3 2 3,5-2 0,3 0-3,3-3 3,0-2-1,0 1-3,9-2 1,3-3 3,3-3 1,1-3-1,4-3 8,3 0-6,2-3-1,0-10-1,0-7-18,-3 1-9,-6-3-34,-3 1 8,-7 5 25,-3 5 15,-2 5 13,-1 5 19,0 1 42,0 0-34,0 7-27,0 9 0,0 5-4,0-3 6,5-5-2,5 2 0,5-6 2,1-3-1,3-3 1,1-3 2,4 0 7,2-14-10,4-8-2,1-8-12,3-9-15,-3-5-36,-8-1 21,1 3 27,-11 3 2,-1 1-9,-9 3 18,-3 1 5,0 1 0,-5 1 25,-11 2 26,0 1 14,-2 6 10,3 3-22,2 8-29,5 4-16,2 5-6,4 3 17,1 9-19,-2 27-12,-4 17 12,4 13 1,1 4 23,2-2-12,0-1-7,18-7 3,6-6-7,0-11-1,13-11 0,2-10-53,0-12-51,-2-7-40,-4-3-161</inkml:trace>
  <inkml:trace contextRef="#ctx0" brushRef="#br0" timeOffset="6831.3179">11471 853 123,'0'0'72,"0"0"-61,0 0 13,0 0 47,0 0-26,0 0-23,72-19 17,-54 19-6,1 11-12,-3 4-7,-2 3-4,-2 1-3,-2 2-1,-2 2-4,-4 0 13,-1-2-8,-3-3 10,0-3-3,0-4 7,0-3 0,0-3-14,0-5-6,0 0 10,0 0-7,0 0 20,0-6 13,0-14-23,0-8-14,0-3-3,0 0 2,0 2-3,6 6 6,6 3-2,-1 5 0,-1 6-5,3 3 2,-1 3 2,2 1-2,1 2 0,1 0-4,1 11 7,2 10 0,-4 2-3,6 0 3,-5 3 0,-1-3 0,0-5-2,-3-2 5,0-5-3,4-4 0,-2-2-3,-1-5 0,2 0 6,1-9-3,1-11 9,-1-2-7,-4-4 1,-6 0-3,-4 1 3,-2 1 1,0 3-4,0 4 0,0 4 6,-2 5-4,-1 5 6,2 0 12,-1 3-8,2 0 3,0 0-15,0 3-11,0 15 9,0 8 2,0 1 0,2-3 0,9 0-2,6-4-1,4-4 3,6-4 0,2-4 7,4-6-3,-3-2-1,-2 0-3,-3 0-6,-3 0 3,-6 0-20,-2 0-7,-4 0 15,0-4-44,0-6-11,-3-4 27,-1-6 0,-5-2 42,-1-2 1,0 2 8,0 4 48,0 1-7,0 4 15,-1 3-1,-2 4-36,2 1-3,-1 4-14,2 1 2,0 0 6,0 0-18,0 0-3,0 6-10,0 14 6,0 6 5,0 0 4,2 0-1,6-2 3,1-1-2,2-5-2,2-3 0,2-3 1,3-3-2,-1-5 2,2-1 0,0-3 4,-4 0 3,3 0-8,-1-1 0,0-13 4,0-1-2,-1-4-2,-5-2 0,-2 1 0,-2-1 3,-4 4-3,0 6 0,-3 1 1,0 4-7,0 5 6,0 1-12,0 0 5,6 0-59,-1 0-129,1 0-45</inkml:trace>
  <inkml:trace contextRef="#ctx0" brushRef="#br0" timeOffset="9307.6979">12636 857 59,'0'0'66,"0"0"-21,0 0 3,0 0 2,0 0 3,0 0-14,46-57-9,-41 52-7,3 1-21,-2 1 5,4 3 7,0 0 2,1 0-3,4 4-11,-2 11 10,2 2 8,-3 2-11,-2 2 4,1 2-9,-2 0 19,-3 2 4,1-1-15,-4-3 3,0 1-10,0-8-2,-3-3 0,2-2 1,-1-6-3,-1 0 1,0-3 3,2 0-3,-2 0 7,0-5 10,0-9-2,0-4-17,1-2 0,2-1-1,2-2 2,2-1-1,0 0 0,1 2-2,1 2-1,1 5 3,-1 1 0,-1 4-2,-2 4 0,0 2-1,-3 4 1,4 0-10,2 5 8,4 10 0,0 5 4,-4 1-6,-1 0 5,-5 2-1,-1-4 1,-1-1 1,-1 0 7,0-7-4,0-2 4,0-3 6,0-3-12,0-2 2,0-1-2,0 0 2,0-3 13,0-18-9,0-7-7,3-7-9,8 1-29,4 3 14,-2 12-2,3 7 13,-3 7 9,-4 2 4,1 3-6,2 0-2,1 0-6,2 12 13,1 7 0,-2 0 1,2 4 9,1 0-3,-1 2 10,2-4 10,0-3-24,0-3 10,3-2-4,-2-2-5,1-3 9,4-4-6,-1-4 4,4 0 6,1 0-16,-2-14 7,1-8-4,-3-2-3,-5-8 12,-5-2-11,-7-1 2,-1-3 6,-5 2-6,-1 0-3,0-2 0,0 1 1,0 2-1,-7 1 0,0 1 0,1 5 4,1 4 3,0 6-7,2 6 2,-1 6-1,1 3 17,2 3-12,1 0 2,0 0-8,0 15-14,0 19 3,0 12 11,0 10 0,0-1 9,1 1-8,8-2 0,2-1 4,5-3 1,2-6-6,6-6 5,-1-6-3,3-9 10,-1-7-6,2-9-1,-1-5 1,-1-2-3,0-2-2,-7-14-1,0-2-10,-7-5 6,-5 1-17,-3-1-3,-3-1 15,0 5-19,-2-2 26,-10 3-1,-2 0 3,0 0-3,0 2 4,4 4-1,4 3 3,3 5 0,3 2-2,0 2-1,0 0-5,0 0-1,4 3-1,13 6 7,-2 1 0,4-3 1,-1 2-1,3 0 0,1-2 1,-2 0 0,2-3 1,-1-1-1,-3-2 0,1 1 2,-5-2-3,1 0 0,-5-2 0,0-10 5,-1-1-2,-4-2 0,-1-5 8,-2 1-11,-2-2 16,0 1-11,0 3-5,-2 4 10,-8 4-10,-5 3-2,2 6 1,-2 0-11,-2 7 7,5 16 2,-1 6 1,7 2-3,6 2 5,0 2 0,0-4 9,12-2-9,4-4 12,6-5-1,1-3-8,4-6 4,6-7-4,7-4 2,5 0-2,2 0-1,-5 0-1,-7-6-1,-10-2 0,-10 0 10,1-8-10,-10-3 6,-4-7 4,-2-5-8,0 0 3,-11 3-4,-5 1-1,1 4 3,-1 3 2,3 7-5,6 4 0,1 5 1,3 2-2,3 1 1,0 1 0,0 0-1,0 0 0,0 0-1,6 0-4,14 0 2,9 0 2,7 0 2,-1 0 0,-2 3 3,-7 5-3,-5 9-1,-7 5 0,-6 12-8,-6 6 9,-2 7 10,0-2 12,0-4 15,0-5-10,0-8-15,0-6-12,3-6 0,18-8-5,6-8 5,14-3-20,9-26-48,0-7-140</inkml:trace>
  <inkml:trace contextRef="#ctx0" brushRef="#br0" timeOffset="13186.5465">15547 703 10,'0'0'174,"0"0"-145,0 0 37,0 0-37,0 0 23,0 0 1,0 0 3,-25-13-16,22 13-37,-3 0 3,-3 0-6,-3 13 1,-2 4-4,1 5 3,1 6 0,0 0 24,5 4-23,-1-2 20,7-3-21,1 0 5,0-6-5,0-3 0,12-3 0,4-6 3,4-1 2,3-6-5,4-2 2,5 0 4,-1-11 4,-3-8-10,-1-2 3,-6-4-6,-8 1-1,-2-3 4,-5 1-2,-5 4-8,-1-1 9,0 4 1,-12-1 0,-1 2-1,-2 3 2,3 3-1,-3 2 0,2 3 0,4 3-6,-2 2-3,7 1 9,1 1 4,3 0-4,0 0 0,0 0-12,0 0-16,0 10 25,9 2 3,6 1 0,3-2 0,6-1 5,2-6-5,3-3 0,-1-1 5,2 0-2,-2-4-3,-3-10-3,-5-1-4,-2-4 8,-5-1-1,1-1 0,-4-3 2,-2 0-1,-1-5 1,-4 0 7,-2-1 9,2 1-14,-1 0 15,-2 2 4,2 5-9,-2 0 7,0 7-7,0 8 12,0 2 22,0 4-33,0 1 5,0 0-19,0 0 0,0 0-2,-2 16-15,-3 14 16,1 16-8,-2 3 13,3 2-5,2 4 2,1-4 4,-2 1 2,2 3-3,0 0 9,0 4 5,2-2-11,9-1 7,2-5-5,0-1-10,2-5 21,-2-6-14,5-1-4,1-5-2,-2-4 5,1-4-6,-5-7 0,-3-6 3,-2-6-3,-3-4 0,-2-2 0,1-10-1,-1-11 1,0-7-19,-3-4 0,0 4-14,-13-1 10,-8 4 2,-1 1 14,-1 2 5,2 1 2,2 3-2,7 2 2,6-1 0,4 5 5,2 2 6,3-3-11,21 1 0,10-2-4,8 0 4,4 1 0,-2 3 1,-4 1-6,-5 3-3,-7 2-59,-6 2-76,-6 2-79</inkml:trace>
  <inkml:trace contextRef="#ctx0" brushRef="#br0" timeOffset="46856.9568">17921 646 105,'0'0'113,"0"0"-44,0 0 0,0 0-29,0 0 27,0 0 19,-5-78-35,11 68 9,3-4-28,4 2-13,4-2-5,7-1-9,6 0-3,4 3-2,0 5 1,-1 4-3,0 3 2,-1 4 0,-1 20-4,-6 11-4,-7 10 8,-11 7 0,-7 6 0,0 3 4,-4 3-4,-17-4 2,-3-3-6,-1-9-3,-4-7 7,-1-9-3,2-11 8,4-5-11,7-7 8,6-4-2,8-3 6,2-2-2,1 0 1,0 0 0,0 0-4,0 0 13,16-7-14,10-3 0,6 0 0,8 2 1,-1-2-1,2 3 0,2 1-8,-3 3 1,5 1-68,1 1-52,-2-2-109</inkml:trace>
  <inkml:trace contextRef="#ctx0" brushRef="#br0" timeOffset="47142.1463">18515 821 138,'0'0'65,"0"0"-60,0 0 67,0 0 5,89-3-24,-55 1-15,5-1-5,1 1-7,-5-2-26,-5 4 0,-8 0-12,-9 0-80,-5 0-51,-8 2-94</inkml:trace>
  <inkml:trace contextRef="#ctx0" brushRef="#br0" timeOffset="47944.4192">19465 513 242,'0'0'121,"0"0"-94,0 0-11,0 0-8,0 0 11,0 0 0,3 22-13,-3 8 32,1 6 26,-1 5-22,0-2-1,0-1-24,0-2-5,0-7-2,0-2-8,0-5-2,7-2 0,4-2 1,3-3 6,4-5-6,3-6 7,7-4 2,9 0-5,5-7 1,-2-10-6,-2 4-4,-8 3-26,-8 7-81,-8-1-53,-1 3-138</inkml:trace>
  <inkml:trace contextRef="#ctx0" brushRef="#br0" timeOffset="48307.7562">19990 499 432,'0'0'106,"0"0"-88,0 0-18,0 0-29,0 0 29,2 90 11,-2-51 33,0-1-13,1-5-12,4-1-13,3-2-1,0-2-7,-1 1 4,0-4-2,0-2 0,-1-5-43,3-12-52,-2-6-66,2 0-128</inkml:trace>
  <inkml:trace contextRef="#ctx0" brushRef="#br0" timeOffset="48561.7577">20042 416 139,'0'0'41,"0"0"-21,0 0 10,0 0 9,80-53 6,-57 48-17,1 5-11,0 0-4,-3 0-6,0 0-7,-5 14 0,-5 4-14,-5 3-76,-6 5-4,0-2-36</inkml:trace>
  <inkml:trace contextRef="#ctx0" brushRef="#br0" timeOffset="48777.9283">20042 649 60,'0'0'75,"0"0"-56,0 0 47,0 0 37,0 0-34,87 0-24,-55-3-22,-3 2-8,-5 1-12,-6 0-1,-6 1-2,-5 13-54,-7 4-59,0 2-65</inkml:trace>
  <inkml:trace contextRef="#ctx0" brushRef="#br0" timeOffset="48978.4849">20036 946 20,'0'0'94,"0"0"-57,0 0 57,0 0 20,0 0-28,81 0-44,-48-10 11,1 0-32,3-2-14,-1 3-2,0-4-5,-3 2-11,-3 2-109,-8 0-184</inkml:trace>
  <inkml:trace contextRef="#ctx0" brushRef="#br0" timeOffset="49548.8697">20503 503 280,'0'0'107,"0"0"-60,0 0-2,0 0-29,0 0-16,0 0 0,32 55 13,-19-21 34,3 3-13,-2-2-2,4 0-2,-2-2-23,5 0 0,3-4-6,0-2 13,0-6 0,-2-6-9,-3-6-1,0-6 10,-5-3-14,3 0 8,-1-18 4,1-6-11,-1-6 9,-1-5-9,-2-1 4,-1 0-2,-3 0-2,2 3-1,-4 2 2,-1 5-1,0 2-1,0 4 0,-3 5-23,0 2-50,-3 8-119,0 2-107</inkml:trace>
  <inkml:trace contextRef="#ctx0" brushRef="#br0" timeOffset="49896.5771">21224 490 520,'0'0'46,"0"0"-29,0 0 8,0 0 31,0 0-24,0 0-32,0 5-17,0 26 3,2 5 14,-1 5 12,-1-4-4,0 1-4,0 0 6,3-4-7,-1 4-5,2-4 2,-3-3-28,1-5-31,1-10-53,0-11-12,1-5-68</inkml:trace>
  <inkml:trace contextRef="#ctx0" brushRef="#br0" timeOffset="50166.146">21254 487 238,'0'0'240,"0"0"-229,0 0-8,0 0 7,6-81 34,7 71 5,1 2-16,5-2-30,6 3 4,1 1-7,1 3 0,0 3-8,-5 0 8,-3 0-12,-2 13-25,-4 4-49,-7 2 0,-6 2-78</inkml:trace>
  <inkml:trace contextRef="#ctx0" brushRef="#br0" timeOffset="50366.6869">21261 679 200,'0'0'164,"0"0"-151,0 0-9,0 0 28,0 0 21,0 0-10,93-27-14,-66 22-20,-4 4-2,0 1-7,-8 0-2,-2 3-37,-10 12-84,-3 5-97</inkml:trace>
  <inkml:trace contextRef="#ctx0" brushRef="#br0" timeOffset="50567.2333">21272 979 296,'0'0'130,"0"0"-124,0 0 27,0 0 43,110-13-38,-78 3-17,-1 3 28,-3-1-35,-1 1-11,0 1 2,-3 1-5,-1-1-58,-5-1-114,-4-3-266</inkml:trace>
  <inkml:trace contextRef="#ctx0" brushRef="#br0" timeOffset="51115.3547">21939 428 7,'0'0'331,"0"0"-221,0 0-62,0 0-48,0 0 3,0 0 7,0 87 34,0-43 17,-5 4-25,-1 2-12,0-4-12,2 0-8,4-4 8,0-8-12,0 1 0,4-9 23,16-4-23,8-5 4,9-8 12,3-7-12,5-2 15,4 0-15,-4 0 4,0-4-2,-9-2-3,-8 0-6,-4-1 0,-7 2-70,-3-1-143,-5-1-144</inkml:trace>
  <inkml:trace contextRef="#ctx0" brushRef="#br0" timeOffset="52572.6787">23342 490 176,'0'0'90,"0"0"-50,0 0-19,0 0-21,0 0 0,0 0 0,0 72 51,0-39-19,3 3 20,2 0-29,4 0-7,4 2 7,2 0-12,9 1 5,5-4 10,5-4 1,3-5-1,3-8-13,-1-10-11,-3-8 15,-2 0-13,-1-7 3,-1-14 1,-4-9-5,-4-6 10,-5-5-13,-4-2 4,-2 1 6,-5 1-4,-5 2-6,-3 4 0,0 3 2,0 6-3,0 5 1,0 2-32,0 8-44,0 4-107,0 6-128</inkml:trace>
  <inkml:trace contextRef="#ctx0" brushRef="#br0" timeOffset="52973.7563">24163 515 254,'0'0'170,"0"0"-72,0 0 14,0 0-52,0 0-29,0 0-31,-16 25-21,11 12 21,1 8 0,-1-1 2,-1 1 7,5-1-9,1-4 0,0 1 3,0-6-3,0-6-1,0-4-8,0-9-25,0-7-52,0-9-107,6 0-113</inkml:trace>
  <inkml:trace contextRef="#ctx0" brushRef="#br0" timeOffset="53337.058">24170 523 365,'0'0'133,"0"0"-75,0 0-26,0 0-23,0 0-2,0 0-7,10-21-37,3 51 29,2 7 8,3 4 34,0 1-12,4-4-6,0-2 2,7-4-14,0-4 3,4-3-3,0-6-1,-3-6 9,-3-8-7,-8-3-2,1-2 5,-5-5-6,-2-13 10,-2-9 6,-4-2-13,-2-4 12,-5 1-9,0 1 3,0-2 12,0-1-21,0 1 5,-2 2-7,-1 0-6,2 3 1,1 4-38,0 6-39,0 6-90,6 8-44</inkml:trace>
  <inkml:trace contextRef="#ctx0" brushRef="#br0" timeOffset="53637.537">24800 452 433,'0'0'79,"0"0"-28,0 0-31,0 0-3,0 0 15,0 0-21,45-35-3,-18 32 1,2 2-5,1-1-1,-1 0-3,-1 0-3,-2 2-13,-9 0-101,-9 0-69,-8 0-137</inkml:trace>
  <inkml:trace contextRef="#ctx0" brushRef="#br0" timeOffset="53853.6997">24896 453 134,'0'0'170,"0"0"-163,0 0-4,0 0 7,0 0 32,-9 95-8,9-68 1,0 1 28,0-2-9,0 2-43,0-3 3,0 1-10,0 1 1,0-4 1,0-2-4,0-5-4,0-2-56,0-5-76,0-3-117</inkml:trace>
  <inkml:trace contextRef="#ctx0" brushRef="#br0" timeOffset="54023.0331">24842 832 73,'0'0'380,"0"0"-223,0 0-94,0 0-33,0 0-30,0 0 1,33 0 7,-2-8 11,8-3-2,0-1-17,-2 2-2,-1 2-44,-8 5-98,-8 2-16,-7 1-150</inkml:trace>
  <inkml:trace contextRef="#ctx0" brushRef="#br0" timeOffset="54662.1458">25390 464 232,'0'0'228,"0"0"-144,0 0-72,0 0 17,0 0 4,83-4 2,-46 2-3,6 0-16,2-1 0,1-1-16,-7 0 4,-6-1-8,-9 3-75,-13 2-100,-11 0-139</inkml:trace>
  <inkml:trace contextRef="#ctx0" brushRef="#br0" timeOffset="54893.9512">25509 440 185,'0'0'232,"0"0"-173,0 0-50,0 0-9,-14 80 30,11-47 3,-1-1 5,-2-2-18,2 0-8,1 2 1,0-1-12,-2 2 5,3 2-6,1-2 4,1-2-4,0-2-61,9-11-107,12-9-113</inkml:trace>
  <inkml:trace contextRef="#ctx0" brushRef="#br0" timeOffset="55279.3525">26261 449 365,'0'0'67,"0"0"-67,0 0-31,0 0 31,0 0 59,-9 116 42,-2-74-42,1 0-6,0-1-40,1 0-4,-1-2 10,3-3-15,-2-2 7,2 0-8,-1-9 1,2-6-4,0-6-20,5-9-22,1-4-120,0-1-8,0-19-172</inkml:trace>
  <inkml:trace contextRef="#ctx0" brushRef="#br0" timeOffset="55567.7605">26338 424 287,'0'0'62,"0"0"-43,0 0 13,0 0 15,0 0-16,0 0-2,56-53-29,-44 75 8,4 15 13,-3 7 39,-1 8 9,-4-1-28,-2-3-22,-2-3-2,3-2-13,-1-4-1,1-5 1,0-5-4,-1-5 2,1-6 4,-2-3-6,-2-9-9,-2-6-44,2 0-91,-3-21-61</inkml:trace>
  <inkml:trace contextRef="#ctx0" brushRef="#br0" timeOffset="55742.6555">26276 691 445,'0'0'120,"0"0"-120,0 0-7,0 0 7,0 0 2,113-19-2,-74 13-9,0 1-49,-6 1-45,-10 2-124</inkml:trace>
  <inkml:trace contextRef="#ctx0" brushRef="#br0" timeOffset="56065.5972">26774 526 423,'0'0'44,"0"0"-29,0 0-15,0 0 50,0 0 54,0 0-87,-10-8-17,10 38-28,0 11 28,0 3 32,-2 1-16,2-3-1,0-1-13,0-2 3,0-6 0,0-3-5,0-7 0,3-9-3,2-6-29,2-8-128,5-6-70</inkml:trace>
  <inkml:trace contextRef="#ctx0" brushRef="#br0" timeOffset="56497.9377">26825 479 446,'0'0'60,"0"0"-45,0 0-9,0 0-5,45-83 26,-32 79 19,-1 2-8,9 2-34,1 0-4,2 16-4,1 6-6,-7 5 8,-9 3 2,-9 3-4,-4 2-4,-25-3-45,-6-2-31,-6-8-13,6-5 16,10-7 67,9-4 14,12-4 31,2-2 60,2 0-18,0 0-45,0 1 9,0 3-31,9 3-5,15 2 1,7 4 39,5 0-5,-3 0-27,-3 2-4,-2 1-3,-4 4 1,-3-1 3,-3 4-6,-3-3 1,-3 1-1,-3 2-44,-2-2-23,-3-2-118,1-1-68</inkml:trace>
  <inkml:trace contextRef="#ctx0" brushRef="#br0" timeOffset="56860.9493">27524 456 384,'0'0'129,"0"0"-54,0 0-43,0 0-32,0 0-32,0 0 32,-17 103 32,0-59-3,-1-1-5,1-2-9,3-4-9,3 1 1,0-3-6,0-2 1,-1 0-2,-1-4-8,-1-4-22,2-8-75,0-10-124</inkml:trace>
  <inkml:trace contextRef="#ctx0" brushRef="#br0" timeOffset="57099.1488">27311 461 414,'0'0'55,"0"0"-3,0 0-24,0 0 22,0 0-49,0 0-1,-3 6-21,17 21 21,3 5 1,1-2 11,3-1-12,1-3-41,4-6-104,-4-8-75</inkml:trace>
  <inkml:trace contextRef="#ctx0" brushRef="#br0" timeOffset="58132.7176">28546 517 339,'0'0'187,"0"0"-91,0 0-54,0 0-42,0 0-4,0 0-33,0 62 37,0-20 7,0 0 2,0-2 0,0-2 5,2 1-5,-1-3-9,-1-2 1,2-2 1,-2-6-4,3-6-10,5-8-72,3-12-84,3 0-159</inkml:trace>
  <inkml:trace contextRef="#ctx0" brushRef="#br0" timeOffset="58671.5725">28601 538 135,'0'0'142,"0"0"-137,0 0-4,65-87 3,-53 76 68,-5 5 5,-3 4-5,1 2-14,1 0-58,6 3-3,6 18-21,4 8 24,-2 6 3,-3 1 6,-3-2-4,-4 0 12,-4-6-8,-1-5-4,-4-5 1,-1-5-2,2-3 10,-2-6-11,1-3-2,1-1 12,2 0-4,5-18 10,5-8-19,3-8 8,2-2-10,1 3 2,-1 3 0,-3 4 3,-4 7 1,-1 4-4,-1 2 2,-4 5 14,1 3 9,2 3-22,-3 2-2,4 0-2,4 22-24,-1 9 25,-1 8 2,-6 3-2,-6-1 10,0 0-6,0-2 0,-5-5 3,1 1-2,0-4-5,1-8 0,0-3-4,3-3 1,0-10-87,0-7-144,0-2-147</inkml:trace>
  <inkml:trace contextRef="#ctx0" brushRef="#br0" timeOffset="59289.35">29468 495 306,'0'0'230,"0"0"-183,0 0-47,0 0-16,0 0 16,-13 100 26,-2-59 3,-4-2 2,2-1 2,2-2-23,5-6 0,1 2-5,0-6-1,3 1-5,-1-2 1,0-9 0,4-5 5,0-9-5,3-2 0,0 0-1,0-23 1,2-12-2,12-9-13,3-2 9,4-1 4,2 2-1,-1 4 3,-4 4 3,-2 3 4,-4 6-7,0 2 4,-3 4 18,0 5 1,-3 8-11,-2 5 7,1 4-16,1 0-3,6 0-8,7 19-6,5 11 10,-6 8 1,-2 4 3,-8 2 0,-5 0 1,-3-1-1,0 0 5,0-4-5,0-4 0,0-3-2,0-5 2,0-6-16,0-7-40,0-11-72,0-3-98,-4 0-106</inkml:trace>
  <inkml:trace contextRef="#ctx0" brushRef="#br0" timeOffset="59452.1163">29403 669 430,'0'0'35,"0"0"-31,0 0-4,0 0 5,91-6-1,-57 3-4,0 0 0,1 0-43,-7 0-136</inkml:trace>
  <inkml:trace contextRef="#ctx0" brushRef="#br0" timeOffset="59852.9678">29816 575 328,'0'0'166,"0"0"-161,0 0-5,0 0-16,0 0 16,0 92 46,0-50 21,0 1-29,0-1-15,0-3-5,0-3-15,0-3 1,0-1-1,0-9-1,0-4-3,0-7 1,0-6-65,6-5-78,4-1-18,-2 0-57</inkml:trace>
  <inkml:trace contextRef="#ctx0" brushRef="#br0" timeOffset="60322.9962">29890 628 172,'0'0'82,"0"0"6,14-92-55,0 64-13,2 5 12,-1 7 34,1 5-30,-2 4 2,1 4-30,0 3-6,2 0-4,3 8-8,-1 15 10,2 6 9,-7 6-8,-6 1 7,-8-4-1,0-1-3,-16-3-1,-12-3-3,-5-3-16,0-5-33,5-7 45,10-4 0,7-6 7,7 0-3,4 0 0,0 0 1,0 0 16,0 0-9,4 0-3,16 6-5,3 6 7,6 1 5,-2 4 8,1 3-17,-1-1 10,-3 1-6,-2 2-3,-5-2-5,-1 3 1,-4-2-8,-4-5-49,-1 2-48,-6-7-98</inkml:trace>
  <inkml:trace contextRef="#ctx0" brushRef="#br0" timeOffset="60724.0973">30280 571 492,'0'0'104,"0"0"-104,0 0-1,0 0 1,85-12-1,-46 6 2,2 1-1,-3 1 0,-11 3-41,-8 1-44,-7 0-12,-12 0-49,0 0-80</inkml:trace>
  <inkml:trace contextRef="#ctx0" brushRef="#br0" timeOffset="62042.9715">29692 389 162,'0'0'77,"0"0"-49,0 0-12,0 0-4,0 0-5,0 0 27,79 0 4,-45 0-31,-2 0 3,-4 0-6,-5-3-2,-5 1-4,-8 2-25,-6-1-93,-4 1-105</inkml:trace>
  <inkml:trace contextRef="#ctx0" brushRef="#br0" timeOffset="62359.3921">29771 380 43,'0'0'89,"0"0"-80,0 0 36,0 0 2,-19 91 14,13-57-15,1 1 14,4 0-26,-1-2 0,1-1 4,1-3-26,-3-3-2,0-1 0,0-1-8,-1 0-1,-1-3 10,2-3-10,0-1 5,3-2-6,0-1-65,0-3 1,0 3-8,0-3-58,0-4-73</inkml:trace>
  <inkml:trace contextRef="#ctx0" brushRef="#br0" timeOffset="63145.3674">30445 548 189,'0'0'175,"0"0"-155,0 0-10,0 0 30,0 0 32,-11 104-34,5-75 22,3-1-47,3 0 11,0-2-2,0 0-19,0-2 0,0 0-3,0-6 0,0 1-34,0-4-105,0-4-88</inkml:trace>
  <inkml:trace contextRef="#ctx0" brushRef="#br0" timeOffset="63360.4372">30285 950 391,'0'0'87,"0"0"-76,0 0-11,0 0 39,88-19-5,-57 13-33,-1-1 12,-3 3-13,-1 0 1,-2 2-1,-3-1-76,-3 3-51,-7 0-192</inkml:trace>
  <inkml:trace contextRef="#ctx0" brushRef="#br0" timeOffset="63836.1001">31060 550 48,'0'0'109,"0"0"-5,0 0-20,0 0-21,-95-23-23,65 23 14,1 18 3,-4 11-24,4 5-9,2 3 34,5 0-32,11 0-3,7-1-20,4 0 0,9 0-3,10-2 2,7-5-1,5-8 0,6-7 4,9-13-5,6-1-17,4-1-89,-2-19-160</inkml:trace>
  <inkml:trace contextRef="#ctx0" brushRef="#br0" timeOffset="64205.9236">31363 523 436,'0'0'137,"0"0"-137,0 0 0,0 0-11,0 0 11,-7 103 45,2-65-1,2-2-26,2-2 6,1-3-20,0-4 0,0-1 3,0-4-6,0-4 0,0-4 0,0-7-1,4-4-47,4-3-110,3-7-20</inkml:trace>
  <inkml:trace contextRef="#ctx0" brushRef="#br0" timeOffset="64453.3586">31400 556 270,'0'0'56,"0"0"-25,0 0 3,0 0 55,0 0 20,0 0-54,63-75-21,-49 68-27,5 6-6,-1 1 1,1 0 2,-2 0-7,1 0 3,-5 11-57,-1 2-60,-5 2-52,-7 2-72</inkml:trace>
  <inkml:trace contextRef="#ctx0" brushRef="#br0" timeOffset="64669.5246">31428 711 235,'0'0'165,"0"0"-133,0 0 2,0 0 12,0 0-17,0 0 9,23 13 21,-3-8-23,-2-3-33,2-1-1,1 2-2,-6 2-13,-2 0-77,-5 6-70,-8-2-96</inkml:trace>
  <inkml:trace contextRef="#ctx0" brushRef="#br0" timeOffset="64854.6542">31456 926 379,'0'0'36,"0"0"-34,0 0 14,0 0 29,0 0 36,0 0-20,63 6-38,-35-7-8,0-4-14,-4 1-2,0 0-32,-1 2-66,2-4-52,0-2-108</inkml:trace>
  <inkml:trace contextRef="#ctx0" brushRef="#br0" timeOffset="65271.4008">32035 529 22,'0'0'39,"0"0"57,0 0 26,0 0-17,0 0 0,0 0-26,-88-26-37,77 34-20,0 5-22,1 7 42,7 0-36,0 3 6,3 1-4,0 2-4,0 0 1,2 1-5,9 2 3,2 2-5,0 2 2,2 0 0,-1 2 6,-3-5-1,-2 2-5,-1-4 0,-4-7 6,-2-3-7,-2-4 1,0-2 0,-15-3 14,-14 0-12,-11-6-2,-9-1-45,-11-2-157,-4-3-76</inkml:trace>
  <inkml:trace contextRef="#ctx0" brushRef="#br0" timeOffset="67392.2457">1954 2612 198,'0'0'154,"0"0"-87,0 0 39,0 0-2,0 0-19,0 0-27,6-32-36,-8 19 4,-6-1 2,-3 2-13,-1-1-6,-3-1-8,-1 2-1,-2 3 0,-3 0-1,3 3-2,2 3-2,1 3 4,0 0-3,0 0-12,-4 9 6,-2 7 8,9 9-3,1 6-1,8 5 2,3 2 4,0-3-4,17-2 4,2-6 0,8-5-1,3-1 2,-2-3-5,5-4 5,-2-4-1,-1-2 0,0-5 0,-6-3-9,0 0-10,-5-1-15,-1-13 13,-3-6-2,-6-2 17,-3 0-2,-6-3-19,0 4 10,0 3 11,0 6 3,0 5 3,-3 3 0,3 4 15,0 0 16,0 0-31,0 17-19,12 5 9,-3 10 10,1 5 3,-2 2-2,-1 4-1,-1 4 5,-1 1-5,-5 0 0,0 2 0,0-2 3,-3 2-4,-8 0 1,-4-1-11,0-3-22,-1-4-33,-3-3 6,2-11 16,-2-4 43,1-12 1,0-9 4,1-3 36,1 0-13,1-21 26,5-12-17,10-12-36,0-11-1,13 1-7,17-1-5,6 6 8,7 5 5,5 3-2,1 3 1,2 3 1,-6 7 0,-4 4-4,-5 5 4,-6 6-14,-3 1-5,-5 4 4,-1 1-38,-8 1-109</inkml:trace>
  <inkml:trace contextRef="#ctx0" brushRef="#br0" timeOffset="71001.1608">2663 2627 55,'0'0'33,"0"0"-3,0 0-19,0 0 3,0 0 43,0 0-29,0 0 4,0 0 10,55-58-25,-55 48 8,0 1 2,0 2 10,0-2 17,0 1-22,-3 0-6,-3 3-1,-3-1-16,-1-1 0,-1 2-9,-1 2-4,-3 0 4,-1 3 4,-2 0-4,-3 0-7,3 1 7,-3 11 13,5 2-7,-5 5-1,8 2-5,2 5 0,2 3 0,9 2 10,0-1-6,0-1 11,0-2-8,12-5-6,3-4 3,0-2 0,3-6-1,-3-2-3,1-5-5,4-3 5,-1 0 5,3 0-2,-2-8 4,1 0-3,-4 1-8,0-4-2,1 1-18,-3-5-17,4 0-10,-4-5 4,0-2 33,-3-4 5,4-1 8,-4 2 1,-1 1-3,2 6 3,-5 2 0,-1 6 6,2 2 14,-6 4-16,3 1 10,-3 3-1,3 0-10,4 0 13,1 0 0,-2 4-5,-3 8 10,4 2-14,-5 2 17,1 4-18,-2 2-5,-1-1 12,3 1 14,-2-6-18,-2-4 3,-2-1-10,1-6-2,-1-5 0,0 0 4,0 0-2,2 0 7,-2-5-2,0-12 3,6-2-10,0-4 0,6 0 0,-3 7-5,0 1 5,0 3 0,1 5 1,-1-1-2,2 3 1,-1 4-1,2 1 1,1 0-9,-2 0 6,1 7 3,1 8 0,-2 2-2,-2 3 9,2-2-7,-3-2 6,4-1-6,0-4 11,-2-4-11,2-1 0,0-4 1,0-2 3,3 0-4,-3 0 0,4 0 4,-2 0-5,-1 0 1,1 0 0,-2 0 3,1-6 1,-1-3-4,0-5 0,-3 1 5,-2-5-3,-2-2-1,-2-1-1,-3-3 0,0-2-9,0 4 9,0 4-3,-11 2-5,-2 8 2,-2 0 6,0 3 0,2 3-4,4 2 8,1 0-8,5 0-5,3 13-1,0 11 10,0 4-6,0 3 6,6-4 13,9-1-12,1-2 4,1-6 7,4-2-8,1-6 0,-1-2-3,3 0-1,1-8 8,2 0-6,0 0 2,4-14-4,-4 1 4,-6 1-1,-3-2-3,-9 2 1,-4-3 11,-4 0-11,-1-2 11,0 1-7,-6-2-1,-6 0 4,-3 1-7,3 4 2,0 0 6,3 6-2,3 1-1,3 0-6,2 4 0,1 1 5,0 1-5,0-2-3,0 2 2,12 0-13,7 0 12,2 0 2,-3 3-2,6 11-2,-5 4 5,1 3-1,-4 2 0,-4 1 4,-4 2-2,0 0 3,-2 0-3,0 0 2,0-5-2,-1-3-1,5-6-1,-1-7-9,6-5-46,0 0-88,1-20-263</inkml:trace>
  <inkml:trace contextRef="#ctx0" brushRef="#br0" timeOffset="72041.0531">4110 2502 337,'0'0'155,"0"0"-118,0 0 17,0 0-27,0 0-1,0 0 0,-88-10-19,67 28 3,2 3-9,2 0 4,11 0-3,-1-3 1,7-1 0,0-2-3,0-2-1,7-5-3,5-1 1,0-4 3,1-3-1,1 0 3,4 0 6,-3-2-8,1-8-8,-4-1 3,0 1-3,-3 2 2,-6 4 5,0 4 2,-3-1-1,0 1 5,0 0-3,0 0 3,3 0-5,5 0 0,0 1-4,1 5 8,0 0-4,0-1 0,3-4 0,-1-1 0,2 0 7,2 0-7,7-11 0,-1-7-12,2-4 4,-4-4-10,-1-1 18,-6-3-9,-6-2 16,-3-1-8,-3-3 1,0-1 0,0-1 13,0-2-6,-5-3 1,-4 4 8,2 3-16,0 12 7,2 9 11,-1 7-14,3 8 24,0 0-14,3 0-14,0 15-2,0 17-10,0 13 12,12 6 0,4 6 4,-1-1-4,0-2 7,2-2 7,0-9 2,0-7-12,2-9 5,-1-7-9,-1-8-2,-1-6-1,-1-5 3,3-1 0,-3 0-4,-2-10-2,1-8-2,-7-3 2,-1-5-16,0 0 12,-5 1-14,-1 4 21,0 5-3,0 3 11,0 7-5,0 4 31,0 2-15,-4 0-16,-3 2-4,2 15 4,4 5 0,1 4 0,0 0 0,6-5 11,8-3-3,0-3-5,7-6-3,1-5 0,1-4-1,8 0-1,6-10-84,0-16-109</inkml:trace>
  <inkml:trace contextRef="#ctx0" brushRef="#br0" timeOffset="72404.3744">4101 2321 262,'0'0'5,"0"0"27,0 0 51,113 5-32,-72-5 3,5 0-30,0 0 3,2 0-23,-6 0 2,-5-2-6,-4-1-95,-3-1-89</inkml:trace>
  <inkml:trace contextRef="#ctx0" brushRef="#br0" timeOffset="73306.558">5092 2428 44,'0'0'70,"0"0"53,0 0 9,0 0-43,0 0-7,0 0-14,-58-39-31,36 39-17,-3 2-19,-2 13 22,2 3-18,5 3-4,4 2 4,4 4 5,9-2-3,-1 3 18,4-5-19,0-3-4,4-3-2,8-4 3,6-4-4,0-3 1,3-5 0,1-1 2,5 0-1,2-1 2,-4-11-3,-4-4-1,-5-4 0,-4-2-2,0-7 2,-3-8-4,0-3 2,-3-8-3,-5-2 2,1 0-1,-2 2 3,0 5 2,0 4 0,-5 4 20,-2 9-4,-2 7 12,3 7 1,3 9-11,3 0 7,0 3-25,0 15-6,0 24-1,0 15 3,0 9 4,3 3 0,6-4 6,3-3-2,0-8-4,1-10 1,5-6-1,0-10 0,6-6-2,-3-8-34,7-11-47,2 0-88,3-12-207</inkml:trace>
  <inkml:trace contextRef="#ctx0" brushRef="#br0" timeOffset="75311.5065">5933 2456 293,'0'0'90,"0"0"-83,0 0 5,0 0 8,0 0-20,0 0 4,12 23 3,-6-2 30,0 2 9,1 0-6,-1-2-8,-1-1-16,1-2-14,0-4 8,1 0-9,5-6-1,2-4 1,-1-4 1,8 0-4,-3 0-10,3-12-6,-5-6 15,-1 0-6,-3-2 9,-3 5-1,-6 2 5,-2 2-4,-1 2 3,0 3-3,0 0 15,0 3 3,0 2 10,0 1 6,0 0-24,0 0-10,2 7-10,4 7 10,3 1 0,1 0 1,4 1-1,-1-1 1,2-1 6,-1-2-7,0-3 0,0-2 0,-1-3-4,1-4 4,0 0 0,0 0 0,2-14-11,-2-5 2,-2-7-23,0-1-16,-6 0 7,-6 1-13,0 3 36,0 4 17,-11 5 1,-1 3 14,-1 3 19,1 2 21,3 1-3,3 4-30,6 0-5,0 1-8,0 0-8,0 0-7,3 0-8,12 0 13,0 0 2,1 1 0,1 2 0,-1 0 0,-1-3 3,0 0-6,-5 0 1,4 0-6,-2 0 2,-3 0-3,-2 0 4,-1 0 3,-2 0-1,1 0 0,-2 0-3,0 4 6,3 6-2,-1 0 3,-2 1-1,2 2 0,0 2 5,-1-2-7,1 1 3,2-2-1,2 0 11,-1-1-4,1-2-1,-2-2-5,3 0 3,1-3-2,1-4-2,1 0 4,1 0 5,2-2-4,1-10-4,-1-4 4,6-6-2,-2-4-2,-1-8 0,2-6 3,-3-5-1,1-5 0,-5-3-3,-5 1 0,-2-1 3,-4 2-4,-3 3 1,0 6 0,0 10 3,0 12-1,0 13 2,0 7 24,-1 0-15,-8 31-12,3 16-2,0 15 2,6 5 13,0 0-12,0-1 13,12-4 4,4-7-16,5-5 13,6-7-4,-3-9-7,6-9 11,-2-8-15,-3-10 0,2-7-1,-2 0 3,4-18-11,-1-12 8,2-7-2,-7-7 0,-7-1-13,-12-2 7,-2-1 5,-2 1-5,0 4 3,-3 1 5,-3 7 0,0 8 2,3 9 6,2 7-8,-1 8 12,2 3-12,0 15 0,0 17-8,0 15 8,0 5 12,0 2-11,2 2 9,-1-2 8,-1-7-18,0-7 18,3-9-2,0-9-12,-2-8-4,1-8 2,-1-3-2,1-3 0,-1 0 3,2 0-3,2-10 0,1-4 2,4 2-6,-2 0 7,-2 2-3,3 5 0,1 0-4,-1 4-1,6 1 1,1 0 4,5 1-4,-1 9 6,-1 1-2,2 0 0,-3-1 2,-2-1-5,-2-2 3,-5-3 0,-1-4-1,-3 0-6,1 0-26,-6-18-25,0-6-246</inkml:trace>
  <inkml:trace contextRef="#ctx0" brushRef="#br0" timeOffset="75665.7138">6633 2228 417,'0'0'95,"0"0"-83,0 0-12,0 0 63,0 0 25,124 8-42,-75-15-25,0-3-7,-6-2-6,-8 2-8,-7-1-2,0 0-13,-7 2-82,-6 0-114,-6-1-192</inkml:trace>
  <inkml:trace contextRef="#ctx0" brushRef="#br0" timeOffset="75893.562">6610 2064 201,'0'0'413,"0"0"-413,0 0-14,0 0-14,0 0 26,0 0-17,-22-33-109,22 33-202</inkml:trace>
  <inkml:trace contextRef="#ctx0" brushRef="#br0" timeOffset="78087.795">8548 2500 384,'0'0'121,"0"0"-120,0 0-1,0 0 18,0 0-6,0 0 17,45-10-12,-23-4-3,0-2 8,0-4-17,0-2 0,2-5 4,-3-2-8,1-3 2,-1 3-3,-6-2-4,-2-2-3,-2-3-6,-5-3 13,-1-3 0,-4-5-20,-1 4 18,0 2 2,0 8-1,-1 6 1,-7 9 5,-1 3 27,3 9 3,0 4-8,3 2 13,0 0-37,2 26 1,-1 17-4,1 17 1,1 4 10,0-2 10,3-5-17,10-9 4,-1-5-8,7-7 3,1-4-3,2-8 1,5-7-1,1-8 3,7-9-1,2 0-2,2-14 0,2-8-10,-3-6 4,-5 0-17,-8-2 4,-5-5-2,-6-1-14,-6-5-14,-5 1 21,-3-5 7,0 0 16,0-1 0,0 6-4,0 7 8,0 10 1,0 10 0,-2 6 30,1 6 26,-2 1 12,3 9-68,0 21 7,-2 10-4,2 12 4,0 2 18,-1 0-4,-1-1-14,1-8 18,-2-4-17,1-6 0,1-6 0,1-1-3,-2-4-3,1-5-2,-3-5 2,2-5-6,2-6 8,0-3-4,0 0 0,0-5 0,0-14-2,4-12-1,5-1-24,5-3 20,1 5-15,-2 7 22,2 4-7,-6 5 7,5 7-4,-3 2 1,0 5-5,2 0 4,2 5-3,1 10 7,-2 4 0,0 1 3,-3 2-3,3-2 0,-1-2 1,-1 0 5,4-6-5,0-1-1,3-7 1,2-4 0,3 0 3,1 0-4,-3-13-10,-2-4 7,-4-1-6,-5 0 0,-3-1 7,-5-1-11,-1 0 13,-2 5-3,0 3 3,0 6 5,0 2 12,0 2 12,0 2-25,0 0-4,0 14-19,0 8 18,0 5 1,1-1 5,7 1 8,3-3 9,0-4-13,-2-5-6,2-5-5,2-4 2,-1-6 0,4 0 8,3-12-6,4-13-2,3-7 0,-4-3-26,-5-1-4,-3 0 13,-3 0-17,-2 4 3,1 10 7,-4 8 24,-1 7 2,-1 7 11,4 0 6,0 15-3,0 9 13,1 1 5,-3 1-19,1-3 7,-4-4-10,0-2-12,-1-2 14,-2-3-10,0-3-2,0-3 1,-6-1-3,-15-4-12,-9-1-93,-6 0-252</inkml:trace>
  <inkml:trace contextRef="#ctx0" brushRef="#br0" timeOffset="78303.9596">9602 1959 715,'0'0'45,"0"0"-44,0 0-2,0 0-2,0 0 1,0 0-43,-15-45-47,15 45-90,-5 0-237</inkml:trace>
  <inkml:trace contextRef="#ctx0" brushRef="#br0" timeOffset="78642.5223">8523 2069 346,'0'0'60,"0"0"-30,127-16 94,-63 6-62,8-2-19,4 0-27,-2 2-9,-1-1 0,-10 5-3,-9 2-8,-5 4-16,-4 0-139,-4 0-101</inkml:trace>
  <inkml:trace contextRef="#ctx0" brushRef="#br0" timeOffset="80894.286">11285 2164 124,'0'0'35,"0"0"-2,0 0 50,0 0-15,0 0-11,0 0 16,76-74-15,-63 74-20,2 1-21,2 17-9,-1 5 5,-1 1 1,-2 2-8,-1-2 12,-4-2-10,-3 0 2,-3 0-8,-2-3-2,0-1 7,-3-1-7,-7-5 0,1-3 8,3-3-6,3-4 5,-3-2-2,6 0 2,-3-5 2,3-13-3,0-6-6,0-4 0,9-2-10,6 4 10,1 2 0,-2 4 0,2 4-3,-3 3 3,4 5 0,-2 3-4,-1 5 1,2 0-1,0 6 2,-3 11-2,-2 1 2,1 1 2,-5 2 0,1-1 0,-2-2 4,1-2-4,-3-1 0,-2-5-1,1-5-1,-3-3 2,0-2 0,0 0 10,0 0-8,0 0 11,0-12-13,0-3-1,0-3-8,6 0 9,2-2-11,3 2 10,-2 3-2,-1 1 3,4 5 0,-5 2-5,2 2 3,3 2 2,0 2 0,4 1-6,2 0 1,0 4 3,0 10 0,0 3 1,0 1-4,3-3 5,1-1 0,0-1 5,1-8-1,1 2-4,-2-7 0,0 0 1,0 0 1,-3 0-2,-4-3 0,1-3 12,-5 0-11,0-2 12,-3-2 4,1-4-13,-1-4 18,0-3-18,-3 0 3,-4-2-1,-1 5 1,0 4-6,-3 7 5,-11 6 9,-2 1-13,-3 1-2,1 16 0,2 1-1,5 2 1,7-1-1,0 4-3,4-1 4,0 0 0,0 1 3,11-2 2,4-3 10,6-3-13,3-5 9,4-5-10,7-5 1,4 0 6,4-9-7,3-12 0,-1-4-1,-5-4-8,-6-2 3,-8-7 0,-10-1 0,-3-8 3,-5-3 1,-3-4 1,-4-3 0,-1 4 2,0 1-2,0 6 0,0 7 0,0 8 1,-1 12 1,-4 6-1,2 9 14,1 4-6,-1 4-9,-1 22-11,3 11 11,-1 9 0,2 2 0,0 3 0,0 5 5,3 1-2,7-1-3,1-4 0,1-8 1,0-8-1,0-7 0,3-7 0,1-7 0,2-6 0,9-4-1,3-5-7,4 0 4,3-7-4,-1-14-11,-3-5-8,-3-11 21,-8-3-49,-4-9-3,-9-1 24,0-2 0,-4 3 27,-1 0 6,2 3 1,0 3 3,-3 6 2,1 8 7,-2 10 22,-2 10 16,0 6 11,0 3-26,0 13-33,0 19-2,0 13 0,0 10 14,0 5-1,-2 3-7,-1 3 19,-1-6-11,-1-4-3,1-12 1,0-10-10,1-8-4,1-11 2,2-9 0,0-6-3,0 0 2,0-16-5,5-9 1,5-5-17,-3-1 18,2 5-9,2 6 4,-1 8 6,5 6 4,3 5-1,3 1 4,0 0-4,1 5 3,-3 8-1,0 3 0,-3 1 7,-1 1-8,-2-1 6,-4-4-7,-1-4-2,-4-3-4,-1-3-34,-3-3-47,0 0-124,0 0-77</inkml:trace>
  <inkml:trace contextRef="#ctx0" brushRef="#br0" timeOffset="81248.3464">12202 1877 252,'0'0'157,"0"0"-136,0 0 8,0 0-8,0 0 60,96 0 15,-41 0-67,6 0-4,5 0-22,-4-2 5,0-5-16,-6 3-3,-8-4-172,-8 4-274</inkml:trace>
  <inkml:trace contextRef="#ctx0" brushRef="#br0" timeOffset="82652.02">13433 2013 43,'0'0'94,"0"0"44,0 0-32,0 0-37,-85 33-3,64-10-27,2 3 8,5-1-17,2-1-5,8-2 7,4-1-6,0-5-23,0 0-2,4-3 4,8-2-10,2-2 5,2-6-3,2-3 3,3 0 9,0 0-3,-2-6-6,2-9-17,-4-4 6,-4-6-4,-4 1-4,-9-3 13,0 0-8,0 0-3,-11 3-4,-2 4 21,4 4 0,3 4 6,3 6 1,3 3 24,0 3-31,0 0-2,12 0-15,15 2 17,10 3 5,8 1 14,4 1-6,3-4 2,-1-2-14,-3-1 3,-2 0-3,-6 0-1,-4 0-1,-7 0 1,-6 0 1,-6 0 0,-7 0 3,-4 0-3,-6 0 5,0 0-5,0 0 22,0-1 18,-12-2-39,-4 3 17,-6 0-17,-4 3 8,1 10-5,-2 3-5,0 0 0,3 3-3,6-1 3,5 0-2,5-2 1,7-3 1,1-3 0,0 3-7,0-3 4,4-1-3,7 0 6,4 0 0,0-3 1,2-3-2,-1-1-2,3-2-9,-1 0 5,0-8 0,2-10 7,0-6-1,-1-3 4,-2-6-3,-4-7 0,-2 0 5,-4-8-8,-3-1 3,-2 3 0,-2-1 10,0 4-7,0 2 0,0 3 10,0 12-8,0 9 21,0 9 9,0 7-4,0 1-29,0 18-2,0 24-8,0 13 6,0 12 4,0 2 12,0-4-9,0-3 0,0-11-5,15-7 0,9-11-9,9-12-15,10-10-1,5-11-47,2 0-208</inkml:trace>
  <inkml:trace contextRef="#ctx0" brushRef="#br0" timeOffset="85659.3195">15572 1940 138,'0'0'139,"0"0"-77,0 0-33,0 0-27,0 0 19,0 0 10,111-2-12,-75-3 12,-3 1-8,-5-1-13,-4 2-2,-5 0-7,-5 2-2,-3-2-50,-5 0-124</inkml:trace>
  <inkml:trace contextRef="#ctx0" brushRef="#br0" timeOffset="85875.481">15620 2123 295,'0'0'52,"0"0"-5,0 0 83,0 0-80,93 13-4,-52-13-18,3-9-26,1-3-1,-4 2-1,-8 2-96,-9 5-67,-11 0-170</inkml:trace>
  <inkml:trace contextRef="#ctx0" brushRef="#br0" timeOffset="87456.5933">16776 1787 110,'0'0'85,"0"0"6,0 0-39,0 0-7,0 0-2,84-80-10,-51 65 11,-6 4-2,1 0 0,-1 5-12,-3 6-15,1 0 3,-1 1-15,0 19 3,-3 8 10,-2 7-13,-5 4 5,-7 3-7,-7 2 4,0 1-1,-9 3-3,-18 2 6,-6-3-1,-5-4-6,-1-6 0,2-9-4,7-7 9,9-6 3,7-7-6,7-7-1,5 1 1,2-2 4,0 0 8,0 0-4,0 0-8,18 0 3,13-7-4,11-4 2,3-3 3,1 0-2,-1 1-8,0 1 2,-2 1-3,2 2-3,-2 2-37,-2 4 24,-1-2-24,-3 1-158,-1 1-121</inkml:trace>
  <inkml:trace contextRef="#ctx0" brushRef="#br0" timeOffset="87826.428">17646 1906 320,'0'0'103,"0"0"-96,0 0-3,0 0-1,0 0 30,0 0 38,82 6 1,-40-4-34,3-2-8,3 0-24,-3-2-3,-2-6 6,-6 0-7,-1 0-4,-6 3-16,-8 1-50,-7 0-31,-8 1-34,-7-2-61</inkml:trace>
  <inkml:trace contextRef="#ctx0" brushRef="#br0" timeOffset="88111.1941">17836 1756 334,'0'0'164,"0"0"-140,0 0-22,0 0 91,0 100-14,0-68-58,0-2 12,0-1-19,0-2-13,3-2 13,0 0-14,1-3 0,0-4 0,3-3-3,-1-3-39,0-3-70,4 0-141,-1 0-78</inkml:trace>
  <inkml:trace contextRef="#ctx0" brushRef="#br0" timeOffset="88550.0396">18521 1677 397,'0'0'135,"0"0"-60,0 0-17,0 0-42,0 0-8,0 0 11,20 95 15,-15-51 11,0-4-26,0 0 3,0-4-17,1 0-1,-2-2 2,4 1-6,-2-2 2,-1-1-4,0-4 2,-2-4-4,0-4-18,0-5-43,3-6-59,3-6-138,1-3-94</inkml:trace>
  <inkml:trace contextRef="#ctx0" brushRef="#br0" timeOffset="88897.6039">19113 1875 366,'0'0'148,"0"0"-87,0 0-7,0 0-35,0 0 2,0 0 12,34-2 6,-9 2-7,4 0-26,6 0 2,4-5-6,0 2-2,-4 2-9,-9 1-37,-9 0-39,-10 0-92,-7 11-82</inkml:trace>
  <inkml:trace contextRef="#ctx0" brushRef="#br0" timeOffset="89139.8959">19142 2056 131,'0'0'89,"0"0"-47,0 0 93,0 0-26,0 0-30,87 0-23,-50-5-25,1 0-25,-1 0 1,1 1-6,-7-1 0,-1 4-2,-4-5-63,-2 0-88,-2-2-107</inkml:trace>
  <inkml:trace contextRef="#ctx0" brushRef="#br0" timeOffset="89931.4692">19860 1691 225,'0'0'143,"0"0"-52,0 0 23,0 0-32,0 0-42,0 0-3,36-45-31,-15 32-5,4 5 9,-2 2-7,2 2-3,-3 4 0,1 0 3,-5 5-3,-1 13 0,-3 8 0,-6 1 0,-7 3 2,-1-2-2,-1 1 0,-17-3-19,-6-4 13,-3-1-25,2-4 25,7-6-2,4-6 3,10-3 5,4-2 4,0 0-3,0 0 15,0 0 18,0 0-3,11 0-21,3 0-8,1 0-2,4 0 0,1 0 1,-2 14-2,1 4 1,-1 4 0,-3 5 4,-1 5-3,-1 0 27,-6-1-21,-1-2-3,-3-4 5,-3-2-3,0-5-3,0 0 1,-3-2-3,-10 1 2,-8-2-2,-4-3 2,-8 0 2,-5-1-5,-2-2-22,-3-3-23,-2-5-38,2-1-91,-5 0-175</inkml:trace>
  <inkml:trace contextRef="#ctx0" brushRef="#br0" timeOffset="91319.2052">4954 4740 238,'0'0'133,"0"0"-98,0 0 5,0 0 10,0 0-7,0 0-16,0 11-3,8 14 21,-2 10 12,4 6-37,1 4-6,-2 2 16,1-1-11,-4 0-10,0-4 0,-3-2-6,0-2-3,2-2 0,-5 0 0,0-3-1,0-4 2,0-2 1,0-6-2,0-6-14,0-6-24,0-6-35,0-3-82,0 0-31,0-3-71</inkml:trace>
  <inkml:trace contextRef="#ctx0" brushRef="#br0" timeOffset="91673.8024">4917 4649 206,'0'0'137,"0"0"-105,0 0 19,0 0-8,0 0 15,100-58-9,-63 49-19,1-1-5,3 1-15,-2 4-7,-6 4-3,-3 1-1,-8 0-21,-4 4-45,-5 13-45,-8 2-26,-5 7-49</inkml:trace>
  <inkml:trace contextRef="#ctx0" brushRef="#br0" timeOffset="91905.5912">4981 4949 85,'0'0'116,"0"0"-99,0 0 136,0 0-52,94 5-49,-64-5 16,7 0-30,2 0-17,-1-7-17,-3-2-3,-2 1-2,-3 1-73,-2 2-93,-5 3-146</inkml:trace>
  <inkml:trace contextRef="#ctx0" brushRef="#br0" timeOffset="92976.9906">5787 4969 172,'0'0'102,"0"0"-46,0 0 44,0 0 1,-84-9-65,69 9 27,-1 5-16,4 8-25,0 5 0,2 6-21,2 2 16,2 1-8,3 0-3,3 0 2,0-3 1,0-2-4,11-3-3,4-1 1,4-5-3,5-2 0,1-4 4,5-4-8,3-3 4,1 0 0,2-1 15,1-14-14,-2-3-1,-7-3 0,-6 0-6,-8 3 4,-11 0 2,-3-2 0,0 1 6,0-1-4,0 0-2,-8 4 0,-1 1 3,-4 4-3,-2 2 0,0 3 0,2 3 14,2 1-10,4 2 8,7 0-12,0 0 1,0 0-3,0 0-6,15 11 8,4-2-2,4-1 5,2-2-3,3-2 0,-1-2 5,1-2-5,-1 0 0,0-6-6,-4-11 3,0-3-18,-5-3 16,-4-3 0,-5-1 3,-8 0-3,-1 1 5,0 2 0,-7 1 1,-4 5 3,-2 3-4,2 4 2,1 4 0,-2 3 20,6 1-4,0 1 0,3 1-2,3 1-14,0 0-2,0 0 0,0 0-13,3 0 6,16 0-1,7 0 8,9-3 7,0 2-5,-1 1-2,-4 0 0,-5 4 0,-2 13-6,-4 7 6,-4 6 0,0 7 8,-6 7-2,-3 2 30,-4 4-7,-2-3-16,0-5 3,0-8-16,5-9 1,6-9-2,4-6-1,6-9 1,4-1-18,3-14-53,4-16-50,-6-3-391</inkml:trace>
  <inkml:trace contextRef="#ctx0" brushRef="#br0" timeOffset="93525.2337">7218 5139 371,'0'0'74,"0"0"-61,0 0 14,0 0 24,0 0-14,0 0 20,22 36-13,-22-15-31,0 0-12,-6 2-2,-13 1-5,-4-3-117,1-1-117</inkml:trace>
  <inkml:trace contextRef="#ctx0" brushRef="#br0" timeOffset="94458.6119">8487 4805 299,'0'0'44,"0"0"19,0 0 0,0 0 2,0 0 1,0 0-36,-83-29-14,65 29 8,1 0-20,-2 3 6,-2 15-10,3 8 2,-1 7 1,5 5-3,4 1 5,6-3 16,2-4-12,2-5-3,0-5-6,12-5 2,4-5-1,5-6-1,1-6 0,1 0 7,1-6-2,-2-15-4,2-6-1,-6-2-5,-2 2 3,-7 3 3,-4 1-1,-4 4 5,-1 7-4,0 3 7,0 7 42,0 2-15,0 0-12,2 0-23,1 16-5,4 3-1,5 2 7,0 0-1,6-4 0,3-6-17,7-4-25,6-7-62,7 0-152,1-3-177</inkml:trace>
  <inkml:trace contextRef="#ctx0" brushRef="#br0" timeOffset="96733.284">10058 4659 252,'0'0'82,"0"0"1,0 0 11,0 0-19,0 0 16,0 0-49,-38-50-4,27 47-10,2 2-20,-6 1 1,-6 0-5,3 1-2,-2 17-4,0 7 2,4 4 0,4 5 6,0-1-5,10-2 4,2-2-5,0-3-2,2-4 2,13-7 0,1-4 0,5-5 0,4-6 1,5 0-2,0-14-4,-2-4-22,-8 0 5,-2 1 0,-9 1 22,-5 0 1,-2-1 4,-1 3-5,-1 2 10,0 5 11,0 2 21,0 4-21,0 1-9,0 0-12,0 6-15,0 16 15,0 10 0,0 7 5,0 6 5,0 2-5,0 4 19,0-1-3,0-2-16,0-1 0,0-2-5,-12-2 6,-1-4-8,-5-6 2,1-5 0,1-9-1,4-7 2,0-7-1,3-5 6,0 0-3,-4-12-3,2-9 0,5-8-5,5-6 5,1-4-21,4 0 15,16 0-9,4 3-10,1 3 24,5 3-3,0 3 4,1 4-2,5 2 2,3 5 0,4 1 0,-1 1-2,1 5-3,-6 4 5,-1 1 0,0 1-5,-2 1 7,-1-2-2,-2-4 0,-2-1 0,-4-5-6,-4 1 3,-8-5-4,-8 0 5,-5-3-13,0 2 14,-3-1 1,-14 2-2,-5 0-2,3 6 4,2 4 0,4 2 0,5 4 0,5 2 0,2 0-12,1 13-8,0 11 18,0 9 3,0 3-1,6 0 21,9-1-20,1-4 2,3-5-3,0-7 0,0-5 0,-4-6 0,4-7 1,2-1-3,0-6-12,1-14 6,2-1-21,-3 0 8,-4 0 20,-3 2-1,-2-1 2,-1 1 0,5 2 3,-1 2-3,0 3 7,6 3-4,-3 4 10,0 5-9,0 0-2,-2 0-1,-4 14 8,1-1-8,-4 4-1,-1-1 2,-5 0 3,4-4-2,-5 0-1,-1-6 2,-1-2-2,0-2-2,0-2 0,2 0 2,-2 0 12,0-6-5,0-9-9,0-5-6,1 1-32,7 1 17,2 3 0,0 4 8,-2 5 10,4 3 2,0 3-4,0 0 4,0 0-13,4 4 13,-2 12-2,-1 0 3,1 4 3,-1 1 5,-3 0 9,1-2 3,4-2-17,-3-4-2,2-4-1,2-3 0,3-3 6,9-3-5,5 0 0,6 0-1,1-11-10,-1-5-44,-8 1 11,-10-1-5,-6-4 0,-6-1 18,-6-3 28,-3-4 0,0-1 0,-6-1 2,-8 1 4,-2 5 8,1 5 52,3 5-36,3 8 6,3 6 21,2 0-33,0 2-22,4 17-2,0 6 2,0 6 10,0 0-8,14-1 8,0 0 4,5-4-11,2-5-2,-1-3 0,-1-4-1,2-2 6,-5-3-5,0-2 2,1-2-3,2-4 0,4-1 0,-1 0 2,2-10 22,-3-10-12,-6-1-10,-2-3 0,-7-2-2,-3-2 1,-3-2-7,0-4 3,-9 5-12,-4 3 13,4 3-8,1 8 10,4 6 1,0 4 0,4 1 13,0 4-13,0 0 0,0 0-1,14 0-5,12 0 5,-1 9 8,-1 4-2,3 1-2,-3 3 1,1 1 2,-1 1 7,-6 1-12,0 1 10,-8 2-6,-2 1 0,-4 0 8,2 0-13,-5-5 0,4-2 3,6-6-4,0-5-4,6-6-41,7 0-207</inkml:trace>
  <inkml:trace contextRef="#ctx0" brushRef="#br0" timeOffset="97867.5119">12547 4662 353,'0'0'80,"0"0"14,0 0-3,0 0-50,-84-9-28,56 18 12,1 5-12,5 2 11,5 4-3,1-1-19,5 1 4,1 0-5,6-2 2,4-3 6,0-1-9,0-3 0,10-2 2,8-4 3,6-5-5,4 0 0,5-10-10,0-8 8,-5-1-16,-6-1-6,-8 2 20,-8 7-6,-3 3 10,1 5 0,-4 3 10,0 0 20,0 0-30,0 11 2,-4 2-6,4 2 6,0 0-4,0-3 1,13 0 1,1-3 0,5 0 2,0-3-1,7-3 0,4-3 1,4 0-4,5 0 0,-2-15-7,-1-3-6,-3-3 2,-3-6 13,-4-3-2,-3-8 3,-7-5-3,0-11 0,-5-8 2,-3-5 3,-7 4-3,-1 3 3,-1 7 2,-16 10 13,-1 8 21,2 13-16,-2 11 12,3 11 13,-3 4-38,-1 36-10,2 17 2,1 13-1,13 9 12,3-3-13,3-6 1,18-10 1,4-12 0,6-9-4,10-11-13,9-13-47,7-12-30,1-3-339</inkml:trace>
  <inkml:trace contextRef="#ctx0" brushRef="#br0" timeOffset="98769.6966">14383 4505 317,'0'0'54,"0"0"-44,0 0-7,0 0 41,0 0 30,0 0-13,59-74-11,-39 74-25,3 0 2,5 7-25,-1 17 9,-2 8 13,-2 3-15,-11 3 5,-8-3-6,-4-3-3,0-7 9,0-6-12,-4-3-2,-1-6 8,2-5-8,3-5 0,0 0 5,0 0 1,0-15 15,0-9-21,0-5 0,5-7-3,7-2 1,4-1 2,2 1 0,6 7 0,0 8-6,-2 7 7,-1 6-1,0 10 4,0 0 2,-2 11-6,-1 10 0,-3 6 2,-5 5 4,-2 0-2,-5 0 0,-3 0-1,0-5-3,0-1-12,0-6-34,8-7-51,11-5-132,6-8-25</inkml:trace>
  <inkml:trace contextRef="#ctx0" brushRef="#br0" timeOffset="99123.9093">15458 4292 423,'0'0'160,"0"0"-156,0 0 6,0 0 16,-48 89 40,27-50-15,-1 4-22,-2-1-9,2-3-1,0-4-18,2-8 2,0-1-3,5-6-3,3-4-1,0-7-38,5-6-27,-1-3-130,-2 0-203</inkml:trace>
  <inkml:trace contextRef="#ctx0" brushRef="#br0" timeOffset="99393.4122">15182 4295 483,'0'0'100,"0"0"-100,0 0-1,0 0 1,103 71 50,-72-37-11,3 6-8,-4 0 0,-3 1-22,-5-2 20,2-2-11,-6-7-7,1-5-7,2-7-2,-4-7-4,5-4-19,2-7-96,-3 0-244</inkml:trace>
  <inkml:trace contextRef="#ctx0" brushRef="#br0" timeOffset="100062.541">15884 4376 454,'0'0'95,"0"0"14,0 0-78,0 0-10,0 0-8,0 0-13,45-63 14,-30 63-14,1 0 0,5 11 9,1 11-8,-3 5 20,-5 0 2,-5 4-13,-3 0 9,-3-3-13,-1 0-1,0-9-2,-2-1 1,0-6-4,0-4 0,0-5 4,0-3-2,0 0-1,0 0 8,0-15-9,0-8 0,1-2-10,3-6-1,1-2-6,4 0 11,0 0-9,5 3 9,3 3 3,2 6-3,2 3 5,-1 4-2,4 7-9,-1 7 11,3 0-7,-5 12 6,-2 14-1,-5 5 6,-4 6-3,-6 4 33,-1-2-6,-3-3 0,3-4-24,0-7 5,0-7-5,2-5-3,1-7-1,1-6-39,4 0-128,-2-12-426</inkml:trace>
  <inkml:trace contextRef="#ctx0" brushRef="#br0" timeOffset="104707.6879">17749 3866 106,'0'0'187,"0"0"-162,0 0 15,0 0 21,0 0 14,0 0-29,0 0-24,0 0-15,0 14-7,-1 8 31,-4 8 6,4 3-18,-1 6 15,2 5-24,0 1 1,0 2 3,6 1-9,7-3 11,1-3-6,2 0-3,4-3 9,1 4-12,2-4 23,3-5-8,-2-5-18,6-9 5,4-8-4,6-11-2,5-1 13,6-19-11,2-14 1,0-8-3,-6-4 7,-6-2-9,-7 2 4,-7-5-2,-6-1 6,-6-1-2,-5-4-5,-6 3 1,-4 2 0,0 3-3,0 6 3,0 7-18,-6 6 7,-1 10-28,3 10-25,-2 6-97,-2 3-76,1 3-102</inkml:trace>
  <inkml:trace contextRef="#ctx0" brushRef="#br0" timeOffset="106613.1025">19528 3901 269,'0'0'74,"0"0"-7,0 0-29,-108-16 22,77 16-13,-8 5-14,-1 13 10,-2 4-2,-3 10-7,6 4-10,5 9-18,7 4 13,10-1-10,7 0-1,9-4 4,1-5-10,6-6-4,19-6 2,10-6-3,12-7 0,11-9 6,11-5 0,6 0 8,4-13-11,-3-10-30,-3-5-47,-14 1-126,-17 0-213</inkml:trace>
  <inkml:trace contextRef="#ctx0" brushRef="#br0" timeOffset="106860.5375">19197 4147 377,'0'0'52,"0"0"-51,0 0 32,0 0 42,104 20-17,-55-20-25,3 0-13,2-2-19,-2-8-2,-4-2-46,-6-2-192</inkml:trace>
  <inkml:trace contextRef="#ctx0" brushRef="#br0" timeOffset="107315.0161">21055 3688 189,'0'0'104,"0"0"-23,-110-40-21,58 40 37,-8 0-13,-8 13-32,-7 17-5,-3 9 0,8 9-12,6 10-15,10 2-19,11 3 11,12-4-4,11-3-7,16-5 9,4-4-10,9-4 0,18-5 0,10-10 0,14-8-3,17-11 6,20-9 0,12-6-3,9-20-18,-6-7-81,-13-1-157,-22 0-222</inkml:trace>
  <inkml:trace contextRef="#ctx0" brushRef="#br0" timeOffset="107709.4619">20421 3842 371,'0'0'147,"0"0"-62,0 0-40,0 0-43,0 0 10,0 0 33,0 119 1,0-76-21,0-1-10,2-4-11,7-2-1,4-3-3,-1-1 0,4-6-7,0-7-10,1-10-81,4-9-260</inkml:trace>
  <inkml:trace contextRef="#ctx0" brushRef="#br0" timeOffset="108511.3201">21275 3520 161,'0'0'101,"0"0"-81,0 0 0,0 0 50,48 82 5,-38-46-37,-1 1 13,-3-7-13,1-5-16,-1-4 6,-3-5-7,-1-8-3,-2 0 0,0-5-13,1-3 3,1 0-3,2-1 5,2-19 25,6-6-33,-2-4 0,4-4 2,1-3-1,0 0-3,4 2 0,-1 5 0,-3 11-2,-3 6 5,0 10-3,-3 3 0,5 0-1,3 16-5,2 6 4,-5 4 2,-2 0 3,-5 0-1,-4 0-4,-1 0-1,-1-5-29,2-3-39,0-5-90,5-5-99</inkml:trace>
  <inkml:trace contextRef="#ctx0" brushRef="#br0" timeOffset="108818.6443">22067 3441 176,'0'0'346,"0"0"-210,0 0-115,0 0-19,0 0 5,0 0 13,-72 109 22,40-73-21,-3 0-8,1 0-9,1-3 1,2-3-5,5-4 0,9-6-33,3-9-38,6-6-140,7-5-137</inkml:trace>
  <inkml:trace contextRef="#ctx0" brushRef="#br0" timeOffset="109050.4738">21818 3494 326,'0'0'186,"0"0"-139,0 0-45,0 0 12,0 0 57,0 0-39,83 89 2,-60-62-17,-1-2-12,-2-2 3,0-4-3,-2-3-10,2-6 5,-1-2-53,-1-8-107,-2 0-155</inkml:trace>
  <inkml:trace contextRef="#ctx0" brushRef="#br0" timeOffset="109551.5377">22333 3488 342,'0'0'145,"0"0"-40,0 0-33,0 0-26,0 0-14,0 0-27,22-26-5,-12 43 1,7 7-1,-5 5 7,-3 0-1,-4 1-6,-5-4 0,0-3 3,0-7 0,0-2-1,0-8-2,0-3 0,0-3-6,2 0 5,7-12-11,3-15-16,7-9 6,4-3-25,-2 1 1,-1 5 20,0 7 20,-7 10 6,0 8 10,0 7-1,-3 1 0,5 3-2,-3 16 12,1 6 7,-4 2-17,-1 3 8,-2 1-3,-3 0-13,-2-3 12,2-2-13,-3-4 1,0-4-1,0-6-88,1-4-158</inkml:trace>
  <inkml:trace contextRef="#ctx0" brushRef="#br0" timeOffset="110221.9479">23374 4069 238,'0'0'143,"0"0"-130,0 0 61,0 0 10,0 0-19,0 0-9,7 59-34,-16-46-6,-5 1-2,-6 3-14,-2 1 0,-2-2-81,4-1-142,-1-4-163</inkml:trace>
  <inkml:trace contextRef="#ctx0" brushRef="#br0" timeOffset="112775.343">24312 4046 276,'0'0'38,"0"0"-33,0 0-5,0 0 39,0 0 4,0 0 24,63 15-10,-41-15-20,1 0 18,-1 0-37,-1-4-5,0-8 1,0-3-11,-2-3 4,0-3-4,1-2-3,-5-1 9,-1-3-8,-1-3 2,-3-5-1,2-3 4,-3-2-6,-1-5 0,-1-3 3,0 0-3,-4 4 3,-3 5-2,0 9 6,0 4-6,-3 7 28,-4 8-7,3 5-4,1 3 10,0 3-16,1 0-5,0 15-7,1 21-18,-1 17 18,-1 10 0,3 2 5,0-2 0,0-6 2,8-6-7,14-6 0,8-8 3,7-11-8,10-6 7,4-10-2,4-10 0,1 0-6,-3-16-12,-4-8-29,-7-5-7,-9 0 15,-10-3-12,-5-3 50,-9-1-3,-6-5 5,-3 1-1,0-2 27,0 3 5,-6 2 8,-4 7-13,-1 5-26,5 8 27,0 5-12,2 4 14,2 7-8,1 1-18,-1 0-4,1 21-10,-1 15 10,-2 14-5,0 1 12,1-1-3,0-4-4,-1-5 9,3-5-9,-2-1 0,0-8 4,1-4-4,1-7 4,1-6-4,0-5 0,0-3-3,0-2 2,0 0 1,0 0 0,0-15 0,0-6 0,6-4 0,3 1-1,4 0-10,-1 5 9,2 2-2,1 5 4,0 3-1,4 3-2,2 6 1,3 0-3,3 0-3,1 10 6,2 7 2,-5 4 0,0 2-1,-2-2 2,-2 0-1,1-3 0,-1-5 1,-3-2-2,0-6 3,1-5 0,7 0-2,1-2-3,2-16 1,4-3 2,-4-3-17,-6-2 7,-5-1-8,-3 1 10,-9 1 5,-6 0-6,0 4 8,0 3 2,-13 2 5,-1 6 21,1 2-11,1 4-5,2 4-11,-4 0-1,1 21-5,1 10 6,3 4-6,4 1 5,5-1 2,0-4 0,6-5 0,11-5 3,3-4-4,4-7 0,6-5 0,6-5-5,7 0-25,6-8-77,1-12-160</inkml:trace>
  <inkml:trace contextRef="#ctx0" brushRef="#br0" timeOffset="113207.6922">24214 3691 365,'0'0'143,"0"0"-38,0 0-70,0 0-27,0 0-7,0 0 14,125-1 30,-46-7-24,12-4-7,8-3-4,-1-3-7,-5-2-6,-7 2-13,-11 3-120,-14 3-148</inkml:trace>
  <inkml:trace contextRef="#ctx0" brushRef="#br0" timeOffset="115050.1864">26859 3937 337,'0'0'124,"0"0"-124,0 0-8,0 0 8,0 0 1,0 0 24,22 21-4,-5-18 39,-1-3-16,-1 0-23,3 0 7,0 0-9,0-8 1,4-5 3,-1-5-22,-1-5 1,-1-3-2,-3-5 5,1-5-11,-4-8 6,2-4 0,-3-3 2,-3 1-2,0 2 0,-6 4 0,-3 5 4,0 1 5,0 8-1,-5 6 19,-3 6 11,2 9-17,1 3 4,2 5-12,2 1-7,1 0-6,0 19-13,-4 22 7,1 16-1,-1 9 14,4 4-5,0-7-2,0-5 2,7-6 2,9-9-3,3-5 0,5-8-1,2-6 3,3-7-5,0-4 2,2-7 0,-1-3 1,0-3-1,-4 0-8,-2 0-1,0-6-10,-2-4 10,-2-4-1,0-1-3,-6-3 12,-2-2 2,-6 1 2,-5-3-3,-1-1 2,0-1 8,0-2-3,0 2-6,0 1 10,0 5-7,0 6-1,0 3 15,0 3-17,0 3 12,-1 2-13,-1-1 1,2 0 5,0 1-4,-1-1-2,1 2 0,-2 0 1,2 0-8,0 0 7,0 0-10,0 0 10,0 2-24,0 6 24,0-1 0,-1 1 3,1-1-5,-2 2 2,2 2 0,-1 2-2,-1 2 6,2 5-4,0 1 0,0 0 2,0 2-5,0-3 3,3-1 0,5-4 4,1-2-2,3-2-2,-2-5 0,4-2 5,2-2-4,2-2 0,1 0 0,1-3-1,-4-7 0,0-1-2,-5-3 1,-3-2-4,-3-2 0,-3-5 5,-2-1-6,0-3 6,0 0-22,-10-2 13,-4 2-3,-4 4-14,-1 5 18,-1 7-28,3 3 33,5 5 1,5 1 4,6 2 11,1 0-13,0 0-9,0 10 6,1 6 2,10-1 1,1-1 4,1-2 1,1-3-2,5-2-1,2-4 2,0-1 4,3-2-8,1 0 4,2-8 3,3-7-5,-2-3-1,-1-5 3,-4-4-3,-3-3 13,-2-1-10,-7-2 0,-4-2 15,-2-1-17,-5 0 6,0 1 7,0 3-13,0 6 18,-2 3-12,-4 8 4,2 4 5,2 7-16,1 4 16,1 0-17,-2 16-13,2 24-7,0 14 19,0 7 2,0 4 9,0-2-7,0-4 4,0-7-7,0-6 4,8-8 1,2-9-4,3-5-1,1-4 3,7-9 3,3-7-12,7-4-11,6 0-51,1-6-46,-5-10-317</inkml:trace>
  <inkml:trace contextRef="#ctx0" brushRef="#br0" timeOffset="115667.3782">26834 3563 81,'0'0'53,"0"0"-21,0 0 41,110-6 18,-65 6-39,9 0-10,8 0 19,13 0-31,7 0-4,9-1-20,7-7-1,8-1 1,2 2-5,0-1 1,-7 4 2,-12-1-1,-14 4-3,-7-1 0,-8 1-13,-11 1-3,-6-2-27,-15 0 5,-9 1 8,-13 1-19,-6-2 8,0 1-1,-9-2-101</inkml:trace>
  <inkml:trace contextRef="#ctx0" brushRef="#br0" timeOffset="116469.5493">28502 3656 206,'0'0'166,"0"0"-80,0 0 12,0 0-13,0 0-61,-86-34-17,51 34 27,-2 13-19,4 8 1,6 4 3,6 1-14,5-1 17,5-1-21,8-3 0,3-2 2,0-5-2,3-2-1,12-3 0,4-4 4,7-5-2,0 0-1,0-4-1,-2-6 0,-5-1-13,-7 6 11,-3 0 1,-6 2 0,-2 1 1,-1 2 0,0 0 0,3 0-1,2 0-6,1 5 3,3 3 4,4-3 0,6 0 4,6-5-4,5 0 5,6 0-5,3-10-4,0-11-16,2-5-8,-3-6-9,-3-2 20,-6-6 3,-6-2 14,-4-2 8,-5-6 6,-5 0 25,-6-1 4,-3-1-16,0 5 19,0 10-29,0 13 8,-2 12 9,-1 9-8,0 3-1,-1 14-25,-5 25-21,-3 20 17,-1 8 8,1 6-2,4-6-2,5-3 4,3-10-8,3-10 4,20-12-13,12-7-18,9-15-65,5-10-138</inkml:trace>
  <inkml:trace contextRef="#ctx0" brushRef="#br0" timeOffset="121080.9435">4862 6552 161,'0'0'125,"0"0"-107,0 0 34,0 0-1,0 0 36,0 0-39,0-72 4,7 63 2,1 2-29,5-1-6,1 4-14,2 2 0,8 2 7,3 0-12,1 3 0,4 11 11,-4 3-9,-3 2 4,-4 2-6,-6 2 4,-5 0-1,-5 3 1,-5 1 0,0-1-4,-5 0 1,-8-7-3,1-4 2,6-6 0,0-6 21,3-3-20,2 0 11,-2 0-10,0 0 3,0-6-4,0-9 1,3-4-1,0-4-1,0-3 1,3-1-1,9 0 0,1 3-2,4 3-3,0 3 2,0 5 3,-1 3-2,-1 5 2,0 5-1,4 0-4,-2 0-1,-1 10 4,1 6 2,-1 4 0,-4 2-3,6 1 7,-3-2-4,1-1 0,2-2 0,-3-5-3,0-2 3,-2-5 0,2-3 2,3-2-1,-1-1-1,2 0 0,-4-6 9,1-10-10,-2-4 1,1-1 0,-3-3 3,-2-1-1,-4-1-2,-3 2 0,0 3 0,-3 4-1,0 2 2,0 3 2,0 6 2,0 2 2,-3 4-7,3 0 6,0 0-3,0 7-6,0 11-6,0 5 9,6 0 3,5-1 1,2-2-4,0-4 0,5-1 0,0-3-5,3-4 10,1-5-4,-2-3 3,5 0-1,-1 0-2,3 0-1,-2-11-8,-2-4 7,-1 0-2,-3-3 2,-5 2-3,-4-3 3,-7 0 1,-3 1 0,0 0 1,0 2 2,0 5 7,-7 0 10,1 5 12,1 3-19,2 2 6,3 1-6,0 0-13,0 0-3,0 16-21,6 7 24,6 4 9,3-2-7,1-1 9,-2 1-9,2-7-1,-1-2 2,0-4-3,2-4 0,-1-5 0,-1-3-1,3 0-3,0-5-10,-2-7-10,-1-4 19,0-1-6,-6-1 7,2 1 0,-1 1-3,-3 1 7,-1 3 0,2 1 1,4 2-1,1-1 1,3-1-1,3 4 0,0-1 2,0 8-4,1 0 1,-3 0 1,-1 14 7,-2 2-6,-2 4 5,3 2 5,-3-1-7,-1 2-2,-3-4-2,0-1 2,-5-1 0,3-2-1,-1-3 1,-4-3-2,1-3-8,-2-3-13,0-3 7,0 0 11,0 0 3,0-16 0,5-10-2,1-4 0,5 1-12,-2 3 8,4 5 6,-5 1 0,1 5 13,1 2 0,5 2-8,1 3-5,-1 5-4,2 3 1,-5 0 2,1 4 1,-4 13-4,-3 1 9,0 3-5,-6 0 8,0-1-5,0-5 4,0-4-7,0-7 0,0-2 3,0-2 0,0 0-3,0 0 0,0 0 6,0-10-13,0-4-5,0-3 6,5-1-3,2 3 3,3-1 5,1 2 1,2 3-15,2 2 15,-2 6-9,1 3 8,4 0-6,-2 0 3,7 12 2,0 3 1,3 2 1,-2-1 4,-3 1-4,1-2 3,-2-1 4,0-4-4,-2-2-3,0-4 0,-3-3 3,0-1-4,0 0 1,0-4 0,1-11 0,-1-3 1,1-5-1,-2-4 0,2-3-15,-1-6 9,0-3-8,-3-3-4,-7-5 10,-4 0-29,-1-1 2,0 0 22,-9 6 8,0 4 5,-1 8 10,5 10 32,-1 7-2,3 7-20,2 3 2,1 3-4,0 4-18,0 22-5,1 19 5,7 12 15,-2 10 8,6-1-13,-3-3 8,0-9-11,4-7-7,-4-8 9,7-6-9,2-5 0,3-7 0,7-7 3,2-4-3,0-6 0,0-1-1,-6-3-6,-3 0 2,-5 0-13,-5-7 4,-7-9-16,-4-5-4,0-4-26,0-4-40,-6 1 5,-6 0 39,3 6 9,0 5 47,0 6 2,1 1 85,3 7-20,2 2 5,3 1-3,0 0-62,0 0-7,0 0 0,3 9-10,9 3 10,1 0-1,5-2 1,-3 0 3,4-5-3,0 0 0,0-4-1,0-1-36,5 0 3,9 0 8,9-11 23,6-3-1,-2 2 4,-9-1-11,-4 2 6,-11 0-9,-10 1 10,-6-1 4,-6 1 0,0 1 25,-3 0 31,-13 1 0,-4 2-19,1 4-33,-4 2-4,6 0-12,2 3 12,3 11 1,6 4-1,4 5 0,2 2 4,0 1-1,15 1 4,2-3 2,3-3-1,0-1 9,1-5-10,0-2 0,-3-2 4,-2-4-9,6-1-1,-2-3-1,10-3 0,4 0 6,6 0-4,2-9-2,3-7 0,-5-4-8,-6-2-1,-13-4 0,-10-1 2,-10-1-2,-1-4 12,-3 0-6,-15 4 2,-1-1-5,-5 6 2,2 7 1,5 7 3,2 4 14,9 4-9,3 1 18,3 0-23,0 0-4,0 10 4,17 8 1,8 2 8,5-2 18,4-1-26,-1-4 7,0-1-7,-3 0 2,-3 2 6,-5-1-9,0 2 0,-5 5 6,-2 1 3,-5 3-5,-2 2 31,-4-2-25,2-3 19,-3-3-29,3-3 3,2-5-6,3-5 3,10-5-45,12-5-56,10-22-269</inkml:trace>
  <inkml:trace contextRef="#ctx0" brushRef="#br0" timeOffset="122653.3207">11101 5893 114,'0'0'105,"0"0"-35,0 0 41,0 0-20,0 0-48,0 0-10,0 0-26,-71 36 18,39-16-18,-5 2 2,-4 6 1,-3 2-8,-3 3 5,0 2 3,-1-3-5,2 2 9,4-4-10,-1-3-1,7 0-2,0-1-1,3-2 0,5-5 2,13-7 0,9-7 10,6-2-12,0 0-13,0 0 12,12 0 2,11-2 5,12 1 23,7 0-5,12-1 20,1 2-26,5 1-11,-2-1-5,5 0 2,-5 2-4,-6-2 0,-9 0-7,-10 4-11,-11 1-34,-11 4-90,-11 1-46,0 3-108</inkml:trace>
  <inkml:trace contextRef="#ctx0" brushRef="#br0" timeOffset="122985.406">10403 6631 315,'0'0'220,"0"0"-220,0 0-7,0 0 7,86 0 26,-35 1 37,10 2-2,4 4-23,-4-2-13,-3 3-10,-3 2 1,-1 0-5,-2-2-9,5 2 0,-2-1-2,-3-1-10,-6 0-2,-8-1-80,-11 0-149,-13-1-44</inkml:trace>
  <inkml:trace contextRef="#ctx0" brushRef="#br0" timeOffset="132071.3103">14030 6205 324,'0'0'191,"0"0"-79,0 0-60,0 0-22,0 0-13,0 0-12,27 0 3,1 0 18,8 0-18,4-2 7,3-5-12,3-1-2,-1 1-1,1 1-20,-5-1-46,-4 3-92,-5 1-24,-9 0-183</inkml:trace>
  <inkml:trace contextRef="#ctx0" brushRef="#br0" timeOffset="132441.1508">14788 5857 434,'0'0'194,"0"0"-136,0 0-40,0 0-12,0 0-6,9 93 43,-7-46-21,1 1 1,-1 2-11,-1 0-6,-1-2 6,0-4-11,0-7 4,0-7-5,0-4-4,0-6-2,0-4-33,0-4-64,0-4-105,-8-5-75</inkml:trace>
  <inkml:trace contextRef="#ctx0" brushRef="#br0" timeOffset="133111.6667">13130 5829 60,'0'0'29,"0"0"33,0 0 28,0 0 2,0 0 27,0 0-11,6-43-29,-6 43-19,0 0-32,-7 2-16,-4 16-6,-8 9-1,2 9-1,-3 11-1,0 8 0,7 14 5,5 6 1,8 7-1,0 2-1,17-2-1,10-9-6,5-7 0,7-13 2,6-7-5,8-7 3,9-8 0,8-5 0,6-9 0,9-10-18,2-5-87,-3-2-230</inkml:trace>
  <inkml:trace contextRef="#ctx0" brushRef="#br0" timeOffset="133644.253">15091 5556 462,'0'0'106,"0"0"-21,0 0-39,0 0-30,0 0-1,0 0-11,47 39 7,-14 8 22,4 7-19,4 6 11,-1 2-12,2-3 8,-5-4 11,-4 0-26,-6-2-2,-8-1-4,-10-1 7,-9 1-10,0-5 3,-19 0-13,-10-6 10,-3-5-39,-3-5 4,2-5-26,-1-5-79,1-4-99</inkml:trace>
  <inkml:trace contextRef="#ctx0" brushRef="#br0" timeOffset="144337.5404">13078 6224 95,'0'0'125,"0"0"-114,0 0 21,0 0 24,0 0-10,0 0-2,0 0-12,54-60 7,-44 51 8,1 3-19,-4 0 4,3 2-10,-1 1-17,-1 1 6,4 2-8,-2 0 3,4 0 3,5 8-3,-1 5 7,0 5-6,0 4-6,-6 0 9,-3 3-2,-4 1-2,-2-2 16,-3-1-19,0-4 10,0-2-3,0-4-8,0-2 7,0-4-8,0-2 0,0-3 0,0-2 6,0 0-7,0 0 6,0 0 0,0 0 5,0-10-11,0-1 1,0-3-3,0-1-5,0-2 0,0-1 1,0-3-4,0-2 8,5 1-7,3 1 9,1 0-3,2 2 1,3 0 0,-1 1-1,1 3 3,0 3-2,0 3 3,-2 2-1,1 2 0,-1 5-3,2 0-2,-1 0 3,2 16 2,-1 9 7,-4 3 7,-1 4 2,-5 1 10,-1-4-20,0-3 10,2-1-15,4-4 1,3-3 3,0-5-3,4-2-2,1-8 0,6-3-1,6 0 0,5-17-31,3-5-51,-4-2-186</inkml:trace>
  <inkml:trace contextRef="#ctx0" brushRef="#br0" timeOffset="145155.1854">15880 6093 279,'0'0'174,"0"0"-103,0 0-1,0 0-14,0 0-26,0 0-17,3 0 2,16 0-6,10 0 22,3 0-1,8 0-27,-1-3 11,2-4-14,2-2 0,-4 0 2,-3 1-2,-5 2 0,-6 3-11,-4 2-41,-4 1-24,-1 0-37,-6 0-104,-4 0-111</inkml:trace>
  <inkml:trace contextRef="#ctx0" brushRef="#br0" timeOffset="145471.6112">16074 5934 252,'0'0'174,"0"0"-97,0 0-33,0 0 4,0 0 1,0 0-35,0 9 0,0 12 8,0 9 24,1 3-11,4 2-26,-2 0 3,0-4-12,0 1 1,-2-5-1,2-3 0,-2-3-3,1-6-14,-1-4-68,4-9-141,-3-2-199</inkml:trace>
  <inkml:trace contextRef="#ctx0" brushRef="#br0" timeOffset="146311.5305">16990 5463 388,'0'0'93,"0"0"-55,0 0 9,0 0 11,0 0-5,0 0-31,-18 21-4,3 15-9,-4 12 5,-2 14 8,4 7-9,4 2 1,4-2-9,6-6-3,3-4 3,0-5-3,15-1 0,7-5-2,7-4 6,0-7-7,7-3 1,3-7 0,4-5 0,2-7 0,4-6-19,-1-4-62,-2-5-189,-7 0-159</inkml:trace>
  <inkml:trace contextRef="#ctx0" brushRef="#br0" timeOffset="146996.6628">17461 5927 304,'0'0'55,"0"0"0,0 0-21,0 0 31,0 0-4,0 0-13,44-69 1,-27 67-32,3 2 3,-2 0-9,3 12-8,-5 9 25,0 4-18,-5 3 2,-2 0 5,-5-3-14,-2 2 2,-1-7-5,-1 0 6,0-7-6,0-4 2,0-4-1,0-4-2,2-1 8,-2 0-7,0-8 0,1-15-2,2-7 2,3-5-17,2-1 2,4 2 5,-2 3-14,3 6 24,-4 7-2,0 4 4,-1 4-4,5 0 2,2 6 0,6 0 4,3 4-1,0 0-3,-2 6 0,1 13 0,-6 4 8,-3 1-7,-3-2-1,0 0 13,-2-3-11,-3-1 3,-1 0-5,-1-5-1,-1 0-4,1-6 5,0-1-17,0-2-20,5-4-132,6-2-73</inkml:trace>
  <inkml:trace contextRef="#ctx0" brushRef="#br0" timeOffset="147291.9857">18154 5869 363,'0'0'193,"0"0"-193,0 0-2,0 0 2,0 0 1,0 0 32,83-1-13,-53 1-10,-2 0 0,1 0-8,-1 0-4,0 0 2,-3 0-72,0-3-90,-3-2-221</inkml:trace>
  <inkml:trace contextRef="#ctx0" brushRef="#br0" timeOffset="147793.3691">18590 5638 275,'0'0'77,"0"0"-13,0 0 35,0 0-22,0 0-5,0 0-41,55-73-14,-32 73 13,4 0-19,3 0 1,-2 14 1,1 10-11,-4 4 14,-5 5-10,-6 5-3,-8 2 8,-6 3-10,0-2-1,-10-4 0,-10-3 0,0-2 3,1-3-3,0-5 0,6-3 8,3-6-8,5-4 0,5-2-1,0-3-6,0-2 5,5 1 2,11-2 0,4-2 3,5-1 2,5 0-10,2 0 5,5-10-25,1-4-9,-1-4-59,2-7-153</inkml:trace>
  <inkml:trace contextRef="#ctx0" brushRef="#br0" timeOffset="148216.2516">19174 5341 294,'0'0'66,"0"0"10,0 0-17,0 0 2,0 0-45,0 0 34,30 93 37,-8-47-44,2 3-11,3 1-2,-3 1-26,-5 0-1,-1-1-3,-7-5 1,-3-2 1,-8-2-2,0-2 1,-8 0-1,-14-3-25,-3-2-17,3-7 0,-3-5-50,-2-4-98,-1-6-137</inkml:trace>
  <inkml:trace contextRef="#ctx0" brushRef="#br0" timeOffset="149080.8419">19778 5818 276,'0'0'131,"0"0"-59,0 0-26,0 0-10,0 0-28,0 0 2,82-4 49,-47 2-37,4 1-2,2-2-4,-2-4-9,0 1 9,-2-1-14,-2-1-1,-6 2-1,-5 4-43,-6 0-96,-11 2-76,-7 0-76</inkml:trace>
  <inkml:trace contextRef="#ctx0" brushRef="#br0" timeOffset="149366.0585">19983 5675 401,'0'0'59,"0"0"-57,0 0 8,0 0 40,0 77 21,0-47-16,0 0-33,1-2-4,1 0-10,-1-1-7,-1-5 10,0-2-11,0-2 0,0-6-43,5-2-80,-1-5-94,1-5-88</inkml:trace>
  <inkml:trace contextRef="#ctx0" brushRef="#br0" timeOffset="150468.2245">20771 5183 378,'0'0'58,"0"0"-18,0 0 13,0 0-24,0 0-15,0 0 15,-33 84-19,16-31 21,1 4-3,-1 3-14,3 2-1,1-3-6,7 2 5,5 0-4,1-4-3,0-3 16,9-8-11,13-6-3,5-7-5,2-5-2,6-6 0,1-6-4,6-5-13,4-10-78,2-1-110,1-1-215</inkml:trace>
  <inkml:trace contextRef="#ctx0" brushRef="#br0" timeOffset="151335.8775">21249 5583 29,'0'0'127,"0"0"-57,0 0 16,0 0-8,0 0-22,0 0-11,68-46-11,-52 46-15,2 0-1,4 0 2,-1 9-15,0 10 26,-2 8-17,-4 3 2,-1 4 10,-5-1-11,-3-2 5,1-4-5,-4-2-14,0-6 13,-2-4-12,-1-3-1,2-4 4,-2-5-2,0-2-3,0-1 2,1 0 0,-1 0 16,0-4-10,0-8-1,2-5-7,-1-1 4,1 0-6,4-3 2,-1 1-2,2 2 2,0-2 2,2 2 0,5 0 0,1 0 5,2 0-9,2 5 2,0 2 0,-4 5-9,1 5 12,-4 1-3,3 0 0,0 7-7,0 11 3,-3 6 3,-1 7 1,-3 0 5,1-1-4,0-1 16,3-6-17,-1-5 0,2 0-5,2-7 5,4-4-12,8-7-25,4 0-129,0-12-194</inkml:trace>
  <inkml:trace contextRef="#ctx0" brushRef="#br0" timeOffset="151586.797">22044 5643 45,'0'0'629,"0"0"-614,0 0-15,0 0 0,0 0 4,0 0-1,48 26 11,-16-24-8,6-2-5,6 0 5,3 0-6,0-5-48,-5-2-87,-11 2-166</inkml:trace>
  <inkml:trace contextRef="#ctx0" brushRef="#br0" timeOffset="152542.6247">22488 5398 187,'0'0'79,"0"0"-46,0 0 49,0 0 10,80-42-26,-59 37 5,2 5-25,-3 0-32,1 0 3,-3 0-8,-2 11-6,-2 2 10,-5 4-10,-2 3 5,-4-2-8,-3 1 1,0-1-3,-13 2 1,-5-2 1,-4-3 15,-2-2-6,6-3-6,3-5-3,9 0 5,3-5-8,3 0 3,0 0 0,0 0 4,0 0-4,8 0-2,6 0-4,6 0 6,4 0-1,-1 9 1,1 6 0,-1 2 3,4 4 3,-2 2-5,-1-1 6,-5-1 2,-5 1-9,-5-2 4,-8-1-2,-1 0 9,0-3-7,-6 1 1,-13-3 3,-5-1-3,-6-4-1,-4-2 1,0-2-5,-2-3 0,3-2 0,2 0 0,4-4-27,5-6-32,9-4-26,9-1-63,4-1-84</inkml:trace>
  <inkml:trace contextRef="#ctx0" brushRef="#br0" timeOffset="152959.8482">22975 5177 381,'0'0'148,"0"0"-108,0 0-14,0 0-12,0 0-14,0 0 4,14 50 24,8-10 13,4 8-1,2 5-8,2 0-22,-2-4 31,2-5-41,-5-2 5,-4-4-5,-6 3 0,-9-2 2,-6 3-2,0 0 4,-16 1-1,-17 0 0,-10-4-6,-5 0 1,-1-6-19,3-6-19,7-4-84,4-8-178</inkml:trace>
  <inkml:trace contextRef="#ctx0" brushRef="#br0" timeOffset="153862.3701">23681 5532 168,'0'0'114,"0"0"-78,0 0 21,0 0 7,0 0 17,0 0-32,0 0-9,19 0-8,-7 0-23,9 0 21,3 0-1,9 0-2,6 0 8,1-5-27,2-2 5,0-4-13,-7 3 8,-5 0-16,-7 2 5,-11 4-33,-6 2-23,-6 0-127,0 0-121</inkml:trace>
  <inkml:trace contextRef="#ctx0" brushRef="#br0" timeOffset="154194.2466">23901 5424 250,'0'0'108,"0"0"-65,0 0 4,0 0 44,0 0-30,0 0-48,0 33 17,0-5 21,0 2-21,0 1-18,0-3-6,0-1 2,1 3-8,-1-1 0,0-2-1,0-3 1,0-6-24,0-5-66,2-3-84,4-6-80</inkml:trace>
  <inkml:trace contextRef="#ctx0" brushRef="#br0" timeOffset="154494.9752">24459 5762 632,'0'0'21,"0"0"-21,0 0-18,0 0 13,0 0-12,0 0-58,-13-16-67,13 12-72</inkml:trace>
  <inkml:trace contextRef="#ctx0" brushRef="#br0" timeOffset="154748.906">24797 5681 424,'0'0'115,"0"0"-113,0 0 4,0 0 20,0 0 19,0 0-12,5-1-33,-5 1 2,0 0-5,1 0-48,5 0-73,0-5-89</inkml:trace>
  <inkml:trace contextRef="#ctx0" brushRef="#br0" timeOffset="154980.6954">25072 5706 356,'0'0'175,"0"0"-161,0 0-12,0 0 19,0 0-13,0 0-8,3 0-7,-3 0-100,0 0-97</inkml:trace>
  <inkml:trace contextRef="#ctx0" brushRef="#br0" timeOffset="155412.6232">25297 5493 295,'0'0'62,"0"0"-59,0 0 74,0 0-1,0 0 0,0 0-1,103 22-47,-70-22 1,4 0-17,2 0-12,4 0 11,-3-1-9,-4-4-4,-4 2-15,-9 2-40,-3 1-54,-8 0-31,-3 0-65</inkml:trace>
  <inkml:trace contextRef="#ctx0" brushRef="#br0" timeOffset="155697.8153">25537 5391 421,'0'0'93,"0"0"4,0 0-18,0 0-52,0 0-23,0 0-2,-27 67 28,23-38-4,1-1-20,0 0 3,0-3-9,1 1 4,1-2-6,1-4 2,0-2-3,0-3-4,0-4-79,0 2-105,1-3 15,4-2-41</inkml:trace>
  <inkml:trace contextRef="#ctx0" brushRef="#br0" timeOffset="159706.9806">26209 5122 210,'0'0'118,"0"0"-78,0 0 29,0 0 10,0 0-3,0 0-18,78-58-29,-56 54-2,4 2-8,3 2-13,1 0 7,-2 18-9,3 8-4,-3 5 10,-1 5-8,-5 4 1,-8 0-3,-8 5-2,-6-1 2,-6 3-16,-22-1 8,-8-1 1,-1-2 14,-2-6-7,3-4 0,6-3 2,9-4 4,5-8-6,8-7 0,7-5-4,1-5-1,0 0 5,0-1 0,1 0 0,16 0 1,11 0-1,10-2 3,11-14 3,6 0 1,2-2-7,1 0 0,-4 1-26,-4 4-62,-6 2-141,-10 4-112</inkml:trace>
  <inkml:trace contextRef="#ctx0" brushRef="#br0" timeOffset="160061.2024">26805 5425 260,'0'0'215,"0"0"-187,0 0-16,0 0 54,0 0-22,117-4-5,-77 4-16,5 0-18,-2 0 9,-3 0-12,-4-5-1,0-1-1,0-4-7,-3-1-53,-2 2-21,-9-1-78,-11 0-88</inkml:trace>
  <inkml:trace contextRef="#ctx0" brushRef="#br0" timeOffset="160323.9243">27044 5280 195,'0'0'190,"0"0"-143,0 0-29,0 0 51,0 0 34,-12 87-41,10-63-35,2-2 14,0-1-29,0-3-8,0 0 6,0 3-7,0 2-3,0 3 0,0-1-5,0 2-3,0-4-41,0 0-48,0-8-102,0-8-89</inkml:trace>
  <inkml:trace contextRef="#ctx0" brushRef="#br0" timeOffset="160678.128">27571 5082 522,'0'0'155,"0"0"-93,0 0-9,0 0-35,0 0-18,0 0-4,10 74 4,-4-26 12,-1 2 14,-2-1-25,-2-2 13,1-5 0,-2-4-8,0-4-8,0-4 2,0-1-7,0-4-13,0-6-41,0-9-94,6-8-297</inkml:trace>
  <inkml:trace contextRef="#ctx0" brushRef="#br0" timeOffset="163654.3615">10991 8074 383,'0'0'91,"0"0"0,0 0-6,0 0-55,0 0-1,0 0-26,43-4-1,-18 4 28,7 0-18,2-2-1,2-7-9,5-1 5,-3-2-12,-4 1 5,-7 5-50,-12 6-74,-9 0-121</inkml:trace>
  <inkml:trace contextRef="#ctx0" brushRef="#br0" timeOffset="163906.7954">10973 8305 395,'0'0'94,"0"0"-81,0 0 12,0 0 59,83 2-22,-47-2-35,6 0-4,-3-7-15,-2-1-8,-4 1 2,-5 3-2,-4 1-6,-9 3-72,-3 0-138,-8 0-138</inkml:trace>
  <inkml:trace contextRef="#ctx0" brushRef="#br0" timeOffset="167336.5226">13903 7856 19,'0'0'70,"0"0"-41,0 0 23,0 0 7,0 0-1,0 0-7,0 0 5,51-68-7,-39 58 3,1-1-5,1 1-8,2 0 10,-1 2-24,1 3-13,1 5 5,1 0-15,1 8 5,-3 13 4,1 4-9,-4 6 16,-1 0-12,-6-1 1,0-1 10,-4-6-16,-1-4 1,-1-4-2,0-5 11,0-2-11,0-5 1,0-1 5,0-2 13,0 0-15,0 0 17,0-8-16,-6-10 2,3-5-9,3-4 2,0 2 0,0-1-3,0 2 4,3 5-1,9-1 0,1 5-1,1 1-3,4 5 4,0 3 0,4 5-3,5 1 0,0 0 3,-2 6 0,-2 11-4,-4 4 0,-4 2 4,-5 3 0,-2 0-3,-4-2 10,2-2-7,-1-2 0,2-2-2,1-1-3,-2-6-17,4-1-46,3-10-81,1 0-103</inkml:trace>
  <inkml:trace contextRef="#ctx0" brushRef="#br0" timeOffset="167764.2697">15153 7326 347,'0'0'107,"0"0"-37,0 0 47,0 0-65,0 0-35,0 0 6,0 0-9,-98 77 10,80-23-9,6 9-12,6 2 17,4 0-12,2-5-1,0-4 3,2-5-8,10-6-1,3-5 0,3-5 4,4-4-8,6-10 6,7-8-6,8-12-20,5-1-88,-2-8-207</inkml:trace>
  <inkml:trace contextRef="#ctx0" brushRef="#br0" timeOffset="168428.4751">15435 7700 156,'0'0'43,"0"0"45,0 0 15,0 0-32,0 0-6,0 0-4,76-55-27,-49 55-5,2 8 2,-3 10-17,1 8 12,-4 1-11,-7-1-7,-1 2 5,-5-3-7,-2-2-5,-4-4-1,-1-2 5,-1-3-3,-2-6-1,0-1-1,0-4 6,0-3 5,0 0-11,1-10 4,2-12 6,2-5-17,4-3 7,4 0-12,2 2 9,1 5-14,-1 5 17,0 2-1,-3 8 3,1 1 0,0 6 2,4 1 3,3 0 1,4 3-3,-1 9-5,-1 3 0,0 3 1,-3 0-1,-2 0 1,-1-1 1,-2-2-1,-4-3-1,-4 0-15,0-2-30,-3-2-133,1-5-105</inkml:trace>
  <inkml:trace contextRef="#ctx0" brushRef="#br0" timeOffset="168697.937">16154 7697 569,'0'0'124,"0"0"-121,0 0 17,0 0-18,0 0 2,0 0 14,78 0-14,-48 0-1,0 0-3,-2 0 2,-1 0-7,-1 0-33,-3 0-98,-2 0-146</inkml:trace>
  <inkml:trace contextRef="#ctx0" brushRef="#br0" timeOffset="169014.3867">16793 7394 350,'0'0'22,"0"0"3,0 0 50,0 0 29,0 0-36,0 0-50,0 57 64,6-13-34,-2 2-16,-1 3-10,2-3-18,-1-2 6,4-3-10,-2-7 0,1-5-3,-1-5 1,-1-9-17,-1-4-26,4-11-84,0 0-165</inkml:trace>
  <inkml:trace contextRef="#ctx0" brushRef="#br0" timeOffset="169399.4783">17058 7194 736,'0'0'40,"0"0"-28,0 0-9,0 0-1,0 0-4,0 0-10,36 44 12,-1 3 10,-1 8-7,-1 2 11,-5-3-3,-4-3 0,-6-5 12,-5-4-20,-5-6-3,-7 2 1,-1-1 4,-6 1-10,-19 0 2,-8-6-31,-4-1 8,-4-6-19,-3-4-36,-3-5-127,-5 0-241</inkml:trace>
  <inkml:trace contextRef="#ctx0" brushRef="#br0" timeOffset="170170.359">14510 8333 28,'0'0'147,"0"0"-111,0 0-14,0 0 32,0 0 33,0 0-20,120-18 4,-71 12-18,3-1-24,3 2 21,0 2-23,3 0-14,2 3 13,4-2-15,7 1 5,2-1-12,4 0 3,5-1-2,8 0-5,10-4 1,10-1-2,18-5-3,14-2-7,7-3 9,4 0 3,-10 3-6,-21 3 6,-20 5-1,-22 4 0,-13 0-38,-14-1-12,-12 4 11,-13-1-65,-14 1 36,-11 0 44,-3 0-27,-4 0-6,-16 0 22,-2 0-52,-5 0 25</inkml:trace>
  <inkml:trace contextRef="#ctx0" brushRef="#br0" timeOffset="171119.6036">15371 8589 260,'0'0'61,"0"0"-57,0 0 48,0 0 21,0 0 11,0 0-17,37-65-33,-17 56-4,0-1 4,5 2-21,5 1 17,2 0-17,7 3-6,0 1 12,0 3-14,2 0 5,-5 0-10,0 2 2,-6 10-4,-5 1 3,-5 4-1,-7 2 4,-7 4-4,-6 3 0,0 3 0,-18 5 3,-10 1-3,-8-1 0,-1-1 0,-2-1 6,4-5-6,7-3 0,3-1 0,5-5-7,8 0 7,2-4-1,3 2 1,4-3-2,3-1 0,0 0-1,0-1 3,11-2-1,10-2 0,11 0 1,12-6 0,11-1 3,11 0-3,10-3 0,11-11-2,1-2 4,-3-2-2,-10 3 0,-13 1-7,-14 5-15,-17 3-46,-11 3-29,-9 2-6,-6-1-72,-5-1-94</inkml:trace>
  <inkml:trace contextRef="#ctx0" brushRef="#br0" timeOffset="172377.0471">11320 10692 161,'0'0'175,"0"0"-103,0 0-31,0 0-17,0 0-6,0 0 40,0 0 18,86 0-34,-48-3-13,1-5-6,1 0-18,-4 1 2,-3 4-7,-5 3-13,-5 0 2,-7 3-74,-10 14-101,-6 1-101</inkml:trace>
  <inkml:trace contextRef="#ctx0" brushRef="#br0" timeOffset="172593.2444">11362 10916 1,'0'0'388,"0"0"-354,0 0-27,0 0 28,0 0 22,93-6-26,-54-4-11,4-2-13,-3 2-4,-4 1-1,-5 7-2,-7 0-26,-2 2-55,-8 0-73,-5 0-97</inkml:trace>
  <inkml:trace contextRef="#ctx0" brushRef="#br0" timeOffset="173780.7303">13203 10257 42,'0'0'57,"0"0"28,0 0-13,0 0 15,0 0-20,0 0-27,75-58 11,-56 58 1,2 0-16,5 0 4,0 17-21,1 4 7,-2 5-3,-6 1-18,-6 1 10,-6 1-3,-5-5-5,-2-3-2,0-4-1,0-5-1,0-3 2,0-6-1,0-3-3,0 0 16,0 0 0,0-8 3,-3-10-16,1-6-4,2-6 0,0-3-2,2 0 0,10 1 2,4 7 0,-1 4-2,2 4 2,-1 5 0,-1 3 0,3 5 0,0 4-1,4 0-2,0 6-3,1 10 3,-2 5 3,-4 5 0,-4-1 0,-7 3 0,-5 0 0,-1-2 0,0-4-8,0-1-14,0-5-51,0-5-140,0-6-105</inkml:trace>
  <inkml:trace contextRef="#ctx0" brushRef="#br0" timeOffset="174344.6119">14440 10269 254,'0'0'118,"0"0"-38,0 0 24,0 0-54,-107-50 11,71 49-34,-1 1-9,-1 0 15,1 6-29,-2 13 2,3 8-5,2 8 6,0 9-1,1 10 14,5 10 0,2 4 19,8 1-27,9-5 6,9-12 0,0-5-16,14-9 5,10-8-7,8-8 0,6-7-6,5-12 6,8-3-9,5-7-31,5-14-53,-8-2-113,-12 2-307</inkml:trace>
  <inkml:trace contextRef="#ctx0" brushRef="#br0" timeOffset="174905.2047">14583 10698 413,'0'0'75,"0"0"-7,0 0 24,0 0-15,0 0-26,0 0-32,14-56-13,9 49-2,6 2 0,-1 5-4,-1 0 1,-4 2-1,-3 14 0,-6 4 0,-2 4 4,-8 3-4,-4 3 0,0 0-1,-16 3 5,-1-3-4,3-1 3,0-5-1,8-5-2,0-1 3,5-2-3,1-2 0,0-1 0,0-3-7,5-2 7,15-4 0,10-4 3,9 0 0,11-3-3,4-10 0,-2-2 0,-2 0-4,-7 1-12,-8 2-9,-5 1-37,-10 3-168,-10-3-254</inkml:trace>
  <inkml:trace contextRef="#ctx0" brushRef="#br0" timeOffset="176048.7266">9105 13013 350,'0'0'86,"0"0"-64,0 0 23,0 0 19,0 0-4,0 0-32,0-3-16,0 3 5,0 0-14,0 0-3,0 0-5,0 0-96,-9 1-111,-6 11-157</inkml:trace>
  <inkml:trace contextRef="#ctx0" brushRef="#br0" timeOffset="176365.18">8754 13630 433,'0'0'105,"0"0"-83,0 0-19,0 0 35,0 0-16,0 0-18,2 1 0,-2-1-4,0 0-17,3 0-24,9 0-63,-2 0-56</inkml:trace>
  <inkml:trace contextRef="#ctx0" brushRef="#br0" timeOffset="176650.402">9579 13619 249,'0'0'173,"0"0"-163,0 0 10,0 0 46,0 0-12,0 0-5,0 0-36,0 2-10,0-2-3,0 0-8,0 0-123,-1 0-199</inkml:trace>
  <inkml:trace contextRef="#ctx0" brushRef="#br0" timeOffset="177460.9758">10387 12712 232,'0'0'56,"0"0"-11,0 0-6,0 0-26,0 0 15,0 0 1,98-5 15,-49 5 10,3 0-19,-2 0 4,0 0-22,-2 0-16,-2 0 8,5-7-9,-2-7 0,-3 0-60,-10 6-73,-13 0-34,-14 5-32</inkml:trace>
  <inkml:trace contextRef="#ctx0" brushRef="#br0" timeOffset="177768.9677">10755 12721 62,'0'0'116,"0"0"-40,0 0 6,-6 96 2,6-61-6,0 3-11,5 2-5,4 1-16,-1-1 3,-3-1-23,-1 2-13,-4 2 2,0 3-14,0-2 22,0-2-19,0-5 1,0-2-9,0-7 4,0-5-10,0-7 2,0-5-64,5-11-121,1 0-155</inkml:trace>
  <inkml:trace contextRef="#ctx0" brushRef="#br0" timeOffset="178709.4208">10989 13099 283,'0'0'63,"0"0"-59,0 0-4,0 0 5,0 0 8,0 0 52,99-2-10,-71-16-18,-3 2-18,-5-1-17,-5 3 8,-6-2 0,-2-7-1,0-4 9,-2-6-18,3-6-5,-5-3-6,-2-4-44,1 3 13,-2 2 9,0 9 25,0 7 8,-2 7 0,-7 8 34,6 3 48,0 7 5,1 0 4,1 0-61,1 23-25,0 13 0,0 11 1,0 7 27,0 3-5,0 4-20,1-4 23,2-3-21,-1-4 1,1-10 5,0-1-10,0-7-6,-1-7 0,-1-4-1,-1-5 1,0-8 0,0-1 0,0-6-2,0-1 0,2 0-4,1-11-3,4-12-27,2-9 16,3-4-4,1 1-4,-1 5 9,0 9 1,-2 4 18,-2 7 0,0 5-2,0 5-1,3 0 5,1 7-2,6 7 11,0 6-4,1 0-3,2 2 6,-3 0-9,6 0 17,-2-3-11,0 1-6,-1-6 2,0-6 0,3-5-3,1-3 0,1 0 0,4-16-1,-3-7-19,-5-2-10,-7-2 24,-3-2-6,-8-1 8,-2 1-5,-2 6-4,0 5 12,-11 5 2,-5 9 19,4 2 7,-1 2-25,5 0 5,-1 17-2,4 7-2,1 3 6,4 2 3,0-1-4,9-2 8,9-2-16,4-5 5,4-3-5,5-9 0,3-6-4,4-1-8,2-5-61,-7-15-156</inkml:trace>
  <inkml:trace contextRef="#ctx0" brushRef="#br0" timeOffset="180175.0751">12864 12831 238,'0'0'16,"0"0"-14,0 0 10,0 0 41,90-33-9,-64 33 6,0 16 8,3 13-3,-7 7-2,-4 4-14,-8 2-2,-5-1-4,-5-8-24,0-4-2,0-6-7,0-10 5,0-4-4,0-6-1,0-3 2,0 0 17,0-1-16,0-15 9,0-6-12,0-5-2,0-2 1,1-2 1,2-1 0,2 0-4,5 3 4,2-1 0,4 4 0,3-1-14,1 4 13,3 5-2,-4 3 2,-1 7-7,0 5 5,0 3 3,-3 0 0,0 6-7,-3 12 3,-1 5 1,0 3 3,-2 1 4,0-2 2,-2 1-6,1 1 1,1-5 3,7 0-2,1-6-1,1-4 10,1-3-6,0-2 0,1-6-5,2-1 0,-2 0 3,2 0 7,0-6-6,-2-9 0,1-2-1,-1-5 4,-2-4-6,2-3-1,-4-1 0,-4 3-7,-4 6 7,-7 2 0,-1 6-1,0 5 6,0 3-3,-3 3-2,-5 2 0,1 0-5,-3 4 0,-1 14 5,2 9 12,2 4-12,5 5 24,2-1-20,0 0 0,0-3 4,12-6-7,3-5-1,4-4 2,1-3 3,-1-7-5,2-6 0,-3-1 1,2 0 0,-7-4-1,0-8-2,-5-5 1,-2-1-11,-3-6 9,-3-3-12,0-3-16,0-1 22,-5-1-13,-13 2 14,-4 4 4,-3 4-2,-2 5 6,0 7 6,6 3 14,3 3 28,9 2-30,5 1 2,2 1-14,2 0-6,0 0-3,6 0-8,14 0 11,8 0 1,2 0-1,6 0 5,1 0-5,-1 0 1,-2 0-4,-1 0 3,-3 0-11,-2 0-17,-4-1-88,-8-1-225</inkml:trace>
  <inkml:trace contextRef="#ctx0" brushRef="#br0" timeOffset="180391.2376">14211 13004 435,'0'0'231,"0"0"-224,0 0 41,0 0 2,0 0-46,0 0-4,19-64-79,-16 43-163</inkml:trace>
  <inkml:trace contextRef="#ctx0" brushRef="#br0" timeOffset="181631.8967">15141 12725 281,'0'0'110,"0"0"-80,0 0 32,0 0 0,-85-4-12,71 14-21,0 11-5,3 5 5,1 2-7,6 4 4,1-2-4,3-3-9,0 0 3,1-2-14,14-6-2,0-2 6,4-10-6,2-4 0,3-3-1,0 0 1,-2-5 14,-5-9-14,-6-3 0,-5 0-5,-4-1-8,-2-3 12,0 3-12,0 0 13,-10 5-1,1 1 1,-3 3 0,2-2 7,3 4-3,1-1-4,5-1 0,1 0-6,0 0 1,0-2 1,9 3 4,7 0-3,2-1 2,5 0 1,3-2 0,3-5 0,-3-2-2,-3-5 2,-5-1 0,-5-2 0,-5-1-2,-5 0-1,-2 3 3,-1 3 0,0 6 11,0 5-7,0 5 26,0 5 0,0 0-15,0 0 1,0 9-16,-3 21 0,2 15 8,-2 12 11,3 6 21,0 6-21,0 6-8,0 5 20,0-1-16,0-2-7,0-8 15,4-5-20,-2-3-3,-1-2 0,-1-3-3,0-3 3,2-9 0,-1-5 1,1-5-2,-1-10 4,1-8-6,-2-7 3,1-6-20,-1-3 8,0 0 7,0-13 0,0-7-3,-6-4-25,-6-3 33,-3-3 0,2-2-24,-6-1 8,3 3 7,2 0 9,5 5-3,6 2 7,3 5-4,0 1 0,6 1 4,14-4-5,9-2 1,7-4 0,4 0-2,5-2-16,6-1-8,-2 4-24,-4-1-53,-6 2-40,-8 6-74</inkml:trace>
  <inkml:trace contextRef="#ctx0" brushRef="#br0" timeOffset="182966.1632">16395 12772 318,'0'0'65,"0"0"-21,0 0 70,0 0-23,0 0-29,0 0-37,28 52-23,-12-52 8,4 0-7,8 0 4,7-14 24,1-6-24,-1-1-2,-8-2-5,-8 2 2,-4 0-9,-7 0 6,-4-1-10,-1-2 11,-3-4-33,0 3 17,0 1 4,0 6 5,0 4 7,0 7 0,0 3 5,0 4 22,0 0-27,6 7-1,9 12 1,3 5 7,0 2 4,-1 0-4,0-1-5,-2-1 9,-3-2-7,-4-2-4,-7 0 0,-1-4 8,0 1-8,-8-5 0,-1-2 1,0-3 5,-1-4 1,4-2-7,-3-1 4,3 0 1,-3 0 5,5 0-3,1 0 4,3 0 2,0 0-12,0 0-2,0 0 0,10 0-5,13 0 4,6-9 4,9-6-1,-1-3-1,0 0-14,-7 0-5,-4 0 7,-3 1 8,-3 2 2,-8 1 2,-6 0 0,-1-3 0,-5 0 7,2-1-9,-2 3 2,0 2 0,0 4 11,0 4 8,0 4 2,0 1 9,0 0-21,0 0-9,0 13-9,0 10 9,1 2 9,6 1-2,2-2-6,4-3 3,-1-3 2,4-5-6,1-2 0,2-5-2,2-3 2,3-3 0,-2 0-8,0 0-16,-3 0-22,-3 0-9,-3 0-86,-1-3-114</inkml:trace>
  <inkml:trace contextRef="#ctx0" brushRef="#br0" timeOffset="183382.9131">17320 12514 197,'0'0'204,"0"0"-145,0 0-1,0 0-3,0 0-28,0 0 5,-3 31 11,3-6-3,0 1-9,0 4-6,0-5 12,0 0-20,7-4-12,0-6 2,4-5-7,4-4 0,3-4-1,6-2-17,4-3-21,0-14-120,-7-1-241</inkml:trace>
  <inkml:trace contextRef="#ctx0" brushRef="#br0" timeOffset="184222.8262">17846 12457 281,'0'0'91,"0"0"-21,0 0 17,0 0-2,-88 0-2,66 15-39,1 2-13,1 4-14,3 3-11,4 3 17,5 2-17,5-2 8,1-1-10,2-2-1,0-3 2,0-5-5,12-2 3,3-4-4,6-4 4,4-6-3,6 0 0,4 0-4,-2-13 4,0-4-4,-5-5 2,-1-7-3,-5-4-18,1-4-2,-6-6-13,-2-2 6,-1-1 10,-7-2 11,1 1 11,-5 3 1,-3 5 5,0 4-3,0 11 29,0 8 4,0 8 0,0 8-10,0 0-7,0 14-19,4 19-6,2 13 6,-2 10 11,-4 1-3,0 0 14,0-2-15,0-6 3,-1-5 0,-3-10-9,2-5-1,1-6 0,1-8 4,-2-3-8,1-6 8,1-3-4,0-3 0,0 0-12,0-14 2,0-14-31,4-8-10,16-3 2,2 2-47,3 9 47,-4 6 44,0 9 10,-4 8 12,2 5 24,-1 0-34,-2 13 20,2 3-11,-1 4-1,-3-2 7,-2 1-20,2-2 2,-5 0-4,1-7-6,3-4-21,0-4-130,-1-2-187</inkml:trace>
  <inkml:trace contextRef="#ctx0" brushRef="#br0" timeOffset="185357.0264">19081 12488 149,'0'0'65,"0"0"-57,0 0 52,0 0 27,0 0-19,0 0 11,96-53-20,-76 53-34,0 6 2,1 12-1,-3 6-7,-2 0 2,-4 2-14,-1-2 0,-5 0-6,-3-4 2,-3-4 3,0-3-2,0-3-3,0-4 14,0-2-12,0-4 6,-2 0 2,-1 0-7,0 0 17,-2-12-17,0-4-4,5-4 0,0-3 0,0-1-2,10 2 0,4 2-2,2 3 1,-1 6 4,1 0-1,1 7 0,5 2-1,-1 2-1,3 0 2,0 17 0,-3 2 2,-6 2 0,-4 2 4,-1-1-3,-1-2 0,-3-1-1,-1-3 8,-3-3-4,-2-4 4,0-5-10,0-2 4,0-2 0,0 0-2,0 0 5,0-12 2,0-7-5,0-7-6,7-1 2,2-2-2,2 3 0,4 5-5,-3 6 5,3 5 2,-2 4 0,3 3-8,3 3 7,3 0 0,0 4 0,-2 11-4,-4 3 3,-4 3-4,0 1-13,-3-1-11,1-2-5,7-5-120,-4-3-81,5-7-64</inkml:trace>
  <inkml:trace contextRef="#ctx0" brushRef="#br0" timeOffset="186694.0365">20161 12463 344,'0'0'137,"0"0"-99,0 0 75,0 0-52,-92-27-39,68 27 18,0 0-16,2 13-6,4 6 6,2 4-21,5 2 7,4-1-6,2 0 4,3-1-10,2-2 2,0-6 0,5-5-2,7-3 2,6-6 0,0-1 0,4-1-11,4-13 11,-4-6-18,-2 1 5,-4 1 8,-6 0-6,-4 4 11,-2 7 0,-4 4 2,0 3 13,0 0 5,0 0-20,0 4-3,1 10 2,6-1 1,2 1 0,3-1 1,5-1-1,1 0 0,4-2 0,5-6 2,3-2 4,1-2-6,0 0 0,-1-3 0,-3-10-2,-2-2 2,-2-3 0,-4-6-2,-4-4 2,-3-5 0,-5-5-2,0-6 2,-4-4 0,1-3 0,-3-2 0,-1 0 2,0 7 3,0 4-5,0 7 6,-4 6-5,0 10 7,4 10-5,-3 6 7,3 3 6,-2 0-16,0 16-8,2 19-1,0 16 9,0 8 1,0 2-1,0 0 6,2-3-1,11-3 0,2-5-5,1-5 0,0-8 1,1-5 0,2-8 3,0-6-4,3-6 0,-1-3-2,3-6 2,-2-3 0,-4 0 5,0-1-5,-4-13 1,-3-4 1,0-5-2,-3-4-14,-1 2 7,-4-1-3,-3 2 0,0 3 10,-2 2-12,-13 0 7,0 6 2,1 1-16,3 3 16,2 3 3,3 3 0,6 1 13,0 0-13,0 2-1,0-1-5,14-2-35,4 2 38,2-2 1,4 1 0,-2 2-3,0 0 4,1 0 1,-2 0-4,-3 0 4,0 0 0,-3 6 0,0 3 0,-3 0 1,0 2 3,-3-1-4,-2 2 0,-1 2 2,1 1 1,-2-2 2,3 0-1,-1-2 6,2-1-9,3-4-1,0-4 0,1-2 3,1 0-4,4 0 1,-3-11-3,2-6 3,-1-2-23,-2-6 16,-3-2 1,-2 0-14,-2 3 14,-4 3 5,0 8 1,-3 5 17,0 5 16,0 3 20,0 0-53,0 11-1,2 8 1,1 4 8,1 1 1,4-3 2,2-2-4,-1-1-6,3-5-1,3-6 2,3-4-11,3-3 2,1 0-53,-2-17-115,-6-4-390</inkml:trace>
  <inkml:trace contextRef="#ctx0" brushRef="#br0" timeOffset="186992.3414">21155 12049 170,'0'0'410,"0"0"-374,0 0 10,0 0-1,0 0-22,0 0-19,-4 0-4,4 0 0,0 0-12,0 0-36,0 0 8,1 0-50,-1 0-69,0 0-101</inkml:trace>
  <inkml:trace contextRef="#ctx0" brushRef="#br0" timeOffset="187277.5171">20288 12191 118,'0'0'96,"0"0"35,0 0-16,100 8-12,-56-7-23,8-1-31,5 0-12,4 0-18,1 0 0,1-4-15,-3-6 1,-2 2-10,-1-3-29,-5 1-101,-6 0-180</inkml:trace>
  <inkml:trace contextRef="#ctx0" brushRef="#br0" timeOffset="188518.5709">21712 12272 134,'0'0'17,"0"0"8,0 0 44,0 0 22,-82-1 0,67 1-42,-3 10 3,1 7 7,-2 5-18,-2 7 19,2 2-15,-2 1-16,6-2-6,2-1-23,4-5 11,6-5-11,3-2 4,0-2-12,3-4 7,13-5 1,8-2-4,4-2 10,5-2-2,3 0 2,-3 0-5,-2-8 6,-4 0-6,-3 0 1,0-2-2,-4-1 0,-1-1-1,1-5-1,0-1-1,-1-2-1,-3-4 4,-2-1 0,-6 0-1,-5 3 1,-3 4 0,0 1 0,-5 6 1,-4 3 5,-2 3 1,1 2 7,3 3-14,-2 0 3,0 5-6,1 14 3,1 9 0,-1 1 3,5 3-2,3-2 6,0-2-7,2-6 1,14-2-4,5-4 3,3-5 0,4-5 3,3-6-1,5 0 3,0-2-1,2-13-4,-4-4-2,-1-2-14,-5-2 4,-3-4 10,-1-2-24,-6 0 6,-1 3 1,-8 5 6,-5 3 13,-2 4 0,-1 5 1,2 3 16,1 3-15,4 3-1,4 0-1,6 11 0,4 10 21,4 2-3,2 1 0,2-3 16,-5-3-30,-6 0 1,-6-2-5,-9-1 6,-4-3-12,0 0 6,-17 0 0,-11 0-3,-11-3-37,-7-3-49,0-6-144</inkml:trace>
  <inkml:trace contextRef="#ctx0" brushRef="#br0" timeOffset="189064.7689">22926 12296 333,'0'0'179,"0"0"-152,0 0 10,0 0 37,0 0-32,99 0-23,-59 0-13,3-4 9,2-1-15,-9 4 2,-9 1-4,-14 0-29,-10 0-96,-3 3-126</inkml:trace>
  <inkml:trace contextRef="#ctx0" brushRef="#br0" timeOffset="189282.9296">22886 12459 365,'0'0'76,"0"0"-54,0 0 35,0 0 37,0 0-36,106 13-40,-58-18-2,5-8-16,-8 5-5,-5 0-19,-10 3-73,-9 2-73,-5-1-129</inkml:trace>
  <inkml:trace contextRef="#ctx0" brushRef="#br0" timeOffset="191874.0142">23693 11864 237,'0'0'46,"0"0"37,0 0 10,0 0 10,0 0-29,0 0-41,0-13-2,0 13-8,0 0 3,0 0 9,-13 0-31,-11 12 4,-6 3-8,-6 4 6,-4 1-3,-3 1-2,1 0 2,1 2 0,1 1 1,5-2-4,0 2 0,2-3 5,2 1-7,0-5 2,1 1 0,-2-2 2,4-2 1,-5-1-5,3-4 2,5 0-3,3-3-2,13-4 9,4-1-4,5 1 16,0-1-16,0 0 8,0 2-8,0-1-4,0 1-1,0 2 2,0 1 3,0 3-5,9 1 7,8 4-2,5-1 0,5 1 4,13-1-4,7-1 0,9 0 0,1-1 2,1 1 2,-5 2-4,-6-2 1,-8-2 5,-9 1-8,-7-3 2,-8 2 0,-6-3 4,-3-1-3,-1-3-2,-4-1-2,1 0-16,-2-2-2,0 0 1,0 0 13,-8 0-17,-7 0-133,-6 0-69,-1-2-123</inkml:trace>
  <inkml:trace contextRef="#ctx0" brushRef="#br0" timeOffset="192460.0482">22897 12421 199,'0'0'180,"0"0"-120,0 0 35,0 0-15,0 0-43,0 0-18,0 0-15,7 0-4,0 7 10,7 6 7,4 2 14,5 0-14,6-1-5,5 0 13,8 0-19,13 0 4,11-1 2,7-1 2,4-1-6,0-2-8,-4 2 1,-9-3-3,-9 0 6,-16 1-4,-14-3 0,-11 2-9,-11-4-2,-3 0-8,0 1 3,-14-3 8,-5-2-52,1 0-20,0 0-53,0-15-137</inkml:trace>
  <inkml:trace contextRef="#ctx0" brushRef="#br0" timeOffset="194965.7058">24186 11608 182,'0'0'46,"0"0"49,0 0-28,0 0-3,0 0-25,0 0-3,0 0 7,83-58-20,-61 58 7,-1 6 0,5 15-14,-4 7 10,-4 6-4,-5 0-1,-7-1 4,-3-2-13,-3-6 3,0-6-9,0-2 0,0-6 2,0-5-7,0-3 2,0-3 12,0 0-15,0 0 22,0-3-1,0-17-18,0-9 2,0-3-5,6-7 0,6 2-5,0 1 1,6 4 3,-3 11-3,0 5 0,-3 5 0,-5 8 6,5 2-2,0 1 0,9 0-11,4 15 7,2 6 3,-3 6 2,-3 5 3,-6 2-3,-8 1-1,-4-3 5,-1-3 0,-1-4-5,-1-6 0,2-4-19,1-6-22,3-3-98,4-6-223</inkml:trace>
  <inkml:trace contextRef="#ctx0" brushRef="#br0" timeOffset="195736.5824">25382 11771 295,'0'0'57,"0"0"-27,0 0 88,0 0-30,-79-39-49,39 39-8,-2 3-18,-4 12 15,1 8-16,3 3 8,0 9 22,7 9-31,0 9 3,5 10-1,5 5-10,8-2 17,9-5-12,8-7-3,0-8 3,10-9-6,18-6-2,11-12 0,13-7 0,8-9-3,3-3 3,-2-3-16,-7-12-28,-8 1-141,-16 1-172</inkml:trace>
  <inkml:trace contextRef="#ctx0" brushRef="#br0" timeOffset="196338.221">25518 12289 378,'0'0'88,"0"0"-73,0 0 42,0 0 16,0 0-14,97-56-30,-62 56-12,1 0 22,-7 8-37,-9 15 6,-11 9 6,-9 6-8,0 4 2,-20-1-6,-9-1-2,4-5 15,-2-6-15,2-5 1,8-5 1,5-5 1,9-5-6,2-3 2,1-2-7,0 0 8,6-1 2,19-1 2,8 0 14,10-2-16,6 0 5,-2 0-7,2-3 0,-6-5-7,-3 1-5,-1-2-41,-4 0-77,-7-5-256</inkml:trace>
  <inkml:trace contextRef="#ctx0" brushRef="#br0" timeOffset="196795.9205">26631 12302 264,'0'0'186,"0"0"-171,0 0-8,0 0 63,0 0-66,0 0-4,-20 0-53,14 0-139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3:10:04.8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21312 11065 263,'0'0'121,"0"0"-33,0 0-4,0 0-20,0 0-4,0 0-16,0 0-6,0 0-13,0-20-16,0 20-2,0 0-7,1 8-3,6 13 1,1 11 2,3 4 4,-2 1-2,0 0 0,1-2-2,1-4 2,-1-2-2,3-4 0,3-1 3,1-1-3,-2-5 0,2-3 0,-5-4 0,-1-6 0,-2-2-3,1-3-2,3 0 2,-1-1-2,4-19 4,-1-5-1,0-7 2,-3 1 1,-3 0 0,-2 3-1,-4 3 1,-1 6-1,-1 6 2,-1 3-2,0 6 4,0 3 0,0 1 1,0 0-5,0 0-1,0 16-12,0 8 12,0 5 1,2 1 0,1 0 1,1-1-1,2-4 0,4-1-2,1-4 2,0-5 0,2-2 2,-1-5-2,3-3 0,0-4-2,3-1-4,0 0 2,-1-11 0,-1-7 3,-2-4 1,-3-5 0,2-6 0,-4-4 2,0-3 0,-1-1 6,-1 1-8,-3 1 2,-1 4 0,-3 1-2,2 8 0,-2 3 0,3 8-2,0 4-20,2 7-42,-1 4-163,2 0-111</inkml:trace>
  <inkml:trace contextRef="#ctx0" brushRef="#br0" timeOffset="570.3577">22103 11410 332,'0'0'0,"0"0"0,0 0 0,0 0 19,0 0 2,0 0 17,19 12 1,-7-12-7,0 0 14,4 0 8,2 0-22,3 0-8,1-5-13,1-5-3,4-5 0,-2-5-5,2-4 3,-2-3-6,-5-1-2,-4-3-6,-7 6-9,-7-1 10,-2 7 6,0 2 2,-5 6 2,-8 7 19,-4 4-2,1 0-12,-7 4-1,1 19-5,4 6 3,0 6 0,8-1 13,3 0 5,7-3-10,0-7-9,11-5-1,9-2-3,2-7 1,5-2 2,0-4-1,1-4 0,0 0-2,2-3-38,-3-12-151</inkml:trace>
  <inkml:trace contextRef="#ctx0" brushRef="#br0" timeOffset="1395.693">24060 11163 249,'0'0'19,"0"0"73,0 0 33,0 0-13,0 0-46,0 0 1,6-50-24,-9 38-21,-6 2-7,-3 2-8,-3 2-2,-3 3-2,-4 3-3,-5 0-5,-3 9 1,1 9 4,2 5-2,4 1 2,8 2-2,3-1 1,4-1 0,5 0 1,3-1 0,0-3 0,1-4 0,12-3 0,2 0 3,5-6-3,5-2 1,5-5-1,4 0-1,6 0-35,-1 0-44,-3-7-156,-7 2-186</inkml:trace>
  <inkml:trace contextRef="#ctx0" brushRef="#br0" timeOffset="2443.7778">24515 11131 345,'0'0'70,"0"0"13,0 0 14,0 0-43,0 0-28,0 0 7,-64-51-8,48 51-4,-2 0-8,-6 14-9,-6 10-3,0 4-1,2 4 0,4-2 1,6-1-1,6-5 3,8-5-3,4-2-1,0-5-3,0-3 1,8-1 2,6-4 2,4-4-5,4 0 4,5 0-3,3-3-3,0-11-5,0-2-7,-5-1 3,-3-1-3,-4 0-1,-1 2 0,-5-1-2,-3 5 18,-4 1 3,-2 5 0,-3 2 26,0 3 14,0-1-5,0 1-23,0 1-6,0 0 6,0 0-11,0 0-1,0 0-9,0 0-3,0 1 11,0 5 0,0 0 0,3-3 1,0 2-3,4-4 0,2-1 3,4 0 0,2 0 0,3 0-2,2-4 0,-3-6 0,2 2-1,-1-5-7,2 0 4,0 0 2,-1-1 3,-2 1 0,-2 5 0,-1 2 1,-5 1 0,0 2 1,-1 3-1,1 0-1,4 0 1,0 5 0,0 10 3,1 3 1,-5 3 0,-3 3 3,-3 0-3,-2 0 2,-1-3-4,0-3-2,0-6 1,0-3 1,0-4-2,0-4 2,0-1-2,3 0 0,4-7-9,2-13 3,4-4-19,0-2 13,-1 4 9,-2-1 3,5 4 5,-3 2 19,4 4-17,0 4-6,0 4 8,-3 5 4,-1 0-4,0 2 14,0 8-11,3 2-7,-3 1-3,3-2 1,-3 3 0,0-2-2,-2 1-1,-2 1 0,1 1-10,-1-1-31,-2-1-24,2-3-112,1-9-131</inkml:trace>
  <inkml:trace contextRef="#ctx0" brushRef="#br0" timeOffset="4733.9106">26722 11106 159,'0'0'153,"0"0"-83,0 0 6,0 0 43,0 0-31,0 0-46,-12-41-4,1 37-4,-3 1-24,-5 3 9,-3 0-19,-5 0 0,-2 0-4,-4 3 4,-2 7 0,4 2-4,4 2 4,8 2 1,4-1-1,9 3-4,1 2 1,4-1 2,1 1 0,0-1 1,0-3 0,7-1-1,5-3-1,3-3 2,3-3-1,2-3 0,2-2-1,-1-1-6,1 0 7,2 0 0,-2-3-6,-2-7 6,-1-4-5,-1-3-3,-1-2 6,-1-4 3,-1-3-1,0-3 2,-2-1-1,-2 0 1,-4-4 1,-6 3 0,-1-4 5,0 1 7,0-3-8,0 1 0,0-1 0,0 1-2,0 1-3,0 3 1,0 7 0,2 5 4,-1 7 4,-1 7 3,0 5 20,0 1-6,0 0-17,0 0-10,0 7-7,0 23-10,0 11 17,0 11-2,0 5 2,0-1 0,0-3 5,0-3-4,3-5-1,0-3 1,2-2-2,4-2 2,3-2-1,1-4 2,4-4-3,-2-4 1,1-4-3,-1-5 3,0-3 2,-5-1-2,1-5-1,2-3 1,2-3-3,5 0-6,0-3 0,4-15 2,3-5 5,-1-3-7,-3-2-2,-4 1 5,-5 1 0,-6 2-1,-7 6-1,-1 3 8,0 5 1,-6 3 4,-9 4-5,-1 3-4,-2 0-5,0 0 4,0 13-2,2 0 0,1 5 2,3-2 5,4 2-1,7 1 1,1-4-4,0 0 3,0-3-2,12-1 2,3-4 1,6-3 0,6-2 1,2-2 0,7 0 1,5-11-2,0-7 0,-2-1 0,-3-4 0,-5-2 2,-2-6 1,-4-5 5,-1-3-3,-5-6-4,-1-5-1,-6-1 3,-2-1-3,-4-1 2,-3 5 9,-1 1 4,-2 5-8,0 3 4,0 4-4,0 5-2,0 4 7,-3 8-8,1 9 6,1 5 7,1 4 10,-2 0-15,2 0-6,-3 0-6,0 21-13,-2 15 7,0 14 5,1 5 2,1 7 0,1 3 2,2 1 3,-2 2-4,-1-3 2,0-4-1,-1-2-2,1-3 0,0-2-1,2-1 0,-1-1 0,1-1 0,1 5 0,0 1-2,0 1 2,3-1 4,4-6 0,0-12-4,0-10 2,-4-13-4,0-10 2,-2-5 0,1-1 3,1-1 5,1-23 4,2-11-11,1-9-1,2-5-19,-2 4-3,-2 5 13,-5 5 7,0 4 0,0 3 0,-13 3-4,-4 0-25,0 4 11,-3 3 16,4 5-4,4 3 8,3 3 10,6 3-2,3 0-4,0 0-4,0-3 0,8-1 0,11-1-4,6-2 4,3 3-1,4-3 1,-1 1 2,0-3-2,1 1 2,-3 0-1,0 0-1,-4-1 0,-7-2 2,-2 4 1,-8 4-2,-3 4 6,-5 3 18,0 0 3,0 0-12,0 0-12,0 0 2,0 0-5,0 0-1,0 0-9,0 4-7,-3 13 3,-4 4 13,3 3 0,4 0 0,0-2 0,0-4-2,9-3 1,6-2 0,4-8 1,4-5-3,3 0-23,6-3-16,-1-18-38,-1-2-186</inkml:trace>
  <inkml:trace contextRef="#ctx0" brushRef="#br0" timeOffset="5012.5346">27732 10984 737,'0'0'66,"0"0"-47,0 0 10,0 0-12,0 0-17,0 0-33,0-17-29,7 16-67,-5 1-223</inkml:trace>
  <inkml:trace contextRef="#ctx0" brushRef="#br0" timeOffset="6084.0347">28048 11140 182,'0'0'28,"0"0"-5,0 0 30,0 0 18,0 0-18,0 0 33,-13-30-15,13 27-22,0 2-7,0 1-27,7 0-9,5 0 4,2 11 9,0 5-6,1 4-4,-1 1-8,-5 0 2,-5-2 4,-1 1-2,-3-3-2,0-4 0,0-3 0,0-2 0,0-5-3,0-3 0,0 0 4,0 0-4,0 0 10,0-15-10,0-9 0,10-3-5,1-2 5,0 5-2,3 3 2,-2 4 0,2 4 6,-2 5-6,-2 4 1,0 4-1,1 0-5,1 0 5,3 14 5,-2 0 0,1 3 2,-4-2-3,1 0-4,0-1 1,2-3 1,0 2-2,3-5-11,4-1-23,-2-4-24,3-3-122,-4 0-143</inkml:trace>
  <inkml:trace contextRef="#ctx0" brushRef="#br0" timeOffset="6585.2386">28552 11112 178,'0'0'52,"0"0"-41,0 0 101,0 0-55,0 0 1,0 0 23,63 23-22,-38-23-22,4 0-2,-3-5-20,-2-4-3,-6 1-10,0-1 0,-6 0-2,0-3 8,-2-2-5,-2 1-1,-5 1-2,-3 0-2,0 3 2,0 1 0,-12 4-4,-7 4 4,-5 0 4,-7 1 6,-4 17-5,-2 7-2,1 6 4,8 2 17,8 2-10,11-1-10,9-3-1,0-3 0,8-3-2,14-4 0,10-8-1,10-3 1,10-8 1,7-2-2,2-2-53,-2-13-189</inkml:trace>
  <inkml:trace contextRef="#ctx0" brushRef="#br0" timeOffset="10779.446">22173 12305 228,'0'0'164,"0"0"-107,0 0-14,0 0 24,0 0-22,0 0-12,0 0-6,-81-62-12,63 60 1,-3-1 5,-4 3-5,-5 0-10,-4 0-4,-6 13-1,-5 5 0,-1 5 1,-2 2-2,9 2 1,6 2-1,11 3 7,7 2-2,6 10 3,5 3 0,4 4 2,0 0 4,7-6-6,13-5-3,9-9 1,11-10-2,7-6 2,6-9-4,6-6-1,2 0 3,0-10-4,3-11-13,-1-7-51,-8-3-127</inkml:trace>
  <inkml:trace contextRef="#ctx0" brushRef="#br0" timeOffset="11797.4572">22628 12310 245,'0'0'147,"0"0"-72,0 0 9,0 0-42,0 0-26,-99-16 2,78 16 11,2 10-14,1 5-2,-3 6-8,1 9-1,1 5 3,2 6-1,2 2 6,3 1 1,7-4-10,5-2 1,0-8-3,6-4 0,14-7-1,5-4 1,2-4 0,2-8-1,4-3 3,3 0-1,2-12 5,4-11 0,1-6-4,-5 0-2,-3-5 3,-8 1-2,-7 0 2,-6-1-1,-8 2 4,-6-3 4,0 4 5,-1-1 5,-18 2-12,-6 6-3,-2 4-6,1 10-3,0 5-9,5 5-34,0 0-42,1 17-135,6-1-165</inkml:trace>
  <inkml:trace contextRef="#ctx0" brushRef="#br0" timeOffset="12214.1557">22914 12317 119,'0'0'382,"0"0"-311,0 0-23,0 0 5,0 0-31,0 0-22,-6 24 1,5 11 19,-2 6 11,0-1-16,-1 1 1,2-4-14,2-2 1,0-6-3,0-3-3,0-5-12,0-5-12,7-4-18,-2-7-44,2-5-93,2 0-90</inkml:trace>
  <inkml:trace contextRef="#ctx0" brushRef="#br0" timeOffset="12653.0113">22925 12391 231,'0'0'100,"0"0"-49,0 0 30,0 0-12,0 0-27,-9-78 4,15 73 6,2 5-25,3 0-20,4 14 18,4 12-1,2 5-4,0 4-15,-1 1-4,0-5 4,-1 0-2,-2-4-3,0-3 0,-1-2 0,-1-1 0,0-1 0,0-3 0,-2-1 0,-2-3-1,-2-2 4,0-5-3,-5-3 0,-2-3 0,-1 0 0,1 0 2,1-6 9,4-16 23,2-12-29,0-5-4,-1-6 0,-2-2-1,-2 4-1,-4 2 0,0 5 0,0 6 2,0 6-2,0 6 1,0 3-17,-3 4-15,2 4-30,1 2-97,0 2-136</inkml:trace>
  <inkml:trace contextRef="#ctx0" brushRef="#br0" timeOffset="13069.2843">23638 12251 210,'0'0'140,"0"0"-12,0 0-19,0 0-52,0 0-32,0 0-17,24-3 11,1 3 24,4 0-13,3 0-20,3 0-9,1-3 2,4-3-3,-2-3 0,-5 0-36,-4 2-36,-10 2-87,-10 3-29,-6 1-65</inkml:trace>
  <inkml:trace contextRef="#ctx0" brushRef="#br0" timeOffset="13332.3154">23789 12236 593,'0'0'84,"0"0"-73,0 0 4,0 0-12,0 0 25,-17 97 13,16-66-18,1 1-3,-2 0-4,-1 0-6,-2 0-6,-2 1 0,0 0-3,-1-3-1,1-1-1,0-6-6,1-5-30,3-5-41,1-8-156</inkml:trace>
  <inkml:trace contextRef="#ctx0" brushRef="#br0" timeOffset="13887.103">24200 12323 276,'0'0'210,"0"0"-136,0 0-53,0 0 7,0 0 35,-34 105-26,25-70-6,5 1-9,1-2-12,3-3-6,0-2-2,0-3 3,0-2-5,0-5-4,0-4-27,0-6-37,7-7-134,5-2-179</inkml:trace>
  <inkml:trace contextRef="#ctx0" brushRef="#br0" timeOffset="14335.1221">24200 12308 267,'0'0'46,"0"0"35,0 0 16,54-87-15,-33 73-28,1 6-3,-1 1-8,-1 7-22,-3 0-8,-1 7 1,-3 14-7,-7 9-4,-6 3-2,-2 4-1,-20 2-2,-8-4-15,-1-5-13,1-4 13,6-8-5,5-5-15,5-5 12,8-6 8,6-2 17,0 0 3,0 0-3,0-5-1,5 0 1,4 4 23,3 1 11,4 0-7,7 0 16,3 11-18,3 2-8,-3 0-14,-2 4 3,-6-2-5,0 3 1,-4-1-2,-1 3-8,-2-2-8,-1 0-20,3-4-51,-2-3-142,4-5-174</inkml:trace>
  <inkml:trace contextRef="#ctx0" brushRef="#br0" timeOffset="14758.3582">24907 12236 576,'0'0'65,"0"0"-44,0 0 21,0 0-21,-83-19-20,55 38 9,-1 9 0,3 9 9,1 5-5,5 3-6,5 2-3,6-4-4,9-5 0,0-6-1,9-8-2,16-6 2,7-9 2,3-6-2,7-3 3,-2-5 0,1-14 5,-4-6-4,-7 2-3,-8-4 2,-3-4 1,-6 0 1,-5-2 1,-5-3 0,-3 0-3,0 1-3,-4 3-9,-12 6-19,-5 10-38,0 6-90,-6 3-236</inkml:trace>
  <inkml:trace contextRef="#ctx0" brushRef="#br0" timeOffset="15359.7445">25291 12179 465,'0'0'185,"0"0"-120,0 0 6,0 0-21,0 0-18,0 0-29,0 4-3,0 23-16,-3 11 16,-2 6 13,-2 1-1,-2-2 2,3-2-6,2-3-1,2-5-4,2-4-3,0-5 3,0-2-2,9-5-1,9-2 0,6-5 0,9-7 1,7-3 6,8 0-5,4-6-2,3-9-18,-6 0-38,-8 0-16,-10 0-78,-15 0-198</inkml:trace>
  <inkml:trace contextRef="#ctx0" brushRef="#br0" timeOffset="15992.5301">26001 12167 357,'0'0'103,"0"0"-11,0 0-14,0 0-34,0 0-31,0 0-13,-18 25 0,9 6 31,2 6 0,-1 1-4,4 0-2,-1-2-8,1-5-6,3-1-4,-1-3-5,2 1-1,0-6 0,0-1-1,0-3 0,3-4 0,10-2 0,2-3 0,9-5 0,8-2 3,5-2 2,6 0-5,-1-14-4,-3 1-26,-5-4-55,-9 4-144,-7-1-207</inkml:trace>
  <inkml:trace contextRef="#ctx0" brushRef="#br0" timeOffset="16362.0665">26474 12175 648,'0'0'84,"0"0"-84,0 0 0,0 0 7,-31 89 32,22-55-16,4-2-10,4-5-9,-1-1-1,2-1-3,0-5 0,0-2 0,0-4-8,0-3-30,5-7-42,10-4-95,0 0-74</inkml:trace>
  <inkml:trace contextRef="#ctx0" brushRef="#br0" timeOffset="16624.8968">26517 12051 315,'0'0'67,"0"0"7,0 0 52,0 0-57,0 0-31,85-62-20,-68 62-14,4 0 3,-4 0-1,-1 0-6,-6 6-20,0 5-6,-4 4-60,-3 0-51,-3 1-68</inkml:trace>
  <inkml:trace contextRef="#ctx0" brushRef="#br0" timeOffset="16841.078">26471 12281 208,'0'0'115,"0"0"-94,0 0-16,0 0-4,0 0 7,0 0 57,34 9 48,-4-9-43,-3-4-37,2-1-14,-7 4-17,-1 1-2,-5 0-56,-4 0-109,-4 12-101</inkml:trace>
  <inkml:trace contextRef="#ctx0" brushRef="#br0" timeOffset="17063.0047">26489 12521 358,'0'0'100,"0"0"-100,0 0-5,0 0 5,0 0 5,0 0 90,70 12-17,-37-21-25,3-3-27,-4-1-12,-5 6-13,-3 1-1,-1 3-7,-4 1-44,-2-1-77,-1 0-136</inkml:trace>
  <inkml:trace contextRef="#ctx0" brushRef="#br0" timeOffset="17634.603">27083 12147 390,'0'0'218,"0"0"-149,0 0-22,0 0-26,0 0-13,0 0 14,-20 106-2,10-70-3,3-2-13,-3-2-2,3-4-1,0-2 2,1-2-3,3-1-19,0-5-50,1-6-118,2-7-192</inkml:trace>
  <inkml:trace contextRef="#ctx0" brushRef="#br0" timeOffset="17988.8298">26966 12048 293,'0'0'11,"0"0"44,80-54 55,-49 46-18,3 6-32,6 2-2,5 2-18,0 24-9,-5 10-8,-5 7-16,-7 6-2,-7-3-2,-9-2 2,-3-5-4,-8-4 1,-1-2 0,0-3 1,-15-3 1,-9-2 4,-8-2-8,-6-2 4,-3-4-4,0-2-8,-1-3-6,1-3-5,2-3-36,1-3-20,7-3-84,4 0-146</inkml:trace>
  <inkml:trace contextRef="#ctx0" brushRef="#br0" timeOffset="18689.908">27754 12331 644,'0'0'29,"0"0"-17,0 0 6,0 0-12,0 0-5,0 0 0,18 6 4,9-6 26,3 0-3,-2 0-26,-2-3-2,-1-3-8,2 1-71,-4-2-185</inkml:trace>
  <inkml:trace contextRef="#ctx0" brushRef="#br0" timeOffset="23886.6682">28566 12080 7,'0'0'100,"0"0"23,0 0 11,0 0-40,0 0-4,0 0-10,0 0-13,0 0-10,6-43-30,-6 42-10,0-1-16,-6 2-1,-6 0-4,-3 0 4,-3 5-1,-4 11-2,-1 9 3,1 3 0,0 5 0,3 2 0,5 1 0,2 0-2,2-1 2,5-1 5,5 0-5,0-6 0,6-4 0,16-4-3,7-5 3,6-6 0,7-6 0,1-3 2,1 0-4,-4-12-1,-6-5 1,-4-3 2,-8-3 0,-5-3 1,-5-3-1,-5 0 3,-5-2 4,-2 1-2,-5 0 3,-13 3-6,-2 1-2,-2 5-5,0 4-17,3 9-34,1 5-79,0 3-133</inkml:trace>
  <inkml:trace contextRef="#ctx0" brushRef="#br0" timeOffset="24234.0864">29104 12051 353,'0'0'109,"0"0"-22,0 0-43,0 0-38,0 0 5,-37 83 17,28-46 5,-1-1-18,4-1-9,1-2-1,2-1-5,3-3-1,0-4-7,0-1-78,0-3-92,0-4-71</inkml:trace>
  <inkml:trace contextRef="#ctx0" brushRef="#br0" timeOffset="24588.2989">29095 11982 114,'0'0'138,"0"0"-9,0 0-34,0 0 6,0 0-46,84-61-16,-63 61-9,3 15 7,-1 11-20,-3 3-9,-5 6-3,-8-1-2,-7-1 2,0-1-1,-4-5-4,-14-1-1,-3-5 1,-1-3 9,-1-5-3,4-2-6,3-4 0,0-4-21,3-3-21,4 0-30,3-5-170,1-5-169</inkml:trace>
  <inkml:trace contextRef="#ctx0" brushRef="#br0" timeOffset="24951.6837">29628 11975 349,'0'0'86,"0"0"19,0 0 29,0 0-51,0 0-59,0 0-16,-50 30-5,36 4 11,2 5-7,3 0-2,5 1 2,1-5-5,3 0-1,0-3 0,0-4-1,0-2-1,0-3-7,0-4-41,0-7-52,0-4-188</inkml:trace>
  <inkml:trace contextRef="#ctx0" brushRef="#br0" timeOffset="25221.8931">29585 11953 153,'0'0'159,"0"0"-100,0 0-20,42-84 51,-23 67 9,2 2-34,7 5-27,2 3-10,1 3-10,-1 4-8,-4 0-8,-4 0-4,-4 3-4,-6 12-32,-6 6-66,-6 2-118,0 1-110</inkml:trace>
  <inkml:trace contextRef="#ctx0" brushRef="#br0" timeOffset="25405.8129">29627 12129 117,'0'0'65,"0"0"-65,0 0 5,0 0 47,0 0 141,0 0-70,81-6-68,-55-1-29,-5 5-12,-5 2-14,-5 0-1,-4 3-72,-5 12-93,-2 3-110</inkml:trace>
  <inkml:trace contextRef="#ctx0" brushRef="#br0" timeOffset="25590.7184">29568 12393 256,'0'0'0,"0"0"0,0 0 102,0 0 25,0 0-26,115 16-49,-79-20-8,-2-4-29,-4 4-15,-4 2-1,-3 2-49,-3 0-81,-1-1-165</inkml:trace>
  <inkml:trace contextRef="#ctx0" brushRef="#br0" timeOffset="25954.0317">30194 11974 561,'0'0'108,"0"0"-69,0 0-16,0 0-10,0 0-13,0 0 3,-12 41-3,4-7 16,2 5-4,-1 1-7,-1-4-1,2-3-3,-1-3-1,0-1 0,2-5-17,0-3-27,5-6-65,0-8-119,0-7-159</inkml:trace>
  <inkml:trace contextRef="#ctx0" brushRef="#br0" timeOffset="26411.144">30234 11828 1,'0'0'96,"0"0"44,45-90 1,-29 72-18,-3 4-6,1 7-42,-2 5-44,0 2-19,1 12 2,-2 18-4,-4 9-5,-4 3 2,-3 1-7,-1-4-1,-16-3-12,-5-4-1,-2-5-7,0-5 4,2-5-1,5-8 16,10-5 1,4-2 1,3-2-4,0 0 10,0 0-6,0 1 0,0 2 0,0 5 9,3 2-8,10 4 35,1 1-16,1 2-1,2-1-6,1 1-10,0 1 0,-2 0-2,-2 1-1,1-1-16,-3-1-30,0-3-20,0-2-96,-3-3-85</inkml:trace>
  <inkml:trace contextRef="#ctx0" brushRef="#br0" timeOffset="26771.4676">30831 11854 719,'0'0'8,"0"0"-8,0 0-15,0 0 15,0 0-2,0 0 2,-17 61 45,7-20-11,1 4-3,-3-1-1,-3 1-1,0-3-15,0-1-2,1-4-9,1-4-3,3-7-5,4-3 4,1-10-36,5-3-33,0-9-43,0-1-210,9-4 32</inkml:trace>
  <inkml:trace contextRef="#ctx0" brushRef="#br0" timeOffset="27072.3211">30880 11745 343,'0'0'53,"0"0"-20,0 0 3,0 0 13,0 0-4,0 0-2,59-57-16,-45 69 4,2 20 17,1 10-9,-4 8-14,-4 2-2,-4-2-10,-2-5-2,-3-4-2,0-4-9,0-2 1,0-5-1,1-4 0,2-4-11,-1-3-21,-1-8-4,-1 0-25,0-7-75,0-2-91</inkml:trace>
  <inkml:trace contextRef="#ctx0" brushRef="#br0" timeOffset="27252.1886">30801 12123 625,'0'0'24,"0"0"-24,0 0-31,0 0 31,0 0 0,103-35-44,-66 27-76,-3 0-162</inkml:trace>
  <inkml:trace contextRef="#ctx0" brushRef="#br0" timeOffset="27912.1874">31378 11830 385,'0'0'74,"0"0"-70,0 0 20,0 0 25,0 0-13,0 0 7,44-17 16,-9 5-15,7 0-18,1-1-22,-1-1 0,-8 4-4,-4 0-7,-9 6-23,-6 1-53,-8 2-96,-7-1-150</inkml:trace>
  <inkml:trace contextRef="#ctx0" brushRef="#br0" timeOffset="28175.1228">31503 11762 346,'0'0'152,"0"0"-97,0 0 5,0 0-31,0 0 18,-19 104 14,15-66-31,2-1-17,1-3-9,1-2 2,0 2-6,0-3 3,0 4-1,0-3-1,0-3-1,0-5-8,0-4-60,6-9-118,11-9-133</inkml:trace>
  <inkml:trace contextRef="#ctx0" brushRef="#br0" timeOffset="28513.3579">31838 11766 132,'0'0'295,"0"0"-204,0 0-7,0 0-43,0 0-13,0 0-6,40-10 11,-16 12 1,4 2-19,0-1-14,-1 0-1,-4-1 0,-2-2-35,-4 0-31,-2 0-91,0-7-129</inkml:trace>
  <inkml:trace contextRef="#ctx0" brushRef="#br0" timeOffset="28713.8957">32006 11727 181,'0'0'172,"0"0"-125,0 0 15,-55 89 24,42-50-26,0 3 14,3 0-40,3-2-17,-1-4-8,1-2-6,-3 0 1,-3-1-3,0-2-1,0-2-10,2-6-57,2-5-123,6-10-131</inkml:trace>
  <inkml:trace contextRef="#ctx0" brushRef="#br0" timeOffset="28914.4327">31773 12248 365,'0'0'162,"0"0"-160,0 0 11,0 0 46,90-2 0,-53-6-17,1-2-21,-6 2-6,-3 0-15,-4 0 0,-3 4-35,-4-4-148,-3 2-215</inkml:trace>
  <inkml:trace contextRef="#ctx0" brushRef="#br0" timeOffset="29331.0124">32460 11734 514,'0'0'123,"0"0"-87,0 0-28,-96 28-8,62 11 0,1 8 5,2 4 18,5-1 6,9-2-17,8-4-2,9-8-9,0-4 0,13-1-1,8-7 0,4-5 0,4-5 1,0-8 3,1-6 2,0 0 1,-2-9 1,-1-12-7,-1-8-1,-2-4-10,-4-3-19,-3-2-3,-5 1 23,-8-4 1,-4 2 4,0 1 0,-4 6-60,-14 4-70,0 7-142</inkml:trace>
  <inkml:trace contextRef="#ctx0" brushRef="#br0" timeOffset="29700.7237">32897 11720 437,'0'0'59,"0"0"22,0 0-2,0 0-46,0 0-20,0 0-11,-24 50 23,15-11 13,0 3-13,0 1-9,-1-2-14,1-2 1,0-1 1,-1-6-4,2-1-5,0-4-27,2-3-29,2-3-78,4-10-124,0-8-54</inkml:trace>
  <inkml:trace contextRef="#ctx0" brushRef="#br0" timeOffset="30164.3192">32861 11741 131,'0'0'114,"0"0"22,0 0 1,0 0-2,0 0-79,0 0-38,0-3-11,0 31-4,0 10 10,0 6 0,6 0-7,7-3-4,-1-1-1,1-7 0,1-3 1,-2-3-1,0-2 0,0-1-1,-3 1 0,0-1-1,0-2 2,-1-1-2,-2-5 1,1-6 0,-4-5 1,0-4 0,-2-1 0,2 0 8,5-4 53,3-18-4,2-7-58,6-8 1,-1-3-1,3-7 0,1-1 0,-4-2-6,-3-2-7,-2 3 2,-6 4-4,-6 6-16,-1 7-8,0 10-22,0 5-38,-6 10-148</inkml:trace>
  <inkml:trace contextRef="#ctx0" brushRef="#br0" timeOffset="31304.8683">22177 13856 450,'0'0'49,"0"0"-12,0 0 15,0 0-9,-45-86-14,22 80 5,-9 6 4,-5 0-18,-15 24-11,-12 18-5,-12 12-2,-4 13 0,5 8 2,9 6-2,13 6 14,12-1 3,11-4-3,10-9-9,13-8-3,7-12-4,19-11 1,20-12-1,16-10 0,13-14 0,11-6 2,4-6-2,5-23-12,-4-6-47,-5-6-107,-9-3-413</inkml:trace>
  <inkml:trace contextRef="#ctx0" brushRef="#br0" timeOffset="32122.6852">22461 13536 420,'0'0'67,"0"0"-52,0 0 2,0 0 20,0 0 24,0 0-23,68 65-6,-56-40-11,-3 0-11,-3-3-5,-2-2 2,-2-1-4,0-3 0,-1-4 2,-1-3-5,0-3 3,2-5-3,-2-1 0,1 0 0,1 0 0,1-7 4,4-14 2,2-8-5,4-1 0,0 3 0,0 4 0,-1 4 9,2 2 11,2 4-17,3 5-1,-2 7-1,-3 1-2,0 1 5,-5 17 2,0 7 7,-5 1-7,-1 5 0,0-2-7,0 2 0,0-3-11,3-2-40,0-5-66,0-8-236</inkml:trace>
  <inkml:trace contextRef="#ctx0" brushRef="#br0" timeOffset="33333.837">23157 13796 235,'0'0'95,"0"0"1,0 0 7,0 0-21,0 0-33,0 0-21,-16-4-15,9 16-6,-2 12-4,1 8 1,1 7 2,5 9-3,2 5-2,0 6 0,0 1-1,11-3 4,1-4-3,4-6 0,2-7-1,3-5 0,4-8 0,5-6 0,1-7 1,4-7 0,-1-5 1,0-2 0,1-2 0,-1-16 0,0-7 0,1-9-1,0-6 4,0-9-1,-4-6 2,-3-1 7,-10-1-3,-4 6-4,-13 4 3,-1 5-3,0 1-1,-13 2-5,1 5-6,1 5-18,4 10-40,4 5-91,0 7-148</inkml:trace>
  <inkml:trace contextRef="#ctx0" brushRef="#br0" timeOffset="35593.8579">23355 13502 81,'0'0'38,"0"0"41,0 0 10,0 0-12,0 0 19,0 0-27,0 0-5,-65-20-20,47 28-19,-6 16-14,-5 9-4,-9 12 0,-2 8 1,-3 10 0,-1 11 8,1 6 1,6 5-3,7 6 4,8-1-11,8-4-3,10-6-3,4-8 0,0-7-2,12 0 4,10-5-1,6-3-2,10-8-1,4-8-11,8-10-18,7-9-56,4-16-178</inkml:trace>
  <inkml:trace contextRef="#ctx0" brushRef="#br0" timeOffset="36048.3669">24169 13457 610,'0'0'13,"0"0"-13,0 0-1,0 0 1,-3 110 31,17-47 25,5 0-26,0 0 3,4-1-7,-1-4-12,-2-1-9,-7-2-3,-9 1-2,-4 4 2,-3 1 3,-22 0-5,-6-2 3,-5-5-5,-5-5 2,-2-3-8,1-5-28,-4-7-37,1-5-79,1-10-256</inkml:trace>
  <inkml:trace contextRef="#ctx0" brushRef="#br0" timeOffset="37151.2218">25299 14073 368,'0'0'95,"0"0"24,0 0-39,0 0-47,0 0-13,0 0-5,-47-47 1,26 47-7,-1 0-9,-4 5 6,-3 13-4,0 10-1,-1 5-2,5 3 2,4-1-1,8-5 1,4-5-1,7-5 0,2-4-3,0-3 2,0-6-2,15-2 3,8-5 0,3 0 3,7-2-3,0-11-14,1-2-16,-2-2 12,-5 0 4,-5 1 10,-5-2 3,-3 3 2,-6 4-1,-2 4 0,-5 4 1,1 3-1,-1 0 5,-1 0-5,2 0-7,2 0-8,5 9 15,-1 0 0,1 1 0,0-1 0,2-1-1,3-2 1,2-5 0,2-1 0,5 0 2,2-1-2,2-13 0,3-5-16,-1-7-4,1-2 11,-3-3 3,-6 6 2,-5 3 4,-5 2 45,-2 3 6,1 4-16,-4 2-29,0 5-1,0 6 5,6 0-8,3 0 0,4 6 11,1 7-4,-1 7-1,-1-2-1,-4 3 5,-1 0-8,-7 4 2,-3 0-3,-3 5-1,-2 3-2,-18 2-13,-7-2-41,-3-3-61,-1-7-282</inkml:trace>
  <inkml:trace contextRef="#ctx0" brushRef="#br0" timeOffset="39547.194">21606 15955 410,'0'0'68,"0"0"6,0 0 44,0 0-41,0 0-40,0 0-4,-39-46-15,24 41-7,-4 5-5,-5 0-6,-3 3 0,-9 20-4,-3 7 1,-2 11 3,-2 8 0,2 10 0,4 4 7,4 5 6,3-2 8,9-1-1,8-5-10,10-3 0,3-4-7,4-8-3,21-10 0,10-10-2,11-13 2,14-12 1,7 0 0,6-28-1,0-8-9,-4-5-39,-3-1-36,-11 6-108,-11 6-397</inkml:trace>
  <inkml:trace contextRef="#ctx0" brushRef="#br0" timeOffset="40586.1598">21703 15773 226,'0'0'101,"0"0"-28,0 0 8,0 0 8,0 0-31,0 0-24,-15-45-17,15 30-6,8 0 8,5 1-5,0 3 3,2 1-2,-1 3-12,0 4 2,3 3-5,2 0-1,2 4 1,-1 14 0,-1 3 2,-5 3-2,-4 2 3,-4-2-2,-3-1 2,0-4 1,-2-5-4,-1-2 0,0-6-2,0-3 1,0-3-3,0 0 3,2 0-1,-1 0 2,5-14-2,3-8 1,2-5-1,4-2 0,2 1 1,3 3-1,-5 4 1,-1 8 1,-4 7 0,-3 4 0,1 2 0,0 0 0,1 15 2,1 5 4,-2 1-5,1 0 1,-1 0-2,-1-1 3,4-1 0,-2-1-6,1 0-10,2-1-78,-3-3-169</inkml:trace>
  <inkml:trace contextRef="#ctx0" brushRef="#br0" timeOffset="41166.6193">22538 15784 406,'0'0'94,"0"0"-21,0 0 2,0 0-24,0 0-21,0 0-19,-16 30-9,1 17 2,-1 13 10,2 9 11,2 5-6,3 2-3,2 0-3,2-1-8,4-1-1,-1 0-4,2-2 0,0-6 1,9-7-1,10-11-10,4-12-31,7-14-29,1-12-120,4-10-208</inkml:trace>
  <inkml:trace contextRef="#ctx0" brushRef="#br0" timeOffset="41714.8571">22767 15915 391,'0'0'117,"0"0"-51,0 0-8,0 0-33,0 0-24,0 0 0,-36 125 20,36-71 14,0 2-2,0-2-3,4-2-12,10-3-9,1-7-1,2-6-7,0-5 2,4-6-3,0-9 1,1-8 1,4-8-2,8 0 1,7-13 4,7-13-3,4-9-2,-4-4-2,-5-3-4,-10-4 2,-9 1-1,-9 0 3,-6 2-3,-2 2 3,-5 3-2,-2 5-15,0 4-29,0 4-93,0 1-191</inkml:trace>
  <inkml:trace contextRef="#ctx0" brushRef="#br0" timeOffset="42169.2338">23353 15578 428,'0'0'158,"0"0"-60,0 0-35,0 0-47,0 0-16,0 0-6,10 49 6,13-2 4,2 7 11,2 4-4,-5 0 2,-2 1-5,-1 0-8,-5-4 4,-4 1-3,-10-2 3,0 0-4,-12 3 0,-18 0 2,-5-1-4,-6 0-1,2-2 3,-2 2-11,2-2-11,-3-4-29,-4-5-94,-2-8-203</inkml:trace>
  <inkml:trace contextRef="#ctx0" brushRef="#br0" timeOffset="44358.8556">23850 15746 93,'0'0'102,"0"0"-35,0 0 18,0 0 20,0 0-21,0 0-9,0-29-7,0 29-21,0 0-11,0 0-22,0 0-9,0 23-5,0 16 0,0 18 22,0 11-6,0 0-2,0 0-2,0-4-1,0-2-1,1-5-3,-1-3-6,3-5-1,0-6 0,-3 1 0,0 1-10,0 2-32,0 1 11,0-3-43,0-8-237</inkml:trace>
  <inkml:trace contextRef="#ctx0" brushRef="#br0" timeOffset="45320.7892">24039 16065 91,'0'0'95,"0"0"-37,0 0 21,0 0-5,0 0-34,0 0 3,53-70 8,-43 63-2,-4 4-25,1 3-12,1 0-4,2 0 3,-1 11 4,0 10-1,-1 5-7,-3 2 1,-3 1-1,-2 1 0,0-3 0,0 0-5,-2 1 0,-8-5 1,3 0-2,-2-2 0,0-6-1,4-4 0,2-5 0,3-6 3,0 0-3,0 0-1,0 0 1,0-2 0,0-13 0,2-6 0,13-4-2,-2-6 2,6-2 0,1-3 1,1-1-1,1-4 0,0 3 1,1 2-2,-2 6 2,-3 8-1,-8 8 3,-5 7 2,-5 4 17,0 3 12,0 0-9,0 0-7,0 3-18,-8 18-6,-7 10 6,3 5 2,3 0 12,4-3-11,5-4 2,0-5-1,0-4-4,5-4 0,6-4 0,5-2-3,4-8-39,7-2-32,2 0-167</inkml:trace>
  <inkml:trace contextRef="#ctx0" brushRef="#br0" timeOffset="45623.9436">24590 16186 371,'0'0'85,"0"0"-78,0 0 25,0 0 53,0 0-22,0 98-21,-2-73-15,-1 1-20,2-4-5,1-1-2,0-3-24,0-4-132,0-7-175</inkml:trace>
  <inkml:trace contextRef="#ctx0" brushRef="#br0" timeOffset="46695.3205">24875 15972 143,'0'0'133,"0"0"-52,0 0 2,0 0-7,0 0-27,0 0-6,29-57-7,-23 52-21,2 2 4,1 0-2,1 3-3,1 0 0,1 2-5,1 13-4,-2 6-2,-1 3-1,-4 1 2,-5 1-3,-1 1 4,0-1-4,0 1 0,-7-2 0,-3-2-1,-1-2-3,4-3 3,-2-4-7,6-4 6,0-5-2,3-4-1,0-1-2,0 0-2,0 0 3,0-1-3,7-14 8,8-5 0,2-1 1,1-1 5,-1-4-5,0 0 4,1 0 8,-5 0-12,0-1 4,-5 3-2,-2 1-3,-4 4 7,-2 4 8,0 4 6,0 6 8,0 4-1,0 1-1,0 0-22,0 0-5,0 0-11,-4 18-11,-2 9 22,0 6 7,2 0-4,3 0-3,1-3 0,0-3 1,0-2-1,0-6 0,4-1-22,5-5-2,2-2-29,2-3-60,-3-5-177</inkml:trace>
  <inkml:trace contextRef="#ctx0" brushRef="#br0" timeOffset="47497.5335">25458 16309 76,'0'0'138,"0"0"-71,0 0-3,0 0-26,0 0 20,0 0-17,0-48 21,3 41-3,0 2-16,0 0-11,3 2-14,0 2-7,6 1-8,1 0 1,2 0 5,0 9 1,-2 8-6,-5 5 1,-7 4-3,-1 1 4,-4 1-6,-12-1-4,-4 2-8,2-4 5,1 1-3,3-5 5,6-3 3,4-6 2,0-2-13,4-6 9,0-2-8,0-1 5,0-1 7,11 0 0,11-3 13,4-11 9,6 1-21,-1-2-1,-1 3-32,-5 0-163,-3 0-143</inkml:trace>
  <inkml:trace contextRef="#ctx0" brushRef="#br0" timeOffset="48167.3995">25749 16186 296,'0'0'128,"0"0"-112,0 0-3,0 0 14,0 0-16,0 0-9,0 0-2,0 0-35,0 0-134</inkml:trace>
  <inkml:trace contextRef="#ctx0" brushRef="#br0" timeOffset="48383.5649">25967 16172 60,'0'0'389,"0"0"-368,0 0-17,0 0 3,0 0-7,0 0-11,7 6-45,-1-6-72,-1 0-121</inkml:trace>
  <inkml:trace contextRef="#ctx0" brushRef="#br0" timeOffset="48579.5821">26189 16186 414,'0'0'12,"0"0"-12,0 0-48,0 0-56,0 0 86,0 0-99,32 0 60,-27 0-25</inkml:trace>
  <inkml:trace contextRef="#ctx0" brushRef="#br0" timeOffset="49903.2634">26494 15942 131,'0'0'56,"0"0"1,0 0 23,0 0-8,0 0-19,0 0 5,26-72 7,-21 69-28,0 3-24,2 0-6,2 0-5,3 16 16,2 7-3,-1 7-1,-2 3-5,-6 3 3,-4 0-8,-1-1 3,0-4-3,-3-2-4,-10-2 3,2-4-2,1-5-1,0-6 1,5-5 1,4-5-2,1-2-24,0 0-9,0-2 3,9-14 16,5-9 14,3-1 0,2-6 1,2-1-1,-1-3 0,1-2 3,-1 2 7,-3 3-1,-2 3 4,-5 5 9,-4 9-1,-4 6 6,-2 7 8,0 3 10,0 0-3,0 0-25,0 1-17,0 23-19,-8 10 19,-2 6 5,1-1-5,4-1 0,5-5 0,0-5 0,0-4-32,17-6-12,6-4-37,5-8-163,3-6-158</inkml:trace>
  <inkml:trace contextRef="#ctx0" brushRef="#br0" timeOffset="50628.8687">26953 16151 225,'0'0'120,"0"0"-44,0 0-3,0 0-33,0 0-22,0 0-16,0-6-2,2 6 0,4 1 6,2 12 7,-2 2 8,-3 0-4,0 1-8,-3 2-2,0-3-2,0-1-3,0-4-1,0-2 0,0-5 4,0 0-5,0-2-3,0-1-11,0 0-1,0 0-2,2 0 15,1-10-1,0-8 2,4-3 1,2-3 0,0 0 0,3 1 2,-2 5-3,-2 4 3,0 4 9,-3 6 21,0 2 3,-1 2-22,2 0-12,3 6 14,3 6-12,0 1-1,-1 1 1,4-2-3,-5 0-4,3-1-12,-2-2-10,-2-3-46,1-3-55,-1-3-253</inkml:trace>
  <inkml:trace contextRef="#ctx0" brushRef="#br0" timeOffset="51413.6533">27154 15671 192,'0'0'95,"0"0"-13,0 0 12,0 0-12,0 0-10,0 0-26,-8-9-24,8 9 3,0 0-13,0 0-12,0 0-4,17 8 4,7 8 1,6 2 2,1 2 1,-1 1 1,-3 0-3,-4 2-2,-1-3 1,-1 1 2,-2 0-1,2-1-2,-3-2-2,-2-4-1,2-2 3,-6-3 0,0-2-2,-5-2 2,-4-2 0,-1-1-1,0-1-1,-2 1-1,0-2 3,0 1-1,0 0 1,0-1 1,0 5 6,0 1-7,0 1 1,-4 7 7,-6-2 7,-3 4-7,-2 3 8,-3 2-14,-1 4 12,-1 5-14,1 2 0,-2 3 7,4-1-7,0 1 2,3 0-2,1-4-1,-1-1 1,2-1-1,-1-5 1,2 0-15,2-5-53,2-8-266</inkml:trace>
  <inkml:trace contextRef="#ctx0" brushRef="#br0" timeOffset="55632.8889">27720 15490 67,'0'0'59,"0"0"3,0 0-37,0 0-5,0 0-2,0 0-15,0 0 7,-15-13-4,13 11 23,0 1-15,0-2 12,1 1 10,1 1-8,0-1 14,0 2 1,0 0 7,0 0-1,-2-1-8,2 1-13,0 0-4,0 0-4,-1 0-2,-1 9-18,1 21 1,-1 13 3,1 16 18,1 8 8,-2 0-7,1 1 8,-3-6-6,0-4 3,-1-5-21,0-5-4,2-1-3,-3-1-1,-3-4 1,1-2-1,-2-7-7,5-8-11,2-7-7,3-4-6,0-5-33,0-7-92,3-2-170</inkml:trace>
  <inkml:trace contextRef="#ctx0" brushRef="#br0" timeOffset="56388.0298">27851 15583 81,'0'0'183,"0"0"-94,0 0-58,0 0-13,0 0-11,0 0 32,-7 64 22,4-25 7,0 2-9,1 1-22,2-2-18,0-3-9,0-6-1,0-4-4,6-6-3,9-4 1,2-5-2,3-6-1,3-4 0,4-2 4,0 0 1,-1 0 4,1-8-2,0-2-1,1-4-2,-1-3-1,-1-3 2,1 1 1,-5-2-1,-1-4-3,-5-3-1,0-3 1,-2-5 0,-1 1-2,-4 2-21,-6 4-7,-3 7-3,0 2 3,0 5-58,-6 6-38,-1 3-83</inkml:trace>
  <inkml:trace contextRef="#ctx0" brushRef="#br0" timeOffset="56850.9869">28054 15730 394,'0'0'91,"0"0"-31,0 0-28,0 0 0,0 0-31,0 0-1,0 0-16,0 22 16,0 10 0,0 7 36,0 2 5,-5-2-15,-1 0-16,2-1 0,4-4-10,0-1 1,0-1-1,0-4-1,0 0-21,0-3-27,0-4-12,0-3-21,0-7-52,3-4-111</inkml:trace>
  <inkml:trace contextRef="#ctx0" brushRef="#br0" timeOffset="57637.4962">28424 15763 191,'0'0'158,"0"0"-78,0 0 5,0 0-11,0 0-33,0 0-10,-5-5-16,5 5-8,0 0-4,0 0-3,0 0-7,4 0-5,9 2 11,6 7 1,5 0 2,-1 0 0,1 0-1,1 0 3,-4 1-1,-3-2-2,-2-1 0,-2 1 0,-1-2 0,-4 0-1,-2-2 0,-2 0 0,2 0 1,-4-1-1,-1 0-4,1 0-5,-3 0-3,0 0 6,0 0-7,0 2 12,0 1 0,0 0 1,-3 4 5,-9 1-5,0 2 17,-2 2-5,0 3-1,-3 1-4,-2 3-6,-2 0-2,0 3 5,-3-1-4,2 0 0,0-2 1,2-1 1,-1 0-2,2-1 0,2-3 0,4-2-53,2-6-149,5-6-238</inkml:trace>
  <inkml:trace contextRef="#ctx0" brushRef="#br0" timeOffset="60982.3011">21008 17816 372,'0'0'101,"0"0"30,0 0-84,0 0 1,0 0-22,0 0-15,0 0-1,0 0 23,56-53-12,-32 43-19,-3 3-1,2 4 2,-1 3-3,0 0-19,-4 2-27,-2 16-53,-2 3-113,-8 0-93</inkml:trace>
  <inkml:trace contextRef="#ctx0" brushRef="#br0" timeOffset="61229.6205">21076 18076 263,'0'0'190,"0"0"-160,0 0 49,0 0-24,0 0-31,0 0 7,42-7-10,-19 1-10,2 0-6,0-2-5,0 2-1,1 0-54,-5 1-120,0 1-84</inkml:trace>
  <inkml:trace contextRef="#ctx0" brushRef="#br0" timeOffset="62046.6495">21716 17402 281,'0'0'97,"0"0"43,0 0-21,0 0-52,0 0-9,0 0-25,-12-20-16,12 20-17,0 15-2,0 26 2,2 16 6,5 13 16,-1 5-13,0 0 5,0 0-2,-3-4-3,-1-6-7,-1-8-2,-1-6 0,2-4 0,-1-2-4,2-5-23,2-3-13,-1-7-16,5-7-30,-2-9-115,1-9-155</inkml:trace>
  <inkml:trace contextRef="#ctx0" brushRef="#br0" timeOffset="65323.1081">21804 17858 41,'0'0'65,"0"0"14,0 0-29,0 0-16,0 0 3,0 0-1,-12-6 7,12 5-18,0-4-6,0-3-3,0 0-9,0-3-4,3-1-3,6 0 0,0-2 0,3 1 1,-1 1 3,2-1-2,0 2-2,3 1 3,1 2-1,1 3-1,2 2-1,-3 1 0,0 2-1,1 0 1,-3 6 0,3 14 0,-5 4 6,-1 6 4,-3 2 7,-4-5-12,-4 2 3,-1-3-2,0 2-4,0-3 3,-1-2-2,-4-2-3,0-2 3,1-1-3,-1-2 3,0-4-3,0-2 0,2-4 1,2-3 3,-1-1-2,2-2 2,0 0 2,0 0 0,0 0 2,0-12-7,0 0 0,0-3-2,5-3 1,1 1 0,1-4 0,-1-2 0,0-1 1,0-1-1,0 1 0,1 1 1,-1 0 2,-1 4-3,-2 2 0,-2 4 0,1-2 1,-1 3 2,1 1-2,-1 2-1,1 3 0,-1 2 0,-1 2 2,0 2 4,0 0 20,0 0 0,0 0-5,0 0-16,0 6-5,0 9-1,0 8 1,3 2 0,0 1 8,0 2-3,2 0 2,-1-3-1,4-2 3,2-4-7,0-2-2,6-3 0,0-7-10,3-4-56,1-3-61,-1 0-76</inkml:trace>
  <inkml:trace contextRef="#ctx0" brushRef="#br0" timeOffset="65686.4397">22394 17968 337,'0'0'151,"0"0"-76,0 0-25,0 0-19,0 0-22,0 0-3,-2 45 21,2-24-21,0 0-5,0 0 1,0 2-2,0-2-11,3-3-92,5-5-122</inkml:trace>
  <inkml:trace contextRef="#ctx0" brushRef="#br0" timeOffset="66726.632">22579 17721 110,'0'0'98,"0"0"-49,0 0 17,0 0-2,0 0 2,0 0-8,-8-42-14,8 31-22,2 4 12,2-1-6,2 5-11,3 3-11,1 0-4,4 0 3,4 11-1,-2 6 0,2 1-1,-2 3-2,-2 0-1,-3 1 0,-1 4-2,-6 4 1,-4-2 0,0 5-2,0-2 0,-6-4 3,-4-2-6,2-7 5,2-3 1,3-5 0,2-6-1,1-1-6,0-3-11,0 0 10,0 0 8,0 0 1,0-12 2,3-9-1,9-5 0,3-7-1,0-5 9,3-4-2,-2-1-6,-1 1 3,-4 4-5,-2 5 0,-2 6 1,-1 4 0,-3 10 0,-2 3 1,1 6 10,-2 3 9,0 1 7,0 0-6,0 0-5,0 1-17,0 23-2,-2 9 2,-4 11 5,0 3-2,2-5 8,3-4-10,1-7 1,0-4-3,0-4 4,0-5-6,10-4-16,2-6-27,-2-5-84,4-3-178</inkml:trace>
  <inkml:trace contextRef="#ctx0" brushRef="#br0" timeOffset="67331.0237">23060 17941 395,'0'0'130,"0"0"-62,0 0-17,0 0-28,0 0-11,0 0 12,27-75 6,-15 67-7,0 4-14,2 2-1,-1 2-4,2 0-4,-3 6-4,1 9 3,-4 9-8,-6 5 7,-3 5-4,0 2 6,-10 0-3,-3-2 3,0-4-4,4-6 0,2-4 4,4-6-5,2-6 5,1-2-6,0-6 2,0 0 0,0 0-3,6 0-4,10 0 11,1-7 0,3-4 1,0 1 0,-2-1-1,-1 1-6,-1 0-82,-3 0-151</inkml:trace>
  <inkml:trace contextRef="#ctx0" brushRef="#br0" timeOffset="67798.1097">23538 17957 231,'0'0'175,"0"0"-99,0 0-37,0 0-39,0 0-16,0 0-107,-8 0-114</inkml:trace>
  <inkml:trace contextRef="#ctx0" brushRef="#br0" timeOffset="68060.8516">23739 17950 406,'0'0'44,"0"0"-12,0 0-15,0 0-17,0 0-5,0 0-39,17 0-47,-12-3-132</inkml:trace>
  <inkml:trace contextRef="#ctx0" brushRef="#br0" timeOffset="68330.4297">23901 17932 450,'0'0'140,"0"0"-123,0 0-3,0 0-11,0 0-2,0 0 3,0 0-1,0 0-3,0 0-1,0 0-99,0 0-154</inkml:trace>
  <inkml:trace contextRef="#ctx0" brushRef="#br0" timeOffset="69756.2334">24215 17704 95,'0'0'129,"0"0"-77,0 0 14,0 0-12,0 0-15,0 0-2,0-24 15,0 12 3,9-1-23,0 1 14,-1 3-18,-1 1-14,3 2-11,1 0-2,1 0-1,6 0 5,3 5-5,-2 1-4,2 0 3,1 1-1,-4 16 2,-1-1 1,-4 10 5,-3-1-5,-4 7 5,-4 3-6,-2-2 4,0 1 0,-2-2-1,-8-2-3,0-1 0,-1-5-1,1-3-6,2-5 1,1-3 2,1-5 4,3-5 0,0-1 0,3-1 2,0-1-2,0 0 8,0 0-5,0-4 6,0-10-5,4-5-2,7-4-1,1-2-2,4-7 2,2-1-1,-1-6 3,3-2-3,-3 2 1,1 3-1,-6 7 0,-1 5 1,-3 5 2,-2 5-2,-3 7 1,-1 2 8,-1 4 1,-1 1 0,0 0-2,0 0 4,0 0-9,0 7-4,-1 14-5,-9 13 5,1 8 2,2 1 3,1-1 1,3-1 0,2-5-6,1-7 2,0-4-2,0-5-1,3-4 1,6-4-12,5-4-28,3-8-39,2 0-102,1 0-191</inkml:trace>
  <inkml:trace contextRef="#ctx0" brushRef="#br0" timeOffset="70611.4663">24822 17905 114,'0'0'116,"0"0"-75,0 0-10,0 0 17,0 0-15,0 0 12,39-59 2,-28 54-9,-5 5-7,-2 0-17,2 2 10,2 16-9,-1 8 13,-4-1-7,0 4-3,-2-5-10,-1-3 2,2-4-4,-2-7-4,0-1 0,0-3 2,0 0 9,0-3-10,0-1 3,0-2-6,0 0 4,0 0-2,3 0 1,0-14-3,3-7 0,4-6-2,1 0 2,1-4-1,3 5 1,1 2-1,0 3 0,0 6 1,-6 7 1,-3 5-1,-1 3 0,0 0 0,3 11 6,-3 5-1,0 4-1,-1-1 5,-1 1-3,2-4-4,-2 1 0,1-4-1,-1 0 2,1-6-6,3-3-31,2-4-81,2 0-176</inkml:trace>
  <inkml:trace contextRef="#ctx0" brushRef="#br0" timeOffset="71813.6667">25202 17414 145,'0'0'124,"0"0"-30,0 0-12,0 0-16,0 0-11,0 0-10,-2 0 1,2 0-14,0 0-15,0 0-2,0 0 0,0 0-12,0 0-3,0 4-9,13 9 9,5 3 1,5 4-1,0-1 2,3 1-2,-2-2 3,1-1-3,-1-3 0,1 0 1,2-3-1,0-4 2,-1 1-3,-3-4 1,-3 2 0,-5-2 1,-2 3 2,-2-3-3,-1 1 0,0-1 0,-4-1-2,-3 0 2,-1-1 0,-2-2-3,0 3 3,0-3 1,0 0 2,0 0 1,0 0 5,0 0 8,0 1 3,0 4-13,-6 2-1,-7 4 1,-1 4-5,-2 2-2,2 4 0,-1 4 0,-1 2 0,0 9 3,0-1-2,-1 1-2,-1 6-2,-3-6 3,3 3 0,-2-4 4,4 0-5,1-7 3,0 0-4,5-7 2,2-7-4,5-7-3,3-4-37,0-3-88,0 0-141,9-14-14</inkml:trace>
  <inkml:trace contextRef="#ctx0" brushRef="#br0" timeOffset="74699.2076">25780 17382 95,'0'0'135,"0"0"-57,0 0 16,0 0-35,0 0 12,0 0-1,0-25 3,0 23-41,0 1 10,0 1-11,0 0-13,0 0-6,-1 0-3,1 0-7,-2 0-2,-1 12-7,2 18 3,1 13 3,0 13 1,0 3 0,0 6 4,0 1 0,0-3-1,4-1-1,1-3-2,1-10-1,1 0 1,2-7 0,2-8 3,2-4-3,-1-4 0,6-6 0,-3-6 0,4-4-2,-1-6 2,5-4-2,3 0 2,4-14 0,1-10 0,2-6-4,0-6-6,-1-4-1,-3-6 7,0-6 0,-4-9 2,-4-2 1,-5 0 1,-7 6 0,-7 5 0,-2 12 1,0 7-1,-11 3 0,-1 6-16,-2 3-30,0 4-81,-1 4-92,2 0-149</inkml:trace>
  <inkml:trace contextRef="#ctx0" brushRef="#br0" timeOffset="75886.5417">26304 17182 81,'0'0'116,"0"0"-34,0 0-16,0 0-29,0 0-2,0 0 3,-4-30-12,4 21-24,1 0 1,10-2 5,0 3 1,3-3 16,1 4 1,0 0-17,-1 3 0,-1 4-9,-1 0 3,-1 0-3,0 0 12,-2 11-11,-2 5 6,-4 4-5,-3 5 0,0 2 5,0-3 3,0 2-2,-7-4-8,-2 1 5,1-4-4,1-2-1,-2-3 0,3-4 0,3-2 0,2-5 4,1-3-3,0 0 0,0 0 2,0 0 2,0-15 6,9-8-11,7-7 4,2-1-4,0-1 1,-2 2 1,-2 3-1,-4 3 0,0 3 0,-4 3 0,-3 7 0,-1 5 2,-2 6 6,0 0 23,0 0 2,0 0-24,0 0-10,0 3-5,0 15-3,0 6 7,-3 3 2,0 0 3,1 0-4,2-1 12,0-4-12,0-1-2,0-4 1,3-2-32,8-5-36,1-3-105,-2-4-225</inkml:trace>
  <inkml:trace contextRef="#ctx0" brushRef="#br0" timeOffset="76187.1484">26676 17307 193,'0'0'222,"0"0"-130,0 0 10,0 0-34,0 0-33,0 0-23,0 8-11,0 7 14,0 3-13,0 0 1,0 2-3,0-4-26,0-3-36,0-2-119,0-4-123</inkml:trace>
  <inkml:trace contextRef="#ctx0" brushRef="#br0" timeOffset="77227.4027">26842 17134 117,'0'0'113,"0"0"-48,0 0 4,0 0-19,0 0-28,0 0 16,26-45 22,-14 37-29,-3 6-11,0 2-1,3 0-7,-2 0-1,5 2-3,0 14-4,0 3 1,-5 4-1,-2 2-3,-4-1 3,-2-1 0,-2 0-3,0-4 6,0-2-6,0-3 4,0 0-5,-2-3 1,-1-4 0,3-1 1,-1-4-2,1-2-1,0 0-4,0 0-2,0 0-4,0-5-5,13-15 13,1-3 3,3-5 0,-1 3 2,0-1-2,-3 4 0,0-1 0,-3 4 2,-4 5-2,-3 6 1,-2 4 1,-1 2 9,0 2 11,0 0 8,0 0-9,0 0-15,0 0-6,0 10-11,0 11 11,0 4 5,0 4 16,-3-2-5,2-2-4,1-1-6,0-2-4,0-4 1,0-4-3,0-1-4,3-3-43,7-2-36,2-7-144,0-1-95</inkml:trace>
  <inkml:trace contextRef="#ctx0" brushRef="#br0" timeOffset="77775.6321">27308 17292 370,'0'0'79,"0"0"-17,0 0 0,0 0-15,0 0-22,0 0-11,43-40-4,-37 38 0,2 2-3,-2 0 1,-2 2-3,2 12-2,-3 3 5,-1 2 0,-2 3-5,0-3-1,0 2-2,-3 1 0,-3-1-7,-2 0 0,0-2-10,0-2-1,3-7 9,1 1 9,2-8-1,1 1 0,1-1 0,0-3-3,0 0 3,0 0 1,13 0 0,8 0 13,6-4-1,1-8-12,1 0-11,-5 2-68,0 0-74,-2 1-3,-4-1-77</inkml:trace>
  <inkml:trace contextRef="#ctx0" brushRef="#br0" timeOffset="78245.5953">27757 17324 420,'0'0'188,"0"0"-174,0 0 3,0 0 4,0 0-11,0 0-6,-3 0-3,3 0-1,0 0-9,0 0-44,0 0-105,3 0-89</inkml:trace>
  <inkml:trace contextRef="#ctx0" brushRef="#br0" timeOffset="78477.4173">27933 17306 60,'0'0'175,"0"0"-118,0 0-11,0 0 0,0 0-40,0 0-6,18 0-53,-18 0-53,1 0 12,-1 0-43</inkml:trace>
  <inkml:trace contextRef="#ctx0" brushRef="#br0" timeOffset="78709.2028">28115 17302 567,'0'0'34,"0"0"-34,0 0-38,0 0-4,0 0 19,0 0 23,0 0 3,0 0-3,0 0-6,-3 2-115,-1 0-231</inkml:trace>
  <inkml:trace contextRef="#ctx0" brushRef="#br0" timeOffset="80028.1526">28261 17097 242,'0'0'92,"0"0"-26,0 0-17,0 0-17,0 0-13,0 0 7,-13-14 2,13 11 18,0 0-3,0-2-21,0 1-21,10-2 5,2 1-5,0 2 6,2 2-1,-2 1-4,2 0-2,0 0 0,1 10-2,-2 1-4,1 1 5,-2 0-1,-3-2-1,0 3 2,-4-1 1,0 1-2,-4 2 1,-1 2-3,0 1 5,-1 3-2,-12-2 2,-1 2 1,0-2 0,3-6-2,3-5-2,5-4 2,3-4 0,0 0 2,0 0-2,0 0 0,0 0 0,0 0 1,0 0 0,0 0 6,0-3 1,3-9-4,9-6-4,3-3 1,3-3-1,5-3 0,0-8 0,4 2 0,-1-2-4,-2 7 4,-2 4-1,-7 4 1,-2 7 0,-5 2 2,-4 6 7,-2 2 2,-2 3 4,0 0 10,0 0 6,0 0-31,-6 13-6,-8 11 6,-2 6 2,1 3-2,3 0 1,8-3 4,2-3 1,2-3-4,0-1-1,0-4 2,3-2-3,6-3 0,4-4 0,3-4-39,4-4-40,2-2-156</inkml:trace>
  <inkml:trace contextRef="#ctx0" brushRef="#br0" timeOffset="83057.5397">28743 17301 78,'0'0'89,"0"0"-42,0 0 9,0 0 10,0 0-7,0 0 0,-1 0 1,1 0-1,0 0-17,0 0-9,0 0-2,0 0-8,0 0-9,0 0-8,0 0-5,0-4 5,5-4-6,3 0 0,1 1 1,2-1 0,0 2 0,0 1 0,-2 0-2,0 0 3,-2 2-2,-2 3 0,-1 0-2,-2 0-3,1 0-4,0 2 1,1 10 7,-1 3 1,0 5 3,0-1 0,-1 1 0,1 1-3,-2-6 3,2-2-6,0 1 6,-1-5-2,-1-1-1,1-4 0,-1-3-1,-1 1-1,3-2-6,-3 0 1,3 0-4,1 0-10,4-9 21,1-6 6,3 0-4,-2-2-1,1-1-2,-1 0 1,1 3 0,1 0 0,1 1 0,-2 3 0,2 0 0,-4 2-2,1 3 1,-1 3-1,0 3-2,-1 0 4,-2 0-14,2 11 14,-3 3 9,0 3 4,-1 1-11,-1 0 5,2-3-3,-2 2-3,0-4-1,2-1 0,-2-2-31,0-2-37,2 0-23,-2-2-75,1-2-40</inkml:trace>
  <inkml:trace contextRef="#ctx0" brushRef="#br0" timeOffset="86349.7473">29467 17196 178,'0'0'78,"0"0"-16,0 0 2,0 0-13,0 0 30,0 0-7,0 0-6,-13-39-23,13 37-13,0 1-12,-2-1 4,2 2-4,0 0-14,0 0-4,-1 0-2,1 23-9,0 19 8,-2 18 1,2 9 21,0 3-9,0-1-2,0 0 5,0-1-12,0 4 3,0-4-6,0-6 0,0-5 0,2-10 1,1-6-1,1-5-3,-3-7-20,2-5-10,0-4-9,2-6-28,-1-6-135,2-4-143</inkml:trace>
  <inkml:trace contextRef="#ctx0" brushRef="#br0" timeOffset="87029.5058">29763 17358 403,'0'0'128,"0"0"-30,0 0-47,0 0-29,0 0-12,0 0-10,-10-3-2,9 27 2,1 11 1,0 5 19,0 1-7,0-2-8,0-1 8,4-2-11,10-3-1,4-1-1,3-2 2,1-5 0,1 0-2,0-9 2,3-4-2,-3-6 0,0-6 0,4 0 1,3 0 3,3-13-2,2-7-2,-2-2-7,0-6 0,-4 2-2,-4-2 1,-3 0-1,-3-1 9,-5 1 0,-3 0 3,-6 1-3,-4 2 1,-1-3-1,0 4 0,0 3-1,-4 5-7,-6 2-23,2 5-69,1 2-36,-1 2-181</inkml:trace>
  <inkml:trace contextRef="#ctx0" brushRef="#br0" timeOffset="87452.5883">30120 17515 241,'0'0'109,"0"0"-25,0 0-57,0 0-10,0 0 10,-35 86 28,31-52-14,0 2 8,1 3-13,-1-1-22,2-2-6,2-4-4,0-4-4,0 1 3,0-5-3,0 0-5,0-1-25,0 0-43,0-4 1,0-1 2,0-3-43,2-3-58</inkml:trace>
  <inkml:trace contextRef="#ctx0" brushRef="#br0" timeOffset="88254.5621">30480 17488 254,'0'0'195,"0"0"-72,0 0-73,0 0-5,0 0-31,0 0-14,-5-6-3,5 6-10,8 0 13,9 6 4,3 1 12,2 4-2,1-2-11,3 0-2,0 1 5,1-2-5,-2 1 1,-2-1 1,-2-4-3,0 2-1,-1-2-3,2 1 1,3 0 3,-1-1-5,-1-1 5,-6 0 0,-5 0 4,-6-1-3,-5-2 0,-1 1 2,0-1 15,0 0 16,0 0-9,0 0-7,0 0-6,0 2 5,-6 1-4,-7 2-2,-5 5-10,-4 3 0,-4 8-1,-4 4 1,-5 6 9,-7 3 11,-1 1-3,2 3-10,4-8-6,7-1-1,2-4 1,4-1-4,3-4 2,8-2-26,3-6-32,6-6-27,4-6-175</inkml:trace>
  <inkml:trace contextRef="#ctx0" brushRef="#br0" timeOffset="93010.3545">20294 15557 214,'0'0'128,"0"0"-53,0 0 24,0 0-11,0 0-39,0 0-16,0 0-4,0 0-11,5-20-10,-5 20 0,0 0-1,0 0-3,0 0-3,0 0-1,1 6-3,3 15 3,0 9 3,0 10 3,-2 6-1,1 5 0,-3 4-3,3-1-1,-2-1-1,2 0 3,0 2-3,0-1 0,-1 3 3,-2 5-1,0-1-1,0 2 1,0-1-2,0 2 0,0-1 1,0 1 0,0-3 0,0-2-1,0-9 0,0 2-2,1-4 2,-1 0 3,0 2-2,0-1 0,0 1-2,0-2 1,0-3 0,0-2-2,3-6 5,4-2-3,0-2 0,-1-3 1,-2 0-2,1-4 2,-2-1-2,-3 2 2,1-1-1,-1 3 0,0-1-1,0 2 1,2 1 3,0-2-3,0 3 0,-2 1 0,0 3 2,0 3-2,0 4 2,0-6-2,0 1 1,0-2 2,1-3-1,4-1-1,-2-1 0,1-1 0,-1 1 6,-1-3 8,1 1-13,2-1 0,-1-2-1,-1 1-1,1-3 0,-1-3 3,0-3-3,0-1-3,0-7 3,0-2 0,-1-1 4,-1-1-4,1-2-1,-2 0-3,0-1-4,0 1 3,0-1-1,0-1-5,0 0-6,0-1-20,0-1-18,0 0-96,0 0-157</inkml:trace>
  <inkml:trace contextRef="#ctx0" brushRef="#br0" timeOffset="95971.3643">20307 15573 50,'0'0'57,"0"0"2,0 0 10,0 0-24,0 0-20,0 0-5,23-29 1,-10 19-3,1 1 13,2-1-5,-2-1-1,0 4 1,2 0-16,-3 3-3,7-1-3,2 1-3,5-1 0,5-1 0,4-1-1,0 1 2,0-2-1,-3 2 0,-2-2-1,2 3-1,0-3 1,2 2 1,-2 1 0,2 3-1,-2 2-1,1 0 1,-3 0 2,2 0-1,0 0-1,1 0 2,-1 0-2,0 0 0,-2 0 0,-2 0 2,-3 0-1,0 0 0,-2 0-2,-5 0 1,0 2 0,1 0-1,-5 1 0,1-2-3,-1 1 2,0 0 2,0-2 0,-4 3 0,-1 0 1,0-2-1,2 1 0,3-1 1,3-1-2,0 0 1,0 0 0,-2 1 1,-1-1-1,-3 0 0,-1 0 0,2 0 0,2 0 0,6 0 0,7 0 1,10 0-1,12-2 0,11-7 13,5-2-4,3 1-7,-4 0 0,5 2-2,3-3 2,5 0 5,7-1 6,3-3 5,3 0-10,0-1 1,3-2 1,-3 0 1,-1 1-9,-1 2 3,1 3 3,-1 2 2,-2 0 3,-2 1-2,0 2-8,-3-1 7,-1 4-8,0-2 0,-3 1-2,0-1 4,-4-1-2,2 0-2,-5 2 0,-4-1 0,-2 3 2,1-1 1,-1 1-1,4 2 1,-2-2 0,1 0-1,-3 0-1,4-3 1,-1 0-2,4-1-1,4-1 1,-3 2 0,-1 0 1,-2 1 1,-6 2-1,-1-1 1,-1 0-2,1-1 1,4-3-1,5 2 3,10 0-2,7-3 1,7 0-2,4 0 0,3-3 0,0 3 0,0 0-3,-1 0 3,-5 2 2,-4 0-2,-1 1 0,-2 4 0,1-3 0,6 2 0,3 0 3,5 0-3,-1 0-1,2-1-1,0 1 3,0-1-2,1 1 1,-7 0 0,-1 2 1,-5 1 0,-3 0-1,-2 0 0,2 0 0,0 0 0,-2 0 0,-1 3 0,-4 1-1,0 3 3,-1-3-2,0 2 0,-3 2 0,-1-1 1,-3 0 1,1 3-4,-3 0 4,-4 1-4,0 1 4,-2-1-2,7 2 1,3-1-1,-1 0 0,1-1 1,-3 0-5,0 1 6,0 1-4,3 0 4,-4 1-2,1-1 0,1 4 1,0-3-1,3 2 1,2-1-1,-1 0 0,7-3 0,2 1 0,4 0 1,-1-2-1,-4 3 0,-5 1 0,-3 0 1,2-1 3,-3 1-3,0-1 3,-1-1-4,-1-3 2,-3-2-1,0 0 0,-4-1-1,-1 2 0,1-1 1,-2 0 0,-3 0-1,-7-1 0,-9 1 0,-9-2-2,-8 1 1,-10-2 1,-4 0 0,-7-1 0,-5-1 0,-1 0 0,-3 0 0,-1-3-1,1 2 2,-2-2-1,0 0 1,0 1 1,0 1-1,0 1 2,0 4-2,0 4 5,0 6-1,0 2 4,0 4-4,0 3 0,-5 4 3,1 2-7,3 6-1,1 1 2,-2 5-3,1 4 2,-1 2 0,1 4 0,1 3 1,0 3-1,0 6 4,0 5-1,0 1 1,0 5-2,6 5 2,2 2-3,0 5-1,3-1-1,-1 0 2,-1-6-2,0 3 1,-2-4 1,4-2 0,-4-6-2,1-5 1,-1-5 0,-1-1 1,1-3-2,1-6 0,-2 2 0,3-4 1,-5 2-1,-1-1 3,0 4-3,-3 0 0,0-2 0,0-1 0,0-10 1,0 1 3,0-4-3,-3-2-1,-1 0 0,-4-2 3,0-4-3,-3-3 0,0-1 3,1-3 5,3-2-4,1-4-2,1-3-1,2-3-1,0-3 0,2 0-17,1-4-49,0-6-100,0 0-254</inkml:trace>
  <inkml:trace contextRef="#ctx0" brushRef="#br0" timeOffset="98862.4742">20459 18380 72,'0'0'128,"0"0"-98,0 0-13,0 0 12,0 0-11,0 0-12,0 0 1,-2 8 36,2-1 9,0 2-15,0-1-15,0 5-7,0 1-2,0 1-6,0 3 0,0 2-5,0-2 0,0 0-1,5-3-1,0-2 3,0 1-2,1-3-1,0-4-3,2 0 3,2 1 2,0-2-2,1 1 0,2 1 4,1-2-3,2-2-1,2 3 2,3-4-2,3-2 1,2-1-1,1 0 0,0 0 0,2 0-3,-2 0 0,-1 0 3,1 0 0,0 0 0,1 0 0,2 0 0,3 0 1,3 0 1,3 0-2,2 0 0,1 0 0,-1 0 2,-2 0-2,-1 0 0,-4 0 0,1 0 1,-1 0-1,-1 0 0,1 3 0,2 0 0,1-2 1,3-1-1,4 0 1,0 0-1,1 0 0,3 0 1,-2 0 4,0 0 2,2 0 4,1 0-5,-1 0-1,0 0 5,1 0-10,-1 0 2,4 0-2,2 0 0,0 0 0,4-1 2,-1-5 1,-4 3-2,1 2 8,-3-4 4,-1 3 6,1 1 0,0-2-8,4 0-1,3-3-1,0 1-3,-1-2-2,-3 1-3,-2 2 2,-1-1-3,-2 2 1,6-1 0,0-1 0,3-1-2,2 0 0,-3-1 1,0 0 0,4 0 0,0-1 1,0 2 0,-1 2-1,-3-2 1,-2 3-1,-2 0 0,1-2 0,0 1 4,1 1-4,2-2 0,-2 2 0,-3 0 0,-1 3 2,-1-3-2,3 2 0,2 1 0,3-3 1,2 1-2,-1 1 2,1-4-2,-2 2 2,-2 0-1,0 0 1,-2 2 1,0 1 5,-5-2 1,0 2-5,-1 0-1,-3 0 1,0 0-2,2 0 1,1 0-2,0 0 1,2 0-1,0 0 0,2 0 0,1 0 2,3 0-1,1 0 0,4-1-1,1 1 0,1-2 0,1 1 2,-7 1-1,4-4-1,2 4-1,2-1 1,4-2 0,0 0 0,-1-1 4,-1-1-3,2 2 0,-4 0-1,0 0 0,-1 0 1,-1 0-1,2-2 0,1 2 1,8-1-1,4-2 0,1 0 0,-1 0-1,1 0 0,-2-2 1,1 2 0,-2 0 0,-3 0 2,-4 1-2,-1 0 0,3 0 1,1-1-1,2 1 0,3 0 0,2 0 2,6-1-2,5 1 0,-1 0 0,1-1-2,1-2 2,-2 2 0,1 0 0,-2 0 0,-4 3-1,-4-3 2,-4 3-1,-3 1 0,-6 2 0,-1-3 2,-2 3-1,-1 0 0,0 0-1,4 0 0,0 0-1,3 0 1,-5 0 0,0 0-1,-6 0 1,-1 0 1,-3 0-1,-3 0 1,-2 0 0,-3 0-1,0 0 2,0 0-2,-1 0 0,-1 0 0,2 0 1,0 0-1,2 0 2,-3 0-2,5 0 1,-4 0-1,1 0 0,1 0 0,-1 0 1,3 0-1,-1 0-2,2 0 0,-3 0 1,-3 0 1,0 0 1,-4 3-1,4-3 2,-3 2-2,5 1 0,-2-1 0,4 2 0,-2-1 0,1 1 1,0 1-1,-3 0 1,0-1-1,-1 0-1,0 3 1,0 0 1,0-4-1,2 2 0,-2-1 0,4-1 0,3 0 0,-2 0 1,3-2 0,-1-1-1,-4 2-2,1-1 2,-4 3 0,-3-1 0,-3 0-2,-5 0 3,-6 1-1,-7-4 0,-6 1 0,-7 1 0,-3 0-16,-3-2-27,-1 1-33,-1 1-9,2 1 7,-2-2 48,0 2 15,0 0-45,0 0-71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12:18.0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5230 1021 73,'0'0'86,"0"0"-31,0 0 23,0 0-4,0 0-1,0 0-18,0 0-10,0-13-11,0 13 2,0 0-9,0 0 4,0 0-24,0 0-7,0 8-12,0 21-21,2 10 33,-1 3 0,-1 2 0,0-3 5,0-4-5,0-2 1,2-2 1,-1-3-2,2 2-1,0-2-3,-1 0-60,1-1-46,0-2-72,-3-5-49</inkml:trace>
  <inkml:trace contextRef="#ctx0" brushRef="#br0" timeOffset="501.0014">5269 991 206,'0'0'106,"0"0"-43,0 0-47,0 0 34,0 0-13,0 0-37,0 0-23,24 6 4,-10 21 11,3 6 4,0 6 1,1 2 1,-1 3 2,0-2 3,1-3-1,-2-3 2,5-6 0,-2-3-2,-2-6 0,2-3-2,-4-6 0,-3-1 7,-3-7-5,-3-1-1,-1-3 1,1 0 8,2-3 8,3-15 25,-2-10-9,1-8-5,-5-6-22,-2-4-3,-3 1 2,0 3-4,0 3-2,0 5-4,-8 5 4,0 8 0,0 6 0,5 7-10,0 5-32,3 3-74,0 0-93</inkml:trace>
  <inkml:trace contextRef="#ctx0" brushRef="#br0" timeOffset="1828.9999">5945 1230 16,'0'0'68,"0"0"-5,0 0-48,0 0 40,0 0-42,-91 12 9,72 3-8,2 5-3,1 0 0,5 2-11,1 2 5,0 0-2,2-1 2,8-3 9,0-2-14,0-5-3,0 0-4,3 0 7,7-5 2,-1 2 6,2-4-2,-1-2-3,-1-1 0,2-3 4,3 0-7,3 0 18,2-10-1,1-7-5,-4-2-8,-4-4 8,-2-1-5,-5 0-7,-5-2 0,0 2-1,0 3 1,0 3 3,-3 3-3,-3 4-3,-1 4 2,2 4 2,4 2-1,-1 1 6,2 0-6,0 0-1,0 0-28,0 5 7,0 8 22,3-3-10,9-1-4,0-2-8,3-2 20,3-4-1,-2-1 6,4 0-1,-1 0-1,-1-6 1,3-6-1,-2-2 3,-1-4-3,0-5 11,-1-2 14,-3 0-14,-2-4 35,-3-2-22,-1-4 0,-4-2-7,-1-1 6,-3 2-4,0 6 5,0 4-5,0 10-5,0 5-4,0 7 10,0 4-10,0 0-11,0 0 0,0 0-18,0 19-6,-3 14 24,2 11 0,-2 4 2,3 2-2,0-2 0,0-1-3,4-4 3,7-4-1,0-5-2,0-6 0,3-4 1,-1-3 2,-1-1 0,1-4 7,-1-1-7,0-2 0,0-3 5,0-2-4,0-3 1,-2-2-2,1-1 0,4-2 12,0 0-5,1-3 0,2-12 1,1-3-5,-1-2 0,-4 1-3,-5-3-12,-1 4 11,-5 2-5,-1 3-8,-2 3 9,0 4 5,0 4 0,0 2 0,0 0-7,0 0 5,-3 0-21,-6 18 23,-1 3-2,4 3 2,1 0-1,5-2-7,0-2 2,0 0 3,0-7 3,8-1-10,1-1 9,4-4 2,-1 0-7,7-2 3,-1-3-173,2-2 82,-1 0-70</inkml:trace>
  <inkml:trace contextRef="#ctx0" brushRef="#br0" timeOffset="2387.84">5837 1132 87,'0'0'27,"0"0"-19,83-13 33,-40 7 8,3 1-13,2 1-17,-2 1-10,2 2-5,-3 1-3,1 0 1,2 0 0,4-4-2,1-1 0,-3 0-18,-4-1-4,-12-1-10,-17 3 0,-5 3 10,-11 1-7,-1 0 16,0 0-17</inkml:trace>
  <inkml:trace contextRef="#ctx0" brushRef="#br0" timeOffset="3256.0177">7428 866 187,'0'0'134,"0"0"-81,0 0 5,0 0-21,0 0-37,0 0-16,9-3-10,9 3 26,7 0 10,8 0-7,7 0 0,5 0 1,3-3-1,1-3-6,-4 2-34,-7 0-93,-10 3-44</inkml:trace>
  <inkml:trace contextRef="#ctx0" brushRef="#br0" timeOffset="3583.0002">7646 875 124,'0'0'120,"0"0"-120,0 0-14,0 0 14,0 0 46,-9 104-24,9-67-1,0 1 6,0-1-4,0-2-8,0 0-7,0-2-2,0-1 4,0-3-2,0-3-4,0 0 0,0-5 4,-2-1-7,2-4-2,0-1-9,0-4-49,0-2-52,0-6-67</inkml:trace>
  <inkml:trace contextRef="#ctx0" brushRef="#br0" timeOffset="3983.8343">7911 950 69,'0'0'13,"0"0"0,5 84 71,-5-40-12,0-1-38,0-4-2,0-5-13,0-4-3,3-3 4,0-4-14,0-2 1,-3-1-5,3-2 0,1-3 5,-4-1-7,0-4-69,0-9-101</inkml:trace>
  <inkml:trace contextRef="#ctx0" brushRef="#br0" timeOffset="4446.9994">8184 1096 16,'0'0'79,"0"0"-21,0 0 2,0 0 28,0 0-42,0-88 17,0 69 1,0 4 4,-1 3-45,-1 6-11,1 3-1,1 3 17,-2 0-28,2 3-6,0 18-29,0 12 29,0 5 6,0 1 0,0-3 3,0-6 2,0-1-5,0-4 2,0-2-2,2 0 1,2-3 1,2-4-1,-1-1 1,1-3-2,1-5-13,1-2-73,2-3-32,1-2-59</inkml:trace>
  <inkml:trace contextRef="#ctx0" brushRef="#br0" timeOffset="4799.0018">8514 976 172,'0'0'133,"0"0"-78,0 0-40,0 0-15,0 0-12,0 0 12,3 92 43,-9-55-7,-3-2 16,0-4-20,-1-2-10,2-2-8,1-1 5,-1-2-15,0-2 7,-3 1-8,5-1 0,-5-2 1,3-2-1,2-4 1,0-4-4,4-2-16,1-7-42,1-1-90,0 0 8,0-10-26</inkml:trace>
  <inkml:trace contextRef="#ctx0" brushRef="#br0" timeOffset="5347.0001">8532 947 203,'0'0'46,"0"0"-38,0 0-2,0 0 95,0 0-37,0 0-63,0 0-1,49 2-13,-32 28 13,-1 6 12,-1 3 5,-2-2 7,-2-2 1,-2-3-19,1-4 10,-1-3 2,-3-4-8,2-2-2,-4-4-7,2-1 2,-3-2 0,0-2-1,-3 1 3,3-2-4,-3 0 0,0-3-2,0-2-13,0-2-100,0-2-65,0 0-44</inkml:trace>
  <inkml:trace contextRef="#ctx0" brushRef="#br0" timeOffset="5582.9982">8472 1256 185,'0'0'22,"0"0"-16,0 0 11,0 0 38,99-30-31,-69 22-19,0 1-1,-2 1-1,-4 1-3,-5 2-33,-10 0-95</inkml:trace>
  <inkml:trace contextRef="#ctx0" brushRef="#br0" timeOffset="6098.9977">7864 1080 34,'0'0'15,"0"0"41,0 0 12,107-9-11,-62 6 9,4-2-20,-4 1-32,1-1-8,-7 2-6,-8 0 0,-4 3-2,-6 0-28,-6 0-67,-6 0-27</inkml:trace>
  <inkml:trace contextRef="#ctx0" brushRef="#br0" timeOffset="7054.0053">9014 941 100,'0'0'136,"0"0"-32,0 0-61,0 0-31,0 0-12,0 0 2,36-6 9,-13 6 4,3 0 2,1 0-5,6 0-11,5 0 0,6 0 3,2 0-3,-6 0-2,-7 0-1,-11 0-17,-11 0-56,-8 0-54,-3 0-59</inkml:trace>
  <inkml:trace contextRef="#ctx0" brushRef="#br0" timeOffset="7311.224">9153 1041 61,'0'0'45,"0"0"6,0 0 8,0 94 10,0-66-41,0 2-14,3-2-7,1-1-5,2 1 19,0-5-18,-3-2 6,3-1-8,-1-2 0,-2-1-2,0-5-31,1-6-130</inkml:trace>
  <inkml:trace contextRef="#ctx0" brushRef="#br0" timeOffset="9576.9964">10578 759 37,'0'0'150,"0"0"-77,0 0 9,0 0-27,0 0 3,0 0-11,0 0-17,-17-10-30,12 13-17,-2 18 17,-6 6 3,1 6 0,0 2 2,6 2-5,1 1-5,4 1 3,1-1 2,0-4 1,0-2-1,6-4 1,0-3-3,7-6 2,-4-1 0,3-1 0,3-4 6,2 1-9,5-4 3,0-1 0,0-3 9,3-3-5,1-3 3,1 0 2,5 0-5,2-12 3,2-7-7,-2-2-1,-1-5 0,-5-2-8,-4-3-1,-2-3 8,-5-6-2,-2 1 3,-6-4 1,-1-2 0,-3 1 8,-2 2-6,0 7 0,2 5 3,-4 11-2,1 3 3,-2 9 7,0 6 4,0 1 9,0 0-26,0 1-14,-3 23-5,-8 15 19,-2 13 2,2 6-2,2 2 1,3-5 5,-1-8-5,5-6 5,1-8-6,1-6 1,0-2-1,0-6 0,0-1 0,0-5 2,0-2-2,0-4 1,0-3-1,0-3 4,0-1 0,0 0-1,0 0 4,0-1 15,6-13-10,6-2-12,0-1-2,4-1-7,-1 3-3,3-2-3,-2 1 0,2 2 2,-1 2-6,-4 5 17,2 3 0,-3 2-6,-2 2 3,1 0-9,5 4-1,-1 10 11,0 4-2,0-2 3,1 2-1,-2 2 4,4-3-1,-5-1 1,2-2 0,-1-4 0,-1-2 3,-1-4-3,1-2 4,1-2-2,1 0 8,3-4-6,-2-12 2,-1-2 1,-6-3-4,3-3-3,-6 0 0,-3-3-4,-3 2 2,0 2 2,0 5 0,0 7 5,-2 7 5,-2 2 6,1 2-16,-6 3-14,4 20 5,-2 7 2,2 3 5,5-1-1,0-4-3,5-5 6,16-4 0,7-4 3,6-7-3,2-4-1,0-4-39,-3 0-72,-6 0-61</inkml:trace>
  <inkml:trace contextRef="#ctx0" brushRef="#br0" timeOffset="10231.9981">10254 1030 13,'0'0'162,"0"0"-92,0 0-39,0 0-31,0 0 0,0 0 0,56-20 5,-27 18 1,3-1 24,9-4-4,5 0-7,2 1-12,2-3-7,-5 4 0,-5 1 0,-8 1-32,-11 3-62,-3 0-58</inkml:trace>
  <inkml:trace contextRef="#ctx0" brushRef="#br0" timeOffset="12794.9237">12800 1018 39,'0'0'86,"0"0"9,0 0-14,0 0-24,0 0-5,0 0-7,0 0-26,-7-54 5,1 49-14,-3 2-9,-2 2-1,-5 1-17,1 0 1,-3 0 8,1 2-6,0 7 1,1-4-4,2 1 17,-2 1 0,7-3-7,0 2 7,3 2-3,-1 0 3,1 8-11,1 3 4,-1 7 2,4 4 3,-1 0 0,3 0 4,0-3-3,0-1 2,0-4-2,8-3-3,3-6 4,2-4 0,0-5 3,4-4-2,-2 0 8,2 0-6,3-8-1,2-8-2,1-3 0,0-2-13,-3-2-16,-2-1 1,-6 1 21,-6-2 1,1-1 1,-4 2 4,-1 3 2,-2 6 0,1 6 4,-1 3 15,0 5 30,0 1 0,0 0-36,0 0-14,0 9-22,0 13 20,0 7 1,0-1 1,0-1-1,0-2 1,0-4 0,0-5-1,6-2 6,0-2-5,0-5 0,3-2 0,-3-2 2,6-3 4,0 0 2,1 0 2,2 0-7,-1-10 4,2-3-6,-4-2 3,5-3 2,-4 1-6,-1 2 6,-6 0-6,0 3 11,-5 2 29,-1 1-14,0 3-9,0 3-7,0 1 1,0 2 0,0 0-11,0 0-8,0 2-5,0 13 6,0 3 7,-1 1 2,-1 2 0,1-1-2,-2-3 0,3-1 0,0-2-2,0-5 2,0-2 0,9-2 1,1-4 2,2-1-3,6 0 14,1-2-14,1-11 11,4-3-11,-2 1 0,2 0 0,-5 1 2,1 2-2,-2 2 0,0 2 0,-2 0-1,-1 6 1,1 0-4,-1 2 4,1 0-5,1 0 2,-2 6-1,-2 6-3,-2 1 5,1 2-6,-5 2 0,-2 1 8,-2 2-1,-2-2 0,-1-1-2,0-4 6,0 0-1,0 0 1,0-3-3,-3-2 3,2-4-1,-1-2-1,2-1 4,0-1-3,0 0 17,0 0 14,0-15-12,0-8-17,0-5-4,2-4-3,14 1-18,1 2-1,0 7 19,-2 4-12,-1 7 15,-4 2 0,2 4 0,0 2-1,3 2-5,1 1-4,1 0 6,-1 6-1,1 9 1,-4 0 4,-1-1 2,0-2 5,-6-1-3,-2 0-2,-1 1-1,-1 0 3,-1 2-2,-1-3 6,0-1-2,0-3 3,0-2-9,0-2 2,0-3 6,0 0-4,0 0 14,0-6 27,5-14-18,7-5-27,3-6-1,4 3-10,2 2-10,0 7-10,-2 5 12,-2 7 15,-3 5 0,0 2 0,-1 0-6,1 15 2,-2 3 7,-5 2-6,1 1 7,-1-2 6,-1 1 1,3-3 0,0-4-3,2 1-1,0-4 7,1-2-10,2-3 6,-1-2-6,5-3-17,-3 0-29,0 0-85,-6 0-125</inkml:trace>
  <inkml:trace contextRef="#ctx0" brushRef="#br0" timeOffset="13256.8938">13072 905 275,'0'0'114,"0"0"-31,0 0-20,0 0-17,0 0-19,0 0-27,0-27-14,0 27-113,3 4-141</inkml:trace>
  <inkml:trace contextRef="#ctx0" brushRef="#br0" timeOffset="15111.8588">15046 854 56,'0'0'105,"0"0"-17,0 0-7,0 0 10,0 0-16,0 0-30,-14-12-45,7 12 5,-6 4-6,-1 13 2,0 6-2,1 7-9,3 4 6,-2 4-3,6 0 7,0-7-3,6-2 2,0-7-6,0-2 6,4-4 0,10-2 1,-1-5 3,3-3-2,3-6-1,3 0 7,2 0 2,4-12 6,-1-5-13,-2-2 1,-4-2 5,-6-3-8,-3-2 7,-6-1-5,-4 2 0,-2-1 4,0 3-6,-3 1 3,-8 2-2,1 2-1,-2 4 6,3 6-6,0 1-6,3 6 6,0 1-1,3 0-2,0 0-6,0 0-4,1 0 10,1 8-2,1 0-13,0-1-3,0 0 1,0-1 11,3 2 6,6-2 3,3-3 4,4-3-2,4 0 3,2-6 5,-1-12-10,0 1 6,-6 0 5,-3-1 7,1 2 20,-5-1-22,-1-2-6,2 1 8,-5-3-1,1-4-5,-1 1-8,-1-4-1,2-2 3,-5-4-6,3 3 0,-3 1 0,0 7 0,0 8 0,0 5 5,0 5 10,-3 3 2,3 1-17,-2 1 0,2 0-3,-3 4-6,-1 24-11,-4 14 18,1 14 4,-2 7 1,5 9 4,-1 4-4,0-1 12,1-5-9,2-3 2,2-9 4,0-3-8,0-1 15,0-3-14,0 0 0,0 0 2,3-3-6,0-3 2,-1-6-3,0-7 2,-1-6-1,1-7-1,-1-5 0,1-7 1,1-4-1,-2-3 0,2 0 3,4 0 5,2-13 6,5-9-14,2-7-7,-2-1-8,-4-3-8,-6-2 7,-4-1-17,0-2-1,-6 3 11,-8 6 0,-1 3 5,-2 8 15,5 6 6,4 7 3,3 2 9,5 3-7,0 0-8,0-1-7,5-3-4,17-3 8,11-7 1,10 0-14,3-3-44,-1 2-10,-8 4-19,-10 4-17,-10 3-26</inkml:trace>
  <inkml:trace contextRef="#ctx0" brushRef="#br0" timeOffset="16459.9966">16651 634 145,'0'0'161,"0"0"-161,0 0-24,0 0 24,-7 85 35,-2-36 8,0 5-9,0-2-2,0-4 2,3-8-12,0-7-3,1-7 6,1-5-19,-2-3-4,3-6 5,0-3-4,2-3 0,1-3-2,0-3-1,0 0 11,0 0-11,0-15 2,0-10-2,7-10-21,5-7 6,0-9-16,3-3 0,0-1 18,1 7 4,-4 9 9,-1 4 5,0 7 4,-3 5 27,1 5-3,0 4-1,-2 4 1,1 2-22,-1 5-10,3 3-1,4 0-9,1 16-8,1 15-5,1 10 22,-5 8 24,-5 3 0,-2 2 7,-1-5 4,-3-2-13,2-7-8,-1-8-11,-1-3 0,1-5-2,0-2 3,-2-4-4,0 1 2,0-6-1,0-2-2,0-5-23,0-4-75,0-2-84,-2 0-65</inkml:trace>
  <inkml:trace contextRef="#ctx0" brushRef="#br0" timeOffset="16678.232">16627 926 332,'0'0'74,"0"0"-73,0 0-1,0 0 15,0 0-8,85-44-6,-54 36-1,-2 3-32,-8 0-144</inkml:trace>
  <inkml:trace contextRef="#ctx0" brushRef="#br0" timeOffset="17093.6882">17061 672 320,'0'0'112,"0"0"-36,0 0-40,0 0 1,0 0-37,0 0-1,0 72 1,0-24 48,-3 5-25,-7-2-7,0-4-3,4-8-7,3-9-3,3-6-3,0-6 0,0-3-1,0-1 2,7-4-1,6-1 0,7-4 0,10-4 11,7-1-9,8 0-2,-2 0 0,-3 0-21,-10-4-28,-9 0-69,-6-1-65,-8-3-82</inkml:trace>
  <inkml:trace contextRef="#ctx0" brushRef="#br0" timeOffset="17859.1437">17667 672 57,'0'0'111,"0"0"-22,0 0-7,0 0 22,0 0-29,0 0-52,-79-59 5,62 59-12,-5 3 0,-3 18-7,-3 11 1,-4 7-8,2 11 6,4 5-2,2 3 2,10-3-7,4-7-1,7-7 5,3-8-7,0-6 2,3-6 0,10-6 1,6-3 0,1-3 0,2-6 3,4-3 1,0 0 2,0 0 0,-7-10 1,-1-2-2,-6-1 0,0-4-3,-6-1-1,-1-3 0,-4 0-3,-1-4 1,0 1-8,0 2 2,-4 2-6,-4 4 12,1 5-1,2 3 1,2 6 5,3 0-4,0 1-1,0 1-2,0 0-13,0 0 2,5 0-12,8 0 24,4 0 0,2 1 2,-1 5-1,1 5 0,-4 1-1,-3 2-5,-1 3-4,-1 0 10,-3-2 9,-1 0-6,0-3 3,-2 2-1,-3-3-3,-1 2 4,2-1-2,-2-1-4,2-1 7,1-2-7,0-1-23,3-3-35,3-2-102,6-2-30,-1 0-27</inkml:trace>
  <inkml:trace contextRef="#ctx0" brushRef="#br0" timeOffset="18338.3499">17983 698 153,'0'0'84,"0"0"-52,0 0 24,0 0-28,0 0-22,-81 31 11,65 5-4,-1 8 14,5 4 22,0 3-5,4-4-9,4-4 1,4-8-1,0-5-21,0-7-13,9-4-1,7-5 4,2-4-3,6-2 1,3-6 2,4-2 1,3 0 9,2-4-12,-4-9 3,-4-2-3,-7-3 0,-8-5 8,-1-7 1,-4-6 5,-5-5-12,-3-7-2,0 1-2,-6 2 0,-12 6 7,-3 4-11,-3 11 4,-1 5-1,2 7-1,5 6-3,4 4-8,-2 2-37,2 0-69,2 13-59,1 1-21</inkml:trace>
  <inkml:trace contextRef="#ctx0" brushRef="#br0" timeOffset="18715.4477">18330 675 256,'0'0'129,"0"0"-59,0 0-20,0 0 18,0 0-56,0 0-12,0 45 0,0 0 24,-9 8 5,-1-2-7,3-3-5,1-8-7,5-6-8,-1-5-2,2-7 4,0-1-2,0-3-2,0-3 0,0-1-18,0-5-17,0-5-44,5-2-77,5-2-44</inkml:trace>
  <inkml:trace contextRef="#ctx0" brushRef="#br0" timeOffset="19296.9975">18385 698 5,'0'0'119,"0"0"-2,0 0-20,0 0 27,0 0-18,20-82-54,-10 70-33,3 1-13,5 3-3,3 2-2,-3 2-2,3 4-1,-1 0-2,2 7-6,-2 12 0,-5 5 10,-1 2-1,-11 2 4,-3 2-3,0 2 6,-18 0 5,-5-1-1,-4-1-3,-2 0-7,-3-2 0,1-4-15,3-5-24,5-5 9,8-8-3,7-4 33,4-2 3,4 0 2,0 0 9,0 0 4,0 0-3,0 0-15,5 0-9,11 7 9,5-1-1,2 1 2,3 1-1,1-1 0,-1 3 0,-3-2 0,-3 0 2,-2 3-4,-6-4 1,-4 1-3,-2-1 3,-1-1 1,-2 2-1,2-2 1,-2 0-1,-2 1-6,1 0-65,-2 0-27,1-3-21,1 2-60</inkml:trace>
  <inkml:trace contextRef="#ctx0" brushRef="#br0" timeOffset="20266.2711">18794 655 24,'0'0'130,"0"0"-34,0 0-7,0 0 7,0 0 1,0 0-56,0-4-33,0 4 0,14 0-8,6 0 3,4-2-2,3 0 1,-1 1 2,0 0-4,-7-2 0,-2 1-5,-8 1-10,-5-1-85,-2 1-56,-2-2-53</inkml:trace>
  <inkml:trace contextRef="#ctx0" brushRef="#br0" timeOffset="20488.9973">18932 610 11,'0'0'117,"0"0"-100,0 0-5,0 0 42,-27 86 78,21-50-66,-1 2-22,6-2 16,-2-2-29,3-3 0,0-3-16,0-4-12,0-1 4,0-2-5,-5 0 3,-1-1-5,-3-1-20,-6-2-86,3-7-140</inkml:trace>
  <inkml:trace contextRef="#ctx0" brushRef="#br0" timeOffset="20678.9951">18768 1075 204,'0'0'57,"0"0"-45,0 0 20,0 0 16,109-6-25,-73 3-20,0 0-1,-6 2 1,-7 1-3,-5 0-28,-4 0-87,-7-2-114</inkml:trace>
  <inkml:trace contextRef="#ctx0" brushRef="#br0" timeOffset="21136.996">19344 624 197,'0'0'84,"0"0"-67,0 0 21,0 0 11,0 0-19,96-18-4,-67 18-9,4 0 7,0 0 10,-1-2-11,-3 1-7,-3 1-15,-7-2 3,-6 2-4,-1 0-24,-4 0-66,-5 0-62,-3 0-114</inkml:trace>
  <inkml:trace contextRef="#ctx0" brushRef="#br0" timeOffset="21398.998">19545 604 132,'0'0'36,"0"0"-34,0 0 48,0 0 43,-33 98-31,22-65 10,3 3-30,2-1 3,0-2-20,1-1-10,0-4-2,2-1-1,0-4-9,-2-1 4,-1-1-5,2-3 1,-3-1-1,2-2-2,2-2-53,2-3-80,1-4-96</inkml:trace>
  <inkml:trace contextRef="#ctx0" brushRef="#br0" timeOffset="22364.9692">19868 628 75,'0'0'125,"0"0"-68,0 0 5,0 0 8,0 0 10,0 0-18,1-18-25,-1 18-37,0 12-15,0 17 15,0 7 2,0 4 33,0 1-15,0-2-8,0-3-6,0-4 5,0-3-11,0-5 0,-1-2 6,1-4-6,-2-1 1,-1-4-1,3-1-1,-1-2-21,-1-4-88,1-3-96,-1-3-82</inkml:trace>
  <inkml:trace contextRef="#ctx0" brushRef="#br0" timeOffset="22873.9959">19890 840 89,'0'0'100,"0"0"-91,0 0-2,0 0 21,0 0-7,0 0-12,93-13-2,-80 11-1,0 1 13,-1-2-3,-2-2-6,1 1 11,0-4-1,-1-1-4,2-2-3,-3 0 4,0-3-3,0-1 1,-5 0 3,-1 0 35,-3 0-20,0 3-9,0 3 0,0 3 4,0 3 0,0 0-8,0 3 2,0 0-1,0 0-12,0 0-1,0 0-6,0 0-2,0 3-13,0 18-4,0 9 15,0 5 2,0 1 1,-3-2 3,2-1 0,-1-2-2,2-4-1,0 0-1,0-4 1,0-4 0,-1-1-1,1-5-29,0 0-14,0-5-63,0-3-48,7-3 5,4-2-61</inkml:trace>
  <inkml:trace contextRef="#ctx0" brushRef="#br0" timeOffset="23742.9965">20356 726 186,'0'0'50,"0"0"-50,0 0 0,0 0 25,0 0 60,7 110-15,-7-78-31,0-1 11,0-5 0,0-4-22,0-3-21,0-5 5,0-2-10,0-1 3,0-2 0,0-3-5,0-1-4,0-2-48,0-3-32,0 0 1,0 0 60,0-10 20,2-6 2,2-5 1,2-5 2,-2-7-2,1-3 0,-1-5 2,1 2 1,1 1-3,1 6 4,2 0 5,0 8 15,0 4-10,2 7-1,-5 5 8,-2 4-5,2 4-9,0 0-7,0 0-6,3 6 3,0 10-4,3 6 7,-5 1 18,-2 1-10,-1-1 3,-4-4 8,0-2-6,0-2 0,0-2-13,0-3 2,0-1 5,0-5-2,0-1-2,0-3-3,2 0-33,5 0 24,4-10 9,2-10 5,3-3-3,0 0-2,1 0 2,-2 5 0,2 4-1,-8 6 9,-3 5-3,-2 3 17,-3 0-24,5 0-7,0 11 7,4 6 8,-2 2-8,0 2 13,1 4 4,-3 0-7,2-1 0,-3 2-10,0-2 4,-2 0-1,0-1-3,-2-4 7,1-2-7,-2-2-2,0-2-34,3-2-64,-2 0-55,2-4-87</inkml:trace>
  <inkml:trace contextRef="#ctx0" brushRef="#br0" timeOffset="25791.747">21733 854 201,'0'0'106,"0"0"-100,0 0-4,0 0 59,0 0-8,0 0-36,-9 64-10,9-53 0,0-2-4,0-4 7,0-2-8,0-2-2,0-1 8,7 0-4,5 0 7,7-6 9,3-13-20,1-4-22,-2-2 12,-3-4 5,-2 3 2,0 2-14,-3 2 11,-4 4-12,-3 7 16,-5 5 2,-1 6 1,0 0 13,0 0-14,0 3-2,0 15 1,-6 4 1,-1 4 2,-1 3 1,4 1 4,0 0-3,4-4 6,0-2-8,0-6 1,0-6 0,1-4-3,6-5 5,1-3-3,2 0 1,4 0 19,2-2-16,5-10-4,0-4-2,0-5-13,1-2 7,-1-3-2,-3-3-8,0 3 13,-3 1 2,0 6 1,-2 2 0,-3 8 2,-2 3 3,-4 3-5,3 3 0,2 0-1,4 0-3,2 12 4,6 3 6,-2 3-3,-1 0 6,0-1 11,-5 0 0,-1-3 1,-3-2-15,-3 2 1,-1-2-2,-4-1-2,-1 2 2,0 1-5,-15-1-1,-10 1-24,-5-4-111,-1-3-99</inkml:trace>
  <inkml:trace contextRef="#ctx0" brushRef="#br0" timeOffset="26035.9949">21980 618 403,'0'0'84,"0"0"-26,0 0-40,0 0 0,0 0-18,0 0-8,-7-12-83,7 12-116,0 0-6</inkml:trace>
  <inkml:trace contextRef="#ctx0" brushRef="#br0" timeOffset="27409.9966">23159 900 198,'0'0'79,"0"0"-74,0 0 7,0 0 69,0 0-43,0 0-1,1 71-18,7-63-14,2-2 8,4-2-8,5-4 5,1 0 2,4 0 3,-2-1-4,-4-10-3,0-5-3,-3-4 8,1-5-11,-1-5 2,0-3-2,-3-5 1,-2 0-3,-1 1 0,0-4 3,3 2-4,0-2 1,3-1 0,-3 3 3,-2 6-2,-1 6 3,-9 9-3,0 6 3,0 6 20,0 4-13,0 2 5,0 0-16,-7 0-4,-4 20-5,-2 11 3,-4 8 6,5 5-3,4 1-2,2 0 4,3-4 1,3-2 1,0-4 3,0-3-4,7-4 0,5-4 5,0-5-3,0-4-2,3-1 0,-3-5 2,3-3 3,-3-1-2,1-5-2,0 0 5,4 0-6,1 0 0,1 0-3,2-8-11,2-8 14,-3-4-5,-2-3-14,-1 2 16,-5 2-7,-2 4 9,-6 6 2,-2 3-1,-2 6 4,0 0-4,0 0-8,0 0 2,0 3-7,-3 12 12,-5 5-3,3 3 5,2 3-1,3 1 4,0-3-4,0-3 2,0-3-2,4-4 0,5-5 5,0-1-3,0-5 3,1-2 3,4-1-2,0 0 7,2 0-10,1-14-3,-3-1-2,-2-3-19,-6-3 10,-6-6-1,0-3-14,-3 0-26,-15-2 7,0 7 6,0 5 31,2 7 8,5 5 2,4 4 4,4 2 13,3 2-2,0 0-17,0 0-10,0 0-12,6 5 22,4 1 0,7-1 13,-1 0-3,5-3 1,3-2-4,1 0-7,5 0-13,-3-2-104,-6-5-145</inkml:trace>
  <inkml:trace contextRef="#ctx0" brushRef="#br0" timeOffset="27722.1919">23132 724 243,'0'0'69,"0"0"-56,0 0-4,0 0 58,93-5-5,-35-5-7,8 0-18,2-1-25,-1 2-6,-10 2 0,-8 2-6,-13 2 0,-8 3-65,-8 0-51,-11 0-103</inkml:trace>
  <inkml:trace contextRef="#ctx0" brushRef="#br0" timeOffset="29741.9966">25462 512 36,'0'0'46,"0"0"31,0 0 13,0 0-19,0 0 0,0 0-15,-16-69-11,10 61 7,0 3-31,-3 2-12,-1 3-9,-5 0-11,-6 0 11,-4 10-9,-5 9 9,-1 9-1,-2 1 1,1 6-6,4 2 3,3 0 3,4 4-3,3-1-11,4 1 14,6 1 0,6-4-2,2-2-4,0-6 2,9-3 4,4-4 0,5-7-3,-1-4 3,3-4 10,3-5 4,1-3-6,3 0 2,0 0-6,1 0 1,-4-8-1,-4-2-4,-6-2 7,-6-6-5,-5-2-1,-3-4-1,0-3-23,0 3-15,-6 1 13,-7 4 10,0 5 8,1 2 3,-1 5 1,2 1 1,2 3 0,3 1-2,1 1 0,5 1 4,0 0-1,0 0-33,11-2-68,12-1 101,1 0 1,3 2 0,-1-1 0,-3 2-1,-7 0-1,2 0 4,-4 7 2,-4 9 1,-1 2 15,-3 1 17,-3 1-20,-3-1 4,0 1 1,0-1-11,0 1-5,0 0 2,0-4-5,0 1 2,0 0-5,-3-3-10,1 1-21,1-2-72,1-5-73</inkml:trace>
  <inkml:trace contextRef="#ctx0" brushRef="#br0" timeOffset="30113.9967">26017 571 220,'0'0'176,"0"0"-176,0 0-30,0 0 30,-1 102 48,-5-64 3,-1 0-20,2-4 9,1-1-24,1-3-7,1-2-3,1-6-5,1 2 8,0-4-6,0-5-3,0-2-24,0-5-78,0-2-48,0-6 10</inkml:trace>
  <inkml:trace contextRef="#ctx0" brushRef="#br0" timeOffset="30391.9902">26065 551 193,'0'0'140,"0"0"-63,0 0-52,0 0-18,85-63-1,-53 56-2,-5-1 2,-2 5-2,-9 0-4,-1 2 0,-4 1-1,-5 0-2,-1 0-1,0 0-28,-2 0-47,-3 5-44,0 8 35,0 0-9</inkml:trace>
  <inkml:trace contextRef="#ctx0" brushRef="#br0" timeOffset="30589.9957">26052 693 20,'0'0'65,"0"0"26,0 0-4,0 0-33,0 0-1,0 0 10,104 18-49,-80-13-8,-5-1-6,-8 3-45,-6 1-95,-5 1-117</inkml:trace>
  <inkml:trace contextRef="#ctx0" brushRef="#br0" timeOffset="30811.9963">25953 977 39,'0'0'34,"0"0"98,0 0-63,88 10-4,-55-10-20,0 0-28,0 0-15,-2 0-1,-4 0-2,-3 0-46,-2 0-85,-1 0-92</inkml:trace>
  <inkml:trace contextRef="#ctx0" brushRef="#br0" timeOffset="31535.9952">26525 613 286,'0'0'58,"0"0"-58,0 0-18,0 0 13,0 0 5,-2 89 39,2-54-15,0 1 1,-1-3 1,-4-3-9,1-3-10,1-4-4,0-2-2,1-5 6,2-1-7,0-3-2,0-6-7,0-1-43,0-5-44,0 0-29,0-8 57,0-14 0,5-9 38,1-1 30,1-6 2,1-1-1,1-2 5,0 0 6,-2 7 25,-1 4 8,0 7 67,-3 8-10,-2 6-23,2 6 10,-3 1-2,2 2-68,0 0-19,4 0-4,5 20-18,3 7 14,-2 6 8,0 3 4,-5 4 21,-2-3-17,-4-1 2,2-1 2,-1-5-10,2-3 3,0-7-5,-1-4 2,2-5 1,-2-6-2,-1-4-1,1-1 7,-2 0-1,2 0 11,0-3 28,3-14-22,-2-7 7,1-7-20,-1-6-9,-1 0 3,2-1-4,-2 0 0,-1 5 0,-1 2 1,-1 4-5,0 7 4,0 7-8,0 5-13,0 5-24,0 3-46,0 0-112,0 0-184</inkml:trace>
  <inkml:trace contextRef="#ctx0" brushRef="#br0" timeOffset="31870.9842">26942 575 235,'0'0'7,"0"0"-2,0 0-5,0 106 78,-4-64 4,-1 1-30,3-2-15,-1-2-20,3-3-6,-2-4-9,2-5 7,-1-4-3,1-3-5,-2-4-2,2-6-27,0-5-87,0-5-109</inkml:trace>
  <inkml:trace contextRef="#ctx0" brushRef="#br0" timeOffset="32119.9945">26989 587 242,'0'0'86,"0"0"-52,0 0-31,0 0 28,0 0 45,92-42-47,-72 41-17,-1 1-12,-2 0 0,3 0-2,-1 0-13,-2 4-81,-3 7-55,-7-1-98</inkml:trace>
  <inkml:trace contextRef="#ctx0" brushRef="#br0" timeOffset="32338.9964">26998 766 172,'0'0'72,"0"0"-40,0 0 63,0 0-30,0 0-35,0 0-10,97 0-12,-84 2-8,-1 3-6,-5 2-28,-2 2-87,-5 2-115</inkml:trace>
  <inkml:trace contextRef="#ctx0" brushRef="#br0" timeOffset="32538.9242">26911 1015 138,'0'0'120,"0"0"-110,0 0 56,0 0-26,93-2-27,-65-2-10,2 0-1,-3 1-2,-5 1-26,-2 0-79,-5 1-71</inkml:trace>
  <inkml:trace contextRef="#ctx0" brushRef="#br0" timeOffset="32860.9359">27497 655 179,'0'0'0,"0"0"21,0 0 4,-38 111 49,23-70-5,4 2-21,1-7-19,4-4-8,2-3 0,1-6-14,3-2-2,0-2-5,0-2-12,0-2-38,0-5-86,0-5-89</inkml:trace>
  <inkml:trace contextRef="#ctx0" brushRef="#br0" timeOffset="33357.9983">27501 670 137,'0'0'100,"0"0"-44,0 0 1,28-83 38,-24 76 11,1 4-63,1-2-26,4 2-4,2 2-5,6 1-3,2 0-5,6 0-5,1 7 3,-3 8-8,-6 3-1,-5-1 10,-7 3-3,-6-2-3,0 0-9,-13 1 16,-16 0 5,-5 0 3,-4-2-8,5-2-13,6-4 5,9-4-4,8-3 11,4-1 1,6-1 7,0-1-7,0 2-9,0 3-11,0 5-7,0 4 17,10 3 10,6 3 17,5-1 21,3-1-13,0-1-2,4-3 1,-1-3-18,-1-1 8,-3-4-14,-6-1 0,-1 1 0,-5-2-10,-5 3-42,1-2-79,-4 0-61,0-3-22</inkml:trace>
  <inkml:trace contextRef="#ctx0" brushRef="#br0" timeOffset="34002.9987">28066 634 363,'0'0'66,"0"0"-66,0 0-9,0 0-17,0 0 26,-30 90 54,15-49-8,1-2 6,1-3-9,3-2-19,3-4-16,1-5-7,1-2 6,1-4-6,-3-3 3,3-1-4,0-7-2,2-2-8,2-4-40,0-2-9,0 0 22,0-18-30,13-5-61,1-7 82,2-7 33,-1-2 10,2-3 3,-4-3 0,3 6 9,-2 3-8,-2 4 19,-2 4 62,-2 4-5,-2 5 2,0 5-15,0 4-25,-2 2-13,-1 5-14,0 1-8,0 2-4,2 0 0,3 3-7,5 18-21,0 8 28,-1 6 13,-5-1 7,-1 2-5,-2 2 9,-3-3-13,2 1 24,-3-3-25,0 0-5,0-6 6,0 0-10,0 4 1,0-5-2,-4-2 3,0-6-2,3-7-1,1-4-19,-2 0-17,1-3-36,-2-1-89,-2-3-94</inkml:trace>
  <inkml:trace contextRef="#ctx0" brushRef="#br0" timeOffset="34216.996">28023 875 19,'0'0'220,"0"0"-220,0 0 2,0 0 6,0 0 35,88-25-18,-70 20-23,-2 5-2,-5-2-15,-4 2-78,-1 0-54</inkml:trace>
  <inkml:trace contextRef="#ctx0" brushRef="#br0" timeOffset="34665.4596">28393 670 123,'0'0'248,"0"0"-101,0 0-48,0 0-35,0 0-27,0 0-36,7-3-2,11 3 2,9-1-1,10-2 6,5 1-5,0-1-1,-4 2 4,-3-2-4,-5 1-3,-2 1-17,-3-3-45,-5 3-92,-4-2-92</inkml:trace>
  <inkml:trace contextRef="#ctx0" brushRef="#br0" timeOffset="34911.4581">28611 693 45,'0'0'39,"0"0"15,-26 78 45,20-43-43,3-1 0,2-2-4,1-4-5,0-3 0,0-4-26,0-1-6,0-4 1,0 2-8,1-3-4,5 0-4,0 0-8,-1-5-126,2-3-122</inkml:trace>
  <inkml:trace contextRef="#ctx0" brushRef="#br0" timeOffset="35321.9943">29067 698 224,'0'0'80,"0"0"-5,0 0 22,0 0-65,0 0-32,0 0 0,-6 60 23,0-27 32,2 1-20,-1-1 6,4-2-32,-1-3-6,2-1 7,0-4-10,0-3 2,0-2-2,2-5-27,2-1-18,2-1-47,4-5-79,0-5-92</inkml:trace>
  <inkml:trace contextRef="#ctx0" brushRef="#br0" timeOffset="35602.996">29186 677 237,'0'0'7,"0"0"-3,0 0-4,0 0 44,0 0 4,0 0-5,84-74-25,-74 69 8,5-1 23,5 0-23,0 2-20,-1 1-6,-3 1 1,-6 2-4,-1 0-2,-1 0-14,-2 0-23,-5 5-41,-1 3-41,0 3-10</inkml:trace>
  <inkml:trace contextRef="#ctx0" brushRef="#br0" timeOffset="35825.9978">29188 830 22,'0'0'59,"0"0"-1,0 0 3,0 0 35,0 0 15,0 0-25,37 31 16,-10-31-59,1 0-14,1 0-25,-5 0-3,0 0-1,-5 0-7,-7 0-63,-3 3-77,-9 4-138</inkml:trace>
  <inkml:trace contextRef="#ctx0" brushRef="#br0" timeOffset="36053.9975">29148 1089 49,'0'0'83,"0"0"2,0 0 102,0 0-79,0 0-32,107 4-26,-76-4-25,4 0-15,-2 0-8,1 0 0,-3 0-4,-1 0-7,-5 0-30,-4 0-88,-9 0-78,-4 0-90</inkml:trace>
  <inkml:trace contextRef="#ctx0" brushRef="#br0" timeOffset="39111.0016">30374 1045 128,'0'0'109,"0"0"-107,0 0 8,0 0 9,0 0 12,0 0 6,0 9 16,3-6-16,0 0-7,7 0-4,-1-1-1,6-2-13,0 0 10,4 0-7,0 0-5,-2-2-1,2-9-4,-3-2-5,-3-2 12,2-3-11,-4-4 0,0-5 2,0-5-3,-4-6 3,1-1-3,1-5 2,-3 3 0,-3 2-2,3 2 0,0-3 2,-1 3 1,1 2-5,-2 5 4,-3 7-2,-1 3 2,0 3 3,0 5 2,0 2-7,0 5 1,0 3-2,0 2 0,0 0-6,0 0 3,0 0 1,0 0-3,0 2-2,-6 18-5,-3 7 11,2 6 0,2 1 1,1 2-5,2-1 9,1-1-6,1-3 2,0 1 1,0-1-1,0-2 1,0 0 0,0-4 0,6-1-2,4 0 2,2-4-1,3-2 2,4-3 2,4-4-3,-1-6 1,-1-2 1,-3-3-2,-3 0-3,-4 0 0,0 0 3,-2 0 3,0 0-3,1 0 0,-2 0 8,0-7-8,-1-4 2,0-2 0,-1-4-2,0-2 7,0 1-7,-1-2 0,-1 5-7,-1 4 7,0 4-5,-3 4 3,2 2-4,-2 1 5,0 0-7,0 0-10,0 0 12,0 0-2,0 0-4,0 0-3,0 5 8,0 6 5,0 2-3,0 0 5,0 0 2,0-1-1,0-3 5,0 1 0,1-3-6,4-3 8,-1-1-5,1 0-1,1 0 6,2 0-1,0-1 0,0-2-1,-2 0-4,2 0 5,0 0-6,-2 0-1,3 0 4,0 0-4,-2 0 2,1 0-2,-1 0 0,2 0 1,-4 0-1,1 0 0,-2 0 2,2 0-1,4 0-2,1 0 0,2 0 1,-2 0-1,-1 0 1,-2 0 0,-3 1 1,-2-1-1,-1 0 2,0 0-2,-2 0 3,0 0 5,1 0-6,2 0 6,2 0-1,1-1-5,-2-6-2,2 2 0,-2-6 0,-1 1 3,-1-1-3,-1 1 0,-1 2 7,0 3-7,0 1 11,0 1-1,0 2 3,0-3 1,0 1-11,0 2-3,0-2 4,0 0-3,0 2 0,0-4-1,0 2 0,0 0 1,0 0 1,0 0-2,0 0 4,0 2-4,0-2 1,0 1-1,0 2 0,0-2-1,0 2 1,0-1 0,0 1 0,0 0 1,0 0-1,0 0 0,0 0 0,0 0 2,0 0-2,0 0-2,0 0 2,0 0-1,0 0-3,-1 0-7,1 0-4,-2 3 8,1 6 1,1 5 5,0-1 0,0 2 0,0 0-1,0 0 1,0-1 0,3-1-1,0-1 2,1-4 0,1-1 0,1-1 0,-2-1 0,1-1 0,-1-1 0,2 1 7,0-1-7,3-1 2,0 0 2,0 1-3,0 0-2,-2-2-1,1-1 2,0 2 3,0-2-1,-2 0-1,2 0 2,1 0-1,4 0 5,1-3-7,2-2 0,-3 0 0,2-3 0,-3 0 0,-1-1 0,-3 0-8,-1-3 5,-4-1-6,0-2-3,-2-2 4,1 2-1,-1 0 7,-1 2-4,0-1 0,0 2-2,0-2-10,0 3-27,-1 1 27,-7 2-4,-1 1-5,-1 1-5,-1 1 9,1 2 15,1 3-7,4 0 9,4 0 6,1 0-2,0 0-4,0 0-2,0 0-10,0 0 5,0 0 13,0 0 0,6 0 12,6 0 4,3 0 14,6 0-9,2 0 9,2 0-1,3-1-6,-1-2-6,-2 0-6,-3-1-3,-2 1 8,-2-1-8,-5 3-1,-4-1 13,-3 2-3,-5 0-3,-1 0-3,0 0-11,0 0-9,0 0-18,0 16 14,-9 7 13,-5 9 3,3 5 0,-1-3 8,6 0-7,3-6 9,3-6-6,0-5-5,0-5 2,0-3-4,0-3 0,0 0 3,6-3-1,7-1 10,4-2 0,5 0-8,2 0-4,-3-3-18,-3-9-4,-2-4 2,-5-3 6,-4-5-19,-2-5 1,-3 1-3,-2-1 33,0 3-11,0 4 13,-2 5 16,-1 7 18,1 2-3,2 7 15,0 1-19,0 0 3,0 0-21,7 0-6,12 0 1,6 0-3,6 0 3,4 0-4,1 0 1,0 0-2,-2 0-24,-6 0-107,-10-6-96</inkml:trace>
  <inkml:trace contextRef="#ctx0" brushRef="#br0" timeOffset="39641.9996">30383 634 41,'0'0'45,"0"0"28,0 0-7,0 0-4,0 0-6,92 2 37,-51-1-26,5-1 0,9 0-40,3 0-20,-1 0 2,-2 0-9,-10 0 0,-6 0-38,-6 0-87,-11 0-43,-4 0-102</inkml:trace>
  <inkml:trace contextRef="#ctx0" brushRef="#br0" timeOffset="43041.4631">1411 2621 75,'0'0'193,"0"0"-102,0 0-24,0 0 7,0 0-5,0 0-10,0 0-30,0-5-13,0 5-16,0 0-3,0 0-8,3 0-10,16 3 21,4 4 11,8-6-11,2-1 1,10 0-1,-4-1-7,-6-7-56,-5 2-69,-9 3-2,-11 2-29</inkml:trace>
  <inkml:trace contextRef="#ctx0" brushRef="#br0" timeOffset="45882.6211">2254 2830 38,'0'0'15,"0"0"-6,0 0 39,0 0-10,0 0-5,0 0 0,16 15-11,-10-12-2,2-3-6,1 0-4,9 0 19,2-4 36,3-12-9,4-3-26,-2-4-21,-4-2 0,1-2 7,-5-4-8,-5-7 24,4-3-13,-4-6 2,0-4-14,-6 0-2,3 0 1,-4 1-5,-4 3-1,2 2 9,-3 0-9,0 1 0,0 5-2,0 6 3,-3 7-3,-9 10 2,3 4-14,-4 3 14,-1 4 18,-2 4 27,1 1-45,-3 15-16,6 20 14,-3 10-3,6 9 3,0 5 1,9 0-7,0-1 7,0-2 1,0-3-2,9-5 2,4-5 0,1-5-2,4-3-4,0-4 7,1-2-1,2 0 2,0-5-1,3-5 3,-2-1-4,-1-6 0,-3-4 2,4-5-2,-2-3 3,4 0 3,-2 0-3,-1-11 3,1-4-3,-1-1-2,0-4 0,-3-2-1,1-4-5,-4-1-4,-3-2-6,-6 2 9,-3 2 1,-3 2 5,0 3-1,0 4-5,-9 4-2,-1 3-6,1 4 6,0 2 5,0 3-6,0 0-10,3 6 13,0 14-7,1 3 7,4 2 3,1 2-8,0-1 5,0-4 5,9-2-2,3-3-2,0-3 5,-2-3 8,1-2-2,2-4-1,1-2 7,-1-3-10,2 0 12,9 0 7,1-10-16,3-4-1,2-6 1,-4-1-1,-4-2 2,-4 0-6,-6 5 1,-3 3 1,-2 5-1,-4 4 4,-1 3 0,-1 3-5,1 0 0,4 0-11,3 0-13,7 12 18,-1 2-1,3-1 6,-6 2 1,3-1 1,-2-2 9,-1-2-10,3-1 0,-2-1 11,-2-3-11,-2-1 6,4-4 2,-1 0-3,-1 0 8,-1 0-6,-1-5-4,0-4 9,-3-3-12,0-1 0,-3-2-5,-3-3-7,0-2 2,0-1-9,-2-2-3,-5 0 2,3 4-7,-1 2 3,2 7 5,0 4 19,2 5 4,1 1 3,0 0-7,0 0-4,0 0-5,0 0-1,0 0-1,6 0 11,4 1 1,5 5-1,3-2-4,0-1 4,1 0 5,2-3-3,0 0 13,0 0 7,0 0-4,-2 0-10,2 0-2,-6-4 2,3-2-3,-5 0-1,-1-2 1,-3 1-4,-3-1 9,-1 1-1,-4 0 8,2-1 4,-1-1-17,-2 0-4,0 3 0,0 2 3,0 0-3,-2 4 6,-7 0-3,-3 0-1,-3 18-4,2 5 0,0 4 1,5 0-5,5 0 5,3 0-9,0-4 2,0 0 8,3-4 1,10-4 7,-1-2 2,2-2-6,2-3 2,1-2 2,2-3-4,2-3-2,-3 0 2,7 0 5,-4-2-5,4-10 10,-2-6 3,2-4-9,-4-7 4,1-4 0,-5-8-3,-1-6-1,1-7 26,-3-3-33,-6-2-2,-2 3 2,-6-1-1,0-1 2,-12 5-1,-4 9 22,2 15 4,1 13 9,8 11 17,2 5-30,-3 14-23,-3 35-21,-4 21 17,-2 12 3,6-7 1,8-8-2,1-8 0,0-6 2,11-10-4,6-8-7,4-6-21,1-5-17,1-4-14,-1-2-49,0-3-70,-5-4-131</inkml:trace>
  <inkml:trace contextRef="#ctx0" brushRef="#br0" timeOffset="47384.4628">5171 2475 186,'0'0'47,"0"0"22,0 0-22,0 0-11,0 0-8,0 0-28,0 0 1,26-56 2,-15 51 0,2 0 1,-2 3-2,1 2-2,1 0 0,-1 0 0,3 12-4,-3 6-2,2 3-4,-4 3 10,-1 2-2,-5 0 4,1-4 1,-5-1 1,0-1-4,0-5 3,0-1-3,0-4 3,0-4-5,0-1 5,0-2-2,0-3 0,0 0 0,0 0 5,0 0 0,0 0 12,0-11-16,7-2-2,-1-2 1,3-4-1,3 1-8,3 0 1,0 3-5,0 3 0,-3 3 4,1 6 5,-1 2-2,-3 1-1,3 0-2,-3 10-11,0 3 3,0 3 16,-2-2-1,1-3 1,-2 1 0,1-3 1,-4 1-1,0-3 0,-1-2-2,-2-2-1,0-2-2,0-1 10,0 0 10,0 0 5,0 0-2,0-9-17,0-9-1,4-3 0,4-2-16,6 2 5,0 2-11,5 0 8,-2 8 14,-1 1 0,-4 8 0,1 2-1,1 0-6,2 2 7,1 11 1,-1 3-1,-2 0 0,0 1 9,-3 0 20,1-3-15,0-1-9,0 0-1,1 0 4,-1-2-7,3 0-1,6-4-42,-3-2-117</inkml:trace>
  <inkml:trace contextRef="#ctx0" brushRef="#br0" timeOffset="48958.994">6232 2493 212,'0'0'71,"0"0"-58,0 0 40,0 0-18,0 0-9,0 0 13,-94-61-32,75 61 3,-1 0-8,-4 1 9,6 12 13,-3 4-20,2 6-4,1 4 0,1-1 6,7 2 0,2-4 6,7-4-9,1-2-3,0-5 1,0-1-1,7-3 6,5-1-5,3-6 2,-1 0 10,2-2-11,-1 0 17,6 0-16,-6-6 5,3-6-3,-6-1 0,-1-1-1,-3-4 3,1 1-3,-3 1 4,0 1-7,-3 4 3,0 6 24,-2 3-18,-1 2 8,0 0-18,5 2-20,1 11 7,4 5 13,2-2 2,-1 0 2,2-3-2,-1-1-2,3-4 1,0-4 3,1-2 4,1-2-8,0 0 0,2-5 1,-2-9 0,-3-2 2,1-4-3,-6-2 1,-2-5 11,3-6-6,-2-6-2,1-7 2,1-2-4,-4-2 0,-3 0 2,-3 2-3,0 8 14,0 7-5,0 9-2,0 7 11,-3 7-15,2 6-4,-2 4 0,3 0-7,-4 2 1,1 21-5,0 13 9,-2 7 1,5 6 1,0 2-3,0-1 0,0 1 3,9-4 2,-2-4-2,-1-7 0,2-4 1,-2-5 0,7-3 3,-1-1-3,3-4 0,0 1 12,3-6-13,-2-1 0,4-7 2,-4-3-1,-1-3 6,0 0-7,-5 0-4,-2-9 0,-1-9 4,-2-5-13,1-6 2,1-2-13,-4-1 11,0 1-10,-1 5-6,-2 8 28,0 6-3,0 7 4,0 4 19,0 1 5,0 0-24,-2 0-1,2 0-1,0 0-4,0 0 1,0 1-2,0 7 2,0-2 0,0-2 4,5-1 1,1-3-6,1 0 6,2 0 0,3 0 8,3 0-2,-3 0-6,4 0 0,-4-1 0,0 1 0,3 0-1,-1 0 1,-1 0 0,-4 0 6,-2 0-4,-2 0 1,-2 1-3,1 7 0,-1 4 3,-1 3-1,2 2 6,-1 1 7,0 0-9,3-3 1,3-2-7,0-2 0,2-2 4,0-4-4,1-4 4,2-1 5,1 0-8,0 0 8,1-12-6,3-5-3,-1-5 0,2-2 0,-2-5-8,-2 1-5,1 1 7,-6 4 3,-2 6 2,-3 8 1,-4 7 8,-2 2 18,0 0-11,0 5-15,0 12-13,0 5 13,0-1 4,0-1-2,0-2 5,0-4-7,0-2 0,7-5 1,2-2-1,0-5-2,3 0-38,0 0-15,0 0-76,0-5-189</inkml:trace>
  <inkml:trace contextRef="#ctx0" brushRef="#br0" timeOffset="49193.9951">7038 2197 583,'0'0'0,"0"0"-10,0 0-118,0 0 87,0 0 39,0 0-192</inkml:trace>
  <inkml:trace contextRef="#ctx0" brushRef="#br0" timeOffset="49586.993">6209 2377 194,'0'0'112,"0"0"-112,0 0 12,0 0 52,114-19 10,-59 9-10,4 2-31,-2-3-4,-2 2-25,-5 3-1,-4 3 1,-9 3-4,-1 0-5,-11 0 2,-7 0-31,-9 1-59,-3 8-34,-3 0-26</inkml:trace>
  <inkml:trace contextRef="#ctx0" brushRef="#br0" timeOffset="51132.8081">7638 2352 150,'0'0'68,"0"0"15,0 0-20,0 0-23,0 0 2,0 0-19,-7-18 16,-1 18-9,-2 0-24,-4 0-6,-2 0 0,-2 0 0,-3 7 0,2 4 0,1 0 0,0 5-4,5 2-1,-2 6-3,6 1 1,3 4 1,1 1 3,5-1-7,0-4 1,0-4 5,5-3-4,5-1 8,5-3 2,-1-4 1,5-2 17,-2-4-4,3-3 9,1-1-3,2 0-8,2 0-6,0-5 2,1-5-8,-5 0 4,1-2-6,-3 2 0,-4-4 3,2 0 0,-5-2-3,-1-2 1,-3-4 1,1 1 5,-1 0-7,0-1 0,-5 0-2,0 1 3,-3 2-3,0 6-11,0 2-10,0 5 20,-6 3 0,-4 3 1,1 0-3,3 0-4,-2 11-1,0 8 8,0 8-8,2 5 8,2 1-2,-1-3 0,5-3 1,0-4-1,0-4-1,0-5 2,12-2 3,2-5 2,5 0 11,2-4 4,0-3 4,6 0 3,-2 0-15,2-2-3,1-9-5,2-4 8,1-4-9,-1-4 0,-2-2 6,-6-4-6,-3-1-1,-7 0 0,3 3 1,-5 3 0,2 6 0,-3 4 0,-1 5-4,-2 6 3,-3 3 0,2 0-5,1 3-14,3 15 5,3 8 15,3 1 22,-1 2-8,-1-3-1,1-3 11,-3-4-14,-2 0-9,-1-6 9,-5 1-9,0-4-1,-3 3 7,-3 0-7,-17 2 0,-10 1-5,-7 1-58,0-5-100,0-4-227</inkml:trace>
  <inkml:trace contextRef="#ctx0" brushRef="#br0" timeOffset="70276.2271">9251 1996 142,'0'0'97,"0"0"-43,0 0-13,0 0 2,0 0 2,0 0-41,-3-7-4,2 7-2,-1 0-5,-1 0 5,-6 13-4,-4 15 12,-5 11 11,0 12-7,1 6 6,1 9-5,3 11-1,-2 3-10,6-1 10,6-9-10,3-13-3,0-13 0,15-10 1,7-5 2,2-7 0,4-4 4,2-3-4,3-4-24,0-5-68,0-5-76</inkml:trace>
  <inkml:trace contextRef="#ctx0" brushRef="#br0" timeOffset="71062.9902">9832 2010 212,'0'0'87,"0"0"-28,0 0-25,0 0 47,0 0 13,0 0-79,0 0-15,-16 6-27,10 39 27,-1 19 1,1 6 1,3 2-2,3-1 0,0-6-2,6-8 4,12-7-4,3-10 4,4-7-2,4-5 1,-2-8-1,1-4-5,-1-8 5,-1-6 4,3-2 1,2 0 2,3-15-1,-1-9 5,2-7-9,-4-6 2,0-5 5,-4-6-5,-3 0 1,-4-3-2,-3 4-2,-6 3 0,-5 3-1,-2 7-1,-4 8-17,0 8-17,0 10-39,2 8-54,-1 0-123</inkml:trace>
  <inkml:trace contextRef="#ctx0" brushRef="#br0" timeOffset="71610.4859">10437 2803 75,'0'0'156,"0"0"-132,0 0 41,0 0 25,0 0-17,0 0-25,0-6-12,5-6-30,4-2-6,1 0 1,-1-3 2,-3 2-3,0-2-1,-3 3-2,1 4-9,-2 3 10,-2 3-1,0 4 3,0 0-1,0 0-16,0 0-22,3 16 1,1 3 33,1 4 3,-1 1 2,1-3 1,7-3 13,-3-2-11,0 0-2,5-5 7,-3-1-1,2-3-6,-1-5-1,-1-2-82,4 0-83</inkml:trace>
  <inkml:trace contextRef="#ctx0" brushRef="#br0" timeOffset="71787.9937">10537 2510 185,'0'0'85,"0"0"-85,0 0-170,0 0 74</inkml:trace>
  <inkml:trace contextRef="#ctx0" brushRef="#br0" timeOffset="72307.9893">11000 1886 440,'0'0'133,"0"0"-77,0 0-56,0 0-26,0 0 26,47 127 11,-18-58 16,-5-3-3,0-6-14,-4-5-8,-6-4 3,1-3-5,-9-1 6,-3-2-4,-3 0 1,-5-1-1,-20 0-2,-14 2-42,-7 4-24,-4-4-94,-3-7-217</inkml:trace>
  <inkml:trace contextRef="#ctx0" brushRef="#br0" timeOffset="75754.9935">11492 4486 273,'0'0'64,"0"0"-58,0 0 19,0 0 26,0 0-24,0 0-14,0 0 2,-9 32-11,9-27-2,0 0-2,0 1 1,0-3-1,8 0 5,1-1 2,5-2-5,3 0 10,4-13 3,-1-6-12,-3-2-3,-2-3-4,-6 0 2,-3-2 2,-3 0 0,-3 3 1,0-3 3,0 3-4,0 2 2,0 5-2,0 4 1,0 4 3,0 3-3,0 4 2,0 1 17,0 0-20,0 0-19,10 8-5,7 10 24,5 3-1,2 0 1,1 0 0,-1 0 0,-1-1 1,-6-1-4,-6 1 3,-5-2-8,-6-1 7,0-1 1,-3-1 3,-9-2 3,-6 1-3,1 1 0,-3 0-3,-1 0-43,3 0-48,0-3-64,4-4-35</inkml:trace>
  <inkml:trace contextRef="#ctx0" brushRef="#br0" timeOffset="75990.9924">12098 4522 219,'0'0'403,"0"0"-365,0 0-28,0 0 4,0 0-11,0 0-3,0-14-22,0 13-119,4-1-177</inkml:trace>
  <inkml:trace contextRef="#ctx0" brushRef="#br0" timeOffset="76378.9896">12429 3966 327,'0'0'67,"0"0"11,0 0 25,0 0-29,0 0-53,0 0-21,-21-5-10,21 45-4,-2 17 14,1 10 2,-2-1 3,3-3-3,0-6-2,0-7 1,0-5 6,6-6-5,6-7 2,6-8-1,-3-4-1,9-8 3,-2-6-4,2-5-1,0-1 0,1 0-23,1-12-38,-4-3-36,-7-1-38,-3-5-118</inkml:trace>
  <inkml:trace contextRef="#ctx0" brushRef="#br0" timeOffset="76646.1902">12165 4272 281,'0'0'101,"0"0"-96,0 0 2,0 0-7,0 0 10,119-19 31,-55 6 5,4-1-31,-6 0-10,-7 2-3,-6 3 0,-10 3-4,-3 4-9,-4 2-88,-7 0-98</inkml:trace>
  <inkml:trace contextRef="#ctx0" brushRef="#br0" timeOffset="76863.0035">12939 4373 525,'0'0'187,"0"0"-168,0 0 0,0 0 32,0 0-24,0 0-27,0 1-17,0-1-54,2 0-123,-1-3-302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15:38.1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6254 5917 92,'0'0'39,"0"0"-16,0 0 5,0 0 4,0 0-9,0 0-23,0 0 2,0 0-2,0 0-7,3 7 7,-2 12 12,1 7-2,-2 5 21,3 9-14,0 3-6,1 7 10,-1 4-5,5 0 8,-2 0-10,1-1-14,3-5 7,4-5-7,2 0 0,2-2 2,8-5 1,-1 0-2,5-6-1,1 0 0,-1-2-1,1-5 2,2-2-2,0-9-5,4-5 6,-1-7 1,4 0-1,1-4 0,1-14 2,2-6-2,-5-5 0,0 0 0,-5-3 1,-5-1 1,-9 0-1,-5-1-1,-4 1 12,-5-1 4,-3-2-4,-2-3-7,1-4-4,-2-1 6,1-2-6,-1-1 5,0 2 36,0 2-21,0 5 27,0 5-33,0 4-2,-4 5 9,-4 4-22,4 4 2,-1 3-4,5 3 2,0 6-8,0 1-26,0 3-38,0 0-30,0 0-90</inkml:trace>
  <inkml:trace contextRef="#ctx0" brushRef="#br0" timeOffset="3612.4219">14879 4254 214,'0'0'27,"0"0"-27,0 0-18,0 0 17,0 0-2,0 0 0,0 0 3,31 3 19,-19-2 14,-2-1-5,4 0-19,2 0 7,-1 0-14,3 0 3,3-3-1,-5-5 0,4-3 0,-5 1-4,-2-4 0,-2 0 4,-2 1-4,-2 1-1,-4 1-8,0 4-1,-3 3 10,0 0-1,0 3-13,0 1 12,-2 0-7,-1 0 9,-2 0-9,-1 5 3,1 8 4,2 0-5,3 2 7,0-1-3,0-2-1,8 0 4,5-2 2,0-2-1,4-1-1,-2 0 0,-1-4 0,0 0 6,-2-3-6,1 0 1,-2 0 3,1 0 0,-3-8 3,0-4-7,0 0-5,2-3 5,0 2-2,2 0 2,-2 1 0,-4 3-5,1 4 5,-2 1-1,-3 4-1,-2 0 0,1 0-9,2 0-5,1 8 9,1 1 3,-2 3 3,3 0 1,-2-2 0,0 1 0,-1-2 1,-2 0-1,1-4 0,-3-1 0,0-4 5,1 0-5,1 0 3,-1 0 10,1 0 18,2-9-11,-1-9-20,4-3-14,2-3 14,5 1-20,-2 2 9,0 4 9,-1 6 2,-1 4-4,-4 6 3,-2 1-1,5 0-2,0 3-5,3 9 9,4 3 10,-2 0 0,-1 0-1,1-1-1,0-3-2,-5-1-2,2-1-4,1-2 0,-3-1 4,3-2-4,-1-4-35,2 0-131</inkml:trace>
  <inkml:trace contextRef="#ctx0" brushRef="#br0" timeOffset="3855.9997">15067 4049 620,'0'0'0,"0"0"-2,0 0-140,0 0 31,0 0 42,0 0-153</inkml:trace>
  <inkml:trace contextRef="#ctx0" brushRef="#br0" timeOffset="4684.9934">17422 3929 178,'0'0'48,"0"0"-35,0 0 6,0 0 43,-86-35-24,64 31 18,-1 2-11,4 1-25,-2 1-20,-1 0 3,-1 0-3,-1 11-3,2 5-2,0 4-4,5 2 6,2 4-3,6 4-2,3 3 8,6 3-5,0-1-1,0 0 6,11-6-2,10-3-4,4-3 6,5-5 0,6-5-1,2-4 2,1-6-2,1-3-35,-4 0-56,-4 0-51</inkml:trace>
  <inkml:trace contextRef="#ctx0" brushRef="#br0" timeOffset="5937.4927">17800 3935 23,'0'0'40,"0"0"11,0 0-23,-80 5-3,57 13-13,2 4-9,2 4 14,5 1 4,5 0 7,5-3-19,4-1-9,0-4 0,0-1-2,13-4 2,2-3 0,3-3 12,3-3 23,-2-5-18,7 0-8,1 0-6,-1-6 0,1-11 3,-4-4-4,-2-3-2,-4-3 1,-6 3 1,-3 0-2,-4 2 5,-2 2-4,0 3 4,-2 5-3,0 5-1,0 1 17,0 4 25,0 2-8,0 0-30,0 0-5,0 2-18,0 12 8,0 3 10,0 1 0,5-3 0,4 1-2,1-5 1,3 1-1,0-4 2,3-2 3,-1-4 3,4-2 1,1 0-2,4-3 1,-2-10-5,-3 0 0,-2-2 10,-4-1-10,-2-2 4,-4-2 1,-2 0-4,-1 2 4,0 4-6,-2 4 0,-1 4 6,2 3 14,-3 3 18,3 0-38,5 0-13,0 4 2,5 7 0,0 4 11,2-2-3,-1 1 4,0 1-2,-5 0 1,-1 2-6,-3 1 6,-5 1-6,0 1 1,-10 1 5,-9-3 22,3-2-22,1-5-10,4-5 10,4-1 4,4-5-4,1 0 0,2 0 16,0 0-9,0 0-6,0 0-1,0 0 0,9 0 0,12-2 0,0-5 0,3 2 6,1 1-4,-1 0-2,0 2 3,3-3-2,4-4 4,2 0-4,0-3-1,-2-3 5,-1-1-3,-3-7-1,-2-4 2,-2-2-2,-8 0-2,-4 1-5,-5 5 6,-6 4 8,0 6-5,0 5 4,-6 2 19,-5 6-9,-3 0-3,-4 0-14,-3 18-7,0 6 5,2 3-5,7 0 3,9 0 0,3-4-9,0-3 10,12-6 2,9-2 1,6-4 10,2-3-3,1-5 4,3 0-11,-3 0-27,0 0-61,-2-7-92,-5 0-54</inkml:trace>
  <inkml:trace contextRef="#ctx0" brushRef="#br0" timeOffset="7322.9984">19414 3782 155,'0'0'43,"0"0"-9,0 0 42,0 0-47,-79 3-23,60 21-4,1 6 2,0 4 19,7 1-3,1-3 11,7-3-13,3-2-11,0-5 0,10-3-1,5-2 13,5-5-6,1-3 3,3-5 6,4-2-12,2-2 4,-2 0 0,2-7-7,-6-13 3,-3-4-8,-5-3-1,-5 0-2,-8-2-8,-3 4-3,0 1 3,0 4 6,-5 4 2,-5 3-8,-4 3 4,5 2 5,2 1 1,2 4 4,4 0-2,-1 1 0,2 2-6,0 0 0,0 0-14,3 0-7,11 0-6,7 0 29,4 0 2,-2 0-1,2 0 3,-3-3-3,0-6 0,-2-2 3,-1-2 2,-4-5-3,-1-3 6,-5-5 17,-2-2 6,-1-7-22,-3-4-1,-3-2 10,0 4-9,0 2 8,0 7-2,0 5 2,0 8 17,0 6-19,0 4-13,0 5 17,0 0-19,0 0-4,0 26-15,0 16 1,0 20 18,0 8 0,1 6 6,1-3 17,1-3-20,0-4 6,-2 0-2,1 5-2,-1-6 8,1-5-13,3-9 2,2-11-2,0 0 3,1 5-3,1 4 8,-2 0-4,-1-3 27,-1-11-30,-2-11 1,0-9 1,-2-7-3,1-7 0,1-1 4,-2 0 1,6 0 12,4-16-8,3-5-5,3-5 0,-3-2-4,-4 0 0,-4 0-6,-4 2-1,-2 2 4,0 3-5,0 0-3,-5 0 0,-8 0-19,-4-2 9,-3 1-11,0-3 5,1 3 16,4 1-8,4 4 14,5 7 4,5 4-1,1 1 2,0 2 6,10-1 4,19-4-4,11 1-5,12-4 19,3-1-2,2-2-13,-5 1 0,-4 1-4,-8 1 1,-8 3-1,-12 3-1,-7 2-7,-9 3-24,-4 0-46,0 0-160,-7 0-111</inkml:trace>
  <inkml:trace contextRef="#ctx0" brushRef="#br0" timeOffset="11118.0011">21207 4001 82,'0'0'0,"0"0"3,0 0-3,0 0 10,0 0 17,0 0-6,0 0 8,6 35 5,0-32-9,4-2 2,0 2-6,2-1-6,0-2-2,3 0-6,0 0-4,1 0 10,-2-8-5,0-4 10,0-3 17,-1-3-12,-1-3-11,-3-3-4,1-3-7,-2-2 9,-4 1-9,3-4 0,-4 1 5,2-5-6,-3-3 5,1-1 4,0-2-7,0 3 15,0 1-12,-3 5 2,0 7-4,0 7 1,0 6 2,0 5 4,0 5 17,0 1-3,0 2-24,0 0-11,-2 20-11,-1 10 15,0 11 7,2 2-1,1 4 1,0 0 3,0-7-3,10-2 1,1-3 3,2-6-4,-1-1 9,3-3-2,-1-5-1,0-2 6,0-4-12,0-3 0,0-3 6,0-2-3,2-4 2,-1-2 2,4 0-4,2 0 13,0-12-16,3-6 3,1-5 3,-1-3-4,0-2 2,-4-1-4,-4 2-4,-4 1 1,-3-1-4,-4 4 7,-1-2-4,-3 2 8,-1 2-7,0 3 3,0 2 0,0 3 3,0 2-3,0 2 0,0 0 0,0 4 0,-1 2 1,-1 1 1,0 2 5,2 0 7,-1 0-14,-3 11-21,-1 15 11,-1 8 7,0 6 2,3 0 1,0 0 0,3-6 7,-1-4-3,1-4-2,0-4 2,0-4-3,0-1 5,0-5-3,0-5-1,0 0 3,0-4-1,0-2-4,0 1 3,0-2-2,0 0 11,0 0-3,0 0 3,0 0 28,0-2-27,0-6-12,0 0-1,1-3 0,8-2-1,0-3-7,6-2-6,3-3 5,3-1-19,3 1 6,-2 4-12,-4 5 8,-2 5 25,-2 2-3,1 3-1,-3 2 4,-2 0-11,4 7-4,-4 9-3,2 4 8,0 1 9,-1 1 2,3-2 0,0-2 7,0-3-6,2-5 0,-2 1 7,0-5 0,4-2 8,-2-1-8,7-3 0,0 0 10,0 0-11,1-4 0,-3-10 0,-2-2-5,-1-5 10,-2-3-12,-2-2 2,-5 1-5,-5 2 0,-4 7-1,0 2 3,0 6-10,-7 5 11,-4 3-8,-2 0-5,1 10 11,-4 12-3,4 5 5,4 0 6,7-1-3,1-4-3,4-4 0,18-4 0,3-4 6,3-3 0,-1-4-6,0-3-9,-4 0-39,-2 0-84,-7-13-132</inkml:trace>
  <inkml:trace contextRef="#ctx0" brushRef="#br0" timeOffset="11578.5338">21411 3672 118,'0'0'81,"0"0"-77,0 0-2,0 0 18,97-20 0,-59 16 6,2 1 11,7-2-3,2 0-16,0 3-7,-1-1-5,-8 3-6,-4 0-21,-8 0-107</inkml:trace>
  <inkml:trace contextRef="#ctx0" brushRef="#br0" timeOffset="12947.9959">21172 3654 17,'0'0'52,"0"0"-12,0 0-23,0 0 1,0 0-3,0 0-6,0 0-9,0 0 2,0 0 2,0 0 6,0 0 11,0 0 5,0 0-2,0 0-6,0 0-11,0 0-7,0 0-7,2 0-2,9 1 8,7-1 2,8 0 15,3 0-3,3 0-13,-1 0 14,-3 0-6,-2 0-8,-6 0 0,-8 0 8,-2 0-8,-5 0-41,-2 3-38,-3 3-42,0 0 39</inkml:trace>
  <inkml:trace contextRef="#ctx0" brushRef="#br0" timeOffset="17267.9992">23587 3885 0,'0'0'67,"0"0"34,0 0-7,0 0 1,0 0-7,0 0-5,0 0-15,12-21-28,-12 19-9,0-5-27,-1 1-2,-5 0 0,-2-3 1,0 2-3,-2-4 0,-2 1 3,-2-1-7,-3-1 4,-4 0-8,-4 2 3,1 0-13,-3 3-3,0 4-4,2 0-6,0 3 14,2 0-6,7 0 22,-1 0 1,5 0-19,2 8 10,-2 3-12,0 4-5,0 3 13,2 3-4,1 7 11,1 2 5,1 4-2,4 3-1,3-3 2,0-1 3,0-3-3,13-6 2,4-1 0,2-7 0,-2-5 2,2-3 0,-2-6 2,3-2-4,1 0 13,3 0-10,0-13 1,0-3 8,1-7-8,-3-3 14,-1-2 0,-1-4-15,-4-3 11,-3 1 1,-3-2-15,-2-1 7,-2-1-7,-1 2 0,-2-1 0,-2 1 1,1 1 5,1-1-6,0 4 0,0 2 0,1 7 3,-2 3-2,-1 5-1,-1 5 2,0 2 5,0 3 0,0 3 10,0 0 4,0 2-10,0 0 2,0 0-12,0 0 2,0 0-6,0 0-9,0 2-8,0 14 16,0 4 2,0 1 2,0-2 0,0-2 2,0-4-4,0-5 2,0-4-1,0-1 1,2-1 1,-1-2 1,2 0 0,0 0 5,5 0 8,2-6-9,2-12 5,2-5 1,-1-2-5,-4-1 0,0 1-3,-2 2-3,-4 2 7,0 4-8,-1 6 0,-1 6 7,-1 5-6,0 0 11,0 0-12,0 0-10,0 0 6,0 0-11,0 10 2,-3 13 11,-9 8 3,2 8-1,-2 7 1,0 3 1,3 1-3,1-1 4,4-1-3,2-4 1,1-2 1,1-2 2,0-4-4,0-1 1,0-5 0,4-2-1,7-2 0,0-4 3,2-4-1,-1-3-2,1-4 0,2-5 0,3-5 5,2-1-2,2 0 3,3 0 0,0-10-4,-2-5 3,1-3-5,-2-3 2,-4-1-5,-3-1 3,-4-3-4,-1-2 2,-4 2-2,-2 2 2,-1 3-5,-3 6 4,0 3 0,0 4-4,0 2 1,0 3 6,-4 2-6,2 1 4,-1 0-4,-1 3-13,-3 15 16,1 6-5,0 1 5,1 1 1,5-3-3,0-5 4,0-2 0,0-4 1,6-2 0,3-5 1,4 0 3,1-5 5,1 0-3,3 0 5,1 0-5,0-14-5,-1-2 10,2-4-11,-4-1 2,2 2 2,-6 1-3,0 4 0,-3 3-1,-3 7 0,0 2-5,1 2 3,1 0-7,2 8-3,3 8 12,-1 4 4,1 1 6,-3-3-5,-3-2 9,-2 0-12,-4-4 4,-1-2-5,0 0-1,0-2 6,-1 0-6,-13-1-8,-7-2-69,-4-5-146</inkml:trace>
  <inkml:trace contextRef="#ctx0" brushRef="#br0" timeOffset="17492.9926">23887 3688 603,'0'0'59,"0"0"-59,0 0 0,0 0-13,0 0-2,0 0-11,-2-1-70,-2 1-108,-2 0-51</inkml:trace>
  <inkml:trace contextRef="#ctx0" brushRef="#br0" timeOffset="18334.0012">24728 3814 126,'0'0'81,"0"0"-80,0 0 7,0 0 5,0 0 5,0 0-9,-46-45-1,31 45-3,-4 0 6,-1 0 3,-5 0-8,-2 9 3,2 2-9,0 3 3,4-1-3,-3 5 1,2 3-2,3 2 4,3 2-4,6 1 4,5 1 5,2-1-5,3-1-1,0 0 6,12-6 12,6 1-15,3-6-3,6-1 7,3-6 0,4-5 3,2-2-7,5 0-5,-2 0-34,0-9-91,-4-4-57</inkml:trace>
  <inkml:trace contextRef="#ctx0" brushRef="#br0" timeOffset="20036.9892">25024 3804 129,'0'0'49,"0"0"-49,0 0 0,0 0 26,0 0 68,-37 99-46,35-73-7,2-5-15,0-2-18,0-2-3,6-2-3,6-4 2,-1-4 5,2-1-7,0-3 1,5-3 12,0 0-3,4 0-3,1-9-4,-2-4-4,-2-6-1,-5 1-2,0-4 2,-3-2-1,-1 2 2,-2-1-1,-1 5 2,-1 4-1,-3 4 4,0 4-4,0 3 0,-3 1 8,0 2 10,0 0 6,0 0-19,0 0-6,0 2-15,0 14-4,0 7 13,0 2 6,0 3 0,2-2 5,2-2 1,4-2-5,-1-3 7,3-5-8,-1-3 0,2-4 7,1-4-5,1-3 5,4 0 2,2 0 1,3-8 3,-2-5-10,-2-4-2,0-1 5,-5-3-6,2-2-7,-6 0 6,0-1-16,-1-1 10,-3 3 5,0 2 2,-2 3 8,0 4-3,-2 5 22,1 4-15,-2 3-10,1 1 12,-1 0-14,2 0-5,5 0-4,4 5-12,2 13 12,5 3 3,-1 4 6,0-1-1,-3 0 2,-2-3-1,-6 0 11,-2-3-11,-1-3 0,-3-1 6,0-5-5,0-3 8,0-1-7,0-2-1,-3-3 6,-3 0 2,-1 0 6,-4 0-2,4 0-7,2 0 4,2-3 1,3 1 3,0 2-13,0-2-1,0 2-7,0-1 2,0-1-1,9-2 6,12-1 2,7-1 0,5-3-4,0 0-2,-5-3-13,-1 2-8,-6-4 11,-3-1 13,-4-2-11,-3-1 12,-3-1 2,-3-4-1,1-1-1,-3 2 0,2 2 1,-2 4 2,0 2 0,-1 5-3,-1 4 8,1 2-7,-2 3 5,1 0-6,2 0-14,5 8 6,4 8-14,0 7 20,2 0 2,-2 1 12,1-2 7,-3-2-12,-3-2-6,-4-3 9,-1 0-8,-2-2 0,0 1 1,0-3 1,-5-1 2,-5-2-5,-5-1 7,1-4 11,1 0-19,4-3 4,2 0 3,2 0-5,-2 0 4,4 0-6,0 0 0,3 0 4,0 0-4,0 0-7,0 0-1,0 0 1,1 0 1,13 0-3,4 0 9,5 0 4,3 0-4,-2-3 0,1-3 0,1 0 0,0-1 3,3-1-3,-4-3 1,0 1 1,-4-3 2,-3-3-4,-1-2 3,-3-1-2,-3-4-1,-5 2-3,-2 2-1,-4 3-1,0 4 3,0 3 0,0 4-6,-5 0 0,-1 3-13,-4 2 1,0 0-3,-2 15 0,3 6 8,5 2 6,4 2 3,0-2 6,0-2 12,9-1 0,4-3 1,2-4 3,3-3-14,-2-2 5,4-2 3,1-3-5,4-1-5,2-2-60,3 0-112,0 0-168</inkml:trace>
  <inkml:trace contextRef="#ctx0" brushRef="#br0" timeOffset="20644.0022">26650 3832 266,'0'0'103,"0"0"-89,0 0 3,0 0 66,0 0-28,0 0-32,-10-37-9,-4 35-10,-4 2-3,-2 0-1,1 0 1,2 8-1,0 9-2,1 2-5,2 6 7,4-2-2,4-2 4,3-1-4,3-3 0,0-5 2,0-2 4,5-2-4,4-4 0,4-2 9,0-2 5,4 0-1,1 0 4,1-5-7,2-11 11,-3-4-19,0-7 2,-3-6 6,-1-6-9,2-8-1,0-2-1,-1-6 1,-2 1 0,-4 0 0,-4 6 0,-5 4 6,0 6 3,0 8 8,0 9 3,0 9-3,-2 8 13,2 4-22,-1 0-8,-2 12-4,-2 25-25,-4 21 29,-1 12-2,2 3 5,4-6-1,4-10 2,0-10-3,0-10 0,3-9 0,15-4 0,1-5 0,5-4 1,1-4-2,1-6-31,-1-4-36,2-1-116,-2-3-279</inkml:trace>
  <inkml:trace contextRef="#ctx0" brushRef="#br0" timeOffset="23094.9979">27803 3557 55,'0'0'14,"0"0"20,0 0 17,0 0 27,0 0-24,0 0-27,17-46-9,-5 36 26,-2 2-10,5 0-8,2-1-14,3 1-9,0 2 9,1 1-11,-2 3 10,-1 2-9,0 0 1,-3 7-6,-2 13-5,-4 7-7,-6 6 12,-3 5-2,0 1 5,-10-2 8,-10 0-6,1-5 6,-2-7-4,-1-4-3,0-4 16,2-4-13,2-4-2,6-5 0,7 0 3,2-4 12,3 0-17,0 0 3,3-8-7,10-2-4,6-2 3,-3 4-1,4 3-6,-2 5 12,1 0-11,0 7-1,-1 7 12,5 4-6,-3 0 4,0 1 2,1-3 0,-5 1 4,-5-3-4,-5-3 0,-3 0-1,-3-2 4,0 0-3,-3 0 1,-16 2 8,-13 2 25,-5 1-30,-8-1 4,-3 1 0,5-2-8,0-4-8,7-3-46,6-3-16,9-2-81,8 0-66</inkml:trace>
  <inkml:trace contextRef="#ctx0" brushRef="#br0" timeOffset="23520.6401">28643 3532 275,'0'0'52,"0"0"-47,0 0 7,0 0 0,0 0 21,-94 88-8,57-44 23,0 1-12,0-1-23,4-5 5,5-6-18,3-4 0,5-5 6,-1-3-6,4-3-3,-1-1-43,2-4-26,1-2-29,4-7-71</inkml:trace>
  <inkml:trace contextRef="#ctx0" brushRef="#br0" timeOffset="23841.2858">28322 3568 261,'0'0'58,"0"0"-58,0 0-2,0 0 2,0 0 0,0 0 17,81 70 13,-66-35-9,0 3-3,0-1-18,-2 1 5,4-3-5,-1-5 6,3-5-5,-2 0-1,1-7 0,-4-2-7,-1-6-37,-1 0-7,1-7-26,-1-3-33</inkml:trace>
  <inkml:trace contextRef="#ctx0" brushRef="#br0" timeOffset="24618.9642">28952 3560 164,'0'0'128,"0"0"-114,0 0-2,0 0 26,0 0 28,0 0 23,0-17-64,0 10-7,3 0 3,5-1-8,3 2-2,2 0-11,6 0 0,2 0 3,0 5-2,0 1-1,-5 0-2,3 11-9,-1 9 11,-4 5-7,-4 1 1,-3 1 4,-5-1-1,-2-2 3,0 0 2,-5-3 0,-12-3 3,-7-3-1,-3-1 3,3-5 2,3-1-8,5-5-1,8-3 12,5 0-10,3 0 11,0 0-7,0 0-2,0-3 0,13-2-4,6 2-4,4 3 2,4 0 4,-2 0-4,0 16-5,-3 2 4,-1 6 0,-3 1 0,0-4 3,-8-3 0,-1-3 1,-3-3-2,-6 0-2,0-3 3,0 2 11,0-3-10,-15 3 8,-4 1 12,-7-1-15,-5-1 0,-3-2-6,-2-2 0,2-3-1,2-3-40,3 0-84,2 0-60,6-8-135</inkml:trace>
  <inkml:trace contextRef="#ctx0" brushRef="#br0" timeOffset="25855.9973">29880 3837 266,'0'0'61,"0"0"-32,0 0 4,0 0 23,0 0-21,0 0-19,12-48-10,-3 39-3,0 3 3,1 1 2,-1 1-7,2 1 7,1 3-4,-2 0-5,4 0 1,0 6-11,2 12 0,0 5 2,-4 4 2,-2-1 6,-1-1 1,-3-1 0,-1-5 0,-4-4 1,-1-1-2,0-5 0,0-1-1,0-2 2,0-3 2,0-2 2,0-1 2,0 0 4,0 0 13,0 0-3,0-10-7,0-7-11,0-5-2,6-3 0,12 0-16,1 2-10,4 4 8,-1 5 2,-1 7 4,-7 4 12,-3 3-7,-3 0-2,1 1-4,0 13 3,1 4 3,-1 1 7,-1 1 1,-1-1 12,-3-2-9,-1-3-3,-1-4 8,0-2-6,-2-3 7,0 2-6,0-6-3,0 1 12,0-2-9,0 0 1,0 0 13,4-5-1,2-13-17,7-6-60,4-2 36,4 3 12,-2 1-23,-1 6 25,-2 5 10,-4 7 3,1 2 12,-2 2-11,0 0-3,-2 5 3,2 7 2,-1 1-6,-1 4 3,1-1-2,-1 1 4,2-2-5,0-1 0,1-1 4,4-2-4,0-4-42,3-3-88,-2-4-121</inkml:trace>
  <inkml:trace contextRef="#ctx0" brushRef="#br0" timeOffset="27565.9986">30868 3821 188,'0'0'13,"0"0"-13,0 0-7,0 0 7,0 0 17,0 0-14,-58-15 0,28 33 15,-1 3 33,1 1-10,6-1-5,6-3-29,4-2-7,6-3-1,6-1-10,2-3 5,0 0 5,2-1 1,8-1 12,-1-1-11,2 0 4,0-2-5,0-3-5,6-1-3,0 0-20,1 0 7,-3-10 8,0-3 4,-3-3 9,-3-1-3,1-1 6,-2 1-1,-4 5-2,-1 3 6,0 5 10,-3 1-5,2 3-11,-2 0 0,1 0-38,3 12 38,2 3 12,2 2 12,1-1-4,3-1-8,0-3 1,2-1 13,2-5-15,3-2 12,1-1-10,3-3 4,3 0 9,0 0-11,0-9-2,-2-9 5,0-4 5,-1-7 3,1-6-14,0-4-11,0-5 1,-3-1-1,-7-1-2,-4-2 9,-4-2-6,-5 2 15,-1 3-11,2 2-3,-2 7 1,0 9-2,0 6-2,0 9 19,-2 5-2,-1 5-9,0 2-8,-1 0-4,-3 23-8,-3 13 12,0 10 0,0 10-1,2 3 1,2-1 2,3-5-2,3-6 6,0-10-3,0-5-2,3-5-1,8-4 0,0-3 0,1-2 1,-1-4-1,-1 0 0,-1-2 0,0-3 0,0-1 1,2-2-1,1-3 0,4-1 8,2 0-4,4-2-1,4 0 5,-4 0-3,-1-7-2,-2-9-3,0-3 1,3-5-4,-2-2-19,0-1-36,-8 2 16,-5 4 19,-5 3 14,-2 5 6,0 3 3,0-1 7,-3 3 1,-3-2-4,1 4-2,1 0 1,-1 1-5,1 3 2,3 0-11,-1 2 5,2 0-19,0 0 3,-1 0 3,1 0 3,-2 9 9,2 2 1,0-2-3,0 0 9,0-3-5,9 0 5,1-1 5,4-1-2,4-4 15,4 0-10,-2 0 0,0 0 3,-1 0-8,-2-6 0,-1-3 13,1 0 13,1-2-13,1 1-11,2-1-1,-2 4 3,-4 1-3,-3 2-4,-6 3 10,-3 1-4,-1 0-1,-2 0-5,0 0-20,0 6-3,0 11 23,0 4 9,-3 3-4,-3 3 3,-1-1 2,2-1-8,3-1 1,2-3 6,0-1 0,0-5 0,4-3-8,7-3 4,3-1 2,2-4 2,1-1-5,2-3 17,-4 0-21,1 0 9,-4-3 0,1-8-7,0-4 8,-3-6-10,3-4 2,-2-5-4,1-2-2,0 3-26,-3 5 0,-3 6 19,-5 8 9,-1 5 1,0 4 1,0 1 32,0 0-32,0 4-16,0 16 6,-9 9 10,0 1 0,5 0 8,2-3-2,2-3-1,0-6-5,0-5 0,0 0 7,6-6-7,2-2 9,-1-2-9,7-3-3,1 0-12,1 0-35,-4-8-141,0-7-196</inkml:trace>
  <inkml:trace contextRef="#ctx0" brushRef="#br0" timeOffset="27764.0325">32081 3572 433,'0'0'78,"0"0"-78,0 0-69,0 0 33,0 0-61,0 0-77</inkml:trace>
  <inkml:trace contextRef="#ctx0" brushRef="#br0" timeOffset="28181.833">30989 3563 78,'0'0'54,"0"0"-54,0 0 0,0 0 19,0 0 24,0 0-5,82 0 17,-40 0-14,5 0-9,7 0-9,1 0-9,7 0-2,0 0-8,-1-2-4,-3-2-3,-8 1-70,-15-1-91</inkml:trace>
  <inkml:trace contextRef="#ctx0" brushRef="#br0" timeOffset="29860.989">32314 3771 45,'0'0'77,"0"0"-42,0 0 8,0 0 6,0 0-6,0 0 9,37-48-15,-27 43-1,-1 2 3,2 0-28,2 2 4,2 1-6,1 0-8,0 0 5,0 0-6,-4 5-5,-2 6-2,-1 1-10,-4 3 14,-2 5-4,-3 4 3,0-1 4,0 2 4,-11-4 2,-2 0-10,-1-1 8,0-5 11,0 0-7,0-3-3,6-3 1,-1-4-6,6-1 0,1-4 6,1 0-6,1 0 6,0 0 8,0 0-8,0-3-6,0-10 8,9-4-8,7-1 3,2-5-3,7 1-3,1-4 0,2 1-15,0-3 6,-4 4-19,-1 1 19,-7 3 8,-6 6 4,-3 5 1,-6 4 4,-1 5 18,0 0 31,0 2-54,-9 18-29,-9 7 29,2 3 0,1 3 0,3-2 6,6-5 1,4-2 1,2-3-8,0-3-3,0-1 0,6-2 3,3-1 0,1-3 11,3 0-11,3 1 0,3 0-64,2-2-87,1-3-59</inkml:trace>
  <inkml:trace contextRef="#ctx0" brushRef="#br0" timeOffset="30119.9988">32933 4017 223,'0'0'191,"0"0"-191,0 0 0,0 0 2,0 0-2,0 0-8,1 19 8,-10-6 0,-10 4 15,-4 2-15,-8 3-45,-2-1-62,-1-3-110</inkml:trace>
  <inkml:trace contextRef="#ctx0" brushRef="#br0" timeOffset="32487.2528">13796 4448 0,'0'0'154,"0"0"-70,0 0-5,0 0-2,0 0 2,0 0 0,0-19-31,0 17-6,0 2-6,0 0-15,0 0-17,0 0-4,0 0-10,0 0 7,3 6-2,0 8 4,3-5 1,2 0-4,3-2-1,-1 0-6,2-3 2,0-1 7,-1-3-3,-1 0-6,-2 0-13,-5 0-41,0-4 12,-3-4 18,0-3-2,0 1 2,0-1-28,-6 0 20,-2 3-1,2-1 25,0 1 6,3 2 13,2 2 12,-1 0 34,2 3-2,0-1 4,0 2-33,0 0-12,2 0-3,5 0 2,2 3 3,-3 14 6,-1 9 4,-2 8 15,-3 7 7,0 3-9,0-2 5,-13 0-20,-3-2-5,-3 2 2,-10 4-10,-9 0-40,-6 1-153,-6-6-140</inkml:trace>
  <inkml:trace contextRef="#ctx0" brushRef="#br0" timeOffset="34449.9959">7467 6590 243,'0'0'100,"0"0"-78,0 0 10,0 0 29,0 0 20,0 0-27,0 0-39,19-78-14,-11 68 12,2-1-3,2 2-8,7 1-2,1 2 0,7 4 0,1 2 0,2 0-3,-3 0 3,-5 5-2,-5 11-4,-4 2-22,-9 4-9,-4 3 23,0 3-8,-13 2 9,-7-5 2,-2 0 8,3-9 0,8-6-3,5-5 6,3-2 5,3-3-3,0 0-1,0 0 8,0 0 0,8-1-9,7-6-3,6 3 3,1 3-6,3 1 6,-2 0-4,5 16-1,2 5-3,-3 3 8,0 2-1,-5 3-3,-5-3 3,-7 3 2,-7-2 5,-3-1 6,-2 2-2,-20 1 30,-5 0-22,-4-4-17,-5-2 13,5-5-10,-2-3-4,0-8 8,2-3-8,-2-4-5,3 0-17,5 0-72,2-8-65</inkml:trace>
  <inkml:trace contextRef="#ctx0" brushRef="#br0" timeOffset="35202.4904">8863 5899 144,'0'0'84,"0"0"-8,0 0-5,0 0-56,0 0-14,0 0 3,-63 95 17,57-33 16,4 8 13,2 6-8,0-1-28,4-6 0,11-5-10,6-8-1,4-10-1,9-9 1,4-5-3,2-9 5,2-8-3,-5-8-2,-1-5 10,-3-2-9,-2-3 5,5-18-1,3-8 8,4-10 1,-3-2-11,-8-2 4,-10-2-5,-5-7 9,-4-3 18,-3-7-28,-2-1 2,-1 1-1,-5 6 1,-2 11-1,0 14-2,0 11 0,0 12-5,0 8-21,0 0-103,0 13-209,0 15 132</inkml:trace>
  <inkml:trace contextRef="#ctx0" brushRef="#br0" timeOffset="35725.0194">9897 6425 532,'0'0'86,"0"0"-81,0 0-3,40-91-2,-25 76 0,0 7 2,-1 1-4,2 7 2,-1 0-11,3 11 8,-3 13-14,-2 6 16,-5 6-6,-4 3 7,-1 1 4,-3-3-2,0-1-4,0-3-6,-6-4 1,-10-1-13,4-4 19,0-4 1,2-4 5,5-3-5,5-5-3,0 2-2,0-4 2,2-4 3,18-2 0,10 0 6,6-8 15,9-12-20,4-1-1,-7 2-37,-8 3-98,-8 4-49</inkml:trace>
  <inkml:trace contextRef="#ctx0" brushRef="#br0" timeOffset="36548.9977">11143 5755 294,'0'0'102,"0"0"-37,0 0 9,0 0-30,0 0-44,0 0-21,-5 84 21,5-19 3,0 7-3,0 2 6,11-3 1,8-8-7,2-8 12,8-10-12,5-7 0,7-9 2,6-7-1,5-6 7,0-11-5,-1-5 3,-2 0 2,-4-7-8,-2-12-3,-4-7 3,0-3 0,-9-3 5,-8-4-4,-7-4 4,-5-4 28,-5-6-10,-5-2-14,0-2 0,0-2-5,0 2-1,0 9-3,3 10-7,3 13 1,-3 14-48,0 8-58,-3 0-146</inkml:trace>
  <inkml:trace contextRef="#ctx0" brushRef="#br0" timeOffset="36898.4849">12314 6133 273,'0'0'368,"0"0"-368,0 0-9,0 0 7,24 76-6,-18-47 8,0-1 13,-3 3-11,0-1 4,-3-3-5,0 0-1,0 0 9,0-1-9,0-1-36,0 0-95,0-4-133</inkml:trace>
  <inkml:trace contextRef="#ctx0" brushRef="#br0" timeOffset="37922.9941">13270 5667 263,'0'0'56,"0"0"55,0 0-87,0 0 41,0 0-18,0 0-14,-31-66-33,31 93-16,0 20 0,0 19 16,5 12 1,8 4 11,5 1-5,6-5 7,2-9 16,9-7-25,7-11 2,8-9 0,5-7-6,1-11 6,1-8-7,-2-8 2,0-8 5,-4 0-7,1-8 3,-5-14 1,-3-8-3,-7-6 4,-4-6-5,-6-8 0,-5-3 6,-4-4-4,-6-1-2,-3 1 2,-4-2 0,-5 2 0,0 0-2,0 2 1,0 8-3,0 12 2,0 13-4,-2 11-22,-2 11-37,-2 0-146</inkml:trace>
  <inkml:trace contextRef="#ctx0" brushRef="#br0" timeOffset="38634.7498">15046 5895 398,'0'0'156,"0"0"-135,0 0-16,0 0-6,0 0 2,0 0 2,103-24 2,-63 16-4,-1 2 3,-2 3-4,-4 3-4,-2 0-6,-6 2-93,-6 13-37,-10 3-123</inkml:trace>
  <inkml:trace contextRef="#ctx0" brushRef="#br0" timeOffset="38848.9952">15077 6108 156,'0'0'31,"0"0"-27,0 0 18,0 0 28,92 0 0,-54 0-12,1-8-11,1-2-22,-1 4 2,-4 2-7,-2 1-30,-4 1-111</inkml:trace>
  <inkml:trace contextRef="#ctx0" brushRef="#br0" timeOffset="39625.9946">16256 5532 44,'0'0'193,"0"0"-97,0 0-8,0 0 40,0 0-34,0 0-51,-12-18-43,12 18-1,18 0-7,10-2 8,8 2 0,4-4 7,5 2-7,1 0 0,2-1 0,-3 3 1,-2 0-1,-6 0 0,-7 0-15,-6 4-51,-11 6-65,-10 1-49,-3 0-70</inkml:trace>
  <inkml:trace contextRef="#ctx0" brushRef="#br0" timeOffset="39946.994">16474 5569 100,'0'0'118,"0"0"-104,0 0-14,0 0 0,0 0 30,-20 84 17,14-42 2,0 5 16,2 4-6,-1-7-3,1 0-21,3-3-22,-1-2 5,2-1-8,0-4-8,0-1 5,0-2-6,0-4-1,0-4 0,0-2-39,0-4-88,0-6-119</inkml:trace>
  <inkml:trace contextRef="#ctx0" brushRef="#br0" timeOffset="40242.5528">16304 6206 235,'0'0'26,"0"0"17,0 0 23,0 0-27,0 0-38,0 0-1,44 0 9,-11 0-4,3 0-3,0 0 1,1 0-5,5 0 4,0 0-2,4 0 0,-1 0 0,-1 0-51,-3 0-54,-6 0-43,-6-3 26</inkml:trace>
  <inkml:trace contextRef="#ctx0" brushRef="#br0" timeOffset="44958.6546">10404 8205 279,'0'0'61,"0"0"-50,0 0 10,0 0 1,0 0-7,0 0-5,0 0-9,-58 2-2,52 19 2,2 9 0,-5 6 7,6 6 13,0 3-1,3-3-11,0-1-9,0-5-3,15-5 3,6-6 3,1-6-1,9-3 2,-2-9 3,-1-4-7,5-3 6,0 0 4,1-13-9,0-13 8,-1-5-9,-3-8-2,-5-6-34,-8 0-48,-10 2 28,-7 1 30,-3 4 17,-18 3-1,-2 7 4,-6 5 4,-2 8 2,3 5 0,-4 5 7,7 4 5,4 1 12,5 0-12,5 10-7,8 10-2,3 0-6,0 3 6,6 0-3,18-3 7,7-6 13,7-3-7,2-5-8,6-5 17,-1-1 0,4 0-13,0-7-3,-4-11 1,1-4-3,-7-2 1,-5-7-3,-8-1 0,-10-3 6,-4-3-4,-9 2 8,-3 1-10,0 5 5,-6 3 22,-10 6-9,-5 4-1,1 3 13,-2 3-23,3 0-2,-1 4 2,2-1-9,2 2 21,1 3-18,4 0-1,5 2 9,5-1-10,1 1 2,0-1-3,0-1-3,4 0-4,16-4 4,13-3 3,10 0 3,2 4-3,4 4 0,-1 2-3,-5 5 3,-1 19 4,-8 8-3,-5 12 9,-9 11 3,-8 10-8,-10 4 6,-2 2 17,0-7-18,-6-11 10,0-8-15,4-10-5,2-8 0,0-7 1,14-5-1,7-8 0,4-3 4,8-4-3,4 0-1,6-4-20,-1-8-18,0 5-49,0-1-82,-5-1-133</inkml:trace>
  <inkml:trace contextRef="#ctx0" brushRef="#br0" timeOffset="46487.9945">12229 8473 125,'0'0'136,"0"0"-98,0 0 3,0 0 38,0 0 43,0 0-39,19-26-28,-19 26-45,0 0-10,3 0-7,2 8-9,-2 12 13,-2 8-3,-1 7-5,-15 7-22,-16 0-108,-9-4-147</inkml:trace>
  <inkml:trace contextRef="#ctx0" brushRef="#br0" timeOffset="56671.9784">15671 7527 34,'0'0'58,"0"0"3,0 0-8,0 0-2,0 0 11,0 0-5,0 0-33,0-14 32,0 14-9,0 0-11,0 0-16,0 0-13,0 0-7,0 0 0,0 0-11,0 0 5,-3 7-12,0 11 18,0 8 0,3 4 1,0 5-5,0 2 4,0 5 0,0 5 7,1-2 5,5 3-7,2-2 8,1-3-9,6-1 7,4-3-11,8-2 2,3-5 10,6-7-7,2-6-4,1-3 6,0-8-6,-5 0 4,-2-5-5,-4-3 0,0 0 4,2-3 1,2-13-2,-4-4-1,0-6 0,-6-4 4,-3 0-5,-5-3-1,-3 0 9,1-2-5,-5-1-2,1 0 5,-2-3-5,1 0 20,-1-1-20,0 3 4,-3 1 15,0 0-20,0 6 2,-1 3-3,-2 7 3,0 8-9,0 5-6,0 3-17,0 4-22,0 0-89,0 2-173</inkml:trace>
  <inkml:trace contextRef="#ctx0" brushRef="#br0" timeOffset="110951.1359">13750 7615 10,'0'0'76,"0"0"-1,0 0 6,0 0-22,0 0 8,0 0-32,0-21 7,0 19-6,0 2-17,0 0 16,0 0-10,0 0-16,0 0-9,0 0-16,0 13-6,0 15 19,5 11 3,-2 8 18,0 2-10,-3 0-4,2-3 13,-1 1-16,4-2 6,1 0 11,4-2-15,-3-4 2,4-2-1,-3-2-2,2-2 0,-3-1 1,1-1-3,-5-2 5,3-3-5,-5-5 0,2-5-35,2-5-67,1-8-40,1-3-90</inkml:trace>
  <inkml:trace contextRef="#ctx0" brushRef="#br0" timeOffset="111489.9835">14313 7564 103,'0'0'86,"0"0"-28,0 0 7,0 0-7,0 0-56,0 0 1,-3 5-3,3 13 21,0 6 23,0 6-6,3 3 2,0 4 1,-1 2-28,-1 2 4,-1-3 28,0-1-34,0-3-5,0 0 9,0 1-14,2 1 9,1 0-10,0 0 0,-2-1 4,2-2-3,0-3-1,0-2 2,0-5-2,-2-2-12,-1-7-39,3-5-46,-1-9-68,-2 0-105</inkml:trace>
  <inkml:trace contextRef="#ctx0" brushRef="#br0" timeOffset="112163.991">13588 7618 70,'0'0'87,"0"0"-66,0 0-14,0 0 33,0 0 20,0 0-31,21-28-9,-12 23-8,3 2 2,3 0-2,7 0-5,5 1 2,3 2-3,4-1 3,7-2 12,6-1-2,6-3-3,5 1 5,1-1-20,6 1 5,0 1-6,1 2 2,1 3-4,-6 0 2,-10 0 0,-4 0 0,-11 0 0,-4 0 0,-7 0-1,-8 0 3,-3 0-2,-5 0 0,-3 0-2,-2 0-4,-2 2-53,-2 1-68,0 1-108</inkml:trace>
  <inkml:trace contextRef="#ctx0" brushRef="#br0" timeOffset="114444.9872">13596 8932 138,'0'0'75,"0"0"-75,0 0-6,0 0 6,0 0 11,0 0 10,0 0 22,24 12-7,-18-12-5,2 0-8,1 0-1,2 0-8,5 0 2,-1-10-10,0-4-4,0-1-2,-3 2-13,-8-1 2,-2 2-6,-2 3 14,0 1 3,0 4-5,0 1 5,0 2-1,0 1 2,-2 0 6,1 0-7,1 0-20,0 10 18,0 3 0,0 1 2,0 0 2,0-2 1,4 0 1,5-1-4,2 2-3,-1-3 3,-1 2 3,1-1-2,-1-2-1,-1-2 0,1-3-13,-2-4-136</inkml:trace>
  <inkml:trace contextRef="#ctx0" brushRef="#br0" timeOffset="114671.9878">13754 8686 362,'0'0'59,"0"0"6,0 0-20,0 0-6,0 0-36,0 0-3,-14-13-8,14 13-59,0 0-85,0 3 14,5 4-27</inkml:trace>
  <inkml:trace contextRef="#ctx0" brushRef="#br0" timeOffset="114918.772">13935 8725 339,'0'0'83,"0"0"-70,0 0-8,0 0 23,0 0-10,0 0-6,66-8-4,-49 6-8,-2 2 0,-5 0-28,1 0-84,-8 13-59</inkml:trace>
  <inkml:trace contextRef="#ctx0" brushRef="#br0" timeOffset="115128.9848">13960 8878 151,'0'0'31,"0"0"-22,0 0 4,0 0-11,0 0-2,0 0 0,88-37-1,-66 29 1,2 2-5,-3 0-76,3-2-38</inkml:trace>
  <inkml:trace contextRef="#ctx0" brushRef="#br0" timeOffset="115372.9854">14383 8624 261,'0'0'145,"0"0"-109,0 0-36,0 0 0,0 0 18,0 0 34,-12 91-39,12-63-6,0 0 2,0-1-5,0 0-4,2 0 6,1 1-6,-2-2-2,1 0-84,-2-3-58,0-5-131</inkml:trace>
  <inkml:trace contextRef="#ctx0" brushRef="#br0" timeOffset="116954.9871">13940 7111 76,'0'0'72,"0"0"-12,0 0-6,0 0 11,0 0-16,0 0-25,0-6-21,0 6-3,0 0-9,0 0 2,0 7 2,0 6 5,0 0 1,0 0 0,3 1-1,2 1 0,1-1 0,0-1 4,0-2-4,2-2 0,0-1 0,1-4 1,3-2 1,0-2-2,0 0 1,3 0 2,-3-3-3,-1-5-10,-3-1 0,0 0 3,-2-2 7,1-1-2,-3 0 5,-1 0 0,0-2-1,-1 3-1,-1 0 20,1 1-15,-1 2 1,-1 2 8,0 5 16,0-1 48,0 2-23,0 0-44,0 0-12,0 10-28,0 8 28,0 7 1,0-1-1,0 0 7,0 1-7,0-1 0,0 1 4,0-6-4,2 1 2,-2-2-2,0 0 0,0 0-1,0-2-17,0-2-116,0-5-69</inkml:trace>
  <inkml:trace contextRef="#ctx0" brushRef="#br0" timeOffset="120825.9834">16396 8207 104,'0'0'90,"0"0"-26,0 0-3,0 0 16,0 0-26,0 0 13,0 0-37,0-23-18,-1 23-9,-1 0-20,1 12 20,-1 6 1,1 3-1,1 0 0,0 1 0,0-4 0,1-2 0,11-2 0,0-2 3,0-3-2,3-3 3,-2-1-2,3-4-1,1-1 2,-1 0-3,0-3-10,-3-9-11,-3-2-7,-4-2 19,-3 1 8,-3 0 1,0 1 5,0 4-3,0 3 1,0 3 33,0 1-6,0 3-5,0 0-25,0 0-4,0 3-17,0 13 11,4 5 10,-1 2 0,0 3 1,1-2 1,-1 1 0,0 1 0,-2-3 3,-1 1-5,0 0 0,0 0 1,0-2 0,0 0-1,0-4-40,0-7-98,3-8-149</inkml:trace>
  <inkml:trace contextRef="#ctx0" brushRef="#br0" timeOffset="121076.9858">16776 8395 128,'0'0'36,"0"0"-33,0 0 60,0 0-24,83-18-35,-67 15-2,-2 1-2,-3 2-5,-2 0-22,-3 0-97</inkml:trace>
  <inkml:trace contextRef="#ctx0" brushRef="#br0" timeOffset="121531.9864">17100 8402 111,'0'0'93,"0"0"-85,0 0 0,0 0 34,0 0 11,0 0-13,51-4-14,-39-5-1,0 0-11,-2-2-10,1 0 4,-3-3-6,-1 0 4,-4 2-6,-2 0 2,-1 3 5,0 3-6,0 4 12,0 2 30,0 0-15,0 0-28,0 2-13,0 13 13,0 5 11,0 1-4,0 1 8,0 3-7,5-3-3,8-1 4,-1 0-2,3-3-4,-2-2 0,-1-3 0,0-3-3,-3-2 0,2-4-60,-3-4-78,-2 0-95</inkml:trace>
  <inkml:trace contextRef="#ctx0" brushRef="#br0" timeOffset="121728.9867">17188 8173 370,'0'0'161,"0"0"-93,0 0-47,0 0-10,0 0-11,0 0-1,-7-25-26,11 24-36,5 1-99,1 0-65</inkml:trace>
  <inkml:trace contextRef="#ctx0" brushRef="#br0" timeOffset="123705.3136">17850 7498 201,'0'0'119,"0"0"-41,0 0 4,0 0-4,0 0-22,0 0-11,-1-17-38,-2 17-7,3 0 0,-1 15-21,1 17 19,0 10 0,0 8 4,0 7 0,0 5-2,4-1 0,7 0 11,1-4-8,4-3 3,1-6 0,3-4-5,1-7 7,2-5-8,2-8 0,0-6 5,4-6-5,3-7 0,4-5 7,2 0-5,2-12 5,-3-11-6,-3-5-1,-2-9 7,-4-6-7,-1-4 0,-2-1 0,-5-4 3,-2 6 1,-6-2-3,-8 1-1,-1 2 6,-3 1-5,0 5 1,-7 6 5,-1 5-2,2 5 1,3 9-6,1 7-6,2 4-1,0 3-51,0 0-168,2 9-137</inkml:trace>
  <inkml:trace contextRef="#ctx0" brushRef="#br0" timeOffset="137688.9826">18919 7817 134,'0'0'153,"0"0"-39,0 0-23,0 0-2,0 0-29,0 0-34,0-1-4,0-1-12,5-3-9,11-1 3,4-1-4,5-2 0,5 3 0,-2 2 0,0-1-1,-1 3-52,-5 2-76,-4 0-40,-4 0-97</inkml:trace>
  <inkml:trace contextRef="#ctx0" brushRef="#br0" timeOffset="137904.9821">18947 7922 117,'0'0'76,"0"0"-74,0 0 1,0 0 6,0 0-2,0 0-5,103-12-2,-72 6 0,-1 3-2,-4 2-42,-2-1-78</inkml:trace>
  <inkml:trace contextRef="#ctx0" brushRef="#br0" timeOffset="138397.9899">19713 7506 249,'0'0'148,"0"0"-136,0 0-12,0 0 0,0 0 11,0 0 12,92-2 8,-53-3 2,1 1 6,-1 1-22,-2 0-11,2 0 1,0 3-6,-7 0 2,-2 0-3,-8 0-27,-6 0-41,-9 0-42,-7 7-74</inkml:trace>
  <inkml:trace contextRef="#ctx0" brushRef="#br0" timeOffset="138677.9808">19960 7523 128,'0'0'40,"0"0"-36,0 0-3,0 0 29,0 0-7,-31 85 34,22-45 0,0 9 24,-4 0 11,2-1-22,1-1-35,4-2-10,4-3-20,2 1 6,0-3-10,0-3-1,0-5 6,0-4-6,-4-9-9,-1-4-54,-2-9-78,-2-4-61</inkml:trace>
  <inkml:trace contextRef="#ctx0" brushRef="#br0" timeOffset="138896.9849">19763 8088 162,'0'0'171,"0"0"-151,0 0-20,0 0-8,0 0 8,0 0 25,69-5 22,-32 2-6,2 0-26,3 0-7,-5 0-2,-3 3-6,-2 0-2,-8 0-68,-9 0-84,-5 0-71</inkml:trace>
  <inkml:trace contextRef="#ctx0" brushRef="#br0" timeOffset="141434.9818">2837 10805 107,'0'0'93,"0"0"-27,0 0 11,0 0-7,0 0-22,0 0-48,0 1-2,0 21 2,0 7 10,0 6 14,2 4-8,1 2 9,0 2-21,0 6-4,1-1 7,-1-2-5,-3-1-2,3-6 0,0-4 0,0-3-1,0-4 1,0-5-38,0-2-24,0-6-46,0-5-29,1-8-55</inkml:trace>
  <inkml:trace contextRef="#ctx0" brushRef="#br0" timeOffset="141993.9849">2949 10787 4,'0'0'171,"0"0"-102,0 0-21,0 0-35,0 0-13,0 0-20,36 25 20,-8 5 24,-1 8 9,4 6-15,2 2-2,-3 1-8,3 1 3,-2-3-6,-1-2 3,0-6-8,0-4 5,-2-5 1,0-6-1,-5-4 3,-4-5-7,-5-4-1,-1-4 6,-7-2-5,-1-3 11,-4 0 16,1 0 40,1-13 49,0-13-85,-1-5-21,0-7 2,-2-3-11,0-1-1,0-3 2,0 1 1,0 2 1,-4 3-5,-7 1 1,2 5 1,3 3-2,3 4-1,3 5-3,0 6-34,0 6-30,6 5-97,9 4-55,0 0-11</inkml:trace>
  <inkml:trace contextRef="#ctx0" brushRef="#br0" timeOffset="143274.0517">3789 11138 276,'0'0'62,"0"0"-28,0 0-9,0 0-3,0 0-5,0 0-17,-92-13 4,78 21-12,-1 8 5,5 6 1,0 2-2,2 2 2,8 2-4,0-3 1,0-1 3,0-3 1,8-1-3,5-5 3,2-1 1,1-4 0,-1-4 1,0-4 2,-3-2-2,3 0 9,-5 0-4,1-3 0,-1-11 12,-2-4-10,1-4 0,-1-7-4,0-4-3,-5 0 6,-3-1-7,0 3 3,0 4 1,-3 6-1,-5 6 4,0 4 14,3 7 25,1 2-22,4 2-21,0 0-3,0 5-27,0 8 17,3 4 10,7-2-2,2-1 2,3-1 2,0-2-2,0-3 0,1-1 2,2-4-1,0-3 3,3 0-2,-3 0-2,-2-13 7,2-5-6,-3-3-1,-3-3 4,0-4 0,-5-4-1,-1-4 9,-1-3-2,-2-5 8,-3-3-15,3 0 7,-3-1 3,0 6-6,0 6 12,0 5 5,-6 6-8,1 6 1,1 9-14,1 5-1,3 4 11,-2 1-13,2 0-7,0 12-9,0 20 9,0 12 5,0 12 2,0 4-1,0 5 1,0 0 0,2-5 0,5-7 0,1-8 0,5-8 0,1-2 0,0-5-1,3-2 0,7-5 1,4-3 0,5-5-1,4-5 1,1-3 2,0-6-2,1-1 0,0 0 1,-3-3 0,2-10-2,-6-4-6,-8-5 2,1-1 3,-6-3-18,-5-1-6,-2 3 9,-8 1 0,-4 2 16,0 3-1,-3 3 2,-10 2 11,1 4-6,3 2 9,0 3-13,5 4 0,-1 0-2,2 7-7,0 15 8,3 4-3,0-1 0,0 2-5,9-4 8,7-2 0,4-3 1,2-7-1,-1 0 0,2-5 7,-4-3-6,0-1-2,-2-2-3,-4 0-53,2 0-72,-6 0-142</inkml:trace>
  <inkml:trace contextRef="#ctx0" brushRef="#br0" timeOffset="143745.5954">3843 10903 20,'0'0'193,"0"0"-102,0 0-53,0 0-29,0 0 6,0 0 13,81 0 2,-50 0 1,6 0-20,0-7-2,4 3-6,6 0-2,1 1 1,0 1-2,-5 1-39,-8 1-90,-12 0-139</inkml:trace>
  <inkml:trace contextRef="#ctx0" brushRef="#br0" timeOffset="145156.8951">5748 11175 395,'0'0'48,"0"0"-48,0 0-19,0 0 11,0 0 5,0 0 3,9 27 0,-3-21 1,6-3 7,0 2-7,3-4 2,9-1 12,1 0 2,6 0 10,2-7-10,-3-7-14,-3-3 7,-5-1-9,-2-3 4,-4-4 1,-1-5-1,0-7 2,-3-3-7,-3-6 0,1-3 8,-8 0-8,-2 2 4,0 3-1,-8 4 8,-4 3 11,-1 5-10,-2 7-10,3 6 13,3 5-15,2 8 6,4 3 8,1 3-4,2 0-10,0 21-23,0 17 15,8 11 3,8 10 5,3 1 0,1 1 5,1-6-5,1-4 3,2-9 0,3-7-3,3-8 2,1-5 2,-3-8-4,1-6 4,-1-5-1,-1-3 5,0 0-4,-1-12-4,-1-11 12,-3-4-12,-3-3 1,-5-5 0,-4-4-1,-4-2 0,-3-1 0,0 0-3,-3 2 1,0-2-8,0-1 10,-3 3 0,-3 0 1,-1 11-1,1 6 0,1 11 0,2 8 27,0 4 3,2 0-30,-2 18-1,-2 19-16,-2 14 16,2 8 1,-1 0 0,2-5 8,4-4-7,0-5 2,0-6 0,0-7-2,0-6 1,3-3-2,0-5 0,0-6 1,0-5 2,-3-3-3,3-4 0,0 0 2,9-6-1,3-18 1,4-7-2,2 0-2,-5 7-6,-1 8 7,-7 6-2,-1 6 3,1 4-1,5 0-13,4 3 2,0 9 11,0 1-5,-1 2 6,2-2-1,-3-2 2,4 1 0,1-1-1,-1-2 0,5-1 0,-3-2 0,1 0-43,2-4-95,-5 0-64</inkml:trace>
  <inkml:trace contextRef="#ctx0" brushRef="#br0" timeOffset="146191.9803">7063 10896 41,'0'0'125,"0"0"-55,0 0-6,0 0 10,0 0-1,0 0-13,-48-50-9,31 50-16,1 0-32,-5 0-5,0 11 2,0 6 0,2 4 0,1 1-2,3 4-1,1 0-3,6-1-2,6 0 7,2-4-3,0-2 3,5-4 0,8-2 1,7-2 0,-3-5 0,1-2 1,2-4 11,-1 0-10,-1 0 4,3-10-1,-2-5-5,-5-2 2,-3-1-2,-3 0 0,-5 0 4,3 5-3,-6 2-1,0 6 7,0 3-5,0 2-2,0 0-1,0 0-22,3 10 3,0 8 13,3 2 7,3-2 0,3-1 1,6-2-1,0-2 0,4-4 2,0-3 3,2-3-3,-1-3 1,2 0 1,-3-2 0,2-12 2,-4-9 1,-3-4-5,0-8 16,-1-4-3,-2-4-4,-4-2-1,-1-2-6,-6 3 9,-3-1 5,0 3-12,0 2 12,-1 5-5,-7 6-1,2 9 1,-1 10 5,5 5-1,1 5-17,1 0 0,0 13-3,0 21-25,0 16 28,0 5 3,6 3-1,9-3 1,-3-3-3,4-9 2,-1-5 1,1-10-2,-2-5-1,7-5 3,-2-7-2,2-7-1,4-4-27,2 0-20,0-6-54,-7-9-230</inkml:trace>
  <inkml:trace contextRef="#ctx0" brushRef="#br0" timeOffset="146538.9821">7168 10787 294,'0'0'180,"0"0"-155,0 0-25,0 0 0,0 0 1,0 0 18,88-8 11,-52 1-20,0 1-8,1-1 6,-1 4-8,-1 1 0,0 2 0,-4-2-4,-2 2-73,-8 0-52,-8 0-38</inkml:trace>
  <inkml:trace contextRef="#ctx0" brushRef="#br0" timeOffset="147285.6869">5948 10862 129,'0'0'110,"0"0"-68,0 0 14,0 0 2,0 0-36,0 0 4,88-27-3,-49 24 11,2 0 12,4 0-12,3 0-15,3-2-19,4 2 2,0 0 0,-5 2 1,-9 1-6,-11 0-23,-9 0-69,-8 3-37,-8 4-132</inkml:trace>
  <inkml:trace contextRef="#ctx0" brushRef="#br0" timeOffset="148373.9828">9217 10307 235,'0'0'131,"0"0"-61,0 0-43,0 0 2,0 0-29,0 0-5,0 5-23,12 26 28,-3 9 55,0 8-13,-2 5-16,0 0 2,-2-2-21,1-4 5,-1-4-4,-2-2-7,0-5 14,1-4-13,-1-2-1,3-5 1,0 0-1,1-7-1,2-2 0,2-6-23,2-5-39,8-5-64,3 0-62</inkml:trace>
  <inkml:trace contextRef="#ctx0" brushRef="#br0" timeOffset="148823.9831">9876 10257 175,'0'0'93,"0"0"-8,0 0 21,0 0-13,0 0-69,0 0-24,0 39 0,0 1 40,0 6-8,0 0-13,0 1-7,0 0-7,0-5-5,2-2 11,1-3-10,-2-4 3,-1-2-3,2-3 2,-2-2 0,0-3-3,0-2 2,0-4-2,0-5 0,0-5-14,0-4-35,0-3-102,0 0-32,0-7-53</inkml:trace>
  <inkml:trace contextRef="#ctx0" brushRef="#br0" timeOffset="149595.6618">9199 10320 49,'0'0'88,"0"0"-40,0 0 3,0 0-2,0 0 4,0 0-17,-2-34-15,2 30 18,0 3-1,0-1-7,2 1-9,-1 1-20,1-2-1,-1 2-1,1 0 1,-1 0-3,-1 0-1,0 0-8,0 0-2,0 0-6,0 0 6,0 0-2,0 0-5,0 0 17,0 0 3,-7 0 4,-5 5-4,0 0-10,0-1-8,-1-1-9,2 0 27,1-2 0,5-1 2,1 0-2,1 0 8,0 0-8,1 0 0,2 0 6,0 0-3,0 0 19,0 0-22,8 0 0,13 0 0,5 2 1,9-1 0,8 1 3,9-2-1,8 0 1,7 0-4,3 0-1,3-6 1,-1-3 2,7 0-2,-4 0 0,-4 1 2,-8 1-2,-9 4 0,-15 3 0,-14 0-2,-12 0 2,-8 0-19,-5 0-51,0 4-12,-9 4 4</inkml:trace>
  <inkml:trace contextRef="#ctx0" brushRef="#br0" timeOffset="150144.9403">8768 10040 178,'0'0'108,"0"0"-36,0 0-4,0 0-7,0 0-45,0 0-16,-5 6-31,5 12 31,0 3 0,0 2 6,0 0-4,0-2 0,9 0-2,6-3-6,6-2-80,4-3-90</inkml:trace>
  <inkml:trace contextRef="#ctx0" brushRef="#br0" timeOffset="150713.9797">10627 9969 193,'0'0'134,"0"0"-63,0 0-27,0 0-13,0 0 25,0 0-40,0 0-16,-29 20-7,23 9 7,-3 2 4,-1 2 5,-2-1-6,1-1-1,-2 0 0,0-1-2,-2 0-38,0-5-47,2-2-43,-1-8-119</inkml:trace>
  <inkml:trace contextRef="#ctx0" brushRef="#br0" timeOffset="153819.9836">11864 10751 222,'0'0'133,"0"0"-133,0 0-10,0 0 10,0 0 5,0 0-4,0 0 3,7 22 4,5-20-3,0-2 1,6 0 8,0 0-7,3-5 4,2-7-11,0 0 1,-2-1 5,1-4-6,-4 0 0,-5 1 0,-4-1 1,-4 4 4,-5-1-3,0 5-1,0 3 10,0 2 8,0 2 23,0 2-2,0 0-40,0 0 0,-3 7-9,3 7 4,0 1 1,0 2 3,0-1 0,0 4 0,3-1 2,10 3-1,-1-3 0,4-2 0,1-3 0,2-1 0,2-7 0,-1-5 5,-1-1-4,3 0 6,-4-9-7,2-7-15,-4-4-1,2-2-11,-4-4 5,-3 0 11,-3 2 11,-4 3 1,-1 5 2,-1 5-3,-2 5 12,0 6 44,3 0-35,4 0-21,2 0-24,5 8 24,2 4 1,6 3 6,-5 0 2,1 1-7,-5 1 1,-1-2-3,-6 0 2,-3 0-6,-3 2 1,-2 1-19,-17-4-94,-9-1-190</inkml:trace>
  <inkml:trace contextRef="#ctx0" brushRef="#br0" timeOffset="154007.9809">12075 10529 468,'0'0'0,"0"0"-72,0 0-36,0 0 53,0 0-60</inkml:trace>
  <inkml:trace contextRef="#ctx0" brushRef="#br0" timeOffset="155251.6285">13418 10523 42,'0'0'83,"0"0"8,0 0 2,0 0-24,0 0-23,0 0-30,46-28-13,-31 28-3,0 6-2,3 11 2,-1 3 1,0 4-1,0 0 1,-2 1 2,-3-4-2,-1-2 2,-3-2-3,-2-4-8,-4-2 8,-2-4 0,0-1 5,0-4-5,0 0 3,0-2 12,0 0 2,0 0 3,0-7-20,0-6 7,0-2-7,0-2 5,0 1-3,1-1-4,14 2-1,-2 0 3,5 0 2,0 1-2,0 2-1,-3 3 1,0 2-5,-3 2 4,0 4-4,-2 1-1,1 0 3,-1 6-10,2 7 9,-3 2-5,3 0 9,-3 4 1,-2-1 0,-2-2-1,4 1 5,-2-3 2,-1-1-2,0-3-3,0-2-1,3-2 9,-1-2-9,1-2 2,2-2 13,1 0-10,3-2 1,2-11-3,-1-2-1,-2-3 6,0 0-9,-3-1 0,-1 1 5,-2 2-4,-1-1-1,-2 5 0,-2 3 2,-2 2 2,-1 2-3,0 2-1,0 2 5,0 1-5,0 0-5,0 0 0,0 0-11,0 10-1,0 7 14,0 4 2,0-2 1,0-2-4,6 0 2,0-6-2,4 2 4,0-3 3,-1-1-3,2-1-6,0-2-8,1 0-49,-2-5-63,1-1-77</inkml:trace>
  <inkml:trace contextRef="#ctx0" brushRef="#br0" timeOffset="156301.987">14097 10481 70,'0'0'56,"0"0"-32,0 0 7,0 0 1,-19 97-9,19-72 8,0 1-15,0-1 16,0-2-13,0-4-2,6-1 3,4-2-7,0-5-1,1 0 9,4-5-14,-2 0-4,2-4 0,0-2 7,1 0 9,1 0-15,1 0 7,-3-7-4,-1-1 3,-1-3 1,-3 1 3,-3-4 1,-2-3 0,-4 2-13,-1-3-2,0-3 5,0 0 1,-7-3-6,-5 2-8,0 1-11,1 1 16,-2 6-20,1 5-8,-3 3 28,2 5-11,-2 1-14,3 0 8,4 0 8,5 0 9,3 0 2,0 0-14,0 0 0,0 0 1,3 0-2,7 0 5,4 0 11,1 0 24,5 0-24,-2-3 9,1-5 25,2 0-24,-3 0 3,-2-3-6,2-1 1,0-1 0,-1-1 5,-1 0 0,-4 0 1,-2-2 6,-4 1 23,-3 0-12,-3-5 19,2-2-20,-2-2-20,0-3 8,0-2-16,1-1 0,2 2 2,0 5-4,-1 5 0,-1 7 1,-1 7 5,0 1 0,0 3 4,0 0-10,0 4-3,0 25-16,0 12 19,0 10 12,0 6-11,0 5 14,0 0 11,0-2-15,2-8 10,8-9-15,1-12-5,5-7 2,0-6-3,5-5 1,0-3-1,3-6 2,0-4-4,0 0-19,-3 0-38,1-5-28,-1-9-98,-6-4-194</inkml:trace>
  <inkml:trace contextRef="#ctx0" brushRef="#br0" timeOffset="156633.9804">14252 10308 79,'0'0'159,"0"0"-145,0 0 49,0 0 29,0 0-29,85-15-12,-56 12-17,2 0-13,1-2-3,3 1-17,-1 1 0,2 0 3,0 0-4,-3 0-17,-6 0-50,-8 3-51,-10 0-23,-9 0-81</inkml:trace>
  <inkml:trace contextRef="#ctx0" brushRef="#br0" timeOffset="157906.4916">15565 10269 50,'0'0'136,"0"0"-85,0 0 24,0 0 20,0 0-34,0 0-22,0-5-39,2 13-12,2 14 12,-1 9 44,0 8-7,-3 3-6,0 1-20,3-2 41,-2-3-34,2-7-18,0-1 7,-3-5-7,2-1 1,-2-5 4,0-3-4,0-6 0,0-2-1,0-6-2,0-2-2,0 0-14,0 0 16,0-16-5,3-8-1,3-8-6,4-4 1,-1-5-9,2-1 5,-1 3 11,-1 1-1,0 5 6,1 9 2,-4 3-2,-1 9 2,-1 5-1,-2 2 31,-1 5-18,3 0-3,3 0-10,3 0-3,8 12-1,0 11 4,0 4 7,-2 8 14,-1-1-16,-3-1-4,1-1 9,-4-7-7,-1-2-2,-2-2-1,-1-5 2,-4 0 2,2-3-4,-3-3-2,0-3-2,0-4-73,0-3-100,0 0-4</inkml:trace>
  <inkml:trace contextRef="#ctx0" brushRef="#br0" timeOffset="158224.9808">15473 10291 138,'0'0'76,"0"0"-72,0 0 22,92-16 41,-59 13-10,4 0-19,2 0-5,0-2-2,2 1-9,0 1-7,-7 3-11,-1-2-3,-5 2 2,-4 0-3,-4 0-2,-6 0 1,-3 0-25,-7 0-43,0 3-18,-4 0-40,0 0-72</inkml:trace>
  <inkml:trace contextRef="#ctx0" brushRef="#br0" timeOffset="158748.9797">16305 10331 262,'0'0'144,"0"0"-38,0 0-25,0 0-51,0 0-8,0 0-22,9-5 0,7 5 4,5-1-3,3 1 0,-4 0-1,-3 0-33,-3 0-79,-7 4-105</inkml:trace>
  <inkml:trace contextRef="#ctx0" brushRef="#br0" timeOffset="158925.9809">16330 10470 54,'0'0'27,"0"0"12,0 0 36,0 0-51,102-15-18,-77 11-6,-4 2 0,-3 2-39,-9 0-102</inkml:trace>
  <inkml:trace contextRef="#ctx0" brushRef="#br0" timeOffset="159586.9827">16776 10202 193,'0'0'126,"0"0"-51,0 0-6,0 0-12,0 0-9,0 0-24,36-68-2,-18 58-8,3 3 1,-3 4 5,-2 3-17,1 0 0,-2 0-3,-1 10-5,-3 7 3,-5 2-2,-4 4 3,-2 0 0,0-2-14,-3-1 13,-3-4-5,1-3-5,2-2 12,3-5-6,0 0 0,0-3-19,0 0 4,0-1 20,0-1-6,2 2 7,2 0 0,4 3 2,0 2-3,3 4 1,-1 1 0,1 4-4,-5 1 4,-2 0 0,-2 1 1,-2 0 5,0-1 2,-5 0 3,-9-2 9,-5 2 19,-4-3-16,-4 0-10,0-1-5,-3-2-7,5-4-1,2-4 0,4-4-40,8 0-96,7-6-144</inkml:trace>
  <inkml:trace contextRef="#ctx0" brushRef="#br0" timeOffset="159813.9802">17152 10370 541,'0'0'49,"0"0"-44,0 0 3,0 0 4,0 0-5,0 0-7,3 0-27,-3 0-95,0 0-178</inkml:trace>
  <inkml:trace contextRef="#ctx0" brushRef="#br0" timeOffset="160261.9812">17331 10126 356,'0'0'132,"0"0"-108,0 0-8,0 0-16,0 0 0,0 0 40,0 92-15,-6-58-19,1 0 3,0-5-6,4-1-1,1-3-2,0-2 1,0-1-1,3 1 0,5-4-6,0 1-29,-1-4-88,-1-3-80,-1-3-44</inkml:trace>
  <inkml:trace contextRef="#ctx0" brushRef="#br0" timeOffset="160787.5">17535 10127 185,'0'0'86,"0"0"-50,0 0-28,0 0 27,0 0 28,0 0-63,3 0 0,-3 26 8,0-1 31,0 1-12,4-5-5,0-4-11,5-2-2,2-4 0,5-4-7,2-3 10,3-4-5,3 0 4,-2 0 0,-4-3-9,-2-7 7,-5-1-6,-7 1 3,0-4 11,-3-1 14,-1-2-15,0-1-3,0 2-11,0 4 10,0 6-2,0 6 14,0 0 15,0 0-39,2 16-15,0 12 14,0 5 1,-1 3 1,-1 3 2,0 0 4,0-2 11,0 1-12,0-5-3,3-1-3,0-8 1,2-3-4,-1-4-30,1-7-46,-2-3-131,-2-7-236</inkml:trace>
  <inkml:trace contextRef="#ctx0" brushRef="#br0" timeOffset="161231.9798">18201 10356 204,'0'0'316,"0"0"-237,0 0-32,0 0-15,0 0-18,0 0-14,-4-4 0,4 4 0,0 0-8,0 0-34,0 0-111,0 0-107</inkml:trace>
  <inkml:trace contextRef="#ctx0" brushRef="#br0" timeOffset="161423.9754">18461 10379 583,'0'0'0,"0"0"-30,0 0 30,0 0 0,0 0-47,0 0-26,30 0-59,-23 0-56</inkml:trace>
  <inkml:trace contextRef="#ctx0" brushRef="#br0" timeOffset="161622.9789">18676 10409 547,'0'0'0,"0"0"-36,0 0 34,0 0 2,0 0-15,0 0-60,34-12-80,-34 12-75</inkml:trace>
  <inkml:trace contextRef="#ctx0" brushRef="#br0" timeOffset="161791.9876">18676 10409 347,'86'-14'0,"-81"14"-112,-5-2 90,0 2-148</inkml:trace>
  <inkml:trace contextRef="#ctx0" brushRef="#br0" timeOffset="164056.2201">19443 10299 80,'0'0'99,"0"0"-85,0 0 1,0 0 8,0 0 34,0 0-19,1 26-20,6-26 21,2 0-1,2 0-6,7 0 10,1-8-23,5-7-6,0-5-1,0-1-11,-3-4 3,-2-5 0,-1-5-1,-3-2 1,0-4-4,-5 0 0,-1 0 1,0 1 3,-6 2-4,-3 2 3,0 5-3,0 3 4,0 7-1,-2 8 30,-2 5-8,3 5-10,-1 3 5,2 0-20,-1 1-4,1 24-14,0 11 9,0 12 9,0 7 0,10 0 2,2 1-1,2-2-1,0-4 2,0-5-1,4-5-1,-1-4 0,0-5 5,1-3-4,-1-4-1,0-4 0,0-4 4,-1-5 3,1-4-7,-1-5 0,-1-2 5,1 0-5,-2 0 6,-2-6-2,-5-8-4,-1-2 10,-3-2-10,-3-7-7,0 2 3,0 0-9,0 1-7,0 2 5,-1 5 0,-8 1 8,-2 4-23,-2 3-3,4 3 32,3 3-12,3 1 13,3 0-2,0 0 2,0 0-4,6 0-17,10 0 21,8-2 3,4-1-3,2 0 3,-1-2-3,-1 1 2,-4 1 0,-5 0-2,-6 3 0,-2 0-2,-3 0 1,-2 0 1,-1 0-1,-2 2-8,-1 3 6,-1 5-8,-1 0 2,0 1 9,0 1 0,0 1 5,0 1 2,3-1 3,2 2 6,0-1-10,2 0-3,2-3 3,1 0-3,1-5 6,2 0-9,2-4 2,1-2 14,-2 0-14,2 0 3,-4-5 1,1-8-6,-5-2 5,-2-2-2,-1 2-2,-1-2 6,0 4-7,1 1 0,-2 5 2,-2 2 7,-1 3 27,2 0-16,-2 2-20,0 0 0,1 0-11,2 0-6,4 11 11,3 3 6,2 1 0,1-2 0,4 0 0,2-5 7,-3 0-6,2-5 0,-1 0 5,1-3-4,-3 0 3,2 0 0,0-4-1,1-10 16,-3-3-4,1-5-4,-2-2 5,-1-8-4,-2-4-5,-4-5-8,0-2 0,-5-1 7,-1-1-7,-1 1 2,0 4 3,0 4-3,-1 4 20,-5 8-16,0 10-6,3 7 16,0 7-11,1 0-5,1 15-7,-5 23-10,0 15 16,-1 11 1,4-1 0,3-3 0,0-5 0,7-11 0,6-6 0,4-9 4,-2-9-4,1-4 0,1-7 0,3-3 0,2-6 0,0 0-23,2 0-18,-2-7-38,-2-7-79,-4-4-118</inkml:trace>
  <inkml:trace contextRef="#ctx0" brushRef="#br0" timeOffset="164409.487">20345 10091 223,'0'0'29,"0"0"-21,0 0-8,0 0 42,88-30-4,-55 23 16,0 0-22,-1 2 2,1 2-14,3 0-12,2 0-5,2 1 0,2-1-3,-2 0-5,-6 0-21,-4 2-20,-5-2-16,-8 1-20,-7 2-67</inkml:trace>
  <inkml:trace contextRef="#ctx0" brushRef="#br0" timeOffset="167936.298">22368 10202 178,'0'0'99,"0"0"-62,0 0 30,0 0-19,0 0 3,0 0-18,0-8-4,2 5 1,3 0-19,3-4-11,3 2 0,5-3 3,1-1-3,3 0 0,-3-2-5,-2 3-4,-6 0-4,-3 2 10,-5 3 1,2 0 2,-3 1 0,0 1 0,0 1-7,0 0 6,0 0-6,0 0-5,0 5-21,0 14 22,0 4 11,0-1 2,0 0-1,0-3-1,0-3 2,1-2-2,7-2 0,3-3 1,0-2 4,0-1-1,2-2-2,2-4 6,2 0-5,2 0 4,2 0-6,-2-7 1,-1-3 9,-1-5-11,-3-3 3,0-5 8,-2-4-6,-3-3 3,-2-5-1,-2-3-5,0-1 7,2-1-6,-3-1 5,1 2-1,-2 3 15,-2 1 5,1 4-18,-2 2-3,0 2 6,0 6-8,0 6-4,0 4 4,0 8-2,0 3 18,0 0-20,0 5-1,0 27-10,0 17 4,-5 16 7,2 7 6,3 0-4,0-4 8,0-6 1,0-8-8,0-11 9,9-8-11,4-8-1,1-4 3,4-6-2,0-7 4,4-6-3,6-4 0,7 0-2,4-14-11,2-9-52,0-3-105,-7-2-158</inkml:trace>
  <inkml:trace contextRef="#ctx0" brushRef="#br0" timeOffset="168266.9808">22573 10039 200,'0'0'203,"0"0"-203,0 0 4,0 0 9,0 0 21,107 0-15,-64-6 10,4-2-13,2-1-10,1 0-5,-5-1-1,-3 0 0,-5 4-75,-13 2-66,-10 1-117</inkml:trace>
  <inkml:trace contextRef="#ctx0" brushRef="#br0" timeOffset="168496.9768">22479 9837 555,'0'0'46,"0"0"-37,0 0-9,0 0 0,0 0-2,0 0-21,-6 3-87,6 3-57,7 0-80</inkml:trace>
  <inkml:trace contextRef="#ctx0" brushRef="#br0" timeOffset="169487.4305">23783 10131 198,'0'0'59,"0"0"-56,0 0-6,0 0 1,0 0 2,0 0 13,17 3 26,-4-3 13,0 0-17,0 0-7,2-5 10,-1-3-12,-1-2-14,3-2-3,0-4-4,0 0-2,-3 0-3,2-1-8,-7 2 0,-2 6-3,-6 3 10,0 3 1,0 2-6,0 1 6,0 0 0,-3 0-6,-3 4 3,0 14-4,-2 6 4,2 2-1,5 1 4,1-3 9,0-2 0,1-2-2,13-2 9,1-4-13,2-2 4,3-6 4,-1-2-11,4-4 15,0 0-10,0-1-4,1-15 5,-2-2-6,-1-3-12,-4-3-14,-3 3 16,-5 2 10,-4 3 0,-2 6 0,-2 4 22,-1 2-5,0 4 0,0 0 9,2 0-26,4 0-11,4 2-11,5 12 22,3 3 3,0 0 11,0 1 2,-2-2 9,-4 0-11,-3-1-5,-4-1-7,-4 0 1,-1-2-3,0 1 0,-21 1 0,-7-2 0,-7-1-71,3-7-101,0-4-119</inkml:trace>
  <inkml:trace contextRef="#ctx0" brushRef="#br0" timeOffset="169676.9801">23975 9885 577,'0'0'0,"0"0"-69,0 0-169,0 0 97</inkml:trace>
  <inkml:trace contextRef="#ctx0" brushRef="#br0" timeOffset="171031.9841">25271 10094 257,'0'0'30,"0"0"-30,0 0-13,0 0 13,0 0 2,0 0-1,2 24 9,5-21 4,4-1 17,4-2 26,-2 0-11,4 0-1,-1 0-13,0-5-23,1-5 2,1-2-11,0-2 2,0 1 3,-5-1-5,-1 2-4,-3-2-2,-1 3 5,-3-2 0,-2 3 1,-1 1 0,-2 2 0,0 4 2,0 1-2,0 2 0,0 0-3,0 0-25,0 13-12,0 8 40,0 4 2,0-1-2,0-2 0,0 1 0,6-4 2,3-1 1,3-4-3,0-2 1,-3-4 2,-1-4 0,-2-3-2,0-1 5,2 0 0,4 0 5,-2-2-7,5-11-4,5 0 7,2-2-7,6 0 0,1-2 0,0 2-1,0 2 1,-5 2 0,-5 4 0,-4 2 0,-5 4 0,0 1-3,-4 0 2,1 0-9,2 0 5,-3 12-2,1 1 7,-2 2 5,0 3-4,-1-1 11,-3-1 8,1-2-16,-2 0 20,0-6-15,0-2-6,0-2 4,0-4-4,0 0 3,0 0 14,0 0 6,4-11 27,4-9-53,2-5-2,8-3-2,3 5-10,-3 3-1,0 5 11,-6 6 4,-2 5-2,-3 2 0,4 2-8,4 0 3,3 5-5,3 8 5,-1 2 6,0 2 2,1-1 11,-3 1-3,0-4-6,-2-1 9,-2-1-12,-5-2 2,-2-1-2,-4-4 0,-2-1-32,-1-3-95,0 0-134</inkml:trace>
  <inkml:trace contextRef="#ctx0" brushRef="#br0" timeOffset="171295.9778">25540 9805 353,'0'0'0,"0"0"-27,0 0-42,0 0 45,0 0-68</inkml:trace>
  <inkml:trace contextRef="#ctx0" brushRef="#br0" timeOffset="172608.9722">26599 9984 84,'0'0'121,"0"0"-57,0 0-3,0 0-25,0 0-30,0 0 10,-64-45-4,46 45-10,1 0 30,0 0-5,-1 0-19,0 9 4,0 6-12,5 2-2,1 3-1,3 2-6,3 0 9,1 3-2,4-3 2,1 0-4,0-3 8,0-2-4,7-4 0,6-2-3,1-4 3,3-4 5,4-3 0,-1 0 16,3 0-20,2-5 4,-2-10 2,-1-1-2,-4-4 2,-3-1-4,-3 0 2,0-3 32,-5-1-23,-1-4-2,-1-2-2,1-1-7,-2-3 13,3-1-9,-1-2-5,-2-1 6,-1 0-5,0 3-3,0 5 0,-2 5 4,-1 6-1,0 7-3,0 2 0,0 7 15,0 2-2,0 1-7,0 1-1,-1 0-5,-2 15-3,-3 21-21,-1 13 24,3 10 1,1-2-1,3-2 0,0-8 0,0-4 1,9-6 3,3-4-4,4-7 0,-1-3 1,5-7-1,-4-4 1,2-4 1,0-2 0,-2-6 10,1 0-12,-4 0 0,2 0 9,0-6-7,1-8 1,2-2-3,2-5 1,-4-3-4,0 1 0,-5 2 3,-3 3-2,-3 5 4,-3 3 1,-2 6 3,0 2 12,0 2-4,0 0-14,0 11-25,0 10 21,6 6 3,1-2 1,7 0 0,-1-4 1,2-5 1,2-4-2,-4-1 0,2-7 0,0-2-17,4-2-60,0-2-109,-2-17-219</inkml:trace>
  <inkml:trace contextRef="#ctx0" brushRef="#br0" timeOffset="172795.9763">26980 9740 572,'0'0'48,"0"0"-46,0 0 7,0 0-9,0 0-1,0 0-43,-11-4-102,11 4-109</inkml:trace>
  <inkml:trace contextRef="#ctx0" brushRef="#br0" timeOffset="173456.8761">27483 9889 74,'0'0'112,"0"0"-34,0 0 23,0 0 6,0 0-45,0 0-45,-11-36-7,4 33-8,-3 3 16,-4 0-18,-1 0-2,-3 6-2,-3 9 4,3 3-2,2 5-1,1 3 3,5-2 10,7-2-8,3-1-1,0-1-1,6-2 2,8-1 1,3-4-3,5-1 0,2-3 16,3-3-16,0-2 11,-1 0-11,0-3-15,1-1-34,0 0-30,1 0-49,3-13-69</inkml:trace>
  <inkml:trace contextRef="#ctx0" brushRef="#br0" timeOffset="175043.979">27932 9910 87,'0'0'104,"0"0"-44,0 0 9,0 0-12,0 0-27,-87-37-22,64 37 9,-6 0 6,3 9-11,0 11-1,0 4-6,4 4 17,5-1-6,4-1-15,7-4-1,5-4-3,1-4 2,0-2-3,1-3 4,10-3 0,5-3 13,3-3-5,5 0 17,5-1-13,-2-11-10,-4-2 3,-2-1-5,-6-1 0,0-1 0,-5-1 0,3 3-2,-5 3 1,0 3 1,-5 5 1,-2 2-1,1 2 0,-2 0 4,1 0-4,2 0-28,3 12 16,3 3 12,0 2 21,3 1-13,3-3 1,2-1 8,0-1-11,0-3 0,4-4 8,-1-3-13,2-1 17,1-2-13,-3 0-5,-2 0 11,-2-6-10,2-6 12,-2-4 15,4-3-18,-2-5 6,0-3-11,-2-5-4,-3-4 1,-1-5-1,-1-2-1,-5-6 0,0 2 3,-3-2-1,-2 3-1,1 2-1,-1 7 10,1 8-8,-1 9-2,-1 11 0,0 6 1,0 3-6,0 0 4,0 6-8,0 26-7,0 17 15,-6 14 1,2 4 0,1-1 0,3-7 4,0-6-4,0-9 0,0-6 5,9-6-5,2-7 6,2-4-6,-1-5 1,2-4 8,0-5-8,-2-1 4,-2-3-2,1-3-3,2 0 9,4 0-5,3-9-3,7-9 14,0-4-15,0-4 0,-5-1-1,1-2-3,-4 2 3,-5 3-5,-4 6 6,-3 6-3,-4 4 3,-3 4 0,0 4-2,0 0 0,0 0-3,0 1-13,0 13 18,-4 6-4,1 1 4,3 0-2,0-2 0,0-1 2,0-2 2,3-5-2,4-3 0,1-3-2,1-5 5,6 0-3,5 0 12,5-2-3,3-10 1,2-5-9,1 1 1,0-2 3,-1 3-5,-3 1 0,-5 4 0,-3 3 0,-3 5 0,-4 2-3,1 0 3,-4 0-6,-3 1-1,0 10-3,1 4 7,-2-1 3,-1 5 9,-1-3-8,-3 0 3,0-5 4,0 0-8,0-2 0,0-3 2,0-1 2,0-3 0,0 0-4,0-1 0,0-1 15,0 0-11,0 0 6,0-5 17,0-12-26,5-4-1,8 0-9,1 1-27,0 4 25,2 4-6,-2 4 8,-3 2 1,-1 3 0,1 3 7,-2 0-11,0 0 1,2 6 8,-3 6-5,-2 5 0,-1-1 6,-4 1 2,1-1 3,-2 0-3,0-3 0,1-1 4,2-1-3,3-2-1,0-7 0,4 0-16,4-2-49,1-2-44,2-16-192</inkml:trace>
  <inkml:trace contextRef="#ctx0" brushRef="#br0" timeOffset="175326.9789">28705 9592 474,'0'0'0,"0"0"-98,0 0-85,0 0 152,0 0-72</inkml:trace>
  <inkml:trace contextRef="#ctx0" brushRef="#br0" timeOffset="175617.9766">28111 9685 185,'0'0'81,"0"0"-78,0 0 10,112 0 52,-72 0-27,2 3-13,5 0 5,3-2-2,2 1-26,4-2 1,3 0-3,2 0-15,0 0-72,-7-2-73</inkml:trace>
  <inkml:trace contextRef="#ctx0" brushRef="#br0" timeOffset="177085.9808">29545 9887 18,'0'0'195,"0"0"-148,0 0-31,0 0 45,0 0 5,0 0-13,0 0-10,0-11-21,0 9 13,-2-1 3,-2 2-35,-1-1 3,1 1-6,2 1 0,0 0 7,2 0-7,0 0-2,0 0 2,0 0 0,0 0 5,0 0-5,0 0 0,0 0 3,0 0-2,0 0 2,0 0-2,0 0 1,0-1 5,0 1-7,0-2 0,0 2 0,0 0 2,0 0-2,0 0 0,0 0 3,0 0-1,0 0-2,0-1 0,-3-1 6,2 1-5,-3-1-1,1 0-1,-2 2-6,-4 0 0,-1 0 3,-5 0-4,-2 14 7,-2 3-2,0 1 1,2 0 2,6-3-5,4-4 3,4 2-8,3-3-5,0-1 9,0-1-5,15-2 11,3-1 7,9-5-6,4 0 11,2 0-8,-1-10-4,-6 1 6,-3 2-6,-11-1 1,-6 5 6,-5 2 0,-1 1 14,0 0-21,0 3-19,0 18 18,0 9 1,-1 8 2,-8 5 12,-3 1 3,0 1 21,0 2-30,-1-4 0,2 3 1,-4-4-9,-3-4 5,-7-2 0,-5-2-4,-1-5 10,4-5-11,7-9 0,10-8 7,7-4 25,2-3 14,1-4-5,0-22-38,6-13-3,20-8-4,16-5-10,11-1-3,9 8 0,-1 8-7,-4 8 0,-6 9-9,-6 5 8,-3 6-37,-1 5-37,-4-1-15,-2 3-76,-7-2-42</inkml:trace>
  <inkml:trace contextRef="#ctx0" brushRef="#br0" timeOffset="180743.9762">2281 12979 293,'0'0'215,"0"0"-215,0 0-26,0 0 6,0 0 18,0 0 2,0 0 0,70 19 3,-49-19 2,-2 0 3,4 0 2,-4 0-5,0-3 9,-4-4-13,0-4 2,2-1 3,0-2-6,-3-2 5,-2-3 1,-3 0-6,-3-5 13,-3-2-7,-2-2-4,-1-4 7,0 1-9,0 0 2,0 5-1,0-1 0,0 5 6,-3 4-6,-3 1 16,0 7 16,3 4-17,-1 3 10,3 3-4,1 0-16,0 0-6,0 19-26,0 17 7,8 16 19,4 9 2,3 12-2,2 1 6,-1 1-1,-1-8 14,1-7-15,-1-7 4,0-3-6,-3-6 1,-1-4-2,-1-2-1,-4-6 0,0-2 2,-3-7-2,0-4 0,0-4 1,-3-6 0,0-3 4,0-3-5,0-3-3,0 0-3,0 0-18,0-4-18,0-19-220</inkml:trace>
  <inkml:trace contextRef="#ctx0" brushRef="#br0" timeOffset="181748.9784">2627 12847 147,'0'0'60,"0"0"-39,0 0 22,0 0 5,0 0-16,58-83-11,-40 76-4,0 6-10,1 1-1,-1 0 7,-3 4-6,0 10-6,-6 4-1,-3 1 0,-3 2 6,-3 2-2,0-1-1,-3 1 0,-11 2 10,-5 0-7,0-4 5,1-4-11,0-4 0,6-4-1,2-5-20,2-4 7,2 0 9,3 0-3,0 0 5,3 0 2,0 0 1,0-1 8,0 1-8,0-2-4,0 1-2,9 0 6,3-3-4,3 3 9,3-1-6,1-1 1,5 0 0,3-3 7,4-1-6,2-7-1,6 1 5,0-4 2,-2 0 5,-9 3-11,-8 0-1,-4 3 14,-5 0 0,-2 0 3,-2 0-3,-3-1 4,-4 0 16,0-1 2,0-5-8,-6-2-5,-4-3-17,1 1-2,0-1-8,-1 4 9,2 2-12,-1 7 2,-1 2-3,1 6 8,3 2 0,3 0-6,-2 0 5,4 0-4,-1 2 4,2 9-6,0 1-5,0-2 7,8-1-13,9 0 16,3-3-1,-2 1 6,3-5 6,0 0-9,1-1 0,1-1 2,4 0 2,-2 0-2,3 0-2,-2 2 0,-6 4-6,-3 4 5,1 7-7,-6 4-5,-3 4 13,1 3 13,-4 2 14,0-1-18,-1-4 16,2-3-18,3-2-6,1-6 4,1-4-5,-2-2 4,2-4-3,3-1 3,2-3 3,2 0-7,3 0-54,-2-17-105,-1-4-265</inkml:trace>
  <inkml:trace contextRef="#ctx0" brushRef="#br0" timeOffset="183584.9772">3898 12740 128,'0'0'82,"0"0"1,0 0-53,0 0 39,0 0-25,0 0-2,-49-18-17,40 18-7,-6 0-12,3 0 11,-6 11-16,0 2 1,2 5-2,1 3-1,3 7 0,6 2-15,3 1 5,3 3 9,0-5-2,6-3 3,9-3-1,1-8-1,5-3 2,0-6 1,0-3-7,1-3-2,-5 0-8,1-5 10,-8-7-11,-4-3-3,-3-3 17,-3-1 4,0-4 0,0-3 1,0 1-1,0 0-9,0 2-7,-6 3 16,0 5-2,0 3 2,3 6 0,2 2 18,-1 4 1,2 0-4,0 0-15,0 0-19,11 0 16,8 0 1,8 0 2,1 0-2,8 0 2,3 0 0,1-4 4,2 3-3,-3 1 5,-2 0-3,-1 0 2,-3 0 10,-3 0 10,-5-2-12,2-2-1,-5 0-4,-4-1 10,-2 0-6,-5 1-1,-4 2 6,-4-1-8,-3-1 16,0-4 56,0-1-54,0-2-26,-13 3-1,-2 0 0,-6 2 2,3 2-2,0 2 2,-1 2-4,1 0 6,-3 0-8,3 8 4,0 7-9,-3 6 7,6 4 2,2 3-2,7 1-1,3 2 1,3-5-5,0-1 7,9-4-2,7-3 0,1-5 2,1-3-2,2-6 2,-3-4 0,5 0 4,-2 0-2,5-15-2,-7-2 8,2-1-5,-3-1 1,-2-5-4,-1-2 0,-2-4 4,-1-1-3,0-4-1,-5-3 5,0-4-5,-3-2 2,-2 1-2,-1 4 2,0 4 2,0 9-3,0 10-1,0 7 21,0 4-8,0 2 4,0 3-15,0 0-2,0 0 0,0 8-12,0 19 3,5 12 7,8 6 2,5 5 0,0-2-2,3-1 2,0-5 3,-3-6-3,1-6 1,-5-6 2,2-5-3,-4-6 0,3-6-1,-3-4 1,-3-3 9,6 0-7,-3 0 2,2-9 2,0-5-4,-1-6 6,1-4-8,-1-4 1,-2-3 3,1-1-4,-2 2-7,-1 5-3,-3 7 2,-3 7 8,-3 8 0,0 3 0,0 0-6,0 0-1,0 14-7,0 8 12,0 4 2,3 1 3,6-5-3,1-1 0,1-3 3,2-4-3,-2-2 0,1-4 0,1-4 0,1-1 4,2-3-4,-1 0 8,4-1 7,-4-13-13,0-2 0,-3-1 5,-2 1-6,-2-1 4,-4 0-5,-2 2 3,-2 4 0,0 1 0,0 6-3,0 2 11,0 2 2,0 0-13,0 0-6,0 14-13,1 6 17,7-1 2,2 1 0,2-4 3,0-3-2,3-2 0,6-2-1,0-3 0,6-4 2,4-2-2,0 0-68,-2-12-96,-4-2-408</inkml:trace>
  <inkml:trace contextRef="#ctx0" brushRef="#br0" timeOffset="184397.6771">5490 12601 201,'0'0'40,"0"0"-23,0 0 8,-88 46 10,70-24 3,2 1-4,7-2 9,1 0-11,5 1 6,0-3-14,3-1-5,0 2-19,0-2-5,12 0 2,7 0 3,1-3 3,5-2 3,4-5-5,-4-5 9,3-3-10,-1 0 10,3-6 10,-3-11-14,0-4-3,0-1 13,-5-4-15,2-3 5,-6-4-1,0-2-3,-2-10 9,-3 0-10,-2-1 2,-3-1-1,-4 4-2,-3 2 21,-1 5 4,0 5-1,0 10 24,0 10-21,0 6-4,0 3-11,0 2-12,0 4 0,0 23-28,0 12 25,0 12 3,3 3 1,9 0 6,6-1 1,2-8-8,2-8 5,2-6-5,1-10 0,-2-6-3,-1-8 6,6-5-3,-1-2 0,3 0-2,-2-15-18,-1 0-46,-6 0-45,-6 3-266</inkml:trace>
  <inkml:trace contextRef="#ctx0" brushRef="#br0" timeOffset="184770.2453">5597 12460 100,'0'0'55,"0"0"16,0 0 43,0 0-33,0 0-13,105-4-22,-72-2-7,4 2-3,3-3-24,-1 3-6,0-1 0,2 4-5,0-2 5,-2 3-6,-5 0 1,-6 0-5,-7 0-34,-7 0-50,-4 0-40,-6 0-102</inkml:trace>
  <inkml:trace contextRef="#ctx0" brushRef="#br0" timeOffset="185695.9763">7259 12674 16,'0'0'45,"0"0"11,0 0 30,0 0-48,0 0-12,0 0 22,42 18 2,-31-18 0,0 0-26,0 0 15,5 0-15,-1 0 5,0-2 1,2-5-5,-1 0-18,-4-5 4,3-1-11,-3-3 0,-5-2 11,-2 0-10,-5-3 5,0-2-1,0 1-4,0-2-1,0 3 0,3 3-18,-3 5 12,4 9 4,-4 2 2,3 2-2,-1 0-12,4 3-32,3 13 31,2 3 15,3 4 6,1 0-3,-2 0 4,-2 0 0,2-2 3,-5-3 4,-1-1-4,-4-4 2,-3-1-3,0 0-3,0 0 5,-6-1 3,-6-1-11,-1-4-3,2-1-30,1-5-164,0 0-209</inkml:trace>
  <inkml:trace contextRef="#ctx0" brushRef="#br0" timeOffset="185929.654">7804 12643 489,'0'0'182,"0"0"-182,0 0 0,0 0 6,0 0 44,0 0-31,0 0-19,0 0 0,0 0-16,0 0-27,0 0-152,0 0-272</inkml:trace>
  <inkml:trace contextRef="#ctx0" brushRef="#br0" timeOffset="186691.7511">8165 12266 185,'0'0'149,"0"0"5,0 0-33,0 0-28,0 0-54,0 0-39,0 11-5,0 24-4,0 14 9,0 7 9,0-1-5,0-2 9,6-3-12,3-5-1,3-9 0,0-4 1,9-8-3,1-6 1,3-5 1,-2-2 4,7-5-2,-5-6 1,3 0-3,1 0-14,-1-15-19,0-5-64,-4-2-136,-6-4-144</inkml:trace>
  <inkml:trace contextRef="#ctx0" brushRef="#br0" timeOffset="186968.6736">8113 12504 366,'0'0'16,"0"0"-10,0 0 0,0 0 35,116-18-11,-64 4 5,8 1-17,1 1-17,-3 3 2,-7 3-3,-6 4-34,-11 2-67,-7 0-97</inkml:trace>
  <inkml:trace contextRef="#ctx0" brushRef="#br0" timeOffset="187200.5482">8860 12612 374,'0'0'274,"0"0"-274,0 0 0,0 0 5,0 0 29,0 0 6,2 0-31,-2 0-3,0 0-2,0 2-4,-5-1-58,-8 1-196</inkml:trace>
  <inkml:trace contextRef="#ctx0" brushRef="#br0" timeOffset="189533.9766">11140 11824 143,'0'0'117,"0"0"-46,0 0-71,0 0 8,0 0 37,3 87 45,0-39-1,0 6-41,1 1-11,1-3-25,5-5-9,-2-4 5,1-2-7,0-2-1,-1-3 0,-3-1-5,1-5-19,-3-2-25,-3-1-30,0-8-23,0-7-95</inkml:trace>
  <inkml:trace contextRef="#ctx0" brushRef="#br0" timeOffset="189901.9757">11553 11843 119,'0'0'106,"0"0"22,0 0-28,0 0 21,0 0-74,0 0-47,0 44 0,0 5 25,0 7-7,0 0 8,0-2-21,0-4 2,0-5 1,0-3-7,3-3-1,2-4 0,-1-2 1,0-3 3,-1-5-4,-1-2-16,4-6-39,-3-8-129,-3-9-135</inkml:trace>
  <inkml:trace contextRef="#ctx0" brushRef="#br0" timeOffset="190463.9741">10809 11921 3,'0'0'131,"0"0"-54,0 0-34,0 0-20,0 0 9,0 0 10,98-34-5,-59 28-1,7 1 7,5 2-11,7 1-13,12-1 5,5-2-12,8 0-7,2 1 5,-4-2-9,-4 3-1,-11 0 0,-8 1 3,-10 2 0,-11 0-3,-14 0-1,-8 2-1,-11 6-9,-4 2-29,0 3-43,-7 4-42,-13 0-30</inkml:trace>
  <inkml:trace contextRef="#ctx0" brushRef="#br0" timeOffset="191505.977">11222 13102 106,'0'0'179,"0"0"-152,0 0-16,0 0 15,0 0 0,0 0-13,0 0-12,3-2 10,12-11 8,4-4-12,-2-3-3,2 1-2,-7-1 5,-4 2-7,-3 3 2,-5 3 4,0 4-5,0 6-1,0 2 4,-1 0 9,-8 4-13,0 17-3,6 5 3,0 2 1,3 0 12,0 0-4,0-4 6,3-3-10,9-1 2,0-4-5,-2 1-1,-1-3-1,3-6-19,-3-1-60,3-7-94</inkml:trace>
  <inkml:trace contextRef="#ctx0" brushRef="#br0" timeOffset="191711.9761">11310 12764 458,'0'0'98,"0"0"-57,0 0-13,0 0-22,0 0-6,0 0-1,-15-26-107,21 26-134,8 0 67</inkml:trace>
  <inkml:trace contextRef="#ctx0" brushRef="#br0" timeOffset="191956.3358">11568 12909 269,'0'0'152,"0"0"-144,0 0-5,0 0 2,0 0-3,0 0 6,30 0 11,-9 0 1,3 0-19,-2 0-1,-7 0-84,-5 2-112</inkml:trace>
  <inkml:trace contextRef="#ctx0" brushRef="#br0" timeOffset="192135.9739">11653 13016 18,'0'0'0,"0"0"1,0 0-2,0 0-17</inkml:trace>
  <inkml:trace contextRef="#ctx0" brushRef="#br0" timeOffset="192384.6029">11913 12810 188,'0'0'344,"0"0"-309,0 0-35,0 0 0,0 0 21,-2 91 18,2-53-21,0 0-3,0-2-2,3-3-5,2-3-4,-2-1-4,-2-2 0,2-3 0,0-6-29,4-6-132,1-11-193</inkml:trace>
  <inkml:trace contextRef="#ctx0" brushRef="#br0" timeOffset="193755.198">11528 13132 62,'0'0'1,"0"0"56,0 0 9,83 0-16,-45 0-24,8-8-15,2-4-7,-4 2-1,-6 2-3,-10 4-17,-13 4-41,-5 0-23,-7 0-13</inkml:trace>
  <inkml:trace contextRef="#ctx0" brushRef="#br0" timeOffset="195832.9752">11343 11445 85,'0'0'102,"0"0"-12,0 0 5,0 0-2,0 0 3,0 0-26,0-16-70,0 16-8,0 14-4,0 7 12,0 3 0,9-3 3,-2-1-2,4-4 2,2-2-3,1-4 0,2 0 4,0-7-3,1-3 0,-1 0 9,2-3-10,-1-11-2,-1-1-15,-3-2 1,-2-1 13,-4 3 3,-4 0 0,-1 4 3,-2 4 0,0 3 17,0 2 13,0 2-7,0 0-22,0 3-4,0 15-13,0 6 12,0 3 2,0 2 1,6-2-2,1 3 0,2 0-2,-3 2-3,3 0-69,-6-1-51,0-1-47,-3-2-58</inkml:trace>
  <inkml:trace contextRef="#ctx0" brushRef="#br0" timeOffset="196747.9874">12419 12069 99,'0'0'64,"0"0"11,0 0-9,0 0 14,0 0 14,0 0-30,-41-68-9,40 68-7,1 0-48,0 9-2,0 20-13,0 12 14,0 9 2,0 5 0,4-1 1,7-1 3,3-7-5,5-4 0,3-5 2,2-5 1,2-6-1,-2-3-2,-3-5 0,2-6 2,-4-1-1,-1-5 2,3-3-3,4-3 4,-1 0 5,3-5-5,-2-10-3,-2-7 9,-4-6-8,-2-6-1,-1-5 5,-4-5-3,-3-1 0,-6-2-3,-3-1 2,0 6 3,0 3-3,-9 6-1,0 7 6,-1 7-6,5 5-1,2 5 0,3 3-20,0 4-43,0 2-137,10 0-43</inkml:trace>
  <inkml:trace contextRef="#ctx0" brushRef="#br0" timeOffset="197546.2514">13033 12451 150,'0'0'165,"0"0"-72,0 0-47,0 0-35,0 0-11,0 0 0,-25 53 8,25-27 0,0-4 9,0-2-8,13-4-2,2-2 4,3-4-4,3-2 5,-3-3-4,1-5-5,1 0 14,4 0-7,-2-14-3,2-3-3,-6-1 0,-2 0 6,-5 2-9,-5 4 0,-3 3 18,-3 4 22,0 5 12,0 0-8,0 0-35,0 0-10,4 17-25,-1 5 25,1 7 0,1-1 0,-2 0 0,0-1 0,1 0 2,4-2-2,-1-2 0,4-1 0,-1-4-4,5-2-19,0-6-40,6-7-72,3-3-89</inkml:trace>
  <inkml:trace contextRef="#ctx0" brushRef="#br0" timeOffset="197849.1719">13609 12635 396,'0'0'25,"0"0"-25,0 0 0,0 0 38,0 0 10,0 0-6,58 8-3,-41-8-16,2 0-6,0 0-15,1 0 0,-1 0-4,1 0-32,-1 0-100,-1 0-71,-6 0-30</inkml:trace>
  <inkml:trace contextRef="#ctx0" brushRef="#br0" timeOffset="198263.9766">14001 12662 197,'0'0'9,"0"0"3,0 0 37,0 0-3,0 0-2,0 0-6,20 3 33,-11-3-3,1-11-40,4-3-16,0-4-7,0 1-5,-2 2 10,-6 3-9,-3 4 5,-2 4 15,-1 2 8,0 2 3,0 0-32,0 0-4,0 0 0,0 12-7,0 5 11,3 2 3,2 2-1,1-1 8,1-2-2,-1 0-5,0-3 5,2 0-7,0-3-1,0-3 0,0-3-5,1-6-47,2 0-119,0-3-176</inkml:trace>
  <inkml:trace contextRef="#ctx0" brushRef="#br0" timeOffset="198440.9731">14152 12439 553,'0'0'81,"0"0"-36,0 0-45,0 0 0,0 0-21,0 0-58,-12-4-110,12 4-144</inkml:trace>
  <inkml:trace contextRef="#ctx0" brushRef="#br0" timeOffset="198956.9074">14597 12223 371,'0'0'185,"0"0"-126,0 0-21,0 0-38,0 0-2,0 0-5,23 2 7,10-2 9,8 0-4,-1 0-5,-4 0 0,-11 0-70,-5 0-78,-13 5-88</inkml:trace>
  <inkml:trace contextRef="#ctx0" brushRef="#br0" timeOffset="199165.7886">14601 12397 118,'0'0'17,"0"0"-7,0 0 64,0 0 8,96-9-36,-60 1 2,-1 1-24,-2 4-10,-6 0-10,-5 3-4,-1 0 0,-7 0-125,-4 0-84</inkml:trace>
  <inkml:trace contextRef="#ctx0" brushRef="#br0" timeOffset="200370.9777">15643 11816 17,'0'0'209,"0"0"-169,0 0-40,0 0 0,0 0 15,-33 98 30,28-47 23,5 5-1,0 3-27,0-4-12,6-2-6,8-5-5,4-9-8,2-7-3,1-6 5,6-8-9,3-5 13,1-5 13,4-8-7,2 0-1,3-3-10,-1-12-4,-5-3 9,-7-2-10,-8 0 11,-5-4 10,-3-2-17,0-5 2,1-5-11,2-4 0,1-9 2,1 0-2,-2-3-2,-1 4-7,-7 6-7,-3 12 9,-3 9-3,0 12-7,0 7-5,0 2-48,-3 2-163,-2 10-151</inkml:trace>
  <inkml:trace contextRef="#ctx0" brushRef="#br0" timeOffset="201323.98">16348 12334 38,'0'0'92,"0"0"-34,0 0 40,0 0-26,0 0-3,0 0 9,-1-29-29,1 25 0,0-1-28,0 1-10,0-2-5,7 3-2,2 0-1,4 1-5,3 2 2,1 0 0,0 0 0,1 0 0,-5 8-1,0 5-5,-6 4-5,-6 3 11,-1 2-7,-1 2-6,-16-1 2,2-5 0,2-5-2,1-2 12,4-5 1,4-2-3,2-2 3,2-2 0,0 0-3,0 0 2,0 0-2,5 0 2,8 0 2,7 0 3,-1 8-4,1 6 0,0 4 7,-1 5 5,-6-2 2,-4-1-11,-5 0 3,-1-2 6,-3-2 2,0-1 3,0 0 7,-3-3-11,-10 1 3,-7 1-9,-2-1-7,-5-4 8,-3 1-8,2-4-15,1-5-39,2-1-102,4 0-200</inkml:trace>
  <inkml:trace contextRef="#ctx0" brushRef="#br0" timeOffset="202117.7307">17105 11899 223,'0'0'39,"0"0"33,0 0-24,0 0 30,0 0-4,0 0-74,-5-44-5,4 64-17,-1 15 22,1 9 8,1 9 26,0 8-20,0 0 23,4-2-24,9-6-6,3-8 3,4-9-2,4-7 2,0-8-8,5-5-2,-1-7 19,2-5-11,1-4 10,2 0 3,1-5-11,-2-13 3,-2-5-13,-4-2 1,-3-4 11,-4-6-11,-1-3 0,-2-4 2,-4-1 1,-6-2-1,-6 2-3,0 3 0,-4 5 7,-10 5-7,3 5 0,3 4-2,3 9-30,2 6-10,3 6-81,0 0-194</inkml:trace>
  <inkml:trace contextRef="#ctx0" brushRef="#br0" timeOffset="202743.902">17837 12274 54,'0'0'157,"0"0"-29,0 0-22,0 0 0,0 0-36,0 0-54,0 0-4,21-86 5,-10 77-2,0 3-4,-2 4 3,4 2-11,1 4-3,0 17-3,-1 8 3,-7 8 2,-6 0 0,0 2 0,-3-2 0,-13-4-1,2-2 5,-4-5-6,6-5 0,2-4 1,4-8-1,5-5-3,1-3 2,0 1 0,0-2 1,7 0 0,14 0 15,6 0 8,4 0-11,3 0-6,1 0-3,-1 0 0,2 0-6,-9 0-10,-2 0-28,-6 0-22,-5 0-76,-4-3-106</inkml:trace>
  <inkml:trace contextRef="#ctx0" brushRef="#br0" timeOffset="203425.9619">18538 11720 78,'0'0'76,"0"0"14,0 0 26,0 0-6,0 0-25,0 0-58,-20-32-27,11 55-1,-2 8-3,1 11 4,5 8 2,5 3-1,0 1 21,2 0-21,17-2 3,5-6 9,2-5-10,3-8 9,1-6-11,-1-6 5,2-6 8,0-6-4,1-6 6,0-3 10,1 0-11,0-1-6,-5-16-4,2-3-1,-4-5 8,-3-4-12,-4-2 0,-3-2 9,-7-2-8,-4 2 7,-5 0-6,0 1 1,0 2 2,-3 0-5,-5 6 0,0 5 0,4 5-3,1 8-17,3 6-30,0 0-98,0 0-201</inkml:trace>
  <inkml:trace contextRef="#ctx0" brushRef="#br0" timeOffset="203767.9717">19241 12093 13,'0'0'327,"0"0"-197,0 0-32,0 0-22,0 0-70,0 0 0,0 60-4,0-27 30,-2 1-8,-5 2-5,1-2 0,2-2-19,1 0 1,1-4 1,1 1-2,-1-4-9,2 1-5,0-2-18,0 0-41,0-6-258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07T19:41:41.4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13732 6959,'0'-27,"0"1,26 26,1 0,-27-27,26 27,1 0,-27-26,26 26,1 0,-1 0,1 0,-1 0,0 0,-26 26,0 1,0-1,-26-26,26 27,-26-27,-1 0,27 26,-26-26,26 26,0 1,-27-27,27 26,0-52,27 26,-27-27,26 27,1 0,-1 0,0 0,1 0,-1 27,1-27,-27 26,26 1,-26-1,0 1,0-1,0 1,-26-27,-1 26,1 1,26-1,-27-26,27 26,0 1,-26-27,26 26,-26-26,-1 0,1 0,26-26,0-1,-27 27,27-26,0 0,0-1,0 1,0 52</inkml:trace>
  <inkml:trace contextRef="#ctx0" brushRef="#br0" timeOffset="9574.4788">11060 11404,'0'-27,"26"27,0 0,1 0,-1 0,1-26,-1 26,1-27,-1 27,1 0,-1 0,1 0,-1 0,-26 27,27-27,-27 26,0 1,0-1,0 0,0 1,0-1,0 1,-27-27,27 26,-26-26,26 27,-27-1,1-26,-1 0,27-26,27 26,-27-27,26 27,1 0,-27-26,26 26,1 0,-1 0,0 0,1 0,-1 0,-26 26,27-26,-27 27,0-1,26-26,-26 27,0-1,0 1,0-1,-26-26,-1 0,1 0,26 27,-27-27,1 0,0 0,-1 0,1 0,-1 0,1 0,-1 0,1 0,-1 0,1 0,-1 0,1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12:18.0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5230 1021 73,'0'0'86,"0"0"-31,0 0 23,0 0-4,0 0-1,0 0-18,0 0-10,0-13-11,0 13 2,0 0-9,0 0 4,0 0-24,0 0-7,0 8-12,0 21-21,2 10 33,-1 3 0,-1 2 0,0-3 5,0-4-5,0-2 1,2-2 1,-1-3-2,2 2-1,0-2-3,-1 0-60,1-1-46,0-2-72,-3-5-49</inkml:trace>
  <inkml:trace contextRef="#ctx0" brushRef="#br0" timeOffset="501.0014">5269 991 206,'0'0'106,"0"0"-43,0 0-47,0 0 34,0 0-13,0 0-37,0 0-23,24 6 4,-10 21 11,3 6 4,0 6 1,1 2 1,-1 3 2,0-2 3,1-3-1,-2-3 2,5-6 0,-2-3-2,-2-6 0,2-3-2,-4-6 0,-3-1 7,-3-7-5,-3-1-1,-1-3 1,1 0 8,2-3 8,3-15 25,-2-10-9,1-8-5,-5-6-22,-2-4-3,-3 1 2,0 3-4,0 3-2,0 5-4,-8 5 4,0 8 0,0 6 0,5 7-10,0 5-32,3 3-74,0 0-93</inkml:trace>
  <inkml:trace contextRef="#ctx0" brushRef="#br0" timeOffset="1828.9999">5945 1230 16,'0'0'68,"0"0"-5,0 0-48,0 0 40,0 0-42,-91 12 9,72 3-8,2 5-3,1 0 0,5 2-11,1 2 5,0 0-2,2-1 2,8-3 9,0-2-14,0-5-3,0 0-4,3 0 7,7-5 2,-1 2 6,2-4-2,-1-2-3,-1-1 0,2-3 4,3 0-7,3 0 18,2-10-1,1-7-5,-4-2-8,-4-4 8,-2-1-5,-5 0-7,-5-2 0,0 2-1,0 3 1,0 3 3,-3 3-3,-3 4-3,-1 4 2,2 4 2,4 2-1,-1 1 6,2 0-6,0 0-1,0 0-28,0 5 7,0 8 22,3-3-10,9-1-4,0-2-8,3-2 20,3-4-1,-2-1 6,4 0-1,-1 0-1,-1-6 1,3-6-1,-2-2 3,-1-4-3,0-5 11,-1-2 14,-3 0-14,-2-4 35,-3-2-22,-1-4 0,-4-2-7,-1-1 6,-3 2-4,0 6 5,0 4-5,0 10-5,0 5-4,0 7 10,0 4-10,0 0-11,0 0 0,0 0-18,0 19-6,-3 14 24,2 11 0,-2 4 2,3 2-2,0-2 0,0-1-3,4-4 3,7-4-1,0-5-2,0-6 0,3-4 1,-1-3 2,-1-1 0,1-4 7,-1-1-7,0-2 0,0-3 5,0-2-4,0-3 1,-2-2-2,1-1 0,4-2 12,0 0-5,1-3 0,2-12 1,1-3-5,-1-2 0,-4 1-3,-5-3-12,-1 4 11,-5 2-5,-1 3-8,-2 3 9,0 4 5,0 4 0,0 2 0,0 0-7,0 0 5,-3 0-21,-6 18 23,-1 3-2,4 3 2,1 0-1,5-2-7,0-2 2,0 0 3,0-7 3,8-1-10,1-1 9,4-4 2,-1 0-7,7-2 3,-1-3-173,2-2 82,-1 0-70</inkml:trace>
  <inkml:trace contextRef="#ctx0" brushRef="#br0" timeOffset="2387.84">5837 1132 87,'0'0'27,"0"0"-19,83-13 33,-40 7 8,3 1-13,2 1-17,-2 1-10,2 2-5,-3 1-3,1 0 1,2 0 0,4-4-2,1-1 0,-3 0-18,-4-1-4,-12-1-10,-17 3 0,-5 3 10,-11 1-7,-1 0 16,0 0-17</inkml:trace>
  <inkml:trace contextRef="#ctx0" brushRef="#br0" timeOffset="3256.0177">7428 866 187,'0'0'134,"0"0"-81,0 0 5,0 0-21,0 0-37,0 0-16,9-3-10,9 3 26,7 0 10,8 0-7,7 0 0,5 0 1,3-3-1,1-3-6,-4 2-34,-7 0-93,-10 3-44</inkml:trace>
  <inkml:trace contextRef="#ctx0" brushRef="#br0" timeOffset="3583.0002">7646 875 124,'0'0'120,"0"0"-120,0 0-14,0 0 14,0 0 46,-9 104-24,9-67-1,0 1 6,0-1-4,0-2-8,0 0-7,0-2-2,0-1 4,0-3-2,0-3-4,0 0 0,0-5 4,-2-1-7,2-4-2,0-1-9,0-4-49,0-2-52,0-6-67</inkml:trace>
  <inkml:trace contextRef="#ctx0" brushRef="#br0" timeOffset="3983.8343">7911 950 69,'0'0'13,"0"0"0,5 84 71,-5-40-12,0-1-38,0-4-2,0-5-13,0-4-3,3-3 4,0-4-14,0-2 1,-3-1-5,3-2 0,1-3 5,-4-1-7,0-4-69,0-9-101</inkml:trace>
  <inkml:trace contextRef="#ctx0" brushRef="#br0" timeOffset="4446.9994">8184 1096 16,'0'0'79,"0"0"-21,0 0 2,0 0 28,0 0-42,0-88 17,0 69 1,0 4 4,-1 3-45,-1 6-11,1 3-1,1 3 17,-2 0-28,2 3-6,0 18-29,0 12 29,0 5 6,0 1 0,0-3 3,0-6 2,0-1-5,0-4 2,0-2-2,2 0 1,2-3 1,2-4-1,-1-1 1,1-3-2,1-5-13,1-2-73,2-3-32,1-2-59</inkml:trace>
  <inkml:trace contextRef="#ctx0" brushRef="#br0" timeOffset="4799.0018">8514 976 172,'0'0'133,"0"0"-78,0 0-40,0 0-15,0 0-12,0 0 12,3 92 43,-9-55-7,-3-2 16,0-4-20,-1-2-10,2-2-8,1-1 5,-1-2-15,0-2 7,-3 1-8,5-1 0,-5-2 1,3-2-1,2-4 1,0-4-4,4-2-16,1-7-42,1-1-90,0 0 8,0-10-26</inkml:trace>
  <inkml:trace contextRef="#ctx0" brushRef="#br0" timeOffset="5347.0001">8532 947 203,'0'0'46,"0"0"-38,0 0-2,0 0 95,0 0-37,0 0-63,0 0-1,49 2-13,-32 28 13,-1 6 12,-1 3 5,-2-2 7,-2-2 1,-2-3-19,1-4 10,-1-3 2,-3-4-8,2-2-2,-4-4-7,2-1 2,-3-2 0,0-2-1,-3 1 3,3-2-4,-3 0 0,0-3-2,0-2-13,0-2-100,0-2-65,0 0-44</inkml:trace>
  <inkml:trace contextRef="#ctx0" brushRef="#br0" timeOffset="5582.9982">8472 1256 185,'0'0'22,"0"0"-16,0 0 11,0 0 38,99-30-31,-69 22-19,0 1-1,-2 1-1,-4 1-3,-5 2-33,-10 0-95</inkml:trace>
  <inkml:trace contextRef="#ctx0" brushRef="#br0" timeOffset="6098.9977">7864 1080 34,'0'0'15,"0"0"41,0 0 12,107-9-11,-62 6 9,4-2-20,-4 1-32,1-1-8,-7 2-6,-8 0 0,-4 3-2,-6 0-28,-6 0-67,-6 0-27</inkml:trace>
  <inkml:trace contextRef="#ctx0" brushRef="#br0" timeOffset="7054.0053">9014 941 100,'0'0'136,"0"0"-32,0 0-61,0 0-31,0 0-12,0 0 2,36-6 9,-13 6 4,3 0 2,1 0-5,6 0-11,5 0 0,6 0 3,2 0-3,-6 0-2,-7 0-1,-11 0-17,-11 0-56,-8 0-54,-3 0-59</inkml:trace>
  <inkml:trace contextRef="#ctx0" brushRef="#br0" timeOffset="7311.224">9153 1041 61,'0'0'45,"0"0"6,0 0 8,0 94 10,0-66-41,0 2-14,3-2-7,1-1-5,2 1 19,0-5-18,-3-2 6,3-1-8,-1-2 0,-2-1-2,0-5-31,1-6-130</inkml:trace>
  <inkml:trace contextRef="#ctx0" brushRef="#br0" timeOffset="9576.9964">10578 759 37,'0'0'150,"0"0"-77,0 0 9,0 0-27,0 0 3,0 0-11,0 0-17,-17-10-30,12 13-17,-2 18 17,-6 6 3,1 6 0,0 2 2,6 2-5,1 1-5,4 1 3,1-1 2,0-4 1,0-2-1,6-4 1,0-3-3,7-6 2,-4-1 0,3-1 0,3-4 6,2 1-9,5-4 3,0-1 0,0-3 9,3-3-5,1-3 3,1 0 2,5 0-5,2-12 3,2-7-7,-2-2-1,-1-5 0,-5-2-8,-4-3-1,-2-3 8,-5-6-2,-2 1 3,-6-4 1,-1-2 0,-3 1 8,-2 2-6,0 7 0,2 5 3,-4 11-2,1 3 3,-2 9 7,0 6 4,0 1 9,0 0-26,0 1-14,-3 23-5,-8 15 19,-2 13 2,2 6-2,2 2 1,3-5 5,-1-8-5,5-6 5,1-8-6,1-6 1,0-2-1,0-6 0,0-1 0,0-5 2,0-2-2,0-4 1,0-3-1,0-3 4,0-1 0,0 0-1,0 0 4,0-1 15,6-13-10,6-2-12,0-1-2,4-1-7,-1 3-3,3-2-3,-2 1 0,2 2 2,-1 2-6,-4 5 17,2 3 0,-3 2-6,-2 2 3,1 0-9,5 4-1,-1 10 11,0 4-2,0-2 3,1 2-1,-2 2 4,4-3-1,-5-1 1,2-2 0,-1-4 0,-1-2 3,-1-4-3,1-2 4,1-2-2,1 0 8,3-4-6,-2-12 2,-1-2 1,-6-3-4,3-3-3,-6 0 0,-3-3-4,-3 2 2,0 2 2,0 5 0,0 7 5,-2 7 5,-2 2 6,1 2-16,-6 3-14,4 20 5,-2 7 2,2 3 5,5-1-1,0-4-3,5-5 6,16-4 0,7-4 3,6-7-3,2-4-1,0-4-39,-3 0-72,-6 0-61</inkml:trace>
  <inkml:trace contextRef="#ctx0" brushRef="#br0" timeOffset="10231.9981">10254 1030 13,'0'0'162,"0"0"-92,0 0-39,0 0-31,0 0 0,0 0 0,56-20 5,-27 18 1,3-1 24,9-4-4,5 0-7,2 1-12,2-3-7,-5 4 0,-5 1 0,-8 1-32,-11 3-62,-3 0-58</inkml:trace>
  <inkml:trace contextRef="#ctx0" brushRef="#br0" timeOffset="12794.9237">12800 1018 39,'0'0'86,"0"0"9,0 0-14,0 0-24,0 0-5,0 0-7,0 0-26,-7-54 5,1 49-14,-3 2-9,-2 2-1,-5 1-17,1 0 1,-3 0 8,1 2-6,0 7 1,1-4-4,2 1 17,-2 1 0,7-3-7,0 2 7,3 2-3,-1 0 3,1 8-11,1 3 4,-1 7 2,4 4 3,-1 0 0,3 0 4,0-3-3,0-1 2,0-4-2,8-3-3,3-6 4,2-4 0,0-5 3,4-4-2,-2 0 8,2 0-6,3-8-1,2-8-2,1-3 0,0-2-13,-3-2-16,-2-1 1,-6 1 21,-6-2 1,1-1 1,-4 2 4,-1 3 2,-2 6 0,1 6 4,-1 3 15,0 5 30,0 1 0,0 0-36,0 0-14,0 9-22,0 13 20,0 7 1,0-1 1,0-1-1,0-2 1,0-4 0,0-5-1,6-2 6,0-2-5,0-5 0,3-2 0,-3-2 2,6-3 4,0 0 2,1 0 2,2 0-7,-1-10 4,2-3-6,-4-2 3,5-3 2,-4 1-6,-1 2 6,-6 0-6,0 3 11,-5 2 29,-1 1-14,0 3-9,0 3-7,0 1 1,0 2 0,0 0-11,0 0-8,0 2-5,0 13 6,0 3 7,-1 1 2,-1 2 0,1-1-2,-2-3 0,3-1 0,0-2-2,0-5 2,0-2 0,9-2 1,1-4 2,2-1-3,6 0 14,1-2-14,1-11 11,4-3-11,-2 1 0,2 0 0,-5 1 2,1 2-2,-2 2 0,0 2 0,-2 0-1,-1 6 1,1 0-4,-1 2 4,1 0-5,1 0 2,-2 6-1,-2 6-3,-2 1 5,1 2-6,-5 2 0,-2 1 8,-2 2-1,-2-2 0,-1-1-2,0-4 6,0 0-1,0 0 1,0-3-3,-3-2 3,2-4-1,-1-2-1,2-1 4,0-1-3,0 0 17,0 0 14,0-15-12,0-8-17,0-5-4,2-4-3,14 1-18,1 2-1,0 7 19,-2 4-12,-1 7 15,-4 2 0,2 4 0,0 2-1,3 2-5,1 1-4,1 0 6,-1 6-1,1 9 1,-4 0 4,-1-1 2,0-2 5,-6-1-3,-2 0-2,-1 1-1,-1 0 3,-1 2-2,-1-3 6,0-1-2,0-3 3,0-2-9,0-2 2,0-3 6,0 0-4,0 0 14,0-6 27,5-14-18,7-5-27,3-6-1,4 3-10,2 2-10,0 7-10,-2 5 12,-2 7 15,-3 5 0,0 2 0,-1 0-6,1 15 2,-2 3 7,-5 2-6,1 1 7,-1-2 6,-1 1 1,3-3 0,0-4-3,2 1-1,0-4 7,1-2-10,2-3 6,-1-2-6,5-3-17,-3 0-29,0 0-85,-6 0-125</inkml:trace>
  <inkml:trace contextRef="#ctx0" brushRef="#br0" timeOffset="13256.8938">13072 905 275,'0'0'114,"0"0"-31,0 0-20,0 0-17,0 0-19,0 0-27,0-27-14,0 27-113,3 4-141</inkml:trace>
  <inkml:trace contextRef="#ctx0" brushRef="#br0" timeOffset="15111.8588">15046 854 56,'0'0'105,"0"0"-17,0 0-7,0 0 10,0 0-16,0 0-30,-14-12-45,7 12 5,-6 4-6,-1 13 2,0 6-2,1 7-9,3 4 6,-2 4-3,6 0 7,0-7-3,6-2 2,0-7-6,0-2 6,4-4 0,10-2 1,-1-5 3,3-3-2,3-6-1,3 0 7,2 0 2,4-12 6,-1-5-13,-2-2 1,-4-2 5,-6-3-8,-3-2 7,-6-1-5,-4 2 0,-2-1 4,0 3-6,-3 1 3,-8 2-2,1 2-1,-2 4 6,3 6-6,0 1-6,3 6 6,0 1-1,3 0-2,0 0-6,0 0-4,1 0 10,1 8-2,1 0-13,0-1-3,0 0 1,0-1 11,3 2 6,6-2 3,3-3 4,4-3-2,4 0 3,2-6 5,-1-12-10,0 1 6,-6 0 5,-3-1 7,1 2 20,-5-1-22,-1-2-6,2 1 8,-5-3-1,1-4-5,-1 1-8,-1-4-1,2-2 3,-5-4-6,3 3 0,-3 1 0,0 7 0,0 8 0,0 5 5,0 5 10,-3 3 2,3 1-17,-2 1 0,2 0-3,-3 4-6,-1 24-11,-4 14 18,1 14 4,-2 7 1,5 9 4,-1 4-4,0-1 12,1-5-9,2-3 2,2-9 4,0-3-8,0-1 15,0-3-14,0 0 0,0 0 2,3-3-6,0-3 2,-1-6-3,0-7 2,-1-6-1,1-7-1,-1-5 0,1-7 1,1-4-1,-2-3 0,2 0 3,4 0 5,2-13 6,5-9-14,2-7-7,-2-1-8,-4-3-8,-6-2 7,-4-1-17,0-2-1,-6 3 11,-8 6 0,-1 3 5,-2 8 15,5 6 6,4 7 3,3 2 9,5 3-7,0 0-8,0-1-7,5-3-4,17-3 8,11-7 1,10 0-14,3-3-44,-1 2-10,-8 4-19,-10 4-17,-10 3-26</inkml:trace>
  <inkml:trace contextRef="#ctx0" brushRef="#br0" timeOffset="16459.9966">16651 634 145,'0'0'161,"0"0"-161,0 0-24,0 0 24,-7 85 35,-2-36 8,0 5-9,0-2-2,0-4 2,3-8-12,0-7-3,1-7 6,1-5-19,-2-3-4,3-6 5,0-3-4,2-3 0,1-3-2,0-3-1,0 0 11,0 0-11,0-15 2,0-10-2,7-10-21,5-7 6,0-9-16,3-3 0,0-1 18,1 7 4,-4 9 9,-1 4 5,0 7 4,-3 5 27,1 5-3,0 4-1,-2 4 1,1 2-22,-1 5-10,3 3-1,4 0-9,1 16-8,1 15-5,1 10 22,-5 8 24,-5 3 0,-2 2 7,-1-5 4,-3-2-13,2-7-8,-1-8-11,-1-3 0,1-5-2,0-2 3,-2-4-4,0 1 2,0-6-1,0-2-2,0-5-23,0-4-75,0-2-84,-2 0-65</inkml:trace>
  <inkml:trace contextRef="#ctx0" brushRef="#br0" timeOffset="16678.232">16627 926 332,'0'0'74,"0"0"-73,0 0-1,0 0 15,0 0-8,85-44-6,-54 36-1,-2 3-32,-8 0-144</inkml:trace>
  <inkml:trace contextRef="#ctx0" brushRef="#br0" timeOffset="17093.6882">17061 672 320,'0'0'112,"0"0"-36,0 0-40,0 0 1,0 0-37,0 0-1,0 72 1,0-24 48,-3 5-25,-7-2-7,0-4-3,4-8-7,3-9-3,3-6-3,0-6 0,0-3-1,0-1 2,7-4-1,6-1 0,7-4 0,10-4 11,7-1-9,8 0-2,-2 0 0,-3 0-21,-10-4-28,-9 0-69,-6-1-65,-8-3-82</inkml:trace>
  <inkml:trace contextRef="#ctx0" brushRef="#br0" timeOffset="17859.1437">17667 672 57,'0'0'111,"0"0"-22,0 0-7,0 0 22,0 0-29,0 0-52,-79-59 5,62 59-12,-5 3 0,-3 18-7,-3 11 1,-4 7-8,2 11 6,4 5-2,2 3 2,10-3-7,4-7-1,7-7 5,3-8-7,0-6 2,3-6 0,10-6 1,6-3 0,1-3 0,2-6 3,4-3 1,0 0 2,0 0 0,-7-10 1,-1-2-2,-6-1 0,0-4-3,-6-1-1,-1-3 0,-4 0-3,-1-4 1,0 1-8,0 2 2,-4 2-6,-4 4 12,1 5-1,2 3 1,2 6 5,3 0-4,0 1-1,0 1-2,0 0-13,0 0 2,5 0-12,8 0 24,4 0 0,2 1 2,-1 5-1,1 5 0,-4 1-1,-3 2-5,-1 3-4,-1 0 10,-3-2 9,-1 0-6,0-3 3,-2 2-1,-3-3-3,-1 2 4,2-1-2,-2-1-4,2-1 7,1-2-7,0-1-23,3-3-35,3-2-102,6-2-30,-1 0-27</inkml:trace>
  <inkml:trace contextRef="#ctx0" brushRef="#br0" timeOffset="18338.3499">17983 698 153,'0'0'84,"0"0"-52,0 0 24,0 0-28,0 0-22,-81 31 11,65 5-4,-1 8 14,5 4 22,0 3-5,4-4-9,4-4 1,4-8-1,0-5-21,0-7-13,9-4-1,7-5 4,2-4-3,6-2 1,3-6 2,4-2 1,3 0 9,2-4-12,-4-9 3,-4-2-3,-7-3 0,-8-5 8,-1-7 1,-4-6 5,-5-5-12,-3-7-2,0 1-2,-6 2 0,-12 6 7,-3 4-11,-3 11 4,-1 5-1,2 7-1,5 6-3,4 4-8,-2 2-37,2 0-69,2 13-59,1 1-21</inkml:trace>
  <inkml:trace contextRef="#ctx0" brushRef="#br0" timeOffset="18715.4477">18330 675 256,'0'0'129,"0"0"-59,0 0-20,0 0 18,0 0-56,0 0-12,0 45 0,0 0 24,-9 8 5,-1-2-7,3-3-5,1-8-7,5-6-8,-1-5-2,2-7 4,0-1-2,0-3-2,0-3 0,0-1-18,0-5-17,0-5-44,5-2-77,5-2-44</inkml:trace>
  <inkml:trace contextRef="#ctx0" brushRef="#br0" timeOffset="19296.9975">18385 698 5,'0'0'119,"0"0"-2,0 0-20,0 0 27,0 0-18,20-82-54,-10 70-33,3 1-13,5 3-3,3 2-2,-3 2-2,3 4-1,-1 0-2,2 7-6,-2 12 0,-5 5 10,-1 2-1,-11 2 4,-3 2-3,0 2 6,-18 0 5,-5-1-1,-4-1-3,-2 0-7,-3-2 0,1-4-15,3-5-24,5-5 9,8-8-3,7-4 33,4-2 3,4 0 2,0 0 9,0 0 4,0 0-3,0 0-15,5 0-9,11 7 9,5-1-1,2 1 2,3 1-1,1-1 0,-1 3 0,-3-2 0,-3 0 2,-2 3-4,-6-4 1,-4 1-3,-2-1 3,-1-1 1,-2 2-1,2-2 1,-2 0-1,-2 1-6,1 0-65,-2 0-27,1-3-21,1 2-60</inkml:trace>
  <inkml:trace contextRef="#ctx0" brushRef="#br0" timeOffset="20266.2711">18794 655 24,'0'0'130,"0"0"-34,0 0-7,0 0 7,0 0 1,0 0-56,0-4-33,0 4 0,14 0-8,6 0 3,4-2-2,3 0 1,-1 1 2,0 0-4,-7-2 0,-2 1-5,-8 1-10,-5-1-85,-2 1-56,-2-2-53</inkml:trace>
  <inkml:trace contextRef="#ctx0" brushRef="#br0" timeOffset="20488.9973">18932 610 11,'0'0'117,"0"0"-100,0 0-5,0 0 42,-27 86 78,21-50-66,-1 2-22,6-2 16,-2-2-29,3-3 0,0-3-16,0-4-12,0-1 4,0-2-5,-5 0 3,-1-1-5,-3-1-20,-6-2-86,3-7-140</inkml:trace>
  <inkml:trace contextRef="#ctx0" brushRef="#br0" timeOffset="20678.9951">18768 1075 204,'0'0'57,"0"0"-45,0 0 20,0 0 16,109-6-25,-73 3-20,0 0-1,-6 2 1,-7 1-3,-5 0-28,-4 0-87,-7-2-114</inkml:trace>
  <inkml:trace contextRef="#ctx0" brushRef="#br0" timeOffset="21136.996">19344 624 197,'0'0'84,"0"0"-67,0 0 21,0 0 11,0 0-19,96-18-4,-67 18-9,4 0 7,0 0 10,-1-2-11,-3 1-7,-3 1-15,-7-2 3,-6 2-4,-1 0-24,-4 0-66,-5 0-62,-3 0-114</inkml:trace>
  <inkml:trace contextRef="#ctx0" brushRef="#br0" timeOffset="21398.998">19545 604 132,'0'0'36,"0"0"-34,0 0 48,0 0 43,-33 98-31,22-65 10,3 3-30,2-1 3,0-2-20,1-1-10,0-4-2,2-1-1,0-4-9,-2-1 4,-1-1-5,2-3 1,-3-1-1,2-2-2,2-2-53,2-3-80,1-4-96</inkml:trace>
  <inkml:trace contextRef="#ctx0" brushRef="#br0" timeOffset="22364.9692">19868 628 75,'0'0'125,"0"0"-68,0 0 5,0 0 8,0 0 10,0 0-18,1-18-25,-1 18-37,0 12-15,0 17 15,0 7 2,0 4 33,0 1-15,0-2-8,0-3-6,0-4 5,0-3-11,0-5 0,-1-2 6,1-4-6,-2-1 1,-1-4-1,3-1-1,-1-2-21,-1-4-88,1-3-96,-1-3-82</inkml:trace>
  <inkml:trace contextRef="#ctx0" brushRef="#br0" timeOffset="22873.9959">19890 840 89,'0'0'100,"0"0"-91,0 0-2,0 0 21,0 0-7,0 0-12,93-13-2,-80 11-1,0 1 13,-1-2-3,-2-2-6,1 1 11,0-4-1,-1-1-4,2-2-3,-3 0 4,0-3-3,0-1 1,-5 0 3,-1 0 35,-3 0-20,0 3-9,0 3 0,0 3 4,0 3 0,0 0-8,0 3 2,0 0-1,0 0-12,0 0-1,0 0-6,0 0-2,0 3-13,0 18-4,0 9 15,0 5 2,0 1 1,-3-2 3,2-1 0,-1-2-2,2-4-1,0 0-1,0-4 1,0-4 0,-1-1-1,1-5-29,0 0-14,0-5-63,0-3-48,7-3 5,4-2-61</inkml:trace>
  <inkml:trace contextRef="#ctx0" brushRef="#br0" timeOffset="23742.9965">20356 726 186,'0'0'50,"0"0"-50,0 0 0,0 0 25,0 0 60,7 110-15,-7-78-31,0-1 11,0-5 0,0-4-22,0-3-21,0-5 5,0-2-10,0-1 3,0-2 0,0-3-5,0-1-4,0-2-48,0-3-32,0 0 1,0 0 60,0-10 20,2-6 2,2-5 1,2-5 2,-2-7-2,1-3 0,-1-5 2,1 2 1,1 1-3,1 6 4,2 0 5,0 8 15,0 4-10,2 7-1,-5 5 8,-2 4-5,2 4-9,0 0-7,0 0-6,3 6 3,0 10-4,3 6 7,-5 1 18,-2 1-10,-1-1 3,-4-4 8,0-2-6,0-2 0,0-2-13,0-3 2,0-1 5,0-5-2,0-1-2,0-3-3,2 0-33,5 0 24,4-10 9,2-10 5,3-3-3,0 0-2,1 0 2,-2 5 0,2 4-1,-8 6 9,-3 5-3,-2 3 17,-3 0-24,5 0-7,0 11 7,4 6 8,-2 2-8,0 2 13,1 4 4,-3 0-7,2-1 0,-3 2-10,0-2 4,-2 0-1,0-1-3,-2-4 7,1-2-7,-2-2-2,0-2-34,3-2-64,-2 0-55,2-4-87</inkml:trace>
  <inkml:trace contextRef="#ctx0" brushRef="#br0" timeOffset="25791.747">21733 854 201,'0'0'106,"0"0"-100,0 0-4,0 0 59,0 0-8,0 0-36,-9 64-10,9-53 0,0-2-4,0-4 7,0-2-8,0-2-2,0-1 8,7 0-4,5 0 7,7-6 9,3-13-20,1-4-22,-2-2 12,-3-4 5,-2 3 2,0 2-14,-3 2 11,-4 4-12,-3 7 16,-5 5 2,-1 6 1,0 0 13,0 0-14,0 3-2,0 15 1,-6 4 1,-1 4 2,-1 3 1,4 1 4,0 0-3,4-4 6,0-2-8,0-6 1,0-6 0,1-4-3,6-5 5,1-3-3,2 0 1,4 0 19,2-2-16,5-10-4,0-4-2,0-5-13,1-2 7,-1-3-2,-3-3-8,0 3 13,-3 1 2,0 6 1,-2 2 0,-3 8 2,-2 3 3,-4 3-5,3 3 0,2 0-1,4 0-3,2 12 4,6 3 6,-2 3-3,-1 0 6,0-1 11,-5 0 0,-1-3 1,-3-2-15,-3 2 1,-1-2-2,-4-1-2,-1 2 2,0 1-5,-15-1-1,-10 1-24,-5-4-111,-1-3-99</inkml:trace>
  <inkml:trace contextRef="#ctx0" brushRef="#br0" timeOffset="26035.9949">21980 618 403,'0'0'84,"0"0"-26,0 0-40,0 0 0,0 0-18,0 0-8,-7-12-83,7 12-116,0 0-6</inkml:trace>
  <inkml:trace contextRef="#ctx0" brushRef="#br0" timeOffset="27409.9966">23159 900 198,'0'0'79,"0"0"-74,0 0 7,0 0 69,0 0-43,0 0-1,1 71-18,7-63-14,2-2 8,4-2-8,5-4 5,1 0 2,4 0 3,-2-1-4,-4-10-3,0-5-3,-3-4 8,1-5-11,-1-5 2,0-3-2,-3-5 1,-2 0-3,-1 1 0,0-4 3,3 2-4,0-2 1,3-1 0,-3 3 3,-2 6-2,-1 6 3,-9 9-3,0 6 3,0 6 20,0 4-13,0 2 5,0 0-16,-7 0-4,-4 20-5,-2 11 3,-4 8 6,5 5-3,4 1-2,2 0 4,3-4 1,3-2 1,0-4 3,0-3-4,7-4 0,5-4 5,0-5-3,0-4-2,3-1 0,-3-5 2,3-3 3,-3-1-2,1-5-2,0 0 5,4 0-6,1 0 0,1 0-3,2-8-11,2-8 14,-3-4-5,-2-3-14,-1 2 16,-5 2-7,-2 4 9,-6 6 2,-2 3-1,-2 6 4,0 0-4,0 0-8,0 0 2,0 3-7,-3 12 12,-5 5-3,3 3 5,2 3-1,3 1 4,0-3-4,0-3 2,0-3-2,4-4 0,5-5 5,0-1-3,0-5 3,1-2 3,4-1-2,0 0 7,2 0-10,1-14-3,-3-1-2,-2-3-19,-6-3 10,-6-6-1,0-3-14,-3 0-26,-15-2 7,0 7 6,0 5 31,2 7 8,5 5 2,4 4 4,4 2 13,3 2-2,0 0-17,0 0-10,0 0-12,6 5 22,4 1 0,7-1 13,-1 0-3,5-3 1,3-2-4,1 0-7,5 0-13,-3-2-104,-6-5-145</inkml:trace>
  <inkml:trace contextRef="#ctx0" brushRef="#br0" timeOffset="27722.1919">23132 724 243,'0'0'69,"0"0"-56,0 0-4,0 0 58,93-5-5,-35-5-7,8 0-18,2-1-25,-1 2-6,-10 2 0,-8 2-6,-13 2 0,-8 3-65,-8 0-51,-11 0-103</inkml:trace>
  <inkml:trace contextRef="#ctx0" brushRef="#br0" timeOffset="29741.9966">25462 512 36,'0'0'46,"0"0"31,0 0 13,0 0-19,0 0 0,0 0-15,-16-69-11,10 61 7,0 3-31,-3 2-12,-1 3-9,-5 0-11,-6 0 11,-4 10-9,-5 9 9,-1 9-1,-2 1 1,1 6-6,4 2 3,3 0 3,4 4-3,3-1-11,4 1 14,6 1 0,6-4-2,2-2-4,0-6 2,9-3 4,4-4 0,5-7-3,-1-4 3,3-4 10,3-5 4,1-3-6,3 0 2,0 0-6,1 0 1,-4-8-1,-4-2-4,-6-2 7,-6-6-5,-5-2-1,-3-4-1,0-3-23,0 3-15,-6 1 13,-7 4 10,0 5 8,1 2 3,-1 5 1,2 1 1,2 3 0,3 1-2,1 1 0,5 1 4,0 0-1,0 0-33,11-2-68,12-1 101,1 0 1,3 2 0,-1-1 0,-3 2-1,-7 0-1,2 0 4,-4 7 2,-4 9 1,-1 2 15,-3 1 17,-3 1-20,-3-1 4,0 1 1,0-1-11,0 1-5,0 0 2,0-4-5,0 1 2,0 0-5,-3-3-10,1 1-21,1-2-72,1-5-73</inkml:trace>
  <inkml:trace contextRef="#ctx0" brushRef="#br0" timeOffset="30113.9967">26017 571 220,'0'0'176,"0"0"-176,0 0-30,0 0 30,-1 102 48,-5-64 3,-1 0-20,2-4 9,1-1-24,1-3-7,1-2-3,1-6-5,1 2 8,0-4-6,0-5-3,0-2-24,0-5-78,0-2-48,0-6 10</inkml:trace>
  <inkml:trace contextRef="#ctx0" brushRef="#br0" timeOffset="30391.9902">26065 551 193,'0'0'140,"0"0"-63,0 0-52,0 0-18,85-63-1,-53 56-2,-5-1 2,-2 5-2,-9 0-4,-1 2 0,-4 1-1,-5 0-2,-1 0-1,0 0-28,-2 0-47,-3 5-44,0 8 35,0 0-9</inkml:trace>
  <inkml:trace contextRef="#ctx0" brushRef="#br0" timeOffset="30589.9957">26052 693 20,'0'0'65,"0"0"26,0 0-4,0 0-33,0 0-1,0 0 10,104 18-49,-80-13-8,-5-1-6,-8 3-45,-6 1-95,-5 1-117</inkml:trace>
  <inkml:trace contextRef="#ctx0" brushRef="#br0" timeOffset="30811.9963">25953 977 39,'0'0'34,"0"0"98,0 0-63,88 10-4,-55-10-20,0 0-28,0 0-15,-2 0-1,-4 0-2,-3 0-46,-2 0-85,-1 0-92</inkml:trace>
  <inkml:trace contextRef="#ctx0" brushRef="#br0" timeOffset="31535.9952">26525 613 286,'0'0'58,"0"0"-58,0 0-18,0 0 13,0 0 5,-2 89 39,2-54-15,0 1 1,-1-3 1,-4-3-9,1-3-10,1-4-4,0-2-2,1-5 6,2-1-7,0-3-2,0-6-7,0-1-43,0-5-44,0 0-29,0-8 57,0-14 0,5-9 38,1-1 30,1-6 2,1-1-1,1-2 5,0 0 6,-2 7 25,-1 4 8,0 7 67,-3 8-10,-2 6-23,2 6 10,-3 1-2,2 2-68,0 0-19,4 0-4,5 20-18,3 7 14,-2 6 8,0 3 4,-5 4 21,-2-3-17,-4-1 2,2-1 2,-1-5-10,2-3 3,0-7-5,-1-4 2,2-5 1,-2-6-2,-1-4-1,1-1 7,-2 0-1,2 0 11,0-3 28,3-14-22,-2-7 7,1-7-20,-1-6-9,-1 0 3,2-1-4,-2 0 0,-1 5 0,-1 2 1,-1 4-5,0 7 4,0 7-8,0 5-13,0 5-24,0 3-46,0 0-112,0 0-184</inkml:trace>
  <inkml:trace contextRef="#ctx0" brushRef="#br0" timeOffset="31870.9842">26942 575 235,'0'0'7,"0"0"-2,0 0-5,0 106 78,-4-64 4,-1 1-30,3-2-15,-1-2-20,3-3-6,-2-4-9,2-5 7,-1-4-3,1-3-5,-2-4-2,2-6-27,0-5-87,0-5-109</inkml:trace>
  <inkml:trace contextRef="#ctx0" brushRef="#br0" timeOffset="32119.9945">26989 587 242,'0'0'86,"0"0"-52,0 0-31,0 0 28,0 0 45,92-42-47,-72 41-17,-1 1-12,-2 0 0,3 0-2,-1 0-13,-2 4-81,-3 7-55,-7-1-98</inkml:trace>
  <inkml:trace contextRef="#ctx0" brushRef="#br0" timeOffset="32338.9964">26998 766 172,'0'0'72,"0"0"-40,0 0 63,0 0-30,0 0-35,0 0-10,97 0-12,-84 2-8,-1 3-6,-5 2-28,-2 2-87,-5 2-115</inkml:trace>
  <inkml:trace contextRef="#ctx0" brushRef="#br0" timeOffset="32538.9242">26911 1015 138,'0'0'120,"0"0"-110,0 0 56,0 0-26,93-2-27,-65-2-10,2 0-1,-3 1-2,-5 1-26,-2 0-79,-5 1-71</inkml:trace>
  <inkml:trace contextRef="#ctx0" brushRef="#br0" timeOffset="32860.9359">27497 655 179,'0'0'0,"0"0"21,0 0 4,-38 111 49,23-70-5,4 2-21,1-7-19,4-4-8,2-3 0,1-6-14,3-2-2,0-2-5,0-2-12,0-2-38,0-5-86,0-5-89</inkml:trace>
  <inkml:trace contextRef="#ctx0" brushRef="#br0" timeOffset="33357.9983">27501 670 137,'0'0'100,"0"0"-44,0 0 1,28-83 38,-24 76 11,1 4-63,1-2-26,4 2-4,2 2-5,6 1-3,2 0-5,6 0-5,1 7 3,-3 8-8,-6 3-1,-5-1 10,-7 3-3,-6-2-3,0 0-9,-13 1 16,-16 0 5,-5 0 3,-4-2-8,5-2-13,6-4 5,9-4-4,8-3 11,4-1 1,6-1 7,0-1-7,0 2-9,0 3-11,0 5-7,0 4 17,10 3 10,6 3 17,5-1 21,3-1-13,0-1-2,4-3 1,-1-3-18,-1-1 8,-3-4-14,-6-1 0,-1 1 0,-5-2-10,-5 3-42,1-2-79,-4 0-61,0-3-22</inkml:trace>
  <inkml:trace contextRef="#ctx0" brushRef="#br0" timeOffset="34002.9987">28066 634 363,'0'0'66,"0"0"-66,0 0-9,0 0-17,0 0 26,-30 90 54,15-49-8,1-2 6,1-3-9,3-2-19,3-4-16,1-5-7,1-2 6,1-4-6,-3-3 3,3-1-4,0-7-2,2-2-8,2-4-40,0-2-9,0 0 22,0-18-30,13-5-61,1-7 82,2-7 33,-1-2 10,2-3 3,-4-3 0,3 6 9,-2 3-8,-2 4 19,-2 4 62,-2 4-5,-2 5 2,0 5-15,0 4-25,-2 2-13,-1 5-14,0 1-8,0 2-4,2 0 0,3 3-7,5 18-21,0 8 28,-1 6 13,-5-1 7,-1 2-5,-2 2 9,-3-3-13,2 1 24,-3-3-25,0 0-5,0-6 6,0 0-10,0 4 1,0-5-2,-4-2 3,0-6-2,3-7-1,1-4-19,-2 0-17,1-3-36,-2-1-89,-2-3-94</inkml:trace>
  <inkml:trace contextRef="#ctx0" brushRef="#br0" timeOffset="34216.996">28023 875 19,'0'0'220,"0"0"-220,0 0 2,0 0 6,0 0 35,88-25-18,-70 20-23,-2 5-2,-5-2-15,-4 2-78,-1 0-54</inkml:trace>
  <inkml:trace contextRef="#ctx0" brushRef="#br0" timeOffset="34665.4596">28393 670 123,'0'0'248,"0"0"-101,0 0-48,0 0-35,0 0-27,0 0-36,7-3-2,11 3 2,9-1-1,10-2 6,5 1-5,0-1-1,-4 2 4,-3-2-4,-5 1-3,-2 1-17,-3-3-45,-5 3-92,-4-2-92</inkml:trace>
  <inkml:trace contextRef="#ctx0" brushRef="#br0" timeOffset="34911.4581">28611 693 45,'0'0'39,"0"0"15,-26 78 45,20-43-43,3-1 0,2-2-4,1-4-5,0-3 0,0-4-26,0-1-6,0-4 1,0 2-8,1-3-4,5 0-4,0 0-8,-1-5-126,2-3-122</inkml:trace>
  <inkml:trace contextRef="#ctx0" brushRef="#br0" timeOffset="35321.9943">29067 698 224,'0'0'80,"0"0"-5,0 0 22,0 0-65,0 0-32,0 0 0,-6 60 23,0-27 32,2 1-20,-1-1 6,4-2-32,-1-3-6,2-1 7,0-4-10,0-3 2,0-2-2,2-5-27,2-1-18,2-1-47,4-5-79,0-5-92</inkml:trace>
  <inkml:trace contextRef="#ctx0" brushRef="#br0" timeOffset="35602.996">29186 677 237,'0'0'7,"0"0"-3,0 0-4,0 0 44,0 0 4,0 0-5,84-74-25,-74 69 8,5-1 23,5 0-23,0 2-20,-1 1-6,-3 1 1,-6 2-4,-1 0-2,-1 0-14,-2 0-23,-5 5-41,-1 3-41,0 3-10</inkml:trace>
  <inkml:trace contextRef="#ctx0" brushRef="#br0" timeOffset="35825.9978">29188 830 22,'0'0'59,"0"0"-1,0 0 3,0 0 35,0 0 15,0 0-25,37 31 16,-10-31-59,1 0-14,1 0-25,-5 0-3,0 0-1,-5 0-7,-7 0-63,-3 3-77,-9 4-138</inkml:trace>
  <inkml:trace contextRef="#ctx0" brushRef="#br0" timeOffset="36053.9975">29148 1089 49,'0'0'83,"0"0"2,0 0 102,0 0-79,0 0-32,107 4-26,-76-4-25,4 0-15,-2 0-8,1 0 0,-3 0-4,-1 0-7,-5 0-30,-4 0-88,-9 0-78,-4 0-90</inkml:trace>
  <inkml:trace contextRef="#ctx0" brushRef="#br0" timeOffset="39111.0016">30374 1045 128,'0'0'109,"0"0"-107,0 0 8,0 0 9,0 0 12,0 0 6,0 9 16,3-6-16,0 0-7,7 0-4,-1-1-1,6-2-13,0 0 10,4 0-7,0 0-5,-2-2-1,2-9-4,-3-2-5,-3-2 12,2-3-11,-4-4 0,0-5 2,0-5-3,-4-6 3,1-1-3,1-5 2,-3 3 0,-3 2-2,3 2 0,0-3 2,-1 3 1,1 2-5,-2 5 4,-3 7-2,-1 3 2,0 3 3,0 5 2,0 2-7,0 5 1,0 3-2,0 2 0,0 0-6,0 0 3,0 0 1,0 0-3,0 2-2,-6 18-5,-3 7 11,2 6 0,2 1 1,1 2-5,2-1 9,1-1-6,1-3 2,0 1 1,0-1-1,0-2 1,0 0 0,0-4 0,6-1-2,4 0 2,2-4-1,3-2 2,4-3 2,4-4-3,-1-6 1,-1-2 1,-3-3-2,-3 0-3,-4 0 0,0 0 3,-2 0 3,0 0-3,1 0 0,-2 0 8,0-7-8,-1-4 2,0-2 0,-1-4-2,0-2 7,0 1-7,-1-2 0,-1 5-7,-1 4 7,0 4-5,-3 4 3,2 2-4,-2 1 5,0 0-7,0 0-10,0 0 12,0 0-2,0 0-4,0 0-3,0 5 8,0 6 5,0 2-3,0 0 5,0 0 2,0-1-1,0-3 5,0 1 0,1-3-6,4-3 8,-1-1-5,1 0-1,1 0 6,2 0-1,0-1 0,0-2-1,-2 0-4,2 0 5,0 0-6,-2 0-1,3 0 4,0 0-4,-2 0 2,1 0-2,-1 0 0,2 0 1,-4 0-1,1 0 0,-2 0 2,2 0-1,4 0-2,1 0 0,2 0 1,-2 0-1,-1 0 1,-2 0 0,-3 1 1,-2-1-1,-1 0 2,0 0-2,-2 0 3,0 0 5,1 0-6,2 0 6,2 0-1,1-1-5,-2-6-2,2 2 0,-2-6 0,-1 1 3,-1-1-3,-1 1 0,-1 2 7,0 3-7,0 1 11,0 1-1,0 2 3,0-3 1,0 1-11,0 2-3,0-2 4,0 0-3,0 2 0,0-4-1,0 2 0,0 0 1,0 0 1,0 0-2,0 0 4,0 2-4,0-2 1,0 1-1,0 2 0,0-2-1,0 2 1,0-1 0,0 1 0,0 0 1,0 0-1,0 0 0,0 0 0,0 0 2,0 0-2,0 0-2,0 0 2,0 0-1,0 0-3,-1 0-7,1 0-4,-2 3 8,1 6 1,1 5 5,0-1 0,0 2 0,0 0-1,0 0 1,0-1 0,3-1-1,0-1 2,1-4 0,1-1 0,1-1 0,-2-1 0,1-1 0,-1-1 0,2 1 7,0-1-7,3-1 2,0 0 2,0 1-3,0 0-2,-2-2-1,1-1 2,0 2 3,0-2-1,-2 0-1,2 0 2,1 0-1,4 0 5,1-3-7,2-2 0,-3 0 0,2-3 0,-3 0 0,-1-1 0,-3 0-8,-1-3 5,-4-1-6,0-2-3,-2-2 4,1 2-1,-1 0 7,-1 2-4,0-1 0,0 2-2,0-2-10,0 3-27,-1 1 27,-7 2-4,-1 1-5,-1 1-5,-1 1 9,1 2 15,1 3-7,4 0 9,4 0 6,1 0-2,0 0-4,0 0-2,0 0-10,0 0 5,0 0 13,0 0 0,6 0 12,6 0 4,3 0 14,6 0-9,2 0 9,2 0-1,3-1-6,-1-2-6,-2 0-6,-3-1-3,-2 1 8,-2-1-8,-5 3-1,-4-1 13,-3 2-3,-5 0-3,-1 0-3,0 0-11,0 0-9,0 0-18,0 16 14,-9 7 13,-5 9 3,3 5 0,-1-3 8,6 0-7,3-6 9,3-6-6,0-5-5,0-5 2,0-3-4,0-3 0,0 0 3,6-3-1,7-1 10,4-2 0,5 0-8,2 0-4,-3-3-18,-3-9-4,-2-4 2,-5-3 6,-4-5-19,-2-5 1,-3 1-3,-2-1 33,0 3-11,0 4 13,-2 5 16,-1 7 18,1 2-3,2 7 15,0 1-19,0 0 3,0 0-21,7 0-6,12 0 1,6 0-3,6 0 3,4 0-4,1 0 1,0 0-2,-2 0-24,-6 0-107,-10-6-96</inkml:trace>
  <inkml:trace contextRef="#ctx0" brushRef="#br0" timeOffset="39641.9996">30383 634 41,'0'0'45,"0"0"28,0 0-7,0 0-4,0 0-6,92 2 37,-51-1-26,5-1 0,9 0-40,3 0-20,-1 0 2,-2 0-9,-10 0 0,-6 0-38,-6 0-87,-11 0-43,-4 0-102</inkml:trace>
  <inkml:trace contextRef="#ctx0" brushRef="#br0" timeOffset="43041.4631">1411 2621 75,'0'0'193,"0"0"-102,0 0-24,0 0 7,0 0-5,0 0-10,0 0-30,0-5-13,0 5-16,0 0-3,0 0-8,3 0-10,16 3 21,4 4 11,8-6-11,2-1 1,10 0-1,-4-1-7,-6-7-56,-5 2-69,-9 3-2,-11 2-29</inkml:trace>
  <inkml:trace contextRef="#ctx0" brushRef="#br0" timeOffset="45882.6211">2254 2830 38,'0'0'15,"0"0"-6,0 0 39,0 0-10,0 0-5,0 0 0,16 15-11,-10-12-2,2-3-6,1 0-4,9 0 19,2-4 36,3-12-9,4-3-26,-2-4-21,-4-2 0,1-2 7,-5-4-8,-5-7 24,4-3-13,-4-6 2,0-4-14,-6 0-2,3 0 1,-4 1-5,-4 3-1,2 2 9,-3 0-9,0 1 0,0 5-2,0 6 3,-3 7-3,-9 10 2,3 4-14,-4 3 14,-1 4 18,-2 4 27,1 1-45,-3 15-16,6 20 14,-3 10-3,6 9 3,0 5 1,9 0-7,0-1 7,0-2 1,0-3-2,9-5 2,4-5 0,1-5-2,4-3-4,0-4 7,1-2-1,2 0 2,0-5-1,3-5 3,-2-1-4,-1-6 0,-3-4 2,4-5-2,-2-3 3,4 0 3,-2 0-3,-1-11 3,1-4-3,-1-1-2,0-4 0,-3-2-1,1-4-5,-4-1-4,-3-2-6,-6 2 9,-3 2 1,-3 2 5,0 3-1,0 4-5,-9 4-2,-1 3-6,1 4 6,0 2 5,0 3-6,0 0-10,3 6 13,0 14-7,1 3 7,4 2 3,1 2-8,0-1 5,0-4 5,9-2-2,3-3-2,0-3 5,-2-3 8,1-2-2,2-4-1,1-2 7,-1-3-10,2 0 12,9 0 7,1-10-16,3-4-1,2-6 1,-4-1-1,-4-2 2,-4 0-6,-6 5 1,-3 3 1,-2 5-1,-4 4 4,-1 3 0,-1 3-5,1 0 0,4 0-11,3 0-13,7 12 18,-1 2-1,3-1 6,-6 2 1,3-1 1,-2-2 9,-1-2-10,3-1 0,-2-1 11,-2-3-11,-2-1 6,4-4 2,-1 0-3,-1 0 8,-1 0-6,-1-5-4,0-4 9,-3-3-12,0-1 0,-3-2-5,-3-3-7,0-2 2,0-1-9,-2-2-3,-5 0 2,3 4-7,-1 2 3,2 7 5,0 4 19,2 5 4,1 1 3,0 0-7,0 0-4,0 0-5,0 0-1,0 0-1,6 0 11,4 1 1,5 5-1,3-2-4,0-1 4,1 0 5,2-3-3,0 0 13,0 0 7,0 0-4,-2 0-10,2 0-2,-6-4 2,3-2-3,-5 0-1,-1-2 1,-3 1-4,-3-1 9,-1 1-1,-4 0 8,2-1 4,-1-1-17,-2 0-4,0 3 0,0 2 3,0 0-3,-2 4 6,-7 0-3,-3 0-1,-3 18-4,2 5 0,0 4 1,5 0-5,5 0 5,3 0-9,0-4 2,0 0 8,3-4 1,10-4 7,-1-2 2,2-2-6,2-3 2,1-2 2,2-3-4,2-3-2,-3 0 2,7 0 5,-4-2-5,4-10 10,-2-6 3,2-4-9,-4-7 4,1-4 0,-5-8-3,-1-6-1,1-7 26,-3-3-33,-6-2-2,-2 3 2,-6-1-1,0-1 2,-12 5-1,-4 9 22,2 15 4,1 13 9,8 11 17,2 5-30,-3 14-23,-3 35-21,-4 21 17,-2 12 3,6-7 1,8-8-2,1-8 0,0-6 2,11-10-4,6-8-7,4-6-21,1-5-17,1-4-14,-1-2-49,0-3-70,-5-4-131</inkml:trace>
  <inkml:trace contextRef="#ctx0" brushRef="#br0" timeOffset="47384.4628">5171 2475 186,'0'0'47,"0"0"22,0 0-22,0 0-11,0 0-8,0 0-28,0 0 1,26-56 2,-15 51 0,2 0 1,-2 3-2,1 2-2,1 0 0,-1 0 0,3 12-4,-3 6-2,2 3-4,-4 3 10,-1 2-2,-5 0 4,1-4 1,-5-1 1,0-1-4,0-5 3,0-1-3,0-4 3,0-4-5,0-1 5,0-2-2,0-3 0,0 0 0,0 0 5,0 0 0,0 0 12,0-11-16,7-2-2,-1-2 1,3-4-1,3 1-8,3 0 1,0 3-5,0 3 0,-3 3 4,1 6 5,-1 2-2,-3 1-1,3 0-2,-3 10-11,0 3 3,0 3 16,-2-2-1,1-3 1,-2 1 0,1-3 1,-4 1-1,0-3 0,-1-2-2,-2-2-1,0-2-2,0-1 10,0 0 10,0 0 5,0 0-2,0-9-17,0-9-1,4-3 0,4-2-16,6 2 5,0 2-11,5 0 8,-2 8 14,-1 1 0,-4 8 0,1 2-1,1 0-6,2 2 7,1 11 1,-1 3-1,-2 0 0,0 1 9,-3 0 20,1-3-15,0-1-9,0 0-1,1 0 4,-1-2-7,3 0-1,6-4-42,-3-2-117</inkml:trace>
  <inkml:trace contextRef="#ctx0" brushRef="#br0" timeOffset="48958.994">6232 2493 212,'0'0'71,"0"0"-58,0 0 40,0 0-18,0 0-9,0 0 13,-94-61-32,75 61 3,-1 0-8,-4 1 9,6 12 13,-3 4-20,2 6-4,1 4 0,1-1 6,7 2 0,2-4 6,7-4-9,1-2-3,0-5 1,0-1-1,7-3 6,5-1-5,3-6 2,-1 0 10,2-2-11,-1 0 17,6 0-16,-6-6 5,3-6-3,-6-1 0,-1-1-1,-3-4 3,1 1-3,-3 1 4,0 1-7,-3 4 3,0 6 24,-2 3-18,-1 2 8,0 0-18,5 2-20,1 11 7,4 5 13,2-2 2,-1 0 2,2-3-2,-1-1-2,3-4 1,0-4 3,1-2 4,1-2-8,0 0 0,2-5 1,-2-9 0,-3-2 2,1-4-3,-6-2 1,-2-5 11,3-6-6,-2-6-2,1-7 2,1-2-4,-4-2 0,-3 0 2,-3 2-3,0 8 14,0 7-5,0 9-2,0 7 11,-3 7-15,2 6-4,-2 4 0,3 0-7,-4 2 1,1 21-5,0 13 9,-2 7 1,5 6 1,0 2-3,0-1 0,0 1 3,9-4 2,-2-4-2,-1-7 0,2-4 1,-2-5 0,7-3 3,-1-1-3,3-4 0,0 1 12,3-6-13,-2-1 0,4-7 2,-4-3-1,-1-3 6,0 0-7,-5 0-4,-2-9 0,-1-9 4,-2-5-13,1-6 2,1-2-13,-4-1 11,0 1-10,-1 5-6,-2 8 28,0 6-3,0 7 4,0 4 19,0 1 5,0 0-24,-2 0-1,2 0-1,0 0-4,0 0 1,0 1-2,0 7 2,0-2 0,0-2 4,5-1 1,1-3-6,1 0 6,2 0 0,3 0 8,3 0-2,-3 0-6,4 0 0,-4-1 0,0 1 0,3 0-1,-1 0 1,-1 0 0,-4 0 6,-2 0-4,-2 0 1,-2 1-3,1 7 0,-1 4 3,-1 3-1,2 2 6,-1 1 7,0 0-9,3-3 1,3-2-7,0-2 0,2-2 4,0-4-4,1-4 4,2-1 5,1 0-8,0 0 8,1-12-6,3-5-3,-1-5 0,2-2 0,-2-5-8,-2 1-5,1 1 7,-6 4 3,-2 6 2,-3 8 1,-4 7 8,-2 2 18,0 0-11,0 5-15,0 12-13,0 5 13,0-1 4,0-1-2,0-2 5,0-4-7,0-2 0,7-5 1,2-2-1,0-5-2,3 0-38,0 0-15,0 0-76,0-5-189</inkml:trace>
  <inkml:trace contextRef="#ctx0" brushRef="#br0" timeOffset="49193.9951">7038 2197 583,'0'0'0,"0"0"-10,0 0-118,0 0 87,0 0 39,0 0-192</inkml:trace>
  <inkml:trace contextRef="#ctx0" brushRef="#br0" timeOffset="49586.993">6209 2377 194,'0'0'112,"0"0"-112,0 0 12,0 0 52,114-19 10,-59 9-10,4 2-31,-2-3-4,-2 2-25,-5 3-1,-4 3 1,-9 3-4,-1 0-5,-11 0 2,-7 0-31,-9 1-59,-3 8-34,-3 0-26</inkml:trace>
  <inkml:trace contextRef="#ctx0" brushRef="#br0" timeOffset="51132.8081">7638 2352 150,'0'0'68,"0"0"15,0 0-20,0 0-23,0 0 2,0 0-19,-7-18 16,-1 18-9,-2 0-24,-4 0-6,-2 0 0,-2 0 0,-3 7 0,2 4 0,1 0 0,0 5-4,5 2-1,-2 6-3,6 1 1,3 4 1,1 1 3,5-1-7,0-4 1,0-4 5,5-3-4,5-1 8,5-3 2,-1-4 1,5-2 17,-2-4-4,3-3 9,1-1-3,2 0-8,2 0-6,0-5 2,1-5-8,-5 0 4,1-2-6,-3 2 0,-4-4 3,2 0 0,-5-2-3,-1-2 1,-3-4 1,1 1 5,-1 0-7,0-1 0,-5 0-2,0 1 3,-3 2-3,0 6-11,0 2-10,0 5 20,-6 3 0,-4 3 1,1 0-3,3 0-4,-2 11-1,0 8 8,0 8-8,2 5 8,2 1-2,-1-3 0,5-3 1,0-4-1,0-4-1,0-5 2,12-2 3,2-5 2,5 0 11,2-4 4,0-3 4,6 0 3,-2 0-15,2-2-3,1-9-5,2-4 8,1-4-9,-1-4 0,-2-2 6,-6-4-6,-3-1-1,-7 0 0,3 3 1,-5 3 0,2 6 0,-3 4 0,-1 5-4,-2 6 3,-3 3 0,2 0-5,1 3-14,3 15 5,3 8 15,3 1 22,-1 2-8,-1-3-1,1-3 11,-3-4-14,-2 0-9,-1-6 9,-5 1-9,0-4-1,-3 3 7,-3 0-7,-17 2 0,-10 1-5,-7 1-58,0-5-100,0-4-227</inkml:trace>
  <inkml:trace contextRef="#ctx0" brushRef="#br0" timeOffset="70276.2271">9251 1996 142,'0'0'97,"0"0"-43,0 0-13,0 0 2,0 0 2,0 0-41,-3-7-4,2 7-2,-1 0-5,-1 0 5,-6 13-4,-4 15 12,-5 11 11,0 12-7,1 6 6,1 9-5,3 11-1,-2 3-10,6-1 10,6-9-10,3-13-3,0-13 0,15-10 1,7-5 2,2-7 0,4-4 4,2-3-4,3-4-24,0-5-68,0-5-76</inkml:trace>
  <inkml:trace contextRef="#ctx0" brushRef="#br0" timeOffset="71062.9902">9832 2010 212,'0'0'87,"0"0"-28,0 0-25,0 0 47,0 0 13,0 0-79,0 0-15,-16 6-27,10 39 27,-1 19 1,1 6 1,3 2-2,3-1 0,0-6-2,6-8 4,12-7-4,3-10 4,4-7-2,4-5 1,-2-8-1,1-4-5,-1-8 5,-1-6 4,3-2 1,2 0 2,3-15-1,-1-9 5,2-7-9,-4-6 2,0-5 5,-4-6-5,-3 0 1,-4-3-2,-3 4-2,-6 3 0,-5 3-1,-2 7-1,-4 8-17,0 8-17,0 10-39,2 8-54,-1 0-123</inkml:trace>
  <inkml:trace contextRef="#ctx0" brushRef="#br0" timeOffset="71610.4859">10437 2803 75,'0'0'156,"0"0"-132,0 0 41,0 0 25,0 0-17,0 0-25,0-6-12,5-6-30,4-2-6,1 0 1,-1-3 2,-3 2-3,0-2-1,-3 3-2,1 4-9,-2 3 10,-2 3-1,0 4 3,0 0-1,0 0-16,0 0-22,3 16 1,1 3 33,1 4 3,-1 1 2,1-3 1,7-3 13,-3-2-11,0 0-2,5-5 7,-3-1-1,2-3-6,-1-5-1,-1-2-82,4 0-83</inkml:trace>
  <inkml:trace contextRef="#ctx0" brushRef="#br0" timeOffset="71787.9937">10537 2510 185,'0'0'85,"0"0"-85,0 0-170,0 0 74</inkml:trace>
  <inkml:trace contextRef="#ctx0" brushRef="#br0" timeOffset="72307.9893">11000 1886 440,'0'0'133,"0"0"-77,0 0-56,0 0-26,0 0 26,47 127 11,-18-58 16,-5-3-3,0-6-14,-4-5-8,-6-4 3,1-3-5,-9-1 6,-3-2-4,-3 0 1,-5-1-1,-20 0-2,-14 2-42,-7 4-24,-4-4-94,-3-7-217</inkml:trace>
  <inkml:trace contextRef="#ctx0" brushRef="#br0" timeOffset="75754.9935">11492 4486 273,'0'0'64,"0"0"-58,0 0 19,0 0 26,0 0-24,0 0-14,0 0 2,-9 32-11,9-27-2,0 0-2,0 1 1,0-3-1,8 0 5,1-1 2,5-2-5,3 0 10,4-13 3,-1-6-12,-3-2-3,-2-3-4,-6 0 2,-3-2 2,-3 0 0,-3 3 1,0-3 3,0 3-4,0 2 2,0 5-2,0 4 1,0 4 3,0 3-3,0 4 2,0 1 17,0 0-20,0 0-19,10 8-5,7 10 24,5 3-1,2 0 1,1 0 0,-1 0 0,-1-1 1,-6-1-4,-6 1 3,-5-2-8,-6-1 7,0-1 1,-3-1 3,-9-2 3,-6 1-3,1 1 0,-3 0-3,-1 0-43,3 0-48,0-3-64,4-4-35</inkml:trace>
  <inkml:trace contextRef="#ctx0" brushRef="#br0" timeOffset="75990.9924">12098 4522 219,'0'0'403,"0"0"-365,0 0-28,0 0 4,0 0-11,0 0-3,0-14-22,0 13-119,4-1-177</inkml:trace>
  <inkml:trace contextRef="#ctx0" brushRef="#br0" timeOffset="76378.9896">12429 3966 327,'0'0'67,"0"0"11,0 0 25,0 0-29,0 0-53,0 0-21,-21-5-10,21 45-4,-2 17 14,1 10 2,-2-1 3,3-3-3,0-6-2,0-7 1,0-5 6,6-6-5,6-7 2,6-8-1,-3-4-1,9-8 3,-2-6-4,2-5-1,0-1 0,1 0-23,1-12-38,-4-3-36,-7-1-38,-3-5-118</inkml:trace>
  <inkml:trace contextRef="#ctx0" brushRef="#br0" timeOffset="76646.1902">12165 4272 281,'0'0'101,"0"0"-96,0 0 2,0 0-7,0 0 10,119-19 31,-55 6 5,4-1-31,-6 0-10,-7 2-3,-6 3 0,-10 3-4,-3 4-9,-4 2-88,-7 0-98</inkml:trace>
  <inkml:trace contextRef="#ctx0" brushRef="#br0" timeOffset="76863.0035">12939 4373 525,'0'0'187,"0"0"-168,0 0 0,0 0 32,0 0-24,0 0-27,0 1-17,0-1-54,2 0-123,-1-3-302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15:38.1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6254 5917 92,'0'0'39,"0"0"-16,0 0 5,0 0 4,0 0-9,0 0-23,0 0 2,0 0-2,0 0-7,3 7 7,-2 12 12,1 7-2,-2 5 21,3 9-14,0 3-6,1 7 10,-1 4-5,5 0 8,-2 0-10,1-1-14,3-5 7,4-5-7,2 0 0,2-2 2,8-5 1,-1 0-2,5-6-1,1 0 0,-1-2-1,1-5 2,2-2-2,0-9-5,4-5 6,-1-7 1,4 0-1,1-4 0,1-14 2,2-6-2,-5-5 0,0 0 0,-5-3 1,-5-1 1,-9 0-1,-5-1-1,-4 1 12,-5-1 4,-3-2-4,-2-3-7,1-4-4,-2-1 6,1-2-6,-1-1 5,0 2 36,0 2-21,0 5 27,0 5-33,0 4-2,-4 5 9,-4 4-22,4 4 2,-1 3-4,5 3 2,0 6-8,0 1-26,0 3-38,0 0-30,0 0-90</inkml:trace>
  <inkml:trace contextRef="#ctx0" brushRef="#br0" timeOffset="3612.4219">14879 4254 214,'0'0'27,"0"0"-27,0 0-18,0 0 17,0 0-2,0 0 0,0 0 3,31 3 19,-19-2 14,-2-1-5,4 0-19,2 0 7,-1 0-14,3 0 3,3-3-1,-5-5 0,4-3 0,-5 1-4,-2-4 0,-2 0 4,-2 1-4,-2 1-1,-4 1-8,0 4-1,-3 3 10,0 0-1,0 3-13,0 1 12,-2 0-7,-1 0 9,-2 0-9,-1 5 3,1 8 4,2 0-5,3 2 7,0-1-3,0-2-1,8 0 4,5-2 2,0-2-1,4-1-1,-2 0 0,-1-4 0,0 0 6,-2-3-6,1 0 1,-2 0 3,1 0 0,-3-8 3,0-4-7,0 0-5,2-3 5,0 2-2,2 0 2,-2 1 0,-4 3-5,1 4 5,-2 1-1,-3 4-1,-2 0 0,1 0-9,2 0-5,1 8 9,1 1 3,-2 3 3,3 0 1,-2-2 0,0 1 0,-1-2 1,-2 0-1,1-4 0,-3-1 0,0-4 5,1 0-5,1 0 3,-1 0 10,1 0 18,2-9-11,-1-9-20,4-3-14,2-3 14,5 1-20,-2 2 9,0 4 9,-1 6 2,-1 4-4,-4 6 3,-2 1-1,5 0-2,0 3-5,3 9 9,4 3 10,-2 0 0,-1 0-1,1-1-1,0-3-2,-5-1-2,2-1-4,1-2 0,-3-1 4,3-2-4,-1-4-35,2 0-131</inkml:trace>
  <inkml:trace contextRef="#ctx0" brushRef="#br0" timeOffset="3855.9997">15067 4049 620,'0'0'0,"0"0"-2,0 0-140,0 0 31,0 0 42,0 0-153</inkml:trace>
  <inkml:trace contextRef="#ctx0" brushRef="#br0" timeOffset="4684.9934">17422 3929 178,'0'0'48,"0"0"-35,0 0 6,0 0 43,-86-35-24,64 31 18,-1 2-11,4 1-25,-2 1-20,-1 0 3,-1 0-3,-1 11-3,2 5-2,0 4-4,5 2 6,2 4-3,6 4-2,3 3 8,6 3-5,0-1-1,0 0 6,11-6-2,10-3-4,4-3 6,5-5 0,6-5-1,2-4 2,1-6-2,1-3-35,-4 0-56,-4 0-51</inkml:trace>
  <inkml:trace contextRef="#ctx0" brushRef="#br0" timeOffset="5937.4927">17800 3935 23,'0'0'40,"0"0"11,0 0-23,-80 5-3,57 13-13,2 4-9,2 4 14,5 1 4,5 0 7,5-3-19,4-1-9,0-4 0,0-1-2,13-4 2,2-3 0,3-3 12,3-3 23,-2-5-18,7 0-8,1 0-6,-1-6 0,1-11 3,-4-4-4,-2-3-2,-4-3 1,-6 3 1,-3 0-2,-4 2 5,-2 2-4,0 3 4,-2 5-3,0 5-1,0 1 17,0 4 25,0 2-8,0 0-30,0 0-5,0 2-18,0 12 8,0 3 10,0 1 0,5-3 0,4 1-2,1-5 1,3 1-1,0-4 2,3-2 3,-1-4 3,4-2 1,1 0-2,4-3 1,-2-10-5,-3 0 0,-2-2 10,-4-1-10,-2-2 4,-4-2 1,-2 0-4,-1 2 4,0 4-6,-2 4 0,-1 4 6,2 3 14,-3 3 18,3 0-38,5 0-13,0 4 2,5 7 0,0 4 11,2-2-3,-1 1 4,0 1-2,-5 0 1,-1 2-6,-3 1 6,-5 1-6,0 1 1,-10 1 5,-9-3 22,3-2-22,1-5-10,4-5 10,4-1 4,4-5-4,1 0 0,2 0 16,0 0-9,0 0-6,0 0-1,0 0 0,9 0 0,12-2 0,0-5 0,3 2 6,1 1-4,-1 0-2,0 2 3,3-3-2,4-4 4,2 0-4,0-3-1,-2-3 5,-1-1-3,-3-7-1,-2-4 2,-2-2-2,-8 0-2,-4 1-5,-5 5 6,-6 4 8,0 6-5,0 5 4,-6 2 19,-5 6-9,-3 0-3,-4 0-14,-3 18-7,0 6 5,2 3-5,7 0 3,9 0 0,3-4-9,0-3 10,12-6 2,9-2 1,6-4 10,2-3-3,1-5 4,3 0-11,-3 0-27,0 0-61,-2-7-92,-5 0-54</inkml:trace>
  <inkml:trace contextRef="#ctx0" brushRef="#br0" timeOffset="7322.9984">19414 3782 155,'0'0'43,"0"0"-9,0 0 42,0 0-47,-79 3-23,60 21-4,1 6 2,0 4 19,7 1-3,1-3 11,7-3-13,3-2-11,0-5 0,10-3-1,5-2 13,5-5-6,1-3 3,3-5 6,4-2-12,2-2 4,-2 0 0,2-7-7,-6-13 3,-3-4-8,-5-3-1,-5 0-2,-8-2-8,-3 4-3,0 1 3,0 4 6,-5 4 2,-5 3-8,-4 3 4,5 2 5,2 1 1,2 4 4,4 0-2,-1 1 0,2 2-6,0 0 0,0 0-14,3 0-7,11 0-6,7 0 29,4 0 2,-2 0-1,2 0 3,-3-3-3,0-6 0,-2-2 3,-1-2 2,-4-5-3,-1-3 6,-5-5 17,-2-2 6,-1-7-22,-3-4-1,-3-2 10,0 4-9,0 2 8,0 7-2,0 5 2,0 8 17,0 6-19,0 4-13,0 5 17,0 0-19,0 0-4,0 26-15,0 16 1,0 20 18,0 8 0,1 6 6,1-3 17,1-3-20,0-4 6,-2 0-2,1 5-2,-1-6 8,1-5-13,3-9 2,2-11-2,0 0 3,1 5-3,1 4 8,-2 0-4,-1-3 27,-1-11-30,-2-11 1,0-9 1,-2-7-3,1-7 0,1-1 4,-2 0 1,6 0 12,4-16-8,3-5-5,3-5 0,-3-2-4,-4 0 0,-4 0-6,-4 2-1,-2 2 4,0 3-5,0 0-3,-5 0 0,-8 0-19,-4-2 9,-3 1-11,0-3 5,1 3 16,4 1-8,4 4 14,5 7 4,5 4-1,1 1 2,0 2 6,10-1 4,19-4-4,11 1-5,12-4 19,3-1-2,2-2-13,-5 1 0,-4 1-4,-8 1 1,-8 3-1,-12 3-1,-7 2-7,-9 3-24,-4 0-46,0 0-160,-7 0-111</inkml:trace>
  <inkml:trace contextRef="#ctx0" brushRef="#br0" timeOffset="11118.0011">21207 4001 82,'0'0'0,"0"0"3,0 0-3,0 0 10,0 0 17,0 0-6,0 0 8,6 35 5,0-32-9,4-2 2,0 2-6,2-1-6,0-2-2,3 0-6,0 0-4,1 0 10,-2-8-5,0-4 10,0-3 17,-1-3-12,-1-3-11,-3-3-4,1-3-7,-2-2 9,-4 1-9,3-4 0,-4 1 5,2-5-6,-3-3 5,1-1 4,0-2-7,0 3 15,0 1-12,-3 5 2,0 7-4,0 7 1,0 6 2,0 5 4,0 5 17,0 1-3,0 2-24,0 0-11,-2 20-11,-1 10 15,0 11 7,2 2-1,1 4 1,0 0 3,0-7-3,10-2 1,1-3 3,2-6-4,-1-1 9,3-3-2,-1-5-1,0-2 6,0-4-12,0-3 0,0-3 6,0-2-3,2-4 2,-1-2 2,4 0-4,2 0 13,0-12-16,3-6 3,1-5 3,-1-3-4,0-2 2,-4-1-4,-4 2-4,-4 1 1,-3-1-4,-4 4 7,-1-2-4,-3 2 8,-1 2-7,0 3 3,0 2 0,0 3 3,0 2-3,0 2 0,0 0 0,0 4 0,-1 2 1,-1 1 1,0 2 5,2 0 7,-1 0-14,-3 11-21,-1 15 11,-1 8 7,0 6 2,3 0 1,0 0 0,3-6 7,-1-4-3,1-4-2,0-4 2,0-4-3,0-1 5,0-5-3,0-5-1,0 0 3,0-4-1,0-2-4,0 1 3,0-2-2,0 0 11,0 0-3,0 0 3,0 0 28,0-2-27,0-6-12,0 0-1,1-3 0,8-2-1,0-3-7,6-2-6,3-3 5,3-1-19,3 1 6,-2 4-12,-4 5 8,-2 5 25,-2 2-3,1 3-1,-3 2 4,-2 0-11,4 7-4,-4 9-3,2 4 8,0 1 9,-1 1 2,3-2 0,0-2 7,0-3-6,2-5 0,-2 1 7,0-5 0,4-2 8,-2-1-8,7-3 0,0 0 10,0 0-11,1-4 0,-3-10 0,-2-2-5,-1-5 10,-2-3-12,-2-2 2,-5 1-5,-5 2 0,-4 7-1,0 2 3,0 6-10,-7 5 11,-4 3-8,-2 0-5,1 10 11,-4 12-3,4 5 5,4 0 6,7-1-3,1-4-3,4-4 0,18-4 0,3-4 6,3-3 0,-1-4-6,0-3-9,-4 0-39,-2 0-84,-7-13-132</inkml:trace>
  <inkml:trace contextRef="#ctx0" brushRef="#br0" timeOffset="11578.5338">21411 3672 118,'0'0'81,"0"0"-77,0 0-2,0 0 18,97-20 0,-59 16 6,2 1 11,7-2-3,2 0-16,0 3-7,-1-1-5,-8 3-6,-4 0-21,-8 0-107</inkml:trace>
  <inkml:trace contextRef="#ctx0" brushRef="#br0" timeOffset="12947.9959">21172 3654 17,'0'0'52,"0"0"-12,0 0-23,0 0 1,0 0-3,0 0-6,0 0-9,0 0 2,0 0 2,0 0 6,0 0 11,0 0 5,0 0-2,0 0-6,0 0-11,0 0-7,0 0-7,2 0-2,9 1 8,7-1 2,8 0 15,3 0-3,3 0-13,-1 0 14,-3 0-6,-2 0-8,-6 0 0,-8 0 8,-2 0-8,-5 0-41,-2 3-38,-3 3-42,0 0 39</inkml:trace>
  <inkml:trace contextRef="#ctx0" brushRef="#br0" timeOffset="17267.9992">23587 3885 0,'0'0'67,"0"0"34,0 0-7,0 0 1,0 0-7,0 0-5,0 0-15,12-21-28,-12 19-9,0-5-27,-1 1-2,-5 0 0,-2-3 1,0 2-3,-2-4 0,-2 1 3,-2-1-7,-3-1 4,-4 0-8,-4 2 3,1 0-13,-3 3-3,0 4-4,2 0-6,0 3 14,2 0-6,7 0 22,-1 0 1,5 0-19,2 8 10,-2 3-12,0 4-5,0 3 13,2 3-4,1 7 11,1 2 5,1 4-2,4 3-1,3-3 2,0-1 3,0-3-3,13-6 2,4-1 0,2-7 0,-2-5 2,2-3 0,-2-6 2,3-2-4,1 0 13,3 0-10,0-13 1,0-3 8,1-7-8,-3-3 14,-1-2 0,-1-4-15,-4-3 11,-3 1 1,-3-2-15,-2-1 7,-2-1-7,-1 2 0,-2-1 0,-2 1 1,1 1 5,1-1-6,0 4 0,0 2 0,1 7 3,-2 3-2,-1 5-1,-1 5 2,0 2 5,0 3 0,0 3 10,0 0 4,0 2-10,0 0 2,0 0-12,0 0 2,0 0-6,0 0-9,0 2-8,0 14 16,0 4 2,0 1 2,0-2 0,0-2 2,0-4-4,0-5 2,0-4-1,0-1 1,2-1 1,-1-2 1,2 0 0,0 0 5,5 0 8,2-6-9,2-12 5,2-5 1,-1-2-5,-4-1 0,0 1-3,-2 2-3,-4 2 7,0 4-8,-1 6 0,-1 6 7,-1 5-6,0 0 11,0 0-12,0 0-10,0 0 6,0 0-11,0 10 2,-3 13 11,-9 8 3,2 8-1,-2 7 1,0 3 1,3 1-3,1-1 4,4-1-3,2-4 1,1-2 1,1-2 2,0-4-4,0-1 1,0-5 0,4-2-1,7-2 0,0-4 3,2-4-1,-1-3-2,1-4 0,2-5 0,3-5 5,2-1-2,2 0 3,3 0 0,0-10-4,-2-5 3,1-3-5,-2-3 2,-4-1-5,-3-1 3,-4-3-4,-1-2 2,-4 2-2,-2 2 2,-1 3-5,-3 6 4,0 3 0,0 4-4,0 2 1,0 3 6,-4 2-6,2 1 4,-1 0-4,-1 3-13,-3 15 16,1 6-5,0 1 5,1 1 1,5-3-3,0-5 4,0-2 0,0-4 1,6-2 0,3-5 1,4 0 3,1-5 5,1 0-3,3 0 5,1 0-5,0-14-5,-1-2 10,2-4-11,-4-1 2,2 2 2,-6 1-3,0 4 0,-3 3-1,-3 7 0,0 2-5,1 2 3,1 0-7,2 8-3,3 8 12,-1 4 4,1 1 6,-3-3-5,-3-2 9,-2 0-12,-4-4 4,-1-2-5,0 0-1,0-2 6,-1 0-6,-13-1-8,-7-2-69,-4-5-146</inkml:trace>
  <inkml:trace contextRef="#ctx0" brushRef="#br0" timeOffset="17492.9926">23887 3688 603,'0'0'59,"0"0"-59,0 0 0,0 0-13,0 0-2,0 0-11,-2-1-70,-2 1-108,-2 0-51</inkml:trace>
  <inkml:trace contextRef="#ctx0" brushRef="#br0" timeOffset="18334.0012">24728 3814 126,'0'0'81,"0"0"-80,0 0 7,0 0 5,0 0 5,0 0-9,-46-45-1,31 45-3,-4 0 6,-1 0 3,-5 0-8,-2 9 3,2 2-9,0 3 3,4-1-3,-3 5 1,2 3-2,3 2 4,3 2-4,6 1 4,5 1 5,2-1-5,3-1-1,0 0 6,12-6 12,6 1-15,3-6-3,6-1 7,3-6 0,4-5 3,2-2-7,5 0-5,-2 0-34,0-9-91,-4-4-57</inkml:trace>
  <inkml:trace contextRef="#ctx0" brushRef="#br0" timeOffset="20036.9892">25024 3804 129,'0'0'49,"0"0"-49,0 0 0,0 0 26,0 0 68,-37 99-46,35-73-7,2-5-15,0-2-18,0-2-3,6-2-3,6-4 2,-1-4 5,2-1-7,0-3 1,5-3 12,0 0-3,4 0-3,1-9-4,-2-4-4,-2-6-1,-5 1-2,0-4 2,-3-2-1,-1 2 2,-2-1-1,-1 5 2,-1 4-1,-3 4 4,0 4-4,0 3 0,-3 1 8,0 2 10,0 0 6,0 0-19,0 0-6,0 2-15,0 14-4,0 7 13,0 2 6,0 3 0,2-2 5,2-2 1,4-2-5,-1-3 7,3-5-8,-1-3 0,2-4 7,1-4-5,1-3 5,4 0 2,2 0 1,3-8 3,-2-5-10,-2-4-2,0-1 5,-5-3-6,2-2-7,-6 0 6,0-1-16,-1-1 10,-3 3 5,0 2 2,-2 3 8,0 4-3,-2 5 22,1 4-15,-2 3-10,1 1 12,-1 0-14,2 0-5,5 0-4,4 5-12,2 13 12,5 3 3,-1 4 6,0-1-1,-3 0 2,-2-3-1,-6 0 11,-2-3-11,-1-3 0,-3-1 6,0-5-5,0-3 8,0-1-7,0-2-1,-3-3 6,-3 0 2,-1 0 6,-4 0-2,4 0-7,2 0 4,2-3 1,3 1 3,0 2-13,0-2-1,0 2-7,0-1 2,0-1-1,9-2 6,12-1 2,7-1 0,5-3-4,0 0-2,-5-3-13,-1 2-8,-6-4 11,-3-1 13,-4-2-11,-3-1 12,-3-1 2,-3-4-1,1-1-1,-3 2 0,2 2 1,-2 4 2,0 2 0,-1 5-3,-1 4 8,1 2-7,-2 3 5,1 0-6,2 0-14,5 8 6,4 8-14,0 7 20,2 0 2,-2 1 12,1-2 7,-3-2-12,-3-2-6,-4-3 9,-1 0-8,-2-2 0,0 1 1,0-3 1,-5-1 2,-5-2-5,-5-1 7,1-4 11,1 0-19,4-3 4,2 0 3,2 0-5,-2 0 4,4 0-6,0 0 0,3 0 4,0 0-4,0 0-7,0 0-1,0 0 1,1 0 1,13 0-3,4 0 9,5 0 4,3 0-4,-2-3 0,1-3 0,1 0 0,0-1 3,3-1-3,-4-3 1,0 1 1,-4-3 2,-3-3-4,-1-2 3,-3-1-2,-3-4-1,-5 2-3,-2 2-1,-4 3-1,0 4 3,0 3 0,0 4-6,-5 0 0,-1 3-13,-4 2 1,0 0-3,-2 15 0,3 6 8,5 2 6,4 2 3,0-2 6,0-2 12,9-1 0,4-3 1,2-4 3,3-3-14,-2-2 5,4-2 3,1-3-5,4-1-5,2-2-60,3 0-112,0 0-168</inkml:trace>
  <inkml:trace contextRef="#ctx0" brushRef="#br0" timeOffset="20644.0022">26650 3832 266,'0'0'103,"0"0"-89,0 0 3,0 0 66,0 0-28,0 0-32,-10-37-9,-4 35-10,-4 2-3,-2 0-1,1 0 1,2 8-1,0 9-2,1 2-5,2 6 7,4-2-2,4-2 4,3-1-4,3-3 0,0-5 2,0-2 4,5-2-4,4-4 0,4-2 9,0-2 5,4 0-1,1 0 4,1-5-7,2-11 11,-3-4-19,0-7 2,-3-6 6,-1-6-9,2-8-1,0-2-1,-1-6 1,-2 1 0,-4 0 0,-4 6 0,-5 4 6,0 6 3,0 8 8,0 9 3,0 9-3,-2 8 13,2 4-22,-1 0-8,-2 12-4,-2 25-25,-4 21 29,-1 12-2,2 3 5,4-6-1,4-10 2,0-10-3,0-10 0,3-9 0,15-4 0,1-5 0,5-4 1,1-4-2,1-6-31,-1-4-36,2-1-116,-2-3-279</inkml:trace>
  <inkml:trace contextRef="#ctx0" brushRef="#br0" timeOffset="23094.9979">27803 3557 55,'0'0'14,"0"0"20,0 0 17,0 0 27,0 0-24,0 0-27,17-46-9,-5 36 26,-2 2-10,5 0-8,2-1-14,3 1-9,0 2 9,1 1-11,-2 3 10,-1 2-9,0 0 1,-3 7-6,-2 13-5,-4 7-7,-6 6 12,-3 5-2,0 1 5,-10-2 8,-10 0-6,1-5 6,-2-7-4,-1-4-3,0-4 16,2-4-13,2-4-2,6-5 0,7 0 3,2-4 12,3 0-17,0 0 3,3-8-7,10-2-4,6-2 3,-3 4-1,4 3-6,-2 5 12,1 0-11,0 7-1,-1 7 12,5 4-6,-3 0 4,0 1 2,1-3 0,-5 1 4,-5-3-4,-5-3 0,-3 0-1,-3-2 4,0 0-3,-3 0 1,-16 2 8,-13 2 25,-5 1-30,-8-1 4,-3 1 0,5-2-8,0-4-8,7-3-46,6-3-16,9-2-81,8 0-66</inkml:trace>
  <inkml:trace contextRef="#ctx0" brushRef="#br0" timeOffset="23520.6401">28643 3532 275,'0'0'52,"0"0"-47,0 0 7,0 0 0,0 0 21,-94 88-8,57-44 23,0 1-12,0-1-23,4-5 5,5-6-18,3-4 0,5-5 6,-1-3-6,4-3-3,-1-1-43,2-4-26,1-2-29,4-7-71</inkml:trace>
  <inkml:trace contextRef="#ctx0" brushRef="#br0" timeOffset="23841.2858">28322 3568 261,'0'0'58,"0"0"-58,0 0-2,0 0 2,0 0 0,0 0 17,81 70 13,-66-35-9,0 3-3,0-1-18,-2 1 5,4-3-5,-1-5 6,3-5-5,-2 0-1,1-7 0,-4-2-7,-1-6-37,-1 0-7,1-7-26,-1-3-33</inkml:trace>
  <inkml:trace contextRef="#ctx0" brushRef="#br0" timeOffset="24618.9642">28952 3560 164,'0'0'128,"0"0"-114,0 0-2,0 0 26,0 0 28,0 0 23,0-17-64,0 10-7,3 0 3,5-1-8,3 2-2,2 0-11,6 0 0,2 0 3,0 5-2,0 1-1,-5 0-2,3 11-9,-1 9 11,-4 5-7,-4 1 1,-3 1 4,-5-1-1,-2-2 3,0 0 2,-5-3 0,-12-3 3,-7-3-1,-3-1 3,3-5 2,3-1-8,5-5-1,8-3 12,5 0-10,3 0 11,0 0-7,0 0-2,0-3 0,13-2-4,6 2-4,4 3 2,4 0 4,-2 0-4,0 16-5,-3 2 4,-1 6 0,-3 1 0,0-4 3,-8-3 0,-1-3 1,-3-3-2,-6 0-2,0-3 3,0 2 11,0-3-10,-15 3 8,-4 1 12,-7-1-15,-5-1 0,-3-2-6,-2-2 0,2-3-1,2-3-40,3 0-84,2 0-60,6-8-135</inkml:trace>
  <inkml:trace contextRef="#ctx0" brushRef="#br0" timeOffset="25855.9973">29880 3837 266,'0'0'61,"0"0"-32,0 0 4,0 0 23,0 0-21,0 0-19,12-48-10,-3 39-3,0 3 3,1 1 2,-1 1-7,2 1 7,1 3-4,-2 0-5,4 0 1,0 6-11,2 12 0,0 5 2,-4 4 2,-2-1 6,-1-1 1,-3-1 0,-1-5 0,-4-4 1,-1-1-2,0-5 0,0-1-1,0-2 2,0-3 2,0-2 2,0-1 2,0 0 4,0 0 13,0 0-3,0-10-7,0-7-11,0-5-2,6-3 0,12 0-16,1 2-10,4 4 8,-1 5 2,-1 7 4,-7 4 12,-3 3-7,-3 0-2,1 1-4,0 13 3,1 4 3,-1 1 7,-1 1 1,-1-1 12,-3-2-9,-1-3-3,-1-4 8,0-2-6,-2-3 7,0 2-6,0-6-3,0 1 12,0-2-9,0 0 1,0 0 13,4-5-1,2-13-17,7-6-60,4-2 36,4 3 12,-2 1-23,-1 6 25,-2 5 10,-4 7 3,1 2 12,-2 2-11,0 0-3,-2 5 3,2 7 2,-1 1-6,-1 4 3,1-1-2,-1 1 4,2-2-5,0-1 0,1-1 4,4-2-4,0-4-42,3-3-88,-2-4-121</inkml:trace>
  <inkml:trace contextRef="#ctx0" brushRef="#br0" timeOffset="27565.9986">30868 3821 188,'0'0'13,"0"0"-13,0 0-7,0 0 7,0 0 17,0 0-14,-58-15 0,28 33 15,-1 3 33,1 1-10,6-1-5,6-3-29,4-2-7,6-3-1,6-1-10,2-3 5,0 0 5,2-1 1,8-1 12,-1-1-11,2 0 4,0-2-5,0-3-5,6-1-3,0 0-20,1 0 7,-3-10 8,0-3 4,-3-3 9,-3-1-3,1-1 6,-2 1-1,-4 5-2,-1 3 6,0 5 10,-3 1-5,2 3-11,-2 0 0,1 0-38,3 12 38,2 3 12,2 2 12,1-1-4,3-1-8,0-3 1,2-1 13,2-5-15,3-2 12,1-1-10,3-3 4,3 0 9,0 0-11,0-9-2,-2-9 5,0-4 5,-1-7 3,1-6-14,0-4-11,0-5 1,-3-1-1,-7-1-2,-4-2 9,-4-2-6,-5 2 15,-1 3-11,2 2-3,-2 7 1,0 9-2,0 6-2,0 9 19,-2 5-2,-1 5-9,0 2-8,-1 0-4,-3 23-8,-3 13 12,0 10 0,0 10-1,2 3 1,2-1 2,3-5-2,3-6 6,0-10-3,0-5-2,3-5-1,8-4 0,0-3 0,1-2 1,-1-4-1,-1 0 0,-1-2 0,0-3 0,0-1 1,2-2-1,1-3 0,4-1 8,2 0-4,4-2-1,4 0 5,-4 0-3,-1-7-2,-2-9-3,0-3 1,3-5-4,-2-2-19,0-1-36,-8 2 16,-5 4 19,-5 3 14,-2 5 6,0 3 3,0-1 7,-3 3 1,-3-2-4,1 4-2,1 0 1,-1 1-5,1 3 2,3 0-11,-1 2 5,2 0-19,0 0 3,-1 0 3,1 0 3,-2 9 9,2 2 1,0-2-3,0 0 9,0-3-5,9 0 5,1-1 5,4-1-2,4-4 15,4 0-10,-2 0 0,0 0 3,-1 0-8,-2-6 0,-1-3 13,1 0 13,1-2-13,1 1-11,2-1-1,-2 4 3,-4 1-3,-3 2-4,-6 3 10,-3 1-4,-1 0-1,-2 0-5,0 0-20,0 6-3,0 11 23,0 4 9,-3 3-4,-3 3 3,-1-1 2,2-1-8,3-1 1,2-3 6,0-1 0,0-5 0,4-3-8,7-3 4,3-1 2,2-4 2,1-1-5,2-3 17,-4 0-21,1 0 9,-4-3 0,1-8-7,0-4 8,-3-6-10,3-4 2,-2-5-4,1-2-2,0 3-26,-3 5 0,-3 6 19,-5 8 9,-1 5 1,0 4 1,0 1 32,0 0-32,0 4-16,0 16 6,-9 9 10,0 1 0,5 0 8,2-3-2,2-3-1,0-6-5,0-5 0,0 0 7,6-6-7,2-2 9,-1-2-9,7-3-3,1 0-12,1 0-35,-4-8-141,0-7-196</inkml:trace>
  <inkml:trace contextRef="#ctx0" brushRef="#br0" timeOffset="27764.0325">32081 3572 433,'0'0'78,"0"0"-78,0 0-69,0 0 33,0 0-61,0 0-77</inkml:trace>
  <inkml:trace contextRef="#ctx0" brushRef="#br0" timeOffset="28181.833">30989 3563 78,'0'0'54,"0"0"-54,0 0 0,0 0 19,0 0 24,0 0-5,82 0 17,-40 0-14,5 0-9,7 0-9,1 0-9,7 0-2,0 0-8,-1-2-4,-3-2-3,-8 1-70,-15-1-91</inkml:trace>
  <inkml:trace contextRef="#ctx0" brushRef="#br0" timeOffset="29860.989">32314 3771 45,'0'0'77,"0"0"-42,0 0 8,0 0 6,0 0-6,0 0 9,37-48-15,-27 43-1,-1 2 3,2 0-28,2 2 4,2 1-6,1 0-8,0 0 5,0 0-6,-4 5-5,-2 6-2,-1 1-10,-4 3 14,-2 5-4,-3 4 3,0-1 4,0 2 4,-11-4 2,-2 0-10,-1-1 8,0-5 11,0 0-7,0-3-3,6-3 1,-1-4-6,6-1 0,1-4 6,1 0-6,1 0 6,0 0 8,0 0-8,0-3-6,0-10 8,9-4-8,7-1 3,2-5-3,7 1-3,1-4 0,2 1-15,0-3 6,-4 4-19,-1 1 19,-7 3 8,-6 6 4,-3 5 1,-6 4 4,-1 5 18,0 0 31,0 2-54,-9 18-29,-9 7 29,2 3 0,1 3 0,3-2 6,6-5 1,4-2 1,2-3-8,0-3-3,0-1 0,6-2 3,3-1 0,1-3 11,3 0-11,3 1 0,3 0-64,2-2-87,1-3-59</inkml:trace>
  <inkml:trace contextRef="#ctx0" brushRef="#br0" timeOffset="30119.9988">32933 4017 223,'0'0'191,"0"0"-191,0 0 0,0 0 2,0 0-2,0 0-8,1 19 8,-10-6 0,-10 4 15,-4 2-15,-8 3-45,-2-1-62,-1-3-110</inkml:trace>
  <inkml:trace contextRef="#ctx0" brushRef="#br0" timeOffset="32487.2528">13796 4448 0,'0'0'154,"0"0"-70,0 0-5,0 0-2,0 0 2,0 0 0,0-19-31,0 17-6,0 2-6,0 0-15,0 0-17,0 0-4,0 0-10,0 0 7,3 6-2,0 8 4,3-5 1,2 0-4,3-2-1,-1 0-6,2-3 2,0-1 7,-1-3-3,-1 0-6,-2 0-13,-5 0-41,0-4 12,-3-4 18,0-3-2,0 1 2,0-1-28,-6 0 20,-2 3-1,2-1 25,0 1 6,3 2 13,2 2 12,-1 0 34,2 3-2,0-1 4,0 2-33,0 0-12,2 0-3,5 0 2,2 3 3,-3 14 6,-1 9 4,-2 8 15,-3 7 7,0 3-9,0-2 5,-13 0-20,-3-2-5,-3 2 2,-10 4-10,-9 0-40,-6 1-153,-6-6-140</inkml:trace>
  <inkml:trace contextRef="#ctx0" brushRef="#br0" timeOffset="34449.9959">7467 6590 243,'0'0'100,"0"0"-78,0 0 10,0 0 29,0 0 20,0 0-27,0 0-39,19-78-14,-11 68 12,2-1-3,2 2-8,7 1-2,1 2 0,7 4 0,1 2 0,2 0-3,-3 0 3,-5 5-2,-5 11-4,-4 2-22,-9 4-9,-4 3 23,0 3-8,-13 2 9,-7-5 2,-2 0 8,3-9 0,8-6-3,5-5 6,3-2 5,3-3-3,0 0-1,0 0 8,0 0 0,8-1-9,7-6-3,6 3 3,1 3-6,3 1 6,-2 0-4,5 16-1,2 5-3,-3 3 8,0 2-1,-5 3-3,-5-3 3,-7 3 2,-7-2 5,-3-1 6,-2 2-2,-20 1 30,-5 0-22,-4-4-17,-5-2 13,5-5-10,-2-3-4,0-8 8,2-3-8,-2-4-5,3 0-17,5 0-72,2-8-65</inkml:trace>
  <inkml:trace contextRef="#ctx0" brushRef="#br0" timeOffset="35202.4904">8863 5899 144,'0'0'84,"0"0"-8,0 0-5,0 0-56,0 0-14,0 0 3,-63 95 17,57-33 16,4 8 13,2 6-8,0-1-28,4-6 0,11-5-10,6-8-1,4-10-1,9-9 1,4-5-3,2-9 5,2-8-3,-5-8-2,-1-5 10,-3-2-9,-2-3 5,5-18-1,3-8 8,4-10 1,-3-2-11,-8-2 4,-10-2-5,-5-7 9,-4-3 18,-3-7-28,-2-1 2,-1 1-1,-5 6 1,-2 11-1,0 14-2,0 11 0,0 12-5,0 8-21,0 0-103,0 13-209,0 15 132</inkml:trace>
  <inkml:trace contextRef="#ctx0" brushRef="#br0" timeOffset="35725.0194">9897 6425 532,'0'0'86,"0"0"-81,0 0-3,40-91-2,-25 76 0,0 7 2,-1 1-4,2 7 2,-1 0-11,3 11 8,-3 13-14,-2 6 16,-5 6-6,-4 3 7,-1 1 4,-3-3-2,0-1-4,0-3-6,-6-4 1,-10-1-13,4-4 19,0-4 1,2-4 5,5-3-5,5-5-3,0 2-2,0-4 2,2-4 3,18-2 0,10 0 6,6-8 15,9-12-20,4-1-1,-7 2-37,-8 3-98,-8 4-49</inkml:trace>
  <inkml:trace contextRef="#ctx0" brushRef="#br0" timeOffset="36548.9977">11143 5755 294,'0'0'102,"0"0"-37,0 0 9,0 0-30,0 0-44,0 0-21,-5 84 21,5-19 3,0 7-3,0 2 6,11-3 1,8-8-7,2-8 12,8-10-12,5-7 0,7-9 2,6-7-1,5-6 7,0-11-5,-1-5 3,-2 0 2,-4-7-8,-2-12-3,-4-7 3,0-3 0,-9-3 5,-8-4-4,-7-4 4,-5-4 28,-5-6-10,-5-2-14,0-2 0,0-2-5,0 2-1,0 9-3,3 10-7,3 13 1,-3 14-48,0 8-58,-3 0-146</inkml:trace>
  <inkml:trace contextRef="#ctx0" brushRef="#br0" timeOffset="36898.4849">12314 6133 273,'0'0'368,"0"0"-368,0 0-9,0 0 7,24 76-6,-18-47 8,0-1 13,-3 3-11,0-1 4,-3-3-5,0 0-1,0 0 9,0-1-9,0-1-36,0 0-95,0-4-133</inkml:trace>
  <inkml:trace contextRef="#ctx0" brushRef="#br0" timeOffset="37922.9941">13270 5667 263,'0'0'56,"0"0"55,0 0-87,0 0 41,0 0-18,0 0-14,-31-66-33,31 93-16,0 20 0,0 19 16,5 12 1,8 4 11,5 1-5,6-5 7,2-9 16,9-7-25,7-11 2,8-9 0,5-7-6,1-11 6,1-8-7,-2-8 2,0-8 5,-4 0-7,1-8 3,-5-14 1,-3-8-3,-7-6 4,-4-6-5,-6-8 0,-5-3 6,-4-4-4,-6-1-2,-3 1 2,-4-2 0,-5 2 0,0 0-2,0 2 1,0 8-3,0 12 2,0 13-4,-2 11-22,-2 11-37,-2 0-146</inkml:trace>
  <inkml:trace contextRef="#ctx0" brushRef="#br0" timeOffset="38634.7498">15046 5895 398,'0'0'156,"0"0"-135,0 0-16,0 0-6,0 0 2,0 0 2,103-24 2,-63 16-4,-1 2 3,-2 3-4,-4 3-4,-2 0-6,-6 2-93,-6 13-37,-10 3-123</inkml:trace>
  <inkml:trace contextRef="#ctx0" brushRef="#br0" timeOffset="38848.9952">15077 6108 156,'0'0'31,"0"0"-27,0 0 18,0 0 28,92 0 0,-54 0-12,1-8-11,1-2-22,-1 4 2,-4 2-7,-2 1-30,-4 1-111</inkml:trace>
  <inkml:trace contextRef="#ctx0" brushRef="#br0" timeOffset="39625.9946">16256 5532 44,'0'0'193,"0"0"-97,0 0-8,0 0 40,0 0-34,0 0-51,-12-18-43,12 18-1,18 0-7,10-2 8,8 2 0,4-4 7,5 2-7,1 0 0,2-1 0,-3 3 1,-2 0-1,-6 0 0,-7 0-15,-6 4-51,-11 6-65,-10 1-49,-3 0-70</inkml:trace>
  <inkml:trace contextRef="#ctx0" brushRef="#br0" timeOffset="39946.994">16474 5569 100,'0'0'118,"0"0"-104,0 0-14,0 0 0,0 0 30,-20 84 17,14-42 2,0 5 16,2 4-6,-1-7-3,1 0-21,3-3-22,-1-2 5,2-1-8,0-4-8,0-1 5,0-2-6,0-4-1,0-4 0,0-2-39,0-4-88,0-6-119</inkml:trace>
  <inkml:trace contextRef="#ctx0" brushRef="#br0" timeOffset="40242.5528">16304 6206 235,'0'0'26,"0"0"17,0 0 23,0 0-27,0 0-38,0 0-1,44 0 9,-11 0-4,3 0-3,0 0 1,1 0-5,5 0 4,0 0-2,4 0 0,-1 0 0,-1 0-51,-3 0-54,-6 0-43,-6-3 26</inkml:trace>
  <inkml:trace contextRef="#ctx0" brushRef="#br0" timeOffset="44958.6546">10404 8205 279,'0'0'61,"0"0"-50,0 0 10,0 0 1,0 0-7,0 0-5,0 0-9,-58 2-2,52 19 2,2 9 0,-5 6 7,6 6 13,0 3-1,3-3-11,0-1-9,0-5-3,15-5 3,6-6 3,1-6-1,9-3 2,-2-9 3,-1-4-7,5-3 6,0 0 4,1-13-9,0-13 8,-1-5-9,-3-8-2,-5-6-34,-8 0-48,-10 2 28,-7 1 30,-3 4 17,-18 3-1,-2 7 4,-6 5 4,-2 8 2,3 5 0,-4 5 7,7 4 5,4 1 12,5 0-12,5 10-7,8 10-2,3 0-6,0 3 6,6 0-3,18-3 7,7-6 13,7-3-7,2-5-8,6-5 17,-1-1 0,4 0-13,0-7-3,-4-11 1,1-4-3,-7-2 1,-5-7-3,-8-1 0,-10-3 6,-4-3-4,-9 2 8,-3 1-10,0 5 5,-6 3 22,-10 6-9,-5 4-1,1 3 13,-2 3-23,3 0-2,-1 4 2,2-1-9,2 2 21,1 3-18,4 0-1,5 2 9,5-1-10,1 1 2,0-1-3,0-1-3,4 0-4,16-4 4,13-3 3,10 0 3,2 4-3,4 4 0,-1 2-3,-5 5 3,-1 19 4,-8 8-3,-5 12 9,-9 11 3,-8 10-8,-10 4 6,-2 2 17,0-7-18,-6-11 10,0-8-15,4-10-5,2-8 0,0-7 1,14-5-1,7-8 0,4-3 4,8-4-3,4 0-1,6-4-20,-1-8-18,0 5-49,0-1-82,-5-1-133</inkml:trace>
  <inkml:trace contextRef="#ctx0" brushRef="#br0" timeOffset="46487.9945">12229 8473 125,'0'0'136,"0"0"-98,0 0 3,0 0 38,0 0 43,0 0-39,19-26-28,-19 26-45,0 0-10,3 0-7,2 8-9,-2 12 13,-2 8-3,-1 7-5,-15 7-22,-16 0-108,-9-4-147</inkml:trace>
  <inkml:trace contextRef="#ctx0" brushRef="#br0" timeOffset="56671.9784">15671 7527 34,'0'0'58,"0"0"3,0 0-8,0 0-2,0 0 11,0 0-5,0 0-33,0-14 32,0 14-9,0 0-11,0 0-16,0 0-13,0 0-7,0 0 0,0 0-11,0 0 5,-3 7-12,0 11 18,0 8 0,3 4 1,0 5-5,0 2 4,0 5 0,0 5 7,1-2 5,5 3-7,2-2 8,1-3-9,6-1 7,4-3-11,8-2 2,3-5 10,6-7-7,2-6-4,1-3 6,0-8-6,-5 0 4,-2-5-5,-4-3 0,0 0 4,2-3 1,2-13-2,-4-4-1,0-6 0,-6-4 4,-3 0-5,-5-3-1,-3 0 9,1-2-5,-5-1-2,1 0 5,-2-3-5,1 0 20,-1-1-20,0 3 4,-3 1 15,0 0-20,0 6 2,-1 3-3,-2 7 3,0 8-9,0 5-6,0 3-17,0 4-22,0 0-89,0 2-173</inkml:trace>
  <inkml:trace contextRef="#ctx0" brushRef="#br0" timeOffset="110951.1359">13750 7615 10,'0'0'76,"0"0"-1,0 0 6,0 0-22,0 0 8,0 0-32,0-21 7,0 19-6,0 2-17,0 0 16,0 0-10,0 0-16,0 0-9,0 0-16,0 13-6,0 15 19,5 11 3,-2 8 18,0 2-10,-3 0-4,2-3 13,-1 1-16,4-2 6,1 0 11,4-2-15,-3-4 2,4-2-1,-3-2-2,2-2 0,-3-1 1,1-1-3,-5-2 5,3-3-5,-5-5 0,2-5-35,2-5-67,1-8-40,1-3-90</inkml:trace>
  <inkml:trace contextRef="#ctx0" brushRef="#br0" timeOffset="111489.9835">14313 7564 103,'0'0'86,"0"0"-28,0 0 7,0 0-7,0 0-56,0 0 1,-3 5-3,3 13 21,0 6 23,0 6-6,3 3 2,0 4 1,-1 2-28,-1 2 4,-1-3 28,0-1-34,0-3-5,0 0 9,0 1-14,2 1 9,1 0-10,0 0 0,-2-1 4,2-2-3,0-3-1,0-2 2,0-5-2,-2-2-12,-1-7-39,3-5-46,-1-9-68,-2 0-105</inkml:trace>
  <inkml:trace contextRef="#ctx0" brushRef="#br0" timeOffset="112163.991">13588 7618 70,'0'0'87,"0"0"-66,0 0-14,0 0 33,0 0 20,0 0-31,21-28-9,-12 23-8,3 2 2,3 0-2,7 0-5,5 1 2,3 2-3,4-1 3,7-2 12,6-1-2,6-3-3,5 1 5,1-1-20,6 1 5,0 1-6,1 2 2,1 3-4,-6 0 2,-10 0 0,-4 0 0,-11 0 0,-4 0 0,-7 0-1,-8 0 3,-3 0-2,-5 0 0,-3 0-2,-2 0-4,-2 2-53,-2 1-68,0 1-108</inkml:trace>
  <inkml:trace contextRef="#ctx0" brushRef="#br0" timeOffset="114444.9872">13596 8932 138,'0'0'75,"0"0"-75,0 0-6,0 0 6,0 0 11,0 0 10,0 0 22,24 12-7,-18-12-5,2 0-8,1 0-1,2 0-8,5 0 2,-1-10-10,0-4-4,0-1-2,-3 2-13,-8-1 2,-2 2-6,-2 3 14,0 1 3,0 4-5,0 1 5,0 2-1,0 1 2,-2 0 6,1 0-7,1 0-20,0 10 18,0 3 0,0 1 2,0 0 2,0-2 1,4 0 1,5-1-4,2 2-3,-1-3 3,-1 2 3,1-1-2,-1-2-1,-1-2 0,1-3-13,-2-4-136</inkml:trace>
  <inkml:trace contextRef="#ctx0" brushRef="#br0" timeOffset="114671.9878">13754 8686 362,'0'0'59,"0"0"6,0 0-20,0 0-6,0 0-36,0 0-3,-14-13-8,14 13-59,0 0-85,0 3 14,5 4-27</inkml:trace>
  <inkml:trace contextRef="#ctx0" brushRef="#br0" timeOffset="114918.772">13935 8725 339,'0'0'83,"0"0"-70,0 0-8,0 0 23,0 0-10,0 0-6,66-8-4,-49 6-8,-2 2 0,-5 0-28,1 0-84,-8 13-59</inkml:trace>
  <inkml:trace contextRef="#ctx0" brushRef="#br0" timeOffset="115128.9848">13960 8878 151,'0'0'31,"0"0"-22,0 0 4,0 0-11,0 0-2,0 0 0,88-37-1,-66 29 1,2 2-5,-3 0-76,3-2-38</inkml:trace>
  <inkml:trace contextRef="#ctx0" brushRef="#br0" timeOffset="115372.9854">14383 8624 261,'0'0'145,"0"0"-109,0 0-36,0 0 0,0 0 18,0 0 34,-12 91-39,12-63-6,0 0 2,0-1-5,0 0-4,2 0 6,1 1-6,-2-2-2,1 0-84,-2-3-58,0-5-131</inkml:trace>
  <inkml:trace contextRef="#ctx0" brushRef="#br0" timeOffset="116954.9871">13940 7111 76,'0'0'72,"0"0"-12,0 0-6,0 0 11,0 0-16,0 0-25,0-6-21,0 6-3,0 0-9,0 0 2,0 7 2,0 6 5,0 0 1,0 0 0,3 1-1,2 1 0,1-1 0,0-1 4,0-2-4,2-2 0,0-1 0,1-4 1,3-2 1,0-2-2,0 0 1,3 0 2,-3-3-3,-1-5-10,-3-1 0,0 0 3,-2-2 7,1-1-2,-3 0 5,-1 0 0,0-2-1,-1 3-1,-1 0 20,1 1-15,-1 2 1,-1 2 8,0 5 16,0-1 48,0 2-23,0 0-44,0 0-12,0 10-28,0 8 28,0 7 1,0-1-1,0 0 7,0 1-7,0-1 0,0 1 4,0-6-4,2 1 2,-2-2-2,0 0 0,0 0-1,0-2-17,0-2-116,0-5-69</inkml:trace>
  <inkml:trace contextRef="#ctx0" brushRef="#br0" timeOffset="120825.9834">16396 8207 104,'0'0'90,"0"0"-26,0 0-3,0 0 16,0 0-26,0 0 13,0 0-37,0-23-18,-1 23-9,-1 0-20,1 12 20,-1 6 1,1 3-1,1 0 0,0 1 0,0-4 0,1-2 0,11-2 0,0-2 3,0-3-2,3-3 3,-2-1-2,3-4-1,1-1 2,-1 0-3,0-3-10,-3-9-11,-3-2-7,-4-2 19,-3 1 8,-3 0 1,0 1 5,0 4-3,0 3 1,0 3 33,0 1-6,0 3-5,0 0-25,0 0-4,0 3-17,0 13 11,4 5 10,-1 2 0,0 3 1,1-2 1,-1 1 0,0 1 0,-2-3 3,-1 1-5,0 0 0,0 0 1,0-2 0,0 0-1,0-4-40,0-7-98,3-8-149</inkml:trace>
  <inkml:trace contextRef="#ctx0" brushRef="#br0" timeOffset="121076.9858">16776 8395 128,'0'0'36,"0"0"-33,0 0 60,0 0-24,83-18-35,-67 15-2,-2 1-2,-3 2-5,-2 0-22,-3 0-97</inkml:trace>
  <inkml:trace contextRef="#ctx0" brushRef="#br0" timeOffset="121531.9864">17100 8402 111,'0'0'93,"0"0"-85,0 0 0,0 0 34,0 0 11,0 0-13,51-4-14,-39-5-1,0 0-11,-2-2-10,1 0 4,-3-3-6,-1 0 4,-4 2-6,-2 0 2,-1 3 5,0 3-6,0 4 12,0 2 30,0 0-15,0 0-28,0 2-13,0 13 13,0 5 11,0 1-4,0 1 8,0 3-7,5-3-3,8-1 4,-1 0-2,3-3-4,-2-2 0,-1-3 0,0-3-3,-3-2 0,2-4-60,-3-4-78,-2 0-95</inkml:trace>
  <inkml:trace contextRef="#ctx0" brushRef="#br0" timeOffset="121728.9867">17188 8173 370,'0'0'161,"0"0"-93,0 0-47,0 0-10,0 0-11,0 0-1,-7-25-26,11 24-36,5 1-99,1 0-65</inkml:trace>
  <inkml:trace contextRef="#ctx0" brushRef="#br0" timeOffset="123705.3136">17850 7498 201,'0'0'119,"0"0"-41,0 0 4,0 0-4,0 0-22,0 0-11,-1-17-38,-2 17-7,3 0 0,-1 15-21,1 17 19,0 10 0,0 8 4,0 7 0,0 5-2,4-1 0,7 0 11,1-4-8,4-3 3,1-6 0,3-4-5,1-7 7,2-5-8,2-8 0,0-6 5,4-6-5,3-7 0,4-5 7,2 0-5,2-12 5,-3-11-6,-3-5-1,-2-9 7,-4-6-7,-1-4 0,-2-1 0,-5-4 3,-2 6 1,-6-2-3,-8 1-1,-1 2 6,-3 1-5,0 5 1,-7 6 5,-1 5-2,2 5 1,3 9-6,1 7-6,2 4-1,0 3-51,0 0-168,2 9-137</inkml:trace>
  <inkml:trace contextRef="#ctx0" brushRef="#br0" timeOffset="137688.9826">18919 7817 134,'0'0'153,"0"0"-39,0 0-23,0 0-2,0 0-29,0 0-34,0-1-4,0-1-12,5-3-9,11-1 3,4-1-4,5-2 0,5 3 0,-2 2 0,0-1-1,-1 3-52,-5 2-76,-4 0-40,-4 0-97</inkml:trace>
  <inkml:trace contextRef="#ctx0" brushRef="#br0" timeOffset="137904.9821">18947 7922 117,'0'0'76,"0"0"-74,0 0 1,0 0 6,0 0-2,0 0-5,103-12-2,-72 6 0,-1 3-2,-4 2-42,-2-1-78</inkml:trace>
  <inkml:trace contextRef="#ctx0" brushRef="#br0" timeOffset="138397.9899">19713 7506 249,'0'0'148,"0"0"-136,0 0-12,0 0 0,0 0 11,0 0 12,92-2 8,-53-3 2,1 1 6,-1 1-22,-2 0-11,2 0 1,0 3-6,-7 0 2,-2 0-3,-8 0-27,-6 0-41,-9 0-42,-7 7-74</inkml:trace>
  <inkml:trace contextRef="#ctx0" brushRef="#br0" timeOffset="138677.9808">19960 7523 128,'0'0'40,"0"0"-36,0 0-3,0 0 29,0 0-7,-31 85 34,22-45 0,0 9 24,-4 0 11,2-1-22,1-1-35,4-2-10,4-3-20,2 1 6,0-3-10,0-3-1,0-5 6,0-4-6,-4-9-9,-1-4-54,-2-9-78,-2-4-61</inkml:trace>
  <inkml:trace contextRef="#ctx0" brushRef="#br0" timeOffset="138896.9849">19763 8088 162,'0'0'171,"0"0"-151,0 0-20,0 0-8,0 0 8,0 0 25,69-5 22,-32 2-6,2 0-26,3 0-7,-5 0-2,-3 3-6,-2 0-2,-8 0-68,-9 0-84,-5 0-71</inkml:trace>
  <inkml:trace contextRef="#ctx0" brushRef="#br0" timeOffset="141434.9818">2837 10805 107,'0'0'93,"0"0"-27,0 0 11,0 0-7,0 0-22,0 0-48,0 1-2,0 21 2,0 7 10,0 6 14,2 4-8,1 2 9,0 2-21,0 6-4,1-1 7,-1-2-5,-3-1-2,3-6 0,0-4 0,0-3-1,0-4 1,0-5-38,0-2-24,0-6-46,0-5-29,1-8-55</inkml:trace>
  <inkml:trace contextRef="#ctx0" brushRef="#br0" timeOffset="141993.9849">2949 10787 4,'0'0'171,"0"0"-102,0 0-21,0 0-35,0 0-13,0 0-20,36 25 20,-8 5 24,-1 8 9,4 6-15,2 2-2,-3 1-8,3 1 3,-2-3-6,-1-2 3,0-6-8,0-4 5,-2-5 1,0-6-1,-5-4 3,-4-5-7,-5-4-1,-1-4 6,-7-2-5,-1-3 11,-4 0 16,1 0 40,1-13 49,0-13-85,-1-5-21,0-7 2,-2-3-11,0-1-1,0-3 2,0 1 1,0 2 1,-4 3-5,-7 1 1,2 5 1,3 3-2,3 4-1,3 5-3,0 6-34,0 6-30,6 5-97,9 4-55,0 0-11</inkml:trace>
  <inkml:trace contextRef="#ctx0" brushRef="#br0" timeOffset="143274.0517">3789 11138 276,'0'0'62,"0"0"-28,0 0-9,0 0-3,0 0-5,0 0-17,-92-13 4,78 21-12,-1 8 5,5 6 1,0 2-2,2 2 2,8 2-4,0-3 1,0-1 3,0-3 1,8-1-3,5-5 3,2-1 1,1-4 0,-1-4 1,0-4 2,-3-2-2,3 0 9,-5 0-4,1-3 0,-1-11 12,-2-4-10,1-4 0,-1-7-4,0-4-3,-5 0 6,-3-1-7,0 3 3,0 4 1,-3 6-1,-5 6 4,0 4 14,3 7 25,1 2-22,4 2-21,0 0-3,0 5-27,0 8 17,3 4 10,7-2-2,2-1 2,3-1 2,0-2-2,0-3 0,1-1 2,2-4-1,0-3 3,3 0-2,-3 0-2,-2-13 7,2-5-6,-3-3-1,-3-3 4,0-4 0,-5-4-1,-1-4 9,-1-3-2,-2-5 8,-3-3-15,3 0 7,-3-1 3,0 6-6,0 6 12,0 5 5,-6 6-8,1 6 1,1 9-14,1 5-1,3 4 11,-2 1-13,2 0-7,0 12-9,0 20 9,0 12 5,0 12 2,0 4-1,0 5 1,0 0 0,2-5 0,5-7 0,1-8 0,5-8 0,1-2 0,0-5-1,3-2 0,7-5 1,4-3 0,5-5-1,4-5 1,1-3 2,0-6-2,1-1 0,0 0 1,-3-3 0,2-10-2,-6-4-6,-8-5 2,1-1 3,-6-3-18,-5-1-6,-2 3 9,-8 1 0,-4 2 16,0 3-1,-3 3 2,-10 2 11,1 4-6,3 2 9,0 3-13,5 4 0,-1 0-2,2 7-7,0 15 8,3 4-3,0-1 0,0 2-5,9-4 8,7-2 0,4-3 1,2-7-1,-1 0 0,2-5 7,-4-3-6,0-1-2,-2-2-3,-4 0-53,2 0-72,-6 0-142</inkml:trace>
  <inkml:trace contextRef="#ctx0" brushRef="#br0" timeOffset="143745.5954">3843 10903 20,'0'0'193,"0"0"-102,0 0-53,0 0-29,0 0 6,0 0 13,81 0 2,-50 0 1,6 0-20,0-7-2,4 3-6,6 0-2,1 1 1,0 1-2,-5 1-39,-8 1-90,-12 0-139</inkml:trace>
  <inkml:trace contextRef="#ctx0" brushRef="#br0" timeOffset="145156.8951">5748 11175 395,'0'0'48,"0"0"-48,0 0-19,0 0 11,0 0 5,0 0 3,9 27 0,-3-21 1,6-3 7,0 2-7,3-4 2,9-1 12,1 0 2,6 0 10,2-7-10,-3-7-14,-3-3 7,-5-1-9,-2-3 4,-4-4 1,-1-5-1,0-7 2,-3-3-7,-3-6 0,1-3 8,-8 0-8,-2 2 4,0 3-1,-8 4 8,-4 3 11,-1 5-10,-2 7-10,3 6 13,3 5-15,2 8 6,4 3 8,1 3-4,2 0-10,0 21-23,0 17 15,8 11 3,8 10 5,3 1 0,1 1 5,1-6-5,1-4 3,2-9 0,3-7-3,3-8 2,1-5 2,-3-8-4,1-6 4,-1-5-1,-1-3 5,0 0-4,-1-12-4,-1-11 12,-3-4-12,-3-3 1,-5-5 0,-4-4-1,-4-2 0,-3-1 0,0 0-3,-3 2 1,0-2-8,0-1 10,-3 3 0,-3 0 1,-1 11-1,1 6 0,1 11 0,2 8 27,0 4 3,2 0-30,-2 18-1,-2 19-16,-2 14 16,2 8 1,-1 0 0,2-5 8,4-4-7,0-5 2,0-6 0,0-7-2,0-6 1,3-3-2,0-5 0,0-6 1,0-5 2,-3-3-3,3-4 0,0 0 2,9-6-1,3-18 1,4-7-2,2 0-2,-5 7-6,-1 8 7,-7 6-2,-1 6 3,1 4-1,5 0-13,4 3 2,0 9 11,0 1-5,-1 2 6,2-2-1,-3-2 2,4 1 0,1-1-1,-1-2 0,5-1 0,-3-2 0,1 0-43,2-4-95,-5 0-64</inkml:trace>
  <inkml:trace contextRef="#ctx0" brushRef="#br0" timeOffset="146191.9803">7063 10896 41,'0'0'125,"0"0"-55,0 0-6,0 0 10,0 0-1,0 0-13,-48-50-9,31 50-16,1 0-32,-5 0-5,0 11 2,0 6 0,2 4 0,1 1-2,3 4-1,1 0-3,6-1-2,6 0 7,2-4-3,0-2 3,5-4 0,8-2 1,7-2 0,-3-5 0,1-2 1,2-4 11,-1 0-10,-1 0 4,3-10-1,-2-5-5,-5-2 2,-3-1-2,-3 0 0,-5 0 4,3 5-3,-6 2-1,0 6 7,0 3-5,0 2-2,0 0-1,0 0-22,3 10 3,0 8 13,3 2 7,3-2 0,3-1 1,6-2-1,0-2 0,4-4 2,0-3 3,2-3-3,-1-3 1,2 0 1,-3-2 0,2-12 2,-4-9 1,-3-4-5,0-8 16,-1-4-3,-2-4-4,-4-2-1,-1-2-6,-6 3 9,-3-1 5,0 3-12,0 2 12,-1 5-5,-7 6-1,2 9 1,-1 10 5,5 5-1,1 5-17,1 0 0,0 13-3,0 21-25,0 16 28,0 5 3,6 3-1,9-3 1,-3-3-3,4-9 2,-1-5 1,1-10-2,-2-5-1,7-5 3,-2-7-2,2-7-1,4-4-27,2 0-20,0-6-54,-7-9-230</inkml:trace>
  <inkml:trace contextRef="#ctx0" brushRef="#br0" timeOffset="146538.9821">7168 10787 294,'0'0'180,"0"0"-155,0 0-25,0 0 0,0 0 1,0 0 18,88-8 11,-52 1-20,0 1-8,1-1 6,-1 4-8,-1 1 0,0 2 0,-4-2-4,-2 2-73,-8 0-52,-8 0-38</inkml:trace>
  <inkml:trace contextRef="#ctx0" brushRef="#br0" timeOffset="147285.6869">5948 10862 129,'0'0'110,"0"0"-68,0 0 14,0 0 2,0 0-36,0 0 4,88-27-3,-49 24 11,2 0 12,4 0-12,3 0-15,3-2-19,4 2 2,0 0 0,-5 2 1,-9 1-6,-11 0-23,-9 0-69,-8 3-37,-8 4-132</inkml:trace>
  <inkml:trace contextRef="#ctx0" brushRef="#br0" timeOffset="148373.9828">9217 10307 235,'0'0'131,"0"0"-61,0 0-43,0 0 2,0 0-29,0 0-5,0 5-23,12 26 28,-3 9 55,0 8-13,-2 5-16,0 0 2,-2-2-21,1-4 5,-1-4-4,-2-2-7,0-5 14,1-4-13,-1-2-1,3-5 1,0 0-1,1-7-1,2-2 0,2-6-23,2-5-39,8-5-64,3 0-62</inkml:trace>
  <inkml:trace contextRef="#ctx0" brushRef="#br0" timeOffset="148823.9831">9876 10257 175,'0'0'93,"0"0"-8,0 0 21,0 0-13,0 0-69,0 0-24,0 39 0,0 1 40,0 6-8,0 0-13,0 1-7,0 0-7,0-5-5,2-2 11,1-3-10,-2-4 3,-1-2-3,2-3 2,-2-2 0,0-3-3,0-2 2,0-4-2,0-5 0,0-5-14,0-4-35,0-3-102,0 0-32,0-7-53</inkml:trace>
  <inkml:trace contextRef="#ctx0" brushRef="#br0" timeOffset="149595.6618">9199 10320 49,'0'0'88,"0"0"-40,0 0 3,0 0-2,0 0 4,0 0-17,-2-34-15,2 30 18,0 3-1,0-1-7,2 1-9,-1 1-20,1-2-1,-1 2-1,1 0 1,-1 0-3,-1 0-1,0 0-8,0 0-2,0 0-6,0 0 6,0 0-2,0 0-5,0 0 17,0 0 3,-7 0 4,-5 5-4,0 0-10,0-1-8,-1-1-9,2 0 27,1-2 0,5-1 2,1 0-2,1 0 8,0 0-8,1 0 0,2 0 6,0 0-3,0 0 19,0 0-22,8 0 0,13 0 0,5 2 1,9-1 0,8 1 3,9-2-1,8 0 1,7 0-4,3 0-1,3-6 1,-1-3 2,7 0-2,-4 0 0,-4 1 2,-8 1-2,-9 4 0,-15 3 0,-14 0-2,-12 0 2,-8 0-19,-5 0-51,0 4-12,-9 4 4</inkml:trace>
  <inkml:trace contextRef="#ctx0" brushRef="#br0" timeOffset="150144.9403">8768 10040 178,'0'0'108,"0"0"-36,0 0-4,0 0-7,0 0-45,0 0-16,-5 6-31,5 12 31,0 3 0,0 2 6,0 0-4,0-2 0,9 0-2,6-3-6,6-2-80,4-3-90</inkml:trace>
  <inkml:trace contextRef="#ctx0" brushRef="#br0" timeOffset="150713.9797">10627 9969 193,'0'0'134,"0"0"-63,0 0-27,0 0-13,0 0 25,0 0-40,0 0-16,-29 20-7,23 9 7,-3 2 4,-1 2 5,-2-1-6,1-1-1,-2 0 0,0-1-2,-2 0-38,0-5-47,2-2-43,-1-8-119</inkml:trace>
  <inkml:trace contextRef="#ctx0" brushRef="#br0" timeOffset="153819.9836">11864 10751 222,'0'0'133,"0"0"-133,0 0-10,0 0 10,0 0 5,0 0-4,0 0 3,7 22 4,5-20-3,0-2 1,6 0 8,0 0-7,3-5 4,2-7-11,0 0 1,-2-1 5,1-4-6,-4 0 0,-5 1 0,-4-1 1,-4 4 4,-5-1-3,0 5-1,0 3 10,0 2 8,0 2 23,0 2-2,0 0-40,0 0 0,-3 7-9,3 7 4,0 1 1,0 2 3,0-1 0,0 4 0,3-1 2,10 3-1,-1-3 0,4-2 0,1-3 0,2-1 0,2-7 0,-1-5 5,-1-1-4,3 0 6,-4-9-7,2-7-15,-4-4-1,2-2-11,-4-4 5,-3 0 11,-3 2 11,-4 3 1,-1 5 2,-1 5-3,-2 5 12,0 6 44,3 0-35,4 0-21,2 0-24,5 8 24,2 4 1,6 3 6,-5 0 2,1 1-7,-5 1 1,-1-2-3,-6 0 2,-3 0-6,-3 2 1,-2 1-19,-17-4-94,-9-1-190</inkml:trace>
  <inkml:trace contextRef="#ctx0" brushRef="#br0" timeOffset="154007.9809">12075 10529 468,'0'0'0,"0"0"-72,0 0-36,0 0 53,0 0-60</inkml:trace>
  <inkml:trace contextRef="#ctx0" brushRef="#br0" timeOffset="155251.6285">13418 10523 42,'0'0'83,"0"0"8,0 0 2,0 0-24,0 0-23,0 0-30,46-28-13,-31 28-3,0 6-2,3 11 2,-1 3 1,0 4-1,0 0 1,-2 1 2,-3-4-2,-1-2 2,-3-2-3,-2-4-8,-4-2 8,-2-4 0,0-1 5,0-4-5,0 0 3,0-2 12,0 0 2,0 0 3,0-7-20,0-6 7,0-2-7,0-2 5,0 1-3,1-1-4,14 2-1,-2 0 3,5 0 2,0 1-2,0 2-1,-3 3 1,0 2-5,-3 2 4,0 4-4,-2 1-1,1 0 3,-1 6-10,2 7 9,-3 2-5,3 0 9,-3 4 1,-2-1 0,-2-2-1,4 1 5,-2-3 2,-1-1-2,0-3-3,0-2-1,3-2 9,-1-2-9,1-2 2,2-2 13,1 0-10,3-2 1,2-11-3,-1-2-1,-2-3 6,0 0-9,-3-1 0,-1 1 5,-2 2-4,-1-1-1,-2 5 0,-2 3 2,-2 2 2,-1 2-3,0 2-1,0 2 5,0 1-5,0 0-5,0 0 0,0 0-11,0 10-1,0 7 14,0 4 2,0-2 1,0-2-4,6 0 2,0-6-2,4 2 4,0-3 3,-1-1-3,2-1-6,0-2-8,1 0-49,-2-5-63,1-1-77</inkml:trace>
  <inkml:trace contextRef="#ctx0" brushRef="#br0" timeOffset="156301.987">14097 10481 70,'0'0'56,"0"0"-32,0 0 7,0 0 1,-19 97-9,19-72 8,0 1-15,0-1 16,0-2-13,0-4-2,6-1 3,4-2-7,0-5-1,1 0 9,4-5-14,-2 0-4,2-4 0,0-2 7,1 0 9,1 0-15,1 0 7,-3-7-4,-1-1 3,-1-3 1,-3 1 3,-3-4 1,-2-3 0,-4 2-13,-1-3-2,0-3 5,0 0 1,-7-3-6,-5 2-8,0 1-11,1 1 16,-2 6-20,1 5-8,-3 3 28,2 5-11,-2 1-14,3 0 8,4 0 8,5 0 9,3 0 2,0 0-14,0 0 0,0 0 1,3 0-2,7 0 5,4 0 11,1 0 24,5 0-24,-2-3 9,1-5 25,2 0-24,-3 0 3,-2-3-6,2-1 1,0-1 0,-1-1 5,-1 0 0,-4 0 1,-2-2 6,-4 1 23,-3 0-12,-3-5 19,2-2-20,-2-2-20,0-3 8,0-2-16,1-1 0,2 2 2,0 5-4,-1 5 0,-1 7 1,-1 7 5,0 1 0,0 3 4,0 0-10,0 4-3,0 25-16,0 12 19,0 10 12,0 6-11,0 5 14,0 0 11,0-2-15,2-8 10,8-9-15,1-12-5,5-7 2,0-6-3,5-5 1,0-3-1,3-6 2,0-4-4,0 0-19,-3 0-38,1-5-28,-1-9-98,-6-4-194</inkml:trace>
  <inkml:trace contextRef="#ctx0" brushRef="#br0" timeOffset="156633.9804">14252 10308 79,'0'0'159,"0"0"-145,0 0 49,0 0 29,0 0-29,85-15-12,-56 12-17,2 0-13,1-2-3,3 1-17,-1 1 0,2 0 3,0 0-4,-3 0-17,-6 0-50,-8 3-51,-10 0-23,-9 0-81</inkml:trace>
  <inkml:trace contextRef="#ctx0" brushRef="#br0" timeOffset="157906.4916">15565 10269 50,'0'0'136,"0"0"-85,0 0 24,0 0 20,0 0-34,0 0-22,0-5-39,2 13-12,2 14 12,-1 9 44,0 8-7,-3 3-6,0 1-20,3-2 41,-2-3-34,2-7-18,0-1 7,-3-5-7,2-1 1,-2-5 4,0-3-4,0-6 0,0-2-1,0-6-2,0-2-2,0 0-14,0 0 16,0-16-5,3-8-1,3-8-6,4-4 1,-1-5-9,2-1 5,-1 3 11,-1 1-1,0 5 6,1 9 2,-4 3-2,-1 9 2,-1 5-1,-2 2 31,-1 5-18,3 0-3,3 0-10,3 0-3,8 12-1,0 11 4,0 4 7,-2 8 14,-1-1-16,-3-1-4,1-1 9,-4-7-7,-1-2-2,-2-2-1,-1-5 2,-4 0 2,2-3-4,-3-3-2,0-3-2,0-4-73,0-3-100,0 0-4</inkml:trace>
  <inkml:trace contextRef="#ctx0" brushRef="#br0" timeOffset="158224.9808">15473 10291 138,'0'0'76,"0"0"-72,0 0 22,92-16 41,-59 13-10,4 0-19,2 0-5,0-2-2,2 1-9,0 1-7,-7 3-11,-1-2-3,-5 2 2,-4 0-3,-4 0-2,-6 0 1,-3 0-25,-7 0-43,0 3-18,-4 0-40,0 0-72</inkml:trace>
  <inkml:trace contextRef="#ctx0" brushRef="#br0" timeOffset="158748.9797">16305 10331 262,'0'0'144,"0"0"-38,0 0-25,0 0-51,0 0-8,0 0-22,9-5 0,7 5 4,5-1-3,3 1 0,-4 0-1,-3 0-33,-3 0-79,-7 4-105</inkml:trace>
  <inkml:trace contextRef="#ctx0" brushRef="#br0" timeOffset="158925.9809">16330 10470 54,'0'0'27,"0"0"12,0 0 36,0 0-51,102-15-18,-77 11-6,-4 2 0,-3 2-39,-9 0-102</inkml:trace>
  <inkml:trace contextRef="#ctx0" brushRef="#br0" timeOffset="159586.9827">16776 10202 193,'0'0'126,"0"0"-51,0 0-6,0 0-12,0 0-9,0 0-24,36-68-2,-18 58-8,3 3 1,-3 4 5,-2 3-17,1 0 0,-2 0-3,-1 10-5,-3 7 3,-5 2-2,-4 4 3,-2 0 0,0-2-14,-3-1 13,-3-4-5,1-3-5,2-2 12,3-5-6,0 0 0,0-3-19,0 0 4,0-1 20,0-1-6,2 2 7,2 0 0,4 3 2,0 2-3,3 4 1,-1 1 0,1 4-4,-5 1 4,-2 0 0,-2 1 1,-2 0 5,0-1 2,-5 0 3,-9-2 9,-5 2 19,-4-3-16,-4 0-10,0-1-5,-3-2-7,5-4-1,2-4 0,4-4-40,8 0-96,7-6-144</inkml:trace>
  <inkml:trace contextRef="#ctx0" brushRef="#br0" timeOffset="159813.9802">17152 10370 541,'0'0'49,"0"0"-44,0 0 3,0 0 4,0 0-5,0 0-7,3 0-27,-3 0-95,0 0-178</inkml:trace>
  <inkml:trace contextRef="#ctx0" brushRef="#br0" timeOffset="160261.9812">17331 10126 356,'0'0'132,"0"0"-108,0 0-8,0 0-16,0 0 0,0 0 40,0 92-15,-6-58-19,1 0 3,0-5-6,4-1-1,1-3-2,0-2 1,0-1-1,3 1 0,5-4-6,0 1-29,-1-4-88,-1-3-80,-1-3-44</inkml:trace>
  <inkml:trace contextRef="#ctx0" brushRef="#br0" timeOffset="160787.5">17535 10127 185,'0'0'86,"0"0"-50,0 0-28,0 0 27,0 0 28,0 0-63,3 0 0,-3 26 8,0-1 31,0 1-12,4-5-5,0-4-11,5-2-2,2-4 0,5-4-7,2-3 10,3-4-5,3 0 4,-2 0 0,-4-3-9,-2-7 7,-5-1-6,-7 1 3,0-4 11,-3-1 14,-1-2-15,0-1-3,0 2-11,0 4 10,0 6-2,0 6 14,0 0 15,0 0-39,2 16-15,0 12 14,0 5 1,-1 3 1,-1 3 2,0 0 4,0-2 11,0 1-12,0-5-3,3-1-3,0-8 1,2-3-4,-1-4-30,1-7-46,-2-3-131,-2-7-236</inkml:trace>
  <inkml:trace contextRef="#ctx0" brushRef="#br0" timeOffset="161231.9798">18201 10356 204,'0'0'316,"0"0"-237,0 0-32,0 0-15,0 0-18,0 0-14,-4-4 0,4 4 0,0 0-8,0 0-34,0 0-111,0 0-107</inkml:trace>
  <inkml:trace contextRef="#ctx0" brushRef="#br0" timeOffset="161423.9754">18461 10379 583,'0'0'0,"0"0"-30,0 0 30,0 0 0,0 0-47,0 0-26,30 0-59,-23 0-56</inkml:trace>
  <inkml:trace contextRef="#ctx0" brushRef="#br0" timeOffset="161622.9789">18676 10409 547,'0'0'0,"0"0"-36,0 0 34,0 0 2,0 0-15,0 0-60,34-12-80,-34 12-75</inkml:trace>
  <inkml:trace contextRef="#ctx0" brushRef="#br0" timeOffset="161791.9876">18676 10409 347,'86'-14'0,"-81"14"-112,-5-2 90,0 2-148</inkml:trace>
  <inkml:trace contextRef="#ctx0" brushRef="#br0" timeOffset="164056.2201">19443 10299 80,'0'0'99,"0"0"-85,0 0 1,0 0 8,0 0 34,0 0-19,1 26-20,6-26 21,2 0-1,2 0-6,7 0 10,1-8-23,5-7-6,0-5-1,0-1-11,-3-4 3,-2-5 0,-1-5-1,-3-2 1,0-4-4,-5 0 0,-1 0 1,0 1 3,-6 2-4,-3 2 3,0 5-3,0 3 4,0 7-1,-2 8 30,-2 5-8,3 5-10,-1 3 5,2 0-20,-1 1-4,1 24-14,0 11 9,0 12 9,0 7 0,10 0 2,2 1-1,2-2-1,0-4 2,0-5-1,4-5-1,-1-4 0,0-5 5,1-3-4,-1-4-1,0-4 0,0-4 4,-1-5 3,1-4-7,-1-5 0,-1-2 5,1 0-5,-2 0 6,-2-6-2,-5-8-4,-1-2 10,-3-2-10,-3-7-7,0 2 3,0 0-9,0 1-7,0 2 5,-1 5 0,-8 1 8,-2 4-23,-2 3-3,4 3 32,3 3-12,3 1 13,3 0-2,0 0 2,0 0-4,6 0-17,10 0 21,8-2 3,4-1-3,2 0 3,-1-2-3,-1 1 2,-4 1 0,-5 0-2,-6 3 0,-2 0-2,-3 0 1,-2 0 1,-1 0-1,-2 2-8,-1 3 6,-1 5-8,-1 0 2,0 1 9,0 1 0,0 1 5,0 1 2,3-1 3,2 2 6,0-1-10,2 0-3,2-3 3,1 0-3,1-5 6,2 0-9,2-4 2,1-2 14,-2 0-14,2 0 3,-4-5 1,1-8-6,-5-2 5,-2-2-2,-1 2-2,-1-2 6,0 4-7,1 1 0,-2 5 2,-2 2 7,-1 3 27,2 0-16,-2 2-20,0 0 0,1 0-11,2 0-6,4 11 11,3 3 6,2 1 0,1-2 0,4 0 0,2-5 7,-3 0-6,2-5 0,-1 0 5,1-3-4,-3 0 3,2 0 0,0-4-1,1-10 16,-3-3-4,1-5-4,-2-2 5,-1-8-4,-2-4-5,-4-5-8,0-2 0,-5-1 7,-1-1-7,-1 1 2,0 4 3,0 4-3,-1 4 20,-5 8-16,0 10-6,3 7 16,0 7-11,1 0-5,1 15-7,-5 23-10,0 15 16,-1 11 1,4-1 0,3-3 0,0-5 0,7-11 0,6-6 0,4-9 4,-2-9-4,1-4 0,1-7 0,3-3 0,2-6 0,0 0-23,2 0-18,-2-7-38,-2-7-79,-4-4-118</inkml:trace>
  <inkml:trace contextRef="#ctx0" brushRef="#br0" timeOffset="164409.487">20345 10091 223,'0'0'29,"0"0"-21,0 0-8,0 0 42,88-30-4,-55 23 16,0 0-22,-1 2 2,1 2-14,3 0-12,2 0-5,2 1 0,2-1-3,-2 0-5,-6 0-21,-4 2-20,-5-2-16,-8 1-20,-7 2-67</inkml:trace>
  <inkml:trace contextRef="#ctx0" brushRef="#br0" timeOffset="167936.298">22368 10202 178,'0'0'99,"0"0"-62,0 0 30,0 0-19,0 0 3,0 0-18,0-8-4,2 5 1,3 0-19,3-4-11,3 2 0,5-3 3,1-1-3,3 0 0,-3-2-5,-2 3-4,-6 0-4,-3 2 10,-5 3 1,2 0 2,-3 1 0,0 1 0,0 1-7,0 0 6,0 0-6,0 0-5,0 5-21,0 14 22,0 4 11,0-1 2,0 0-1,0-3-1,0-3 2,1-2-2,7-2 0,3-3 1,0-2 4,0-1-1,2-2-2,2-4 6,2 0-5,2 0 4,2 0-6,-2-7 1,-1-3 9,-1-5-11,-3-3 3,0-5 8,-2-4-6,-3-3 3,-2-5-1,-2-3-5,0-1 7,2-1-6,-3-1 5,1 2-1,-2 3 15,-2 1 5,1 4-18,-2 2-3,0 2 6,0 6-8,0 6-4,0 4 4,0 8-2,0 3 18,0 0-20,0 5-1,0 27-10,0 17 4,-5 16 7,2 7 6,3 0-4,0-4 8,0-6 1,0-8-8,0-11 9,9-8-11,4-8-1,1-4 3,4-6-2,0-7 4,4-6-3,6-4 0,7 0-2,4-14-11,2-9-52,0-3-105,-7-2-158</inkml:trace>
  <inkml:trace contextRef="#ctx0" brushRef="#br0" timeOffset="168266.9808">22573 10039 200,'0'0'203,"0"0"-203,0 0 4,0 0 9,0 0 21,107 0-15,-64-6 10,4-2-13,2-1-10,1 0-5,-5-1-1,-3 0 0,-5 4-75,-13 2-66,-10 1-117</inkml:trace>
  <inkml:trace contextRef="#ctx0" brushRef="#br0" timeOffset="168496.9768">22479 9837 555,'0'0'46,"0"0"-37,0 0-9,0 0 0,0 0-2,0 0-21,-6 3-87,6 3-57,7 0-80</inkml:trace>
  <inkml:trace contextRef="#ctx0" brushRef="#br0" timeOffset="169487.4305">23783 10131 198,'0'0'59,"0"0"-56,0 0-6,0 0 1,0 0 2,0 0 13,17 3 26,-4-3 13,0 0-17,0 0-7,2-5 10,-1-3-12,-1-2-14,3-2-3,0-4-4,0 0-2,-3 0-3,2-1-8,-7 2 0,-2 6-3,-6 3 10,0 3 1,0 2-6,0 1 6,0 0 0,-3 0-6,-3 4 3,0 14-4,-2 6 4,2 2-1,5 1 4,1-3 9,0-2 0,1-2-2,13-2 9,1-4-13,2-2 4,3-6 4,-1-2-11,4-4 15,0 0-10,0-1-4,1-15 5,-2-2-6,-1-3-12,-4-3-14,-3 3 16,-5 2 10,-4 3 0,-2 6 0,-2 4 22,-1 2-5,0 4 0,0 0 9,2 0-26,4 0-11,4 2-11,5 12 22,3 3 3,0 0 11,0 1 2,-2-2 9,-4 0-11,-3-1-5,-4-1-7,-4 0 1,-1-2-3,0 1 0,-21 1 0,-7-2 0,-7-1-71,3-7-101,0-4-119</inkml:trace>
  <inkml:trace contextRef="#ctx0" brushRef="#br0" timeOffset="169676.9801">23975 9885 577,'0'0'0,"0"0"-69,0 0-169,0 0 97</inkml:trace>
  <inkml:trace contextRef="#ctx0" brushRef="#br0" timeOffset="171031.9841">25271 10094 257,'0'0'30,"0"0"-30,0 0-13,0 0 13,0 0 2,0 0-1,2 24 9,5-21 4,4-1 17,4-2 26,-2 0-11,4 0-1,-1 0-13,0-5-23,1-5 2,1-2-11,0-2 2,0 1 3,-5-1-5,-1 2-4,-3-2-2,-1 3 5,-3-2 0,-2 3 1,-1 1 0,-2 2 0,0 4 2,0 1-2,0 2 0,0 0-3,0 0-25,0 13-12,0 8 40,0 4 2,0-1-2,0-2 0,0 1 0,6-4 2,3-1 1,3-4-3,0-2 1,-3-4 2,-1-4 0,-2-3-2,0-1 5,2 0 0,4 0 5,-2-2-7,5-11-4,5 0 7,2-2-7,6 0 0,1-2 0,0 2-1,0 2 1,-5 2 0,-5 4 0,-4 2 0,-5 4 0,0 1-3,-4 0 2,1 0-9,2 0 5,-3 12-2,1 1 7,-2 2 5,0 3-4,-1-1 11,-3-1 8,1-2-16,-2 0 20,0-6-15,0-2-6,0-2 4,0-4-4,0 0 3,0 0 14,0 0 6,4-11 27,4-9-53,2-5-2,8-3-2,3 5-10,-3 3-1,0 5 11,-6 6 4,-2 5-2,-3 2 0,4 2-8,4 0 3,3 5-5,3 8 5,-1 2 6,0 2 2,1-1 11,-3 1-3,0-4-6,-2-1 9,-2-1-12,-5-2 2,-2-1-2,-4-4 0,-2-1-32,-1-3-95,0 0-134</inkml:trace>
  <inkml:trace contextRef="#ctx0" brushRef="#br0" timeOffset="171295.9778">25540 9805 353,'0'0'0,"0"0"-27,0 0-42,0 0 45,0 0-68</inkml:trace>
  <inkml:trace contextRef="#ctx0" brushRef="#br0" timeOffset="172608.9722">26599 9984 84,'0'0'121,"0"0"-57,0 0-3,0 0-25,0 0-30,0 0 10,-64-45-4,46 45-10,1 0 30,0 0-5,-1 0-19,0 9 4,0 6-12,5 2-2,1 3-1,3 2-6,3 0 9,1 3-2,4-3 2,1 0-4,0-3 8,0-2-4,7-4 0,6-2-3,1-4 3,3-4 5,4-3 0,-1 0 16,3 0-20,2-5 4,-2-10 2,-1-1-2,-4-4 2,-3-1-4,-3 0 2,0-3 32,-5-1-23,-1-4-2,-1-2-2,1-1-7,-2-3 13,3-1-9,-1-2-5,-2-1 6,-1 0-5,0 3-3,0 5 0,-2 5 4,-1 6-1,0 7-3,0 2 0,0 7 15,0 2-2,0 1-7,0 1-1,-1 0-5,-2 15-3,-3 21-21,-1 13 24,3 10 1,1-2-1,3-2 0,0-8 0,0-4 1,9-6 3,3-4-4,4-7 0,-1-3 1,5-7-1,-4-4 1,2-4 1,0-2 0,-2-6 10,1 0-12,-4 0 0,2 0 9,0-6-7,1-8 1,2-2-3,2-5 1,-4-3-4,0 1 0,-5 2 3,-3 3-2,-3 5 4,-3 3 1,-2 6 3,0 2 12,0 2-4,0 0-14,0 11-25,0 10 21,6 6 3,1-2 1,7 0 0,-1-4 1,2-5 1,2-4-2,-4-1 0,2-7 0,0-2-17,4-2-60,0-2-109,-2-17-219</inkml:trace>
  <inkml:trace contextRef="#ctx0" brushRef="#br0" timeOffset="172795.9763">26980 9740 572,'0'0'48,"0"0"-46,0 0 7,0 0-9,0 0-1,0 0-43,-11-4-102,11 4-109</inkml:trace>
  <inkml:trace contextRef="#ctx0" brushRef="#br0" timeOffset="173456.8761">27483 9889 74,'0'0'112,"0"0"-34,0 0 23,0 0 6,0 0-45,0 0-45,-11-36-7,4 33-8,-3 3 16,-4 0-18,-1 0-2,-3 6-2,-3 9 4,3 3-2,2 5-1,1 3 3,5-2 10,7-2-8,3-1-1,0-1-1,6-2 2,8-1 1,3-4-3,5-1 0,2-3 16,3-3-16,0-2 11,-1 0-11,0-3-15,1-1-34,0 0-30,1 0-49,3-13-69</inkml:trace>
  <inkml:trace contextRef="#ctx0" brushRef="#br0" timeOffset="175043.979">27932 9910 87,'0'0'104,"0"0"-44,0 0 9,0 0-12,0 0-27,-87-37-22,64 37 9,-6 0 6,3 9-11,0 11-1,0 4-6,4 4 17,5-1-6,4-1-15,7-4-1,5-4-3,1-4 2,0-2-3,1-3 4,10-3 0,5-3 13,3-3-5,5 0 17,5-1-13,-2-11-10,-4-2 3,-2-1-5,-6-1 0,0-1 0,-5-1 0,3 3-2,-5 3 1,0 3 1,-5 5 1,-2 2-1,1 2 0,-2 0 4,1 0-4,2 0-28,3 12 16,3 3 12,0 2 21,3 1-13,3-3 1,2-1 8,0-1-11,0-3 0,4-4 8,-1-3-13,2-1 17,1-2-13,-3 0-5,-2 0 11,-2-6-10,2-6 12,-2-4 15,4-3-18,-2-5 6,0-3-11,-2-5-4,-3-4 1,-1-5-1,-1-2-1,-5-6 0,0 2 3,-3-2-1,-2 3-1,1 2-1,-1 7 10,1 8-8,-1 9-2,-1 11 0,0 6 1,0 3-6,0 0 4,0 6-8,0 26-7,0 17 15,-6 14 1,2 4 0,1-1 0,3-7 4,0-6-4,0-9 0,0-6 5,9-6-5,2-7 6,2-4-6,-1-5 1,2-4 8,0-5-8,-2-1 4,-2-3-2,1-3-3,2 0 9,4 0-5,3-9-3,7-9 14,0-4-15,0-4 0,-5-1-1,1-2-3,-4 2 3,-5 3-5,-4 6 6,-3 6-3,-4 4 3,-3 4 0,0 4-2,0 0 0,0 0-3,0 1-13,0 13 18,-4 6-4,1 1 4,3 0-2,0-2 0,0-1 2,0-2 2,3-5-2,4-3 0,1-3-2,1-5 5,6 0-3,5 0 12,5-2-3,3-10 1,2-5-9,1 1 1,0-2 3,-1 3-5,-3 1 0,-5 4 0,-3 3 0,-3 5 0,-4 2-3,1 0 3,-4 0-6,-3 1-1,0 10-3,1 4 7,-2-1 3,-1 5 9,-1-3-8,-3 0 3,0-5 4,0 0-8,0-2 0,0-3 2,0-1 2,0-3 0,0 0-4,0-1 0,0-1 15,0 0-11,0 0 6,0-5 17,0-12-26,5-4-1,8 0-9,1 1-27,0 4 25,2 4-6,-2 4 8,-3 2 1,-1 3 0,1 3 7,-2 0-11,0 0 1,2 6 8,-3 6-5,-2 5 0,-1-1 6,-4 1 2,1-1 3,-2 0-3,0-3 0,1-1 4,2-1-3,3-2-1,0-7 0,4 0-16,4-2-49,1-2-44,2-16-192</inkml:trace>
  <inkml:trace contextRef="#ctx0" brushRef="#br0" timeOffset="175326.9789">28705 9592 474,'0'0'0,"0"0"-98,0 0-85,0 0 152,0 0-72</inkml:trace>
  <inkml:trace contextRef="#ctx0" brushRef="#br0" timeOffset="175617.9766">28111 9685 185,'0'0'81,"0"0"-78,0 0 10,112 0 52,-72 0-27,2 3-13,5 0 5,3-2-2,2 1-26,4-2 1,3 0-3,2 0-15,0 0-72,-7-2-73</inkml:trace>
  <inkml:trace contextRef="#ctx0" brushRef="#br0" timeOffset="177085.9808">29545 9887 18,'0'0'195,"0"0"-148,0 0-31,0 0 45,0 0 5,0 0-13,0 0-10,0-11-21,0 9 13,-2-1 3,-2 2-35,-1-1 3,1 1-6,2 1 0,0 0 7,2 0-7,0 0-2,0 0 2,0 0 0,0 0 5,0 0-5,0 0 0,0 0 3,0 0-2,0 0 2,0 0-2,0 0 1,0-1 5,0 1-7,0-2 0,0 2 0,0 0 2,0 0-2,0 0 0,0 0 3,0 0-1,0 0-2,0-1 0,-3-1 6,2 1-5,-3-1-1,1 0-1,-2 2-6,-4 0 0,-1 0 3,-5 0-4,-2 14 7,-2 3-2,0 1 1,2 0 2,6-3-5,4-4 3,4 2-8,3-3-5,0-1 9,0-1-5,15-2 11,3-1 7,9-5-6,4 0 11,2 0-8,-1-10-4,-6 1 6,-3 2-6,-11-1 1,-6 5 6,-5 2 0,-1 1 14,0 0-21,0 3-19,0 18 18,0 9 1,-1 8 2,-8 5 12,-3 1 3,0 1 21,0 2-30,-1-4 0,2 3 1,-4-4-9,-3-4 5,-7-2 0,-5-2-4,-1-5 10,4-5-11,7-9 0,10-8 7,7-4 25,2-3 14,1-4-5,0-22-38,6-13-3,20-8-4,16-5-10,11-1-3,9 8 0,-1 8-7,-4 8 0,-6 9-9,-6 5 8,-3 6-37,-1 5-37,-4-1-15,-2 3-76,-7-2-42</inkml:trace>
  <inkml:trace contextRef="#ctx0" brushRef="#br0" timeOffset="180743.9762">2281 12979 293,'0'0'215,"0"0"-215,0 0-26,0 0 6,0 0 18,0 0 2,0 0 0,70 19 3,-49-19 2,-2 0 3,4 0 2,-4 0-5,0-3 9,-4-4-13,0-4 2,2-1 3,0-2-6,-3-2 5,-2-3 1,-3 0-6,-3-5 13,-3-2-7,-2-2-4,-1-4 7,0 1-9,0 0 2,0 5-1,0-1 0,0 5 6,-3 4-6,-3 1 16,0 7 16,3 4-17,-1 3 10,3 3-4,1 0-16,0 0-6,0 19-26,0 17 7,8 16 19,4 9 2,3 12-2,2 1 6,-1 1-1,-1-8 14,1-7-15,-1-7 4,0-3-6,-3-6 1,-1-4-2,-1-2-1,-4-6 0,0-2 2,-3-7-2,0-4 0,0-4 1,-3-6 0,0-3 4,0-3-5,0-3-3,0 0-3,0 0-18,0-4-18,0-19-220</inkml:trace>
  <inkml:trace contextRef="#ctx0" brushRef="#br0" timeOffset="181748.9784">2627 12847 147,'0'0'60,"0"0"-39,0 0 22,0 0 5,0 0-16,58-83-11,-40 76-4,0 6-10,1 1-1,-1 0 7,-3 4-6,0 10-6,-6 4-1,-3 1 0,-3 2 6,-3 2-2,0-1-1,-3 1 0,-11 2 10,-5 0-7,0-4 5,1-4-11,0-4 0,6-4-1,2-5-20,2-4 7,2 0 9,3 0-3,0 0 5,3 0 2,0 0 1,0-1 8,0 1-8,0-2-4,0 1-2,9 0 6,3-3-4,3 3 9,3-1-6,1-1 1,5 0 0,3-3 7,4-1-6,2-7-1,6 1 5,0-4 2,-2 0 5,-9 3-11,-8 0-1,-4 3 14,-5 0 0,-2 0 3,-2 0-3,-3-1 4,-4 0 16,0-1 2,0-5-8,-6-2-5,-4-3-17,1 1-2,0-1-8,-1 4 9,2 2-12,-1 7 2,-1 2-3,1 6 8,3 2 0,3 0-6,-2 0 5,4 0-4,-1 2 4,2 9-6,0 1-5,0-2 7,8-1-13,9 0 16,3-3-1,-2 1 6,3-5 6,0 0-9,1-1 0,1-1 2,4 0 2,-2 0-2,3 0-2,-2 2 0,-6 4-6,-3 4 5,1 7-7,-6 4-5,-3 4 13,1 3 13,-4 2 14,0-1-18,-1-4 16,2-3-18,3-2-6,1-6 4,1-4-5,-2-2 4,2-4-3,3-1 3,2-3 3,2 0-7,3 0-54,-2-17-105,-1-4-265</inkml:trace>
  <inkml:trace contextRef="#ctx0" brushRef="#br0" timeOffset="183584.9772">3898 12740 128,'0'0'82,"0"0"1,0 0-53,0 0 39,0 0-25,0 0-2,-49-18-17,40 18-7,-6 0-12,3 0 11,-6 11-16,0 2 1,2 5-2,1 3-1,3 7 0,6 2-15,3 1 5,3 3 9,0-5-2,6-3 3,9-3-1,1-8-1,5-3 2,0-6 1,0-3-7,1-3-2,-5 0-8,1-5 10,-8-7-11,-4-3-3,-3-3 17,-3-1 4,0-4 0,0-3 1,0 1-1,0 0-9,0 2-7,-6 3 16,0 5-2,0 3 2,3 6 0,2 2 18,-1 4 1,2 0-4,0 0-15,0 0-19,11 0 16,8 0 1,8 0 2,1 0-2,8 0 2,3 0 0,1-4 4,2 3-3,-3 1 5,-2 0-3,-1 0 2,-3 0 10,-3 0 10,-5-2-12,2-2-1,-5 0-4,-4-1 10,-2 0-6,-5 1-1,-4 2 6,-4-1-8,-3-1 16,0-4 56,0-1-54,0-2-26,-13 3-1,-2 0 0,-6 2 2,3 2-2,0 2 2,-1 2-4,1 0 6,-3 0-8,3 8 4,0 7-9,-3 6 7,6 4 2,2 3-2,7 1-1,3 2 1,3-5-5,0-1 7,9-4-2,7-3 0,1-5 2,1-3-2,2-6 2,-3-4 0,5 0 4,-2 0-2,5-15-2,-7-2 8,2-1-5,-3-1 1,-2-5-4,-1-2 0,-2-4 4,-1-1-3,0-4-1,-5-3 5,0-4-5,-3-2 2,-2 1-2,-1 4 2,0 4 2,0 9-3,0 10-1,0 7 21,0 4-8,0 2 4,0 3-15,0 0-2,0 0 0,0 8-12,0 19 3,5 12 7,8 6 2,5 5 0,0-2-2,3-1 2,0-5 3,-3-6-3,1-6 1,-5-6 2,2-5-3,-4-6 0,3-6-1,-3-4 1,-3-3 9,6 0-7,-3 0 2,2-9 2,0-5-4,-1-6 6,1-4-8,-1-4 1,-2-3 3,1-1-4,-2 2-7,-1 5-3,-3 7 2,-3 7 8,-3 8 0,0 3 0,0 0-6,0 0-1,0 14-7,0 8 12,0 4 2,3 1 3,6-5-3,1-1 0,1-3 3,2-4-3,-2-2 0,1-4 0,1-4 0,1-1 4,2-3-4,-1 0 8,4-1 7,-4-13-13,0-2 0,-3-1 5,-2 1-6,-2-1 4,-4 0-5,-2 2 3,-2 4 0,0 1 0,0 6-3,0 2 11,0 2 2,0 0-13,0 0-6,0 14-13,1 6 17,7-1 2,2 1 0,2-4 3,0-3-2,3-2 0,6-2-1,0-3 0,6-4 2,4-2-2,0 0-68,-2-12-96,-4-2-408</inkml:trace>
  <inkml:trace contextRef="#ctx0" brushRef="#br0" timeOffset="184397.6771">5490 12601 201,'0'0'40,"0"0"-23,0 0 8,-88 46 10,70-24 3,2 1-4,7-2 9,1 0-11,5 1 6,0-3-14,3-1-5,0 2-19,0-2-5,12 0 2,7 0 3,1-3 3,5-2 3,4-5-5,-4-5 9,3-3-10,-1 0 10,3-6 10,-3-11-14,0-4-3,0-1 13,-5-4-15,2-3 5,-6-4-1,0-2-3,-2-10 9,-3 0-10,-2-1 2,-3-1-1,-4 4-2,-3 2 21,-1 5 4,0 5-1,0 10 24,0 10-21,0 6-4,0 3-11,0 2-12,0 4 0,0 23-28,0 12 25,0 12 3,3 3 1,9 0 6,6-1 1,2-8-8,2-8 5,2-6-5,1-10 0,-2-6-3,-1-8 6,6-5-3,-1-2 0,3 0-2,-2-15-18,-1 0-46,-6 0-45,-6 3-266</inkml:trace>
  <inkml:trace contextRef="#ctx0" brushRef="#br0" timeOffset="184770.2453">5597 12460 100,'0'0'55,"0"0"16,0 0 43,0 0-33,0 0-13,105-4-22,-72-2-7,4 2-3,3-3-24,-1 3-6,0-1 0,2 4-5,0-2 5,-2 3-6,-5 0 1,-6 0-5,-7 0-34,-7 0-50,-4 0-40,-6 0-102</inkml:trace>
  <inkml:trace contextRef="#ctx0" brushRef="#br0" timeOffset="185695.9763">7259 12674 16,'0'0'45,"0"0"11,0 0 30,0 0-48,0 0-12,0 0 22,42 18 2,-31-18 0,0 0-26,0 0 15,5 0-15,-1 0 5,0-2 1,2-5-5,-1 0-18,-4-5 4,3-1-11,-3-3 0,-5-2 11,-2 0-10,-5-3 5,0-2-1,0 1-4,0-2-1,0 3 0,3 3-18,-3 5 12,4 9 4,-4 2 2,3 2-2,-1 0-12,4 3-32,3 13 31,2 3 15,3 4 6,1 0-3,-2 0 4,-2 0 0,2-2 3,-5-3 4,-1-1-4,-4-4 2,-3-1-3,0 0-3,0 0 5,-6-1 3,-6-1-11,-1-4-3,2-1-30,1-5-164,0 0-209</inkml:trace>
  <inkml:trace contextRef="#ctx0" brushRef="#br0" timeOffset="185929.654">7804 12643 489,'0'0'182,"0"0"-182,0 0 0,0 0 6,0 0 44,0 0-31,0 0-19,0 0 0,0 0-16,0 0-27,0 0-152,0 0-272</inkml:trace>
  <inkml:trace contextRef="#ctx0" brushRef="#br0" timeOffset="186691.7511">8165 12266 185,'0'0'149,"0"0"5,0 0-33,0 0-28,0 0-54,0 0-39,0 11-5,0 24-4,0 14 9,0 7 9,0-1-5,0-2 9,6-3-12,3-5-1,3-9 0,0-4 1,9-8-3,1-6 1,3-5 1,-2-2 4,7-5-2,-5-6 1,3 0-3,1 0-14,-1-15-19,0-5-64,-4-2-136,-6-4-144</inkml:trace>
  <inkml:trace contextRef="#ctx0" brushRef="#br0" timeOffset="186968.6736">8113 12504 366,'0'0'16,"0"0"-10,0 0 0,0 0 35,116-18-11,-64 4 5,8 1-17,1 1-17,-3 3 2,-7 3-3,-6 4-34,-11 2-67,-7 0-97</inkml:trace>
  <inkml:trace contextRef="#ctx0" brushRef="#br0" timeOffset="187200.5482">8860 12612 374,'0'0'274,"0"0"-274,0 0 0,0 0 5,0 0 29,0 0 6,2 0-31,-2 0-3,0 0-2,0 2-4,-5-1-58,-8 1-196</inkml:trace>
  <inkml:trace contextRef="#ctx0" brushRef="#br0" timeOffset="189533.9766">11140 11824 143,'0'0'117,"0"0"-46,0 0-71,0 0 8,0 0 37,3 87 45,0-39-1,0 6-41,1 1-11,1-3-25,5-5-9,-2-4 5,1-2-7,0-2-1,-1-3 0,-3-1-5,1-5-19,-3-2-25,-3-1-30,0-8-23,0-7-95</inkml:trace>
  <inkml:trace contextRef="#ctx0" brushRef="#br0" timeOffset="189901.9757">11553 11843 119,'0'0'106,"0"0"22,0 0-28,0 0 21,0 0-74,0 0-47,0 44 0,0 5 25,0 7-7,0 0 8,0-2-21,0-4 2,0-5 1,0-3-7,3-3-1,2-4 0,-1-2 1,0-3 3,-1-5-4,-1-2-16,4-6-39,-3-8-129,-3-9-135</inkml:trace>
  <inkml:trace contextRef="#ctx0" brushRef="#br0" timeOffset="190463.9741">10809 11921 3,'0'0'131,"0"0"-54,0 0-34,0 0-20,0 0 9,0 0 10,98-34-5,-59 28-1,7 1 7,5 2-11,7 1-13,12-1 5,5-2-12,8 0-7,2 1 5,-4-2-9,-4 3-1,-11 0 0,-8 1 3,-10 2 0,-11 0-3,-14 0-1,-8 2-1,-11 6-9,-4 2-29,0 3-43,-7 4-42,-13 0-30</inkml:trace>
  <inkml:trace contextRef="#ctx0" brushRef="#br0" timeOffset="191505.977">11222 13102 106,'0'0'179,"0"0"-152,0 0-16,0 0 15,0 0 0,0 0-13,0 0-12,3-2 10,12-11 8,4-4-12,-2-3-3,2 1-2,-7-1 5,-4 2-7,-3 3 2,-5 3 4,0 4-5,0 6-1,0 2 4,-1 0 9,-8 4-13,0 17-3,6 5 3,0 2 1,3 0 12,0 0-4,0-4 6,3-3-10,9-1 2,0-4-5,-2 1-1,-1-3-1,3-6-19,-3-1-60,3-7-94</inkml:trace>
  <inkml:trace contextRef="#ctx0" brushRef="#br0" timeOffset="191711.9761">11310 12764 458,'0'0'98,"0"0"-57,0 0-13,0 0-22,0 0-6,0 0-1,-15-26-107,21 26-134,8 0 67</inkml:trace>
  <inkml:trace contextRef="#ctx0" brushRef="#br0" timeOffset="191956.3358">11568 12909 269,'0'0'152,"0"0"-144,0 0-5,0 0 2,0 0-3,0 0 6,30 0 11,-9 0 1,3 0-19,-2 0-1,-7 0-84,-5 2-112</inkml:trace>
  <inkml:trace contextRef="#ctx0" brushRef="#br0" timeOffset="192135.9739">11653 13016 18,'0'0'0,"0"0"1,0 0-2,0 0-17</inkml:trace>
  <inkml:trace contextRef="#ctx0" brushRef="#br0" timeOffset="192384.6029">11913 12810 188,'0'0'344,"0"0"-309,0 0-35,0 0 0,0 0 21,-2 91 18,2-53-21,0 0-3,0-2-2,3-3-5,2-3-4,-2-1-4,-2-2 0,2-3 0,0-6-29,4-6-132,1-11-193</inkml:trace>
  <inkml:trace contextRef="#ctx0" brushRef="#br0" timeOffset="193755.198">11528 13132 62,'0'0'1,"0"0"56,0 0 9,83 0-16,-45 0-24,8-8-15,2-4-7,-4 2-1,-6 2-3,-10 4-17,-13 4-41,-5 0-23,-7 0-13</inkml:trace>
  <inkml:trace contextRef="#ctx0" brushRef="#br0" timeOffset="195832.9752">11343 11445 85,'0'0'102,"0"0"-12,0 0 5,0 0-2,0 0 3,0 0-26,0-16-70,0 16-8,0 14-4,0 7 12,0 3 0,9-3 3,-2-1-2,4-4 2,2-2-3,1-4 0,2 0 4,0-7-3,1-3 0,-1 0 9,2-3-10,-1-11-2,-1-1-15,-3-2 1,-2-1 13,-4 3 3,-4 0 0,-1 4 3,-2 4 0,0 3 17,0 2 13,0 2-7,0 0-22,0 3-4,0 15-13,0 6 12,0 3 2,0 2 1,6-2-2,1 3 0,2 0-2,-3 2-3,3 0-69,-6-1-51,0-1-47,-3-2-58</inkml:trace>
  <inkml:trace contextRef="#ctx0" brushRef="#br0" timeOffset="196747.9874">12419 12069 99,'0'0'64,"0"0"11,0 0-9,0 0 14,0 0 14,0 0-30,-41-68-9,40 68-7,1 0-48,0 9-2,0 20-13,0 12 14,0 9 2,0 5 0,4-1 1,7-1 3,3-7-5,5-4 0,3-5 2,2-5 1,2-6-1,-2-3-2,-3-5 0,2-6 2,-4-1-1,-1-5 2,3-3-3,4-3 4,-1 0 5,3-5-5,-2-10-3,-2-7 9,-4-6-8,-2-6-1,-1-5 5,-4-5-3,-3-1 0,-6-2-3,-3-1 2,0 6 3,0 3-3,-9 6-1,0 7 6,-1 7-6,5 5-1,2 5 0,3 3-20,0 4-43,0 2-137,10 0-43</inkml:trace>
  <inkml:trace contextRef="#ctx0" brushRef="#br0" timeOffset="197546.2514">13033 12451 150,'0'0'165,"0"0"-72,0 0-47,0 0-35,0 0-11,0 0 0,-25 53 8,25-27 0,0-4 9,0-2-8,13-4-2,2-2 4,3-4-4,3-2 5,-3-3-4,1-5-5,1 0 14,4 0-7,-2-14-3,2-3-3,-6-1 0,-2 0 6,-5 2-9,-5 4 0,-3 3 18,-3 4 22,0 5 12,0 0-8,0 0-35,0 0-10,4 17-25,-1 5 25,1 7 0,1-1 0,-2 0 0,0-1 0,1 0 2,4-2-2,-1-2 0,4-1 0,-1-4-4,5-2-19,0-6-40,6-7-72,3-3-89</inkml:trace>
  <inkml:trace contextRef="#ctx0" brushRef="#br0" timeOffset="197849.1719">13609 12635 396,'0'0'25,"0"0"-25,0 0 0,0 0 38,0 0 10,0 0-6,58 8-3,-41-8-16,2 0-6,0 0-15,1 0 0,-1 0-4,1 0-32,-1 0-100,-1 0-71,-6 0-30</inkml:trace>
  <inkml:trace contextRef="#ctx0" brushRef="#br0" timeOffset="198263.9766">14001 12662 197,'0'0'9,"0"0"3,0 0 37,0 0-3,0 0-2,0 0-6,20 3 33,-11-3-3,1-11-40,4-3-16,0-4-7,0 1-5,-2 2 10,-6 3-9,-3 4 5,-2 4 15,-1 2 8,0 2 3,0 0-32,0 0-4,0 0 0,0 12-7,0 5 11,3 2 3,2 2-1,1-1 8,1-2-2,-1 0-5,0-3 5,2 0-7,0-3-1,0-3 0,0-3-5,1-6-47,2 0-119,0-3-176</inkml:trace>
  <inkml:trace contextRef="#ctx0" brushRef="#br0" timeOffset="198440.9731">14152 12439 553,'0'0'81,"0"0"-36,0 0-45,0 0 0,0 0-21,0 0-58,-12-4-110,12 4-144</inkml:trace>
  <inkml:trace contextRef="#ctx0" brushRef="#br0" timeOffset="198956.9074">14597 12223 371,'0'0'185,"0"0"-126,0 0-21,0 0-38,0 0-2,0 0-5,23 2 7,10-2 9,8 0-4,-1 0-5,-4 0 0,-11 0-70,-5 0-78,-13 5-88</inkml:trace>
  <inkml:trace contextRef="#ctx0" brushRef="#br0" timeOffset="199165.7886">14601 12397 118,'0'0'17,"0"0"-7,0 0 64,0 0 8,96-9-36,-60 1 2,-1 1-24,-2 4-10,-6 0-10,-5 3-4,-1 0 0,-7 0-125,-4 0-84</inkml:trace>
  <inkml:trace contextRef="#ctx0" brushRef="#br0" timeOffset="200370.9777">15643 11816 17,'0'0'209,"0"0"-169,0 0-40,0 0 0,0 0 15,-33 98 30,28-47 23,5 5-1,0 3-27,0-4-12,6-2-6,8-5-5,4-9-8,2-7-3,1-6 5,6-8-9,3-5 13,1-5 13,4-8-7,2 0-1,3-3-10,-1-12-4,-5-3 9,-7-2-10,-8 0 11,-5-4 10,-3-2-17,0-5 2,1-5-11,2-4 0,1-9 2,1 0-2,-2-3-2,-1 4-7,-7 6-7,-3 12 9,-3 9-3,0 12-7,0 7-5,0 2-48,-3 2-163,-2 10-151</inkml:trace>
  <inkml:trace contextRef="#ctx0" brushRef="#br0" timeOffset="201323.98">16348 12334 38,'0'0'92,"0"0"-34,0 0 40,0 0-26,0 0-3,0 0 9,-1-29-29,1 25 0,0-1-28,0 1-10,0-2-5,7 3-2,2 0-1,4 1-5,3 2 2,1 0 0,0 0 0,1 0 0,-5 8-1,0 5-5,-6 4-5,-6 3 11,-1 2-7,-1 2-6,-16-1 2,2-5 0,2-5-2,1-2 12,4-5 1,4-2-3,2-2 3,2-2 0,0 0-3,0 0 2,0 0-2,5 0 2,8 0 2,7 0 3,-1 8-4,1 6 0,0 4 7,-1 5 5,-6-2 2,-4-1-11,-5 0 3,-1-2 6,-3-2 2,0-1 3,0 0 7,-3-3-11,-10 1 3,-7 1-9,-2-1-7,-5-4 8,-3 1-8,2-4-15,1-5-39,2-1-102,4 0-200</inkml:trace>
  <inkml:trace contextRef="#ctx0" brushRef="#br0" timeOffset="202117.7307">17105 11899 223,'0'0'39,"0"0"33,0 0-24,0 0 30,0 0-4,0 0-74,-5-44-5,4 64-17,-1 15 22,1 9 8,1 9 26,0 8-20,0 0 23,4-2-24,9-6-6,3-8 3,4-9-2,4-7 2,0-8-8,5-5-2,-1-7 19,2-5-11,1-4 10,2 0 3,1-5-11,-2-13 3,-2-5-13,-4-2 1,-3-4 11,-4-6-11,-1-3 0,-2-4 2,-4-1 1,-6-2-1,-6 2-3,0 3 0,-4 5 7,-10 5-7,3 5 0,3 4-2,3 9-30,2 6-10,3 6-81,0 0-194</inkml:trace>
  <inkml:trace contextRef="#ctx0" brushRef="#br0" timeOffset="202743.902">17837 12274 54,'0'0'157,"0"0"-29,0 0-22,0 0 0,0 0-36,0 0-54,0 0-4,21-86 5,-10 77-2,0 3-4,-2 4 3,4 2-11,1 4-3,0 17-3,-1 8 3,-7 8 2,-6 0 0,0 2 0,-3-2 0,-13-4-1,2-2 5,-4-5-6,6-5 0,2-4 1,4-8-1,5-5-3,1-3 2,0 1 0,0-2 1,7 0 0,14 0 15,6 0 8,4 0-11,3 0-6,1 0-3,-1 0 0,2 0-6,-9 0-10,-2 0-28,-6 0-22,-5 0-76,-4-3-106</inkml:trace>
  <inkml:trace contextRef="#ctx0" brushRef="#br0" timeOffset="203425.9619">18538 11720 78,'0'0'76,"0"0"14,0 0 26,0 0-6,0 0-25,0 0-58,-20-32-27,11 55-1,-2 8-3,1 11 4,5 8 2,5 3-1,0 1 21,2 0-21,17-2 3,5-6 9,2-5-10,3-8 9,1-6-11,-1-6 5,2-6 8,0-6-4,1-6 6,0-3 10,1 0-11,0-1-6,-5-16-4,2-3-1,-4-5 8,-3-4-12,-4-2 0,-3-2 9,-7-2-8,-4 2 7,-5 0-6,0 1 1,0 2 2,-3 0-5,-5 6 0,0 5 0,4 5-3,1 8-17,3 6-30,0 0-98,0 0-201</inkml:trace>
  <inkml:trace contextRef="#ctx0" brushRef="#br0" timeOffset="203767.9717">19241 12093 13,'0'0'327,"0"0"-197,0 0-32,0 0-22,0 0-70,0 0 0,0 60-4,0-27 30,-2 1-8,-5 2-5,1-2 0,2-2-19,1 0 1,1-4 1,1 1-2,-1-4-9,2 1-5,0-2-18,0 0-41,0-6-258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19:32.0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2852 14816 222,'0'0'109,"0"0"-40,0 0 18,0 0 6,0 0-32,0 0-10,0 0-17,-13-10-16,13 10-8,0 0-10,0 16-14,0 17 3,0 14 11,0 6 3,-2 2-3,1-4 0,1-4-1,0-2 1,0-3 0,0-3 0,0-1 0,0-2-2,6-2-21,4-8-17,-1-3-26,-3-8-95,0-11-70</inkml:trace>
  <inkml:trace contextRef="#ctx0" brushRef="#br0" timeOffset="578.2762">2900 15120 103,'0'0'141,"0"0"-55,0 0-20,0 0-14,0 0-22,0 0-30,15-24 0,0 21 0,4 0-3,2 0 2,0 0 1,4 1 0,-4-1 1,-1 2-1,-1-2 0,2-1 0,-3-3 1,-2-2-1,1 2 0,-6-2 0,-5 1 2,-4-1-1,-2-3 7,0-1 3,0-4 2,0-2-2,0 0-1,0 1 5,0 3 26,-2 4-12,-1 2 2,2 7 0,-1 2-13,1 0 11,1 0-29,0 0-4,0 11-16,0 14-1,4 10 21,4 2 3,1-1-3,0-1 8,-3-4-8,0 0 0,0-4 0,0-2 2,4 1-2,1-2 0,-1 0-25,2-3-84,-3-4-42,5-7-48</inkml:trace>
  <inkml:trace contextRef="#ctx0" brushRef="#br0" timeOffset="2260.1715">3509 15153 237,'0'0'37,"0"0"-37,0 0-10,0 0 10,0 0 7,0 0 5,7 3 37,5-1-10,-3-1 0,3-1-15,4 0-8,-4 0 1,3 0-8,0-6 2,0-5-4,-3 0-7,-6-2 13,0 2-11,-4-1 7,-2-4 4,0 3-6,0 0-7,-8 2 0,-1 3 0,3 5 1,-3 2 7,0 1-3,0 0-5,-4 6 4,-1 13-5,-2 7 1,4 3-2,3-2-6,6-2 7,3-2-3,0-4-5,0-2 4,6-5 1,6-1 0,3-4 4,-2-3 6,5-2-4,0-2 0,3 0 10,1 0-6,1-3 0,1-7-6,-2-3 0,-3 0 7,-1-1-5,-3 1-2,0-1 2,-3 6 0,-3-1 0,0 2-2,-1 1 0,0 0-1,0 2 1,-2 2 0,0 1-1,-3 1-3,4 0 1,1 0-4,-1 0-5,-1 0 11,3 5-5,-3 2 6,-3-3 0,0 2 0,-3-3 0,3-2-5,-3 1 5,0 0 4,3-2-4,-3 0 4,0 0 8,3 0 1,-3 0 6,0 0 8,3 0-4,-1-6-1,2-3-22,-1 1 0,0 1 2,0-1 0,0 2-1,1 0-1,-1 0 0,2 1-1,2-1 1,-4 4-4,0-1 4,0 1 0,-3 2 5,0 0-5,0 0 0,0 0 6,0 0 1,0 0-7,0 0-2,0 0-8,0 0 2,0 2 8,0 2 0,0 0 10,0-2-9,0-2-1,0 0 2,0 0 0,0 0 7,0 0-3,0 0-4,0 0 9,0 0-11,0 0 0,0 1 0,0-1 1,0 0-4,0 2-1,0 3-4,0 1 8,-3 3 2,0 3-1,-4 1-1,1 1 1,0-1-2,1 1 1,1-2 0,1 0-2,0 2 2,-1-3 0,-1 0-5,5-2 3,0-4 1,0-4-5,0 1 0,0-2 6,0 0-11,0 0 1,0 0 1,0 0-4,0-3 8,0-12 2,0-5-2,10-1-4,-2 1-13,-1 4 4,-1-1 9,-1 3-1,5 4 4,-4 1 1,2 2 5,-4 2-5,3 1 4,-1-1-2,2 3-4,1 2-2,1 0 4,1 0-8,-2 2-2,4 7 12,-2 0 3,-1 0 2,0 1 12,1 3 2,-2-3 4,3 4-7,-2-1-6,1 1 3,4-2-8,-5-1 0,5-3 3,-6-2-4,5-2 5,-3-3-6,1-1-17,6 0-21,2-8-59,-1-7-152</inkml:trace>
  <inkml:trace contextRef="#ctx0" brushRef="#br0" timeOffset="3084.2794">4596 15016 16,'0'0'164,"0"0"-106,0 0-16,0 0-2,0 0-24,0 0-2,-52-7-7,34 10-4,2 7-1,1 4 4,0 4 2,0 2 0,3 3-2,2 1 0,2 1-1,5-1-5,3-3 2,0-2 4,0-2-6,6-2 0,12 0 13,2-3 2,5-5 2,3-3-6,5-4-3,1 0 5,4-5-6,0-8 0,-3-2-4,-1-1 1,-3-2 0,-2 0-3,-4-1-1,-4-2 4,-3-2-4,-6 1-11,-2-3 5,-5 4-2,-5 3 8,0 3 0,0 5 2,-2 2 13,-8 5 15,1 3 5,-2 0-16,-3 6-15,-3 15-4,2 5 0,5 3 0,5-1-2,5-2 0,0-3-13,15-5 8,9-5 7,3-5 5,3-4-4,1-4 2,0 0 11,1 0-14,-1-8-78,-4-2-158</inkml:trace>
  <inkml:trace contextRef="#ctx0" brushRef="#br0" timeOffset="3714.2751">5672 15247 397,'0'0'159,"0"0"-72,0 0-34,0 0-26,0 0-21,0 0-6,-12-7-4,2 22 2,-4 8-6,-1 4 8,-4 5-55,-2-1-97,0 0-111</inkml:trace>
  <inkml:trace contextRef="#ctx0" brushRef="#br0" timeOffset="5757.6113">6369 15100 248,'0'0'82,"0"0"-72,0 0-10,0 0 25,0 0 12,0 0-22,13 47 3,-7-45 1,0-2 13,0 0 22,0 0-19,6 0 11,6-12 7,1-5-30,4-7-13,-1-3-6,-3-5-3,-4-2 11,-3-3-12,0-2 0,-1-3 6,-1-3-6,-1-5 0,-3 1 0,-3-2 3,-3-1-5,0 4 2,0 3 0,0 9 0,0 9 2,-3 12-2,0 7 4,0 7 5,0 1 3,1 1-12,1 28-17,-2 15 17,3 16-3,0 9 3,0 6-1,0 3 5,4 4 10,1-1-5,-2 0 4,-3-1 11,3 3-11,-3-3-3,0-3-9,6-6 4,1-7-6,-1-5 1,5-4 0,-2-2-2,4-3 5,-2-4-3,-1-5 0,-1-5 1,-3-9-2,0-7 1,0-10 0,0-5-2,-3-5-1,-2 0 3,5-5 6,3-19 1,6-15-7,-3-8-7,-3-7-16,-9 2-4,0 0-7,0 4 29,-9 6 1,-3 5 4,-3 6 0,-3 5 0,-4 1-6,-3 5 3,-2 1-2,0 1 2,3-2-1,2 1 4,2 1 0,8 3 0,5 0 0,3 2 6,2 5 2,2-3 1,0 1-9,12-3 0,13-2-1,6 0 1,8 0 0,3 0 3,6 1-1,3 1-2,-1 1 0,2 0 0,-5 0-3,-3 1 4,-3 0-1,-7-3 2,-7 3-1,-3 1 0,-9 4-1,-9 4 0,-2 1 6,-4 1-4,0 0 0,0 0 13,0 0-10,-13 0-1,-2 0-4,-6 3 0,3 9-4,2 4 4,-2 3 0,6 0 0,4 1-4,3-2 0,5-3 3,0-5-5,0 0 2,4-3-3,6-3 6,4-2 1,5-2 0,3 0 5,4 0-5,-2-2-7,0-7 6,-7 0-13,-6-1 7,1-4 6,-3-1-2,-2-3-10,-1 3-6,-4 2-5,-2 2 24,0 5-3,0 2-6,-3 1 9,-5 1 3,4 2 1,1 0-4,3 0 0,0 0-5,0 0 0,0 0-2,0 0-8,3 0 9,6 0 6,3-2 12,6-2-1,-1-2 8,-3-3-17,4-3 2,-5-2 4,-2-5-1,2-4 0,-5-2-5,-4-3 0,-4 1 4,0 2-5,-1 2-1,-11 7 3,-3 4-1,3 4 13,-3 2-11,3 3-2,4 3 0,0-1-1,5 1-1,3 0 2,0 0-2,0 0-8,7 0-10,8 7 18,9 1-1,4-4 8,5 0-6,4 3 6,-2 0-6,-2 7 1,-7 2-2,-3 5 0,-5 4 2,-5 1 5,-1 3 3,-2-2 3,-2 0 3,-2-1-5,0-4-4,-3-1-7,4-2 11,2-4-10,-1-4 0,-1-1-1,3-6 2,4-2 1,5-2-3,1 0-26,7-2-25,-5-8-132,-8-2-341</inkml:trace>
  <inkml:trace contextRef="#ctx0" brushRef="#br0" timeOffset="9856.2759">9099 14969 17,'0'0'128,"0"0"-84,0 0 33,0 0 14,0 0-15,0 0-27,0 0-11,-12-40 3,9 34-2,-3 0-21,0 0 14,-1 0-32,-2 0 1,0 1-1,-6 0-5,4 4 3,-1-2-5,-1 3 5,-1 0-5,0 0 4,-1 0 1,0 0-4,0 2 0,-1 10 4,2 5-6,-1 2 7,5 2-2,2 2 0,1-2-3,7 0 0,0-3 0,0 0 5,12-3-5,1-3 6,3 0-2,1-5 2,1-2 0,1-3 2,4-2 2,-1 0-3,5 0-1,-3-13-13,0-2 1,-2 0-5,-1-3-10,-6-1 5,1 1 22,-7 0-1,-4 4 1,-2 3 0,-3 4 7,0 4 4,0 0 23,0 3-14,-2 0-18,-1 0-2,-3 3-17,3 11 16,-1 0-2,1 2 3,3-1-4,0-2 1,0-1 2,0-1-1,0-4 2,9-1 0,4-4 3,5-2 5,6 0 2,7 0-4,2-14-5,3-1 6,0 0-7,-5 0 0,-3 2 0,-1 2 1,-5 1-1,-5 3 0,-2 4 0,-6 2-2,0 1 2,3 0-8,0 4 3,4 9 5,-1 2 0,0 3 2,-6 0 1,-2 0 0,-4 0 2,-1-2-5,-2-2 15,0 0-10,0-7 2,0-1-7,0-4 3,0-2 3,0 0-6,0 0 11,3-5 10,7-11-5,2-4-16,3-1 0,-3 3 0,2 3-5,-1 1 5,0 2 0,4 0 0,-4 3 1,2 0-2,-1 3-2,-1 3 3,0 0-5,2 3 4,2 0-3,0 0 4,2 0-5,0 8 3,-4 1 1,1 1-3,-2 1 0,-3-1 2,-3 1 2,1-2-4,-3 0 7,1-2-6,-2-1 3,-1-1 0,-2-2-3,1 0 4,-2-3-1,2 0 3,2 0 0,-1 0 4,5 0 0,-1-3-5,-1-3 4,2 0-6,-5 0 0,1 1 0,3-1 0,-4 0 0,3 2 0,-4 1 0,0 0-1,-1 1 3,-2 1-2,0 1 5,0-2 6,0 1 12,0-1-12,0 1-5,0-1 11,0-1-14,0 0 1,0-1 5,0-1-7,0 2 2,0 0-4,0 0 0,0 2 9,0-1-5,0 2 5,0 0 1,0 0-10,0 0 1,0 0-1,0 0 0,0 0 0,0 0 0,0 0 0,0 0-1,0 0 2,0 0 1,0 0-2,0 0 0,0 0 0,0 0 0,0 0 0,0 0-2,0 0 5,0 0-1,0 0-2,0-1 0,0-1 13,0-1-10,0-2-2,0-1 0,0 2 3,0-4-6,0 2 2,0 1 0,0 0-2,0 2 2,0 1-1,0 2 0,0 0-3,0 0 1,0 3-17,0 12 7,1 3 10,4 2 3,2-2 0,1-3 0,2-1 2,1-2-2,-1-4 0,2-1 0,0-1-1,-2-1 1,1-4 0,-1-1-5,2 0 0,0 0 1,3-1 4,-3-13-4,0-3 2,0-2-7,-2-2 1,-4 1 4,-1 3 4,-2 7-1,-3 4 2,0 4 2,0 2 25,0 0-28,0 5-16,0 16 0,6 8 16,-3 5 9,-2 6 4,-1 3 7,0 5 8,0 5-16,-1 4-4,-14 2-6,0 4-2,-6-4 7,-3-5-7,3-10 1,0-15 0,8-9-1,1-12 1,3-8 7,3 0-2,-3-7 10,5-15-16,4-6 0,0-7 1,11-5 1,14-6-3,6-3 1,7-3 0,1 1-1,0 6 1,3 3 0,0 7-2,-2 5-29,3 1-47,-6 5-147</inkml:trace>
  <inkml:trace contextRef="#ctx0" brushRef="#br0" timeOffset="12119.9344">12038 14834 61,'0'0'71,"0"0"-8,0 0 11,0 0-12,0 0-3,0 0 1,8-77-14,-2 71-24,4 0-5,2 2 3,6 1-15,6 1-3,3 2-2,2 0 4,1 14-11,-4 7 2,-4 3-2,-7 2 5,-3-1 1,-6 0-2,-3-2 2,-3 0 1,0-2 5,-5-3-2,-8-1 7,4-6-10,1-1 4,4-4 2,1-5-5,3-1 3,0 0 10,0 0 2,0-10 2,0-13-11,10-4-1,10-5-5,1-1-1,1 5 0,5 4-5,-5 6 5,-4 5-2,0 7-1,-4 5 0,0 1 2,0 0-4,4 7-2,-2 10 7,2 1 0,-1 3 1,-3 0 3,-3 0-3,-2 0-1,0 0 0,-3-1 1,-2 0 0,1-4-1,-2-2-2,0-2 2,4-5-47,-1-2-47,6-4-11,4-1-102</inkml:trace>
  <inkml:trace contextRef="#ctx0" brushRef="#br0" timeOffset="12483.2785">13233 14705 239,'0'0'130,"0"0"-40,0 0 27,0 0-79,0 0-34,0 0 12,-96 93 3,50-52 10,3-4-1,3-2-27,10-2 9,4-3-10,1-1 0,3-2-3,3-3-23,5-6-55,5-9-101,6-6-79</inkml:trace>
  <inkml:trace contextRef="#ctx0" brushRef="#br0" timeOffset="12775.2745">12906 14694 237,'0'0'75,"0"0"-10,0 0-54,0 0-11,0 0 74,49 88 10,-30-52-22,4-2-26,4-2-9,1-4-13,5 0-4,-4-3-10,2-1 0,-3-1 7,-5-2-6,1-1-2,-2-6-6,-3-2-52,-2-6-115,-2-6-163</inkml:trace>
  <inkml:trace contextRef="#ctx0" brushRef="#br0" timeOffset="13538.2785">13645 14824 94,'0'0'134,"0"0"-12,0 0-37,0 0-2,0 0-27,0 0-22,-3-35-12,3 32-13,6 0-3,3 3 8,6 0-9,1 0-5,2 15-1,0 6 1,-3 3 8,-6 0-8,-2 2 1,-5-5-3,-2-2 5,0-4-3,0-4 4,0-2-3,-2-4 5,1-2-4,1-3-2,0 0 8,0 0-2,0-8 1,0-15-6,12-8 3,3-1-7,3 2 3,1 3-6,-1 8 3,0 3 3,-3 9-3,-1 6 2,-1 1-6,1 0 7,1 14-4,2 8 4,-4 0 8,0 1 0,-5 1 3,1-2 1,-1-1-12,-1-1 8,2-4-8,0 1 0,6-3 1,1-2-1,5-5-17,3-5-67,-3-2-151</inkml:trace>
  <inkml:trace contextRef="#ctx0" brushRef="#br0" timeOffset="15540.2855">15331 14814 11,'0'0'96,"0"0"-49,0 0 9,0 0 2,0 0-19,0 0-14,16-64 19,-7 56-7,0 4-20,3-1 5,3 4-20,1 1-2,1 0 0,1 2 1,1 11 4,2 0 1,-1 2-6,-1 0 4,-2 3-4,-3-1-2,-3 1 1,-1 2 1,-6-4 1,-2 1-1,-2-1 1,0-2 5,0-2-6,-2-2 1,-2-2 2,-1-1-3,0-2 8,3-4-8,2 1 1,0-2 9,0 0-2,0 0 5,0-6 8,5-11-21,8-2 2,0-4-2,5-1 0,0 0 3,2 5-3,-3 1 0,0 4 0,-2 5 1,-5 4-2,-1 4 1,0 1-4,2 0 4,-1 9-10,2 8 10,-5 2-3,-1 1 7,-3-1 0,-1-1-1,-2-1 0,0-1 0,0-3-1,0-3-1,-5-2 10,2-4-10,0-3 12,3-1-12,0 0 7,0 0 6,0-12 3,8-9-12,7-6-5,0 2-2,1 2 1,-1 5 1,0 5-1,-3 3 0,-1 3 2,0 3-1,3 4 0,2 0 2,1 0-3,2 5 1,-2 8 0,0 0 3,2-1 1,-2 0 1,1 3-5,-5-3 3,1 2-1,-7-1-2,1-1-4,-2 2-37,1-5-80,-1-3-183</inkml:trace>
  <inkml:trace contextRef="#ctx0" brushRef="#br0" timeOffset="17093.2763">16384 14824 231,'0'0'122,"0"0"-65,0 0-1,0 0 2,0 0-2,0 0-26,-67-42-26,48 42 7,-4 0-9,1 11-1,-5 9 3,2 3-2,4 1-1,6-5-1,7 1 2,5-5-5,1-3 3,2-1-7,0-4 4,0 0 0,13-3 2,5-3-5,6-1 6,2 0 22,3 0-21,-2-5 0,-4-5-1,-6-1-7,-4 0 5,-4-2-2,-3 1 4,-1 2 4,-2 1-4,-2 1 0,-1 4 12,0 1 10,0 3 1,0 0 7,0 0-17,0 0-13,0 0-6,0 0-6,6 4 5,-2 5 7,4 3 2,1-1-2,0-2 0,3 0-2,2-3 7,5-3-5,1 0 1,0-3-1,2 0 7,-2 0-7,-2-5 0,0-8 6,-3-6-3,1-4-2,1-9 3,0-6-3,1-5 3,-3-5-4,0-2 0,-5 2 2,-4 0-1,-4-2-1,-2 5 1,0 5 1,0 6 6,-3 11-4,0 8-2,0 8 11,0 5-5,0 2-8,-3 8-5,-1 25-7,-1 15 10,3 9 1,4 4 1,1-4-1,0-3 1,1-3 0,10-7 0,1-4 1,0-4-1,2-4 0,0-3 0,0-3 3,2-7-2,-1-1-1,3-3 2,-3-6-1,4-2-1,3-3 0,4-4 1,0 0 7,2 0-5,0-15 0,-1-6-2,-2-7-1,-3-3-3,-3-1-6,-6 4-4,-9-1 12,-4 8-9,0 1 7,0 7 2,-10 2 2,0 3-4,1 3 3,-1 2 0,5 1-4,2 2 6,1 0-2,2 0 0,0 0-3,0 0 2,0-1-9,0 1 2,8 0 8,8-3 0,5 1 1,-2-1 1,2 2 2,-2-1-3,-2 2-1,-1 0 0,-1 0-4,2 0 3,-2 0 1,1 0 0,-2 0 1,-1 2-2,-3 2 1,-1 2-2,-2 0-2,-2 5 2,-3 1 2,-2 4 5,0 2-3,0-1 11,0 1-10,0-3 1,0-3 5,0-3-9,4-3 0,2-4 3,2-1-2,3-1 6,2 0-6,3 0 7,0-10 3,1-2-10,-1-5 3,0-3-2,-2-1-2,1 0 4,-5 0-4,-2 6 0,-3 5 1,-4 4 3,-1 6-4,0 0 14,0 0-10,0 0-4,0 13-16,0 4 16,0 3 0,0-2 6,0-2-6,0-1 0,9-1 1,0-5 3,0 0-4,2-4 0,0 2 4,3-4-4,3-3-21,-1 0-41,-2 0-155</inkml:trace>
  <inkml:trace contextRef="#ctx0" brushRef="#br0" timeOffset="17342.2768">17499 14441 498,'0'0'168,"0"0"-113,0 0-47,0 0 12,0 0-12,0 0-8,-14 0 0,14 0-13,0 0-23,0 0-57,0 0-150,-9 0-128</inkml:trace>
  <inkml:trace contextRef="#ctx0" brushRef="#br0" timeOffset="17718.9609">16460 14554 315,'0'0'55,"0"0"-55,0 0 0,0 0 19,0 0 58,0 0-29,88 20 0,-51-20-21,5 0-3,6 0-2,12 0-9,7-6-6,-6-2-7,-4 4-7,-13 2-64,-12 1-117,-14-1-137</inkml:trace>
  <inkml:trace contextRef="#ctx0" brushRef="#br0" timeOffset="19043.2751">17668 14684 28,'0'0'71,"0"0"16,0 0-16,0 0-7,0 0-22,0 0-15,7-18-8,2 11-11,4 1 5,-1 1 9,2-2-16,0 1 9,0 3 6,2 1-6,-2 2 0,0 0-15,-2 0 0,2 2-4,-4 11 4,-2 1 0,-2 7-1,-5 1 2,-1 0 7,0 1 0,-1-2-6,-8-2 19,0-3-19,1-1-1,1-4 2,1 0-2,0-2 2,0-3-3,3-3 0,0-1 4,3-2-2,0 0 0,0 0 8,0 0 5,0 0 25,0 0-15,0 0-13,0-6 3,3-6-15,4-3 0,6-4 0,4-2 1,1-4 1,5-1-2,-1 1 0,-5 2 2,-1 4-1,-6 5-1,-3 4 1,-2 5 2,-5 2 4,0 3-3,0 0 4,0 0 1,0 0-9,0 0-2,-6 3-2,-3 13 5,3 5-4,0 2 3,2 1 0,2-3 0,2-1 0,0-2 0,2-3 0,10-2 1,2-2-5,3-2 4,4-3-3,0 0 0,6-3-34,3-3-88,1 0-172</inkml:trace>
  <inkml:trace contextRef="#ctx0" brushRef="#br0" timeOffset="32015.275">18590 14958 39,'0'0'128,"0"0"-41,0 0-15,0 0 15,0 0 2,0 0-38,0 0-25,0 0-26,2-14-27,-2 23 27,0 7-3,-7 4 3,-5-2-44,-2 2-24,-4-2-37,-1-2-48</inkml:trace>
  <inkml:trace contextRef="#ctx0" brushRef="#br0" timeOffset="33908.2754">19239 14961 4,'0'0'34,"0"0"15,0 0 21,0 0-41,0 0 21,0 0-20,53 18-10,-37-18 5,2 0-15,2 0 9,-1-3 7,1-8-18,0-3 0,-2-2 5,-1-3 2,-1-6-6,-4-3-8,-3-6 1,1 0 13,-2-4 0,1-3-4,-1 1 14,2-2-6,-3 0-1,-1 1 1,-1 1-1,-1 0 20,-4 4-20,0 6-6,0 5-3,0 8 0,0 6 5,0 4-10,0 5 11,0 2 18,0 0-33,0 0-2,0 24-14,0 11 15,-2 13-1,-5 6 2,1 3 0,2-2 1,1-5-1,3-7-1,0-5 0,0-7 2,4-3 0,10-6-1,3-1 0,4-3-1,6-3 2,0 1-1,6-6 0,-2-2 2,2-5 2,0-3-4,-4 0 0,3-8 4,-4-9-4,-1-7 0,-1-3 3,-3-5-1,1-4-4,-2 0 2,-5-3 0,1-2-6,-6-1 4,-1-1-1,-1 1 0,-4 1 3,-2 6 1,-2 8-1,-2 7 0,0 7 5,0 5-3,0 5 8,0 2 8,0 1-10,-8 6-8,-5 24-25,-2 14 25,-3 11 10,5 3-9,2-3 5,4-3 2,2-6-7,4-5 8,-1-8-9,2-5 0,0-5-1,0-3 2,0-7-1,0-3 0,0-5 1,0-5 4,0 0-5,0 0 0,3 0 19,2-19-8,5-8-10,4-3-1,3-1 2,2 3-5,0 4 3,-4 4-4,-2 8 1,-4 5-2,-1 4 5,0 3-2,1 0-10,4 0 10,3 6-8,-1 9 2,3 4 5,1 4 2,-3 1 0,4-2-2,-2 1 6,1-2-4,2-3 1,-3-3 0,3-4 0,-2-4 1,-1-4-1,4-3 1,5 0-1,0-3 9,3-14-7,-4-2-1,-4-3 4,-3-1-5,-7-1 3,-4 0-3,-5 0 2,-3 1 0,0 4-2,0 1 0,-3 5-2,-6 6 2,-4 4 0,0 3-7,0 0 1,-5 18-2,3 8 7,0 2-1,9 1 1,6-4-4,0-2 4,8-3 0,12-5 2,9-2 0,2-5 1,3-4-2,1-2 10,-5-2-9,-2 0-1,-4 0 0,-6 0-39,-2-3-75,-7-4-162</inkml:trace>
  <inkml:trace contextRef="#ctx0" brushRef="#br0" timeOffset="34462.2756">19083 14627 126,'0'0'97,"0"0"-2,0 0-38,0 0 0,0 0-20,0 0-31,0 0 59,122-8-18,-61 5 4,8 0-22,3-1-23,2-1-1,-5 0-5,0 1 0,-4 1-1,-7 0-60,-9 3-114,-13 0-110</inkml:trace>
  <inkml:trace contextRef="#ctx0" brushRef="#br0" timeOffset="36592.2737">21645 14672 1,'0'0'137,"0"0"-36,0 0 11,0 0 3,0 0-21,-14-79-39,-1 69-26,-4 1 7,1 3-14,-3 3-2,-1 1-20,1 2-4,-2 0 2,3 2 2,-4 12-5,3 7 4,-3 2 2,2 3-2,3-1 1,6-1-2,6-2-5,4-1 7,3-3-4,0-3 4,4 0 0,10-3-3,2-3 3,5-3 0,0-1 3,4-5-3,4 0 3,-1 0-3,0-2-1,-2-9-3,-3-2-1,-3-4 5,-2 1-4,-3-2 3,0 1-5,-3 1-2,-5 2-4,-1 4 11,-5 0 1,-1 5 0,0-1 4,0 2-4,0 3 5,0 1 20,0 0-16,0 0-1,0 0-8,0 0-16,0 11 15,0 4-4,0 0 5,0-2 0,0-1 0,0-1-1,0-2 1,6-2 0,2-2 1,3 0 1,3-3-2,1-2 3,6 0-1,0 0 10,0-9-12,-2-3 1,-4-1 4,0-4-3,-3-3 1,-2-1-3,-4 2 2,-3-1 3,-3 5-5,0 5 0,0 0 18,0 8 2,-1-1-7,-4 3-3,2 0-10,0 0 0,-2 3-7,-1 12 7,1 2-6,1-1 6,4 0-3,0 2 2,0-1 2,7-2-6,6 0 5,1-1 0,-2-4 0,1-1 0,-2-3 0,0-3 0,0-1 1,1-2-9,4 0 8,3 0 0,1-7-3,4-10 3,0-4-1,0-5-2,1-1 2,-1 2-4,-3 2 5,-4 7 0,-4 3 0,-1 6 0,-3 4 0,1 3-2,-1 0-9,2 4 6,3 11-3,0 3 8,-1 4 8,-2-5-4,-4 3 2,-1-2-2,-3-2-4,-3 1 13,0-2-12,0-1 1,0-2 7,-3-3-3,-1-3-1,1-3-5,3-2 3,0-1 3,0 0-2,0 0 4,0-1 14,0-13-6,0-4-16,0-1 0,11-4-1,5 0-3,0 5 4,-3 5 0,-2 4 0,-2 3 1,0 2-1,-2 2-2,5 2-5,2 0 3,2 0 0,1 6 1,-1 7 0,-3 4-1,-2-1 4,1 3 0,-6-1-3,-2-2 0,-2-2 3,-2-4 0,0 0 0,0-6 4,0-1-4,0 0 0,0-3 0,0 0 14,0 0-9,0-7 20,0-10-9,3-7-15,1 0-2,6 1-4,1 6-5,0 4 6,0 1 3,0 3-2,2 1 0,-1 4-5,2 2 6,0 2-7,0 0-2,1 0 9,-3 8-5,1 4 3,-4 2 3,0-1-5,-3 1 6,1-1-1,-2 1 2,2-1-1,0-2 0,-1-1 0,-1 0 0,0-5 1,-2 0-1,0-4-15,-2-1-47,1 0-28,2-4-67,-4-17-236</inkml:trace>
  <inkml:trace contextRef="#ctx0" brushRef="#br0" timeOffset="36935.4747">21875 14342 482,'0'0'91,"0"0"-60,0 0-22,0 0 19,0 0-7,0 0-20,-2 0-1,2 0-95,0 1-251</inkml:trace>
  <inkml:trace contextRef="#ctx0" brushRef="#br0" timeOffset="38613.7821">23650 14482 73,'0'0'82,"0"0"6,0 0-7,0 0-1,0 0-23,0 0-18,-24-21-24,10 19 11,-2 2-21,0 0-2,-4 6 2,-2 14-5,-1 4 0,-2 7 6,0 1-1,4 1 7,4 0-9,6-4 2,6-2 4,5-3-7,0-4-1,2-4 3,11-1-4,2-4 9,6-4-4,3-4-3,5-3 20,1 0-16,1 0 4,-3-7-2,-3-5-7,-6-2 7,-5 1-6,-2-4 1,-6-2 2,-2-2-3,-2-4-2,-2 1 0,0 0 3,0 2-3,0 2 0,-9 4 0,-3 2-3,1 5 3,1 1 0,1 5 0,3 0 1,3 3 15,3 0-13,0 0-1,0-1-4,0 1 2,0 0-4,0 0-1,12 0 4,9 0 1,9 0 0,3-3 1,-1-1 4,0-3-5,-5 3 3,-4-3-3,-3-4 1,-4-3 7,0-7-8,0-6 0,-2-6 5,1-6-5,0-3 2,-1-5 1,-4 2 0,2 0-1,-3 1 2,-4 5-4,-2 5 8,-2 5 1,-1 7 1,0 9-4,0 5-1,0 6 18,0 2-20,0 0-2,0 0-1,0 19-11,-6 26-1,-5 22 10,-2 12 4,1 7 10,2 2-11,-1-3 0,1 0 7,1-4-6,-1-7 3,1-5 5,2-6 2,4-7 7,2-2-14,1-7-5,0-7 2,0-3 0,6-9-2,0-2 0,-1-5 1,-1 0-2,2-3 1,-3-3 0,1 0 0,-1-4 2,0-6-3,0 0 1,0-5 0,5 0 6,4-3-3,4-18 12,2-4-2,-4-6-12,-6 3 5,-5-1-6,-3-1 1,0-2-3,-14 0-14,-5 3 0,-3 1-1,-2 4 0,1 3 11,-5 5-1,3 2-9,1 2 10,8 1 2,7 3 4,8 0 1,1 0 0,0-2-2,13-1 0,15-1 1,12-1-6,13-4 6,11-1 0,1 0 2,1 0-2,-6 4 1,-12 6-1,-10 3-19,-15 5-36,-11 0-159,-12 0-213</inkml:trace>
  <inkml:trace contextRef="#ctx0" brushRef="#br0" timeOffset="39713.6543">25228 14173 80,'0'0'101,"0"0"-12,0 0 7,0 0-65,0 0-28,0 0-3,-13 81 19,0-29 28,-3 4 15,0-2-16,1-3-6,0-4-13,3-7-9,2-7-10,3-3-8,1-6 7,1-4-6,3-7-1,-1-3 2,3-6-1,0-1 0,0-3 0,0 0-1,0 0 15,3-18-8,10-10-1,4-8-6,3-8 0,1-6 0,1-6 0,3 1 0,1 2 3,-5 6-3,-2 8 0,-4 6 1,0 6 2,-5 9 3,-4 7-4,0 8 7,-4 3 15,-1 0-24,4 10-3,1 19-13,1 13 16,3 10 18,-4 2-11,-1-1-5,0-4 9,-2-4-11,0-5 1,1-6-1,0-5 3,-1-5-2,0-3-1,-1-4 0,-1-5-3,-1-5 1,0-3-44,0-4-28,0 0-167,0-5-99</inkml:trace>
  <inkml:trace contextRef="#ctx0" brushRef="#br0" timeOffset="39912.6336">25212 14489 257,'0'0'17,"0"0"-5,0 0 42,82 0-11,-55 0-25,-3 2-4,-2 1-13,-4 0-1,0 1-21,-3-2-103,0-2-147</inkml:trace>
  <inkml:trace contextRef="#ctx0" brushRef="#br0" timeOffset="40524.5954">25755 14232 130,'0'0'86,"0"0"23,0 0-25,0 0-20,0 0 2,0 0-28,-6-3-14,3 10-24,-3 19 0,-4 13 0,-1 11 20,-1 4-12,2 2 20,2-5-19,4-7-9,2-8 11,2-8-11,0-7 1,0-4-1,3-5 2,6-3 0,5-3 2,5-3 2,7-3 18,6 0-9,3 0-4,0-4-9,-7-6 2,-6 5-8,-5 0 4,-4 3-41,3 2-86,-1-3-186</inkml:trace>
  <inkml:trace contextRef="#ctx0" brushRef="#br0" timeOffset="53874.169">26413 14259 38,'0'0'111,"0"0"-32,0 0-21,0 0 33,0 0-6,0 0-28,7-31-13,-7 25 2,-1-2-34,-11 2-10,-3 2 6,-3-1-8,0 2 0,-3 0 1,3 3-1,-4 0 0,0 0-2,-2 0 1,1 9-3,-1 6 4,2 8-2,1 5 0,3 8-9,4 3 10,3 3-1,3 0 1,4-2-2,2-4 4,2-6-2,0-4-2,0-6 3,12 0-1,8-5 1,2-4 0,4-4 5,1-5 5,-2-2-3,0 0-7,-5 0 2,-3-4 5,-6-6-7,-6 0 1,-5-1-1,0-2-13,-17 1-10,-2-1-3,-3 2 6,5 0 18,2 1 2,5-1-3,3 2-5,4 1 1,3 0 7,0-2 0,8 2 0,13 0-3,2 3 2,2 4-4,0 1 5,-3 0 0,1 6 4,-4 9 4,0 3-2,-3 1 17,-3 2-19,-3-1 0,-2-1 7,-2 0-10,-5-1 0,-1-3 4,0-1-3,0-1 3,0 1-5,0-2-4,5-2-13,-1-1-86,5-7-97</inkml:trace>
  <inkml:trace contextRef="#ctx0" brushRef="#br0" timeOffset="54527.1226">26732 14251 56,'0'0'118,"0"0"-64,0 0-13,0 0 4,0 0 5,0 0-10,-28-19-2,17 23-34,-3 18 2,-3 8 0,-2 6 16,1 4 34,0 4-16,0 0-14,8-3 8,3-7-27,7-2-2,0-5 6,2-3-11,15-3 3,5-6-1,5-5 1,4-5 30,5-5-29,1 0 3,3-2 0,-2-14-4,-7-2 5,-1-5-5,-9-2-3,-5-5 10,-5 0-8,-9-4-2,-2 1 1,-2 0 1,-16 1-1,-5 1-1,5 7 0,-1 3-7,4 7 0,5 7-39,1 4-73,0 3-139</inkml:trace>
  <inkml:trace contextRef="#ctx0" brushRef="#br0" timeOffset="55068.0917">27333 14207 98,'0'0'144,"0"0"-27,0 0-18,0 0-77,0 0-15,0 0-7,-50 88 52,37-42-3,3 0 4,6-2-25,1-4-10,3-2-13,0-4-4,0 0 1,0-4 5,0-3-7,0-2-1,0-5-3,0-5-15,0-6-43,0-7-71,10-2-74</inkml:trace>
  <inkml:trace contextRef="#ctx0" brushRef="#br0" timeOffset="55551.061">27384 14274 185,'0'0'95,"0"0"-10,0 0-55,0 0-10,63-86-1,-33 79 25,0 4-8,1 3-19,-3 1-9,-1 19-8,-6 6 0,-8 0 0,-8 6 0,-5 3-5,-8 1 3,-23-2 2,-8 0 27,-5-6-27,3-8-5,7-5-8,5-6 11,7-5-16,9-4 8,3 0 10,5 0 11,3 0 1,2 0 34,0 0 12,0 0-51,0 0-7,12 2-15,11 10 15,7 3 20,-1-2-5,3 3-5,-1-1 9,-1 1-18,-5 2 3,-3-1-4,-3-1 1,-5 2 1,0-2-2,-4-1-3,-2 0-7,-2-2-50,-3-2-55,1-7-87,-1-4-88</inkml:trace>
  <inkml:trace contextRef="#ctx0" brushRef="#br0" timeOffset="55860.0424">27930 14250 211,'0'0'82,"0"0"-26,0 0-8,0 0 24,0 0-34,0 0-24,14-6-7,7 6 4,1-1 11,2 1-17,1-2-4,-2 2 2,-3 0-3,0 0-10,-5 0-69,-3 0-109,-4 0-52</inkml:trace>
  <inkml:trace contextRef="#ctx0" brushRef="#br0" timeOffset="56080.026">28065 14229 160,'0'0'106,"0"0"-48,0 0-52,0 0 39,0 0 8,-35 98 8,31-59 22,-1-1-40,-1 1-3,3-5-20,-1 0-7,3-3-7,1-1-6,0-2 1,0 0 10,0-3-10,-5-2-2,0-4-8,1-3-68,-2-6-129,1-5-174</inkml:trace>
  <inkml:trace contextRef="#ctx0" brushRef="#br0" timeOffset="56260.0159">27921 14709 129,'0'0'246,"0"0"-74,0 0-70,0 0-55,0 0-28,0 0-18,12-14 2,15 10-3,4 1 3,8 0 2,0 3-3,1 0-4,-1 0-19,-8 0-125,-7 0-134</inkml:trace>
  <inkml:trace contextRef="#ctx0" brushRef="#br0" timeOffset="56812.9773">28598 14238 242,'0'0'135,"0"0"-105,0 0 17,0 0 45,0 0-25,0 0-52,2 0-12,15 0-3,9 0 11,9 0 9,6 0 0,1 0-18,2 2 0,-1-1-2,-6 1-8,-6 2-73,-10 0-159,-12-1-66</inkml:trace>
  <inkml:trace contextRef="#ctx0" brushRef="#br0" timeOffset="57066.9602">28825 14258 166,'0'0'135,"0"0"-123,0 0-12,0 0 100,-25 93-15,19-60-29,1 0-10,1 0-24,1-1-19,-4 1 9,2-1-11,-1-1 5,0 1-4,3-4 0,-1 0-4,4-4-10,0-5-46,0-4-55,9-7-92</inkml:trace>
  <inkml:trace contextRef="#ctx0" brushRef="#br0" timeOffset="57383.9403">29133 14288 276,'0'0'102,"0"0"-41,0 0 18,0 0 13,0 0-92,0 0-9,0 51 9,-2-7 16,-5-1 22,-2-2-31,3-4 6,1-3-7,2-6-3,3-2 1,0-2-4,0-5-4,0-2-16,0-3-40,5-8-130,4-6-144</inkml:trace>
  <inkml:trace contextRef="#ctx0" brushRef="#br0" timeOffset="57788.9154">29152 14518 304,'0'0'53,"0"0"-47,0 0-6,0 0 3,0 0 16,0 0-4,97-53 5,-79 47-7,4 2-9,-2-1 0,-1 0-3,4 0 4,-4-3-2,0-2-3,-1-4 0,0-1-2,-3-3 3,-4 2-1,-1 0 6,-7 4 5,0 2 83,-2 2-9,-1 4-33,2 1-11,-2 3-31,0 0-10,0 15-18,0 15 18,-9 6 6,0 3 0,2-3-2,5-1 7,1-3-10,-1-2 1,2-3-2,-3 0 3,1-2 1,2-2-4,0-2-15,0-5-35,8-5-84,7-6-126</inkml:trace>
  <inkml:trace contextRef="#ctx0" brushRef="#br0" timeOffset="58562.8671">29791 14315 503,'0'0'115,"0"0"-115,0 0-5,0 0-32,0 0 37,-21 99 62,11-58-29,0-3-11,3-4-5,1-2-17,-1-4 7,4-4-7,0-4 0,1-3 4,1-7-4,-1-1 0,2-6-2,0-1-1,0-2-24,0 0 9,2-11 16,10-12-5,2-4-27,2-3 10,-3-4 9,-1-1 8,-1-2 7,2-3 0,3 1 0,3 2 1,4 2 2,0 8-3,-1 6 11,-5 7 7,-3 6 11,-2 4-15,-3 4-7,1 0-7,3 17-5,1 14 5,-2 10 14,-5 4-6,-4 0 6,-3-6 6,0-4-13,0-8 12,-1-6-17,-4-6-2,2-3 5,2-6-4,1-1 4,0-5-5,0 0 0,0 0 13,0-3-3,15-20 12,9-5-13,4-10-8,2 0-1,-2 5 0,-4 5 1,-3 10-4,-6 8 3,-6 7-5,-2 3 4,0 10-16,-2 15 9,0 7 0,-4 2 8,-1-4-1,0 1 1,0-6 0,0-1 4,0-2-3,0-2-2,0 0 1,0-2 0,0 0-5,-1-1-21,-5-1-40,-5-1-110,2-6-134</inkml:trace>
  <inkml:trace contextRef="#ctx0" brushRef="#br0" timeOffset="59482.2719">30765 14593 136,'0'0'159,"0"0"-123,0 0 11,0 0-15,0 0-1,0 77 7,1-71-8,5-2-8,2-2 14,5 0-7,5-2 3,8 0 13,3 0-30,3-11-2,-2-1-13,-7-1 0,0-3 7,-4-2-7,-1 0 1,0 1-1,-6 4 3,-5 4-8,-2 3 5,-3 3 0,-2 3 2,0 0-2,0 0-9,0 3-19,0 14 16,-3 4 12,-4 4 0,3-1 0,1 0 5,3-1-3,0-2 2,0-1-4,0-4 0,9-1 6,2-4-5,0-2-1,3-3 12,2-3-12,4-3 10,3 0-4,6-3-5,1-12 8,2-3-9,0 0-7,-4-2 6,-3 3-7,-2 4 5,-8 4 2,-2 5 2,-5 4-2,2 0 1,3 0-9,4 8 4,2 10 5,-1 1 0,-1 0 10,-5-2-9,-1-2 16,-6-2-16,-2-2 2,-3 0-2,0-3-1,-5 2 0,-14-1 11,-6-2-11,-6-2-17,1-5-81,-2 0-169</inkml:trace>
  <inkml:trace contextRef="#ctx0" brushRef="#br0" timeOffset="59692.1006">31207 14413 580,'0'0'106,"0"0"-71,0 0-17,0 0-18,0 0-8,0 0-16,-6-9-75,6 9-204</inkml:trace>
  <inkml:trace contextRef="#ctx0" brushRef="#br0" timeOffset="61076.2651">32221 14828 343,'0'0'0,"0"0"-6,0 0 6,0 0 18,0 0 23,0 0-11,12 27 11,0-27 17,9 0 7,1 0-23,2-1-25,3-11 4,-2-2-16,2-6 0,0-3-1,-3-8 0,1-5 2,-4-5-6,-2-4 0,-5-3 2,-3-1-2,-1-1 0,-3 5 1,-2 4 2,-1 6-1,-1 7-2,0 7 0,-3 7 7,0 7-6,0 5 7,0 2-7,0 0-1,0 0-8,0 14-10,-4 16 17,-8 17-7,-1 8 16,0 10-5,3 3 4,1-4-2,6-5 0,3-9-5,0-7 0,0-6 4,7-7-4,4-3 0,0-5-1,2-4 2,-1-4 4,4-5-4,1-3-1,5-5 11,2-1-10,0 0 4,0 0 0,-4-7-3,-3-7-4,1-2 2,-3 2-8,0 2 4,-8 3 3,-2 3 1,-4 3-1,-1 3 2,0 0-2,0 0-14,0 0-12,0 11 24,0 4-2,0 0 5,0 1 0,0 1 0,0-3 0,2-4 0,8-1 0,-4-2 4,1-2-4,4 0 0,-5-4 8,4-1-8,1 0 12,1-8-7,-2-6-3,-2-9-2,-3 0 0,-5-5-7,0-4 0,0 2 5,0 3 0,-4 6 2,0 4 0,1 9 30,0 1 3,3 6 7,0 1-24,0 0-11,0 0-5,0 0-3,3-2-3,16 2 2,6 0-11,3 0-13,-3 0-27,-3 0-58,-4 0-129,-6 0-90</inkml:trace>
  <inkml:trace contextRef="#ctx0" brushRef="#br0" timeOffset="61355.2709">32337 14600 428,'0'0'83,"0"0"-72,0 0-11,90 11 46,-42-6-20,10-2 0,9-2 2,0 2-10,0-1-18,-1 0 1,-5 1-3,-7-2-31,-9-1-158,-8 0-184</inkml:trace>
  <inkml:trace contextRef="#ctx0" brushRef="#br0" timeOffset="68849.8355">2348 16573 199,'0'0'94,"0"0"-38,0 0-8,0 0-4,0 0 9,0 0 38,-20-86-38,7 69-11,-2-1-15,-1 1-1,-2 4-26,-3 1 3,5 3-6,-4 3 1,2 3-2,-1 1-7,-2 2 11,0 0-4,-1 0 3,7 6-2,0 8-2,3 4-6,3 7-24,1 4-9,4 6 4,3 1 25,1 3-4,0-1 14,0-4-1,10-5 4,5-5-2,6-6 0,-3-6 4,6-3-5,-2-5 5,2-4-7,-3 0 4,1 0 3,-1-7 2,-6-8-2,3-2 0,-6-4-2,1-2 4,-1-5-2,-3-2 3,0-5-3,-3-2 1,-3-4-1,3 1 0,-3-2 3,-3 4-2,0 2 0,0 2 4,0 3 7,0 1-1,-3 1-1,-3 2-3,3 5 19,-2 4-16,1 7 9,0 5-2,2 4 17,1 2-13,-1 0-21,2 0-12,0 0 8,0 14-13,0 7 15,3 8 0,9 1 1,3 5-1,4 2 1,-2 4 1,-1 4-2,-1 5 3,-3-1-1,0-2 0,0-6 1,-2-8-1,1-8 0,-1-5-3,1-6-1,-2-6 3,-2-2 1,2-4 0,0-2 0,2 0 0,5 0 4,-1-13-3,4-1 3,-3 0-1,-5 1-3,-2 1 0,3-5 0,-5 0 0,1 1 0,-2 1-11,0 4 3,-2 6-13,-4 2 9,0 3 11,0 0 0,0 0-15,0 1-22,0 14 18,0 3 20,0 2 0,0-3 0,0 0-3,0-5-3,6-1 6,5-5-7,-1-2 7,2-2 8,0-2-6,3 0 3,-3 0-4,1 0-1,-4-7-5,-1-1-30,-4 0 12,-2 1 15,-2-4 1,0-3 5,0-2 1,-5-4 0,-4 2 1,0 0 3,-1 2-2,2 4 12,4 0 33,1 4-2,3 1 0,0-2-20,0-2-22,12-2-2,7-1-2,2 0-2,3 3 5,1 0-1,-1-1 0,3 0-3,0 0-28,0-1-98,-3 2-114</inkml:trace>
  <inkml:trace contextRef="#ctx0" brushRef="#br0" timeOffset="73321.0085">12903 16862 20,'0'0'17,"0"0"41,0 0 4,0 0-13,0 0-16,0 90 14,0-65-21,3 7 21,3 6-19,2 8-18,-4 8 21,-2 2-5,-1 1-8,-1 2-2,0-6-10,0-2 0,0 0 23,0-7-14,0-3-12,0-2 3,0-5-5,0-2-2,2-8 1,-1-8-55,1-13-46,2-3-176</inkml:trace>
  <inkml:trace contextRef="#ctx0" brushRef="#br0" timeOffset="74070.8071">13345 16924 18,'0'0'56,"0"0"30,0 0 8,0 0-22,0 0-4,0 0-4,0-9-17,0 9-11,0 0-28,2 0-8,1 2-3,4 19-18,2 12 21,0 13 30,0 5-13,-3 3 18,-5 0-18,1-3-6,-1-4-1,1-5-9,2-3 4,-1-5-5,2-6 2,-2-2 0,1-5-2,-3 0 1,1-3-2,-2 2-8,0-6-26,0-2-21,0-9-121,0-3-98</inkml:trace>
  <inkml:trace contextRef="#ctx0" brushRef="#br0" timeOffset="74828.2684">12696 16926 18,'0'0'98,"0"0"-71,0 0-20,0 0 17,0 0 14,0 0 25,103-45-6,-64 39-4,9-3-22,10 1 3,13 0 2,10 0-14,7-2-17,4-1 4,1-1-7,1 0-2,-5 1 2,-8 2-1,-17 3-2,-16 5 1,-20 1 0,-12 0-1,-11 0-24,-5 7-38,0 6-3,0 1-53,-13 0-52</inkml:trace>
  <inkml:trace contextRef="#ctx0" brushRef="#br0" timeOffset="76808.1003">12908 18203 192,'0'0'5,"0"0"-5,0 0-6,0 0 6,0 0 1,0 0 2,0 0 18,33 4 7,-17-4-12,-1-9-8,1-2-8,1 0 2,1-4 2,-3 1-4,-4 0 0,-1 1-3,-6 4 3,-4 0 2,0 4-1,0 2 0,0 3 31,-1 0 5,-7 0-11,5 2-18,-3 13-8,0 3 0,3 6 3,3 0 1,0 0 7,0-1-11,9-2 0,5-2 5,3-2-4,3-3-1,1-6-43,-1-1-29,2-7-70</inkml:trace>
  <inkml:trace contextRef="#ctx0" brushRef="#br0" timeOffset="77013.2683">13079 17988 34,'0'0'303,"0"0"-252,0 0-29,0 0-22,0 0-22,0 0-161,-14-10-15</inkml:trace>
  <inkml:trace contextRef="#ctx0" brushRef="#br0" timeOffset="77326.2526">13311 18166 149,'0'0'48,"0"0"-39,0 0-9,0 0 4,0 0 0,0 0 14,105-12-9,-73 6-7,-5 6-2,-9 0-84</inkml:trace>
  <inkml:trace contextRef="#ctx0" brushRef="#br0" timeOffset="77559.2386">13336 18328 17,'0'0'11,"0"0"15,0 0 52,0 0-18,0 0-27,93-17-9,-67 9-12,1 1-12,-2 1 0,0 1-48,-3 1-91</inkml:trace>
  <inkml:trace contextRef="#ctx0" brushRef="#br0" timeOffset="77815.2227">13715 18126 192,'0'0'205,"0"0"-104,0 0-61,0 0-40,0 0-24,0 0 24,-6 39 0,6-17 0,0 4 1,5 1 0,-4 0-1,2 1 0,-3 0-57,3-2-85,0-2-94</inkml:trace>
  <inkml:trace contextRef="#ctx0" brushRef="#br0" timeOffset="93586.2669">12462 15898 26,'0'0'46,"0"0"-4,0 0 4,0 0-1,0 0-12,0 0 0,0 0-11,0 0 16,24-60-9,-17 54-14,-1 3 4,3 2-11,0 1-8,3 0 0,0 5 0,3 11-1,-3 2 1,2 0-1,-3 1 1,-3 0-2,-1-1 2,-1-2-1,-3-1 1,-2-2 6,-1-3-6,0-3-3,0-1 0,0 0 6,0-1 3,0-1-6,0-2 3,0-2 2,0 0 1,0 0 9,0 0 20,0-3 14,0-13-32,0-3-15,6-6 2,8-1-1,1 3-3,-2 3-3,2 7 3,-3 1 0,-3 5 0,3 2 0,-2 3-10,4 2 9,-1 0-6,3 7 7,1 4 0,-2 5 0,-3-1 0,-2 0 0,-1 0 0,-3 0-2,-1-1 2,-4 1 0,1-2 0,-2 1 2,0 1-2,0-2-4,0 1-17,0-1-42,0-2-73,0-6-123</inkml:trace>
  <inkml:trace contextRef="#ctx0" brushRef="#br0" timeOffset="93983.267">13202 15910 50,'0'0'81,"0"0"-46,0 0 12,-81-7-9,53 19-22,-2 9 13,0 9 3,0 6 0,4 5 14,4 2-32,6 0-1,6-3-5,4-5-7,6-4-1,0-5-3,0-5 3,4-3-3,10-4 4,5-1-1,3-7 4,4-2 2,2-2-6,2-2-55,0 0-119</inkml:trace>
  <inkml:trace contextRef="#ctx0" brushRef="#br0" timeOffset="94492.2653">13270 16324 194,'0'0'174,"0"0"-123,0 0-35,0 0-3,0 0 11,0 0-8,44-65-6,-28 65 0,2 0-10,1 0-5,-1 8 4,-3 10-10,-2 5 11,-8 4 2,-5 3 5,0 3-5,-13 4-2,-7 3 0,1-6-1,3-5 1,4-12 0,4-6 2,3-6-2,4-2 5,1-3-2,0 0-1,0 0 33,0 0 10,6-10-32,8-4-13,3 2 1,6 0-1,-1-2 0,4 3-4,2-2-10,2 6-99,-2-1-54,0 2-128</inkml:trace>
  <inkml:trace contextRef="#ctx0" brushRef="#br0" timeOffset="94840.2638">13664 16282 213,'0'0'210,"0"0"-167,0 0-9,0 0-20,0 0-7,0 0 10,47-5 18,-18 5-6,6-4-4,1-2-8,1 0-12,-5 0-4,-3 2 0,-8 2-2,-5 1-46,-5 1-58,-7 0-59,-4 0-89</inkml:trace>
  <inkml:trace contextRef="#ctx0" brushRef="#br0" timeOffset="95086.2631">13827 16140 164,'0'0'130,"0"0"-21,0 0-14,0 0 14,0 0-75,0 0-34,-12 11-25,12 19 25,0 3 15,0 1-8,0-5-3,0-1-4,3-3 2,0-2 3,1-2-5,1-3-26,-1 0-88,1-6-71,4-5-120</inkml:trace>
  <inkml:trace contextRef="#ctx0" brushRef="#br0" timeOffset="95387.2579">14158 16049 314,'0'0'113,"0"0"-77,0 0-21,0 0-15,-9 76 85,5-35-35,1-3-26,3-5-13,0-4-6,0-2-5,0 0 3,0 0 1,0 0-4,0-1-5,0-1-27,0 2-104,0-3-129</inkml:trace>
  <inkml:trace contextRef="#ctx0" brushRef="#br0" timeOffset="98459.2667">14509 16879 17,'0'0'115,"0"0"-59,0 0-47,0 0-2,0 0 37,0 0-18,0 0 8,-26 89 11,25-54-2,1 4-6,0 5-14,0 3 3,3 5-6,7-1-1,2 5-6,0-5-11,6-1 11,3-10-13,2-3 0,2-9 3,3-3 0,0-6-2,4-4-1,1-7 0,-1-4 12,4-4-11,3 0 6,1-12 0,4-12-4,2-3 6,0-11-9,0-1 1,-1-1 9,-5-4-5,-6-2 9,-7 0 18,-9-1-9,-6-2 4,-9 0-17,-3-2 5,0 0 9,0 1-18,-10 7-3,1 9 3,0 12-5,3 12-1,0 5-1,5 5-13,-1 3-42,1 17-205,-2 7 14</inkml:trace>
  <inkml:trace contextRef="#ctx0" brushRef="#br0" timeOffset="100094.2699">15237 17601 18,'0'0'98,"0"0"-54,0 0 15,0 0-26,0 0-8,0 0 3,-2-52 14,2 48-34,3 3 11,2 1-19,2 0 0,5 0-2,2 0 0,-1 8-2,3 13 0,-5 5 2,2 4 0,-4 2 3,-4-4-1,-2 3 3,-3-6 1,1-7 5,-1-4-8,0-5 1,0-3 4,0-3-6,0-3 0,0 0 4,0 0 8,0 0 29,2-9 32,-2-14-58,1-7-10,5-2-5,-2 2 0,4 5 0,1 4 0,3 5-3,-2 5-2,1 3-1,1 8 5,-3 0-9,3 5-10,1 16 13,-2 4-1,0 5 8,-2 0 0,-1-1 2,1 1-5,3-1 5,-2-2-2,2-2 0,-3-4 0,3-1-36,0-5-89,-2-7-75</inkml:trace>
  <inkml:trace contextRef="#ctx0" brushRef="#br0" timeOffset="100507.2667">15857 17813 230,'0'0'107,"0"0"-53,0 0 2,0 0 5,0 0-1,0 0-18,-74-53-25,51 61 4,-2 16-20,0 7 8,1 5-8,4 2 2,7 0 10,7-2-11,6-4-4,0-3 2,5-1 0,12-7 0,6-5 0,4-4 0,3-4 5,7-5-5,3-3-3,-1 0-23,1 0-69,-1-3 30,-5-5-226</inkml:trace>
  <inkml:trace contextRef="#ctx0" brushRef="#br0" timeOffset="101168.0024">16126 18108 176,'0'0'95,"0"0"-9,0 0 6,0 0 11,0 0-53,0 0-29,0 0-1,18-42-7,1 36-7,1 1-6,4 3 1,-4 2-5,0 0 3,-7 4-11,-4 12 8,-4 2-3,-4 6 7,-1 4 0,0 1 1,-6 0-2,-7-2-2,-4-4 3,4-2-5,1-5 1,3-4 2,3-1-4,3-2 11,1-3-9,2-1 4,0-2-5,0-2-3,0 1 2,8-2 6,13 0 2,6 0 9,5-6-1,3-2-10,-4 1-7,-3 2-37,-1 2-50,-4 0-39,1 0-16</inkml:trace>
  <inkml:trace contextRef="#ctx0" brushRef="#br0" timeOffset="101687.2838">16363 17946 185,'0'0'171,"0"0"-77,0 0-45,0 0-33,0 0-3,0 0 14,42-11 33,-18 9-26,3 1-23,-2 1-4,-1 0-7,1 0-1,0 0 0,0 0-39,-2 0-69,-5 0-128</inkml:trace>
  <inkml:trace contextRef="#ctx0" brushRef="#br0" timeOffset="102390.2683">16840 17975 377,'0'0'0,"0"0"1,0 0-3,0 0 0,0 0 2,0 0 23,-1 10-6,7-10 16,5 0 7,3 0 2,1 0 5,5-5-28,-1-4-14,-2-5 5,-3 1-7,-2-1-1,-1-1-2,-2 3 3,-5 0 2,-2 4-5,-2 5 0,0 2 1,0 1-1,0 0-2,0 0-5,0 12-7,0 6 14,0 2 0,0 1 1,0 0 0,0-4-1,0 1 0,4-3 0,5-1-4,4 0 0,1-3 4,1-4-39,0-1-58,0-6-126</inkml:trace>
  <inkml:trace contextRef="#ctx0" brushRef="#br0" timeOffset="102640.2646">16935 17757 175,'0'0'212,"0"0"-113,0 0-71,0 0-13,0 0-15,0 0 0,-5-11-38,5 11-102,6 7 76,3-3-117</inkml:trace>
  <inkml:trace contextRef="#ctx0" brushRef="#br0" timeOffset="104070.4004">17430 16970 66,'0'0'102,"0"0"-48,0 0-3,0 0 12,0 0-15,0 0-11,-3-2-6,3 2 3,0 0-14,0 0-11,0 0 2,0 0-11,0 20 0,0 12 3,0 8 0,0 10 6,0 7-4,0 2-3,4 1 3,6-5-4,6-7-2,0-8 1,8-8-4,1-4 8,4-4-4,-1-3 3,2-4 0,1-5-3,4-3 0,-1-8 3,2-1-2,1 0 4,0-16 3,-1-4-8,-3-1 7,-5 0-7,-3-4 0,-5-2 14,-4-2-8,-4-3 37,-4-4-2,-5-3-13,1-3 3,-4-3 0,0-7-20,0 2 4,0-3-9,0 5-2,0 5-4,0 11 1,0 9-2,0 9 1,0 10-2,-1 2 0,1 2-27,0 2-85,0 12-152,0 5-55</inkml:trace>
  <inkml:trace contextRef="#ctx0" brushRef="#br0" timeOffset="113982.0878">18820 17196 170,'0'0'50,"0"0"-38,0 0 41,0 0-8,0 0-16,102-15 7,-72 9 10,1-1-17,-1 3-4,-3 1-18,-2 0 2,-1 3-9,-2 0-3,-2 0-9,-2 2-88,-5 5-52,-5 2-92</inkml:trace>
  <inkml:trace contextRef="#ctx0" brushRef="#br0" timeOffset="114243.1996">18924 17333 18,'0'0'168,"0"0"-90,0 0-25,0 0 7,0 0-27,0 0-33,-2 0-3,14 0 3,6 0 63,10 0-9,8 0-22,6 0-20,-1-6-8,2-2-4,-5 4-20,-7 1-100,-4 1-94</inkml:trace>
  <inkml:trace contextRef="#ctx0" brushRef="#br0" timeOffset="114797.2613">19780 16946 114,'0'0'166,"0"0"-81,0 0-48,0 0 8,0 0-26,0 0-10,41-8 38,-11 7-27,3-1-7,6-1-1,0 2-3,0-2-5,1 1-4,-7 2 0,-5 0 0,-5 0-18,-7 0-72,-4 0-70,-7 3-65</inkml:trace>
  <inkml:trace contextRef="#ctx0" brushRef="#br0" timeOffset="115082.2238">19978 16937 61,'0'0'126,"0"0"-64,0 0-30,0 0 14,0 0 19,0 0-27,-30 81-5,30-51 19,0 2-35,0-1 27,0 2-17,0-1-15,0 0 9,0-2-18,0-2 1,2 1-2,-1 0-2,-1-2 6,0 0-6,0-1-37,0-2-64,0-6-99,0-7-88</inkml:trace>
  <inkml:trace contextRef="#ctx0" brushRef="#br0" timeOffset="115353.2616">19753 17439 286,'0'0'120,"0"0"-92,0 0-20,0 0-1,0 0-1,0 0 34,88-1 30,-33 1 1,8-2-41,3-6-1,-5-2-24,-5 2-3,-5 0 0,-9 5-2,-6 3-3,-10 0-34,-5 0-28,-9 9-65,-6 0-163</inkml:trace>
  <inkml:trace contextRef="#ctx0" brushRef="#br0" timeOffset="119585.2553">21658 5809 97,'0'0'104,"0"0"-44,0 0-22,0 0 35,0 0 36,0 0-68,0 0 30,-9-32-22,9 32-16,0-1-5,0 1-28,0 0-1,-1 0-5,-1 4-6,2 10 9,0 4 3,0 0 0,0 2-2,0-2 2,6 0 0,6 2 0,3-1 2,6 1-5,-2-1 2,4-2-30,0 1 10,3-5 2,-4-1-21,4-3-15,-3-4 6,1-5 6,-3 0-24,2 0 1,-1-12 30,-2-5 12,-4-2 1,-6 0 18,-4 0 5,-2-1 3,-4-1 6,0-1 14,0 1-2,0 3 0,0 3 3,0 4 24,0 3 15,0 4-14,0 1-12,0 3-37,0 0-11,0 0-15,0 10 22,4 6 3,3 0 2,4-1 2,2 3-3,2 0 0,1 0 0,1 0 1,2-3-1,2-1 0,-3-5 1,1-1-3,-1-5-10,2-3-17,0 0-7,-1 0-11,0-16 18,1-3-10,-4-4-9,-4 1 5,-7 1 25,-5 1 18,0-1 11,-3 0 31,-8 3 21,0-2-9,-1 4-6,2 1 14,1 0-30,3 3 0,0 1-2,6 0-12,0 3-9,0-1-9,0 1 0,7 5-5,2 2-3,3 1-5,5 0 13,1 0-5,4 1 5,2 5-1,1-1 2,5-2-4,0-3 0,1 0-17,-1 0 4,-9-3-1,-3-8-5,-8-3 21,-1-7 1,-4-7 4,-1-8-4,-2-3 0,-1 0 4,1 0-2,-1 2 10,1 5-4,1 3-3,-2 4 27,-1 9-13,0 5 2,0 7 33,0 4-11,0 0-7,0 0-36,0 12-10,0 15-6,0 15 15,-3 17 1,-1 12 11,-1 5 1,1 1 4,1-7 1,1-9-8,0-7 12,2-5-18,-4-6-3,1-5 8,2-7-8,-2-5 1,1-7-1,1-7 0,1-4 1,0-5 5,0-3-5,0-2 16,0-21-4,16-14-13,4-3-15,3 1-15,4 5 5,-5 7-3,-2 6 16,-4 6 3,-5 7 0,-2 3 6,0 5-3,0 0-7,1 1 12,5 14-10,-4 3 11,-1 2 5,2-1-4,-4 1 5,2-2-6,2-1 2,1 1 12,4-5 3,-2-1-12,2-3 1,6-4-4,2-5 5,7 0-3,2-5-4,-1-13 0,-5-2-1,-8 1-18,-7-2 10,-10 0-4,-3 0 5,0 1 1,0 3 7,-10 4 4,-1 1 3,2 3 3,-1 3-5,4 2-3,1 1 13,4 1-12,-1 2 2,1 0-10,-1 6-3,-1 11 6,3 1 2,0 3 0,0 0 5,11 1-5,3-1 0,2-3 8,1-1-6,1-5 2,2-3 0,0-3-4,3-4 9,4-2-4,3 0 3,-2-9 5,-3-8-11,-1-3-1,-3-5 3,-2-4-2,-2-1 0,-7-4-2,-4 0 0,-6 0-4,0 2 6,0 3-2,-3 4 2,-4 4-1,-2 4 5,2 4-6,2 5 0,0 3 11,2 1-11,3 3 0,0-2-3,0 3 1,0 0 0,0 0-11,9 0 8,5 1 2,5 4 4,1-1-1,-1-1 0,5 2 1,0-4 0,0 2-1,-2-1 0,1 0 2,-3 1-2,-6 1 0,-2 5-3,-5 6 1,-2 4-1,-2 7-1,-2 1 4,-1 7-1,0-3 1,6 1-1,7-1 0,4-1 2,5-1 2,2-2-3,1-5 1,0-2 2,1-6-2,3-5 1,2-8-1,3-1 0,3-1 7,1-21-8,-4-4-5,-6-6-3,-9-1-17,-8-2 9,-6 1 5,-5-1 4,0 2 6,0 6 1,-2 9 0,-4 7 29,-2 6-2,0 5-8,0 0-19,-1 20-4,-1 9 3,4 6 0,6 1 1,0 0 14,0-3-12,15-1 8,2-4-5,2-6-3,2-4 3,0-2-3,5-7-4,7-6-6,8-3-52,8 0-56,4-10-378</inkml:trace>
  <inkml:trace contextRef="#ctx0" brushRef="#br0" timeOffset="120219.2614">25340 5350 203,'0'0'89,"0"0"-11,0 0 14,0 0-5,0 0-15,0 0-42,0 0-21,-18-8-9,18 8-5,11 0-1,14 0 6,12 0 0,10-3 22,5-1-16,6-2-3,-1 1 4,-3 1-4,-4 2-3,-9 2 0,-12 0-25,-6 0-63,-11 0-67,-2 0-7,-10 3-20</inkml:trace>
  <inkml:trace contextRef="#ctx0" brushRef="#br0" timeOffset="120538.1835">25609 5338 211,'0'0'174,"0"0"-174,0 0-9,0 0 9,-27 81 46,21-42 25,2 7-1,-1 3-8,2 1-22,2-5-11,1-6-11,0-6-7,0-2-1,0-5-10,0-2 3,0-1-2,0-5 0,0-2-2,7-3-14,-4-4-94,-3-6-233</inkml:trace>
  <inkml:trace contextRef="#ctx0" brushRef="#br0" timeOffset="120781.309">25384 5893 213,'0'0'273,"0"0"-271,0 0-2,0 0 0,0 0 53,84 29 20,-40-29-27,10 0-21,8 0-14,4-2-8,-2-4 5,-6-1-8,-10 4-5,-11 0-27,-12 1-93,-9 0-141</inkml:trace>
  <inkml:trace contextRef="#ctx0" brushRef="#br0" timeOffset="121355.7964">26356 5472 357,'0'0'208,"0"0"-203,0 0-5,0 0-1,0 0 1,0 0 8,66-3-8,-30-2 0,1 3 2,-2-3-1,-9 1 1,-3 4-2,-10 0-29,-3 0-88,-7 0-57,-3 5-34</inkml:trace>
  <inkml:trace contextRef="#ctx0" brushRef="#br0" timeOffset="121553.8289">26429 5562 299,'0'0'86,"0"0"-86,0 0-10,0 0 10,0 0 4,0 0 9,71 24 4,-41-23-10,-1 1-4,0 0-3,-4-1-6,-4-1-144</inkml:trace>
  <inkml:trace contextRef="#ctx0" brushRef="#br0" timeOffset="122896.2612">26562 5517 142,'0'0'1,"0"0"0,0 0 3,0 0-1,0 0 8,0 0 40,87 6-12,-71-6-10,-1 0-3,0-4-5,-2-4-3,4-2-8,-4-4-9,-1 0 11,-3 1-7,-4-1-2,-1 3 7,-4 3-7,0-1 7,0 3 0,0 0 2,0 3 16,0 1-2,0 2 23,-1 0-9,-4 0-38,-3 5-2,-2 11-9,3 7 9,-1 2 7,4 6-6,4 0 10,0 1 9,0-4-2,0-2-6,9-5-12,1-4 1,3-2 2,3-5 0,3-4 1,5-4 9,2-2-9,7 0 10,2-18-14,-1-8-4,-3-6-12,-4 1-19,-7-3 9,-2 8 15,-6 5 6,-2 7 2,-7 7 3,-2 5 0,1 2 21,2 0-21,5 3-17,6 15 16,3 6 1,3 0 28,0 2-17,-3-5-2,-2 0 6,-2-5-13,-6-1 4,-3-1 1,-5 1-2,0 0-5,-9 1 0,-12 1 0,-7-2 0,-4-2-63,0-9-71,0-4-50</inkml:trace>
  <inkml:trace contextRef="#ctx0" brushRef="#br0" timeOffset="123133.7738">26867 5305 664,'0'0'30,"0"0"-29,0 0 0,0 0-1,0 0-22,0 0-37,-25-38-114,25 33-197</inkml:trace>
  <inkml:trace contextRef="#ctx0" brushRef="#br0" timeOffset="124046.2623">28069 5351 36,'0'0'69,"0"0"-31,0 0-6,0 0 85,0 0-57,0 0-25,4-60 7,2 53 14,3 0-32,4 2 6,3 0-10,3 2-9,2 1 5,0 2-16,1 0-3,-4 11 2,-2 4-4,-3 4 3,-7 0-8,-6 1 6,0-1 2,0-1 3,-14 0-2,-2-3 1,1-3 0,0-3 14,6-1-14,1-4 1,5-2-2,3-2 1,0 0-7,0 0-5,3 1 12,13 4 0,4 1 9,1 3-7,0 4-1,0 6-1,-2 4-1,-1 5 1,-3-1-6,-4-2 5,-7-5-5,-4-2 6,0-3 6,0-1 9,-6-1 4,-8-2 7,-3-1-15,-7 1 9,0-4-20,-5-1 0,1-3 0,1-3-18,2 0-64,6 0-59,7-13-100</inkml:trace>
  <inkml:trace contextRef="#ctx0" brushRef="#br0" timeOffset="124408.26">28782 5353 376,'0'0'46,"0"0"-41,0 0 3,0 0 18,0 0 64,0 0-82,0 0-8,-30 7-20,11 25 20,-5 4 22,-1 5 6,-1 1-20,2-5 3,1 0-11,3-5 0,1-7 0,1-4-2,6-4-66,0-7-73,6-7-122</inkml:trace>
  <inkml:trace contextRef="#ctx0" brushRef="#br0" timeOffset="124674.2601">28555 5320 360,'0'0'139,"0"0"-83,0 0-56,0 0-24,0 0 19,0 0 3,59 63 2,-43-30 18,-1 3-15,0 2 7,0-3 3,2-4-11,2-2 7,0-7-9,-1-2 2,3-2-2,1-7-49,3-7-76,2-4-114</inkml:trace>
  <inkml:trace contextRef="#ctx0" brushRef="#br0" timeOffset="125295.7955">29078 5389 261,'0'0'201,"0"0"-145,0 0-39,0 0-7,0 0 1,0 0 5,52-72-16,-29 67-2,0 4 2,-2 1 0,-3 0 0,-5 3-8,-4 12-7,-2 7 7,-5 4-5,-2 3 13,0-1 0,-16 1 3,-2-4 10,0-5-6,3-5 7,5-5 3,4-5-9,2-2-3,3-3 1,1 0-5,0 0 1,0 0-2,1 0 1,12 6 2,4 5-1,3 4-2,-1 6 0,-1 3 0,-4 0-5,-2 0 4,-4-3 1,-3-3 1,-4-4 0,-1-2-1,0-5 3,0 2 5,-1-1 14,-14-1-6,-3 0 8,-4-2-1,-5-2-22,-1-1 1,-2-2-2,-1 0-82,-1-3-116,2-9-174</inkml:trace>
  <inkml:trace contextRef="#ctx0" brushRef="#br0" timeOffset="126440.5137">30313 5633 372,'0'0'70,"0"0"-70,0 0 0,0 0 5,0 0-5,0 0-2,0 0-1,0 2 1,0-2-1,0 1 5,0-1-2,12 0 9,4 0 2,7 0 16,0-12 5,0-3-30,-5 1 3,-8 1-5,-1 0 0,-6 3 7,-2 1-5,-1 5-1,0-1 9,0 5-7,0 0 42,0 0-45,0 0-5,0 2-10,0 14-6,0 5 18,0 3 3,0 0 0,0 1 0,0-1 0,0 0 0,8-1 3,4 0-1,3-1 3,2-5-5,3-3-41,4-5-79,0-6-147</inkml:trace>
  <inkml:trace contextRef="#ctx0" brushRef="#br0" timeOffset="126642.4489">30455 5395 483,'0'0'93,"0"0"-93,0 0 3,0 0-6,0 0-13,0 0-66,-11-10-108,11 10-56</inkml:trace>
  <inkml:trace contextRef="#ctx0" brushRef="#br0" timeOffset="129557.3565">30831 5589 35,'0'0'110,"0"0"-55,0 0 21,0 0-8,0 0 15,0 0 1,-62 0-54,49 0-16,-5 0 6,-3 2-12,3 8-1,-1 2-7,4 2 0,0 4-4,3 0 0,4 0 4,3-3-5,3 0 5,2 0 0,0-1-1,0 1 1,2-1 1,8-4-1,2-1 0,4-2 0,1-2 2,5-5 4,0 0-6,1 0 2,1-9-2,0-9 0,-1-4 0,-1-5 6,-3-2-5,-3-5 7,-5-2-6,-5-6 0,-3-1 16,-2-3-11,-1 4 3,0 3-2,0 3-8,0 6 4,0 1-4,0 7 0,0 3 5,0 6-4,0 4 2,0 5 5,0 4-7,0 0 7,0 0-8,0 0 1,0 7-3,-1 12-20,-4 11 21,-1 4-3,-1 5 8,-2 3-9,3 0 5,1 2 0,5-1-1,0-5 1,0-2 0,9-7-3,5-5 6,-1-4-2,6-5-1,3-4 0,5 0 5,4-4-4,0 0 3,1-4 1,-4-2-4,0-1 5,0 0-6,-1-9 0,0-11 0,-2-5 0,-3-7-15,-5 0-10,-6-2-18,-7 7 28,-4 4 6,0 5 3,0 8 6,-10 6 21,-2 4 3,-5 0-18,2 0-5,1 14-2,2 6-8,4 1-6,2 3 12,5-3-5,1 0 1,0-1 5,0-5 2,1-1 4,9-5 0,-2-4-3,3 0 10,2-5-9,2 0 5,6 0 6,-1-5-10,3-11 8,2-4-9,-2-1-1,-1 2 8,-5 1-9,-3 4 1,-3 5 9,-4 5 12,0 2-12,0 2-10,0 0-10,1 6 8,-1 8 0,0 3 2,-2-1 7,-2 2-6,-1-2 8,-2-1-7,0-1 3,0-2-2,0-1 0,0-4-3,-2 1 7,-3-4-6,2-2 8,2-1-7,-2-1 1,0 0 15,-1-3-6,1-11-9,0-4-3,3-1 6,0 1-11,0 0 5,10 2-1,5-1-2,2 2 2,3 3-6,0 3-3,-4 4-1,-3 5 7,-2 0 0,-2 0-7,1 3 6,1 11-5,-2 2 9,1 2 1,-1-1 0,-3-2-2,0-3 2,-1-2 0,0 0-1,-2-4 1,1-2 0,-1-1 0,0 0 1,-2-3 1,1 0 2,-1 0-4,5 0 14,3-2 25,4-11-31,0 0-8,0-4 2,-3 0 2,-2-1-4,2-6 0,-2-6 4,-1-3-4,2-7-1,-3 1-6,0-1 7,0 6 2,-1 0-2,-1 8 0,-4-2 0,0 5 2,0 3 9,0 3-1,0 5-10,0 6 11,0 4-11,0 2 0,0 0 4,0 3-4,0 17-11,0 12-11,0 10 20,0 8-1,0-1 3,-3-2 0,2-2 3,1 0-1,0-4 0,0-4-2,0-7 0,3-6-1,8-4 2,1-5-1,4-3 4,3-2-2,4 0 6,6-3-8,-2-1 0,-5-2 1,-4-3-1,-3-1-4,-2 0 1,6-11 6,-3-8-6,1-4 2,-1-1-5,-6 0 1,-3 3-2,-4 1 6,-1 5-3,1 2 8,-3 2-7,0 7 3,0 4 0,0 0-4,0 0 3,0 2-13,0 12 6,0 3 8,0 3-4,0-2 4,0-2 0,0 1-3,0-3 3,0-3 0,4-1 1,6-2-1,-2-3 3,3-4-3,2-1 0,-1 0 12,3 0-11,3-14 5,-2-2 2,-1-7 0,1-2 5,2-10-6,6-5-6,3-7 4,1-1-5,-2 1 0,-7 5 0,-1 5 5,-9 3-5,-3 7 5,-6 6-2,0 3 16,0 8-4,0 4 1,0 6-4,0 0-5,0 0-6,0 1-1,0 14-12,-3 12-1,-1 11 2,-6 8 10,-1 1-1,0 0 4,2-2-5,2-4 3,3-5 0,1-5 0,1-4 0,2-4 0,0-2-3,0-1 7,9-4-5,6 1 1,0-2 0,3-2 4,-2-1-3,-3-1-1,-3-5 0,-4-1-3,-1-5 2,1 0 1,5 0 0,5-17 0,2-2-1,3 0-20,-6 1 10,-3 5 8,-5 2 0,-2 2 3,-2 3 0,-3 3 5,1-1-2,-1 2 0,0 0 2,0 2-5,0 0 0,0 0-13,2 0 3,2 5 4,0 3 8,3-3-2,-1 2 0,1-4 2,3 0 4,1-2-6,1-1 0,1 0 5,-1 0-5,0 0 0,-3 0 1,-1-4 1,-1-7 7,2 1-9,-5 0 0,-1 5 11,-1 2 6,-2 1-4,0 2-12,0 0-1,0 3-4,0 18-21,-6 12 24,-6 14 1,-1 4 7,-4 9 0,4 6 8,-9 5-6,-1 5 13,-4-8-21,-1-5 2,-1-14 6,1-10-8,1-8 3,4-9 6,4-8-8,6-7 15,6-4-13,2-3 6,0 0 24,4-17-30,1-8-4,6-5 0,19-3-18,8 1 2,6 2-7,6 0-10,3 3 10,2 0-33,-3 0-13,-3 1-36,-6-1-182</inkml:trace>
  <inkml:trace contextRef="#ctx0" brushRef="#br0" timeOffset="130322.2619">31642 5517 1,'0'0'183,"0"0"-145,0 0-18,0 0-18,0 0 50,0 0-15,26-29-15,-18 28-1,1-1-1,7 1-9,6 1 4,8 0-3,4 0-7,5 0 5,8 0 6,2 3-5,7 0-2,2-2 1,2-1 9,-1 0-18,3 0 4,-1 0-1,0-4-3,-1-2 2,-8-2-3,-7 2-2,-12 2 0,-10-1-19,-11 4-27,-10-3 3,-2 2-6,-11-1-138</inkml:trace>
  <inkml:trace contextRef="#ctx0" brushRef="#br0" timeOffset="130595.8056">32003 5365 511,'0'0'52,"0"0"-40,0 0 0,0 0-7,0 0-5,0 0-26,-31-24-105,31 24-276</inkml:trace>
  <inkml:trace contextRef="#ctx0" brushRef="#br0" timeOffset="132234.2626">28885 6813 50,'0'0'45,"0"0"-16,0 0-2,0 0 23,0 0-7,-1-88-16,7 78 4,3 1-9,2 2-3,1 2-9,2 0-5,-1 4 0,-1 1-5,1 0-5,0 1 3,-2 13-1,-2 3-8,0 4 11,-1 3-4,-1 3 4,-4 0 4,-3 2-4,0-4 9,0-2 0,0-5-4,0-3 1,0-3-3,-3-4 10,-1-3-10,0 0-2,2-4 12,2-1-3,0 0 2,0 0 8,0 0 13,0-8 16,6-11-43,4-6-2,2-4-8,4 2-8,1 0-3,2 6 10,-2 7 5,-2 5-4,-3 6 4,-2 2-10,-2 1 8,-1 0-14,1 12 9,2 6 0,-1 6 6,-2 0-2,2 0 3,-3-3 0,-3-4 1,-3-3 0,0-6 0,0-1 9,0-3-7,0 0 12,0-4-4,0 0 3,0 0 3,0 0 24,0-1 13,0-17-39,0-7-15,5-9 2,7 1-2,6 2-3,-1 3 3,-2 10-5,5 7 3,-5 4 0,1 5-6,1 2 5,0 0-8,2 13 4,0 6 6,1 7-9,-1 0 5,-2-1 4,-5-2-1,-1-4 0,-4-2 2,2 0 0,0-2-2,5-4-12,-1-1-96,2-5-83,-2-5-63</inkml:trace>
  <inkml:trace contextRef="#ctx0" brushRef="#br0" timeOffset="133839.2572">29918 6797 48,'0'0'77,"0"0"-45,0 0 56,0 0 12,0 0-36,0 0-24,-51-40 3,30 40-24,-3 0-6,1 9-6,-2 8-3,3 1-1,4 0 7,5 1-10,5-2-6,3 1 0,4-1 2,1-4 3,0 1-4,0-3 5,12-4-6,6-3 6,3-4 0,4 0 0,-1 0-11,-2-3 0,-2-10-4,-1-2 15,-4-3-7,-2-5 7,-3 2-13,-3 1 12,-2 6 1,-1 3 5,-3 7 3,-1 2 13,0 2 7,0 0-28,0 0-16,5 3-12,1 12 18,5 2 9,2-1 1,2 0 0,1-5 7,1 0-4,2-5 0,0-2 3,1-2-6,2-2 6,0 0-4,0 0 0,0-11 8,-3-1-9,-4-4 1,-2-7 7,-4-3-2,-1-6 6,-2-3-12,-3-2 0,0 0 19,-2-2-5,1-2 22,1 1-22,3 0-14,0 6 4,0 4-5,-2 5 0,0 7 7,-4 8-6,0 4 18,0 4 11,0 2-30,0 0 0,-4 11-11,-6 16 11,-2 9-4,-2 6 4,8 4-5,3 0 5,3-2 2,0-2 1,0-3-3,0-3 0,2-3 4,4 0-1,3-6-3,-3-2 4,1-4-4,-1-5 7,2-1-7,2-3 0,1-1 6,1-2-3,2-3-3,0-3 7,1-1-4,0-2-3,1 0-6,2 0-6,3-8 6,-2-10-17,-1-2 0,0-5-17,-3-4 11,-3 1-11,-5-3 5,-2 4 21,-4 5 9,-1 4 0,0 5 5,0 3 3,0 2 4,-7 4 5,-4 1-12,3 2 0,0 1-11,4 0 11,1 0-1,1 0-6,2 0-3,0 0 8,0 0-15,0 0 10,0 1 7,3-1 3,9 2 6,6-2 15,0 0-10,4 0 2,-2 0-12,-4-2 4,2-1 16,1 0 3,-1 0 1,1 1-17,0-1-6,-3 2 11,-6 1-13,-1 0-1,-3 0-2,-3 0 0,2 3-13,-1 11 9,-2 5 4,-1 2 8,1 2 0,-2-2 1,1-2 4,2-4-12,1 2 3,2-5 2,-1-3-6,0 0 9,4-3-7,5 0-1,5 0 11,1-3-11,1 2 2,-1-4-3,-1-1-1,-1 0-2,0-7 0,1-13-6,-1-3 8,1-5-15,-2-2 1,-7 3-2,-2 0-16,-2 4 30,-3 5 3,1 3-1,-3 3-1,-1 8 3,0 1-1,0 3 12,0 0 4,0 0-16,0 7-20,-1 12 15,-3 7 5,2 1 2,2 0-1,0 2 5,0-2-6,6-3 15,3-5-15,0-5 1,0-3 6,3-4-4,-2-1-1,4-5-2,-1-1-64,-2-2-156</inkml:trace>
  <inkml:trace contextRef="#ctx0" brushRef="#br0" timeOffset="134074.2602">31055 6434 428,'0'0'0,"0"0"-83,0 0-49,0 0 126,0 0 6,0 0-101</inkml:trace>
  <inkml:trace contextRef="#ctx0" brushRef="#br0" timeOffset="134537.2665">29964 6604 60,'0'0'187,"0"0"-133,0 0-48,0 0-5,0 0 42,0 0 4,71-18-15,-47 16 18,8-1-10,7 0-2,10-3-6,10 0-8,5-1-14,1 0-10,-6 2 4,-10 2-8,-10 1-39,-7 2-49,-10 0-5,-9 0-41,-3 3-63</inkml:trace>
  <inkml:trace contextRef="#ctx0" brushRef="#br0" timeOffset="135796.2508">31373 6707 12,'0'0'126,"0"0"-65,0 0-22,0 0 16,0 0-17,0 0-11,-7-25 4,7 21-12,0 1-6,0-1 12,0 0-5,4-1-4,7 1-12,3-1 1,2-1-7,-1 3 2,0 2 0,-2 0-2,1 1 2,-7 0-1,-1 0-2,-1 0-7,0 0 9,0 10-12,-2 3 6,-3 1 5,0 6-7,0 1 9,0 3 4,-5 0 5,-8 2 10,1-4-12,-1 0 1,1-2 5,1-3-13,3-5 10,1-2-5,4-4-5,2-3 5,1-1-5,0-2 0,0 0 19,0 0-4,1-7 5,14-7-20,2-6 5,0-1-8,3-3 3,2 0 0,1-1-4,-2-2 6,1 2-2,-1 0 0,-3 2 0,-3 5 1,-6 6-1,-5 4 0,-2 5 7,-2 2 5,0 1 7,0 0-19,0 0-17,-14 19 8,-3 7 8,-2 4-4,3 3 5,6-3-3,0 0-4,5-3 7,3-2 0,2-3-4,0-4-1,0-1 5,3-4 9,12-2-9,4-4-2,7-2-37,4-2-88,0-3-116</inkml:trace>
  <inkml:trace contextRef="#ctx0" brushRef="#br0" timeOffset="136028.2692">31987 6935 687,'0'0'110,"0"0"-107,0 0-3,0 0 5,0 0 19,0 0-24,-2 0-2,-6 0 1,-5 0-52,-1 0-45,-1 0-143</inkml:trace>
  <inkml:trace contextRef="#ctx0" brushRef="#br0" timeOffset="160401.2582">22252 16151 132,'0'0'123,"0"0"-42,0 0-41,0 0 14,0 0 27,0 0-17,0 0-36,1-30-10,-1 27 11,0 0-6,0 2-9,0-1 2,0 1-8,0-1-4,-8 2-4,-6 0-19,-7 0 18,-3 0-9,0 0-19,-4 8 19,1 0-26,0 0-5,4-2 39,3-2-30,2-1 22,2-1 1,2-2 9,5 2 4,-1-2-2,6 0 1,-1 0-2,3 0 2,1 0 13,1 0-5,0 0 1,0 0 2,0 0-14,0 0 0,0 0 0,0 0 0,0 0-6,0 0 3,0 0-4,0 6 1,0 2 4,0 8-1,0 3 3,0 4 0,0 4 0,0 4 0,1 5 0,1 8 0,1 3 3,2 6-1,-1-2-2,0 2 0,1-4 8,-2 1-8,-3-2 0,0-1 6,0-1-1,0 1 9,0-4-14,0 1 2,0-1 10,0-3-9,-3-2 2,1-2-3,1 0-1,-1 0 3,-2-1-4,1 1 0,2-1 5,-1-1-4,2 2-1,0 2 1,-1 1 0,-1-2 0,2 1-1,0-5 0,0-1 0,0-2 0,0 0 0,0 0 1,2-5 4,1 0 3,0-5 3,2-2-5,-2-3 6,2-5-11,-1-4 1,2-1-2,3-4 2,6-1 1,6 0 3,9-1 1,4-14 8,6-2-14,4-4 0,2 3-1,0-2-26,0 4-31,-1-1-53,-2 1-126</inkml:trace>
  <inkml:trace contextRef="#ctx0" brushRef="#br0" timeOffset="165591.7925">26188 15891 38,'0'0'78,"0"0"-24,0 0-7,0 0 4,0 0-5,0 0-1,0 0-3,7-50 3,0 42-12,3 1-13,0 1 5,3 0-22,1 3-2,1 1 6,-2 2-7,3 0-3,0 2 2,-2 15-3,-2 4 2,-3 4 2,-3 3 0,-4 0 15,-2-1-7,0-4 2,0-5 2,0-5-12,0-1 3,0-4 0,0-4 0,0-1 6,0-3-9,0 0 4,0 0 18,0-1 0,3-14 19,6-6-41,4-7 3,4-1-3,0-2 0,0 6 0,4 4-3,-2 4 4,2 3-2,-2 7-2,-5 6 0,-1 1-2,-4 0-2,-1 12-4,-1 7 8,-1 5-3,-2 2 6,-2-1 0,1-2 4,-3-2-3,3-3-1,0-1 0,0-4 1,0-1 0,2-1 1,-1-2-2,-1 1-14,3-3-108,1-4-142</inkml:trace>
  <inkml:trace contextRef="#ctx0" brushRef="#br0" timeOffset="166071.7951">27127 15978 154,'0'0'90,"0"0"18,0 0-18,0 0-23,0 0 4,0 0-8,-26-75-51,8 75-8,-3 0 9,-12 9-12,-7 17 0,-3 6-1,-3 7 0,5 4 5,5-1 0,8 0-5,7-6 5,9-1-2,7-4 1,5-2-4,0-2 0,16-5 4,7-1-3,10-4-1,8-4 0,5-6 8,4-7-1,0 0-7,-4 0-20,-6-3-90,-7-3-180</inkml:trace>
  <inkml:trace contextRef="#ctx0" brushRef="#br0" timeOffset="166732.2582">27338 16273 104,'0'0'114,"0"0"-17,0 0-3,0 0 11,0 0-50,0 0-27,58-47 5,-38 43-15,0 2 0,1 2-17,-3 0 1,0 17-4,-4 8-2,-5 7 4,-5 4-5,-4 5 6,0-2-1,-10-3 1,-6-3 3,0-6 1,1-3-5,0-3 1,3-6 1,5-4-1,4-5-1,3-5 0,0-1-1,0 0-1,15 0 4,12 0 19,10-8 13,0-3-31,2 1 0,-5 2 0,-2 1-2,-4 0-2,-7 3-5,-3 2-49,-8 2-71,-7 0-117</inkml:trace>
  <inkml:trace contextRef="#ctx0" brushRef="#br0" timeOffset="174103.2542">28250 16318 130,'0'0'99,"0"0"-96,0 0 2,0 0 24,0 0-9,0 0-7,0 0 18,0 9-9,0-7-10,1-2 8,8 0-6,3 0 2,4 0 4,5 0-9,2-9-6,0-3-2,-3-1-3,-4 2 8,-4-3-7,-2 2-1,-4-2 11,-1 3-5,-3 1-5,1 3-1,-3 3 2,0 0 9,0 1-4,0 3 18,0 0 16,0 0-20,0 0-7,0 0-6,0 0-8,0 0-5,0 0-17,0 8 16,0 4 6,0 3 0,-3 1 0,1 2 0,2 1 0,0-1 1,0-2-1,0-1 0,5-3-2,4-1 4,-1-4-2,1 1 0,0-3 0,5-4 9,2-1-7,5 0 0,4 0 7,2-12-9,-1-6 4,1-3-4,1-2-9,-3 1 5,0 1-24,-6 6 5,-6 5 15,-7 6 8,-5 2 4,-1 2-3,0 0 1,0 0-2,3 6-33,0 9 33,5 2 1,-2 2 9,0 1 6,0-2-4,-2 0-7,1-2 14,-4-3-19,-1-1 4,0 0 0,0 1-3,0-1-1,-10-1 0,-5-1-11,-6-3-31,0-6-154</inkml:trace>
  <inkml:trace contextRef="#ctx0" brushRef="#br0" timeOffset="174354.2547">28473 16088 370,'0'0'106,"0"0"-27,0 0-42,0 0-25,0 0-12,0 0-5,-4-15-31,4 15-144,0 3-93</inkml:trace>
  <inkml:trace contextRef="#ctx0" brushRef="#br0" timeOffset="176234.5384">29579 16461 225,'0'0'8,"0"0"-4,0 0-3,0 0 0,0 0 10,0 0 12,6 23-13,3-22 28,1-1 18,3 0-14,3 0 4,0-4-13,0-11-17,5-8 16,1-4-23,1-3-5,1-2-1,-2-1 0,-1 0 6,-7-1-8,-4-1 0,-1 2 8,-6 0-8,-3-1 3,0 4 1,0 5 7,0 2 8,0 7-9,0 4 15,0 4-16,0 5-9,0 2 6,0 1-1,0 0-6,0 0-2,0 12-18,-3 13 13,0 8 1,0 5 11,3 1-5,0-1 5,0-1-4,0-4 7,6-1-8,0-4 0,3 2 3,0-2 0,3-1-3,1-1 1,2-5 0,2-2 6,2-4-7,-1-1 0,3-5 6,-1-2-6,0-4 0,1-3-1,0 0 4,2 0-1,0-3-2,4-13-3,3-9-1,0-6-12,-2-6 5,-1-4-6,-5-1-19,-7 4 28,-6 2 2,-5 2 6,-4 3 3,0 4-2,0 5 6,0 5 30,-5 3-15,2 7 4,0 4-9,1 1 0,1 2 2,1 0-19,-3 0-7,1 15-7,-3 11 12,1 3-3,-3 3 6,-2 2-1,1 2 14,1 3-9,-4-2 0,5 0-5,0-4 5,0-3-4,3-6-1,-2-6 0,2-4 0,3-6 0,-2-4 1,2-3-2,0-1 2,0 0 13,0 0-10,0-12 7,3-11-11,9-3-29,1-5 14,4 6 0,-2 4 10,-2 4-1,-1 7 6,-1 1 0,0 6-4,0 1 1,0 2-3,3 0-3,1 9 3,2 8 1,2 1 4,-1 3 1,1-3-2,-1-1 2,-1-2 0,-2-5-2,-1 1 4,2-4-3,-2-2 1,3-4 0,1-1 3,2 0-2,-2 0 1,5-12 0,-3-7 0,-3-5 5,-2-4-7,-9 2 0,-3 1 5,-3 9-4,0 4 6,0 7 9,0 4 7,-2 1 6,-2 0-29,-1 4-20,-3 14 17,0 6 3,2 2-1,6-3 1,0-2 0,0-2-4,17-1 4,6-4 0,6-4 5,5-4-5,1-6-1,0 0-30,2 0-61,-4-12-153</inkml:trace>
  <inkml:trace contextRef="#ctx0" brushRef="#br0" timeOffset="176910.7909">29646 16199 32,'0'0'53,"0"0"19,0 0 7,0 0 2,0 0 0,0 0-30,-2-1-5,2-1-17,0-1-8,5-1-12,10-1-4,9-1-2,12 0 8,8 2-10,4 0 13,1 3 1,-2 1-14,-4 0 3,-8 0-4,-2 0-6,-4 0-23,-6 3-111,-3 2-62</inkml:trace>
  <inkml:trace contextRef="#ctx0" brushRef="#br0" timeOffset="179346.256">22541 17175 24,'0'0'73,"0"0"-4,0 0-25,0 0 0,0 0-10,0 0 9,0 0 5,6-39-20,-1 32 0,1 0 3,1 1-11,-1 0 1,2 0-15,-1 2 0,2-1 0,1 2-5,0 3-2,1 0 1,0 0 0,1 0-10,0 8 9,-2 5 1,2 5 0,-5 1-2,1 1 2,-2 3 0,-1-1 0,-2-1 8,-3 2-8,0-4 0,0-2 1,0 0-1,0-2 0,0-2 1,0-2 2,-2-5-1,1 0 0,-1-3 1,2-3 1,0 0 0,0 0 15,0 0 2,0-3 13,0-12-26,0-3-8,5-2 0,5-2 1,2 0 0,3 3-1,0 1 0,1 3-2,-1 3 0,0 3-1,-3 2 3,-3 3 0,-2 3-3,-1 1-4,0 0-6,2 0 8,-1 10-1,3 5 3,-4 0 2,-3 3 1,1-2 0,-3-3 10,1-3-4,-2 0-6,0-3 9,0-1-4,0-1-3,0-4 2,0-1-2,0 0 2,1 0 5,1 0 0,5-1 15,2-16-20,6-4-2,4 0-4,0 1 5,-2 7-6,-2 1 3,-5 6 0,-2 1 0,-1 5 0,2 0 0,-1 0-5,2 0 1,2 5 3,-1 3-1,-2 6 2,1 0 2,-4 1-2,0 0 0,-2 0 1,1-1-1,-1-1 4,-1-1-4,2-3-13,-2 0-34,4-3-64,2-6-88</inkml:trace>
  <inkml:trace contextRef="#ctx0" brushRef="#br0" timeOffset="181342.8857">23547 17185 6,'0'0'79,"0"0"-45,0 0-21,0 0 30,0 0 19,0 0-28,-29-22 1,18 19-9,0 3 2,-4 0-7,5 0 0,-1 0-15,-2 0-6,2 0-5,1 7 5,-2 1 0,3-1 4,2 4-8,-4-1 3,2 2 1,0 0-4,3 0 4,2 2-3,4 1-2,0 0 5,0 0 5,0 2-5,9-2 0,-2 0 6,2-2-6,0-1 2,-1-3-2,1-1 3,1-4-1,2-2 3,0-2-4,4 0 7,1 0-7,4-2 4,-1-7-5,0-3 0,-1-1 7,-2-1-7,1 1 0,-2-2 2,-4-1-2,-1 1-2,-3-1 1,-5 1 1,-3 1 7,0 1-5,0 1 0,0 4 5,-7 2 1,3 3 13,-1 2 9,2 1-19,1 0 15,1 0-26,-1 0-6,1 6-5,1 10 5,0 4 6,0 2 1,0-1-1,0-1 10,6-2-8,3-4-1,3-2 4,-2-3-2,1-4-2,1 0 2,3-3 1,1-2 7,2 0-9,1 0 4,2-7 0,-3-1-3,0-7-1,-1-1-1,-3 3 1,-2 1 4,0 1-6,-4 4 1,-1 1 5,1 1-4,-3 2 8,0 2 12,-2-1-13,3 2 0,2 0-9,0 0 0,1 0 0,-1 0 0,-2 0-2,2 0 1,-3 10-5,0 0 5,-4 4-6,-1-1 7,0 4 3,0-1 2,0-4 0,-3 0-1,-5 0-2,-2 1 6,0-3-4,1-1 0,-1-3 4,2 0-8,5-3 3,1-3-3,2 0 0,0 0 15,0 0-6,0 0 12,0 0 4,0-9-17,11-5-8,4-2-4,1-2 4,5-2-1,3-2 1,0-3-5,6 0 4,1-1-7,-1 2 5,-2 2-3,-5 5 6,-9 2-5,-5 6 5,-6 5 0,-3 2 4,0 2-4,0 0 0,0 0-5,-6 2 0,-5 9-2,-3 7 7,1 2 0,2 3 4,1-2 3,0 2 4,4-2-10,1-2 2,4 1 5,1-5-8,0-2 0,0-2 0,0-1 1,9-1-1,1-1 0,0 0 0,1-3 1,5 0 3,3-2-4,1-2 4,5-1-2,-1 0 1,3 0-3,-3-3 0,1-5 8,-1-5-8,-3 2 0,-9-2 1,-1-1 0,-6 0 10,0-1-11,-2-5 0,-2 2 4,1 4-4,-1 1 0,-1 4 1,0 3 1,0 3 1,0 3-2,0 0 1,0 0 1,0 0-3,0 6-16,0 11 12,0 5 4,0 1 0,0-2-1,2-3 1,4-2 2,4-2-2,-2-2 0,4-3-6,5-3-30,6-2-29,5-2 23,4-2-228</inkml:trace>
  <inkml:trace contextRef="#ctx0" brushRef="#br0" timeOffset="181585.2527">24473 17069 474,'0'0'94,"0"0"-73,0 0-15,0 0-6,0 0-1,0 0-35,-10-16-95,10 16-170</inkml:trace>
  <inkml:trace contextRef="#ctx0" brushRef="#br0" timeOffset="184860.255">24702 17316 44,'0'0'41,"0"0"-35,0 0 33,0 0-2,0 0 9,0 0-11,22-25 12,-16 22-11,0 1-22,0 2-1,4 0-13,1 0-2,1 0 2,4 6 0,-1 6 4,3 3 2,-2 0 10,-1 3 12,-4 2-10,-1-1-4,-2 1-2,-4 0-5,-1-1 11,0-1-6,-1 0-11,-1-1 7,2-4-7,-3-4-1,0-3 2,0-3 0,0-1 4,1-2-1,1 0 11,1 0 18,1-17 22,4-4-49,1-3-7,4 0 1,-1 3-2,3 3 0,-1 4 1,0 1-1,3 1 1,2-1-3,-2 6 2,-1 1-4,-4 5 4,3 1-5,-1 0-3,-1 3 8,0 10-13,-2 4 8,-1 2 6,-1-1 1,-4 0 2,-1-1-3,-1 0 0,-3-4 8,0 2-7,0-4-1,0-2 9,0 1 3,0-4-3,0-1-6,0-4-2,0 1 8,0-2-8,0 0 18,0 0 1,0-8 2,6-11-14,4-4-8,6-2 1,4-3-3,1 4 2,-3 3-2,0 3-1,-1 4 6,-3 6-7,0-2 4,-1 9-5,-2 1 2,-5 0-8,2 0 5,0 3-2,0 12 3,1 3 3,-2 0 0,-1-1 2,0 0-1,0-1 1,3-3 0,-2 0 1,-1-1-1,2-3 1,-1-2-1,3 1 0,-2-7 3,1 2-2,1-3-1,-2 0 6,-1 0-4,-2 0 4,2-4-1,-1-7-3,0 1 8,0-4-10,0 0 0,-1 3 0,0-2 1,-2 3 0,2 1-1,-2 2 0,-1 0 0,-1 3 1,-1 2-1,0 2 5,0 0 7,0 0-7,0 0-5,0 0-15,0 6 10,2 8 1,1 1 4,3 0 0,1 0 1,2 1 0,1 1-1,7-2 0,1-1 7,4-4-2,2 0 0,-2-6-3,1-4 3,2 0 3,2 0-8,0-1 1,-4-9 1,-3-1 0,-2-5 0,-6 0-1,-2-1 3,-4-5-1,-3 1-3,-1 0 0,-2 4 3,0 2-1,0 5-2,0 1 1,0 5-1,0 3 12,0 1 6,-2 0-15,1 0-3,1 3-14,0 12 2,0 4 11,0 1 1,0 0-2,0-1 2,1-4 0,5-1 0,2-4 0,-1-4 0,0 0 1,1-1-1,3-4 2,3 1-1,3-2 1,2 0 6,2 0-5,-3-11-3,1-1 4,1 0-3,-5-3 0,1 2-1,-2 0 0,-4 3-2,0 2 3,-1 3-1,-3 0 0,2-1 2,1 1-1,-3 2-1,-2 2-1,1 1-6,1 0 4,4 0-1,1 0 2,2 4-3,3 7 2,1 1 2,-2 2 1,1 1-4,-7 0 8,-3 1-4,-1 2 4,-4-3-3,-1 0 9,0-3-10,0-3 0,0-1 8,0-5-5,0-1-1,0-2 2,0 0-3,0 0 16,0 0-8,0-8 13,0-7-17,0-2-5,0 4 0,0-2 0,2 1 0,6 2-6,3 0 2,1 0-4,3 4 1,-5 3 3,2 2 2,-5 3 2,3 0-10,-3 0 9,2 0-7,1 4 2,2 5 4,2 2 4,1-1-2,-2-1 0,-4-2 1,0 0-2,-4-4 1,-1-2 0,-1 1 1,-3-2-1,1 0 0,1 0 2,1 0 0,6-8 11,6-11-13,7-4-13,7 2 1,-4 3 4,-4 5 2,-8 3 5,-1 3 1,-1 2-3,-1 5 3,2 0-8,-3 0 6,-2 9-12,-2 5 9,1 3 0,-2-1 5,2-1 1,0 0 0,0-1 0,3-4 4,-3-2-5,3-2 4,3 1-4,6-4-6,3-3-20,1 0-138,4 0-219</inkml:trace>
  <inkml:trace contextRef="#ctx0" brushRef="#br0" timeOffset="186696.2756">27689 17400 17,'0'0'247,"0"0"-166,0 0-39,0 0-20,0 0-16,-11-76-2,20 65-1,3 0-3,1 6 4,-1-1 11,2 4-10,-1 2-2,2 0-3,2 0-3,0 8 0,1 7 1,2 4 2,-1 5-1,-4 0 4,-3 2-1,-2 0-2,-5-3 3,-4 2-3,-1-1 2,0-2 9,0-3 2,0-3-7,0-4 6,0-4-9,0-2 0,0-5 0,0 0-3,0-1 2,0 0 19,0 0 1,0-7 22,2-7-27,5-5-16,4-2-1,1-3 0,3 0 0,3 1-5,1 3 9,-1 2-4,1 4 0,-2 0 0,1 5-5,-3 1 4,-1 4-1,2-1-4,1 2 2,-1 3 4,-2 0-4,-2 0-4,-5 2 3,-1 10-14,-4 3 1,1 2 17,-2 1 1,1 0 0,2-2 0,-1 0 2,5 0-3,-2-1 1,-2-5 0,2 1 1,-3-2 2,0-1-3,0-1 3,0-1-3,3-1 6,-2-2-5,0-1 1,2 0 6,-2 2-8,5-2 4,1-2 1,2 0-1,5 0 6,-1 0-7,2-8-2,-3-4 3,1-1-4,0-1-1,-2-1-8,0-1-24,-3 1 8,-1-3-6,-4 4 20,-2 0 9,-2 3 3,-2 1-1,0 2 20,0 1 6,0 1 3,0 2-15,-5 3 0,1 1-1,-2 0-13,-1 0 0,-3 1-3,3 11 6,1 3-6,1 3 0,4 0-3,1 3 4,0 0-3,0-3 5,0 0 0,0 0 1,1 0 2,7-1-3,2 0 0,2-2 6,0-2 1,1-1 14,-1-1-17,2-6-1,2-1 8,1-4-5,2 0-2,-3 0 10,-4-6-12,-3-8 7,-4-2 1,-2-4-7,-3-1 3,0-4-6,-14-1-7,1 0 7,-5 4-13,1 4 13,3 5 4,2 5-3,2 3 13,5 2 0,3 3 3,2-2 5,0 2-14,0-3-6,0-1-2,17 0 0,9-4-2,7 1 2,2-1 0,-3 2-2,-2 1-4,-3 1-1,-7 3-14,-3 1-27,-3 0-29,-5 0-59,-5 0-135</inkml:trace>
  <inkml:trace contextRef="#ctx0" brushRef="#br0" timeOffset="186955.2536">28776 17625 488,'0'0'95,"0"0"-92,0 0-2,0 0-1,0 0-15,0 0-62,0-17-41,0 13-70</inkml:trace>
  <inkml:trace contextRef="#ctx0" brushRef="#br0" timeOffset="199715.2507">22420 15841 136,'0'0'87,"0"0"-14,0 0-17,0 0 5,0 0-48,0 0-13,0 10 0,0 13 26,0 3 24,0 2 4,0 4-25,0-1-11,0 1 6,0 0-20,0-4-3,0 0 2,0-1-3,0-5 4,0 0-4,0-6-1,0-4 0,0-6-37,2-3-60,1-3-63,0 0-49</inkml:trace>
  <inkml:trace contextRef="#ctx0" brushRef="#br0" timeOffset="200218.2082">22433 15835 91,'0'0'104,"0"0"-36,0 0-3,0 0-27,0 0 3,31-86 4,-16 79-8,0 2-21,2 4-3,3 1-13,-4 0 1,2 13-1,-4 8-10,-5 3 9,-5 5-5,-4 1 6,-6 0 5,-15-1 0,-3-7-5,-1-2 0,3-5-5,5-7 4,5-2-2,6-6-8,3 0 11,2 0 7,1 0-3,0 0 0,0 0-2,0 0-2,0 0-10,9 5-2,10 3 12,3 2 2,0 4 5,-2 0-4,0 2-1,-4 2 11,2 3-12,-4 2-1,2 1 5,-4 1-5,-2 0 0,-2-4-2,-2-3-37,-2-2-20,1-5-84,-2-5-70</inkml:trace>
  <inkml:trace contextRef="#ctx0" brushRef="#br0" timeOffset="200808.4718">22856 15925 97,'0'0'85,"0"0"-19,0 0 17,0 0-38,0 0-43,0 0 28,-34 79 12,31-49 10,3-2-28,0-2-4,0-2-14,0-1-4,0-4 9,0 1-11,0-3 0,0-3 2,0-3-2,0-4-33,3-2-85,3-5-80,4 0 10</inkml:trace>
  <inkml:trace contextRef="#ctx0" brushRef="#br0" timeOffset="201030.2521">22858 15949 93,'0'0'135,"0"0"-23,0 0-69,0 0 6,0 0-35,17-91-8,2 76-3,3 1 0,0 5 0,-4 4-3,0 5-1,0 0-4,-5 0 3,-1 10-14,-3 6-50,-6 4-17,-3 4-23,0-2-8</inkml:trace>
  <inkml:trace contextRef="#ctx0" brushRef="#br0" timeOffset="201225.3618">22880 16032 41,'0'0'107,"0"0"-43,0 0-13,0 0 29,0 0-28,0 0-12,45-10-28,-20 4 3,-1 4-15,-5 2 0,-5 0-3,-8 8-56,-6 5-64,0 5-54</inkml:trace>
  <inkml:trace contextRef="#ctx0" brushRef="#br0" timeOffset="201424.9743">22865 16259 69,'0'0'79,"0"0"-30,0 0-22,95-34 7,-69 25-21,-1 3 2,1 3-15,-4 0 0,2 3-3,-5 0-38,1 0-114</inkml:trace>
  <inkml:trace contextRef="#ctx0" brushRef="#br0" timeOffset="201779.2515">23523 15907 250,'0'0'90,"0"0"-28,0 0-22,0 0 30,0 0-31,-85-42-35,64 48 3,-3 18 3,-4 9-3,1 5 18,5 1-8,2 0 8,11-5-12,6-5-10,3-4-3,0-6 1,16-4-1,6-3 0,5-4 0,4-7 11,3-1-6,5 0-5,-2 0-13,-3-10-95,-4-4-137</inkml:trace>
  <inkml:trace contextRef="#ctx0" brushRef="#br0" timeOffset="202408.0543">23716 15883 44,'0'0'235,"0"0"-169,0 0-66,0 0-13,0 0 13,0 0 59,-16 80 15,6-47-33,1-2 8,2-3-11,-2-3-20,4-5 6,2-2-21,0-4 4,2-4-3,-1-4-4,2-1 4,0-4-4,0-1-5,0 0 3,0-1 1,5-16 0,8-8 1,1-4-14,-1-3 11,0-1-3,-2 1 1,-1 1 4,-1 2 1,0 4 0,-1 4 2,1 6 2,-3 4 0,-3 5 10,0 3-5,1 3 6,4 0-15,6 9-12,6 10 12,-2 9 7,1 0 2,-4 1 2,-2-1-10,-5 0 17,-2-3-15,-1-1-1,-2-1 3,-2-1-4,1 0 1,-2-5-2,0 0-23,0-6-75,-6-8-142</inkml:trace>
  <inkml:trace contextRef="#ctx0" brushRef="#br0" timeOffset="202609.0016">23741 16073 267,'0'0'38,"0"0"-36,0 0 29,0 0 25,0 0-29,94-6-13,-73 6-14,0 0 4,-1 0-4,-2 0-81,-6 0-167</inkml:trace>
  <inkml:trace contextRef="#ctx0" brushRef="#br0" timeOffset="203008.8969">24087 15909 355,'0'0'103,"0"0"-25,0 0-34,0 0 8,0 0-7,0 0-34,-5-6-11,5 27-29,0 9 29,0 4 14,0 3 0,0-3 0,-1-2-1,1-5-4,0-2 5,0-4-12,0-4-2,0-5 3,5-3-1,2-3 1,5-2-2,1-4 1,5 0 13,2 0-4,2-4-9,-1-3 4,-3 1-6,-2 2 0,-4 0-6,-2 3-39,-4 1-46,0 0-211</inkml:trace>
  <inkml:trace contextRef="#ctx0" brushRef="#br0" timeOffset="203466.2553">24465 15900 342,'0'0'111,"0"0"-35,0 0-9,0 0-43,0 0 1,0 0-25,-6-3-10,6 30-8,3 12 18,1 3 3,-4 2 4,0-5 16,0-2-7,0-6 22,0-5-20,0-3-14,0-6 6,7-4-8,2 0-2,5-6 2,2-3-1,8-1 11,3-3-11,4 0 3,0-1 5,-5-6-9,-5 1-17,-8 1-29,-4 2-30,-6 0-53,-3-1-176</inkml:trace>
  <inkml:trace contextRef="#ctx0" brushRef="#br0" timeOffset="204974.2536">25373 16171 188,'0'0'145,"0"0"-93,0 0-52,0 0-15,0 0 15,-33 85 46,15-46-3,0 3 3,2-1 7,2 0-19,3-3-16,2-4-13,-2-5-4,2-8 6,2-6-6,2-7-1,4-4 4,1-4-4,0 0 6,0 0-4,0-3-2,0-9 13,6-1-9,1 2-4,2 4 0,-3 2-4,2 5 4,-1 0-8,6 2 3,4 14 1,2 4 8,2 1-4,-1-2 2,-1 2-1,-1-1 1,0-3-2,-2-4-9,-1-4-40,-4-3-61,0-5-112</inkml:trace>
  <inkml:trace contextRef="#ctx0" brushRef="#br0" timeOffset="206547.2466">25092 15717 319,'0'0'0,"0"0"-8,0 0 8,0 0 0,0 0 2,0 0 21,39 31 20,-22-31 2,-1 0-7,3-2-9,1-10-8,4-5-14,-2-4 6,0-5-4,-3-6-5,-2-2 4,-3-1-7,1-3 1,-6-1 5,-3-2-5,-2-3-1,-4 0 5,0-5 3,0 6 25,0 2-15,-1 8 5,-5 10 8,1 7-22,1 8-1,2 4 6,1 4 1,-1 0-16,-2 12-4,-2 21-10,1 13 11,1 10 3,4 3 0,0-4 3,0-2-1,9-8 0,7-3-2,1-4 0,2-6 4,2-5-4,-2-5 1,4-5-3,-1-4 4,5-5 7,-3-3-9,4-5 0,1 0 4,0-7-4,-2-12-2,0-7 2,-2-8-5,-4-4 1,2-4-4,-4-3-1,-1-2 4,-5 1-3,-4 1 7,-6 4-1,-3 6 4,0 9-1,-1 10 3,-5 7-4,0 6 22,3 2-14,1 1-8,-2 4-3,-2 25-10,0 10 9,-2 7 5,4 1-1,4 0 4,0-4-4,0-1 0,0-6 0,0-4 2,0-5 7,0-6-9,0-7 0,0-5 9,0-4-9,0-4 4,0-1-4,0 0 2,4 0 12,10-18-5,5-8-7,5-4-2,0 5-10,-1 4-3,-4 6 2,-3 5 6,-1 7 0,2 3 1,4 0-5,1 6 5,-1 11 0,1 1 3,-1 3-2,-4 0 3,0-1-2,1-1 2,-4-1-7,-2-4-9,-1 0-46,2-6-40,3-3-62,-1-3-112</inkml:trace>
  <inkml:trace contextRef="#ctx0" brushRef="#br0" timeOffset="207276.251">26371 15569 3,'0'0'222,"0"0"-153,0 0 8,0 0-14,0 0-3,0 0-25,-81-32-24,61 32 12,-4 10-5,4 1 12,3 3-9,3 1-15,4-3-6,7 2-3,1-3-2,2 0 0,0-4 5,3 0 0,10-3-2,1-1 2,2-2-6,-4-1-9,-1 0-1,-2 0 4,-3 0 4,0-8 8,-3 0 3,1 1-2,-1 2 1,-1 2-2,-1 3 0,-1 0-3,3 0-15,1 0-14,2 9 29,1 0 3,0-1 0,3-1 0,-1-1 0,2-1 6,1-4-2,3-1 5,2 0 4,2 0-6,3 0 0,2-12-6,-2-3-1,-1-3 10,-3-4-10,-3-3 2,0-3 5,-5-4-3,-1-3 4,-2-1 18,-2 0-5,-4 0 19,-1 6-17,0 8 11,0 3 1,0 10-12,0 7 2,0 2-25,0 0-7,0 17-1,2 15-9,4 7 15,0 6 2,3-1 0,-2-5 1,2-2-1,0-5 0,2-5 3,-2-2-3,-2-6 0,2-4 0,0-5-30,0-4-16,4-4-39,-2-2-100,-2-3-211</inkml:trace>
  <inkml:trace contextRef="#ctx0" brushRef="#br0" timeOffset="207639.2504">26437 15442 331,'0'0'110,"0"0"-50,0 0-16,0 0 15,0 0-33,0 0-20,30-6 6,-2 3-12,2 0 0,1 1 7,-1 2-7,0 0 0,0 0 0,-3 0-2,-5 0-15,-7 5-100,-6 3-59,-9-1-41</inkml:trace>
  <inkml:trace contextRef="#ctx0" brushRef="#br0" timeOffset="208339.7917">25279 15426 54,'0'0'90,"0"0"4,0 0 0,0 0-28,0 0-43,0 0 6,8-11 12,8 8 2,0 0-2,4 0-26,-2 0 3,1-3 1,2 3-14,-2-2-3,4 4-2,0-1 1,4 1-1,3 1 0,4-1-12,8 1 3,7-2-13,4 1-19,2 1-49,-3-2-39,-10 2-56</inkml:trace>
  <inkml:trace contextRef="#ctx0" brushRef="#br0" timeOffset="209006.4543">25003 15430 36,'0'0'69,"0"0"-63,0 0-5,0 0 24,0 0-2,0 0 21,58 0 19,-28 0-12,1 0-7,2 0-6,1 0-24,2 0-9,-1-2-5,1 0-3,-4 0-45,-2 2-138</inkml:trace>
  <inkml:trace contextRef="#ctx0" brushRef="#br0" timeOffset="212323.2513">29477 17319 73,'0'0'105,"0"0"-22,0 0-16,0 0-4,0 0-37,0 0-2,-46-13 16,37 13-22,-1 0-18,-1 9-3,-2 6 3,2 6 0,1-2 0,1 4 0,5-1 12,1-1-11,3 0 4,0-3-5,0 2 0,3-6 6,7 0-5,5-4-1,4-2 1,2-7 5,8-1 18,0 0-17,3-8-5,-2-5 10,-5-2-12,-4-5 6,-6 2-4,-6-1 0,-4-1 10,-3-2-10,-2-1-2,0-2 5,0 3-5,-12 4 4,0 0-4,-2 6 2,4 3 6,1 3-4,2 2-2,3 2 17,2 0-9,2 2 10,0 0-16,0-1 0,0 1-8,0 0-2,0 0-7,3 0 10,9 0 3,5 0 6,2 0-5,3 0 2,-1-5 0,3-2-3,-2-2 0,-1-1 6,-1-3-6,-4-2 5,-1 0-2,-3-1 1,-3-4 7,-2-1-9,-2-2 2,-1 2 6,2-1-5,-5 1-4,1 4 7,-2-3-4,0 7 14,0 3-18,0 2 0,0 6 10,0 1 1,0 1 2,0 0-13,0 0 2,0 0-8,0 0 1,0 11-13,0 15 12,0 10 5,0 8 1,-3 6 0,1 3 0,2 3 15,0 1-13,0 4 6,-4 1 4,1 1-7,0 1-1,3-7-2,0-5 1,0-5-1,0-8-2,9-3 0,0-3 3,-1-2-3,-1-5 0,0-5 0,-2-7 3,-1-5-3,-1-4 0,-1-5 0,-1 0 6,1 0 3,1 0 6,0-11-5,0-10-8,1-1 3,-4-5-5,0-1-1,0 0-1,0-1 4,0 5-3,0 3 1,5 2 0,1-1 1,3 2-1,7-3-5,5 0 5,9 3-12,10-3-5,5 1-7,4 4-22,-1-1-2,-5 6-124,-9 2-201</inkml:trace>
  <inkml:trace contextRef="#ctx0" brushRef="#br0" timeOffset="212905.2483">29700 17270 10,'0'0'70,"0"0"-1,0 0-1,0 0-15,0 0-11,0 0-29,-23-23 21,10 20-8,1 3 10,-3 0-4,-2 0-13,-3 0-8,-6 0-11,-2 8 2,2 3-4,0 4-1,0 2-32,3 1-6,6 0-64,1-4-40</inkml:trace>
  <inkml:trace contextRef="#ctx0" brushRef="#br0" timeOffset="216172.2531">22811 18153 49,'0'0'75,"0"0"-7,0 0 9,0 0-8,0 0 8,0 0-18,0 0-14,-19-30 3,19 22-6,0 2-7,0-2-20,0-3-11,0 0 5,12-2-8,6-1-1,1 1 1,1 2-1,0 7 1,-2 4-1,-1 0-3,2 7-2,1 14 1,-1 11 4,-4 7-1,-6 3-4,-9 5 3,0-2 2,-9-3-20,-11-3-4,-2-7 1,0-4 4,2-5-11,3-5 3,3-4 17,5-2-9,5-11 18,4 1-3,0-2 2,0 0 2,0 0 6,4 0 0,12 0 21,5-3 21,0-4-15,3 2-6,0-3-11,3 3-4,0 1-6,-2-2-5,5 5-2,-2-1 0,1 2-59,-2 0-55,-4 0-92</inkml:trace>
  <inkml:trace contextRef="#ctx0" brushRef="#br0" timeOffset="216445.2495">23290 18342 436,'0'0'120,"0"0"-118,0 0-4,0 0 2,0 0-4,82-21 4,-59 20 0,-4 1 0,-1 0-58,-1 0-86,-4 0-64</inkml:trace>
  <inkml:trace contextRef="#ctx0" brushRef="#br0" timeOffset="218605.1913">24005 18440 292,'0'0'14,"0"0"-9,0 0-5,0 0 0,0 0 15,0 0-5,13 21 5,-2-21 18,2 0 17,2 0 1,4 0-16,0-1-16,0-9 0,-1-3-14,1-2-1,-1-3 4,0-3-6,-2-4 3,-4-2-5,-1-4 1,-7 1 4,-2-1-5,-2 0 0,0 2 6,0-2-6,-3 3 0,-6 2 0,1-1 2,2 8-1,-1 2-1,1 7 0,0 3-2,0 4-3,1 3-4,-2 0-2,-3 0 9,-1 8 0,-1 12-2,0 7-2,5 6 5,2 3-6,5 5 7,0 1 0,0-3 3,2 0-2,10-3-1,3-6 0,0-2 1,1-7 1,-1-2-2,1-4 0,-2-3 4,2-4-2,-2-1 0,5-4 0,2-3 3,0 0-2,3 0-1,-4 0-2,-1-10-8,-5-2 4,-5-2 2,-1 0 2,-4 0-1,-4 0-6,0 0 6,0 1-2,0 2 3,0-1-3,-6 3-3,-4 2 4,-1 2-5,0 2-3,-2 3-4,0 0 9,1 1 1,5 13 1,2 1-4,5 5-2,0-7 5,0 5 4,3-6 1,8-1-1,-1-1 0,3-4 2,1-1 3,4-5-5,0 0 8,3 0-6,1 0 3,-1-3-5,-3-6-2,0-2-3,-3 1-14,-1-1 16,-1 1 3,-1-1 0,-4 4 1,-2 4 1,-4 0 4,-2 3 12,1 0-18,-1 0 0,6 0-13,0 0 6,5 10 6,-2 1 2,-3-1 5,1 4 10,2-7-12,0 4 5,0-4-2,3 0 0,-2 0 4,2-3-5,3 3-2,0-6 10,3-1-14,0 0 2,-3 0 3,1 0-4,-4-1 4,-3-11-5,-3-1-1,-3 0-2,-3-3-8,0 0-7,0 0 10,-9 0 8,2 2 0,2 2 0,1 1 0,1 5 3,0 0 0,-2 2-3,5 2 1,0 2 4,0 0-1,0 0-4,0 0-19,12 0 17,5 0 0,3 5 2,3-2 2,-1-2-2,5 2 9,3-3-5,4 0 2,3 0 8,2 0-2,-3 0-10,-4 0-2,-4 0 0,-7 0 2,-6 0-2,-6 0 1,-5 0 4,-4 0-2,0-3 20,-3-3-23,-9-2-1,-4 4-3,-2 0-4,0 1 8,3 3 13,-1 0-8,1 0-4,-2 8-2,5 6-5,3 3 2,5-4 4,4 2 0,0 0 3,0 1 0,4-2 5,8-2-3,6 1 1,0-5 3,4-2-3,4-1 1,5-2 8,5-3-14,6 0 6,4 0 1,-4-8-3,-3-8 5,-2-2-9,-4-8 2,-5-4 7,-4-3-9,-3-5 2,-8-1-1,-5-3-2,-8 3 9,0-3-9,0 0 4,-8 3 21,-5 3-19,-1 7 13,0 8-1,6 10-14,0 5 7,4 6-6,0 0-5,-1 14-3,1 16-6,1 15 6,3 9 3,0 0 0,0-1-1,3-6 1,6-6 0,4-7 2,-1-4-1,3-5-1,0-2 0,4-5-4,3-7-16,6-4-33,0-4-65,3-3-160</inkml:trace>
  <inkml:trace contextRef="#ctx0" brushRef="#br0" timeOffset="221698.251">30776 17152 57,'0'0'100,"0"0"-32,0 0-11,0 0-27,0 0-19,0 0-8,-95-45-3,76 45 0,-2 0-1,2 0 1,2 3 0,1 10-2,1 8 6,-1 7-3,0 6 14,3 4-8,4 1 13,2 2-11,2-7 13,4-2-10,1-5-11,0-5 7,0 3-1,4-9-4,11-1 1,5-4 0,3-4 2,3-2 8,2-5-12,1 0 2,-4 0-4,-4 0-1,-5-5-2,-6-2-4,-7-4-1,-3-2 7,0-1-6,0 0 0,-13 1 7,3 1 0,-1 1 13,1 0 35,2 3-1,4 0 8,1 1-20,3 1 6,0 0-12,0-2-25,3 2 0,9 2-4,6 2 0,0 2-5,4 0 2,0 2-2,-1 12 4,-4 4 1,-3 3-6,-4 0 5,-6 0 1,-4-2-6,0 1 9,0-2-3,0 0 2,0 0-1,0-6-2,0-1-34,0-4-62,0-6-18,11-1 55,6-1-37,6-17-175</inkml:trace>
  <inkml:trace contextRef="#ctx0" brushRef="#br0" timeOffset="221988.0926">31030 17245 248,'0'0'189,"0"0"-59,0 0-55,0 0-71,0 0-4,0 0-24,-8 52 24,5-22 5,1-2-2,2-2 17,-1-5-13,1 0-6,0-3 1,0-2 2,0 1 1,0-6-5,0-1-30,0-5-78,4-4-125</inkml:trace>
  <inkml:trace contextRef="#ctx0" brushRef="#br0" timeOffset="222232.2255">31104 17164 270,'0'0'109,"0"0"-55,0 0 35,0 0-36,0 0-25,0 0-13,89-53-8,-61 52 0,-2 1-7,-4 0 2,-1 0-4,-3 3 2,-6 7-47,-6 6-66,-6 0-57,0 1-64</inkml:trace>
  <inkml:trace contextRef="#ctx0" brushRef="#br0" timeOffset="222451.2467">31068 17348 124,'0'0'168,"0"0"-148,0 0 2,0 0 59,0 0-11,0 0-24,94-17-33,-68 11-8,-6 6-2,-5 0-3,-5 0-11,-5 5-57,-5 6-63,0 5-54</inkml:trace>
  <inkml:trace contextRef="#ctx0" brushRef="#br0" timeOffset="222658.25">31023 17501 78,'0'0'22,"0"0"57,0 0-13,0 0 38,0 0-31,106 2-33,-69-10-10,2 1-21,-3 1 2,-1 3-10,1 3-2,2 0-31,1 6 30,0 4-75,1 4-139</inkml:trace>
  <inkml:trace contextRef="#ctx0" brushRef="#br0" timeOffset="223515.7963">31584 17232 35,'0'0'194,"0"0"-96,0 0-55,0 0-43,0 0-27,0 0 27,-10 63 28,7-28 1,3-7 1,0 3 8,0-6-27,0-1 9,0-1-11,0-4-1,0-2-8,0-4 2,0-2 8,0-5-10,0-5-2,0-1-21,3 0 22,0-7 1,1-11 9,5-8-6,-2-1-1,1-2 1,-2-2-1,3-1 1,-3-1-2,0 3 8,1 3-9,0 6 0,1 4 7,-3 8 0,-2 5 34,-2 2 2,1 2-38,1 0-5,5 17-26,3 7 26,3 4 2,0 3-2,-2-3 3,4 1 8,-3-4-1,0-2 9,-1-2-16,-3-5-2,0 1 4,-3-6-5,-2-4 0,-2-1-1,-1-3 6,1-1-2,-1-2-2,1 0 6,1 0 17,3-8 33,2-10-23,3-6-28,0-1-5,0-6 9,0-2-10,0-1 0,2-2-3,-3 1 0,0 6-7,-4 5-18,-2 8-11,-3 5-8,-1 7-74,0 4-75,-9 0-159</inkml:trace>
  <inkml:trace contextRef="#ctx0" brushRef="#br0" timeOffset="224294.2084">32005 17235 143,'0'0'151,"0"0"-151,0 0-9,0 0 6,0 0 6,0 0 18,0 54 11,0-31 19,-2-2-14,-2 1-21,1-2-12,1-1 9,1 2-10,-2-3 3,0 2 2,1 1-8,-2-6 3,4 2-3,0-5-27,0-3-70,0-5-59</inkml:trace>
  <inkml:trace contextRef="#ctx0" brushRef="#br0" timeOffset="224575.1881">32074 17196 91,'0'0'108,"0"0"-84,0 0-19,0 0 10,0 0 34,0 0-17,89-42-6,-71 38 3,-3 4-24,-3 0-5,-2 0 0,-1 0 1,-2 0-3,-1 10-30,-3 0-99,-3 2-1</inkml:trace>
  <inkml:trace contextRef="#ctx0" brushRef="#br0" timeOffset="224811.8054">32052 17322 76,'0'0'40,"0"0"56,0 0 22,0 0-64,0 0-30,0 0 15,48 0-16,-27 0-18,-3 0-5,-3 0 3,-3 0-7,-3 0-60,-8 8-85,-1 2-18</inkml:trace>
  <inkml:trace contextRef="#ctx0" brushRef="#br0" timeOffset="225031.249">32071 17480 12,'0'0'144,"0"0"-136,0 0 23,0 0 47,0 0-24,89-16-26,-70 11-4,-4 5-13,-3 0-10,-4 0-2,-2 0-26,-3 9-85,-3 2-51</inkml:trace>
  <inkml:trace contextRef="#ctx0" brushRef="#br0" timeOffset="225247.1029">32078 17641 0,'0'0'70,"0"0"34,0 0-52,107-22-33,-77 14-2,-2 5-10,-1 3-6,-7 0-1,-1 0-29,0 0-90</inkml:trace>
  <inkml:trace contextRef="#ctx0" brushRef="#br0" timeOffset="226588.2495">32136 17534 0,'0'0'9,"0"0"37,0 0 10,0 0 5,0 0-7,0 0 2,72 0-17,-53 0-26,-4 0 5,-8 0-18,-3 0 0,-4 0-3,0 0-26,-8 2 21,-13 4-21,-6 0 29,2-2-20,-4 1-18,4-2-8,3 2 4,0-4 19,3 2 20,0 0 3,4 2 0,3-2 6,8-2 1,4 1-7,0 1-14,0-1 14,0 3 3,7 0 15,5-1 12,3-1 15,3 1-9,6 1-12,0 0-5,1-1-17,-1 2 6,-6-6-5,-8 1-1,-4-1-3,-4 0 1,-2 0-23,0 0 13,-11 0 8,-8 0-4,-1 0 5,-2-1 1,-2-8 4,2 3-4,1 1 0,2 1 5,-1 1-2,7 2 11,4 1 23,4-2-10,5 2-25,0 0-2,0 0-19,2 0 19,11 0 3,6 3 21,3 3 1,5-5-10,-1 1 10,1-2-19,1 0-5,-2 0 5,-4 0-6,1 0 0,-4 0-45,-4 0-36,-6 0-15,-8 0 12,-1-7 64,0-2-27</inkml:trace>
  <inkml:trace contextRef="#ctx0" brushRef="#br0" timeOffset="227264.2498">32439 17276 198,'0'0'83,"0"0"-22,0 0-45,0 0-16,0 0 0,0 0 7,-3 54 26,-2-30 15,1 0-19,4 2 9,-2-1-37,1 2 7,-1-1-3,-2 1-4,-2-3 12,-1 0-13,1-1 3,-4-4-3,0 1-5,4-9-36,0-1-3,6-4-41,0-6-78</inkml:trace>
  <inkml:trace contextRef="#ctx0" brushRef="#br0" timeOffset="227758.2474">32522 17211 173,'0'0'101,"0"0"-64,0 0-4,0 0 24,0 0-26,84-71-11,-67 70 11,-1 1-13,-6 0-18,-1 5-1,-2 14-14,-7 3 8,0 4 1,-1-1 6,-21 2 17,-7-1-12,-3-3 2,2-4 1,1-5 4,9-2-6,6-5-6,5-2-5,3-2 2,6-2-17,0-1 8,0 0 0,0 3-11,9 3 23,5 3 2,5 5 0,-1 1 5,3 1-5,1 5 5,-2-3 6,-1 2-5,-5 1 6,-1-3-14,-4 2 0,-3-1-4,1-2 3,-4 1 1,0-4-1,0-2-25,0 0-23,2-5-58,1 1-62</inkml:trace>
  <inkml:trace contextRef="#ctx0" brushRef="#br0" timeOffset="228921.8194">32864 17278 28,'0'0'122,"0"0"-56,0 0 0,0 0 8,0 0-74,0 0 0,0 35 0,0-8 46,0 2 8,-3-4-21,-3 1-4,0-2-8,-3-1 2,2-1-9,1-4-8,1 0 4,1-4-9,-2-2 1,3-4-1,2-2 2,-1-2 0,2-4-3,0 0 0,0 0 6,0 0 4,0-14 6,3-7-14,9-3-2,1-7 3,5-1-3,-1-3 0,3 1 5,-3 2-5,-1 2 1,-4 3 0,-1 4 2,-4 5 12,-2 5 1,-1 4-7,-1 4 6,-1 4-10,-1 1 9,2 0-14,0 1-5,1 19-10,2 9 6,2 5 9,-3 2 12,3-4-12,-2-2 8,0-4-4,0-2-4,-1-2 6,0-1-6,-2-1 0,1-2 5,-1-3-5,-2-1-7,-1-1-40,0-2-94,0-7-101</inkml:trace>
  <inkml:trace contextRef="#ctx0" brushRef="#br0" timeOffset="229119.7654">32933 17485 93,'0'0'60,"0"0"-57,0 0 9,0 0 36,82-20-33,-65 19-10,2 1-5,-2 0-12,-3 0-139</inkml:trace>
  <inkml:trace contextRef="#ctx0" brushRef="#br0" timeOffset="229476.2476">33175 17281 286,'0'0'115,"0"0"-43,0 0-25,0 0-2,0 0-36,0 0-4,34-21 3,-9 17-8,3 0 6,2 0-5,0 3 1,0-1-2,0 2-6,-5 0-57,-5 0-102,-6 0-36</inkml:trace>
  <inkml:trace contextRef="#ctx0" brushRef="#br0" timeOffset="229736.2502">33269 17271 36,'0'0'7,"0"0"55,0 0 28,0 0-25,-22 87-25,22-67 2,0-1 7,-1 1-13,-2-4-15,2 4 3,-2-3-18,0-1 2,-2 4 0,2-8-4,2 1 3,1 0-7,0-3-76,0-1-70,10-5-75</inkml:trace>
  <inkml:trace contextRef="#ctx0" brushRef="#br0" timeOffset="230108.2486">33507 17348 293,'0'0'142,"0"0"-117,0 0-25,0 0-21,0 0 21,0 0 8,0 60 3,0-39-8,-1-1 6,-1-2-3,-1 1 0,-2 1-3,0-2-2,0-1 7,2-3-8,2 0 0,-2-3-5,0-3-50,1-3-73,1-5-83</inkml:trace>
  <inkml:trace contextRef="#ctx0" brushRef="#br0" timeOffset="230338.2489">33525 17306 168,'0'0'106,"0"0"14,0 0-52,0 0-37,0 0 14,49-77-13,-34 72-17,-1 1-12,2 4-3,-1 0-3,0 0 1,-5 4-26,-2 10-59,-5 1-37,-3 2-35,0-1-26</inkml:trace>
  <inkml:trace contextRef="#ctx0" brushRef="#br0" timeOffset="230555.2344">33486 17429 24,'0'0'295,"0"0"-204,0 0-10,0 0 1,0 0-66,0 0-12,46-6-4,-32 4 0,-4 2-5,-5 0-85,-4 2-49,-1 10-3,-4 5-70</inkml:trace>
  <inkml:trace contextRef="#ctx0" brushRef="#br0" timeOffset="230758.7685">33355 17611 70,'0'0'106,"0"0"-93,0 0 9,0 0 56,0 0 9,0 0 6,67-3-44,-37-3-16,1 0-14,-1 0-17,-2 3 0,-2 2-2,-6 1-15,0 0-74,-4 0-53,-2 0-51</inkml:trace>
  <inkml:trace contextRef="#ctx0" brushRef="#br0" timeOffset="231090.2479">33798 17408 153,'0'0'179,"0"0"-79,0 0-41,0 0-45,0 0-14,0 0-26,0 41 26,0-16 27,-4 1 6,-1-2-9,-1 0-11,0 1-8,-3 0 3,2-1-1,-1-5-4,-1-3 7,1-5-10,0-1-82,2-5-68,1-2-68</inkml:trace>
  <inkml:trace contextRef="#ctx0" brushRef="#br0" timeOffset="231441.2515">33774 17330 180,'0'0'156,"0"0"-55,0 0-51,0 0 17,0 0-44,0 0-13,0 0-10,61-39-12,-49 61-2,-6 5-13,-1 6 27,2 1 14,-7-2-6,0 3 6,0-6-3,0-1-2,0 1-2,0 2-3,0 0-4,0-3 38,0-2-28,0-5-9,0 0 0,-6-1 4,-19-2 3,-20 0 6,-13-6-7,-2-2-12,-2-1 5,2-7-136,6-2-153</inkml:trace>
  <inkml:trace contextRef="#ctx0" brushRef="#br0" timeOffset="234500.2481">26205 18233 32,'0'0'22,"0"0"29,0 0 1,0 0-24,0 0 3,0 0 23,-1-29-1,1 25 8,0-2 13,0-1-10,0 3-11,0 1-5,0 2-23,0 1-2,0 0-23,0 0 0,0 0 0,0 0-15,0 0-2,-2 15 1,2 6 16,0 6 0,0 1 1,0 1-1,0 0 1,0-2 1,11-3 1,2-3-3,4-3 0,1-4 2,0-4 1,4-4-1,0-3 2,4-3-1,-2 0 11,3 0-12,-2-11 0,0-4 5,-3 1-6,-2-6 4,-4 2-1,-4-6-4,-4 1 17,-2-4-11,-5 0-5,1 1-1,-2 1-3,0 2-16,0 7-39,1 3-54,-1 8-34,0 3-116</inkml:trace>
  <inkml:trace contextRef="#ctx0" brushRef="#br0" timeOffset="235214.2464">26751 18198 37,'0'0'142,"0"0"-85,0 0-57,0 0 0,0 0 3,0 0 50,-14 80-2,9-56-2,1 0-27,2-3 1,-1-1-13,3-4-9,-1-4 11,1 1-12,0-6 3,0-1 1,0-2-3,0-4-2,-2 0-10,2 0 11,0 0 4,0-14 3,0-3-6,0-9-1,0 0 1,0 0 5,0-3-5,0 2 1,0 3 6,0 3-7,2 6 3,4 4 1,-2 8 11,-2 0 4,2 3-16,2 0-4,4 7-10,3 13 5,1 4-1,0 5 6,1 0 7,-2-4-1,1 0 1,2-5-7,-1-2 10,3-3-6,-2-4 1,-2-2 4,-2-2 5,-2-4-2,-2-1-9,1-2-1,1 0 17,-1 0 12,1-12 12,-2-5-16,-2-2-12,-3-4-7,-3-1-6,0 0 0,0 0 1,0 0-3,0 3-7,0 3-7,0 5-22,0 8-24,0 5-53,0 0-68,0 0-145</inkml:trace>
  <inkml:trace contextRef="#ctx0" brushRef="#br0" timeOffset="235480.7724">27126 18192 110,'0'0'122,"0"0"-105,0 0-11,0 0 48,0 0-5,0 0-9,94-16-3,-72 16-32,-2 0-3,-1 0-2,-1 0-10,-6 0-108,-4 0-118</inkml:trace>
  <inkml:trace contextRef="#ctx0" brushRef="#br0" timeOffset="235678.2617">27196 18218 162,'0'0'158,"0"0"-146,0 0-10,0 0 35,0 0 9,-22 77-15,22-61-21,0 4-7,0-4-1,0 4 9,0-2-11,0-2 5,0 2-5,0-1-45,0-3-119,0-4-99</inkml:trace>
  <inkml:trace contextRef="#ctx0" brushRef="#br0" timeOffset="235850.35">27127 18497 360,'0'0'127,"0"0"-95,0 0 0,0 0-4,0 0-15,0 0-6,87-22-6,-66 18 2,0 1-3,-5 3-18,-2 0-118,-5 0-96</inkml:trace>
  <inkml:trace contextRef="#ctx0" brushRef="#br0" timeOffset="236273.2482">27632 18228 170,'0'0'238,"0"0"-144,0 0-93,0 0-1,0 0 3,0 0 5,63-4 41,-29-1-27,-1 4-7,-6 1-9,-2 0-5,-4 0-2,-3 0-12,-4 0-101,-4 0-99</inkml:trace>
  <inkml:trace contextRef="#ctx0" brushRef="#br0" timeOffset="236519.2494">27759 18222 220,'0'0'108,"0"0"-108,0 0 0,0 0 34,0 0 12,0 81-2,0-60-4,0 2-1,0 0-14,0-3-13,0-1-3,0 1-6,0-1 0,0 2 3,0 0-6,0 0-7,0-4-73,1-5-13,2-3-59,3-6-75</inkml:trace>
  <inkml:trace contextRef="#ctx0" brushRef="#br0" timeOffset="237126.3446">28145 18234 233,'0'0'126,"0"0"-59,0 0-2,0 0-11,0 0-54,0 0-5,-37 43 5,23-18 6,4 1 9,1-2 1,2-2-1,1 1-3,0-2 0,-1-3-11,3-1 16,-2-4-17,5-4 1,1-3 0,0-4 0,0-2-1,0 0 1,0 0 7,1-15 20,11-8-23,2-6-3,-1-1-2,-3-1 3,3-3-6,1 5 3,1 0 0,0 5 0,-3 6 0,-3 7 0,-5 5 1,-2 5 5,-2 1 25,0 0-29,3 0-2,1 10-7,5 10 5,3 4 2,-1 1 11,-2 1 0,-1 0 3,0-4-9,-2-1-2,-1-1 3,1-1-5,-1 1-1,0-2 2,1 0 0,0-1-4,3-4 1,-2-4-56,1-3-76,-1-6-94,-1 0-120</inkml:trace>
  <inkml:trace contextRef="#ctx0" brushRef="#br0" timeOffset="237310.2464">28169 18379 360,'0'0'129,"0"0"-125,0 0-6,0 0 4,0 0 0,101-38-2,-75 35-4,-7 0-1,-1 3-105,-6 0-86</inkml:trace>
  <inkml:trace contextRef="#ctx0" brushRef="#br0" timeOffset="238065.4376">28542 18261 374,'0'0'66,"0"0"-66,0 0-19,0 0 19,0 0 45,0 91-12,0-67 4,0 0-11,-5-2-14,1 1 10,-2 0-8,2-2 0,1-3-8,0-5-5,3-2 0,0-4-1,0-2 3,0-3-6,0-2-8,0 0 11,0-4 8,0-14-8,3-6-4,4-3-4,3-5-14,-1 0 7,-1 0-23,0 0 20,-1 8 18,0 0 0,-1 6 5,3 3 8,3 1-3,2-1 1,3 5-11,0 1 0,-4 1 0,-4 5 0,-3 2 0,-6 1-1,2 0-10,-1 0 2,-1 1-13,2 13 15,-2 1 5,0 1-2,0 1 3,-12-1 0,-6 0 1,0-3 10,0-1-6,6-4-4,3-4 6,5-1-6,4 0 0,0-3-4,0 0-2,0 0 2,0 1 4,0 4 0,13 3 4,1 0 19,2 3-2,-1 3-5,-2-1 1,-2 2 5,-2-1-18,1 1-1,-1 0 0,0 0 0,1 0-1,-1-3-2,-3-1-52,0-1-42,-1-4-52,-5-1-46</inkml:trace>
  <inkml:trace contextRef="#ctx0" brushRef="#br0" timeOffset="238498.2476">29169 18240 87,'0'0'160,"0"0"-83,0 0-38,0 0 7,0 0-46,0 0 0,-11 42 5,-5-10 49,1-4 18,-5 3-29,4-6-11,-3 2-18,1-1-8,-2-1 5,1 1-2,1-3-6,2-3 1,3-4-4,5-6-11,5-4-48,1-2-77,2-4-87,0-4 16</inkml:trace>
  <inkml:trace contextRef="#ctx0" brushRef="#br0" timeOffset="238719.2482">29000 18239 370,'0'0'22,"0"0"-22,0 0-2,0 0 2,0 0 5,0 0-2,39 84 0,-30-63-3,-2-2 2,0 1-2,3 1-1,-1-7-58,2-5-120</inkml:trace>
  <inkml:trace contextRef="#ctx0" brushRef="#br0" timeOffset="239879.2596">30219 18299 304,'0'0'113,"0"0"-65,0 0-48,0 0-23,0 0 23,0 0 34,-34 86 12,25-60 5,1-1-21,-1-3 1,5-1-16,-1 1-9,4-4-4,-1-2-1,2-2 6,0-7-7,0 0-5,0-6-40,0-1-38,3 0 43,6-11 31,4-8-33,-3-4-1,-1-2 15,-2-1 27,-3-4 1,2 1 0,2 1 2,4-4-2,3 1 3,1 2-3,2 4 0,1 3 1,-2 9 7,-2 4 25,-8 5 0,-1 4-4,-3 0-29,3 5-8,1 13 7,-2 3 1,-3 1 13,-2-1-9,0-5 4,0 1 5,0-4 0,0-2 1,0-1-8,0-2-4,0-4 4,0-1-5,0-1 4,1-2 0,4 0 2,4 0 19,7-12-15,5-6-10,1-3-1,-2 1-1,-3 2-2,-3 3 2,-2 4 1,0 3 5,-3 1-5,-2 4 0,2 2 0,-1 1-4,-1 0-1,2 4-10,0 13 1,0 4 10,-3 2 8,-1 2-1,-2-1 10,-3 0 1,0 1-2,0-4-12,0 0 5,0-2-2,0 1-3,0-2 0,-2-5 0,2-1-19,0-4-79,0-5-41,12-3-55</inkml:trace>
  <inkml:trace contextRef="#ctx0" brushRef="#br0" timeOffset="240434.2455">30898 18282 288,'0'0'93,"0"0"-57,0 0-36,0 0-20,0 0 20,0 0 25,1 80 7,-7-48 36,-4-7-8,-2-1-13,3 1-28,0-3-8,3-4 1,-1-3-11,2-4-1,4-5 9,-1-5-8,2-1 1,0 0 2,0 0 11,0-7 8,8-14-18,6-6-2,3-6-3,-1-1 0,-1 0-4,0 1 0,-3-2-4,1 2 7,-4 5-2,2 2 3,1 6-3,-2 7 3,-2 2-1,3 7 0,-1 2-1,3 2 1,5 0-9,1 21 4,-2 8 6,-3 4 2,-4 0 12,-6 2-1,-1-4-8,-1-3 13,-2 0-11,0-3-6,1 0 5,2-4-5,-1-3-1,-1 0 4,3-3-4,-2-3 0,1-5-55,0-5-78,0-2-115,-3 0-1</inkml:trace>
  <inkml:trace contextRef="#ctx0" brushRef="#br0" timeOffset="240622.7874">30919 18415 228,'0'0'163,"0"0"-127,0 0-35,0 0 6,0 0 0,0 0-7,53-29 0,-35 29-3,2 0-1,-1 0-62,-3 2-108</inkml:trace>
  <inkml:trace contextRef="#ctx0" brushRef="#br0" timeOffset="241212.2477">31227 18260 109,'0'0'198,"0"0"-156,0 0-40,0 0 10,117-8 47,-71 5-26,3 0 15,-4 2-10,-5-1-20,-9 2-14,-6 0-4,-6 0-2,-3 0-24,-4 2-87,-4 2-58,-5 3-17</inkml:trace>
  <inkml:trace contextRef="#ctx0" brushRef="#br0" timeOffset="241485.2089">31438 18251 32,'0'0'97,"0"0"-20,0 0 16,-32 87-3,22-60-16,3-1-59,1-2 2,1-3 0,2 0-9,3-2-7,0 2 0,0 1 12,0-3-12,0-5-1,2 1-14,7-5-62,1-2-8,5-2-56,-1-6-68</inkml:trace>
  <inkml:trace contextRef="#ctx0" brushRef="#br0" timeOffset="242285.246">31727 18305 92,'0'0'20,"0"0"-20,0 0 44,0 0 32,0 96 19,-4-72-38,-2-1-6,3-2-6,0-1-10,1-5-30,2 1 0,0-2-2,0-2-2,0 1 9,0-5-8,0-4 1,0-1 0,3-3-3,3 0-27,3-1 14,1-13 8,0 0-6,-4-3-4,0-3 2,0 2 6,-1-3-53,0-1-13,-4-3 25,-1 0 18,0-2 28,0-2 1,0-2 1,5 2 5,1 4 11,2 3 34,-1 7 2,0 3 20,2 2 25,6-1-68,6 1-19,8-1 0,0 4 1,-3 0-1,-6 7 0,-6 0-10,-5 2 0,0 17-25,-9 9 9,0 5 16,-15-2 0,-13 1 9,-4-7-3,4-5-4,5-3 15,4-8-17,5-3 1,6-2 11,3-4-12,5 0 1,0 0 8,0 0-3,0 0-6,0 0 0,3 0-9,3 0 5,6 0-4,0 2 2,3 9 0,3 3 6,0 1 6,-3 2 0,0 0-4,-6 1 12,4 1-13,-3 1 1,3-1 1,0 1-2,-1-3 5,-2-2-5,2-5-1,0-1-20,1-3-76,1-6-35,2 0-78</inkml:trace>
  <inkml:trace contextRef="#ctx0" brushRef="#br0" timeOffset="242552.2425">32204 18249 423,'0'0'55,"0"0"7,0 0-60,0 0 11,0 0-5,0 0-5,44-27 1,-19 27-4,-1 0 0,-4 0-1,-1 0 0,-5 0 1,-3 3-5,-3 5-66,-4-1-65,-2-1-65</inkml:trace>
  <inkml:trace contextRef="#ctx0" brushRef="#br0" timeOffset="242779.2476">32263 18288 179,'0'0'21,"0"0"-10,0 0 41,0 0 5,-24 95-2,21-77-16,1 2-20,-1-1 6,-1-1-2,1-1-11,2 1 1,-2-3-10,3 0 2,0 0-5,-2-4-62,1-4-48,-1 0-40,-2-4 21,-1-3 66</inkml:trace>
  <inkml:trace contextRef="#ctx0" brushRef="#br0" timeOffset="242949.4986">32170 18566 28,'0'0'121,"0"0"13,0 0 4,0 0 3,0 0-107,0 0-30,8-21 10,15 16-11,6 3 1,0-1 0,4 3-1,-4 0-1,1 0 2,0 0-8,-3 0-6,-1 0-115,-2 3-78,-2-3-65</inkml:trace>
  <inkml:trace contextRef="#ctx0" brushRef="#br0" timeOffset="243350.8343">32816 18288 299,'0'0'97,"0"0"-78,0 0-19,0 0 0,-91-10-15,60 10-11,2 7 11,3 10 11,3 2 0,7 5 4,1 5 26,4 1 12,4-1 3,4-1 5,3-2-12,0 0-24,12-4-2,5-1-3,5-3 10,6 0-2,5-5-1,5-2 5,4-3-17,0-2-16,3-6-112,0 0 32,-9 0-70</inkml:trace>
  <inkml:trace contextRef="#ctx0" brushRef="#br0" timeOffset="243694.7988">33073 18313 216,'0'0'92,"0"0"-8,0 0-7,0 0-77,0 0-17,0 0 17,-6 77 39,1-48 8,0 3 21,-1-4-16,-2 0-31,0-1-8,1-2-12,4-3-1,0-4 3,3-2-3,0-4 0,0-6-38,0-3-88,0-3-85,9-5 28</inkml:trace>
  <inkml:trace contextRef="#ctx0" brushRef="#br0" timeOffset="243915.2464">33143 18300 280,'0'0'163,"0"0"-85,0 0-53,0 0-22,0 0 1,0 0-5,82-67 1,-60 64 0,-4 3-1,-3 0 1,-4 0-5,-4 1-7,1 10-9,-3 3-70,-3 0-87</inkml:trace>
  <inkml:trace contextRef="#ctx0" brushRef="#br0" timeOffset="244116.2452">33048 18475 330,'0'0'0,"0"0"-11,0 0 11,0 0 52,0 0 7,0 0-16,36 6 22,-5-12-26,2 0-34,-2 3 17,-7 2-22,-8 1-7,-5 0-83,-7 0-91,-4 10 9</inkml:trace>
  <inkml:trace contextRef="#ctx0" brushRef="#br0" timeOffset="244359.246">33000 18641 207,'0'0'137,"0"0"-137,0 0 0,0 0 11,0 0 29,0 0-7,27 0 68,0 0-22,7 0-43,4 0-31,0 0-4,-2 0-1,-3 0-1,-4 0 0,0 0-50,-5 0-76,-6 0-9,-1 0-9,-3 0-25</inkml:trace>
  <inkml:trace contextRef="#ctx0" brushRef="#br0" timeOffset="244760.2495">33516 18282 28,'0'0'14,"0"0"-7,0 0 0,-98-5 21,77 5 47,4 7-45,7 8-30,0 2 2,5 2 7,5 1 27,0 1-15,0 0 8,6 0 18,12-2-2,4-2-7,1 4 0,3-4 6,0-1 11,-2 4-27,-6-5 0,-4 1-13,-3-5-15,-5 1-2,-6 0 1,0 3 1,0-1 4,-20 4 5,-5-5 1,-6 1-10,-2-3-55,3-7-47,3-4-182</inkml:trace>
  <inkml:trace contextRef="#ctx0" brushRef="#br0" timeOffset="245567.2432">33476 18143 42,'0'0'151,"0"0"-127,0 0-24,0 0 7,0 0 12,0 0 1,103 0 0,-78 0 12,-3 0-14,-3 0 2,-5 0-5,-3 1-8,-1 2-6,-4 0-1,0 1-4,0 3 4,0-3-3,1 0 3,-2 3-1,-2-4-3,-3 1-4,0 2-6,0 2 6,0 2 8,0 4 8,0 4-3,0 3 12,0 1-4,0 6 0,0 3-2,0 1 4,0-4 24,0 3 0,-6 2 19,1-2-6,-2 1-27,1-4-4,3 3-14,-1-2-5,4 3-1,-3 3 3,1 3-2,-1-1 1,-1 2-2,2 2 6,1-3-7,-1-2 1,-1-8 16,3-11-12,-3-7 2,2-4 7,-2-3 4,-2 0-5,-6-3-12,-8 0 4,-7 0 16,-10 0-21,-7-7-19,-8-7-17,-10-3-45,-15-2-97,-8-2-142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07T19:42:11.5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13864 16404,'27'-26,"-1"-1,-26 1,27-1,-1 27,-26-26,0-1,0 1,-26 26,-1 0,1 0,26 26,-27 1,1-27,26 26,26-26,1 0,-1 0,27 0,-27 0,1 0,-1 0,1 0,-1 0,1 0,-27-26,26 26,1 0,-27-27,0 1,0-1,-27 27,27-26,-26 26,-1 0,1 0,-1 0,1 0,-1 0,27 26,-26-26,26 27,0-1,26-26,-26-26,0-1,27 27,-27-26,0 0,0-1,0 1,-27 26,1 0,26 26,-26-26,26 27,0-1,0 0,26-26,0 0,1 0,-1 0,1 0,-1 0,27 0,-53-26,27 26,-27-26,0-1,0 1,-27 26,1 0,-1 0,1 0,-1 0,1 0,-1 0,1 0,26 26,-26-26,26 27,-27-27,27 26,0 0,27-26,-1 0,0 0,27 0,-26 0,-1 0,1 0,-1 0,1-26,-27 0,0-1,0 1,0-1,-53 1,26 26,-26 0,27 0,-27 0,27 0,-1 26,1-26,26 27,-27-27,27 26,0 1,0-1,0 0,0 1,0-1,0 1,27-27,-27 26,26-26,1 27,-1-1,0-26,1 0,-1 0,1 0,-1 0,1 0,-1 0,-26-26,0-1,27 27,-27-26,0-1,-27 1,1 26,-1 0,1 0,-1 0,1 0,-1 0,1 0,26 26,-26-26,-1 27,1-1,-1-26,1 27,26-1,-27-26,27 27,0-1,27-26,-1 0,1 0,-1 0,1 0,-1 0,0 0,1 0,-1 0,1 0,-1 0,-26-26,27 26,-27-27,26 27,-26-26,0-1,0 1,-26 26,-1 0,1 0,-1 0,1 0,26 26,-27-26,27 27,0-1,-26 1,26-1,26-26,1 0,-1 0,1 0,-1-26,1 26,-27-27,26 1,-26-1,0 1,0-1,-26 27,-1 0,1 0,-1 0,1 0,26 27,-27-27,27 26,27-26,-1 0,-26 27,-26-27,-1 0,27 26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23:49.8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5141 1393 76,'0'0'66,"0"0"-15,0 0-19,0 0 28,0 0 0,0 0-17,0 0-3,0 0-2,-41-81 8,36 73-5,-1 1-26,0 1 3,0-1-4,-6 0-5,4 1 4,-5-2-10,-5 1-1,3-1-2,-6 1 0,-1 1-2,1-2-2,-6 2 8,3 0 0,-6 0-4,-1 2 1,3-2 3,-4 1-3,1-1-1,4 3 3,-1 0-3,1 2 0,4 1-1,3 0 1,2 0-5,4 0 0,2 0 5,-1 8 0,2 3 1,0 4-1,2 3-5,0 2-3,1 3 7,8 0-7,0 1 3,0 1 0,0 0 5,6-2 1,3-2-1,3-2 2,3-1-8,4-1 7,2 0-1,5-1 0,2 2 1,-1 0 1,1 2-2,0 1 2,-1 3 5,-1 3-5,1 0 1,-2 3 4,3-2-2,-1 0 6,0-3-11,-6-2 1,0 0-1,-5-5 2,-5-2-2,-5 1 4,-5-1-3,-1 4 7,0 1 2,-9 2-8,-7 0 10,1-2-8,-1-5-3,-4 1-1,1-4 1,-8 2 11,-6 2-9,-3-4-2,-4 2 7,-2-6-8,3-3 5,5-6 2,3 0 2,2 0-1,4 0-8,1-3 4,3-1-1,0-4 2,2 1-2,1-1 3,3-1-4,5-5-2,-1 3 0,8-3-40,3-4-116,0 0-326</inkml:trace>
  <inkml:trace contextRef="#ctx0" brushRef="#br0" timeOffset="1372.002">5290 1890 208,'0'0'0,"0"0"-1,0 0 0,0 0 2,0 0 21,0 0 10,25 13-7,-19-13-2,0 0 12,3 0-5,6 0 15,0-3-15,3-9-9,0 0-16,-2-3-1,-2-3 3,-4 0-5,1-2 6,-7 2-1,-2 0-4,-2 5 5,0 2-8,0 2 4,0 4-2,0 4 3,0-1-4,0 2-1,0 0-1,0 0-18,-2 8-8,2 9 27,0 2 0,0 1 2,6-2-2,6-2 2,0-2 0,1 0 9,2-4-9,-4 1 8,5-3 4,-5 0-12,0-2 1,-3-2-3,1-1 2,1-1 5,-1-2-3,2 0 3,2 0 6,1-5-7,0-8-2,0-3 1,5-4-5,-2-1 8,4 0-8,1 1-1,-4 2 1,4 5 0,-5 2 0,-2 5 0,-3 2 0,1 2-2,-1 2 2,6 0-8,-2 0 5,2 9 6,-1 2-3,-4 0 2,-4 3-2,-3 1 15,-3 0 0,-3-1-4,0-1 9,0-1-6,-3 0-1,-6 1-5,0-5-7,0 0 9,6-5-10,2-1 0,1-2 4,-2 0-1,2-5-3,0-11-28,0-7-8,0-4 22,15 1 3,0 4 4,0 2 5,0 5 0,-2 4 2,-1 2 0,3 2 0,0 2 0,6 4 0,-2 1 0,2 0 0,-3 0 5,0 3-4,0 7 7,-6 4-6,0-1 12,-2 1-14,-1 1 3,-3-3-1,2-1 2,-3-2-4,-2-2-3,-1-1-36,1-3-31,0-3-39,0 0-59,2 0-54</inkml:trace>
  <inkml:trace contextRef="#ctx0" brushRef="#br0" timeOffset="1738.0028">5518 1562 623,'0'0'72,"0"0"-70,0 0-2,0 0 7,0 0-4,0 0-3,-4 0-1,4 0-16,0 0-43,0 3-95,9 1 20,6-1-134</inkml:trace>
  <inkml:trace contextRef="#ctx0" brushRef="#br0" timeOffset="2835.9931">6691 1536 172,'0'0'26,"0"0"-26,0 0-1,0 0 1,0 0 10,-89-6 21,75 6-3,3 0 14,0 0 8,2 4-14,-2 6-29,2 0-5,-1 6-4,1 5 2,2 7 0,-1 2 9,5 3 15,0 0-2,3-2-9,0-3 3,0-4-9,11-3-7,3-4 0,0-4 8,4-1-8,0-3 1,4-3 7,5-5-6,1-1 7,5 0-3,3 0-5,1-2 10,3-8-10,-1 0 4,2-2-5,0-2 0,-2-2 2,-2 1-2,-5-2 0,-7 0 1,-3-1-1,-7-1 0,0-4 1,-4 0 2,-4-5 1,-2 1-3,-5 0 3,0 1 3,0 5 0,-9 3 44,-9 6-10,6 5-25,1 2 18,-2 5-25,1 0-7,-1 9-2,-4 18-4,1 10 4,5 0 1,5 1-1,6-4 5,0-4-5,21-4-2,6-5 2,13-6 0,5-6 3,9-7-3,2-2-20,-3 0-77,-10-15-248</inkml:trace>
  <inkml:trace contextRef="#ctx0" brushRef="#br0" timeOffset="5797.9995">8505 1503 148,'0'0'71,"0"0"-8,0 0 19,0 0 2,0 0-12,0 0-41,0 0-31,-3-5-2,3 5-3,0 0-11,0 5 1,0 11 15,0 5 16,0 4-10,0 0-3,3-1 4,5 0-7,3-3 2,0-3-2,1-1 1,0-5-2,0-3 1,0-3 0,0-3 1,-2-2 0,2-1 9,3 0 0,1 0-6,-2-8 3,4-8-7,-6 0 1,-1-4-1,0-1 0,-3-1 0,-1 1-4,-3 3 4,-1 2-1,-3 6 2,0 2-1,0 4 5,0-1-5,0 4 1,0 1 5,0 0-1,0 0-5,0 0-26,5 7 11,1 9 13,1-2 4,2 1-2,0 2 3,0-2-3,2-1 13,-1 0-12,2 0 1,1 0 0,-2-1-1,-2 1 1,6-2-2,-6-2 2,-2-2-2,-1-2 2,1-3-2,-2-2 5,-2-1-2,0 0 3,0 0 3,0-7 1,2-11 0,2-6-10,-3-5-8,1 1-8,-2-3 2,0 6 9,0 3 4,-2 2 1,-1 5 1,2 1-1,-2 5 0,3 1 0,1 3-1,2 2-2,2 0-8,2 3-7,5 0 18,2 0-4,5 0 4,2 0 4,2 0 3,4 3 15,2-2-13,2 2-8,5-3 6,1 0-7,2 0 3,0 0 0,-2 0-1,-1-4 2,-8-1-4,-8 0 0,-9 2 1,-8 2 0,-3-2 1,-3-1 13,0-4 27,0-4-17,-7 0-24,-8 0 0,0 0 4,-4 3-4,-1 3-1,-1 3 1,1 3 7,1 0-8,2 6-3,0 16 3,-2 9 4,5 5 0,4 2 12,7-2-4,3-4-5,5-3 0,15-5-1,9-4-5,2-5 5,5-8-3,6-7-2,4 0 2,-1 0-3,-1-10-50,-8-2-104,-6-4-261</inkml:trace>
  <inkml:trace contextRef="#ctx0" brushRef="#br0" timeOffset="24919.9979">11240 1307 135,'0'0'45,"0"0"-26,0 0 6,0 0 39,0 0-9,0 0-16,0 0-8,0 0-8,-12-65 4,5 61-4,1-1-8,-5 0-10,1 3 3,-1 0-6,-1 2-2,-3 0 0,-1 0-1,-3 0 1,-2 4 0,0 6 1,-2-2-2,3 3 1,0 0-2,1 1 2,4 2 0,3-1 0,4 2-7,2 2 2,3 2 5,0 2 2,2 0 6,-2 2 2,3-2-6,0-3 0,0-2-4,0 0 0,9-4 9,0-1-9,0-1 0,1-1 0,1-3 0,-2 0 2,4-2-2,-4-1 0,3-1 12,1-1-11,-1-1 0,5 0 5,-1 0-4,2-3 4,3-7-6,-5-4 0,2 2 2,-4 0-2,-2-1-1,-2-1 0,-1 1 1,-1-2-1,-4-1-1,2 0 2,-3-2-3,0 3 3,-2 0 0,-1 1 1,0 2 2,0 0-1,0 3-2,0 2 1,0 1 6,0-1-7,0 3 4,0 1 6,0 2-4,0 1 9,0 0-12,0 0-3,0 1-10,0 13-18,6 7 28,2 6 6,2 0 6,-2 0 8,-1-2-7,5-4-10,-3-1 12,3-2-15,3-3 1,0-2 3,1-3 2,2-2-2,0-6 0,4 0-3,-2-2 7,1 0-8,-6 0 4,1-9-1,-1-4-1,0-6 5,-3-2-7,0-3 1,-2-2 4,-1 0-5,-2-2 0,-4 1 2,-1 3 0,-2 1 2,0 2-4,0 2 0,-10 2 4,1 4-4,1 2 0,1 4 0,-2 2 1,3 1-2,-2 2-4,2 2 2,-2 0 0,2 0 6,-2 0-6,5 0 1,1 3 0,2 3 2,0 0-7,0 2 2,0-1 4,0-1-1,5 2-1,7-4 3,6-1 0,4-3 7,2 0-4,5 0-3,0-9 2,-2 3 0,0 0-2,-3 3 2,-6 0-2,4 3 0,-1 0 0,-4 0 0,-1 0 0,-4 0 0,1 5-2,-5 5 0,-1 4-2,1 2 2,-1 5 2,-3 2 0,-2 1 0,3 1 0,1-3 0,1-3 1,5 0 0,-2-4 2,-2-2-3,4-2 0,-2-4 7,2-2-4,3-4-2,4-1 3,4 0-2,10-16 5,4-7-7,0-6 1,-1-2-1,-3-1 0,-8 0-3,-6 3-2,-8 1 5,-8 6-1,-3 4 1,0 2 0,-3 6 7,-5 2 12,-2 4 12,1 4-12,-1 0-18,-5 9-1,3 17 0,0 7 0,5 3-2,5-2 2,2-2 0,5-5 0,15-7 4,9-4-5,5-6 1,3-7 0,5-3 6,-3 0-6,-3-3-9,-2-8-30,-3-1-62,-4-2-163</inkml:trace>
  <inkml:trace contextRef="#ctx0" brushRef="#br0" timeOffset="29345.9994">13916 1184 130,'0'0'37,"0"0"-17,0 0 34,0 0 45,0 0-26,0 0-36,0 0-31,0-13-6,0 24-2,0 9 2,0 5 14,0 3 16,0-2-1,0 0-11,0-2 3,5-3-19,2-1-2,4-5 6,-2 0-4,1-5-1,2-1-1,2-2 0,0-4 4,3-3 5,2 0-6,-1 0 3,0-10-6,-3-1-5,0-2-6,-3-2 4,0-5 6,-2-1-12,2-1-22,0 0 4,-3-1 4,-4 4 18,-4 3 9,1 5 1,-2 3 11,0 3 23,0 2 2,0 3 14,0 0-51,0 0-1,0 14-26,0 5 27,4 2 4,3 2-2,2-2 10,0-3 8,3 0-11,-1-4-4,2-1-1,2-2-3,-1-1 10,2-1-9,-1-1-1,1 1 5,-1-3-6,3-1 6,-1-3-6,0 0 2,1-2 8,0 0-9,3 0 1,3-4 4,-3-9-6,3-6 6,-4-1-6,-4-4 2,-3 0-5,-6 0 3,-4 0-11,-3 3 5,0 1 5,0 5 0,0 3 1,-7 0-2,-3 3-3,1 0 5,-2 2 0,5 0 0,-1 3 2,5 1 0,1 2-2,1-1 0,0 2-5,0 0 0,0 0-11,7 0 12,10 0 4,3 0 0,4-1 0,3-1 0,3 1 0,0-1 0,3 0 0,1-1 2,-3 0-1,-2 0-1,-4 1 0,-6 0 0,-7 2 0,-3 0 0,-7 0 0,-2-1 1,0 1 0,0 0 5,0 0-1,0 0-5,0 0 0,-11 3 4,-2 10 1,-3 7-2,2 1 1,1 3 1,4 1 2,3 1-7,0 0 6,6-4-4,0-1 3,0-1 2,0-5-6,6-2 2,4-2-3,3-4 2,1-2 2,2-2-2,1-3-2,4 0 5,-1 0 4,0-3-6,1-11 1,-4-1-4,-3-5 8,-2 1-6,-3-2-1,-3-3 0,-3 0 2,-3-2-6,0 1 0,0 2-3,-9 2 5,-6 5-6,0 0 4,-4 4-2,4 2-2,-1 1 2,3 4-8,3 1 4,6 2 5,-1 2 3,5 0-4,-1 0 2,-1 12-13,2 2 16,0 1 2,0-3-1,3-2 15,9 1-15,3-2 5,0-3 7,3 0-6,4-4 8,1-2-11,2 0 1,-1 0 9,0-9-12,-5-5-1,2-4 5,-3-1-3,-3-1 5,-4-1-6,-3-2-2,-5 0 9,-1 1-6,-2-1-3,0 1 3,0 0-2,-3-1 3,-7-2-4,0 7 0,0 0 1,-2 7-1,2 3-1,-3 3 0,2 5-8,2 0 7,1 0 0,2 0 0,2 3 0,3 7-5,1-3 4,0 2 3,0 1-5,0 3 0,11-3 4,3 1 1,3-2 1,7-3 1,2-2-2,2-2 3,2-1 2,-5 2 0,-1 0-5,-6 2 4,2 1-2,-4 3-2,-3 1 0,-2 4-1,-2 4 0,-5 3-3,-2 5 4,-2 1 0,0 0 5,0 0-5,0 2 0,0-4 0,0 2 1,0-1 5,4-2-5,7-2 4,2-2 5,1-3-9,2-2-1,0-3 3,4-2-3,0-2 6,0-4-6,2-2 0,-2-2 8,-4 0-8,0 0 2,0-3 4,-2-9-5,0-2 7,-3 2-8,-1-1 0,-4 0 7,-2 2-2,2-4 4,-3 1-5,3-3-2,-2-3 3,1-2-5,3-6 0,1-3-4,1-2 4,2-8 0,-3 1-2,0-2-1,-3-3-2,-5-1-5,-1 4 4,0 5 2,0 7 4,0 9 0,-3 9 0,-1 4 1,-1 5 0,1 3 0,4 0 3,0 0-4,0 0-7,0 26-8,0 15 14,0 11 1,0 7 12,0-2-12,0-3 6,4-3 12,-1-4-9,-1-5-4,-1-4 3,-1-4-7,0-5 2,2-4-3,-2 3 0,0-4 1,0 3 2,0-2-3,0-2 3,0-3-1,0-7 4,-3-4-6,1-6 0,2-3 9,-1 0-5,1 0 12,0-17-1,0-6-15,0-8 0,0-2-23,0 0-13,1 4 25,7 2-4,-1 5 13,1 0 1,2 0 2,1 1-3,1 0 2,5 3-5,3 0 4,1 2 1,7-2-2,0 2 2,2 4 0,-6 6-5,-7 3 5,-7 3-4,-7 0-10,-3 7-4,0 10 8,-3 1 7,-18 2 3,-1-2 0,1-3 0,1-5 0,4-2 4,3-5-3,3-1 1,4-1 3,3-1-5,3 0 7,0 0-7,0 0 0,0 0 12,0 0-6,0 0 2,0 0-6,0 0 1,0 0 3,0 0-6,0 0 0,0 0-1,0 0-4,0 4 1,3 3-3,5 0 7,0 4 3,-1-1-3,0 1 0,1 1-2,-2-1 3,1-3-1,2 2 0,-3-5 5,2 0-6,-2-1 1,-3-2 0,0-2 1,-2 2 0,-1-2-1,0 0 5,0 0-3,0 0 10,0 0-7,0 0-5,-3 0 0,-3 0-2,-1-5 0,-2 2-1,0-3-12,0 0 13,-2-2-5,1 0 1,0 0 4,-1-1-2,-1 3 4,2-1-3,-1 2-5,-1-1 5,5-1-17,-1 3 11,5 1 9,0 2-1,-1 1-1,4 0 2,-1 0-8,-1 0 7,2 0-6,0 0 2,0 0 3,0 0-9,0 0-1,0 0 8,12 7 4,1 5-2,5 0 3,-1 0-1,4 1 0,-1-3 0,1 1 0,0-4 0,-2 1 1,4 0 3,5-2-4,8 2 0,7-2 31,2-2-24,-3 0-7,-5 0 0,-6-4 2,-5 0 0,-7 0 0,-2 0-1,-5 0 6,-2-8-1,-6-5 16,-1 0-7,-3-4-10,0-3 4,0 1-9,0-1 0,0 2 1,-1 3-1,-1 6 0,1 3 0,1 3 1,-2 3 18,2 0-18,0 0-1,0 0-7,0 0-8,0 12 10,0 3 5,0 2 0,10-1 0,-1-4 0,1-1 0,2-4 1,-2-1 0,2-4 3,2-2-3,0 0-1,2 0 6,-2 0-6,1-6 0,-1-1 2,1-1 1,-3 0-4,-2-1 1,-1 4 0,-1 1-2,-1 1 2,5 2 0,-2-1-1,5 1 1,2 1-1,0 0 0,0 0 1,1 0-4,-6 6 4,-3 3-2,-2 1 0,-4 3 0,-1-2 1,-2 2 1,0-2 0,0 0 6,0-4-5,0-2-1,0-2 5,0-3-4,0 0 7,0 0-1,0 0 4,0-12 6,0-8-17,0-2-13,7-3-11,5 2-2,0 5 14,-4 6 5,-2 7 7,-2 4-4,-4 1 4,4 0-8,4 0 6,1 9 2,6 0 4,-2-2-4,3 2 2,3-1 4,0-1-5,-1 3-1,3-2 1,-2 0 0,-1-2-2,0-5-1,3-1-42,-3 0-73,-1-10-339</inkml:trace>
  <inkml:trace contextRef="#ctx0" brushRef="#br0" timeOffset="29647.9955">16284 1000 722,'0'0'31,"0"0"-31,0 0 0,0 0 2,0 0-2,0 0-14,0 0-88,11-11-173</inkml:trace>
  <inkml:trace contextRef="#ctx0" brushRef="#br0" timeOffset="30681.0006">17394 1057 72,'0'0'76,"0"0"-30,0 0-10,0 0-6,0 0-4,0 0 13,-44-57 5,34 54-3,0 3-14,-5 0 22,-3 0-43,-6 11-6,-3 11-4,1 5 3,-1 5 1,6-2 8,1 0 22,11-4-17,6-2 2,3-6-14,0-5 0,5-1 0,7-6 25,6-1-14,0-5 9,6 0-7,4 0-6,2-17 8,-2-1-13,-4-1 1,-6 2 5,-5 5-8,-7 6 14,-3 5 18,-3 1-10,2 0-20,-1 22-3,1 17 0,-1 13 14,-1 5-4,0 1 2,0 1 2,-1-3-8,-10-2 6,-5-2-12,-1-3 2,-5-6 1,-3 2 0,-4-7-2,1-6 0,5-10 2,7-13 5,7-7-5,3-2 9,2-11 29,4-13-39,0-10-1,21-7-1,22-6-1,17-4-2,14-2-7,6 2-29,3 3-6,-4 6-1,-10 7-29,-11 7-190</inkml:trace>
  <inkml:trace contextRef="#ctx0" brushRef="#br0" timeOffset="32735.9964">19213 997 98,'0'0'59,"0"0"-25,0 0-17,0 0 54,0 0-13,0 0-8,-84-24-23,74 24-26,-3 1 0,-1 13 7,-1 6-3,0 2 1,0 5 11,0 0-9,3 3-7,2-1 10,5 1 11,4-3-8,1-3-10,0-2-3,9-2 7,7-3-7,2-6 6,3-4-4,6-4 11,0-3 9,1 0-19,-1 0 3,-6-6-1,0-5-4,-4-2 5,-3-4-2,1-2-4,-5-4 7,-5 1-8,-4-1 2,-1 2-2,0 0-4,-6 3-3,-4-1-6,-3 3-7,0 1 12,0 3 1,3 3 4,1 1 1,0 4 4,5 0 0,2 1-2,0 1 0,2 0 11,0-1-11,0-1-1,0-2 1,17-2-9,1 2 9,6 2-5,1-1 4,2 5-4,2 0 4,1 0 0,-4 5 0,1 10 2,-6 8 1,-4 2 8,-5 5 6,-6 2 13,-1 0-5,-3-4-8,-2-2-7,0-5-6,0-5 5,0-4-5,0-6-3,0-2 5,0-4-3,0 0-2,0 0 9,0 0 13,5-9 19,4-14-15,5-12-19,8-7-11,6 0 4,2 4-3,0 9-1,-5 10 1,-5 7 2,-4 9 0,-2 3-8,1 0 7,-2 15-10,2 4 7,-5 6 5,1-3 2,1 4 9,0-2-5,2 0-5,2 0 7,3-1-6,-1-4-1,3-2 4,1-2-5,-2-5-8,2 1-32,-1-4-69,-2-4-204</inkml:trace>
  <inkml:trace contextRef="#ctx0" brushRef="#br0" timeOffset="35105.5851">21382 950 170,'0'0'77,"0"0"-72,0 0 16,0 0 42,-30-76-16,18 62-15,0 4-5,-3 0-8,2 3 3,-2 1 4,2 3 13,-5 3 0,0 0-26,-6 5-13,0 11-4,3 7 2,2 2 0,1 4-10,4 1 11,3 0 1,2-2 0,4-1 3,4-2 0,1-4 6,0-3-9,6-2 0,10-2 1,4-2 4,2-3-5,1-3 11,0-3-9,-1-3 10,-1 0-8,-3 0-3,2-3 11,-1-11-9,-2-1 2,2-4 2,-4-1-7,-4-2 6,0-1 0,-5 4-5,-1 1 4,-1 1-3,-1 3-2,0 3 3,0 1 1,-2 4 2,-1 2 3,0 4 0,0 0 29,0 0-38,0 6-12,0 13 2,0 4 9,0-1 1,0 1 0,2-5 1,5-3-3,1-3 2,1-3 0,-2-1 2,1-4-2,-1 1 3,4-4-3,-2-1 2,3 0 6,5 0-7,1 0 0,3-9 2,0-3-3,0-3 3,-3 0-3,1-3 0,-2 3 1,2-2-1,2 2 0,-3 2-1,1 4 3,-2 3-4,-1 6 1,-4 0-9,0 9 10,-3 10-13,0 4 13,0 1 1,-3 0-1,-2-3 9,-1 0-4,-1-4-3,-2-3 6,0-4-8,0-4 0,0-1 1,0-2 0,0-2 3,0-1-4,0 0 4,0 0 18,0-15-14,0-9-8,4-6-2,8-3-6,6 1-4,1 5 3,0 4 9,-2 9-6,-3 1 7,4 4-1,1 3 0,4 2 2,5 1-4,3 3 1,2 0 1,-3 5 3,-3 12-3,-5 1 0,-7 3 2,-2 0 2,-7 0 3,0-1-5,-3-3 0,2-2 8,1-3-10,3-2 0,6-4 0,9-6-6,8 0-28,8-7-46,1-13-197</inkml:trace>
  <inkml:trace contextRef="#ctx0" brushRef="#br0" timeOffset="51920.5417">23706 970 153,'0'0'67,"0"0"-62,0 0-5,0 0 22,0 0 51,0 0 8,45-86-56,-33 70 9,-1 1 2,-1-1-13,2 4 0,0 0-16,3 3 0,0 2-5,3 1 0,-3 3-1,1 3-1,1 0-5,0 3 3,0 15-4,1 7-2,-3 7 4,-1 4 4,-4 5 8,-6-2-6,-1 2 0,-3-5 8,0-4-5,0-2 1,0-5-6,0-7 3,0-4-2,-3-6 1,0-3-1,2-5 0,1 0 10,0 0 8,0 0-1,0-13 3,0-10-7,1-7-14,11-4-1,1 2 0,5 0-12,0 5 11,0 1-3,0 8 5,0 2-4,-3 7 2,1 4-2,-1 5 1,0 0-7,0 0 3,3 12 1,-5 5-6,2 2 12,-4 1-10,-4-1 5,-1 1 3,-5-3 1,-1-2 1,0-2 1,0-4 1,0-1 11,0-3-9,-1-4 0,1-1 4,0 0 3,0 0 17,0-15 9,0-9-37,0-5 5,7 2-5,7 5 0,2 4-1,2 7 1,-1 5-3,-2 3 0,1 3-9,-1 0 11,6 4-13,0 10 9,1 2 1,-1 2 4,-3 2 3,-3 1 0,-3-1-1,-3-2 6,0 0-7,-3 1-1,4-1 5,-1 0-3,7-4-2,4-5-58,4-7-110,5-2-96</inkml:trace>
  <inkml:trace contextRef="#ctx0" brushRef="#br0" timeOffset="53758.9778">26091 726 128,'0'0'158,"0"0"-105,0 0-14,0 0 12,-12-98 0,4 74 11,-1 6-41,0 1 20,-3 4-4,-1 4-7,-2 3-24,-6 5-5,-3 1-2,-5 0-1,-3 4 2,1 10 5,-2 2-5,3 3 0,0 7-1,4 6-3,1 5 4,3 10-1,7 6 1,6 2 7,8 1-6,1-5-1,0-3 7,10-7-6,13-3 5,3-7-6,7-4 0,3-5 1,2-6-1,2-7 0,0-5 7,0-4-7,2 0 12,0-10-7,-3-9-4,1-7 13,-6-5-12,-3-3 1,-4-3 4,-7-3-5,-4 0 6,-10-2-8,-6-1 2,0 1-2,-6 4-13,-15 6-18,-5 6-12,-7 11-117,-2 6-112</inkml:trace>
  <inkml:trace contextRef="#ctx0" brushRef="#br0" timeOffset="54053.9951">25849 860 170,'0'0'101,"0"0"-99,0 0-2,0 0 66,94 80-15,-64-50-13,-2-2 25,-1 1-41,-3-2 7,-5 0-9,-4 0-16,-1-1 10,-1-3-8,-1-2-4,3-6-2,1-3-18,7-8-47,2-4-61,-1 0-143</inkml:trace>
  <inkml:trace contextRef="#ctx0" brushRef="#br0" timeOffset="54606.1753">26528 771 95,'0'0'207,"0"0"-156,0 0-8,0 0 24,0 0-30,0 0-37,-11 23-33,11 23 33,0 7 20,-1 0 9,1-5-3,0-5 9,1-5-12,13-6-21,4-4 2,1-3 0,2-7-1,4-7 1,1-3 4,0-8-3,6 0 10,1-11-5,1-11-3,0-7 4,-5-4-7,-6 0 3,-2-3-5,-6-2 1,-2-2 3,-2-2-6,-5 1 0,-3 2 1,-1 6-1,-2 7-1,0 8-12,0 11-41,0 3-81,0 4-195</inkml:trace>
  <inkml:trace contextRef="#ctx0" brushRef="#br0" timeOffset="54990.9959">27189 660 277,'0'0'158,"0"0"-158,0 0 0,0 0 0,-48 81 13,36-30 48,3 7-3,5-1-26,2-5 4,2-5-21,0-8-8,0-4 0,2-5-6,3-3 0,0-4 3,-2-4-2,0-2-4,2-7-20,2-5-101,3-5-94,4-5-81</inkml:trace>
  <inkml:trace contextRef="#ctx0" brushRef="#br0" timeOffset="55527.9595">27250 755 416,'0'0'105,"0"0"-91,0 0-5,0 0 15,0 0 18,45-83-13,-24 74-15,1 3-8,-3 3 4,-1 3-10,-4 0-3,-1 7-6,-4 17-6,-4 7 11,-5 5-7,0 1 9,-3-2-9,-11-4 1,1-5 6,-1-8 3,1-3-8,-1-4 9,-2-2 3,4-2 0,4-2 4,7-4-7,1-1-7,0 0-28,3 0 0,14 0 31,6 2 4,3 2 0,0 7-2,0 2 0,-4 5 2,-1 5 3,-5 0 3,-5 1 3,-6-2-7,-5-1 4,0-1 25,0-2 7,-14-3-3,-2-1 12,-3-5-16,-4 0-5,-4-3-11,-1-3-15,1-2 6,-1-1-6,4 0-25,7-6-78,8-15-203</inkml:trace>
  <inkml:trace contextRef="#ctx0" brushRef="#br0" timeOffset="55913.5498">27786 675 342,'0'0'245,"0"0"-232,0 0-13,0 0-6,0 0 5,91-23-2,-42 13 3,-6 2 0,-10 5-1,-12 3-5,-9 0-81,-9 0-57,-3 2-130</inkml:trace>
  <inkml:trace contextRef="#ctx0" brushRef="#br0" timeOffset="56136.8827">27933 682 232,'0'0'105,"0"0"-103,0 0-2,-21 101 89,15-62 24,2-1-48,4-2-32,0-4-9,0-3-9,0 1 4,3-2-10,3-1-7,-3 0 7,3 0-9,-5-1-1,-1-2-57,0-3-108,0-3-83</inkml:trace>
  <inkml:trace contextRef="#ctx0" brushRef="#br0" timeOffset="56320.6431">27780 1253 257,'0'0'372,"0"0"-372,0 0 6,0 0 0,0 0-1,94-9 9,-45 1-4,-3 4-10,-3-1 3,-6 4-3,-7 1-1,-4 0-41,-8 0-130,-5 0-163</inkml:trace>
  <inkml:trace contextRef="#ctx0" brushRef="#br0" timeOffset="56928.2373">28306 606 336,'0'0'231,"0"0"-224,0 0-7,0 0-6,0 0 6,82 0 13,-34-6 13,10-2 12,0 2-20,-2 2-12,-10 1-1,-9 1-4,-9 2-2,-5 0-9,-7 0-78,-8 0-120,-8 3-149</inkml:trace>
  <inkml:trace contextRef="#ctx0" brushRef="#br0" timeOffset="57180.3723">28575 611 264,'0'0'241,"0"0"-241,0 0 0,-30 116 49,21-69 28,3 0-28,5-4-37,1-3-5,0-6 4,0-2-6,4-5-5,5-1 7,-2-2-7,1-2 2,-2-1 0,3-1-2,-3-1-1,0-2-65,-2-6-135,1-5-75</inkml:trace>
  <inkml:trace contextRef="#ctx0" brushRef="#br0" timeOffset="59090.9917">30050 932 67,'0'0'76,"0"0"-33,0 0 63,0 0 6,0 0-48,0 0-21,3-51-8,-3 42 11,0 0-18,0-1-16,0-6 0,-6 1-12,-4 2 0,-2-1-10,-4 8 8,-1 5-1,-5 1-13,0 0 16,0 0 0,2 7-5,2 4 5,6 4-5,1 0-3,5 4 3,-1 4-6,4 3-1,1 4 3,2 2 9,0-3 0,7 0 0,7-3 9,4-3 11,2 0-20,2-2 5,-1-1 0,1 0-3,-1-2 2,-4-2-4,-6 0 0,-5 1 5,-6-3-5,0-1-5,0 1 4,-10-3-12,-12-3-9,-7-1-52,-1-3-11,-2-2 13,-1-2-6,0 0-71</inkml:trace>
  <inkml:trace contextRef="#ctx0" brushRef="#br0" timeOffset="60147.8364">30319 923 122,'0'0'215,"0"0"-170,0 0-17,0 0-24,0 0-1,0 0 15,-6 36 28,3-15-12,1 1-17,2-4-13,0-4 12,2-1-12,10-3 1,0-2 4,1-4 0,7-2 9,-1-2 3,1 0-11,0 0 4,-5-5-12,0-6-2,-1 0 12,0-6-9,2-1 0,-3 0-3,-3 3 0,-4 6 2,-4 6-1,-1 1 0,-1 2-1,0 4-8,0 17-23,0 10 31,-7 10 0,-2 2 5,0 2-5,-2 4 0,-1 0 16,-4 8-2,-5 5 1,-7 5 29,-4 1 4,-5-5-31,3-8-17,1-7 1,5-10 1,8-13 1,7-10-2,8-10 0,4-5 1,1-3 13,0-20-15,1-8-23,19-7 18,2-1 2,5 0 3,3 0-2,-2 1-4,2 0 6,0 4-8,3-2 7,5 1-4,4-1 5,5 1-2,5 1-2,-3 2-9,-4 2 13,-8 5-5,-7 2 2,-6 4-1,-7 3 4,-7 4 0,-4 5 2,-5 1-2,-1 1 9,0 2-1,0 0 1,0 2 1,0-1-8,0 2-2,3 0-2,0 0-15,3 7 13,3 11-1,1 2 0,2 3 4,2-4 1,0 1 0,-3-4 0,0-2 0,-5 0 1,-2-5-1,-4 0-3,0 1-2,-10 4-22,-16 0 6,-8-1-15,-2-1-31,0-5 1,6-4-98,8-3-93</inkml:trace>
  <inkml:trace contextRef="#ctx0" brushRef="#br0" timeOffset="61849.8501">30923 1260 166,'0'0'184,"0"0"-184,0 0 0,0 0 12,0 0 13,0 0-5,72-15 5,-45 8-4,-4-3 14,0-1-11,-4-1 8,-2-2-10,-2-4-18,-1-3 14,0-5-12,1 1-4,-3-5 5,1-2-7,-2-2 0,-1-4 4,0-3-2,-2-1-2,-2-5 8,0 4 11,-3 2 11,-1 5-17,-2 9 3,0 6 5,0 4-6,0 4-10,-2 3-4,-2 6 1,-1 1 16,3 3-18,1 0-1,-4 7-5,-2 22-8,-3 18 12,2 11 0,5 9 2,3-1 5,0-5-5,0-8 3,9-4 1,6-7-2,2-8-1,-1-2-1,2-8 0,0-4 2,-3-5 1,4-3-3,3-5 5,2-4-4,2-3 2,1 0-3,-2-7-13,2-13 11,-4-4-20,-1-3-6,-6-4-19,-7 2 12,-6 2-19,-3 3 5,0 6 13,-9 4 34,-3 3 4,-2 7 43,4 4-16,-3 0-11,1 1-18,-1 17 0,-1 6 0,5 2 21,1 0-20,7-2 2,1-2-1,0-2 4,3-4-3,7-2-3,1-3 1,4-4 6,0-2-4,4-4 5,3-1-1,2 0-1,5-7-6,2-13-13,0-2-1,3-3 1,-6 0-2,-3 5 15,-6 3 1,-7 6 0,-2 4 20,-7 5 11,-1 2-8,-1 0-20,2 0-4,3 13-5,2 8 5,-1 2 12,-2 1-2,-2-3-3,-3 0-1,0-1 18,0-4-19,0-1 5,0-1-2,0-5-6,0-4 2,0-2-4,0-2 1,0-1 6,0 0-7,0 0 3,0-9 4,3-13-7,10-4-23,8-6 11,3 1 0,3 2 10,-1 6-19,-1 5 16,-3 8 3,-4 1 4,-8 3-4,1 1 2,0 5-1,-3 0-3,1 0-6,-4 18 1,-1 5 9,-3 4 6,-1 1 6,0 0 4,0-6-9,0-2 16,0-5-21,0-3 6,0-3 0,0-5-5,0-1 3,0-3-6,0 0 0,0 0 17,0-1-11,3-14 3,9-9-9,5-5-21,5-1 10,4 2-19,-3 3-6,0 9 34,-7 5-3,-3 7 3,-2 2 0,-5 2-6,-1 0-1,2 12-6,-4 8 0,0 1 14,-3 3-1,0-1 2,0 1 26,0-5-8,0-1-3,0-3-13,3-4 0,4-2 5,3-5-4,3-1-3,2-3-28,6 0-44,1-8-156</inkml:trace>
  <inkml:trace contextRef="#ctx0" brushRef="#br0" timeOffset="62512.5505">30908 911 343,'0'0'172,"0"0"-172,0 0-10,0 0 10,125-32 4,-61 17 2,5 1 4,3-3-4,-8 0 7,-6 5-12,-4 3-1,-7 5 0,-5 2-16,-4 2-44,-8 0-46,-7 6-76,-10 8 1</inkml:trace>
  <inkml:trace contextRef="#ctx0" brushRef="#br0" timeOffset="64692.8551">32785 1203 225,'0'0'73,"0"0"11,0 0 21,0 0-2,0 0-38,0 0-46,0 0-3,0-4-2,0 4-8,0 0-4,0 0-2,0 6-10,-3 12 10,-9 7 4,-7 7 1,-7 0-5,-11 0-45,-3-4-100,-2-4-208</inkml:trace>
  <inkml:trace contextRef="#ctx0" brushRef="#br0" timeOffset="68057.6715">1577 3328 427,'0'0'68,"0"0"-68,0 0 0,0 0 14,0 0 2,0 0-14,0 0 5,3 0-6,-2 0 15,1 0-2,3 0-13,3 0 7,4 0 0,7 0-2,5-1 6,4-13-5,1 0-3,1-3-1,-6 0-1,-5 1 5,-7-1-7,-2 2 1,-5 0 4,-2 3-4,-3 3-1,0 3 4,0 3-4,0 1 12,0 2-9,0 0 10,0 0-13,0 0 0,0 6-18,0 12 17,0 5 2,-2 6-1,2-1 0,0 2-1,0-1-1,6-3 2,3-2 0,6-5-2,0 1 4,1-4-4,1-4 2,4-3-2,-2-1 0,-1-3-12,3-2 4,-3-3-4,0 0-13,1 0 18,-1-10 0,-2-8 9,-2-6 1,1-6 0,-6-4-1,-3-5 8,-3-2-7,-3-2 12,0 0-1,0 1 0,0-3 9,0-2-15,0 1-2,0-3 8,0 3-5,-6 2 12,0 5-7,0 9-4,0 7 6,0 7 10,3 8-4,0 3-10,3 4 5,0 1 6,-3 0-21,3 0-2,0 0 0,0 19-11,0 15 6,0 12 2,0 7 10,0 3-3,9-1-2,7 0 0,-4-4 8,3-2-8,0-2 0,1 0 0,1-5 1,1-4-2,0-5 1,3-6 0,-2-6 0,-4-5 0,3-3 0,-5-5 0,2-2 4,-1-1-4,0-2 0,-3-3 0,1 0 3,1 0-1,-2-4-2,2-10 3,2-7 1,1-3-4,-2-8 0,5-4-2,-4 0 2,0 1-9,-3 7 4,-1 5 4,-4 7 1,-3 5 0,1 5 0,-5 2 0,3 1-2,0 1 2,3 0-5,6 2-2,3 0-3,1 0 9,4 11-5,-1 1 6,0 1 1,-5 1 1,-2-2-2,-2 0 0,-7 2 0,0 0-2,-3 0 2,0 6-1,-19 3 1,-2-1 2,-8 1-2,-2-5-63,1-8-207</inkml:trace>
  <inkml:trace contextRef="#ctx0" brushRef="#br0" timeOffset="68442.992">1939 3122 243,'0'0'227,"0"0"-227,0 0-3,0 0-24,0 0 27,91-12 19,-30-2 35,5-2-13,0-1-16,-8 1-21,-8 3 2,-11 2-6,-6 3 0,-6 4-22,-8 3-117,-11 1-128</inkml:trace>
  <inkml:trace contextRef="#ctx0" brushRef="#br0" timeOffset="68684.9943">1872 2936 645,'0'0'39,"0"0"-30,0 0-9,0 0-42,0 0 26,0 0-93,-18-2-291</inkml:trace>
  <inkml:trace contextRef="#ctx0" brushRef="#br0" timeOffset="72685.8005">4920 2773 206,'0'0'65,"0"0"-65,0 0-10,0 0-15,0 0 25,0 0 28,0 0 25,0 71-7,3-44-3,-3 2 11,6 2-16,2 2-29,3 2-3,6 0 12,2 1-13,5-3 1,2-2 5,2-2 6,3-5-6,1-6-3,-4-3-1,3-6-1,-7-5 5,1-4-9,-1 0 5,-4-2 1,2-17-6,3-3 5,-1-7-2,-3-4-4,0-3 14,-5-1-8,-5-5 25,-2-1-13,-8 1-10,-1 3-4,0 3 3,-16 6-8,-2 6 8,1 6-8,6 8 0,5 5 0,6 5-31,0 0-72,0 0-276</inkml:trace>
  <inkml:trace contextRef="#ctx0" brushRef="#br0" timeOffset="73091.6921">5768 2708 261,'0'0'129,"0"0"-16,0 0-68,0 0-45,0 0-28,0 0 28,-14 73 26,17-33-4,0 7 21,0 0 3,2-1-29,-1-4 1,5-6-13,-2-4-5,1-7 3,-2-2-3,4-3-4,-5-7 0,-1-2-57,1-9-88,-1-2-111</inkml:trace>
  <inkml:trace contextRef="#ctx0" brushRef="#br0" timeOffset="73533.5794">5851 2650 98,'0'0'235,"0"0"-168,0 0-18,0 0-49,0 0 26,0 0-26,49 72 78,-22-28-31,2-4-11,2-1-7,6-5-9,-1-6 4,0-1-19,-5-4-1,-1-1 0,-8-2-3,-5-1 1,-1 1-2,-1-1 0,3-2 1,0-3 3,-2-6-4,-1-1 0,-2-7 0,-2 0 3,4-7 6,-3-15 9,-3-8 20,-2-8-27,-4-4-6,-3-3 1,0 0-4,0 1 0,0 3-2,0 9 0,-3 4 1,-1 9-1,1 5 0,1 7 0,2 2-19,0 1-31,0-1-89,2 1-199</inkml:trace>
  <inkml:trace contextRef="#ctx0" brushRef="#br0" timeOffset="73940.9923">6636 2537 424,'0'0'135,"0"0"-127,0 0-7,0 0-1,0 0 0,107-11 1,-63 8-1,2 0 0,-3 1 0,-7 1 6,-1 1-6,-10 0 0,-2 0-76,-2 0-77,-7 0-37</inkml:trace>
  <inkml:trace contextRef="#ctx0" brushRef="#br0" timeOffset="74182.9924">6931 2517 103,'0'0'96,"0"0"-85,0 0-5,0 0 77,0 0 33,-12 101-44,12-67 11,0 3-37,0-2-13,0-1-4,0-3-25,0 0 7,8-1-11,-2-4 0,0-2 3,-3-3-3,-3-2-6,0-2-34,0-4-103,0-2-90</inkml:trace>
  <inkml:trace contextRef="#ctx0" brushRef="#br0" timeOffset="74391.0038">6790 3021 185,'0'0'274,"0"0"-150,0 0-80,0 0-44,0 0-2,0 0 2,65-15 32,-25 5-15,-2 1-7,-2 1-9,-5 4-1,-1 2-1,-2 2 1,-1 0-2,-2 0-29,0 0-48,-2 0-98,-1 0-96</inkml:trace>
  <inkml:trace contextRef="#ctx0" brushRef="#br0" timeOffset="75078.763">7498 2538 231,'0'0'179,"0"0"-110,0 0-66,0 0 1,0 0 11,0 0-1,33-6 47,-9 2 8,10-4-33,3 1-30,5-4 6,2 2-11,-1 0-1,-6 3 0,-3 4-20,-10 2-71,-10 0-92,-7 0-116</inkml:trace>
  <inkml:trace contextRef="#ctx0" brushRef="#br0" timeOffset="75336.9907">7735 2475 356,'0'0'160,"0"0"-154,0 0-6,0 0 0,-9 77 20,9-35 34,0 0-23,0-3-2,0-4-15,0-2 0,3-5-11,2 1-2,-2-3 3,0-2-2,0 0-2,4-4-19,-4-2-36,2-4-73,1-3-63,0-7-93</inkml:trace>
  <inkml:trace contextRef="#ctx0" brushRef="#br0" timeOffset="75985.9962">8250 2508 623,'0'0'77,"0"0"-77,0 0-7,0 0 7,-39 93 15,27-49 8,2-3-10,-1-1-4,0 0-9,-2-6 3,0-2 1,0-2-3,-2-5-1,7 0 3,1-9-3,4-5 0,3-7-15,0-3-34,0-1-17,0 0-13,0-8 62,12-15 7,4-7-16,-1-5 11,3-4-26,-4-4 12,0-2 28,-2-3 1,-4 1 0,5 3 6,-5 3 2,-1 5 40,-2 7 39,0 7-51,0 7 7,-5 8-9,3 2-10,-3 5-11,6 0-13,5 3-8,3 20 2,3 10 6,1 6 24,-5 5-11,-1 0-3,0 2 10,0-2-5,-3-5-3,-2-2-12,1-2 0,-1-4 5,-1 0-4,0-3-1,-1-2 0,-1-5 0,-1-2-21,1-4-34,2-6-36,-1-6 2,-2-3-189</inkml:trace>
  <inkml:trace contextRef="#ctx0" brushRef="#br0" timeOffset="76193.8865">8298 2800 28,'0'0'46,"0"0"4,0 0-29,91 0-18,-69 0-3,-3 0-54</inkml:trace>
  <inkml:trace contextRef="#ctx0" brushRef="#br0" timeOffset="76555.9919">8702 2514 632,'0'0'57,"0"0"-57,0 0-7,0 0-6,0 0 13,-3 97 54,-1-53-44,-1 0 18,2-3-21,0-5 3,2-5-4,1-3-4,0-5-2,0-4 0,0-4-6,6-3 5,0-4-32,4-5-34,2-3-61,0 0-74,0-5-86</inkml:trace>
  <inkml:trace contextRef="#ctx0" brushRef="#br0" timeOffset="77019.9936">8736 2553 269,'0'0'81,"0"-81"-31,9 42-21,5 7 2,2 10 7,-4 8-12,3 5 1,0 6-16,1 3-11,1 0 0,1 8-2,-5 11 2,-3 7 15,-5 3-7,-5 2-6,0 3 5,-16 4 10,-7-2-10,-4-4-7,-1-5-5,6-8-6,1-5-28,6-7 23,4-3 16,4-4 11,4 0 14,3 0 12,0 0-4,0 0 2,0 0-19,0 0-16,9 3-5,9 6 5,6 3 19,-1 0 7,0 0-7,-1 0-4,1 1-13,0 0-1,2-2 4,0 0-3,-1-4-2,-2 0-17,-2-3-42,0 2-62,0 3-93,2-1 34,-1-2 109</inkml:trace>
  <inkml:trace contextRef="#ctx0" brushRef="#br0" timeOffset="77649.5543">9499 2337 392,'0'0'168,"0"0"-120,0 0-45,0 0-3,0 0-4,0 0 4,-40 114 41,21-63-5,-1 2-1,0-3-25,4-3 9,0-3-19,-1-1 0,-1-6 5,-1-3-5,2-3-4,1-6-13,7-5-28,3-6-10,3-6-78,1-6-116</inkml:trace>
  <inkml:trace contextRef="#ctx0" brushRef="#br0" timeOffset="77961.096">9199 2380 400,'0'0'139,"0"0"-129,0 0-8,0 0-1,0 0-2,0 0-36,4 27 18,10 2 19,4 4 0,-3 1 3,1 0-1,1-1 3,-3-3-4,-2-1-1,0-4-116,-7-6-126</inkml:trace>
  <inkml:trace contextRef="#ctx0" brushRef="#br0" timeOffset="80049.993">10763 2466 99,'0'0'87,"0"0"-35,0 0-17,0 0-4,0 0 48,0 0-6,0 0-15,-11-27-19,11 27-27,0 0 0,0 0-12,0 0-8,0 7 0,0 15 8,0 6 0,0 4 16,0 2 7,3 2-13,2-1-9,0 0 1,-3-2-1,1-5 1,0 0 0,0-4-2,3-3-5,0-2-13,1-5-58,2-4-20,-1-4-8,1-6-48,-1 0-11</inkml:trace>
  <inkml:trace contextRef="#ctx0" brushRef="#br0" timeOffset="80704.3632">10740 2476 243,'0'0'93,"0"0"-58,0 0-25,0 0-4,0 0-5,0 0 17,6-81-10,9 74 6,3 1 6,-2 3 12,4 3-11,-3 0-19,3 4-2,1 11 9,3 5-6,1-1 3,2 1 1,-5-1-4,2 0 0,-3-3-3,-7 1-2,-5-2 2,-4 0-12,-3 0-1,-2 0 13,0-2 5,0-1-2,0-4 1,-2-3-1,1-4 1,1-1-2,0 0 4,0 0 22,0-12 17,0-11-41,3-5 1,10-7 0,5-5-5,2-1-1,2 3 1,2 5-2,-2 6 2,-4 9-1,0 7 1,-6 6 0,0 5-2,1 0 2,-1 16-1,3 10 1,-4 7 10,-2 4 7,-1 3-7,-3 0 5,3-4 4,-2-1-19,-2-5 0,0-2 1,-2-3-1,-1-3 0,1-3-2,-1-3-3,4-3-25,1-2-47,3-5-20,6-6-64,-2 0-53</inkml:trace>
  <inkml:trace contextRef="#ctx0" brushRef="#br0" timeOffset="81339.9899">11695 2376 468,'0'0'108,"0"0"-103,0 0-5,0 0-2,0 0 2,-24 90 10,15-45-7,-3 2 2,0-2 1,2-3 1,-2-3 6,1-6-11,2-4 3,-1-5-5,4-8 1,3-5-1,3-5 0,0-4-3,0-2-4,0 0-21,0-6 28,0-14-4,12-7 9,1-6-10,1-5-3,-1-4-1,2-3 5,1-3-12,1-1 16,1 0 0,0 2 2,4 4-5,2 6 3,-2 7 0,-5 12 0,-8 11 3,1 7 17,-1 4-18,0 24 1,4 9 61,-5 10-34,-2 4-8,-3 2-1,0-7-8,3-4 8,-3-4-14,0-5-7,0-1 5,-2-5-4,1-3-1,-1-3 0,2-2-2,2-2-12,-2-3-29,6-3-73,-5-4-33,-1-6-180</inkml:trace>
  <inkml:trace contextRef="#ctx0" brushRef="#br0" timeOffset="81583.9919">11611 2651 131,'0'0'61,"0"0"-61,0 0 5,0 0-3,105-60 2,-78 57-4,-5 3 0,-3 0-3,-2 2-3,-1 8 0,-2 2-32,-3-5-77</inkml:trace>
  <inkml:trace contextRef="#ctx0" brushRef="#br0" timeOffset="82000.1736">12117 2344 442,'0'0'89,"0"0"-86,82-18-3,-40 11 4,1 2 5,1 0-7,2 4 11,-3-1-8,-1 2-2,-7 0-3,-2 0 0,-6 0-3,-6 0-56,-3 2-13,-6 6-56,-5-1-79</inkml:trace>
  <inkml:trace contextRef="#ctx0" brushRef="#br0" timeOffset="82258.9901">12422 2361 207,'0'0'136,"0"0"-136,0 0-6,0 0 6,0 0 53,-14 81 44,14-48-29,0 2-12,0-1-25,0-1-27,0-4-1,0-2-2,0-1-1,5-2-1,-1 0-23,-1-3-45,0-2-61,-3-3-67</inkml:trace>
  <inkml:trace contextRef="#ctx0" brushRef="#br0" timeOffset="83035.9914">12803 2384 288,'0'0'195,"0"0"-118,0 0-61,0 0-13,0 0-3,0 0 23,0 82 18,0-48-19,0 3-1,0-4-8,0-2-3,2-1-10,-1-2 1,1-3 1,1-1 0,-2-3 1,1 0-3,1-1-15,0-4-12,0-2-76,3-8-100,-3-5-106</inkml:trace>
  <inkml:trace contextRef="#ctx0" brushRef="#br0" timeOffset="83588.9444">12799 2400 23,'0'0'96,"0"0"-28,0 0-1,39-92 21,-29 79-24,2 2-10,2 4-9,-2 3-5,2 4-25,0 0 1,1 0-7,-3 15-7,1 3 0,-4 3 2,-4 5-4,-5 1-4,0 5 4,-5-1 20,-13 1-9,-1-4-11,-4-3-27,3-9-8,0-4-7,4-4 15,2-5-29,2-3-13,6 0 69,3 0 12,2-1 2,1-6 6,0 3 5,0 1 8,4 3-3,10 0 10,4 0-23,4 4 9,5 10 4,1 3-17,0 1 8,2 0-11,2 0 0,-4 0-8,2 0-2,-3-2 3,-3 1-2,-2-2-1,-4-1 0,1-6-18,1-2-38,-1-2-62,4-4-44,-3 0-71</inkml:trace>
  <inkml:trace contextRef="#ctx0" brushRef="#br0" timeOffset="83885.8837">13348 2344 363,'0'0'69,"0"0"-61,0 0-1,0 0 5,0 0 31,100-35-31,-76 32 0,1 2-4,-4 1-8,0 0-5,-3 0 2,0 3-51,-3 6-44,-2-2-60,-7-2-58</inkml:trace>
  <inkml:trace contextRef="#ctx0" brushRef="#br0" timeOffset="84120.9913">13496 2338 179,'0'0'119,"0"0"-110,0 0 18,0 0 74,-3 108-17,3-70-13,0-4-36,0 1-5,0-5-19,3 0-8,0-1 0,-3-2-2,0 2-2,0-3-9,0-4-89,0-4-40,0-6-36,0-6-10</inkml:trace>
  <inkml:trace contextRef="#ctx0" brushRef="#br0" timeOffset="84324.3266">13397 2773 131,'0'0'99,"0"0"-91,0 0 9,0 0 42,0 0-1,93-24 2,-51 15-36,2 0 13,-2 0-22,-3 3-12,-4 1-2,-5 2-1,-4 3-11,-2 0-76,-7 0-75</inkml:trace>
  <inkml:trace contextRef="#ctx0" brushRef="#br0" timeOffset="84701.6716">14236 2302 440,'0'0'183,"0"0"-149,0 0-28,0 0 2,0 0-4,0 0-4,-11 24-6,-11 11 6,-9 8 10,-5 4-9,-2-2 1,2-3 0,1-3-1,2-4 0,3-2-1,3-5-6,2-2-11,4-1-52,2-6-46,4-4-39,3-6-64</inkml:trace>
  <inkml:trace contextRef="#ctx0" brushRef="#br0" timeOffset="85046.2466">13973 2264 487,'0'0'33,"0"0"-33,0 0-8,0 0 8,0 0 8,0 0 41,78 102-14,-65-62-9,-1 0 0,-1 0-9,-1-3 4,0-2-15,1-2-5,1-1 1,3-4-2,-1-2 0,5 0 0,1 0 3,3 0-6,2 0 3,-1-4-53,0-7-118,-2-7 26,-8-8-144</inkml:trace>
  <inkml:trace contextRef="#ctx0" brushRef="#br0" timeOffset="86426.001">15769 2204 191,'0'0'21,"0"0"9,0 0-30,0 80 97,0-35-20,0 6-2,0 2 7,0 0-42,9-7-18,6-4-2,2-5-4,7-7 0,2-3-4,4-5-4,3-2 2,1-5-9,2-3 4,3-4-2,1-8-3,4 0 4,5 0 4,-1-16-5,-2-3 3,-4-5-5,-6-3 0,-3-5 6,-8 0-6,-3-1 4,-7 0-2,-5 0-1,-5 0 10,-4-2-5,-1 1 12,0 1-10,0 2-7,0 2 2,-3 5-4,2 2 1,1 10-4,0 6-14,0 5-22,0 1-30,0 0-174,9 0 22</inkml:trace>
  <inkml:trace contextRef="#ctx0" brushRef="#br0" timeOffset="90151.9916">17668 2516 170,'0'0'71,"0"0"-27,0 0 18,0 0-26,0 0-36,0 0-20,0 0 20,2 34 6,1-11 9,0-1 16,2 1 3,1-2-14,1-3-1,0-2-18,2 0 4,4-4 1,0-3 2,2-5-2,1-1-1,1-3 3,2 0-1,2-1 8,0-12-9,1-4-6,2-1 6,-3-3 0,-2 0-6,-1 0-6,-6 1 5,-2 5 0,-5 4 1,-4 4 9,-1 3 19,0 2 36,0 2-37,0 0-13,0 0-14,0 0-11,0 7 0,3 9 11,5 2-1,3-2 1,2 4 0,2-4 0,1-1 4,2-1-4,6-4 5,-2-1-2,3-4-1,-1-4 3,-3-1-5,2 0 0,-1 0 9,-2-7-8,-1-7 1,-4 1-1,-2-2-1,-5-2-1,-4-1-9,-2 0-9,-2 1 8,0 1-10,-3-1 12,-9 4 1,-3-1 8,4 3 8,2 3-6,2 0 8,3 2 5,1 0-10,3 2 6,0-4-11,0 1 0,7-1 0,9 0-5,7 3 3,2-3-1,4 2 3,1 0 0,-2 1-1,0 2 3,-3 0-3,-4 3 1,-6 0 0,0 0-2,-6 0 2,-3 0-1,-1 0-3,0 0-4,-2 5 7,-1 7-4,1 6 4,-2 4 1,1 4 7,1-2 6,1 0 3,3-1-10,4-4 5,1-1-11,4-4 4,1-5-2,5-3-1,2-4 4,4-2-2,1 0 0,-2-5 6,0-10-8,-3-3 0,-2-6 6,-2-3-7,-3-7 2,1-3-1,-3-5 2,1-3-2,-2-2-1,-2-3-5,0-3 4,-3-4 1,-5-1 0,-1 2 0,-3 8 0,0 10-2,-4 13 2,-8 7 0,-3 7 0,0 7 0,0 4 0,0 0-1,-1 8-12,1 20 7,0 14-5,6 12 1,3 9 9,4 2-1,2-3 2,0-5-2,8-3 4,8-4 6,1-4-7,2-7 2,2-4-1,0-6-2,0-8 0,0-5 1,1-4 4,3-6-5,4-6 0,1 0 0,2-4 11,-3-14-11,-2-3 1,-6-3 2,-1-3-3,-3-4 8,-4 0-8,-4-2-5,-2 1 5,-5-1-6,-1-2 5,-1 0 1,0-6 0,0 2 0,0 1 0,0 6 0,0 11 7,0 9 5,-4 5 2,0 5 12,2 2-25,-1 0-1,-3 2-8,-1 17-5,-5 8 9,3 6-3,3 8 1,0 4 3,1 4 3,0 2 0,2-3 0,3-3-5,0-4 5,0-7-1,11-5 1,3-8-1,5-4 1,5-6-4,2-3 0,9-5-30,1-3-41,1 0-112</inkml:trace>
  <inkml:trace contextRef="#ctx0" brushRef="#br0" timeOffset="90496.995">18598 2291 634,'0'0'54,"0"0"-54,0 0-47,0 0 10,0 0 32,0 0-131,22-64-243</inkml:trace>
  <inkml:trace contextRef="#ctx0" brushRef="#br0" timeOffset="91377.9294">20644 1947 340,'0'0'93,"0"0"-58,0 0-22,0 0 4,0 0 46,0 0-51,0-11-12,0 43-12,0 13 12,0 6 61,0 3-21,0-4-22,0-3 3,0-7-11,0-2-6,1-1-3,6-4 2,2 1-3,1-3-1,3-3 0,-3-8-2,-2-4-41,-1-6-36,-1-2 1,-3-5 14,-1 0-12,-2-2-3,0-1 54,0 0 26,0 0 19,0 0-8,0-4-11,-2-9-14,2-1-53,0-6-31,0-1-9</inkml:trace>
  <inkml:trace contextRef="#ctx0" brushRef="#br0" timeOffset="91975.9305">20741 2341 18,'0'0'49,"0"0"51,0 0 8,28-86-32,-13 70-10,3 1-21,4 4 11,0 5 3,4 6-14,-4 0-25,2 9-6,0 12-13,-2 6 5,-4 2-3,-1 2 8,-10 0-11,-7-2 2,0 1 5,-6-5-4,-15-4 1,-4-5 11,-1-3-11,0-5-2,0-5-2,4-3-3,4 0 0,0-1-8,7-12 2,3-2 0,3 0 2,4 4 7,1 3 7,0 6 1,0 0 7,0 2-15,7 0-5,14 0 2,9 0 4,4 0-1,7 4 11,3 2-9,1-1 8,1-2-7,1-3-3,0 0 3,1 0 0,1-5-3,-3-8 0,-7-5 0,-7-3 6,-7 0-5,-8 0-1,-6-2 6,-5 2-5,-6-2 3,0-1-4,-1 5 0,-11 4-4,1 4 3,2 6 1,1 5 33,2 0-26,1 4-7,2 18-8,2 7 4,1 4 4,0-2 0,15 0 3,7-6-3,8-2 0,6-4 1,4-5-1,-3-2-27,-3-3-16,-5-4-111,-10-5-147</inkml:trace>
  <inkml:trace contextRef="#ctx0" brushRef="#br0" timeOffset="93016.9909">22622 2290 266,'0'0'233,"0"0"-233,0 0 13,0 0-13,0 0 33,0 0 4,25 16-31,-10-14 16,6-2 3,3 0-3,1 0-7,2-2-6,-2-9-3,-2-2 0,-4-3 0,1-5-5,-7-3 6,0-7-7,-2-3 0,-2-8 0,0-5-3,-3-3 1,-2 4 2,-2 7 0,-2 8 1,0 7 5,0 8-3,0 5 4,-5 7 10,2 2 0,2 2-17,-1 3-3,-5 25-7,3 15 4,-3 16 6,3 7 2,1 5-1,0-3 14,0-10-12,1-3 3,2-8 5,0-5-7,0-4-2,0-6-2,0-10 0,0-5 1,3-7-1,-1-5 0,-1-3 2,1-2-2,-1 0 4,1 0-1,2-10-2,3-6-1,1-7-1,1-1-3,0-3-8,3 1-4,0 1 9,0 1 2,4 3 1,1 5 0,-1 3 1,-1 6 2,2 4 0,-2 3-4,2 0 1,1 9-6,2 10 4,1 4 2,-1 1 4,-1 0 0,-3-1 2,-3-2-2,-2-3 8,1-1-8,-2-4 2,3-3 0,-1 0-2,5-4-4,2-5-28,5-1-130,1 0-112</inkml:trace>
  <inkml:trace contextRef="#ctx0" brushRef="#br0" timeOffset="94975.9951">23669 2299 229,'0'0'136,"0"0"-135,0 0 8,0 0-7,-19-77 23,10 66 29,-1 4-14,-3 1 12,-1 5-28,-6 1-23,-5 0 8,-2 4-9,-1 11 4,4 5-1,3 4-2,2 3 2,5 5-1,2 1 5,6-1 16,5-2-17,1-7-5,0-2-2,0-4 5,10-3-5,5-4 1,3-6 0,6-2 9,6-2-1,1 0 0,3-5-5,-2-8 0,-2-2-1,-4-3 2,-3-3-3,-4 0-2,-7-2 0,-3 2 1,-3 5 2,-2 2-2,-2 5 10,-2 1 8,0 4-10,0 3-1,0 1-7,0 0 0,0 0-8,0 3-15,1 12 20,5 4 3,2 1 0,1-4 5,3 1-5,-2-4 0,2-2 3,3-2-3,0-3 0,3-5 0,3-1-5,-3 0-4,2-1-3,3-11-7,-5-3-12,1-3 10,-2-5 1,-1 1 2,-1-1-2,-3 5 18,-3 5 4,-3 5 0,-5 5 30,-1 3 1,2 0-33,-1 1 0,5 14-19,2 5 19,-1 2 6,1 1-2,-1 0 17,-1-1-9,2-2 5,-2-2-13,0-1 1,2-4 7,-2-2-11,2-1 2,1-2 1,1-4-3,-1 0 7,-3-2-7,3-2-1,-5 0 8,1 0-4,-1 0 3,1-9 4,0-6-11,-1-6 7,2-1-7,-3-6 0,0 1-2,1 0-2,1 3-4,1 1 1,-3 5 3,1 2 1,-2 4-1,-2 4 4,0 4 3,0 2 16,1 2-10,-1 0-9,3 0-7,2 0 5,5 0-11,6 0 13,4 0 2,7 2-2,0-2 3,1 0-3,3 0 1,2 0 2,0 0-1,-2-2-2,-4-2 1,-9 0 0,-6 4 3,-7-2 0,-5 2 1,0 0-10,0 0 1,0 2-8,0 9 12,0 4 1,0 5 7,0 1 4,0 1-9,0 3 10,0-3-13,0-1 0,0-4-1,1-4 1,2-3 0,3-5 0,0 0 1,1-2-1,7-3 1,2 0-1,3 0 15,4-13-11,1-7 0,3-4-3,-1 0 1,1 2-1,-7 6 1,-2 4-2,-8 6 0,0 4 0,-2 2 0,-2 0-5,2 0-9,-1 7 13,-1 4-7,0 3 2,-3 3 6,1-1 0,-1 1 4,-1-4-1,-2-1-2,0-1 8,0-2-7,0-2-1,0-2 2,0-2-2,0-1 0,0-2-1,0 0 0,3 0 6,6-18-6,1-8-7,6-7-16,4-2 14,2 5-1,-1 4-1,-4 8 9,-7 10 1,-3 5 2,-4 3-1,2 0 0,3 0-8,2 3 8,0 10 0,1 2 0,1 3 10,-3 1-6,-2 1 6,1 1-2,-1-3-5,0 0 4,3-3-7,1 1 0,1-6 8,2-2-8,4-4-29,1-4-17,-1 0-140,-5-6-185</inkml:trace>
  <inkml:trace contextRef="#ctx0" brushRef="#br0" timeOffset="95211.9878">24536 2153 669,'0'0'0,"0"0"-194,0 0-30,0 0 160,0 0 18</inkml:trace>
  <inkml:trace contextRef="#ctx0" brushRef="#br0" timeOffset="96176.9982">25685 2309 251,'0'0'24,"0"0"-3,0 0 30,0 0-13,0 0 6,0 0-28,-87-42-7,64 60-4,-3 9-2,-1 1 11,6-2 26,8-1-21,6-4-16,7-5-3,0-1-13,0-1 13,1-5 6,14 0-3,1-6 7,8-3-5,6 0-2,1-6 13,1-8-8,-8 2-5,-11 5 3,-4 3 1,-9 4 52,0 0 0,0 11-59,0 19-3,0 15 3,-16 11 23,-3 1-6,-3 2-4,-2-3 2,2-5-9,2-1-3,1-8-3,4-4 0,2-10-1,1-5-1,2-10-2,2-5-2,2-5 3,1-3-5,2 0 3,3-15 5,0-15-21,8-8 18,20-7-21,10 1 13,5 5 0,2 3 5,4 4 4,0 2-1,6 2 0,3 2 3,1 2-12,-3 6-59,-6 3-34,-6 3-46,-9 3-100</inkml:trace>
  <inkml:trace contextRef="#ctx0" brushRef="#br0" timeOffset="132677.9899">12726 4635 314,'0'0'93,"0"0"-39,-5-88-39,16 54 10,8-5 22,2 1-2,6-2-16,-3 4 4,9 5-21,-2 8-6,-1 4 2,5 7-8,4 6 0,3 6-2,7 0 2,5 12-2,-3 20 0,1 13-2,-7 11 2,-7 10 2,-10 8 0,-14 6 2,-14 6 1,0 6 0,-29 2-3,-12-5 0,-8-9-7,-6-8-31,-5-9-7,1-7-7,-1-8-34,9-9 21,11-9 28,7-10 36,13-7 1,6-5 6,6-2 16,5-4 23,3 0-8,0-1 12,0 1-22,19-2-24,19 0 47,20-2 32,18-14-52,18-7-10,13-3-8,6-3-9,-2 0-3,-14 7-1,-16 7-8,-25 12-93,-17 3-112,-12 0 82,-15 5-22</inkml:trace>
  <inkml:trace contextRef="#ctx0" brushRef="#br0" timeOffset="133823.9827">13684 4066 232,'0'0'50,"0"0"-44,0 0-2,0 0 12,0 0 28,0 0-5,50-54-16,-36 54-11,4 0-4,1 0-1,1 16 0,0 5 24,1 7-9,-3 2-15,-2-2 7,-2 1-11,-5-3-3,-5-4 7,-4-4-5,0-3 3,0-3 0,0-4-3,-5-1 13,-1-4-15,1-2 2,2-1-2,0 0-1,0-7-14,3-12-14,0-7 9,0-3 16,12 4-2,1 2 5,-1 5-1,2 5 0,4 2 1,-1 2 1,2 6-3,-2 3 2,-2 0-7,-1 3-1,-4 12 1,-2 5-12,-4 4 20,-2 0 0,-2-3 0,0-3 6,0-6-6,0-3 0,0-6 4,0-1-4,0-2 3,0 0 5,0-2 19,8-19 1,11-9-28,4-5 0,4 2-3,0 6-12,-5 8 15,-7 8 0,-2 8 18,-3 3-6,0 0-7,6 3-5,1 10 9,2 3-5,1 2 6,-2 0-3,-1 0-2,-1 0 1,-4-2-6,4-2-1,-2-5-31,3-6-72,1-3-81</inkml:trace>
  <inkml:trace contextRef="#ctx0" brushRef="#br0" timeOffset="134718.9898">15444 4356 170,'0'0'182,"0"0"-120,0 0-15,0 0 36,0 0 7,0 0-55,0 0-35,0 4-23,-13 27 23,-10 16 13,-3 4-9,-7 2-1,-2 0-2,1-7 3,1-4-4,3-5 0,5-5-1,5-5 1,4-2-36,3-6-53,-2-4-65,1-6-74</inkml:trace>
  <inkml:trace contextRef="#ctx0" brushRef="#br0" timeOffset="135026.9691">15111 4314 339,'0'0'69,"0"0"-60,0 0-9,0 0 0,45 82 71,-26-36-1,1 2-14,5-4-31,7-6 0,2-5-16,8-6 2,3-6-10,4-3 2,-3-4 2,-3-2-5,-9-2-38,-7-1-57,-13-3-46,-7-3-124</inkml:trace>
  <inkml:trace contextRef="#ctx0" brushRef="#br0" timeOffset="135814.5208">16275 4245 237,'0'0'69,"0"0"9,14-86-47,2 62 13,5 2 18,4 2-15,8 2-16,6 3 8,5 6-11,1 9-15,0 0 3,-3 12-15,-3 18-2,-3 11 1,-8 8-3,-12 10 1,-16 9 1,0 7 1,-27 5 7,-12-5-7,-5-9-12,-4-9-3,-4-7-12,1-5-13,6-6-56,6-8 69,13-9 23,8-8 8,12-8 8,6-2-12,0-1 9,1-1 5,22-2 16,10 0 12,13-2 18,11-10-32,5-3-20,10 0 6,-2-2-13,2 6 3,-1 1-4,-11 6-51,-6 3-131,-14-1-175</inkml:trace>
  <inkml:trace contextRef="#ctx0" brushRef="#br0" timeOffset="137056.9841">16908 3898 128,'0'0'50,"0"0"-36,0 0 27,0 0 21,0 0 2,0 0-26,39-22-19,-28 22-6,4 0-1,2 5 7,-2 12-16,-1 4 9,-3 3 5,0 4-4,-3 2-13,-3-1 9,-4-1-9,-1-2 10,0-3-5,0-4 1,0-4 8,0-4-14,0-5 2,0-3 5,0-3-7,0 0 15,0 0 15,0-12 23,0-11-40,5-7-13,9-2 0,3 1-3,4 2-8,0 8 11,0 6-6,0 8 5,-2 4-3,-1 3-1,0 0-5,-2 3 8,2 9-7,-6 1 8,0-1 0,0 2 1,-3 1-5,0-2 7,-2 0-2,-1-3 0,-1-4-2,-5-1-3,1-2-8,-1-3 1,0 0 8,3 0-27,2-2 4,1-15-7,6-5-55,3-5 57,3 1 28,1 5 0,0 3 1,-2 6 6,-5 6 19,-2 6 9,0 0-25,1 0-2,1 14-2,3 2 9,0 4 23,0 0 6,-3-1-19,-1 1-8,-1-1-7,-1-2-3,1-1-3,-1-1-2,1-3-5,1-3-87,-4-3-123</inkml:trace>
  <inkml:trace contextRef="#ctx0" brushRef="#br0" timeOffset="147700.5994">19821 4280 353,'0'0'41,"0"0"-26,0 0-2,0 0 17,0 0 80,0 0-29,0-41-43,0 41-34,0 1-4,0 22-20,0 15 20,0 11 6,0 4 2,-4 2 1,0-8-8,1-3 5,1-5-6,1-6 1,1-5-4,0-6-25,0-4-43,0-3-69,0-6-67</inkml:trace>
  <inkml:trace contextRef="#ctx0" brushRef="#br0" timeOffset="148128.8192">19623 4195 362,'0'0'21,"0"0"-6,35-97-11,-10 68 15,3 5 28,-1 4-1,1 10-12,2 5-10,4 5 6,5 0-15,7 20-7,4 13 6,2 11-4,0 8-3,-7 5 10,-8 3-8,-5 2 2,-9 0-10,-6 0 2,-11-5-5,-6-4 4,-2-7-2,-22-5 9,-5-5-7,-9-6 1,-5-5 8,-2-4-10,-1-8 10,0-5-8,1-7-3,-3-1-6,2-1-19,4-16-42,5 0-89,6-1-23,8-3-28</inkml:trace>
  <inkml:trace contextRef="#ctx0" brushRef="#br0" timeOffset="148588.702">20384 4167 212,'0'0'94,"0"0"-17,0 0 0,0 0-5,0 0-49,0 0-18,60-35 8,-26 26 6,3-1 3,2 2-15,-2 1-4,-6 2 2,-5 4-5,-7 1-5,-4 0-51,-4 0-82,-5 0-69</inkml:trace>
  <inkml:trace contextRef="#ctx0" brushRef="#br0" timeOffset="148823.9849">20605 4113 256,'0'0'218,"0"0"-185,0 0-12,0 0 11,0 0 1,0 0 19,-18 108-18,18-71-7,0 3-14,0 0 0,0 1-11,0 3 0,0-5-2,0 1 0,-6 0 3,-5-6-3,-5-2-33,4-8-51,1-7-121,1-10-111</inkml:trace>
  <inkml:trace contextRef="#ctx0" brushRef="#br0" timeOffset="149036.9854">20462 4626 248,'0'0'299,"0"0"-284,0 0-14,0 0-1,0 0 9,0 0-5,91-23 24,-36 11-18,3 0-9,-3 3 5,-7 3-5,-8 3-2,-6 3-16,-4 0-84,-5 0-71,-6 0-114</inkml:trace>
  <inkml:trace contextRef="#ctx0" brushRef="#br0" timeOffset="149821.9771">21076 4140 356,'0'0'47,"0"0"11,0 0-7,0 0 12,0 0-62,0 0-1,-3 32 0,-1 4 19,1 1 10,0-1 0,1 0-8,2-3-7,0-2-1,0-3-13,8-4 1,-2-4 7,-3-7-8,-2-5 4,2-3-4,-3-5-20,0 0-8,1 0 15,1-16 9,1-11 3,0-7-36,-1-2 37,1-3 5,-2 1-5,2 0 4,3 2-1,1 1-2,4 4 3,3 2-4,3 7-4,0 5 1,4 5 3,-1 6-1,4 4-2,-3 2 3,2 3-2,-4 17-2,-4 6 2,-2 1 2,-7 3 1,-1-3 14,-4-2-2,-1-2-2,0-5 11,0-4-18,0-3 0,0-6-2,2-2-1,-1-3-1,1 0 0,-1 0-4,5 0 4,3-13 0,5-13 9,6-7-9,3-3-3,1 3-7,-3 9-23,-6 9 33,-8 10 0,-3 5 0,1 0-3,1 8-13,2 11 16,2 7 6,-3 1 5,-1 1 7,-3 1 6,-1-2-24,-2 2 3,0 2 0,0 1-2,0-2 4,0 0-5,1-6-27,11-4-39,5-6-28,5-12-175</inkml:trace>
  <inkml:trace contextRef="#ctx0" brushRef="#br0" timeOffset="150124.9081">21781 4195 391,'0'0'161,"0"0"-127,0 0-11,0 0-12,0 0 3,0 0-14,-16 68 48,10-32-22,1 2-1,3-1-13,1-2-11,1-2 5,0-3-5,0-4 2,0-3-3,0-5-8,0-5-26,3-4-67,4-7-146</inkml:trace>
  <inkml:trace contextRef="#ctx0" brushRef="#br0" timeOffset="150371.9831">21795 4120 51,'0'0'424,"0"0"-318,0 0-71,0 0-24,0 0 1,0 0-7,78-77 1,-48 71-6,-3 4 0,-4 2-5,-4 0 5,-5 0-13,-3 10-29,-5 5-89,-5 3-46,-1 2-33</inkml:trace>
  <inkml:trace contextRef="#ctx0" brushRef="#br0" timeOffset="150596.8324">21816 4253 243,'0'0'202,"0"0"-201,0 0 18,0 0 34,0 0 3,0 0-15,51 12-28,-27-9-7,-2 1-4,-4-1-2,-2 3 0,-7 3-43,-4 4-75,-5 3-58,0 3-116</inkml:trace>
  <inkml:trace contextRef="#ctx0" brushRef="#br0" timeOffset="150801.9809">21767 4507 235,'0'0'70,"0"0"-48,0 0-22,0 0 70,0 0-11,0 0 5,55 18-17,-29-18-22,1 0-9,-4 0-14,1 0-2,-4 0 0,2 1-24,0 4-97,2 0 22,-1-4-224</inkml:trace>
  <inkml:trace contextRef="#ctx0" brushRef="#br0" timeOffset="151199.654">22367 4116 581,'0'0'85,"0"0"-57,0 0-28,0 0-10,0 0-2,0 0 12,-2 79 1,-2-41 8,-1 1 3,2 2 13,2-2-15,-1-2-2,2-2-1,0-5-6,0-4-1,0-6 0,0-5-13,0-7-19,0-2-48,0-6-60,0 0-26,3-11-3</inkml:trace>
  <inkml:trace contextRef="#ctx0" brushRef="#br0" timeOffset="151629.9091">22474 4089 339,'0'0'102,"0"0"-87,0 0-15,0 0-13,0 0 2,0 0 11,58 93 10,-47-57 4,-1 0 30,1 0 4,-2-2-2,-2-3-13,-1-2-16,1-5 3,-1-3-18,-1-2 4,1-2-5,-1-3 0,-1-6-1,3-1 0,-4-3 1,-1-4 5,-1 0-2,2 0-3,-1 0 12,2-3 28,4-16 0,1-10-33,1-8 3,1-2 3,2-4-12,1 1-1,-1 3 2,-3 4-3,1 6 0,-2 7 0,-3 7 0,-3 4-3,-3 4 3,0 2-12,0 3-32,0 2-30,0 0-128,0 0-282</inkml:trace>
  <inkml:trace contextRef="#ctx0" brushRef="#br0" timeOffset="152183.7614">23253 4102 479,'0'0'139,"0"0"-108,0 0-14,0 0-5,0 0-1,-79-78 2,56 76-13,-5 2 0,-2 0-2,2 17 2,4 4-5,8 4-2,4 7 4,4 3 3,8 3 2,0-2-1,8-2 0,17 1-1,10-2-1,2 0 1,3-3 0,-7 0 7,-6-3-7,-9-4 0,-4-4-1,-6-1 3,-5-4 1,-3-2-2,0-2 0,0-3 12,-5 0-12,-12-2 9,-10-4-1,-4-1-7,-4 0-2,2 0-28,4-10-85,2-2-206</inkml:trace>
  <inkml:trace contextRef="#ctx0" brushRef="#br0" timeOffset="152966.9825">23683 4004 294,'0'0'147,"0"0"-147,0 0-13,0 0 13,0 0 11,0 0-4,85-15-7,-47 11 12,3 1-8,-1 0-3,-4 3 3,-8 0-4,-7 0-33,-9 0-127</inkml:trace>
  <inkml:trace contextRef="#ctx0" brushRef="#br0" timeOffset="153207.9814">23819 4010 222,'0'0'129,"0"0"-125,0 0-4,0 0 60,-2 77 17,2-47-37,0 2 4,0-1-25,0 0 0,0 0-11,0 1-6,0 1 2,0 0 0,0-2-4,-7 0-28,-6-6-78,0-5-66,4-6-117</inkml:trace>
  <inkml:trace contextRef="#ctx0" brushRef="#br0" timeOffset="153416.9826">23726 4447 222,'0'0'207,"0"0"-95,0 0 16,0 0-61,0 0-42,0 0-25,4-5-11,19 5 6,13 0 5,11 0 18,4-4-14,1-4-2,-4 2-2,-5 2-1,-7 1-52,-9 3-131,-11 0-154</inkml:trace>
  <inkml:trace contextRef="#ctx0" brushRef="#br0" timeOffset="154103.2669">24647 4003 231,'0'0'129,"0"0"-99,0 0 4,0 0 35,-84-50-4,63 50-30,-3 0-20,-1 0-2,1 13-4,-5 15-7,0 10-2,0 7 40,-1 6-1,10 0-11,6 0-3,11 0-8,3-4-13,11-2-4,18-3 3,7-7 0,6-9-2,3-10 0,-3-11 3,2-5-3,-2-2 7,2-22-1,-1-9 2,-4-8 4,-7-4-12,-6 1 2,-13 2 5,-7 3-8,-6 3 4,-4 0-4,-14 6-18,-5 3-9,3 4-34,3 9-14,-1 4-201</inkml:trace>
  <inkml:trace contextRef="#ctx0" brushRef="#br0" timeOffset="154500.982">25128 3996 269,'0'0'273,"0"0"-188,0 0-85,0 0-2,0 0 2,0 0 38,-14 109 5,6-61 0,2-1-14,1-5-20,2-1-1,0-4-7,0 1 1,-2 0 4,2-4-5,0-2 0,1-4-1,1-8-22,1-7-39,0-8-73,0-5-93,3-3 26</inkml:trace>
  <inkml:trace contextRef="#ctx0" brushRef="#br0" timeOffset="154937.0477">25128 4032 383,'0'0'136,"0"0"-21,0 0-65,0 0-4,0 0-27,0 0-19,0-5-16,15 34 5,8 11 7,0 4 4,1-2 0,-3 0 5,-1-4 2,-3-4 9,0-2-14,1-2 0,-3-4 6,3-2-4,-3-5-2,-2-2 2,-4-5-4,-1-6 5,-4-3-5,2-3 0,-3 0 6,0-4-1,3-17 12,3-11-6,1-8-10,1 0 4,1-3-4,-1-2-1,-2 3 5,-1 2-3,-3 3 3,0 6 6,-3 7-10,-1 6-1,1 5 0,1 5-27,1 3-28,2 5-109,2 0-216</inkml:trace>
  <inkml:trace contextRef="#ctx0" brushRef="#br0" timeOffset="155464.7644">26024 4019 170,'0'0'237,"0"0"-215,0 0 1,0 0 72,0 0-7,-36-78-39,13 74-49,-3 4 3,-1 0 9,-1 0-10,3 6-1,3 6-2,6 2-1,5 6-4,4 5 2,4 1-3,3 5 5,0 1-1,0 2-3,15-2 5,5-3 1,4 0 7,3-2-5,-3-1-2,-1-2 10,-3 0-4,-5-5 6,-1 1-4,-8-3 2,-3-4 17,-3 0-10,0 0-5,-5 0 8,-16 1-3,-11 2 0,-10 0-13,-9-3-4,-4-4 0,-3-2-50,-2-3-37,-1-4-175</inkml:trace>
  <inkml:trace contextRef="#ctx0" brushRef="#br0" timeOffset="159241.5889">3728 7683 10,'0'0'257,"0"0"-255,0 0-2,0 0 8,0 0 4,0 0 14,83 21 53,-61-21-18,0 0 3,0 0-14,2-7-13,-3-4-14,1-1-15,-1-1 3,-3-3-11,0-2 0,-6 0 12,-2-4-12,-7 1 9,-3-2-4,0 2-2,-6 3-3,-10 2-4,-6 6-4,-5 7 0,-4 3 8,-5 4 0,-3 19 1,0 7 0,-1 4 2,10 3-2,6-1-1,5 0 10,8-3-2,8-2 7,3-4-5,9-3-8,16-3 4,8-2 4,8-5-9,6-5 8,6-4-6,2-5-3,3 0-8,2 0-62,-4-2-94,-6 1-247</inkml:trace>
  <inkml:trace contextRef="#ctx0" brushRef="#br0" timeOffset="159455.9825">4553 7817 669,'0'0'21,"0"0"-21,0 0-16,0 0-12,0 0-56,0 0-76,-6-36-132</inkml:trace>
  <inkml:trace contextRef="#ctx0" brushRef="#br0" timeOffset="160111.9852">4896 7477 408,'0'0'81,"0"0"-17,0 0-16,0 0 17,0 0-17,-83-40-30,71 40-12,-3 5-6,0 19-8,-1 6 4,2 5 3,8-3 2,4-5-3,2-5 1,8-4-5,14-4 4,5-7-5,7-5 0,2-2-8,3 0 13,-1-17-27,-7-2-24,-6-1-9,-9 0 27,-8 2 35,-8 4 0,0 0 15,0 5 27,0 0 30,0 6-11,-3 2-17,3 1 2,0 0-34,-2 5-12,2 19-6,0 12 1,0 8 2,2 6 1,4 4 2,-6 3 3,0 8-3,0 4 0,0 3 1,0 5 7,0-3 10,-9-5-18,-9-4 0,-4-12 5,-4-13-4,1-14 2,3-11 3,1-14-6,9-1 16,3-11-15,0-20-1,9-8-1,0-7-3,12-7 3,13-4-1,9-2-13,2 5 11,3 9-18,0 9-30,-2 7-23,-1 6-145,-5 2-192</inkml:trace>
  <inkml:trace contextRef="#ctx0" brushRef="#br0" timeOffset="160325.9822">5487 7800 588,'0'0'166,"0"0"-160,0 0-6,0 0-13,0 0 8,0 0-5,0-21-86,0 21-181</inkml:trace>
  <inkml:trace contextRef="#ctx0" brushRef="#br0" timeOffset="160980.9757">6248 7750 343,'0'0'265,"0"0"-231,0 0-32,0 0-2,0 0 2,0 0-2,-3 20-7,-12 6 3,-3 1-28,-3 5-23,2-1-40,2-2-50,1-5-115</inkml:trace>
  <inkml:trace contextRef="#ctx0" brushRef="#br0" timeOffset="163142.9871">7066 7659 161,'0'0'1,"0"0"-1,0 0 5,0 0 20,0 0 8,0 0-1,68 7 6,-53-7 4,6-4-2,-3-5 3,3-1-24,-1-3-13,0 1 1,-1-1-4,-1-2-3,-4 1 5,-5 4-4,-5 2 1,-1 2 8,-3 5 0,0 1 43,0 0 1,0 0-20,0 0-27,0 0-7,0 0-8,0 13 5,0 4 3,0 4 10,0 0-3,0 0-5,1-1 8,13-4-8,5-3 0,1-2 3,4-4-5,1-5 11,0-2-11,-2 0 2,1-3 1,-2-12 0,0-5 4,-2-4-1,-2-6-4,-3-3 5,-2-7-7,2-6 2,-3-5 3,-6-2-5,-2-2 1,-4-1 1,0 4-2,0-1 10,0 3-10,-3 4 0,-3 4 10,-2 4-2,2 7 3,-2 9 22,5 10-17,0 7 11,3 5-12,0 0-15,0 0 0,0 6-13,0 16 3,0 7 8,9 6 2,0 4 7,0 2-4,-3 4 0,-5 5 18,1 3 0,-2 4-6,0 3-1,0 4-10,0 1 6,0-3-10,0-3 0,0-2-2,3-5 2,6 3 0,7 3 0,-2 7 1,-1 7-3,-1 7 3,0-1-1,0-5 1,3-6 0,1-11-1,-1-10 0,0-9 0,2-11 0,-4-6 0,-1-8 0,-2-5 0,-4-5 0,2-2 0,-2-6 4,0-21 2,4-10-6,-1-11 0,-3-2-23,-4-2 7,-2 1-5,-8 5 7,-13 4 3,-10 5-12,0 9-4,-4 4 12,1 7 8,1 2 6,5 2 1,4 2 0,13 1 1,7-4 1,4-1 6,9-5-8,24-5-4,10-6 2,11-1 4,4-2-1,8 0-1,2 2 0,-7 5-3,-4 5-19,-12 6-59,-17 4-151,-10 5-202</inkml:trace>
  <inkml:trace contextRef="#ctx0" brushRef="#br0" timeOffset="163494.9807">7368 7293 346,'0'0'343,"0"0"-301,0 0-41,0 0 8,0 0-9,0 0-1,0 0-7,0-6-172,2 14-291</inkml:trace>
  <inkml:trace contextRef="#ctx0" brushRef="#br0" timeOffset="164880.9799">10316 7225 320,'0'0'83,"0"0"-44,0 0 1,0 0 39,0 0-30,0 0-34,63-57-6,-39 54 15,-3 3-13,4 0-5,-1 17-1,0 8-4,-2 7 21,-4 3-22,-3-1 5,-6 1 8,-3-5-13,-1-3 1,-5-6 1,1-6 0,-1-4-1,0-5-1,0-2 0,0-4 7,2 0-7,-2 0 10,1 0 0,1-12-6,3-11-4,6-6-3,4-5-5,7 4 6,-1 4-5,-3 7 6,0 2-2,-6 7 3,6 4 0,-1 6-3,0 0-2,4 0 5,1 15-8,-1 1 8,-2 3-3,0 0 2,-5-1-3,-5 0 1,-1-1 3,-8-2 0,0 0 0,0-4 0,0-3 4,0-1-4,0-6 6,0-1-5,0 0 0,0-8 5,0-16-6,10-9-13,8-4 9,6-3 4,1 6-6,2 4 5,-3 9 1,-4 7 0,-1 7 1,-4 7-2,3 0-1,-3 4 2,1 14 1,2 3-1,-2 5 2,-1 0 13,-1 0-6,-1-1-4,-1-1 1,-3-1-5,0-4 1,0-2-2,0-2 0,0-5-2,4-4-30,2-5-45,3-1-85,-1-6-112</inkml:trace>
  <inkml:trace contextRef="#ctx0" brushRef="#br0" timeOffset="165131.9421">11489 7185 248,'0'0'207,"0"0"-115,0 0-67,0 0-9,0 0 5,0 0-7,63-38 2,-38 31-11,-1 2-1,-3 2-2,-3 3-2,-2 0-13,-1 0-55,-4 9-54,-1 5-88</inkml:trace>
  <inkml:trace contextRef="#ctx0" brushRef="#br0" timeOffset="165360.9831">11492 7340 383,'0'0'0,"0"0"0,0 0 58,0 0 27,0 0-24,0 0-23,106-5-5,-76-4-29,1 2-3,-4 1 0,0 1-1,0 2-56,-8 1-116,3 0-142</inkml:trace>
  <inkml:trace contextRef="#ctx0" brushRef="#br0" timeOffset="165678.98">12174 6981 628,'0'0'49,"0"0"-22,0 0-12,0 0 20,0 0-10,0 0-25,-5 14-12,5 16 12,3 10 8,-1 2 0,1-1 3,3 1-9,-3 1 4,1-4-6,2-1 0,0-7 0,-1-2-2,0-5-23,-5-3-20,0-6-32,0-6-98,0-8-169</inkml:trace>
  <inkml:trace contextRef="#ctx0" brushRef="#br0" timeOffset="166849.98">13156 7450 622,'0'0'0,"0"0"0,0 0-53,0 0 49,0 0 4,0 0 4,-19 93-4,-1-67-4,-4 4-21,-6 1-76,0 1-90</inkml:trace>
  <inkml:trace contextRef="#ctx0" brushRef="#br0" timeOffset="169553.9817">13819 8461 299,'0'0'46,"0"0"-23,0 0-19,0 0-4,0 0 11,0 0-10,0 0 6,-47 92 15,42-56 11,2 5 21,3 2 7,0 4-26,0 5-4,5 1-12,9 2 2,5-6-16,9-3 7,9-7-12,9-11 0,4-7 8,2-7-8,-3-8 2,-6-3 0,-4-3 1,-4 0 0,-1-8-2,0-13-1,-3-7 12,1-10-10,-1-6-2,-3-5 13,-3-4-6,-8-3 2,-8 3-2,-6 1-3,-3 1 12,0 6-14,0 1-2,0 8 0,0 6 0,0 7-15,0 8-37,12 11-118,5 4-43,2 0-20</inkml:trace>
  <inkml:trace contextRef="#ctx0" brushRef="#br0" timeOffset="169971.9831">15009 8612 306,'0'0'277,"0"0"-201,0 0-53,0 0-13,0 0-10,0 0-2,20 0 1,16 0 2,7 0 11,4-6-11,-1 1 0,-9 5-1,-7 0-3,-10 5-36,-9 14-114,-8 5-31,-3 0-128</inkml:trace>
  <inkml:trace contextRef="#ctx0" brushRef="#br0" timeOffset="170149.9807">15107 8827 468,'0'0'95,"0"0"-95,0 0 0,0 0 0,79-30 29,-34 15-26,0 0 4,-2 1-1,-2 7-6,-5 2-12,-1 4-53,-5 1-92,-4 0-147</inkml:trace>
  <inkml:trace contextRef="#ctx0" brushRef="#br0" timeOffset="171040.9844">16550 8059 434,'0'0'60,"0"0"-36,0 0-18,0 0 1,0 0-4,0 0 1,-84-27-4,62 24-3,1 2 3,0-2 0,-1 1 3,-1-1-3,1 0 0,2 3 0,3 0 1,1 0-1,5 0 0,2 0-3,1 8 2,4 4-7,1 7-3,0 7 7,3 8 1,0 10 2,0 7 0,0 9 2,0 13 5,0 3 11,4 7 0,2 2 8,2-4-15,-1-1 0,2 1-1,-3 0-7,-1 1 37,-4-4-3,2-1-25,0-4 0,0-2-11,2-3 3,-1-6 1,-1-8-2,0-6 13,1-6-10,-1-6-3,0-4 2,0-6-3,-1-1-1,1-4 0,2-3 2,2-5-5,2-2 3,4-8-3,10-3 3,6 0 5,10-18-3,6-3-2,-2-1-24,2-1-12,-5 2-93,-2 0-101</inkml:trace>
  <inkml:trace contextRef="#ctx0" brushRef="#br0" timeOffset="171953.9814">19540 8082 404,'0'0'68,"0"0"-65,0 0 0,0 0-6,0 0 2,0 0 1,27 0 18,2-9 11,10-3 19,4-1-13,4-3-18,-1 1 4,-4 3-19,-8 2-2,-7 4 6,-11 2-6,-7 3 0,-4 1-1,-5 0-11,1 0 7,1 0-10,-1 11 15,2 5 6,0 7-2,-2 5 4,1 5-8,-1 6 0,1 3 4,1 7 1,1 5-3,4 6 15,2 8-11,1 1-3,2 5-3,1-3 2,-1 5-1,-3 4-1,-4 5 0,-3 3 26,-3 1-8,0-1-13,0 1 5,0-2-3,0-6 9,0-6-5,0-6 0,0-5-2,0-7-5,3-8-3,-1-10-1,-2-8 2,0-12 0,0-4-2,-9-3 1,-12-4 9,-9-1-7,-7-2-3,-8-1-8,-3-4-12,-5 0-7,-4 0-25,-2 0-62,-3-10-99,0-8-164</inkml:trace>
  <inkml:trace contextRef="#ctx0" brushRef="#br0" timeOffset="183555.9746">17314 8286 337,'0'0'31,"0"0"-24,0 0-1,0 0 9,0 0 10,-36-82-14,22 70 11,-2 3 16,1 1-16,-3 4 9,2 2-15,-2 2-11,-3 0-2,-1 7-3,2 13 0,-2 5-3,4 4 2,1 6-3,4 0 1,4-2 0,8-2 3,1-2 0,0-5-1,13-4-1,5-4 4,4-6 3,3-3-4,5-7 7,3 0 14,0-5-16,-3-11 2,-6-4-1,-11 2-5,-4-1 9,-3 1-6,-5 0-2,1 4 4,-2 6-7,0 4 10,0 4 53,0 0-34,1 0-29,6 1-23,3 14 19,8 5 4,2-2 1,5 1 1,3-1-2,2-4-16,3-4-54,-2-3-93,4-6 4,-4-1-133</inkml:trace>
  <inkml:trace contextRef="#ctx0" brushRef="#br0" timeOffset="184381.3808">18774 7902 486,'0'0'49,"0"0"-42,0 0 4,0 0-11,0 0-4,0 0 3,-6 56 1,6-12 37,0 7 13,2 1-13,3-2-14,0-6-10,0-6 1,-1-5-14,1-3 0,-2-4 3,-2-7-3,1-5 1,-2-7-1,0-4 1,0-3-1,1 0 0,2 0 0,1-10 9,4-11-9,3-5-7,3-2 2,3 2-7,1 2 10,1 6-2,-3 5 4,2 3-2,-1 7 2,2 3-2,1 0-7,5 6 9,-1 9 2,0 3-1,-6 2 5,-2-1 4,-7 2-1,-4-3-3,-5 1-4,0-3 2,-8 1 13,-14 1-5,-7-3-5,2 0 0,-4-6-6,1-5-1,0-4-24,2 0-45,-2-2-136,0-9-132</inkml:trace>
  <inkml:trace contextRef="#ctx0" brushRef="#br0" timeOffset="185122.9792">17661 9198 252,'0'0'44,"0"0"-13,0 0-5,-88-11-10,63 11 22,-1 0-11,3 11 7,4 9 7,0 12-25,3 7 1,2 8 20,5-1 18,6-5-11,3-3-19,6-8-18,20-3-7,8-8-1,5-2 1,6-8 5,4-5-5,1-4-44,-2 0-100,-8-3-160</inkml:trace>
  <inkml:trace contextRef="#ctx0" brushRef="#br0" timeOffset="186054.9801">19077 9125 162,'0'0'133,"0"0"-54,0 0-14,0 0 15,0 0-34,0 0-19,-48-29-16,29 29-11,-2 0 1,-3 8-1,-3 8 0,2 9 0,1 4 2,6 8-2,3 5 17,8 0-3,4-1 15,3-6-23,0-5-5,7-8-1,9-2 5,4-7-5,1-7 0,1-5 1,3-1 2,-2-5 5,4-15-1,-2-9 14,-1-7-14,-4-9-2,-3-6 2,-4-3-7,-2-2 8,-5 2-8,-3 1 0,-3 2 8,0 3 0,0 3 8,0 7 7,-3 9-7,-1 11 2,1 10-5,3 5 5,-2 3-10,2 3-8,0 26-21,0 18 17,8 13 4,2 5 2,3 2-2,3-7 0,4-6 0,4-5 0,0-7-3,5-4-11,1-8-17,4-6-6,3-9-26,-1-7-70,-3-7-214</inkml:trace>
  <inkml:trace contextRef="#ctx0" brushRef="#br0" timeOffset="189233.7832">7368 12343 103,'0'0'139,"0"0"-130,0 0-2,0 0-1,0 0 45,0 0-2,9 16-31,-3-13 10,0-1-9,3 0-8,4-2 10,1 0-10,7 0 9,0 0-6,0-8-2,-1-2-3,-1-1-8,-5 0 0,-2 1 2,-7 2-1,2 4-4,-7 1 1,0 3 1,0 0 10,0 0-9,0 0 13,0 0-14,-7 12-1,1 6 0,1 5-2,1 1 3,2 1 0,2 1 1,0-4 8,0-1-2,9-4-3,3-2-2,2-3-2,2-3 0,-1-4 7,6-4-5,-3-1 2,7 0-1,-1-18 4,3-7 5,-2-7-7,-4-5-4,0-3 11,-2-3-11,-4-3 12,-4-3-3,-1-6 2,-2-2 5,-1-3-10,-1-2 0,1-1 7,-4 1-7,-3 5 3,0 6-3,0 14 3,0 8 11,-3 11-8,-2 4-2,0 5-2,2 5-4,2 2 7,-1 1 0,2 1-6,-1 0 10,1 0-16,0 0-5,0 0 5,0 13-11,0 16 7,0 13 2,0 11 4,0 8 1,0 13-3,0 7 0,0 8-2,-2 1 2,-4 2 0,0-7 0,2-7 2,4-9 5,0-4-7,0-6 0,12-4 2,-3-1-2,4 5 0,-4 7 0,3 5 3,4 0 3,1-8 1,4-9-6,1-8 7,-1-7-6,-2-8 0,-8-7-2,2-7 1,-8-7-1,-2-7 0,0-3 0,-2-4 8,4-25 3,2-16-5,-1-14-6,-6-7-22,0-6 4,0 4-7,-5 6 15,-14 11 5,-6 12-8,-3 11 6,-4 8 4,4 6-1,5 4 3,4-1 1,11 3 0,5-2 6,3 2-6,0-6-1,22-2-1,9-3 4,9-4-6,0 1 4,4 0 0,-4 0-2,-6 6-43,-1 2-68,-8 4-209</inkml:trace>
  <inkml:trace contextRef="#ctx0" brushRef="#br0" timeOffset="189596.9779">7555 12155 632,'0'0'69,"0"0"-29,0 0-32,0 0-4,0 0-4,0 0-7,-12-2-80,12 2-308</inkml:trace>
  <inkml:trace contextRef="#ctx0" brushRef="#br0" timeOffset="191079.9733">15956 8284 84,'0'0'64,"0"0"-51,0 0 18,0 0 25,0 0 0,0 0 12,-48-24-36,39 24 4,2 0-11,1 3-16,0 13 0,-3 11 0,1 9 8,-2 9 34,-2 5-11,3 0-11,3-4-14,6-6-9,0-7-6,6-8 1,13-7-1,8-6 9,4-5-9,5-7 9,2 0 7,2-3-15,-4-14 9,-1-6-7,-9-3 0,-4-5 11,-7-1-13,-9-4 1,-4-2 5,-2 4-2,0 3-3,-15 6-2,-3 7-11,-6 11-12,-3 7-25,-4 0-44,-5 16-46,-1 8-165</inkml:trace>
  <inkml:trace contextRef="#ctx0" brushRef="#br0" timeOffset="191627.9759">15974 8993 502,'0'0'112,"0"0"-101,0 0-5,0 0 6,0 0-9,0 0 39,4 73-21,-4-43-8,2 4 11,1-3-18,1 3-4,-1 3 4,2-1-6,-4 0-8,-1-3-43,0-6-105,0-7-147</inkml:trace>
  <inkml:trace contextRef="#ctx0" brushRef="#br0" timeOffset="198129.9763">20463 9631 107,'0'0'42,"0"0"-3,0 0 18,0 0-6,0 0 10,0 0-18,0 0 3,-3-33-16,3 28-8,0-1-8,12-2 12,3 1-17,9-1 4,4 1 1,3 1-9,-1 3 8,-1 3-12,-4 0 0,-4 0-1,-2 8-7,-5 8 6,-4 10 1,-7 8 2,-3 4 14,0 4-13,-13-3 5,-5 0-1,-3-4-6,0-5 4,3-6-5,3-6 0,5-5 6,4-3-6,4-4 0,1-5 1,1-1-1,0 0 0,0 0 0,3 0 0,15 0 32,9 0-11,7-1 2,4-10-13,1 2-9,-1 2-1,-5 0-3,-3 3-39,-4 1-81,-5 0-107</inkml:trace>
  <inkml:trace contextRef="#ctx0" brushRef="#br0" timeOffset="199424.9769">21055 9257 110,'0'0'88,"0"0"-22,0 0 32,0 0-4,0 0 11,0 0-20,-7-19-62,6 19-23,1 6 0,0 18-11,0 9 11,0 5 1,0 3 2,-2-4 1,2-1-4,-1-3 0,1-3-1,0-4-5,0-2-50,0-3-31,1-3-10,8-5-53,-2-6-118</inkml:trace>
  <inkml:trace contextRef="#ctx0" brushRef="#br0" timeOffset="199925.9755">21585 9474 104,'0'0'158,"0"0"-149,0 0 1,0 0 28,0 0 30,0 0-9,-31 74-11,14-48-21,-1 5-8,-4 1-8,-2 2-6,3-2 1,-3-2-5,2-1 1,-2-5-2,1-2-6,4-5-24,5-5-44,6-6-58,7-6-98</inkml:trace>
  <inkml:trace contextRef="#ctx0" brushRef="#br0" timeOffset="200193.9777">21337 9567 448,'0'0'108,"0"0"-108,0 0-9,0 0 9,0 0 20,0 0 33,57 62-13,-39-35-22,1-1-2,2 1-3,-4-3-6,2 0 0,-2-3-7,0-3 0,-3-1-2,-1-4-31,-4-2-63,2-6-86,-1-5-81</inkml:trace>
  <inkml:trace contextRef="#ctx0" brushRef="#br0" timeOffset="200665.0849">21709 9519 476,'0'0'43,"0"0"-38,0 0 11,0 0 18,0 0 8,97-79-5,-75 79-25,-1 0 4,-2 4-16,-4 17-9,-3 6 9,-4 6 0,-7 3 9,-1 3-6,0-1 1,-6 0 3,-7-2-7,-7-4 0,-2-1 7,-3-4-6,4-3 2,2-3-3,6-7 0,9-4-2,2-5 2,2-2-4,0-1-2,0-2-1,14 0 7,14 0 10,11-13 5,12-8 6,4-4-21,-3-1 0,-4 2-8,-9 3-94,-9 3-125,-10 1-169</inkml:trace>
  <inkml:trace contextRef="#ctx0" brushRef="#br0" timeOffset="200944.9869">22265 9229 544,'0'0'164,"0"0"-124,0 0-40,0 0-7,-6 77 7,-1-34 13,1-1-7,5-4 2,1-5-8,0-3 0,0-3-4,-2-1-23,-3-4-73,-2-7-201</inkml:trace>
  <inkml:trace contextRef="#ctx0" brushRef="#br0" timeOffset="203124.4983">10343 12387 188,'0'0'81,"0"0"-7,0 0-3,0 0 17,0 0-11,0 0-35,-3-33-15,3 25-5,0 0-18,9 0 0,2 0-4,5 2 2,-1 3-4,4 2-1,4 1-2,-2 3 2,6 15-14,-5 6 6,0 4 11,-2 4 4,-4-2 1,-2 1-2,-4-3 3,-6-3-4,-2-3-1,-2-2 1,0-2 7,0-3-9,-3-6 7,-3-1-7,4-5 0,0-3 7,0 0-4,2-1 9,0-16-9,0-6-3,0-1 0,0-2 0,0 3 0,2 3 0,6 2-1,3 4 0,1 3-3,3-2 4,4 5-1,-1 3 1,4 1-1,-1 4-2,0 0-1,3 9 0,-2 7-1,-2 3-1,2 3 6,-4-3 0,-6 1-3,-4-4 3,-4 1-3,-4-4 3,0 0 4,0-3-3,0-2 2,0-5-3,-1-3 2,-1 0 9,2-3-9,0-17-2,0-8-1,7-1-9,10 0 8,4 5-2,-2 4 4,1 5 4,0 8-3,-3 7 0,2 0-1,-2 0 1,-1 15 12,3 4-2,-5 3-7,-2-3 12,4 1-14,-4-2-1,1-3 3,-2-2-3,1 0-1,-2-3-9,1-4-33,1-3-63,0-3-119</inkml:trace>
  <inkml:trace contextRef="#ctx0" brushRef="#br0" timeOffset="203419.9755">11449 12403 500,'0'0'104,"0"0"-97,0 0 10,0 0 5,0 0 0,0 0-16,89-49-2,-65 43-4,-3 1-2,-2 5 0,-5 0-94,-8 3-72,-6 10-136</inkml:trace>
  <inkml:trace contextRef="#ctx0" brushRef="#br0" timeOffset="203613.3758">11456 12534 398,'0'0'0,"0"0"-35,0 0 35,0 0 5,0 0 41,0 0-2,91-22-33,-61 8-11,1 4-1,-5 0-103,-7 4-136</inkml:trace>
  <inkml:trace contextRef="#ctx0" brushRef="#br0" timeOffset="204279.8661">12110 12107 396,'0'0'80,"0"0"-50,0 0 8,43-81 5,-22 68-6,6 6-17,1 4-11,5 3 7,0 7-16,-2 24 1,-3 14 4,-10 10-5,-12 11 0,-6 2 2,-6-2 6,-15-4-8,-4-9-29,0-10 7,1-7-1,0-5 8,5-10 11,5-7 4,4-7 2,7-3 12,3-4 42,0 0-28,0 0-27,0 0-1,16 0 0,12-1 21,11-6-9,6-3 6,1 3-17,2 3-1,-3-1 0,-2 3-18,0-1-77,-7 2-213</inkml:trace>
  <inkml:trace contextRef="#ctx0" brushRef="#br0" timeOffset="204656.9754">12839 12626 597,'0'0'0,"0"0"-10,0 0 0,0 0 5,0 0 5,0 0 0,-4 92-36,-11-68-18,-2 1-65,-2 0-121</inkml:trace>
  <inkml:trace contextRef="#ctx0" brushRef="#br0" timeOffset="211233.053">13618 13753 185,'0'0'56,"0"0"5,0 0 1,0 0-2,0 0-14,0 0-27,0 0-19,0-6-1,0 22 1,0 6 12,0 8 15,-1 9-8,1 6 5,0 10 5,0 6-8,0 9 2,0 3-8,0-1 1,9-5 5,5-7-16,7-8-4,5-5-1,5-7 2,9-12-4,2-10-2,3-10 3,0-8 1,-5 0 3,3-12-3,-7-11 5,-5-4-5,-1-7 8,-2-7-6,-1-8-2,0-8 9,-1-10-9,0-7 0,-2-1 3,-2 2-3,-5 7 4,-4 4-4,-5 7 0,-5 8 1,-2 11-1,-1 13 0,0 8-2,-1 8-19,-7 5-51,1 2-163</inkml:trace>
  <inkml:trace contextRef="#ctx0" brushRef="#br0" timeOffset="211783.9088">14865 14186 201,'0'0'146,"0"0"-46,0 0-47,0 0-31,0 0-22,0 0 0,53-23 13,-12 15-4,0 1-5,-1 2-1,-6 5-3,-7 0-17,-9 8-143,-12 10-69</inkml:trace>
  <inkml:trace contextRef="#ctx0" brushRef="#br0" timeOffset="211958.9767">14918 14420 404,'0'0'91,"0"0"-91,0 0-1,0 0 1,0 0 33,94-33-21,-45 13-12,0 1 0,-4 4-26,-8 7-100,-9 8-79</inkml:trace>
  <inkml:trace contextRef="#ctx0" brushRef="#br0" timeOffset="214972.9752">17140 13577 157,'0'0'103,"0"0"-57,0 0 6,0 0 36,0 0-2,0 0-17,0 0-32,0-3-10,-5 2-17,-3-1-10,-4 1 3,-3 1-2,-4 0-1,-5 0 0,-4 0-7,-4 9 6,-4-1-8,-5-1-10,-1 2 17,-2-3-1,1-2 3,8-1-1,2-3 2,10 0-1,10 0 0,7 0 0,4 0 3,2 0-3,0 0-2,0 0 1,0 0-6,0 0 6,0 0-9,0 2 5,3 1 4,2 2-2,-1 2 0,1 1 1,-2 3 4,0 3 4,-3 1-6,0 2 0,0 2 11,0 1 3,0 3-4,0 1 3,0-1-12,2 3 15,-1 0-15,3-1-1,-2 1 5,-2 0-5,0 3 0,0 6 0,0 4 2,0 2 0,0 3-2,0-3 0,0-4 1,0-1-1,0-3 0,0 3 0,0 0 0,0 4 2,0 1-2,0 3 5,0 3 5,0 3-2,0 1 3,0 0-5,0-2 0,0-1 4,0-5-10,0-2 1,0-2 2,0-3-1,6 2-2,0-1 0,0 1 0,1-2 4,-1-1-4,-3-4 0,2-2 4,-4-1-3,2 3-2,-3 0 1,0 4 0,2-1 0,-2 0 0,1 0 0,-1-4 3,0-1-1,0-2-1,0 0-1,0-1 0,-3-1 1,0 2 1,-3-3-2,1 2 1,0-2 0,0 1 2,1 1-3,1 1 0,0 0 3,0-1-3,0 2 0,3 1 0,0 1 0,0 0 0,0-1 0,0-1 0,0 1 1,0-2-1,0-1 0,0-1-1,0 0 3,0-2-2,0 1 0,0 1 0,0 0 2,0-1-2,0 2 0,-3 1 0,-3-2 1,3 0-1,0-4 0,3-2 0,-2-4-3,1 0 3,-1 1 0,1 0 0,-2 4 3,0 2-1,-2 4-2,-2 3 0,1-1 0,0 1 0,0-2 0,1-2-3,2 0 6,-1-3-2,1-1-1,2 0 0,-1-1-1,2-1 1,0-1-2,0-1 2,0 1 1,0-1 0,0-1-1,0 0 0,0 0-1,0 0 2,0 1-1,0 0 0,0-1 1,0-1-2,0 1 1,0-2 0,-1 1 1,-1 0 0,-1 0-1,0-1 0,0-2 3,2-2-5,-1-1 2,2-1 0,0-2-1,0 2 1,-1 0-1,-1 3 1,2 1 1,-1 2-1,1 2-1,0 1 1,0-1-1,0 1 3,0 1-4,0-2 2,0 2 0,1-1 0,4 0 0,-2-2 0,1 0 1,-1-3-1,0-3 0,0-2 0,-3-4 0,2 0 0,-2 0 0,1-1-1,-1-1-1,0 1 3,3 0-1,-2-1 0,1 0 1,-1 1-2,6-1 1,-1-1-4,4 0 3,6 0 2,7 0 2,5-5 2,6-8-3,5-2 0,2-3-2,0-2-13,1-1 10,2 0-9,2-3 2,4 0-5,1-2 1,6 0-8,-4-1-106,-6-1-133</inkml:trace>
  <inkml:trace contextRef="#ctx0" brushRef="#br0" timeOffset="216584.9759">15889 13889 31,'0'0'36,"0"0"-16,0 0 19,0 0 5,0 0-1,0 0-4,0 0-8,-58 10-2,51 7 2,1 3-16,-1 5 6,3 4 8,1 2-5,0 2-9,3 1-4,0-3-9,0-5 16,12-4-15,3-5 14,1-4 17,3-2-11,2-7-10,3-4-12,-1 0 17,3-3 3,4-13-9,0-5 6,-5-3-10,-4 1 6,-10 2 3,-5-3-2,-6 1 1,0-2 0,0-1-15,-3 0 1,-8 4-2,-2 1-6,1 7-8,0 6-30,-1 5-49,0 3-35,-3 0-72</inkml:trace>
  <inkml:trace contextRef="#ctx0" brushRef="#br0" timeOffset="217141.9754">16356 13907 198,'0'0'87,"0"0"-32,0 0 9,0 0-14,0 0-45,0 0 4,-42 36-7,32-9 15,1 3 9,4 5-8,0 3 16,5-1-13,0-4 0,0-4-18,7-10 1,5-3-8,2-6 3,2-5 1,1-5 8,4 0-4,2-5 17,2-13-6,0-6-13,-3-3 6,-5-2-5,-5 1 0,-8-4 5,-2 2-4,-2 0 6,0 3-2,-5 1-7,-11 6 6,-2 6-7,-3 3-11,-1 5 11,2 6-55,-2 0-46,-2 10-111</inkml:trace>
  <inkml:trace contextRef="#ctx0" brushRef="#br0" timeOffset="217966.6341">16166 14842 235,'0'0'63,"0"0"-47,0 0 8,0 0 13,0 0-23,0 0-7,-69-15-5,53 24 9,1 3 13,0 4-11,3 2 2,1 6 0,3 2-4,2 3 36,5 1-1,1-3-19,0-2-4,1-4-21,14-1 3,4-5-5,2-4 0,3-5 4,-1-6-4,2 0 0,3 0 4,-1-11 8,-3-4-6,-6-1-5,-5-1 0,-7 0 11,-3-2-9,-3-1 3,0-1-2,-4-1-1,-11-1-1,1-1-2,-2 2-7,1 4-9,0 4-41,2 6-37,1 7-12,-5 1-160</inkml:trace>
  <inkml:trace contextRef="#ctx0" brushRef="#br0" timeOffset="218390.9712">16517 14786 395,'0'0'153,"0"0"-74,0 0-42,0 0-29,0 0-3,0 0 4,-9 74 11,7-41 6,1 0-14,1 2-9,0-5 2,0 0-5,0-2 0,0-2-4,0-4-18,0-3-56,0-7-130,0-8-127</inkml:trace>
  <inkml:trace contextRef="#ctx0" brushRef="#br0" timeOffset="219241.9748">16056 15793 137,'0'0'118,"0"0"-86,0 0-25,0 0 12,0 0-7,0 0 0,0 22 13,0 1 10,0 4 1,0 8 27,0 4 9,0 2-12,3-2-35,3-1-4,-3-4-16,0-4-5,0-5 3,0-3-3,3-4-11,0-6-47,4-6-76,-1-6-36,2 0-71</inkml:trace>
  <inkml:trace contextRef="#ctx0" brushRef="#br0" timeOffset="219764.9745">16442 15820 189,'0'0'116,"0"0"-64,0 0-15,0 0-35,0 0 3,0 0 0,-28 54-5,25-28 31,1 2 20,2-1 6,0 1-16,0-3-11,0-4-23,5-3 5,5-6-12,5-4 0,-3-5-1,4-3 2,1 0 5,4-6 4,-2-11 4,1-4 14,-4 0-19,-4 3-4,-4-2 5,-3 2 5,-3 0 6,-2-4-9,0 1-12,0 0 6,-7 0-6,-4 4-6,-1 0-10,-4 4-23,-1 4-48,-2 5-123,-3 4-121</inkml:trace>
  <inkml:trace contextRef="#ctx0" brushRef="#br0" timeOffset="220524.2287">16003 16731 62,'0'0'102,"0"0"-8,0 0 32,0 0-28,0 0-46,0 0-52,-10-5-18,10 28 18,0 5 45,0 6 9,5 0-26,2 2-7,1-2-8,1 0-8,1-1-3,-3-3 2,-1-1-4,-1-2-2,-2-3-9,0-5-35,3-2-65,-2-8-17,2-6-64</inkml:trace>
  <inkml:trace contextRef="#ctx0" brushRef="#br0" timeOffset="220873.8777">16311 16700 113,'0'0'158,"0"0"-129,0 0-20,0 0 1,0 0 63,0 0-20,4 86 29,-2-59-8,1 2-30,1 1-23,2-3-13,1 0-3,1 0-5,-3-3 3,-1 1-6,-2-3 3,-2-1-37,0-1-43,0-6-59,0-4-105</inkml:trace>
  <inkml:trace contextRef="#ctx0" brushRef="#br0" timeOffset="239607.9692">20775 13615 658,'0'0'5,"0"0"-10,0 0-57,0 0-8,0 0 42,0 0-93,-20-7-182</inkml:trace>
  <inkml:trace contextRef="#ctx0" brushRef="#br0" timeOffset="263288.1674">17093 13961 117,'0'0'58,"0"0"-1,0 0 31,0 0-23,0 0-17,0 0-16,0 0 2,3-64-2,4 56-17,2 0 7,2 3-10,1-2-6,2 4-6,2 2 0,0-1 0,2 2 1,3 0-1,-1 4-7,-1 10 3,0 7-5,-3 2 7,-5 1 0,-2 3 2,-5 0 6,-2-1-2,-2-1-4,0-2 2,0-4 2,-2-2-2,-2-8-2,1-3 4,1-3 5,2-3-9,0 0 15,-1 0 10,-1-15-11,2-7-13,0-9 3,0 0-2,2 0-4,7 3-1,1 6 3,2 2 0,2 4-7,3 0 7,2 6-11,-2 2 10,-2 5-1,-2 3 0,-2 0-5,2 3 1,-1 11-4,0 1 9,-3 0-5,0 0 3,-3 0 3,0-1 0,-5-3 0,-1-1-2,0-4 2,0-2 2,0-3-2,0-1 0,0 0 10,0 0 3,0-7-8,0-12-5,0-2-1,6 1 0,5 2-6,-1 7 7,-2 5 0,-1 5 2,1 1-4,0 0 2,2 4 0,-1 10 4,1 3 0,0-1 0,-1 2 9,1 0-13,-3 2 0,0 1-4,-1-2 2,0 3-49,-1-6-117,-4-3-170</inkml:trace>
  <inkml:trace contextRef="#ctx0" brushRef="#br0" timeOffset="263571.424">17773 14067 220,'0'0'79,"0"0"-40,0 0 0,0 0-14,0 0 15,0 0-8,3 32-10,-3-18-12,0-2-8,0 0 5,0-1-7,0-3-22,0-3-102,0-3-100</inkml:trace>
  <inkml:trace contextRef="#ctx0" brushRef="#br0" timeOffset="263791.8225">17773 14067 287,'88'-15'192,"-88"15"-192,2 1 0,-1 13 17,4 0 3,-1 1-8,2 2-9,0 1 0,0-3 3,0 2-4,-1-2-2,1-3-10,-1-3-86,-2-3-84</inkml:trace>
  <inkml:trace contextRef="#ctx0" brushRef="#br0" timeOffset="267277.967">17857 14125 39,'0'0'22,"0"0"-7,0 0 18,0 0-19,0 0 2,0 0 13,-18 0-4,16 9 6,1 3-10,-2 3 21,1 0 13,1 0-22,1-1-17,0-4-7,0 0-3,0-6 7,0-3-6,0-1 2,0 0 25,0 0 31,0 0 16,0 0-22,0-10-56,0-6-3,0-5-2,0-4 2,0-2 4,4 2-2,1 0-1,-1 7 1,-2 5-1,-1 7 0,-1 4 0,0 2 0,0 0-1,0 0-16,0 0 16,0 12-3,0 5 3,0 3 3,0-1-3,-1-1 0,1-4-1,0-1 1,0-5-2,0-1 0,0-4 4,0 0-5,0-3 2,0 0 1,0 0-1,0 0 2,0 0-2,0-13 2,0-7 4,4 1-1,-1 2-4,-2 6 1,1 7 6,-2 3-7,0 1 3,0 0-3,0 1-14,0 16 7,0 5 7,0 2 1,0 0 11,0-1-11,0-2 7,0-1-2,0-5-5,0-4 6,0-1-7,0-3 0,0-3 0,0 0 0,0-1 0,0 0 0,0 0-1,0-2-13,0 2-41,0 0-59,0-3-43,2 0-116</inkml:trace>
  <inkml:trace contextRef="#ctx0" brushRef="#br0" timeOffset="267761.6678">18091 14021 17,'0'0'117,"0"0"-25,0 0 6,0 0-18,0 0-29,0 0-45,-17 10-4,10 8 24,1 3 12,2 0 9,4 1-19,0 0-13,0 1-4,0-2-11,0-3 1,0-1 0,0-3 3,0-2-8,0-2-1,1-4-72,6-3-54,1-3-144</inkml:trace>
  <inkml:trace contextRef="#ctx0" brushRef="#br0" timeOffset="269027.0114">18840 13866 241,'0'0'51,"0"0"-48,0 0 48,0 0 4,0 0-20,0 0-8,61-42-2,-48 42 1,2 0-18,-1 11 1,-2 8 19,1 5-12,-2 2-5,-1-1-2,-1 0 0,-2-4-9,0-2-1,-3-2 1,0-4 0,-2-4 7,-2-1-7,0-4 6,0-2-5,0-2 9,0 0 12,0 0 26,0-15-1,0-5-47,0-4 0,3-3 2,7 2-2,2 1 0,2 6-2,-4 5 2,0 4-7,-1 4 4,0 3 3,5 2 0,-4 0-4,4 0 1,1 9 0,-2 4-2,0 1 2,-2 0 3,-2-1-1,-3-1 1,-3 0-5,-3-3 5,0-3 0,0-3 2,0-1 1,1-2-2,1 0-1,-1 0 11,2-8-2,5-15-5,6-5-4,2 2 0,1 5-3,-3 6 3,-2 5 0,-3 4-1,1 1 2,2 3-2,0 2-4,-1 0-5,-1 8 8,0 6-6,0 3 7,-4 2 1,4 0 4,-4 2-2,0-1-2,0 1 0,-2-3 1,0-3-1,1-3-15,3-3-50,1-6-99,2-3-61</inkml:trace>
  <inkml:trace contextRef="#ctx0" brushRef="#br0" timeOffset="269321.9659">19636 13988 308,'0'0'138,"0"0"-93,0 0 36,0 0 14,0 0-59,0 0-28,3-6-8,-1 7-5,2 10 5,1 4 8,-2 0-6,2 2 0,-4 1-2,-1-2 0,0 3-3,0-4-4,0 0-44,0-6-77,3-5-89</inkml:trace>
  <inkml:trace contextRef="#ctx0" brushRef="#br0" timeOffset="269775.964">19801 13978 235,'0'0'46,"0"0"-22,0 0 72,0 0-28,0 0-3,0 0 1,73-63-31,-63 63-22,-1 0-13,0 4-3,-3 14 3,1 4 15,-7 6-4,0 3-5,0 4-4,0 0 4,-1-1-6,-6-4 0,2-4 1,2-4-1,0-2 0,3-5 0,0-4 1,0-6-6,0 0 2,0-3 3,0-2-1,9 0 3,9 0-2,6-7 8,5-8-6,3-3 1,-2 0-3,-1 2-51,-7 2-116,-3 4-198</inkml:trace>
  <inkml:trace contextRef="#ctx0" brushRef="#br0" timeOffset="271155.7883">19755 13970 16,'0'0'77,"0"0"-21,0 0-1,0 0-5,0 0-12,0 0-25,-6-13-5,4 11 22,0 1 9,1 1-1,-1-2 3,1 1-13,-1 1-8,2 0 3,0 0-4,0 0-4,0 0-7,0 0-7,-1 0-1,1 0-2,-2 0-4,1 1 6,-2 8 0,-2 5 3,0 2 0,-1 8 3,1 8 12,2 2-11,2 2 12,1-2-1,0-6-10,0-3-2,0-3-6,0-4 2,0-1 0,0-6-2,0 3 0,0-3 4,0-1-4,0-2 7,-3-3-7,3-4 3,-2-1-7,2 0-27,-2 0-12,1-5-92,1-10-221</inkml:trace>
  <inkml:trace contextRef="#ctx0" brushRef="#br0" timeOffset="272565.972">20823 13881 145,'0'0'77,"0"0"-18,0 0-9,0 0 9,0 0-16,0 0-21,62-53 9,-44 52-6,-1 1-17,3 0 1,1 0-5,0 14 0,0 2 20,0 4-7,-6 1-7,0 1-4,-5 1 0,-2 1-2,-4-1 1,-1-1-4,0-1 7,-3-1-7,0-3 2,0-6 0,0-6-3,0-3 4,0-2-3,1 0-1,1 0 20,0-2 11,2-14 5,4-7-27,6-6-8,1 1 0,3 0-1,2 3 0,-2 6-3,-2 3 3,0 8 0,-6 3-1,-3 5 1,2 0-1,-2 0-11,4 3 5,1 12 6,-2 1-2,1 2 3,-1 2 0,-3-5-2,0 0 1,-4-3 0,-2-3 1,-1-1 1,0-5 0,0-2 1,0-1 1,0 0-3,0 0 13,3-1-1,1-14 5,1-3-13,2-5-3,2 3-1,3 2 0,-1 7 0,1-2-2,1 6 2,-1 1 0,3 1-3,-2 4 3,2 1-3,-3 0 2,2 0-2,0 4-1,-1 8 1,0 2-2,-1 3 1,-3 1 2,1 0 1,-4 0-1,-3 3-22,2-2 3,-4 1-33,1-4-89,1-2-71</inkml:trace>
  <inkml:trace contextRef="#ctx0" brushRef="#br0" timeOffset="272887.6665">21740 13996 287,'0'0'175,"0"0"-96,0 0-51,0 0-25,0 0 8,0 0 2,0 39 26,0-18-24,2 1-3,-2 1-8,0-2-1,0 0 2,0 1-5,0-6-9,0-1-87,0-6-97,0-6-121</inkml:trace>
  <inkml:trace contextRef="#ctx0" brushRef="#br0" timeOffset="273632.9652">21898 14074 125,'0'0'146,"0"0"-100,0 0 7,0 0 14,0 0-1,0 0-8,-6-51-25,6 45 4,0 1-2,3 1-21,5-1 2,2 2-15,5 0 1,3 2-2,0 1 0,1 0-3,-4 0 3,2 0-1,-4 9-4,-3 4 5,-4 4 0,-1 1 4,-5-1-3,0-4-2,0 2-1,0-3-8,-2-3 7,-5-1 3,-2-2 0,3-5 3,3 0-1,2-1 4,1 0 1,0 0-4,0 0 9,0 0-9,0 0-3,0 0-4,0 7-11,6 3 14,5 4-1,3 4 2,2-2-1,1 2 2,-3 0-1,-1 0 2,-6-1 0,-4 0 0,-3-1 1,0 0-2,-3 0 20,-12-1-15,-6 0 5,-4-1-4,-2-3-7,-1-1 0,1-3-19,-5-1-31,-2-4-97,-1-1-146</inkml:trace>
  <inkml:trace contextRef="#ctx0" brushRef="#br0" timeOffset="282735.7779">23114 13874 28,'0'0'128,"0"0"-74,0 0-19,0 0 58,0 0-63,0 0-2,56-51 3,-46 46 24,0 1-21,1 0-2,1 4-14,1 0-14,3 0-2,1 14-2,2 7-4,-2 5 4,1 4 12,-5 0-5,-3 1-5,-2 0 3,-5-3-5,-1 0 0,-2-6 2,0-2 1,0-5 0,0-7-3,0-3 6,0-3-4,0-2-2,0 0 7,0 0-2,3-17 8,1-7-13,5-6-14,0-3 8,4 1 4,7 2-11,2 6 12,5 5-10,-2 2 10,2 5-1,-5 5-1,-4 3 1,-3 4 2,-2 0-8,-2 4-4,0 10 5,-1 3 6,-1-1 0,-1 4 1,-2-4-3,-3 3 11,-3-1-11,0-5 6,0 1-3,0-5 33,0-5-26,0-2-2,0-1 9,0-1 5,0 0 18,0-19-9,0-8-18,11-1-10,6 2 3,2 3-1,0 6-2,0 7 1,-2 4-1,0 4 0,1 2-1,-3 0-5,1 11 6,-2 4 0,0 1 6,1 4-6,0-1 4,-1 4-4,-1 3 0,-1 1-2,-1 0-32,-1-1-83,-6-5-133</inkml:trace>
  <inkml:trace contextRef="#ctx0" brushRef="#br0" timeOffset="283067.963">24096 14070 398,'0'0'121,"0"0"-23,0 0-18,0 0-29,0 0-50,0 0-1,-6 7-13,6 14 13,0 2 3,2-1-3,-1 2 1,-1 3 3,0 1-4,0 1 0,0 0 0,-1 0-5,-4-5-38,5-3-95,0-6-135</inkml:trace>
  <inkml:trace contextRef="#ctx0" brushRef="#br0" timeOffset="283605.9646">24332 13976 277,'0'0'119,"0"0"-119,0 0 2,0 0 16,0 0 61,0 0-56,-11 69 31,11-54-12,0-1-13,8-2-7,5-3-18,7-3 8,3-6-11,4 0 5,3 0 7,1-10-12,-7-3 1,-1-2-2,-7 2-4,-7-1-1,-3 4 5,-1-1 0,-4 7 5,-1-1-3,0 5 17,0 0 8,0 0-6,0 0-21,0 17-1,0 10 1,0 8 8,0-1-4,0 2 16,0-3-9,-1 2-5,-1-4 1,1 0-7,-2-4 0,0-5 1,-1-2-1,3-4-22,1-5-54,0-8-157</inkml:trace>
  <inkml:trace contextRef="#ctx0" brushRef="#br0" timeOffset="285616.9658">17212 14974 149,'0'0'33,"0"0"-12,0 0 18,0 0 25,0 0-28,0 0-9,0 0 13,73-37-27,-55 42-11,0 15 4,1 4 33,1 3-16,-4 0-15,-3-1-2,-5 0-6,-5-7 7,-3-1 2,0-3-6,0-3 6,0-3 4,0-1-13,0-5 1,0-3 6,0 0-4,0 0 9,0 0 10,0-6 17,0-11-17,0-4-19,6-4-2,2-1 6,0 2-7,1 3 0,1 1 1,1 5 0,1 5-2,0 1 1,2 4 0,-2 4-5,1 1 5,-1 0-11,3 16 7,-2 8 4,-2 0 1,-1 3 10,-2-4-3,-5-2 4,0-3-9,0-5 1,-2-2 0,-1-4 7,2-3-6,-2-4-5,1 0 0,1 0 18,-1-4-6,5-14 10,0-7-17,3-7-4,6 1 1,-2 1-2,2 4 0,-1 7-2,-2 3 3,-2 8-1,-1 4 0,-2 4-3,5 0-1,0 8-4,2 9 8,4 2-4,-2 4 7,-1 1-6,1 1 1,2 0-54,0-3-124,-3-5-173</inkml:trace>
  <inkml:trace contextRef="#ctx0" brushRef="#br0" timeOffset="286096.9646">17963 15144 374,'0'0'88,"0"0"-28,0 0 39,0 0-58,0 0-26,0 0 5,79-63-14,-64 63 5,-1 0-11,-3 6-6,-5 15 6,-4 6 0,-2 5 4,-3 5 9,-14-1-7,1 0-4,0-2 3,2-9-2,5-4-2,1-9-1,5-4 0,2-5-3,1-1 3,0-2-1,0 0-1,0 0-8,0 1 10,13-1 0,8 0 0,-1 0 8,3 0-6,3 0-4,0-6 0,3-2-46,-2-2-101,-5-5-115</inkml:trace>
  <inkml:trace contextRef="#ctx0" brushRef="#br0" timeOffset="286337.9665">18316 15135 270,'0'0'134,"0"0"-32,0 0 13,0 0-42,0 0-73,0 0-4,8 7 4,-1 10 25,1 1-14,0 2-6,1-1 0,-3 2-3,1-1-4,-3 4-3,-4 2-53,0-1-89,0-1-112</inkml:trace>
  <inkml:trace contextRef="#ctx0" brushRef="#br0" timeOffset="287633.9644">19396 15084 50,'0'0'113,"0"0"-69,0 0-14,0 0 41,0 0-11,0 0-11,36-71 8,-22 62-11,-1 0-3,-1 5-23,4 2-15,-1 2-4,5 0-1,0 12-4,-2 8-4,0 4 8,-3 0 0,-2 0 6,0-1-4,-4-4 3,-1-2-3,-2-2-2,-3-5 0,0-2-9,-1-4 9,-1-2 2,1-2-2,-2 0-4,3 0 4,2-9 1,3-11 3,1-5-1,5-1-3,-1-1 1,2 3-1,1 6 0,-2 4 0,-1 5-1,-1 6-3,-3 3 4,5 0-5,-2 0-3,1 15-2,-3 3 8,1-1 2,-1 2 5,-2-1-5,-4-3 0,1-1 0,-4-2-3,1-3 3,-2-3 8,0-3-4,1-1-2,-1-2 2,2 0 2,-1 0 19,5-12 3,-1-8-5,4-4-21,4-2 1,-1 5 1,2 5-4,-1 2 0,-3 7 7,1 2-6,2 4-1,1 1 0,0 0-4,2 6 3,-2 7-2,1 3 2,-2 0 0,0 0 1,-3 2-6,-1-1-46,0 0-24,-3-4-69,-3-4-70</inkml:trace>
  <inkml:trace contextRef="#ctx0" brushRef="#br0" timeOffset="288135.9642">20245 15189 39,'0'0'295,"0"0"-267,0 0 10,0 0 49,0 0-22,52-81-27,-41 76 4,-1 5-16,-1 0-26,0 2-5,1 14-4,0 5 9,-4 2-1,-3 4 4,-2-1 0,-1 1 7,0 0-10,0-1 5,0-2-5,0-3 0,-1-4-2,-5-6 2,0-1 0,4-7 0,1-1 1,1 0 0,0-2-1,0 0-5,0 0 1,4 0 4,15-7 7,6-4-3,4 1-4,1-1 0,0 2-13,-3 3-72,-3 0-47,-4 2-101</inkml:trace>
  <inkml:trace contextRef="#ctx0" brushRef="#br0" timeOffset="288578.9641">20578 15177 64,'0'0'111,"0"0"-108,0 0 17,0 0 71,0 0-28,0 0-14,0 0 4,86-72 6,-75 70-9,1 2-33,-3 0-17,1 5 1,0 10 7,0 6-1,-4 2-4,-2 4 0,-1 0 8,-3-4-9,0-1 4,0-2-6,0-2 1,0-2 5,-3-5-4,0-2 3,0-3 17,2-3-12,1 0-5,0-3-5,0 0-1,0 0 0,3 0-2,16 0 3,8-8 7,6-7-7,1-1-52,0 1-103,-1-2-244</inkml:trace>
  <inkml:trace contextRef="#ctx0" brushRef="#br0" timeOffset="289733.9636">21546 14994 142,'0'0'70,"0"0"-24,0 0-9,0 0 17,0 0-27,0 0-14,31-26 6,-22 35-1,2 8 23,1 4 4,-2 0-12,1 0-10,-3 0-14,-1-3-7,-3 0 8,1-3-10,-2-2 1,-2-2 4,-1-2-5,0-1 2,0-5 3,0-2-5,0-1 8,0 0-7,0 0 8,3-12-9,-1-8-10,2-1 7,3-3 2,2 2 2,2 1-4,2 1 2,2 4 1,2 2 1,-1 5-1,-1 5 0,-3 4-1,0 0-7,-3 7 8,1 10 0,0 2 12,0 1-3,-4 0-4,-2-4 11,-2 1-4,-2-1-8,0-2 3,0-5-5,0 0-2,0-8 5,0 1-5,0-2 4,0 0-2,0 0 0,8-14 13,3-5-15,3-1-6,0-1-3,1 4 9,0 3 0,-3 3 0,0 3-1,-3 5-1,2 3 2,3 0 0,0 0-1,2 0-4,-1 6 3,0 5 1,-2-1-2,2 3-1,-1-3 6,-4 2-2,2 0 1,-3-1 2,-1-1-3,2 2 0,-3-3-59,1 2-94,0-5-179</inkml:trace>
  <inkml:trace contextRef="#ctx0" brushRef="#br0" timeOffset="290384.9645">22256 15192 9,'0'0'20,"0"0"-10,0 0 35,0 0 8,0 0 26,0 0-10,12-72 31,0 65-35,2 1 5,-1 1-10,0 3-30,3 2-4,3 0-12,-1 7-1,4 7-12,-3 7 4,-2 4-5,-4 3 0,-7-1-2,-4 2 2,-2-4 12,0 0-7,0-2-1,-9-4-4,-1-2 1,1-4 5,4-4-6,2-3 0,3-3 0,0-3-3,0 0 1,0 0-7,8 0 8,14 0 1,8-6 5,7-8 0,5 3-3,1-3-2,-3 3-6,-4 1-59,-4-1-117,-6 2-154</inkml:trace>
  <inkml:trace contextRef="#ctx0" brushRef="#br0" timeOffset="291210.9647">22625 15116 95,'0'0'104,"0"0"-40,0 0 22,0 0-27,0 0-19,0 0-13,0 0 10,74-41 9,-57 40-21,-2 1-7,-1 0-18,0 4-1,0 10-3,-3 2 2,-3 2 1,-3-2-29,-2 1-8,-3 0-4,0-4 1,-5-1 14,-9-1 16,0-4 3,2-2 8,2-5 5,6 0 1,3 0 32,1 0-1,0 0-28,0 0-1,5-2-8,8-1-6,0 3 6,3 0-7,5 10 6,-1 9 1,1 5 4,-2 2 43,-4-2-7,-3-2 6,-2-1-13,-2-1-22,-5-3 5,0-4-16,-3-1 2,0-3 1,0 3-1,-5-4 1,-8 1-3,-5-2-70,-1-2-43,-1-3-85</inkml:trace>
  <inkml:trace contextRef="#ctx0" brushRef="#br0" timeOffset="292439.9658">23885 14940 147,'0'0'97,"0"0"-70,0 0-6,0 0 4,0 0 3,0 0 1,54 64 20,-51-34-30,1 0-6,-2-4 13,1-3-22,0-5 0,-1-3 8,-1-3-2,-1-3 0,0-5-10,2-4 3,-2 0 8,3 0 3,0-1 29,3-14-7,7-6-30,2-3-1,3-1-5,-3 4 2,3 3-2,-6 6 0,2 3 0,-1 5 0,-2 4-5,0 0 1,-1 10-5,4 8 9,-5 2 2,-2-2 0,-1 0-4,-2-3 2,-1-3 0,-3-3 3,0-3-2,0-3 0,0 0 7,0-3-7,2 0 2,-2 0 10,3-1 1,3-14 10,2-6-24,5-5 4,0 3-1,2 1-2,-1 1-1,-1 4 5,2 4 0,-1 5 2,0 4-7,-3 4-4,-1 0 4,-4 9-12,2 10 12,-2 2-3,1 2 6,2-1-2,0-1-1,2 0 3,-1-1-6,0-2 3,1 0-9,2-3-27,2-4-75,0-5-136</inkml:trace>
  <inkml:trace contextRef="#ctx0" brushRef="#br0" timeOffset="293048.9649">24630 15187 330,'0'0'99,"0"0"-2,0 0-33,0 0-20,0 0-25,0 0-12,-2-35 10,13 32 2,7 3-16,1 0 4,4 0-7,0 4 0,-1 10-2,-5 2 2,0 5-3,-10 4-2,-7 3-16,0 4-8,-6-2-30,-15-3-39,1-6-4,1-4 36,3-4 65,3-1 2,1 0-1,4-3 18,2-4 26,5-2-14,1-2-30,0 1-5,0-2 5,16 0 40,11 0 19,8-5-17,5-4-36,0-1-6,0 2-3,0 2-41,-5 2-49,-7 1-117</inkml:trace>
  <inkml:trace contextRef="#ctx0" brushRef="#br0" timeOffset="293583.9617">25067 15121 188,'0'0'18,"0"0"-14,0 0 38,0 0 46,-28 85-47,26-64-6,2-4-12,0-4-19,0-4-2,8-3 21,7-2 7,0-4 8,5 0-23,3 0-12,-4-1 9,2-9-11,-4-1 4,-4-1-2,-2-1-1,-4-1 9,0 2-6,-2 4 5,-4 4 43,-1 1-6,0 3-17,0 0-8,0 0-16,0 0-6,0 1-5,0 14 1,-1 7 4,-4 3 0,1 2 0,1 0 0,0 2 2,2-5 0,-2-1-2,0-2-1,-2-3-1,2 0-4,0-2-33,0-2-56,-3-7-73,3-3-177</inkml:trace>
  <inkml:trace contextRef="#ctx0" brushRef="#br0" timeOffset="295837.5529">17184 16104 170,'0'0'60,"0"0"-23,0 0 10,0 0-3,0 0-24,0 0 2,40-51 10,-35 47-11,0 2-4,-2 1 13,3 1-25,2 0-5,5 0 0,4 12 0,2 5 11,2 2-8,-2 1-1,-1-1 1,-4 1-3,-7-4-4,-2 1 4,-5-2 2,0-2 5,0-2 8,-3-3-12,-2-4 10,2-1-11,3-3 2,0 0 2,0 0-1,0-2 3,0-11-1,2-7 2,5-3-13,3 2 4,3 3 0,0 2-1,-1 4 2,0 1 2,1 6-3,-1 2-5,1 3 5,1 0-9,-2 0 3,1 11 1,-2 4-7,1 2 8,-3 0 4,-2-1 0,-1-1 4,-3-1-4,1-3 0,-4-4 2,0-1-2,0-1 4,0-4 1,0-1-2,0 0 10,0 0 12,0-3 22,2-13-47,1-5 2,3-4 9,3 1-11,3 3 3,-2 1-7,4 4 4,1 2-1,0 7 0,1 2 1,-1 5-2,3 0 2,3 0 0,0 8 7,1 4-6,-3 0-1,-2 0 0,-2 0 2,-3 0-4,-3 0 2,-1 0-4,-1 0 2,-6 2-1,1-2-58,-1 0-87,-1 0 9,0-2-182</inkml:trace>
  <inkml:trace contextRef="#ctx0" brushRef="#br0" timeOffset="296519.9666">18021 16258 274,'0'0'107,"0"0"-52,0 0-37,0 0 9,0 0 14,0 0-14,17-59 10,-7 55-2,0 2-20,2 2-7,-2 0-8,4 0-9,-4 8 9,-1 4 2,-3 3 0,-4 0 0,-2 0 0,0-1-4,0 1-3,0-4-3,-6 0 7,-2 0-4,2-4 4,-1-1 0,3-2-18,2-2 8,2-2-12,0 0 3,0 0 7,3 0 13,10 0-2,2 0 2,0 0 0,-1 0 9,2 12-9,-1 4-1,0 5 1,-5 1 11,-5 0-1,-4 3 8,-1-1 16,0-3 3,-1-3-18,-10-5-4,-2-1 1,-4-2-9,-6-4-4,-6-2-3,-5-4-7,0 0-30,-1 0-54,7-12-86,3-8-147</inkml:trace>
  <inkml:trace contextRef="#ctx0" brushRef="#br0" timeOffset="296920.9628">18359 16258 403,'0'0'178,"0"0"-127,0 0-16,0 0-14,0 0-21,0 0 1,0 33 4,0-9 9,0 2-5,0 1-7,0 0 6,0-1-8,0-1 0,0-1 0,0-1 0,0-8-16,0-4-46,0-7-118,0-4-104</inkml:trace>
  <inkml:trace contextRef="#ctx0" brushRef="#br0" timeOffset="298238.9622">20005 16025 7,'0'0'75,"0"0"-12,0 0-1,0 0 4,0 0 5,0 0-28,20-24-10,-9 18-6,1-2-14,-1 5 14,0 3-5,-1 0-22,0 0-2,3 17-2,-1 5 4,-2 4 5,-2 3 6,-2-1 6,-3-2-8,0-5-2,0-3 2,0-5-9,-1-2 1,-1-7-1,-1-1 1,0-3-1,2 0 9,0 0 7,3-3 18,1-14-1,2-4-31,5-4 6,-1 1-8,0 1 0,1 5 1,-1 5 2,0 4-6,0 4 3,0 5-7,1 0 7,-1 5-14,3 10 12,-1 1 2,0 1 0,0-2 3,-3-2-3,-3 0 0,-2-5 0,-1-1 0,-2-3 2,-2-2-2,1-2 0,-2 0 9,0 0-6,2 0 11,-1 0 16,1-14-5,2-4-20,5-3-5,0 1 0,1 2 2,4 3-2,-2 5 0,-2 4 1,-3 6-1,2 0-5,1 1-4,0 11 9,0 2-1,1 0 1,-1-1 0,1 0 2,-1 1-2,3-2 0,-2 0 0,1 0-1,-3-2-1,-2 1-45,-1 0-115,0-1-118</inkml:trace>
  <inkml:trace contextRef="#ctx0" brushRef="#br0" timeOffset="298957.9631">20776 16159 224,'0'0'17,"0"0"38,0 0 15,0 0-15,0 0-11,0 0-17,-10-27-17,12 24 14,9 1-4,3 0 10,5 2-6,2 0-8,2 0-7,-1 8-9,-2 5 2,-1 1-2,-2 0 1,-6 1-2,-2-5 1,-3-1-14,-6 2 9,0-2 5,-4 0 3,-12-2 3,2-2-5,2-3 10,6-2-10,4 0 7,2 0-4,0 0-4,0 0-6,0 0-9,8 0 15,4 0 2,2 0-2,-1 10-9,-3 6 5,-4 5 4,-3 1 15,-2 0 8,-1 0-1,0-3 0,-1 1-10,-8-4 1,-3-3-5,0 1-6,-1-5 4,-1 0-6,0-4-24,-3-5-28,2 0-71,0 0-53,0-6-125</inkml:trace>
  <inkml:trace contextRef="#ctx0" brushRef="#br0" timeOffset="299496.9642">21132 16177 485,'0'0'158,"0"0"-123,0 0-19,0 0 24,0 0-25,0 0 1,17-50-6,-12 47-4,1 3 4,1 0-10,5 0-7,2 9 6,0 8-3,-2 5 4,-2 4 4,-2 1-2,-6 0 0,-2 0-2,0-1 2,0-1-6,-7-1 4,-3-3-1,3-1 1,1-4 0,3-3 0,-1-3 0,4-4-3,0-3 0,0-3-4,0 0 7,5 0-10,12 0 10,5-3-1,5-9 1,0-2-15,-1 4-14,-3 1-51,-2 2-89,-4-3-72</inkml:trace>
  <inkml:trace contextRef="#ctx0" brushRef="#br0" timeOffset="300684.469">22118 15942 117,'0'0'87,"0"0"-15,0 0 15,0 0-10,0 0-24,0 0 5,39-50-23,-31 50-24,1 0-5,5 0-6,4 17 0,1 8 0,1 8 12,-3 4-12,-3 0 12,-4-3-5,-2-5-2,-2-3-1,-3-6-4,0-4 2,-2-4-2,1-6 1,-1-1-1,1-3 0,0-2 5,0 0-3,1 0 2,1-16-3,4-5-1,1-3-5,3 0 2,1 1 3,2 4-4,2 2 4,2 4-1,-1 5 1,1 5-6,-1 3 4,-6 0-5,-1 11-8,-1 7 13,-4 0-11,0 0 6,-3-2 6,0-2 1,-1-2 0,-2-4-2,0-4-5,0-1 7,0-3 2,1 0 7,3 0 5,1-2-11,2-12 16,2-6-19,5-3 4,-2 5-1,-2 2-3,2 4 0,-1 4 20,-1 2-2,3 6-12,1 0-6,1 0 3,0 1-1,1 12-2,-1-1-4,1 0 3,-2 2 1,1-3 1,-3 3-1,-2-2 4,0 0-11,-4 0-23,1-1-39,-3-1-83,-1-2-103</inkml:trace>
  <inkml:trace contextRef="#ctx0" brushRef="#br0" timeOffset="301462.9651">22977 16154 76,'0'0'85,"0"0"-32,0 0 3,0 0 37,0 0 0,0 0-33,12-53-10,0 46-13,-2 2-17,7 4-1,1 1-19,1 0-4,5 0 3,-3 9 0,-2 8-6,-1 4 3,-12 3 4,-6-1 11,0 2-11,-8-2 0,-9-5-2,-3-4-10,4-2 7,4-4 5,3-2-9,4-4-4,4-2-14,1 0 11,0 0 10,0 0-6,5 0-3,11 0-16,2 0 15,3 0 14,-5 0-2,2 3-6,-7 7 4,3 5 6,-2 2 5,-3-1 0,0 2-4,-6-1 17,-3 1-16,0-1 4,0-3 2,-6 0 2,-9-3 5,-3-2-10,-3 0-3,-2-5-2,-3 1-1,1-4-70,-1-1-57,3 0-51</inkml:trace>
  <inkml:trace contextRef="#ctx0" brushRef="#br0" timeOffset="302137.7156">23339 16139 134,'0'0'158,"0"0"-69,0 0-1,0 0 28,0 0-51,0 0-42,14-15-10,-2 10-13,0 3 0,6-1-1,0 1 1,-1 2-3,2 0 2,-2 0-8,-6 2 8,-1 9-3,-5 2 2,-5 0-1,0 2-14,0-1 16,-6-2-15,-6 0-13,4-3 12,2-3-16,3-3-1,3-3-26,0 0 0,0 0 14,0 1-1,2 2 47,10 2 2,4 2 0,4 4 3,0 1 41,1 3-34,-7 0 6,-4 2 11,-6-1 30,-4 1 14,0-1-13,-7 1-3,-11-1-25,-7 3-12,-6 0 0,-1-1-19,-1-1-1,1-1 1,2-2-1,0-4-14,2 1-10,4-2-39,6-2-82,3-4-69</inkml:trace>
  <inkml:trace contextRef="#ctx0" brushRef="#br0" timeOffset="303536.062">24411 16020 55,'0'0'69,"0"0"-17,0 0-6,0 0 21,0 0-23,0 0-20,52-25-23,-42 28 4,-2 13 7,-2 7 3,0 4 21,-3 3-10,1 0 1,-2-3-6,-1-4-20,1-5-1,-2-2 2,0-5-2,0-4-1,0-2 0,0-3 2,0-2 9,0 0-10,3 0 7,6-5-1,3-10-3,4-7-3,3-1-35,1 0 4,-1 0 31,2 7-1,-1 1 1,3 3 13,1 4-7,-1 4-6,-2 4 0,-4 0-6,-3 4 5,-1 13-12,-4 4 13,-1 2 18,-4-4-17,-2 1 8,-1-5 8,-1-5-4,0-4 3,0-1-10,0-2 12,0-3-3,0 0-3,0 0 20,0 0 1,6-8-13,-2-7-9,4-6-11,1 1-18,0 3-1,-2 2 16,1 4 3,2 1 0,5 0 2,3 5 3,3 2-5,0 1 0,0 2 5,1 0-3,4 6 0,-3 6 4,3 1 5,-7 1 14,-1 0-21,-3-1 1,-2-1-1,-4 0-2,-1-3-4,-4 2 2,2-2-3,-1-2 0,-1 1-78,-1-2-59,0-2-126</inkml:trace>
  <inkml:trace contextRef="#ctx0" brushRef="#br0" timeOffset="304260.0144">25351 16213 208,'0'0'142,"0"0"-120,0 0-10,0 0 18,0 0 15,0 0 1,0-35 4,3 31-22,3 2-7,1 2 3,4 0-16,-1 0-3,3 0-2,1 0-3,-2 8 0,0 4-5,-3-2 5,-2 4 5,-1 0-5,-2-1 0,-4 0-1,0 0 2,0-2 5,0 0-3,-4 0 1,-11-5 11,3-2-15,-1-2 6,2-2 0,5 0-4,3 0 4,0 0-4,2-5-1,1 1 10,0-1-11,0 2-7,0 1 5,10 2-2,1 0 3,4 0-3,-2 8 3,3 1-2,0 5 3,0-1 0,-3 2-2,1 0 4,-7 1-4,-2-1 2,-5 2 0,0 3 5,-2 0-4,-13-2 4,-6-2-1,-2-4-1,-3-3-6,-1-1-6,-1-4-15,-1-2-19,1-2-43,-2 0-28,3 0 5,5 0-31</inkml:trace>
  <inkml:trace contextRef="#ctx0" brushRef="#br0" timeOffset="304943.9714">25615 16168 99,'0'0'108,"0"0"-14,0 0 3,0 0-82,0 0-5,0 0-10,-6 27 35,0-9 16,6 0-1,0-1-32,0-3 0,10 0-14,10-3-4,1-4 4,7-4 6,0-3-7,5 0 4,1 0-5,-1-2 9,0-8-11,-6-3 1,-5-1 4,-5 0-3,-6 3 5,-5-2 0,-3 5-6,-1 1 11,-2 4 3,0 3 43,0 0-2,0 0-35,0 0-21,0 11-12,-6 10 12,-4 11-3,-2 2 3,1 2 0,-2 3 0,1 2 4,-3-2-3,2-3-1,-5-3-48,1-4-22,-2-9-104,2-9-220</inkml:trace>
  <inkml:trace contextRef="#ctx0" brushRef="#br0" timeOffset="306576.9643">17345 17217 271,'0'0'101,"0"0"-28,0 0-49,0 0 14,0 0-23,0 0-2,0-35 24,5 31-5,8-4-21,2 3 2,3 1-7,1 4-3,2 0-3,0 0 2,-3 7-5,0 11-4,-5 5 1,0 3 6,-7 1 4,-1-1-3,-4-4-1,-1-1 1,0-1 7,0-7-8,0 1 0,-4-3 5,-1-6-4,4-3 5,1-2-2,0 0-1,0 0 7,0-5-10,0-11-11,3-5 0,11-2 2,3 2 2,2 2 2,0 4 5,0 2-1,-1 5 1,3 1-1,1 6-2,0 1-1,-2 0 4,-1 8-8,-4 7-5,0 3 10,-4 0 3,-4-2 6,-1-4 12,-3-1-5,-3-4-4,0-2 15,0-3-13,0 0 6,0-2-12,0 0 2,0 0 14,0 0 0,0-9 1,1-7-22,2-5 0,5-2 3,1 2-3,6 0 0,0 3-4,3 1 5,-3 6-1,1 6 0,-2 2 0,-1 3-6,0 0 6,3 3-8,0 10 8,0 4-1,-4 1-1,0 0 1,-3 3 1,-2-1 2,1-2-2,-1-2-1,1-1 0,-1-1-29,2-5-64,1-5-127,-1-2-173</inkml:trace>
  <inkml:trace contextRef="#ctx0" brushRef="#br0" timeOffset="307267.0455">18288 17309 223,'0'0'70,"0"0"-35,0 0 5,0 0-5,0 0 18,0 0 9,-38 98-12,38-74-41,0-6-1,0-3 0,5-2-8,5-4 3,1-4 0,2-1-2,2-4 7,5 0-1,5-10 9,2-8-9,-1-3 1,-3 1-3,-2 2-5,-6 1 0,-3 4 11,-3 1-8,-3 4-2,-3 5 0,-2 3 4,-1 0 5,4 0-10,1 9-16,1 11 16,-1 6 8,-4-1-5,-1 1-3,0-1 4,0 1-1,0-4-3,0-4-6,0-3-29,2-5-66,5-9-84,3-1-131</inkml:trace>
  <inkml:trace contextRef="#ctx0" brushRef="#br0" timeOffset="307511.9607">18785 17351 519,'0'0'168,"0"0"-158,0 0-10,0 0 0,0 0 2,0 0 3,-7 85 3,3-64-8,-2 2 6,2 0-6,-2 1-1,1-3 0,1-3-28,2-4-65,2-10-212</inkml:trace>
  <inkml:trace contextRef="#ctx0" brushRef="#br0" timeOffset="308754.9591">19898 17204 188,'0'0'99,"0"0"-73,0 0 0,0 0 25,0 0-6,0 0-30,75-29 5,-55 29-1,2 0-8,-1 10-9,-3 9 2,0 7 4,-3 0 17,-5 1-18,-1-1-5,-3-4 5,-3-1-3,-1-3-3,-2-2 0,0-5-1,0-3 0,0-2 5,0-3-2,0-2 9,0-1-11,0 0 7,0 0 3,0-10-5,2-4-6,6-2-13,0 0 9,2 2-1,3-4 7,3 1-2,3 1 0,-2 0 3,-1 9-5,-7 2 2,-2 5-2,-1 0-3,0 7-16,0 9 21,-1 2 15,-1 0-8,-1 0 7,-3-2-11,0 0 1,0-1 10,0-5-7,0-2-4,0-4-3,0-2 4,0-2 1,0 0 1,0 0-3,5-7 3,6-11 5,1-3-11,3-1-14,-1 3 8,0 2 6,-1 2 0,0 1 0,5 3 1,-3 1 0,1 5 1,-2 2-2,-2 3-5,-3 0-1,1 8-8,0 8 13,1-1 1,-2 1 12,-2 1-8,-2-1-4,-2-2 2,-2 1-5,-1-2 3,0-1-72,0-1-63,0-4-76</inkml:trace>
  <inkml:trace contextRef="#ctx0" brushRef="#br0" timeOffset="309427.9629">20781 17331 248,'0'0'109,"0"0"-87,0 0-10,0 0-12,0 0-6,0 0 6,-27 73 0,25-52 6,2-5 0,0-3-6,0-2-2,13-5 2,4-3 1,3-3 6,2 0 0,3-4-3,-2-7-4,-4 2-11,-2 0-5,-7 1 16,0 1 0,-2-1 3,-1 0-2,3-2 2,-3 1-1,-1 2-2,-5 2 0,-1 4 12,0-1 56,0 2 15,0 0-42,0 0-9,0 0-25,-4 13-7,-5 5 0,1 3 7,2-2-3,-1 2 1,0 0-5,2-1 0,1 1-4,-1 0 4,2-3-20,3-3 14,0-6-123,0-6-7,5-3-143</inkml:trace>
  <inkml:trace contextRef="#ctx0" brushRef="#br0" timeOffset="310020.9604">21313 17384 233,'0'0'152,"0"0"-65,0 0-57,0 0-10,0 0 6,0 0-12,17-47 6,-7 44 5,1 2-7,2 1-18,1 0-5,2 4 2,-3 10 1,1 4 2,-4 3-2,-5 0 2,-4 0 7,-1 0-6,0 0 0,-4 0 7,-8-3-7,-3-1 2,3-2 0,0-3-2,6-3 3,2-2-4,2-2-1,2-2-2,0-3-7,0 0 2,0 0 1,6 0 7,12 0 9,2 0-8,6-6 0,3-2 4,0 1-5,1-1-6,-4 2-96,-4 1-80,-4-3-88</inkml:trace>
  <inkml:trace contextRef="#ctx0" brushRef="#br0" timeOffset="311506.7219">22419 17297 35,'0'0'68,"0"0"-36,0 0-16,0 0 39,0 0-7,0 0-9,83-65 23,-71 65-22,1 0-29,-3 0 0,-1 4-6,-2 8 3,5 5 5,-1 2 0,1 1-6,2 0-3,0-1-4,-1 1 6,-1-1-5,-3-2-2,-1-1 1,-5-2-6,-2-2 6,-1-1 8,2-4-8,-2-1 5,0-3-5,1-1-7,-1-2-20,3 0 1,5 0 25,3-11 1,3-7 1,5-6 5,-1-2-6,2 1 0,-1 2 1,-4 7 0,1 4 0,-4 4-1,-1 5 0,-2 3-1,-3 0-4,-3 12-10,-2 6 15,-1 5 7,0 1 4,0 0 6,0 0 12,0-4 1,0-2-21,-3-3 2,2-2-6,-2-5-4,1-4 9,2-1-9,0-3 2,0 0 13,0 0 5,0-9 15,2-6-16,8-6-18,2-1-1,1-1-1,1 0 0,-1 2 3,4 4-3,2 1-2,0 4 1,0 1-1,0 6 2,-4 3-1,3 2 1,-3 0 6,1 3-5,-1 11 3,-3 1 6,-3 3-6,-3-2 7,-2 1-9,-1-1-2,-3 0 9,0-3-6,0-1-3,0-4-10,0-2-42,0-5-95,0-1-193</inkml:trace>
  <inkml:trace contextRef="#ctx0" brushRef="#br0" timeOffset="314522.9766">23345 17586 31,'0'0'31,"0"0"25,0 0-18,0 0-1,0 0-7,0 0 35,53 22 3,-38-26-28,2-7-27,0 1-6,1-1 25,-3-1 12,0 3-24,-6-1-11,-2 3 25,-1 1 4,-5 1-20,1 1 12,1 1-9,0 0-16,0-1 5,0 1-5,-1-2-2,-1 1 0,2-1 2,0 1-1,-1 1-1,2-2-3,-4 4 4,1 1-2,-1 0 7,0 0-9,0 0 0,0 0-4,0 0-5,0 0-23,0 0-23,0 0-12,0 1 59,0 4 6,0-1 4,0 2-4,0-3 4,0 0-2,0-3 4,0 0-3,0 0 3,0 0 5,0 0-2,0 0 8,0 0-13,0 0 4,0 0 10,0 0 3,0 0 4,0 0 6,0 0-8,0 0 6,0 0-20,0 0-7,0 0 0,0 0-40,0 0-106,0 0-199</inkml:trace>
  <inkml:trace contextRef="#ctx0" brushRef="#br0" timeOffset="315323.9634">23419 17443 74,'0'0'85,"0"0"-63,0 0 5,0 0 44,0 0-23,0 0-25,-9-4-2,4 4 6,-1 0-1,0 5-7,-1 4-13,1 5 15,3-1-15,0 4-6,1-1 3,2 2-2,0 0 1,0-1-2,0 1 6,2-3-5,5-2 1,1-2 2,4-5-1,1-1-1,5-5 5,3 0 5,0 0 1,3-8-4,-1-6-5,-3 1-2,-2-2 3,-3 1-4,-2 1 6,-2 1-6,-1-2 0,-4 1 24,0 1-10,-3 1 5,0 1 3,-1-1-6,-1 1 15,-1 0-24,0 5 0,0 2 9,0 1-12,0 2 3,0 0-8,0 0-2,0 3 0,0 17-9,0 5 11,0 8 4,-4 2-4,-1 3 0,2 4 2,1-3-1,1 0-2,-1-4 1,1-4 0,1-3 1,-2-6 3,2-4-4,-1-1 0,1-9 0,0-2-4,0-2-2,0-4-70,0 0-48,9-7-91</inkml:trace>
  <inkml:trace contextRef="#ctx0" brushRef="#br0" timeOffset="316155.9603">23888 17580 170,'0'0'92,"0"0"3,0 0-39,0 0-15,0 0 1,0 0-18,-8-46 10,8 40-7,0 2-1,0-2 5,4 1-19,3-1-3,3 2-1,-1-1-6,4 4 9,-1 1-11,6 0 1,-2 0-3,2 10 0,-3 4 0,0 2 1,-6 1 2,-3 1-5,-5-2 4,-1 0-2,0 0 2,-1-2 0,-8-4 6,0-1-2,0-4-2,5-2 6,2-3-5,1 0-2,1 1-1,0 2-5,0 5-2,0 2 1,0 6 5,7 2-6,6 3 7,1 4 0,1-4 2,-5 0-1,-1 0-1,-3-1 0,-6-4 0,0 1 3,0-3-3,0-2 0,-12-2 11,-3-2-9,-3-2 0,-1 0 0,-2-5 0,-1-1-4,-4 0-32,4 0-76,-4-7-78</inkml:trace>
  <inkml:trace contextRef="#ctx0" brushRef="#br0" timeOffset="317633.6789">24893 17268 67,'0'0'46,"0"0"-18,0 0 20,0 0 13,0 0 9,0 0-19,0 0-3,4-18-9,5 15-14,2 0-2,5 1-13,0 2-10,2 0 10,-1 0-8,-1 0-2,-4 3-4,-3 9-9,0 4 13,-5 0 4,-1 4 6,0-2 3,-3 0-9,2-2 2,-2-1-1,0-1-2,0-2 1,0-3-2,0-3-2,0-3 5,0-2-5,0-1 0,0 0 2,3 0 3,0 0 6,1-1 4,4-11-5,1-6 1,1-2-9,3 1-1,3-2 3,0 0-3,2 4-2,0 2 1,-3 3 0,-2 4-4,-4 4 5,-4 4-2,2 0 1,-3 0-13,2 9 5,0 9 8,0 3 5,-1 0 14,-1 0-11,-2-1-2,-1-2-1,-1-5-3,0 0 7,0-6-7,0-1-1,0-3 4,0-1-4,0-2-1,0 0 5,0 0-5,3 0 8,3-5 1,5-11-7,3-4 10,2-1-12,-2 4 2,-3 7-3,-2 1 4,0 4-2,-5 2 0,1 0-1,1 3 9,1 0-9,3 0 0,3 0-1,0 6 1,-3 9 0,-1 3 0,2 2 0,-5-2 7,0-1-7,-2-1 0,-1-1 0,-1 0 0,-1-1-1,-1 1-57,2-5-81,-2-4-91</inkml:trace>
  <inkml:trace contextRef="#ctx0" brushRef="#br0" timeOffset="318415.7297">25627 17394 180,'0'0'135,"0"0"-59,0 0 24,0 0-66,0 0-32,0 0-2,0 24 4,0-3 20,0 4-7,0-7-10,0 0 3,3-2-10,3-2 0,2-3 4,3-3-3,4-2-1,1-2 5,4-4-1,2 0 10,2 0-14,1-13-6,-1-2-12,-4-3-5,-2 2 11,-2-2 9,-6 3 3,-2 1 8,-5 5-8,-2 4 20,-1 5 42,0 0-11,0 0-26,0 0-25,0 8 1,-4 12-5,-2 2 5,0 2-1,1 0 2,1 1-1,0 0-1,1 0 0,1 0-6,-1-2 6,3-5-88,0-5-46,0-5-123</inkml:trace>
  <inkml:trace contextRef="#ctx0" brushRef="#br0" timeOffset="318989.7084">25991 17439 282,'0'0'89,"0"0"-76,0 0-8,0 0 19,0 0 9,0 0-12,0 56-16,0-45 4,6-4 4,0-1 2,2 0 17,5-4-18,0-1-2,5-1-2,1 0 0,-1 0-7,3 0-1,0-1-2,-2-5-18,2-3 7,3-2-5,-3-1 8,-2 2 0,-3-2 8,-5 4 3,-5 2-1,-4 3 15,-2 3 54,0 0-7,0 0-36,0 0-17,0 0 8,0 0-19,-3 7 1,-5 10-1,0-2 2,0 3-2,0 2 4,2 1-4,0 1 0,-2 4 3,0 0-3,-1 2 0,0 1-3,0-5-4,2-3-21,-1-3-21,-1-7-92,3-1-116</inkml:trace>
  <inkml:trace contextRef="#ctx0" brushRef="#br0" timeOffset="321008.4696">26076 17283 116,'0'0'70,"0"0"-4,0 0 8,0 0-26,0 0-13,0 0-15,0 0-1,-5 0 1,5 0-20,0 0-1,0 0 0,0 0-7,-2 0 5,-2 8 3,-2 5 12,0 2 8,0-1-12,-1 4 5,-2-3 5,-2 0-9,1 0-2,-2 0-4,2-1-3,2-3 4,1 0-4,2-1-1,4-2-1,1-2-3,0-3-10,0 2-49,0-4-56,0-1-24</inkml:trace>
  <inkml:trace contextRef="#ctx0" brushRef="#br0" timeOffset="324037.9612">26326 13788 19,'0'0'76,"0"0"-28,0 0-9,0 0-4,0 0 21,0 0-17,-11-30-30,8 24 20,0 1-15,0 0 10,1 1 30,1 1-24,-1 2 5,2-1-3,-1 1-24,-1-1 1,2 1 0,0-1 6,0 1-7,0 1-2,0-2 3,5 2-9,12-1 0,7 0 4,6-1-4,2 0 1,-1 2-1,3 0 2,-3 0-4,2 0 2,1 0 0,2 0 1,-1 2 0,-2 1 0,-2-2-1,-4 2 0,-4-1 0,-1 1 0,-3 0 0,0 0-1,-2 0 4,0 0-6,-4-2 1,-4 1 2,-4 1-5,-3-2 4,1 1-7,-2-2 4,2 3-4,0 2 5,2-1 3,-1 2 0,-2 2-2,2 2 5,-4 5-1,0 0 3,0 3 2,0 2-1,0 4-6,0 3 1,0 5 7,0 7-7,-2 1 0,-5 4 4,-2 1-1,0-3 1,-4 0-5,4 0 2,1-1 5,1 5-4,3 3-3,-1 2 11,1-1-10,-1-3 10,1-4-8,-2-1-2,-2-3 8,4-3-9,-2-1 0,1-3 0,1-2 2,-3-1 0,1 0-2,-2 5 0,0-1 1,2 0 1,-2-2-2,3-3 0,1 0 2,-1 4-5,-1 1 3,1 1 0,0-3 6,2-3-6,-2 4 0,1 3 2,-2-3-2,1-1 3,-3-4-3,-1 3 0,-2 6 2,-4 3 1,3 5-2,-1-2 6,4-3-6,1 1 9,2-3-2,-1 0-6,4-2 11,-1-2-13,2-1 2,-1-1 6,0 1-6,0 1 11,0 0-8,-3 2-4,3-2 10,-1 0-10,-1-1-1,2-2 1,-1 1 1,-1 1-1,2-1-1,-1 0 0,1-4 0,3-1 2,-2-4-2,2-1 0,0 0 2,0-3 2,0 2-4,0-3 1,0 1-3,0 1 2,-1 1 0,-1 4 1,2-1 1,-1 2-2,-1-2 0,2-2 1,0-2 0,0-1-1,0 0-2,0 2 2,0 1 1,0-1 4,0-1-5,0-1 0,0 0 4,0-1-4,0-3 0,2 0 1,-2 0 2,1-2-2,-1 3-1,0 3 0,2 0 1,-2 3-1,0 0 0,0 1 0,0 1 1,1-1-3,1-1 2,0 0 0,-1-2-1,3 1 1,-2-2 0,-2 0 0,1 0 1,-1 0 1,2 2-2,-1 2 0,1 1-1,1-1 2,-2 2-1,1-1 0,1-2 2,-2-1-3,2-2 1,-1-2 0,1 0-2,-2 0 2,2-1 0,-2-5 0,1 4 0,-1-2 1,-1 0-1,0 0 0,2 0 0,-2-2 0,1 1 0,1-1-2,-2-3 2,1-4-4,-1 0 1,2-2 3,-2-1-5,0 0 5,0 2 0,0-2 0,0 0 1,0 0-3,0 0 2,0 0 0,0 0-2,0 0 3,0 0-1,0 0 2,0 0-1,0 0 6,0 0-6,0 0-1,-12 0 0,-9 1 0,-4-1-13,-3 0-15,-2 0-34,-3 0-48,2 0-57,1 0-140</inkml:trace>
  <inkml:trace contextRef="#ctx0" brushRef="#br0" timeOffset="328668.1386">26953 17340 43,'0'0'95,"0"0"-29,0 0-8,0 0 10,0 0-38,0 0-27,0 0-3,-3-3 0,3 12 0,0 6 24,0 2-3,6 1-5,0-2 2,4 0-2,1-3-6,1-1-3,1-1 4,6-5-4,6-5 18,1-1 4,3 0-7,1-1-10,-4-13-5,-2-1-6,-4-1 6,-4-1-3,-5 0-3,-1 2 11,-7 2-7,-2 1 22,-1 4 13,0 5-10,0 3 15,0 0-12,0 0-28,0 0-5,0 14-13,-1 8 13,-2 6 0,1-3 1,1 0-1,-2 0 1,2-3-1,1 0 0,0-1-1,0-2 0,0-1-15,0-3-47,10-3-81,0-8-105</inkml:trace>
  <inkml:trace contextRef="#ctx0" brushRef="#br0" timeOffset="329081.9628">27611 17322 268,'0'0'153,"0"0"-32,0 0-38,0 0-46,0 0-29,0 0-8,0 0 11,-33 44 0,14-19 5,-2 1-12,3 0 0,0-1-1,0 2-1,2-4-2,-2 1 2,0 0-2,0-2-12,3 1-65,0-4-104,8-5-18</inkml:trace>
  <inkml:trace contextRef="#ctx0" brushRef="#br0" timeOffset="329416.9479">27420 17366 178,'0'0'121,"0"0"-18,0 0-5,0 0-6,0 0-47,0 0-45,-6-7-9,9 26 4,10 5 5,-1 0 13,-1 0-10,2-3 6,-2 3-9,0-3 0,-2 2 2,1-3-2,-3 1-27,-1-3-84,-3-4-36,0 0-94</inkml:trace>
  <inkml:trace contextRef="#ctx0" brushRef="#br0" timeOffset="330119.9573">27806 17369 242,'0'0'98,"0"0"-17,0 0-11,0 0-12,0 0-58,0 0-1,-1 21 1,4 7 22,3 4 11,2-3-5,-1-2-11,0-5-3,2-2-11,3-5 1,0-5-4,2-3-2,3-7 2,4 0 7,3-2-6,2-14 11,-3-1-12,-3-1-2,-7 0 1,-5 1 2,-1-1 3,-3 1 4,-1 3-6,0 6 13,-3 4 17,0 4 0,0 0-16,0 0-16,0 16-10,0 11 10,0 5 1,-1 4-1,-5 0 0,-4 2 1,1 1 2,0-2-3,0-4-1,1-2-2,5-7-63,0-5-84,2-6-218</inkml:trace>
  <inkml:trace contextRef="#ctx0" brushRef="#br0" timeOffset="334189.9602">27679 14538 81,'0'0'68,"0"0"-18,0 0 33,0 0-9,0 0-21,0 0 21,0 0-25,-1-6 6,1 6-6,0 0-34,0 0-7,0 0-8,-2 0-3,1 1-18,-1 14-5,1 5 26,-2 2 16,3 5-14,0-1 12,0 1 4,0-3-10,6-3 2,3-2-10,2-3 2,2-6 0,-1 1-1,0-5-1,4-3 6,2-3-1,3 0 8,1 0-13,4-14 1,-3-2-5,-4-2-7,-2 0-2,-5-2 12,-2 0-3,0 2 1,-3 3-23,-2 2 2,-4 5 24,-1 2 0,0 5 7,0 1 13,0 0 11,0 0-31,0 0-12,0 7 10,0 7 2,0 0 1,0-1 10,0-1-4,0 2-2,8-3 14,0 2-16,2-3-2,-1-1 10,1-1-10,-3-4 2,1 1-3,-2-1 3,1-1 1,1 0-4,2-1-3,-1-2-2,6 0 4,2 0-1,-1-8-3,3-7-10,-5 0 8,0-1-11,-6-1 10,-2 3 5,-3 2 2,-3 2 1,0 3 0,0-1 3,-1 1-6,-7-1-5,0 0 8,0-1 12,0 0-12,4 0 3,1 0 5,0 2-5,1 1 6,1 1-9,-1 4 4,2-1 15,0 2-12,0 0-7,0 0-5,0 0-7,0 0 7,0 4-1,5 4 6,7 0 0,7-2 0,4-3 0,8-2 0,7-1 1,6 0 9,2 0-10,-1-10-3,-3-2 1,-5 0-4,-9-1 1,-8 2 5,-6-4 0,-3-5 7,-2-6-7,1-4 0,-4-4 4,0-6-2,0 0-2,-1-1 0,2 2 4,-4 3 0,-1 6 1,-2 6 2,0 5 17,0 11-10,-2 2-4,-1 4 10,3 2-10,-1 0-7,1 8-3,-3 23-19,2 16 19,-1 10 1,-1 5 5,1 2 7,-2 0-8,1-4 27,0-6-29,0-6 12,3-6-11,0-5 2,0-7-4,0-6-2,0-7 0,0-4 2,0-5-2,0-6 0,0 0-3,0-2-5,0 0 6,7-6-3,6-12 4,3-6-18,3 1-1,-2 3 2,-1 2 12,-1 0-3,0 2 6,-2 1-2,1 3-10,-4 6 12,-4 2 2,-3 2 1,-1 2-1,1 0 1,3 0-10,5 0 5,4 9 4,5 3-2,-1 1 4,-1 2-1,3 1 7,-3-3-3,0-1 3,-1-1-7,0-3 3,1-1 0,-2-3 0,2-2-2,0-2 5,0 0-4,3 0 3,-3-6-4,1-6 1,-2-5-4,-4-3 2,-4 1-10,-4-4 8,-4 1-8,-1 1 1,0 4-7,0 4 10,-7 5 6,-4 2-14,-1 4 4,0 2 7,0 0-3,0 7 6,3 9-1,5 2-1,2 2 0,2-1 3,0 1-1,5-4 12,10 1-7,3-2-3,2-3 7,2 0-3,1-3 13,3-1-16,-4-2-1,-1-2 0,0 1 1,-3-4-2,-2-1-1,-1 0 0,0 0 7,3-1-5,-2-12-1,4-3 5,-1-5-4,2-4-4,-5-1-11,-5 0-5,-8 2 16,-3 2-8,0 2 5,-3 2 2,-9 3 0,2 5 0,-1 0 0,0 3 3,1 1-1,1 1 1,3 2 0,3 2 1,2 1-1,1 0 1,0 0-1,0 0-11,0 0 7,0 0-9,7 0 13,5 0 0,3 3 2,2 0 0,2 1-2,3 0 2,-1-1-2,2-1 1,0 1-1,-4 3 0,0 1 3,-6 1-6,2 3 0,-4 1 3,-1 3-5,-1 2 4,-3 1 1,0 0 2,-1-1-2,0-1 3,0-3-3,2 0 0,1-3 5,2-2-3,1-1-2,2-2 3,3-4 2,3-1-1,4 0-2,4 0-2,1 0 9,1-9-8,-3-1 1,-2-4-1,-4-3 1,-2-5 3,-9-2-5,-5-4 0,-4 2-5,0 2 5,0-1 0,-6 7 0,-4 5-4,-5 5 4,3 7 7,-6 1-1,1 6 0,0 15-6,2 6 0,5 3 5,6-1 0,4-4 7,0-2-5,15-2-5,9-3 7,12-5-8,9-6-2,8-7-14,8 0-44,4-10-160</inkml:trace>
  <inkml:trace contextRef="#ctx0" brushRef="#br0" timeOffset="337249.9603">23538 8303 236,'0'0'19,"0"0"13,0 0 18,0 0 10,0 0-34,0 0-20,0 0-6,0-3 0,0 15 10,0 6 34,0 3-28,0 4-1,3-2 3,4 1-9,1 0 9,1-2-10,4-3-5,1-2 4,2-5-4,2-2 3,1-4 0,1-3-6,1-3 0,2 0-17,0 0-26,-2-12-27,-3-2 32,-5-2-11,-3 0 42,-4 2 7,-1-1 3,-4 2-2,-1 2 2,0 4 4,0 4-1,0 0 48,0 1 9,0 2-23,0 0-40,0 0-17,4 8 2,2 7 15,2-1 5,1 1 1,2 1 5,2-1 2,2-2 7,4-1-14,1-1-4,2-2 8,1-5-9,-1-1 0,-1-3-1,-2 0-1,-5 0-9,-1-1-9,-5-10 12,-4-2 4,-2-2 0,-2-3-4,0 3-5,0-2 8,0 2 4,-5 1-1,1 4 1,1 1 5,1 3-4,-1 2 4,3 2 19,0 1 3,0 1-8,0-2-19,0-3-14,15 1 14,10-3 0,2-4 0,3-1-2,0 0-22,-5-3-2,-4-4-7,-1-2-3,-4-2 32,-3-6-17,-3-1 18,-4-5 3,-5-3 0,-1-2-2,0-7 2,0-1 0,0 6 17,-3 7 28,-1 13 46,1 11-35,1 7-42,2 4 22,-2 0-36,2 22-12,-1 28 12,1 22 6,-2 12 25,1 2-10,1-9-10,0-9 14,0-8-15,0-10-6,0-8 7,0-11-10,0-5-1,0-8 0,4-8 0,0-3 1,-1-7-1,1 0-11,8-4 11,3-15 1,6-8-1,-3-3-6,-2-2 6,-2 2-2,-3 3 2,3 5 0,4 5-6,0 7 3,6 5-3,-1 5 2,3 0-4,-3 1 4,0 14-3,-2 5 5,0 1-3,-2-1 7,2-1-2,0-2 0,1-4 0,5-2 1,5-4-1,5-5 0,4-2 5,0 0-3,-2-6-4,-2-11 1,-7-4-8,-8 0-9,-4 0-4,-9 1-4,-7 5 23,-2 2-5,0 1-17,-16 6 16,0 1 9,0 1 30,-2 2-20,7 2-6,3 0 10,3 0-14,4 0-1,-1 14-1,2 4 0,0 0 2,0 2 4,8 1 7,5-3 4,0-3-6,1-3-4,-1-3-5,0-2 1,3-1 5,6-4-6,9-2 0,8 0 5,7-2 1,-4-11-6,-6-2-7,-6-2-19,-10-1 25,-7-2-14,-9-1 15,-4 0 0,0-1 1,0-2 0,-6 1-1,-5 3 3,0 4 5,-1 3 13,0 2-1,-2 1 6,5 2-22,2 2-4,0 3 10,4 0-8,1 1 11,2 2-7,0 0-3,0 0-3,0 0-8,0 0-2,15 5 8,3 2 4,4 1-3,5-2 1,1 0 0,-1-3 6,-2 3-6,-5 0 0,-4 1 0,-1 3 1,-1 0-6,-5 5 5,1 0-4,-1 5 3,-3 1-5,1-2 6,1 4-1,5-4 2,4 2-1,5-1 1,3-5-1,4-2 2,4-6 1,1-4-3,6-2 0,3-1-2,-1 0 0,0-6-6,-3-10-14,-5-5 9,-8-3-4,-7-4 7,-10 1-1,-9 0 11,0 0-5,-4 2 11,-9 4 1,0 4 16,4 8 5,3 6-12,0 3-16,-2 1 2,-2 20-5,3 5-6,5 4 9,2 2 9,0-4-8,14 0 5,8-5-6,6-2 0,8-5-1,2-6-38,-4-2-60,-6-5-217</inkml:trace>
  <inkml:trace contextRef="#ctx0" brushRef="#br0" timeOffset="338134.3427">26946 8228 168,'0'0'71,"0"0"-15,0 0 20,0 0-8,0 0-6,0 0-47,0 0-11,-82-74 4,65 74-1,1 0-7,1 15-3,-2 3-1,4 5 4,1 2 4,5 0-4,5-3-3,2-1 3,0-3 5,6-1-5,12-5 0,3-4 5,6-4 1,8-4 1,3 0-1,-2-6-6,-2-8 0,-7-2-19,-8-3-9,-9 1 26,-6 0 4,-4 3 1,0 3 7,0 7 31,0 1 59,0 4-42,0 0-48,0 0-10,0 0-19,0 5 13,1 8 4,8-1 4,3 1-3,3-2 1,3 0-44,-2-4-78,4-2-114</inkml:trace>
  <inkml:trace contextRef="#ctx0" brushRef="#br0" timeOffset="338337.0351">27426 8420 42,'0'0'6,"0"0"-6,0 0-6,0 0 6,0 0 13,0 0-13,-75 80-24</inkml:trace>
  <inkml:trace contextRef="#ctx0" brushRef="#br0" timeOffset="339041.9592">27706 7928 545,'0'0'0,"0"0"1,0 0-1,0 0 33,0 0-25,0 0-1,12 88 80,-12-28-45,0-3 7,-4-4-29,-4-7-7,3-5-4,3-5-6,2-7-3,0-5 0,0-5 0,0-8 0,0-5 0,0-3-19,2-3-1,5 0-1,0-6 21,2-11-13,-1 1-8,-1-1 20,-5 5 2,-1 0-1,-1 1 14,2 4 7,-2 1-3,0 1-6,1 2 1,-1 3 12,0-1-13,0 1-8,3-3-3,5-1-1,6-3 0,8-2-1,1 2 1,1 2-5,0 4 5,-4 1-6,-3 0 3,-1 6-1,0 9-1,-4 0 0,-1 3 1,-4 0 2,-6 0-8,-1 0 10,0 0 6,-3-1-6,-15-2 4,-3-2 6,-6-2-9,-1-2 8,-2-3-9,2-4-1,0-2-30,5 0-99,4-11-278</inkml:trace>
  <inkml:trace contextRef="#ctx0" brushRef="#br0" timeOffset="339376.9604">28248 8353 432,'0'0'73,"0"0"-73,0 0-37,0 0 37,0 0 26,-43 91 5,14-60-15,-2-3-2,1-4-14,3-2-3,5-8-96,5-3-154</inkml:trace>
  <inkml:trace contextRef="#ctx0" brushRef="#br0" timeOffset="339933.957">28812 8126 192,'0'0'129,"0"0"-92,0 0-10,0 0 73,0 0-13,0 0-57,-39-70-30,17 70 7,-4 18-1,1 13 6,1 6 7,4 4 5,4-1 10,7 0-1,6-4-18,3-3-15,8-3 1,22-3 2,10-6-1,12-5 0,5-5 7,1-7-9,-1-2-29,-3-2-117,-5 0-261</inkml:trace>
  <inkml:trace contextRef="#ctx0" brushRef="#br0" timeOffset="340148.9577">29370 8386 458,'0'0'0,"0"0"-10,0 0 8,0 0 4,-21 95 3,-1-74 4,-5 1-4,-3-1 8,-1-1-13,0-4-32,-1-3-181</inkml:trace>
  <inkml:trace contextRef="#ctx0" brushRef="#br0" timeOffset="340946.9612">29812 8199 337,'0'0'80,"0"0"-51,0 0 25,0 0 25,0 0-30,0 0-31,-29-78 0,19 70-15,-3 5 8,-3 2 0,0 1-10,-4 1-1,-3 20 0,-6 7 0,1 3 9,3 2-8,5-1 0,7-1 5,8 0-4,5-4-2,0-4 0,5-1 1,14-7-4,6-3 7,7-5-4,4-5 7,7-2-1,2 0-6,0-17 0,-3-4-14,-7-3 13,-7-6-4,-7-4 5,-4-9 6,-7-3-5,-2-9 0,-7-3-1,-1-7 5,0 2 9,-3 7 8,-6 9 4,2 15 13,1 10-19,0 10 7,1 10 9,4 2-18,-1 0-18,-2 29-20,-2 21 13,-2 19 7,3 6 1,3 4-1,2-7 0,5-7 0,15-6-3,10-8 3,3-4-2,6-7-17,4-9-32,2-8-19,3-9-127</inkml:trace>
  <inkml:trace contextRef="#ctx0" brushRef="#br0" timeOffset="341616.7714">31247 7976 256,'0'0'107,"0"0"-63,0 0 36,0 0-11,-100-31-44,60 31-21,-5 1 6,0 14 16,0 8-22,-1 7 27,4 6-8,-2 9-7,5-1 11,6 0-13,6-2 10,9-4-20,6-2 0,8-5-1,4 1-3,4-2 0,19-3-2,8-3 4,11-5-4,8-6 2,13-7 0,7-5 11,3-1-11,-1 0-8,-8-6-39,-13-5-28,-17 0-46,-16-3-61,-12-4-155</inkml:trace>
  <inkml:trace contextRef="#ctx0" brushRef="#br0" timeOffset="341901.9554">30777 8222 145,'0'0'2,"0"0"83,0 0 26,0 0-35,0 0 3,101 9-12,-63-9-11,7 0-27,7-8-20,7-1-9,1 2 5,0 1-5,-5-1-28,-6 3-82,-10 0-71,-9-1-136</inkml:trace>
  <inkml:trace contextRef="#ctx0" brushRef="#br0" timeOffset="342559.9651">32594 7837 12,'0'0'98,"0"0"-45,0 0 41,0 0 4,-21-87-16,-7 79-57,-7 2 28,-8 2-13,-6 4-32,-3 2 14,-2 22-11,-1 11-5,-2 13 7,-1 11-12,0 12 0,4 6 17,9 1 5,8-5 13,16-8-31,11-11-2,10-6-6,3-6-1,25-4-1,12-5 5,11-9 0,7-4 12,14-8-12,5-8 6,5-4 3,2 0-9,-5-1-31,-12-11-53,-10-3-104,-20-2-45</inkml:trace>
  <inkml:trace contextRef="#ctx0" brushRef="#br0" timeOffset="343130.9603">32096 7922 179,'0'0'75,"0"0"-10,0 0-29,0 0-9,0 0 19,0 0 7,-6-12-28,4 27-25,-1 18-12,-3 16 12,1 5 37,-1 4-24,1-2-6,0-3-7,1-7 2,2-5-4,2-3-27,0-4-51,0-3-69,0-9-94</inkml:trace>
  <inkml:trace contextRef="#ctx0" brushRef="#br0" timeOffset="348431.9959">28049 15555 73,'0'0'70,"0"0"-14,0 0 41,0 0-9,0 0-23,0 0-12,0 0-8,62-60-11,-58 58-23,2 2 0,3 0-11,4 0 8,4 11-1,1 7-5,0 4 0,-6 7 18,-2 1-3,-5 3-10,-1-3-7,-3-1 11,-1-4-10,0-2-1,0-5 2,0-1 2,0-5-7,0-5 3,-4 0 0,3-6 11,-1-1-10,2 0-1,0 0 13,0 0-11,0-9 0,3-11-2,9-5-15,3-4 12,4 1-12,2 0-7,-1 9 17,-1 4 3,-5 4 0,-1 8 0,-3 3 3,1 0-8,2 8 0,-2 8-6,0 4 4,-1-2 4,-6 0 5,-1-3 0,-3-3 4,0-3-3,0-1 4,0-4 6,0-2 10,0-2-5,0 0-3,0 0 2,0 0-4,0-10 15,5-11-26,5-5 0,8-5 4,6 0-4,2 2-1,3 8-3,-5 4 4,-5 9-1,-3 5 1,-3 3-4,-3 0 1,0 4-1,-1 13 4,-1 1 0,-1 0 0,-2 0 9,-1 0-9,1 1 1,-1-1 2,1-1-3,1 0-6,1-1-60,-1 1-101,-4-1-137</inkml:trace>
  <inkml:trace contextRef="#ctx0" brushRef="#br0" timeOffset="348949.9594">28884 15898 5,'0'0'342,"0"0"-283,0 0 29,0 0-35,0 0-28,0 0-18,31-30 3,-16 16-7,1 1-1,-4 2-2,-2 3 0,-4 1 2,-4 4-2,-2 3-1,0 0 1,0 0-18,0 3 0,0 12 18,0 5 0,0 0 7,0 1-6,0-2 21,0-2 13,0 0-8,2-4-3,4-1-17,1-3-4,3 0 1,-1-3-4,8-4-5,1-2-49,6 0-100,-2-12-212</inkml:trace>
  <inkml:trace contextRef="#ctx0" brushRef="#br0" timeOffset="349133.7846">29027 15727 526,'0'0'43,"0"0"-33,0 0 17,0 0-27,0 0-10,0 0-111,-8-41-163</inkml:trace>
  <inkml:trace contextRef="#ctx0" brushRef="#br0" timeOffset="349855.9561">29215 15945 141,'0'0'201,"0"0"-141,0 0 36,0 0 12,0 0-68,0 0-28,0-12 2,9 4-13,1 1-1,3-1 0,-2 1 0,0 1 2,-1 0-2,-3 1 0,-1 4 0,-3 1 0,-3 0-1,2 0-2,0 0-12,1 6-2,4 12 17,-3 9 0,1 6 10,-4 3 22,-1 5 5,0 2-11,0 0-3,-7-1 5,-6-4-22,0-4 9,-1-4-1,-1-4-13,2-5 4,2-7-5,5-4 3,1-7 2,4-2-5,-1-1-1,1-1-2,-1-17-25,2-8-34,0-6 5,2-2-51,14-7-118,5-4-126</inkml:trace>
  <inkml:trace contextRef="#ctx0" brushRef="#br0" timeOffset="350084.5392">29409 15698 428,'0'0'117,"0"0"-46,0 0-14,0 0-9,0 0-44,0 0-4,-27-24 0,27 24-4,0-1-72,0-1-273</inkml:trace>
  <inkml:trace contextRef="#ctx0" brushRef="#br0" timeOffset="352645.9586">30546 15379 88,'0'0'9,"0"0"14,0 0-1,-82-30-3,55 30 25,-3 0 6,-7 7-16,-4 18 13,-9 9-19,-4 7 14,-6 7 19,0 5 8,1 1-1,5-2 3,11-5-36,17-8-13,13-7-15,12-6-7,1-5 7,13-5-1,17-6 7,15-5 11,14-5-9,15 0-1,9-13-11,-1-7-2,-7 1-1,-10 2-69,-13 5-66,-16 2-150</inkml:trace>
  <inkml:trace contextRef="#ctx0" brushRef="#br0" timeOffset="352939.9579">30165 15662 487,'0'0'59,"0"0"-35,0 0-24,0 0 55,0 0-7,100-13-10,-49 3-22,6 2-4,-2-2-12,-3 4-1,-7 4-30,-6 2-65,-5 0-153,-13 0-94</inkml:trace>
  <inkml:trace contextRef="#ctx0" brushRef="#br0" timeOffset="354302.9553">32071 15162 217,'0'0'68,"0"0"6,0 0 3,0 0-19,-87-59 4,42 56-42,-5 3-16,-5 0 1,0 3-5,-3 15 17,-3 10-17,-5 10 4,-5 9 3,-5 12 0,1 8 14,2 1 20,7-1-16,11-5 20,15-4-29,12-8-8,15-5-5,13-4-3,5-8-1,29-3-5,18-6 6,19-6 1,17-10 1,12-8 2,4 0 6,4-10-10,-4-6-25,-6-2-64,-14 3-157,-20-1-140</inkml:trace>
  <inkml:trace contextRef="#ctx0" brushRef="#br0" timeOffset="354784.9676">31494 15331 130,'0'0'177,"0"0"-105,0 0-6,0 0-8,0 0-35,0 0-23,0 47 0,-5-8 68,2 2-21,-2 2-19,1-3-5,-1 0-20,-3-3-1,0-1 5,-3 1-7,-1-1-7,-1-5-77,-1-5-121,3-8-203</inkml:trace>
  <inkml:trace contextRef="#ctx0" brushRef="#br0" timeOffset="360902.9549">28069 16569 262,'0'0'19,"0"0"-12,0 0 52,0 0-5,0 0-15,0 0 12,0 0-18,18-4-1,-8-2-16,7-3-12,-2-1 0,3-3-4,1-2 1,-3-3 7,-2 0-7,-7 0 5,-2 2 0,-2 1-1,-2-1 1,1 6-6,-2 2 2,0 5 20,0 1-2,0 2-10,0 0-4,0 0-6,3 0-3,3 1-21,5 13 17,5 4 6,-2 3 1,0 1 0,1-1 1,-5 0 2,-1-3 3,-4-2 4,-3-1-8,-2 1 8,0 0-7,-10 2 13,-6 1-6,-7-3-6,3-2 7,0-4-11,2-2-13,3-5-81,3-3-155</inkml:trace>
  <inkml:trace contextRef="#ctx0" brushRef="#br0" timeOffset="361133.9585">28479 16702 346,'0'0'123,"0"0"-76,0 0 19,0 0-39,0 0-20,0 0-7,0 0-8,8-9-148,5-6-134</inkml:trace>
  <inkml:trace contextRef="#ctx0" brushRef="#br0" timeOffset="361465.6012">28778 16240 270,'0'0'101,"0"0"66,0 0-38,0 0-54,0 0-34,0 0-41,-26 1-7,19 32 7,1 11 1,3 5 6,1-2-5,2 0 12,0-3-14,0-6 1,0-5 1,0-5-2,9-4-2,5-1 1,1-2 2,6-3 1,1-3-2,1-3-20,3-5-24,1-5-26,4-2-25,-1 0-137,-3-16-110</inkml:trace>
  <inkml:trace contextRef="#ctx0" brushRef="#br0" timeOffset="361738.9582">28651 16482 109,'0'0'61,"0"0"16,0 0 59,88-6-31,-52-1-27,7-4-33,5 2-10,5-3-28,1 2-5,-3 2-4,-3 5 0,-8 3-121,-10 0-183</inkml:trace>
  <inkml:trace contextRef="#ctx0" brushRef="#br0" timeOffset="362097.9562">29283 16758 55,'0'0'545,"0"0"-535,0 0-7,0 0 5,0 0-8,0 0-62,-7-26-114,0 26-157</inkml:trace>
  <inkml:trace contextRef="#ctx0" brushRef="#br0" timeOffset="363978.5745">29903 16747 269,'0'0'39,"0"0"-28,0 0 21,0 0 19,0 0-23,0 0 3,0 0 26,34 0 22,-16-3-41,0-4-23,-1-1-1,-1-2-9,-2-1-2,-3-1 2,-2 0-5,-3 0 15,-2 1-11,1-2 4,-1 1 2,1 1-10,-4 4 4,-1 5 1,0 2 2,0 0 8,0 0-15,0 5-11,0 11 10,0 10 1,0-1 3,0 3 2,0-3-2,6-2 9,3-4-12,0-1 2,3-3 1,3-2-3,6-6 0,0-6-15,6-1-68,-4 0-272</inkml:trace>
  <inkml:trace contextRef="#ctx0" brushRef="#br0" timeOffset="364181.5526">30116 16395 462,'0'0'78,"0"0"-63,0 0-4,0 0 2,0 0-13,0 0-79,-11 1-122,9 13-34</inkml:trace>
  <inkml:trace contextRef="#ctx0" brushRef="#br0" timeOffset="364745.9528">30407 16792 106,'0'0'503,"0"0"-428,0 0-58,0 0-6,0 0 13,0 0-24,0 5-4,0 13 2,0 4 4,-1 1-2,-9 0 0,0 1-20,-3-2-44,-3-1-109,2-4-154</inkml:trace>
  <inkml:trace contextRef="#ctx0" brushRef="#br0" timeOffset="365381.5338">30580 16803 333,'0'0'54,"0"0"-24,0 0 31,0 0-17,0 0-18,0 0-9,53-32 3,-33 23-10,2-3-8,-1-1 7,-4-1-9,-4 1 0,-7 2 11,-1 4-7,-5 2 16,0 2-1,0 3 0,0 0-6,0 0-13,0 0-3,0 0-2,0 16-10,0 8 15,1 8 6,2 3-3,2 1 23,-2 3-12,-2-1-1,-1 0 3,0-1-13,0-3 3,0 0 2,-1-7-7,-7-1 5,-4-1-6,-1-4 0,-1-3 8,0-4-4,1-6-2,1-3 4,2 0-4,0-5 11,2 0-9,-4-5-4,5-11 0,4-10-27,3-5-30,1-8-67,23-7-193</inkml:trace>
  <inkml:trace contextRef="#ctx0" brushRef="#br0" timeOffset="365613.944">30749 16564 154,'0'0'400,"0"0"-318,0 0-67,0 0 29,0 0-43,0 0-1,-3-34-51,6 28-131,11 1-114</inkml:trace>
  <inkml:trace contextRef="#ctx0" brushRef="#br0" timeOffset="366581.956">31412 16501 174,'0'0'105,"0"0"-72,0 0 51,0 0 11,0 0-21,0 0-35,-61-48-7,34 48-9,-5 4-22,-4 15 4,-2 8 9,0 7-11,2 5 1,3 4 3,5-1 16,5-4-16,8-3 6,8-7-7,5-4-6,2-2 6,5-6-4,16-1 2,10-7 11,14-5-13,10-3 10,8 0-10,-2-16-2,-8 0-70,-11 1-107,-15 2-153</inkml:trace>
  <inkml:trace contextRef="#ctx0" brushRef="#br0" timeOffset="366846.9525">31117 16684 235,'0'0'128,"0"0"-119,0 0 42,0 0 42,100-7-41,-66 4-14,-1 1-24,-2-1-12,-5 3-2,-5-2-34,-3 2-105,-6 0-172</inkml:trace>
  <inkml:trace contextRef="#ctx0" brushRef="#br0" timeOffset="367705.9545">31790 16267 32,'0'0'103,"0"0"-35,0 0-5,0 0-18,0 0-18,0 0-13,-57-12 17,42 12-16,-1 0 15,-1 6 2,0 3-16,3 3 7,2 0-7,3-1-13,3 2-1,0-1-2,2 0 0,-2 0 0,3 1 0,3-3-7,0 2 6,0 0-5,0 0 5,0 0-3,7 0 4,1 1 8,-2 0-3,1-3 1,-2 2-5,0-1 0,-2-1 3,-1 3-1,-2-2-3,0 0 10,0-1-5,0-2-5,0-2 0,0-2-5,0-2 5,-2 0-18,2-2 15,0 0 0,0 0 3,0 0-29,2-5 29,3 3 0,-1 1 8,-1 1-8,0 0-3,-1 0-9,-1 12-4,-1 8 16,0 5 12,0 7-12,0 1 14,-4 1-12,-4 0-2,4-3 4,-3-1 8,2-2 21,0-4 21,2-3-40,0-3 9,2-1-22,1-6-1,0-1 0,0-3-3,4-4-19,19-3-18,5 0-66,3-8-150</inkml:trace>
  <inkml:trace contextRef="#ctx0" brushRef="#br0" timeOffset="368110.8672">32015 16421 299,'0'0'142,"0"0"-59,0 0 14,0 0-44,0 0-45,0 0-8,-9 39 0,9-6 2,-1 4 2,-1-2 1,2-3-5,-3-4 0,2 0 6,1-4-6,-2-2 0,2-1-21,0-4-106,0-5-129</inkml:trace>
  <inkml:trace contextRef="#ctx0" brushRef="#br0" timeOffset="368337.9632">32176 16765 212,'0'0'144,"0"0"-138,0 0-6,0 0 74,0 0-48,-43 80-25,28-60 4,-3 1-5,2-5-66,0 1-144</inkml:trace>
  <inkml:trace contextRef="#ctx0" brushRef="#br0" timeOffset="369243.7873">32364 16375 166,'0'0'122,"0"0"-38,0 0 7,0 0-3,0 0-56,0 0-13,41-10-8,-27 31 0,0 6 14,-3 6-12,-6 5 3,-5 1-4,0 2-2,-19-2 4,-6-3-11,-1-4-3,4-5 12,4-8-12,7-2 1,4-7-2,7-2-1,0-4-1,0-2-2,12-2 5,15 0 2,7 0-2,6-2-3,1-5-73,-6-1-100,-9 2-129</inkml:trace>
  <inkml:trace contextRef="#ctx0" brushRef="#br0" timeOffset="369456.0902">32646 16706 413,'0'0'177,"0"0"-173,0 0-4,0 0 9,0 0 6,0 0-6,-49 74-8,33-53 3,-5 2-4,1 0-93,-1-7-203</inkml:trace>
  <inkml:trace contextRef="#ctx0" brushRef="#br0" timeOffset="370153.9561">32782 16429 309,'0'0'115,"0"0"-32,0 0 11,0 0-7,0 0-49,0 0-17,33-46-11,-21 41-4,0 4 2,1 1-8,-1 0 0,-1 0-4,-3 15-7,-2 4 11,-6 4 0,0 4-3,-3 2-4,-13-5-6,1-3 2,0-6-8,6-4-6,3-6 13,5-2-9,1-1-10,0-2-11,0 0-5,10 0 40,6 0 7,1 3 2,-1 2 12,-4 3-10,2 5 2,-5 0-6,-2 4-4,-4-1 4,-1 1 11,-2-1-6,0 0 19,-6 0-3,-9-1-6,-3 0-1,0 2-9,0-2-4,-1-2-1,1-1-77,1-4-66,5-2-194</inkml:trace>
  <inkml:trace contextRef="#ctx0" brushRef="#br0" timeOffset="370378.9401">32976 16855 179,'0'0'1,"0"0"4,0 0 29,0 0 51,0 0-42,0 0-39,-64 88-4,44-75-100,3-1-91</inkml:trace>
  <inkml:trace contextRef="#ctx0" brushRef="#br0" timeOffset="371060.2978">33134 16403 305,'0'0'32,"0"0"-30,0 0-2,0 0 53,0 0 43,-21 98-43,20-76-13,1-1 1,0-1-7,1-1-25,12-2-5,3-2-4,3-4 1,5-1 0,1-6 7,4-2-7,1-2 15,-4 0-9,0-3-3,-4-11-3,-1-1 5,1-1-5,-2-2 5,-5 1-2,-5 5-4,-6 5 11,-4 7-5,0 0 38,0 0-17,0 1-27,-1 16-8,-12 7 7,2 6 1,-2 1 2,1 1-2,3-1 0,-3 1 0,0 0 2,4-4-4,0-2 2,2-3-6,4-4-50,-1-6-70,3-5-142</inkml:trace>
  <inkml:trace contextRef="#ctx0" brushRef="#br0" timeOffset="371980.9549">33522 16255 134,'0'0'146,"0"0"-79,0 0-7,0 0 2,0 0-20,0 0-31,45-25 8,-23 23-6,1 2 2,1 0-9,-1 0-4,-8 0 4,-3 0-6,-4 0-10,-2 6 5,-3 4 3,-2 2 2,-1 4 9,0 0-4,0 4 8,-7-1-12,-4 2 2,-1 0 3,2 2-6,1 4 0,1 0 0,3 5 0,2-2 1,0-5-1,1 0-1,2-3-2,0-5-2,0-2 2,5-5 1,3-2-1,1-3 3,2-4 0,3 0 5,0-1 5,-1 0-8,-4 0 0,-4 0 2,-4-2-1,-1-3 12,0 1-8,0 3 22,0-2 8,-1 3-14,-2 0-9,-3 0-14,-3 0 1,-1 0-3,-1 11 2,2 1-4,5 3 3,-1 6-5,1 6 6,-1 3 7,1 2 29,-3-1-17,5 2-9,-7-1-4,0-2 7,0 0-10,-4-3-1,2-1 1,-2-3-2,-4-2 6,0-3-5,-7-6-1,1-3-1,-1-3-14,-1-2-35,7-2-30,0-2-123,7 0-122</inkml:trace>
  <inkml:trace contextRef="#ctx0" brushRef="#br0" timeOffset="372291.9537">33465 17221 321,'0'0'64,"0"0"13,0 0-10,0 0-62,0 0-5,0 0-5,-59 0-30,47 0-17,4 0-135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30:08.7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6797 2002 16,'0'0'406,"0"0"-354,0 0-44,0 0 15,0 0 62,0 0-27,-5 0-28,5 0-11,0 0-6,0 0-1,0 0-8,0 0 1,0 0-5,0 7 0,3-2 0,6 1-2,5-1 2,2-5 0,8 0 0,0 0 0,6-11 0,0-1-8,-2-1-7,-3-1-5,-1-1-3,-3-1 3,-1-2-9,-1-2-18,-4 4 32,0 2-11,-9 5 26,-5 6 1,-1 1 19,0 2 25,0 0-13,0 0-27,-3 0-2,-1 0-3,1 0 0,3 8 2,0 1-2,0 2 5,0 2-2,0 1 0,0 1 9,6 3-11,1 0-1,5 2 2,0 1 0,3-3-2,4 0 0,2-4 0,0-1 0,3-4 0,0-8 0,1-1 0,0-3 2,1-18 7,1-6-3,0-6-6,-2-6 5,2-6-5,-5-5 0,1-4 3,-7-2-3,-2-3 6,-6 4-5,-6-2-1,-2 0 27,0-4-8,-6-5 9,-3-3-11,-3 2 14,0 7-26,2 12 5,-1 12-6,1 10 20,7 14-19,1 6 4,2 6-9,-1 0-2,1 3-1,0 30-11,0 29 11,-2 24 3,-1 17 10,2 8 3,1-3 13,0-3 4,0-4-6,6 2-7,7 6-14,-1 9 6,0 4-8,1 0 9,0-11 15,0-12-22,0-11 1,5-18-3,-1-11-1,-4-12 2,-1-14 0,-4-14-3,-4-8 1,0-8-2,-1-3-10,0-6-9,6-24 19,2-14-9,4-10-25,-8-3 9,-7 1-10,0 3 21,-10 8 12,-13 5 1,-5 6 3,4 10 0,0 5 1,2 7 22,7 1 7,3 4-21,9-1-3,3-5-6,9-5-8,24-10-5,16-6-1,15-11 11,8-7-1,5-5-26,1-2-10,-1 7-21,-9 7-148,-16 8-232</inkml:trace>
  <inkml:trace contextRef="#ctx0" brushRef="#br0" timeOffset="363.9982">7071 1643 696,'0'0'66,"0"0"-36,0 0-13,0 0-4,0 0 47,0 0-32,0 0-27,-33-38-1,33 38-41,5 0-90,15 0-253</inkml:trace>
  <inkml:trace contextRef="#ctx0" brushRef="#br0" timeOffset="1760.5883">10043 1625 95,'0'0'31,"0"0"-23,0 0 49,0 0 21,0 0-39,0 0-26,85-23 37,-71 44-13,5 5 8,-1 2 23,-3 4-41,-1 1 4,-1-3-3,-3-1-11,-2-5-9,-1-5 13,-2-4-17,-2-4-3,-2-4 1,1-2 0,-1-5 2,-1 0 1,2 0 3,-1 0 10,-1-6-3,2-12-5,1-7-8,4-6-2,2-1 0,3 1-2,4 2 2,-1 7 1,2 5-1,-2 5-4,-1 8 3,-1 4-3,0 0-2,0 9-1,1 8 5,4 1-3,-5 0 5,-1 0 0,-3 1-1,-3-1-2,-4-2 3,-2 0-1,0-4 2,0-3 3,0-3-4,-2-4 0,2-2 5,0 0 2,0-5-2,0-17-5,0-1-16,10-4 15,5-1-4,6 7 3,0 5-3,-4 4 5,0 6 3,-2 3-3,2 3 0,-1 0 1,2 7 1,-3 10 3,1 1 4,-1 5-1,0-1-2,2 2-6,-1 0 0,-1-3 6,0-1-6,-2-4-16,4-2-37,-1-7-105,5-4-60</inkml:trace>
  <inkml:trace contextRef="#ctx0" brushRef="#br0" timeOffset="2040.5691">11030 1602 468,'0'0'93,"0"0"-92,0 0 9,0 0 10,0 0-17,0 0 3,37 0 9,-12-1-11,4 1 1,0 0-5,3 0-2,-4 0-26,-3 0-119,-8 0-125</inkml:trace>
  <inkml:trace contextRef="#ctx0" brushRef="#br0" timeOffset="2250.0006">11043 1774 583,'0'0'77,"0"0"-77,0 0-2,0 0 1,0 0 1,0 0 22,79-10-15,-45 2-1,-4 0-6,-1 2 0,-7 5-55,-4 1-107,-5 0-77</inkml:trace>
  <inkml:trace contextRef="#ctx0" brushRef="#br0" timeOffset="3389.9957">11680 1323 26,'0'0'72,"0"0"2,0 0-5,0 0 7,0 0-42,0 0 5,-9-25 7,9 18-10,0-1 3,8-2-23,2-1 1,5-1 1,1 0-6,-1 1-6,3 2-4,0 2-1,3 1 6,1 3-7,-4 3-2,1 0 0,-5 1-9,-2 17 1,-5 7 6,-4 10 4,-3 3 11,0 3-7,-4 2-1,-15 0 6,-3-3-7,-3-5 2,4-8-4,4-10 0,9-9 8,4-3-8,2-4 0,2-1 6,0 0-4,0 0 2,5-1-4,9-7 6,3 5-3,2 3-3,1 0-5,1 0 5,4 14 4,2 6 4,1 5 3,2 4 3,-3 1 12,-3 2-5,-3-3 0,-4 0-8,-8 0-11,-7-4 6,-2 0-8,0-4 0,-19 0 22,-8-2-18,-6-1 2,-6-1 0,2-6-6,-2 0 7,-3-6-7,2-4-15,1-1-25,3 0-75,6-10-161</inkml:trace>
  <inkml:trace contextRef="#ctx0" brushRef="#br0" timeOffset="7844.0894">12829 1721 95,'0'0'55,"0"0"8,0 0 24,0 0-10,0 0-2,0 0 1,0 0-28,3-4-29,-3 4-19,1 0-15,-1 4 11,2 11-4,-2 3-1,0 6-61,-5 2-28,-13 4-27,-5 0-69</inkml:trace>
  <inkml:trace contextRef="#ctx0" brushRef="#br0" timeOffset="13066.9998">7571 6586 356,'0'0'46,"0"0"-25,0 0-15,0 0 21,0 0 71,0 0 4,-9-29-59,9 27-23,0 2-7,0 0-13,0 0-3,0 0-2,0 5-1,0 15 6,0 8 0,0 10 1,0 9 2,3 11-3,6 13 0,5 8 3,2 6 2,8-4 10,0-4-10,3-8-5,0-7 6,2-6-4,6-10-2,6-5 0,9-6 2,8-7 1,3-8-3,0-11 0,-7-9 1,-9 0 0,-2-26 2,-6-11 5,2-13-4,0-10 2,-4-8-3,-3-4-3,-8-6 13,-3-4-12,-7-2 2,-6 1 8,-2 3-7,-6 8-1,0 6-3,0 5 0,-6 12 0,-2 12 0,3 14-8,2 12-12,3 11-24,0 0-84,0 0-430</inkml:trace>
  <inkml:trace contextRef="#ctx0" brushRef="#br0" timeOffset="13412.9997">8921 6724 388,'0'0'220,"0"0"-199,0 0-13,0 0-2,0 0 7,0 0 3,80-56-15,-55 50 4,-3 4-5,-2 2-3,-4 0-27,-1 2-95,-5 15-50,-10 3-119</inkml:trace>
  <inkml:trace contextRef="#ctx0" brushRef="#br0" timeOffset="13585.0002">8926 6956 324,'0'0'182,"0"0"-182,0 0-10,0 0 10,85-46 7,-52 26-3,-1 3 2,1 5-5,-4 5-1,-10 4-124,-6 3-124</inkml:trace>
  <inkml:trace contextRef="#ctx0" brushRef="#br0" timeOffset="21123.6136">9454 3880 28,'0'0'46,"0"0"12,0 0-1,0 0-14,0 0-9,-11 81-8,11-69 3,0-2-4,0 3-11,0-2 22,3 0-12,2-2-10,-2 1-1,5-1-1,-1 1-5,2-2-3,0 0-1,0-2 4,4 0-7,-2-3 0,2 0 7,-1-3 4,2 0 11,3 0 23,1 0-21,3-9-10,0-3-4,3-1-1,-3-3-2,0 0-7,-1-1 5,-4-1 4,-5 2-4,-5-2 17,-6 3-15,0 2 1,-1 2-5,-15 1-1,-4 3-2,-4-1 0,0 2 5,1-1-8,1 1 3,2 0-21,2 2-8,3 0-23,0 4-19,3 0-82,1 0-60</inkml:trace>
  <inkml:trace contextRef="#ctx0" brushRef="#br0" timeOffset="21642.146">9985 3785 139,'0'0'96,"0"0"-57,0 0 15,0 0 14,0 0-5,0 0-39,-70 22-22,62 5 11,1 9 3,3 0 6,2 1 8,2-6-14,0-4-2,9-4 1,6-7-13,6-2-2,0-5-3,3-5 3,-2-4 1,3 0 4,-2-3-5,-2-13 33,-2-2-31,-7-3 9,-3-1-6,-6 0 2,-3 1 0,0-3-3,0 0 4,-9 0-8,-3 1-6,3 5 6,-1 6-28,2 6-20,2 6-58,0 0-78</inkml:trace>
  <inkml:trace contextRef="#ctx0" brushRef="#br0" timeOffset="22130.9957">10361 3801 156,'0'0'140,"0"0"-116,0 0-23,0 0 41,0 0 2,0 0 1,-34 104 10,29-77-14,1 0-13,4-3 7,0-3-23,0-1-1,0-4 15,9-2-12,1-5-3,1-1 0,-1-7-8,5-1 2,2 0-2,3-6 24,4-11-5,0-4-21,-3-1 10,-3-2-2,-9 1-6,-8 1 4,-1-1-7,-4 5 1,-17 2-4,-2 3-24,-3 4 5,-1 5-28,0 1-105,3 3-99</inkml:trace>
  <inkml:trace contextRef="#ctx0" brushRef="#br0" timeOffset="23012.9975">9681 4689 61,'0'0'127,"0"0"-71,0 0-19,0 0 9,-96 12-16,80 3 8,1 2-5,3 2-2,4 7-21,3 3 33,3 2 4,2 2-29,0-1 5,6-5-2,6-5-18,9-4-3,0-4-1,7-7 0,-1-5 1,0-2 9,1 0 6,0-16 17,-1-7-31,-4-4 26,-7-2-23,-7 2 2,-6-1 8,-3 2-6,0 1 1,-12 2 0,-7 2-9,-2 3-1,-3 4-2,3 8-27,-1 5-17,7 1-43,-1 3-82,2 12-157</inkml:trace>
  <inkml:trace contextRef="#ctx0" brushRef="#br0" timeOffset="23509.325">9982 4712 263,'0'0'46,"0"0"16,0 0 4,0 0-31,0 0-21,0 0 12,-73 51 0,68-28 2,5-1 6,0 2-24,0-3 4,0-1-10,11-2 0,3-3 7,2-3-6,-1-2-4,4-4 12,-3-4 11,-2-2 2,2 0-14,-2-8-7,-2-10 14,1-6-4,-5 0 2,-2 0-16,-5 0 2,-1 0 5,0 3-8,0 0-4,0 6-13,0 4-24,-4 8-20,-4 3-56,1 0-46,-4 0-167</inkml:trace>
  <inkml:trace contextRef="#ctx0" brushRef="#br0" timeOffset="23876.5686">10440 4546 445,'0'0'48,"0"0"-23,0 0 61,0 0-4,0 0-13,0 0-48,-9-15-21,9 36-1,0 9 1,0 6 10,0-1 18,0 1-20,-1-3-7,1 0-1,-2-1-1,-2-2 0,1 5-24,0-2-23,-3-2-103,-2-5-113</inkml:trace>
  <inkml:trace contextRef="#ctx0" brushRef="#br0" timeOffset="24777.1201">9748 5506 131,'0'0'57,"0"0"-46,0 0 27,0 0 21,0 0 16,-81 8-29,71 4-27,1 5 21,3 5-16,3 4 21,3 2 26,0 2-58,0-2 2,3-3-1,12-4-13,1-6 6,5-1-6,3-8 6,2-6 14,2 0-13,2 0 4,0-20 0,-4-2-5,-6-1 3,-10-1-6,-7 1 9,-3 1 15,0-4-22,-7 2-1,-11 3-5,-2 1-11,-2 9-3,6 1-15,4 7-15,1 3-62,-2 0-157</inkml:trace>
  <inkml:trace contextRef="#ctx0" brushRef="#br0" timeOffset="25197.9974">10109 5401 498,'0'0'90,"0"0"-51,0 0-6,0 0-20,0 0 1,0 0-1,-9 89 18,12-60-16,5 2-12,0 2 4,-3 2-6,-4 3 0,-1-2 3,0 0-4,0-6-1,3-8-56,2-5-75,2-10-104,5-3-87</inkml:trace>
  <inkml:trace contextRef="#ctx0" brushRef="#br0" timeOffset="25644.9965">10465 5490 144,'0'0'10,"0"0"-8,0 0 22,0 0 64,0 0 8,0 0-12,-25 97-8,25-72-13,0-2-29,0-4 1,9-6-17,3-2-12,0-7 3,4-4 2,4 0-5,1-2 20,2-15-6,0-3-11,-7 2 1,-5 0-4,-5 2 2,-6-2-1,0-4-6,0 1-2,-3-1-4,-6 1-4,-5 0-1,0 4-14,0 3-9,-2 9-32,-1 3-101,-1 2-125</inkml:trace>
  <inkml:trace contextRef="#ctx0" brushRef="#br0" timeOffset="27407.9981">9827 6375 10,'0'0'64,"0"0"-43,0 0 10,0 0 25,0 0 0,-88 18 15,79-4-12,4 2-37,-1 7 8,1 2 26,3 2-5,2 2 1,0-4-27,0 0-1,3-6-6,9-1-14,5-4 4,0-3-4,1-4 16,3-6-7,0-1-11,1 0 17,-4-8-8,0-10 6,-4-2 7,-4-3-11,-6 0-3,-1 2 4,-3-1-8,0-1 2,0 2-8,-4 2-5,-6 2 1,2 5-22,1 5-12,1 4-13,-3 3-38,6 0-110,-3 0-196</inkml:trace>
  <inkml:trace contextRef="#ctx0" brushRef="#br0" timeOffset="27808.9965">10179 6330 236,'0'0'203,"0"0"-94,0 0-35,0 0-41,0 0-23,0 0 6,9 56 19,-3-31-5,0-1-27,0-2 3,4 3-4,-4-1 1,2 0-3,-2 0-3,-3 0-21,1 0-7,-2-3-48,1-5-112,0-8-30</inkml:trace>
  <inkml:trace contextRef="#ctx0" brushRef="#br0" timeOffset="28122.7889">10521 6279 104,'0'0'200,"0"0"-176,0 0 24,0 0 68,-6 76 5,6-52-62,0-1-8,0-5-30,0 0-11,0-1-4,0-1-6,4 1 1,-4 0-4,0 1 2,0-2-32,0-3-35,0 0-122,-4-8-142</inkml:trace>
  <inkml:trace contextRef="#ctx0" brushRef="#br0" timeOffset="29078.9944">9887 7254 212,'0'0'180,"0"0"-67,0 0-48,0 0-21,0 0-38,0 0-6,6 93 75,-3-43-37,0 1-7,2-1 0,0-5-17,-2-4-2,3-7-12,0-1 1,-1-5-1,0-4 0,1-6-4,-1-7-25,4-1-28,1-10-71,2 0-110,-3-6-122</inkml:trace>
  <inkml:trace contextRef="#ctx0" brushRef="#br0" timeOffset="29540.0923">10188 7383 206,'0'0'14,"0"0"78,0 0-87,0 0 34,0 0-23,0 0-12,-55 74 49,53-43 19,2 0-7,0-4-25,0-3-21,0-4-1,8-4-18,5-5 1,4-4-2,2-5-1,1-2 2,3-2 10,1-16 9,-2-3-8,-6-3 0,-3-3-4,-9 2-4,-4-1-3,0 1-7,0 4-4,-11 5-27,-3 6-25,2 3-29,-3 7-14,2 0-95</inkml:trace>
  <inkml:trace contextRef="#ctx0" brushRef="#br0" timeOffset="30009.9965">10485 7343 256,'0'0'96,"0"0"-71,0 0 48,0 0 25,0 0-93,0 0 0,-10 32 4,2-4 6,2 5 23,0 3-8,5 1 1,1-5-2,0-1-8,0-6 10,5-5-29,3-7-2,7-2 0,3-5-2,-3-5 2,7-1 1,-1 0 9,1 0 2,-2-14-8,1-2-2,-5-2 7,-3-5-9,-3-1 5,-6-2-2,-2-2-2,-2 1-1,0 3-4,-11 2-10,-7 4-9,-1 1-35,-1 6-17,0 4-99,0 6-54</inkml:trace>
  <inkml:trace contextRef="#ctx0" brushRef="#br0" timeOffset="31218.1942">10006 8365 176,'0'0'161,"0"0"-153,0 0-4,0 0 54,0 76 5,0-42-2,0 2-22,0-2-9,0-1-5,0-1-15,0-4-10,0 0 3,0-3-3,0-4-11,0-3-20,3-2-27,6-3-46,0-7-12,1-1-58</inkml:trace>
  <inkml:trace contextRef="#ctx0" brushRef="#br0" timeOffset="31645.9961">10197 8544 276,'0'0'71,"0"0"5,0 0 20,0 0-18,-33 78-22,33-58-22,0-4-9,0 1-7,0-4-11,12 0-7,3-5 0,7-3 0,-2-5-8,4 0 16,-2 0 1,-2-10-2,-3-7-4,-3 0 6,-7 1-1,-5-1-2,-2 2 3,0-1-6,-3-2-3,-11 1 0,2 0-15,-1 4-16,4 4-19,3 3-48,1 1-121,1 5-159</inkml:trace>
  <inkml:trace contextRef="#ctx0" brushRef="#br0" timeOffset="31981.9854">10555 8381 328,'0'0'133,"0"0"6,0 0-22,0 0-65,0 0-45,0 0-6,-3 47 5,1-13 14,2 3-4,0-4-13,0 0 3,5-3-6,-2 0 0,3 0-2,-6 1-11,0-2-20,0-1-40,0-9-120,0-4-115</inkml:trace>
  <inkml:trace contextRef="#ctx0" brushRef="#br0" timeOffset="44710.9952">10100 9361 97,'0'0'148,"0"0"-57,0 0 1,0 0-1,0 0-13,0 0-30,0-13-33,0 13-15,0 12 0,0 12 4,5 6 24,-2 3 4,-2 0-19,2 1 7,-1-3-20,-1-1 1,3-2 5,-1 1-6,-1-3 0,-2-1-2,1-2-4,1-5-17,1-5-29,3-6-118,3-7-60,4-2-21</inkml:trace>
  <inkml:trace contextRef="#ctx0" brushRef="#br0" timeOffset="45068.9938">10398 9322 189,'0'0'188,"0"0"-137,0 0-37,0 0 7,0 0 54,0 79-21,0-51-31,0 1-3,2-1 2,-1-4-21,2 2 13,-1-4-7,-2 1-6,1 1 1,-1-1-2,0-4-7,0-1-29,2-4-76,4-5-77,0-6-95</inkml:trace>
  <inkml:trace contextRef="#ctx0" brushRef="#br0" timeOffset="45603.5981">10843 9301 306,'0'0'66,"0"0"-16,0 0 9,0 0-21,0 0-30,0 0-7,-73 53 2,70-25 18,1 2 6,2 2 28,0 0-25,0-1-22,0-2 12,11-5-18,1-3-2,7-6-1,2-8 1,5-3 2,2-4 14,2-4-12,1-15 34,-1-8-30,-3-3 11,-5-3-6,-8 0-4,-6 2 10,-8 3 0,0-1-9,-4 4-7,-14 2-3,-3 5-13,-4 4-8,2 9-40,-2 5-49,-2 0-156</inkml:trace>
  <inkml:trace contextRef="#ctx0" brushRef="#br0" timeOffset="46432.3294">10264 10278 296,'0'0'114,"0"0"-44,0 0-55,0 0-8,0 0 5,0 0 16,0 83 6,2-52-11,-1 0-1,2-2-12,3-1-4,-3-3-4,0 1-2,0-5 3,0-3-3,0-5-20,2-3-39,3-4-24,1-6-90,0 0-74</inkml:trace>
  <inkml:trace contextRef="#ctx0" brushRef="#br0" timeOffset="46772.9925">10515 10206 279,'0'0'83,"0"0"-12,0 0 30,0 0-33,0 0-61,0 0 28,0 57 17,0-30-15,0 0-9,0-3-21,6 2-7,-3 0 7,0 1-7,0 1 0,0-1-2,-2-3-13,4-4-1,1-7-52,5-5-101,3-8-19,2 0-129</inkml:trace>
  <inkml:trace contextRef="#ctx0" brushRef="#br0" timeOffset="47157.9897">10858 10210 126,'0'0'61,"0"0"-32,0 0 59,0 0 41,0 0-48,0 0-48,6 3-20,-5 22 37,1 7 9,-1 0-10,1-1-26,1 0-16,1-2 1,1 1-6,-2-1 4,4 2-6,-7-1 0,0 1-1,0-4-20,0-1-14,0-8-47,0-6-96,-1-9-93</inkml:trace>
  <inkml:trace contextRef="#ctx0" brushRef="#br0" timeOffset="50807.993">11795 3580 66,'0'0'178,"0"0"-122,0 0-12,0 0 38,0 0 13,0 0-36,0 0-32,3-15-6,-3 15 11,0 0-14,0 0-4,0 0-5,0 0 1,0 0 4,0 0-9,0 0-4,0 0 15,0 0-14,-6 0 1,0 0-3,-4 0 0,1 0-3,-2-2 2,2 2 2,2-2 4,-2 2-4,3-1-1,-6 0 2,7-1-2,-1 2 4,0-1-4,2 1 0,-3 0 2,2-2-2,1 2-1,-4 0 0,2 0 0,-3 0-1,0 0 2,0 0-3,-4 0-3,2 6 6,-6 5-1,0-1 0,-1 1 2,6-2-1,3-3 0,2-3-1,2 0 1,2-2 0,0 1 2,0-1 2,2-1-3,-1 2-1,1-1 0,1-1 0,0 0 0,-2 0 0,2 0 0,0 0-1,0 0 3,0 0-3,0 0 1,0 0 0,0 0-5,0 0 5,0 3-3,0 4-3,0 1 3,0 8 2,0 0 1,0 2 0,0 2 0,0 2 1,2 4-1,2 1 0,1 1 1,-1 3 1,-2 0-1,5-1-1,-4 2 3,3-3-3,0 1 0,0 0 0,3-1 2,-2-3-2,1 0 0,1 1 0,0-3 0,0 0 0,-2 1 0,1-1 0,-1-2 3,-2 2-3,-1-1 0,1-2 0,-1 0 1,2-3 1,3 2-2,-3-2 0,2-2 0,1 7 1,-2 4-1,0 5 0,1 3 0,-5-1 1,0 0 7,0 3-8,1 0 1,-4 2 5,0 3-6,0-1 3,0 2 3,0 5 0,0-2-4,0 1-2,0 1 5,0-2-7,0 3 2,-4-3 0,1 1 4,1-2-4,-2 0 0,2 1-2,1 0 4,1-1-2,0 2 0,0-1 0,0 3-1,0 0 1,0 4 0,0 0-1,0-2 3,-2-3-1,-1-3-1,2-1 0,-2-2 0,3-1 0,0 2 0,0-2-1,0 0 3,0-1-3,0 1 1,0-2 0,1 2 0,-1-1 0,0-1 0,0 1-2,0-1 4,0 0-2,-3 0 0,-1 1 0,-2 0-1,3-1 3,-1-2-2,-1 0 0,2 0 0,1 2 2,-1 2-2,0 6 0,-1-1 0,1 2 0,2 2 0,-1-3-2,1 1 5,1 0-3,0 0 0,0 4 0,-2-3 2,-1 1-2,2-5 0,-1-2 0,2 0 1,-1-2 0,1-1-1,-2-2-1,1 1 1,-1 0 0,1 2 1,-1 1-3,2-2 4,-1 2-1,1-1-1,0 3 0,0 2-2,0 6 3,0 0-1,0 1 0,0 0 0,0 0 0,0-4 0,0 0 2,0 0-3,0 2 1,0 1 0,0 0-1,0-1 4,0-1-3,0-4 0,0-1 0,0 1-2,0-3 3,0 1-1,0-2 0,-2 1 1,-2-1-1,1-2 0,0 1 0,-2-2 1,4-1-1,-1-2 0,2 2-1,0 2 2,0 2-2,0 1 1,0 5 0,0-5-2,0 0 7,0 3-4,0-5-1,-1-2 1,-1-3-5,1-2 4,-1 1 0,-1-2 0,0 2 2,-4-4-1,4 1-1,-1 1 1,-1-2 0,-1 0-1,3 2 0,0-2-1,0 1 2,0 3-1,0-2 0,2 0 2,-1-1-2,2-1 0,0 1-1,0 0 1,0-3 0,0 0-1,0 0 1,0-5 0,2 2-1,1-4 1,-2-2 0,3-2 0,-2 0 3,-2-1-4,0-3 1,0-2 0,0-3-3,0-3 3,0-1-5,0-1 5,0 4 0,0-1-1,0 1 0,0 1 1,0-2-2,0 4 2,0 7 0,0 0-2,1 5 1,-1-2 0,0-3 1,0 0 0,0 0 1,0-3-1,0-3 0,2 0 0,-1-3-1,1 0 0,-2-1-1,0-5 4,0-2-3,0 1 2,0-1-1,0-1 6,0 0-5,0 0 6,0 0 0,0 0-6,0 0 6,0 0-7,0 0-2,3 0 2,-3 0-1,0 0 1,3 0-3,-3 0 3,3 0 2,2 0-1,8 0-1,6 0 9,10-1-3,7-10 3,4 1-9,2-2 0,-5-1 1,-3 5-1,-7 0 0,-9 5-1,-6 0-9,-6 3-14,0-1-23,-5 1-17,-1 0-59,0-3-48,0-5-140</inkml:trace>
  <inkml:trace contextRef="#ctx0" brushRef="#br0" timeOffset="55756.9926">12286 3783 61,'0'0'42,"0"0"15,0 0 20,0 0-6,0 0-19,0 0-9,0 0-4,73-47-12,-63 47-13,-1 2 11,3 13 22,1 4 6,1 5-26,-1 1-9,-1-3-8,-1 1-8,-2-5 8,-5 0-7,-1-3-2,-1-3 2,-2 0 0,0-5 1,0-2-4,0-2 1,0-3 4,0 0-4,0 0 10,0 0 5,0 0 8,0-12-6,0-5-18,0-2-4,0-2 3,0-2-6,3 2 3,4 0 3,3 2-6,1-1 5,1 2-3,1 4 3,-2 2-1,-2 3 1,3 6 1,-3 2-1,3 1-4,1 0 6,1 4-4,-3 12 4,-2 0 5,-1 4-3,-2-2 4,0-2-3,-2-2 15,-1-5-12,0 0-5,-1-5 2,-1-1 6,1 0-8,-2-3-1,1 0 4,-1 0-1,2 0 7,-1-10 0,2-7-2,4-4-7,1 1-1,6 1-1,0 1 1,0 0-1,2 3-3,-4 3 1,0 2 3,-3 6-3,-3 4 2,0 0-3,2 0 1,0 8 3,1 5 1,-1 4 7,2-2-3,-2-1 2,-2 0-4,1-1-3,-1 0 1,1-1 0,-2 2 0,0 0-1,-2-1-9,0 0-9,0 0-26,0-2-51,-2 0-123,2-5-79</inkml:trace>
  <inkml:trace contextRef="#ctx0" brushRef="#br0" timeOffset="56135.9917">13160 3793 233,'0'0'253,"0"0"-210,0 0-28,0 0 17,0 0 59,0 0-55,13 70-31,-7-53 6,-1-3-11,-1 1 2,1 3 0,-5 0-2,0 2-9,0 1-24,0-3-52,0-1-62,0-6-84</inkml:trace>
  <inkml:trace contextRef="#ctx0" brushRef="#br0" timeOffset="56439.9951">13394 3804 346,'0'0'215,"0"0"-196,0 0-19,0 0 23,0 0-9,0 0 38,17 37-17,-10-24-18,-1 3 2,-1 1-11,-1 1-1,-2 1 0,-1 0-6,1 0 3,-2-2-4,1-2-23,2-2-28,3-5-123,1-5-134</inkml:trace>
  <inkml:trace contextRef="#ctx0" brushRef="#br0" timeOffset="60627.9941">14731 3726 155,'0'0'42,"0"0"-15,0 0 37,0 0-5,0 0-15,0 0-6,82-38-12,-70 38 6,3 5 0,-2 10 19,2 4-13,-1 5-15,-1 0-5,-4 2-9,-1-2-5,-4-3-2,-1-4 4,1-2-5,-4-5-1,0-2-2,0-3 2,0-3 6,0-2-3,2 0 12,-2 0-7,1 0 5,-1-9-8,2-7-3,1-5 0,1-4-2,4 3-1,2 1-4,2 1 4,2 4-1,0 2 2,-1 5-3,0 5 0,-6 3 1,1 1-3,0 0 1,0 5-6,1 9 8,-3 1 1,0 0-3,0-3 3,-5 0-4,1-3 2,-1-3 2,-1-1-2,0-4 3,0 1-2,0-2 6,0 0 5,0 0-1,2 0 1,-1-8 2,1-9-10,3-4 0,2-1-1,2 1-2,1 4-1,-1 4 1,-1 4-2,2 3 3,-2 1-1,2 2 0,2 3-2,0 0 1,1 0 3,1 0-4,4 5 4,-3 5 1,1 3-1,-2-2 0,-4 3-1,0 0 1,-1 1 6,0-4-6,0 3-10,-1 0-33,1-3-72,1-1-39,2-7-120</inkml:trace>
  <inkml:trace contextRef="#ctx0" brushRef="#br0" timeOffset="60913.9905">15558 3769 349,'0'0'166,"0"0"-166,0 0 0,0 0 36,0 0 48,0 0-54,0 0-17,17 82-7,-15-69-4,1 3-2,-2-2 0,2 1-7,2 2-24,1-2-92,0 2-40,0-6-85</inkml:trace>
  <inkml:trace contextRef="#ctx0" brushRef="#br0" timeOffset="61480.7691">15851 3769 398,'0'0'56,"0"0"36,0 0-24,0 0-8,0 0-41,0 0-19,15-42 2,3 42-3,3 0 1,3 6-1,1 14 1,-2 5 0,-7 4 3,-6 1-6,-8 2 3,-2-3 0,-5-4 13,-11-3-13,3-6-5,1-8-4,6-1 9,3-6 9,0 2-7,3-3-2,0 0 4,0 0 7,0 0 1,0 0-12,18 0 6,9-4 20,9-10-4,4 2-13,-4 3-7,-8 5-2,-4 4-11,-8 0-37,-3 0-68,-8 1-129</inkml:trace>
  <inkml:trace contextRef="#ctx0" brushRef="#br0" timeOffset="62560.1618">17207 3566 270,'0'0'57,"0"0"-10,0 0-8,0 0 20,0 0-19,0 0-32,47-23-8,-32 41 12,0 10 41,-1 2 22,-1 0-48,-3-2-15,-1-3 3,-2-4-7,-2-1-5,-1-6-3,-2 0 5,0-5-6,-1-3 3,-1-3 0,2-2 1,0-1-3,0 0 0,-1 0-4,1 0 4,-2 0 8,3-1 0,0-11-7,3-3 2,3-1-3,4-5 0,4-2-2,2 0 4,2-1-5,-2 2 3,2 3 0,-6 4-1,0 8-1,-8 4 0,1 3-3,1 0-9,-2 16 8,1 7-3,-2 3 9,-1-1-4,-2-1 9,-1-2-4,-1-4 13,-1-7-9,0-1 4,0-6-3,0-3-5,0 1 12,2-2-9,0 0 9,1-2 1,1-16 3,4-8-12,5-6-5,0 0-9,2 5 2,-3 7 1,-1 7 4,-3 5 1,-1 7-6,0 1 6,1 0-12,2 10 6,2 4 4,-1 3 1,2-1 0,-1 1 1,2 1-28,2-4-14,0 2-68,-4-4-58,0-3-100</inkml:trace>
  <inkml:trace contextRef="#ctx0" brushRef="#br0" timeOffset="62833.4197">17955 3727 358,'0'0'131,"0"0"-131,0 0 0,0 0 77,0 0-11,0 0-33,12 65-5,-8-51-20,-1-1 0,-1-1-8,1 0 0,0-1 0,0-3-14,0-3-60,3-2-123,-3-3-153</inkml:trace>
  <inkml:trace contextRef="#ctx0" brushRef="#br0" timeOffset="63579.9936">18206 3757 250,'0'0'12,"0"0"63,0 0-28,0 0 11,0 0-18,0 0 12,0-55-19,3 50 8,1 2-26,3 2 12,3-1-15,0 2-10,5 0 3,-2 0-5,2 6 2,-3 6-3,-3 2 1,-2-1-7,-5 2-35,-2-2 30,0 0 12,-9-2 0,-1-3 7,-1-1-3,4-3-3,4-2 6,3-2-7,0 0-1,0 0-3,0 0-6,10 0 1,4 0 8,3 0 2,3 4 5,2 10-3,1 1 11,-4 3-2,-1 0 0,-7-2-4,-4-2 15,-6-2-8,-1-3 18,0-1-18,0-2 4,-7-2 1,0-1-15,-1-1 0,-3-1-5,0-1-3,-3 0-13,-2 0-49,-2 0-109,-1-5-102</inkml:trace>
  <inkml:trace contextRef="#ctx0" brushRef="#br0" timeOffset="65851.2931">18377 3953 20,'0'0'68,"0"0"11,0 0-8,0 0-8,0 0-11,0 0-10,-15 3-1,9 0-18,-3 0-7,-2 3-9,0 0-6,-3 2 1,-2-1-2,3 2 0,-4 0-2,2 1 1,2-2 1,-1 2-2,1-3-15,3 0-14,-1-2-16,3-1 7,3-1 19,2 0-45,0-1-32,1-2-8</inkml:trace>
  <inkml:trace contextRef="#ctx0" brushRef="#br0" timeOffset="67449.9934">19413 3512 69,'0'0'151,"0"0"-139,0 0 24,0 0 43,0 0-31,0 0-2,44-40-5,-28 40-28,3 1 4,0 14 37,1 4-12,-1 4-7,-4 1-9,-3 0-14,-3-3-11,-5 0 2,-2-4 7,-2-2-10,0-3 0,0-3 2,0-3 5,0-3-5,0-1 3,0-2-2,0 0 12,0 0-8,0-7-5,6-11-2,2-6-1,6-2-4,5-2 2,3 4-2,1 6 2,0 3-3,-3 8 0,-2 1 1,0 6-2,-3 0 3,3 0 3,-1 13-5,0 5 2,-1 0 4,0 2 0,-4-2 2,-2-3-1,-4-3-1,-3-4-1,-1-3-3,-1-2 4,-1-1-13,0-2 13,0 0 11,2 0 6,1-9 0,4-13-17,6-10 0,6-5-4,3 3-1,-1 5-5,-6 10 9,-4 8 2,-6 7 1,-1 2 11,3 2-12,-1 0-1,2 0-5,1 8 5,0 8 15,0 2-7,0 3 2,-1 2-8,-2 1-1,2 0-2,-2-1-11,0-2-11,2-3-32,2-4-116,1-7-51</inkml:trace>
  <inkml:trace contextRef="#ctx0" brushRef="#br0" timeOffset="67769.992">20314 3609 340,'0'0'248,"0"0"-247,0 0-1,0 0 0,0 0 33,0 0 1,0 94-10,0-71-15,0-1 4,0 1-11,0-1-2,0-1 3,0-3-3,0-2-21,0-4-88,0-8-140</inkml:trace>
  <inkml:trace contextRef="#ctx0" brushRef="#br0" timeOffset="68281.9938">20489 3609 403,'0'0'176,"0"0"-138,0 0-11,0 0-15,0 0-5,0 0-5,-5 43 27,5-23-13,0-4 0,3 1-5,9-4-10,0-2-1,5-2-2,5-4 0,4-4 2,1-1-3,2 0-1,-7-6-7,-5-6 2,-4-2-1,-4-1-2,-3-1 5,-3 1 4,-2 3 6,-1 4-3,0 5 47,0 3 0,0 0-13,0 0-34,2 2-10,-1 16 3,5 6 7,-2 1 0,0-1 4,-3 2-3,1-3 0,-1-1-1,-1 1 2,0 1 2,0-2-4,0 0-41,0-8-94,0-6-197</inkml:trace>
  <inkml:trace contextRef="#ctx0" brushRef="#br0" timeOffset="69333.7242">21660 3427 57,'0'0'241,"0"0"-224,0 0-14,0 0 30,0 0-5,86-21-12,-67 34 32,3 9 21,-3 9-5,2 0-8,-5 1-33,0-1-5,0-2-13,-3-4-1,-4-4 11,-3-3-10,-3-5-5,-2-6 0,-1-2 0,0-4 9,0-1-8,3 0 3,-3 0 7,4-9 3,1-8-5,1-4-9,3 0 0,3 0-5,0 2 4,3 1-4,1 4 4,2 2-1,-3 6 0,3 1 1,-3 5-2,1 0 0,-2 2-2,0 13-3,-4 3 6,-3 0-1,-1 0-2,-3-1-6,1-2 11,-2-5 0,-2-2-1,0-5 1,0-1 3,0-2 5,0 0 6,1 0 0,2-15-7,3-9-7,4-4-1,4 3-11,1 4 11,0 6-5,-4 7 3,-2 5 2,1 3-7,2 0 3,3 3-2,1 10 7,2 3-1,-1 0 2,-1 4 2,-4-2-3,-1 0 3,-3 0-8,0-3-31,-1-2-135,1-5-84</inkml:trace>
  <inkml:trace contextRef="#ctx0" brushRef="#br0" timeOffset="69616.9862">22540 3559 439,'0'0'40,"0"0"-40,0 0 0,0 0 74,0 0 5,20 86-29,-18-59 7,-2-3-28,0 0-12,0-3-15,0-1-1,0-3-2,2-2-3,-1-2-34,4-5-37,2-4-160,1-4-170</inkml:trace>
  <inkml:trace contextRef="#ctx0" brushRef="#br0" timeOffset="70097.9912">22764 3575 454,'0'0'20,"0"0"-7,0 0 86,0 0-20,0 77-47,-3-62-12,0-3-6,0-1-8,1-5-6,2-4 0,0-2 5,0 0-5,0 0 0,0 0 5,0 0 0,0 0 4,5 0-5,4 0-1,2 0 4,0 0-7,1 0 0,0 0-2,-2 0 1,2 10 0,-1 0-1,-1 4 2,-2 0 7,0-1-3,-3-1 2,-2 0 4,-3 0-10,0 0 0,0 0 2,-3 3 0,-12-1 10,-3 0-10,-3-3 0,1-2-2,1-3-2,2-3-18,0-3-10,1 0-32,2-4-67,4-14-86</inkml:trace>
  <inkml:trace contextRef="#ctx0" brushRef="#br0" timeOffset="70339.9904">22780 3566 558,'0'0'138,"0"0"-133,0 0-5,0 0 0,0 0 2,81-52-2,-58 44 0,1 3 3,0 5-6,-4 0 4,-1 0-2,-2 0-31,-3 3-69,-3 4-27,-1-1-119</inkml:trace>
  <inkml:trace contextRef="#ctx0" brushRef="#br0" timeOffset="71727.1028">24066 3455 203,'0'0'66,"0"0"-5,0 0 29,0 0-29,0 0-33,0 0-5,54-33-9,-42 33-7,0 3-4,1 13 4,2 5 41,-3 3-17,-2 2 0,-4-2-16,-1 0-13,-4-1 8,1-4-7,-2-2-3,0-3 1,0-6 3,0-1-2,0-4 2,0-2-3,0-1 6,0 0-7,0 0 0,1-11 2,4-5-2,-2 0-8,1-1 6,1 3 2,-2 6-2,0 1 2,1 3 0,5-1 3,3 1-3,0 2-3,2 2 2,0 0-6,-2 0 6,2 13-1,-4 4-4,-2 0 6,-1 0-1,-4-6 1,0-1-1,-2-6 3,1-3 2,-1-1-3,1 0 0,0 0 8,-1 0 3,4-5 5,1-14-7,5-4-9,-2-5-1,0 4 0,2 3 0,-5 3-1,3 4 1,-2 6 0,3 3-2,-2 4-7,1 1 4,3 0-1,0 8 3,1 8 2,-1-1 2,-1 1 5,0 0-6,0 1 2,0 0 0,-1-2-2,-4 0-15,1-3-32,-1 0-91,3-6-62</inkml:trace>
  <inkml:trace contextRef="#ctx0" brushRef="#br0" timeOffset="72150.9906">24826 3599 370,'0'0'183,"0"0"-183,0 0 0,0 0 3,0 0 45,0 0-9,0 82 2,0-56-13,0-1-14,0-3-8,0-1-6,0-1 1,0-4-2,0-2-2,0-3-34,0-2-66,10-5-108,5-4-125</inkml:trace>
  <inkml:trace contextRef="#ctx0" brushRef="#br0" timeOffset="72601.5404">25196 3604 26,'0'0'251,"0"0"-149,0 0 26,0 0 7,0 0-106,0 0-27,-21 8 17,6 10-18,-3 4 0,1 5 6,3 3-6,0 0 12,2 0-2,-1 1-11,7-6 6,3-2-6,3-4-7,0-5 5,0-5-6,10-1 8,5-7 8,3-1-7,4 0 12,-1-1-5,-4-10-6,-4-3 9,-9 3-8,-4-5 5,0 1-8,0 2-12,-3-1-16,-8 5-46,-4 3-35,-5 2-63,0 2-163</inkml:trace>
  <inkml:trace contextRef="#ctx0" brushRef="#br0" timeOffset="74027.9918">26111 3429 67,'0'0'165,"0"0"-128,0 0 9,0 0 4,0 0-25,0 0 1,75-28 4,-63 28 13,-3 0-12,-1 16-4,-1 10 23,0 4-25,1 1 1,-2 0-12,0-5-13,3-1 9,-5-7-10,1-5 0,-2-3 1,-2-6 0,1-2 5,-2-2-5,0 0 6,1 0 22,1-3-8,1-11-4,4-4-15,0-6 0,3 0-4,-1 1 0,-1 5-2,0 6 0,-1 3 3,1 3 0,-1 3 0,-1 3-10,3 0 8,-1 0-3,3 6 6,-1 5-6,-3 0 4,2 0 2,-3 0 1,0-1 0,0-2 2,-2-2-3,-1-3-4,-1-2 2,-2-1-2,4 0-1,2 0 2,2-10 0,1-8 3,1-2-6,-1-1-8,0 3 13,1 2-5,-1 3 3,0 6-1,1 2-1,-2 5 2,0 0-8,1 2-3,-3 14 11,1 5 3,-1-1 5,-1 1 7,1 0-2,1-1-1,2 0-6,-2-3-2,1 0-2,1-4-47,-2-2-67,1-5-83</inkml:trace>
  <inkml:trace contextRef="#ctx0" brushRef="#br0" timeOffset="74338.1229">26877 3545 417,'0'0'228,"0"0"-228,0 0-13,0 0 13,0 0 50,0 80-29,0-54-9,0-1 5,0-3-16,0 0 0,0-3 1,0-2-4,1-4 2,1-2-35,4-3-47,3-6-76,4-2-137</inkml:trace>
  <inkml:trace contextRef="#ctx0" brushRef="#br0" timeOffset="74739.5957">27036 3547 570,'0'0'139,"0"0"-139,0 0 0,0 0 1,0 0 7,0 0-8,44-2 0,-17 2 0,0-3 5,-1 0 2,-2 2-5,-3-2 0,-3 1-2,-6 1 7,-3 1-7,-5 0 4,-1 0-9,0 0 4,0 7 1,0 7 0,-3 3 3,0 2 12,0 2-14,0 0-1,-4 2 22,-7-1-17,0 0-2,-3 0 0,1-1-2,2-3 7,1-2-8,0 1-22,3-3-20,4-4-119,3-1-139</inkml:trace>
  <inkml:trace contextRef="#ctx0" brushRef="#br0" timeOffset="75865.9897">28361 3462 304,'0'0'60,"0"0"-47,0 0-8,0 0 34,0 0-7,0 0-9,54-24-11,-42 35 0,-1 12 30,0 6 8,-3 8-11,-2-3-22,-3 1-8,0-5 3,1-8-7,-1-4-5,0-4 1,-1-7 6,-1-2-7,-1-1 0,0-4 3,2 0 1,1 0 8,0-7-7,3-9 0,4-7-5,-1-3-1,5 3-3,2 0 2,1 2 0,2 5 2,0 3-8,-1 6 1,0 4 4,-5 3-3,1 0-2,-4 10 5,-1 7-1,0 1 4,-5 3-13,-1-2 2,-1-2 7,-2-2-7,2-5 10,-2-2-4,0-3-2,0-4 7,0-1 6,1 0 8,4 0 6,1-9-14,4-7-5,3-9-1,5-2-20,0 0-5,3 2-15,-3 5 12,-5 6 27,-2 7-1,-4 3 2,-4 4 10,0 0 1,2 0-11,1 11 0,3 11 25,1 2 7,-1 1-15,2-1 8,0-1-12,-2-2-3,-1-1-5,-2-1-5,0-2 4,-3-3-8,0 0-37,0-3-79,0-2-73</inkml:trace>
  <inkml:trace contextRef="#ctx0" brushRef="#br0" timeOffset="76191.99">29079 3696 503,'0'0'48,"0"0"-47,0 0 7,0 76 47,0-53-22,0-2-19,0-3 4,0-1-16,0-1 0,0-2 7,0-1-9,0-2-15,0 1-35,0-3-72,0-3-64,3-1-110</inkml:trace>
  <inkml:trace contextRef="#ctx0" brushRef="#br0" timeOffset="76832.5331">29361 3735 360,'0'0'125,"0"0"-110,0 0-15,0 0 0,0 0 12,0 0 16,-57 92 8,53-70 11,3-2-36,1-4 20,0-2-17,0-4-7,14-2 8,6-3-5,7-4 12,4-1-9,7 0-5,-2-3 24,-6-9-31,-9 2-1,-7-1-3,-8 0-5,-3-1-4,-3-3-5,0-3-24,-9-2-15,-12-3 29,-3-3-3,-6-3-4,-1 1-30,5-1-24,4 4 43,9-1 45,7 5 21,6 1 16,0 4 1,0 4-29,6 1 7,8 5 12,3 3-27,8 3-1,1 0 35,0 0-19,0 17 6,-7 5 21,-1 4-9,-3 1-15,-2-1-13,-7-4-5,-3 2-1,-3 1 0,0-3-11,-12 2 4,-5-3-25,1-3-80,2-4 2,3-7-81</inkml:trace>
  <inkml:trace contextRef="#ctx0" brushRef="#br0" timeOffset="79719.9887">12329 4772 42,'0'0'43,"0"0"-2,0 0 25,0 0-21,0 0 11,0 0-17,7-62 19,-4 51-9,-1 1 0,1-1-23,0 1 6,3-1-17,0 4-3,4-2-11,-1 2 0,2 2-1,0 0 0,3 5 0,-2 0-5,3 0 5,-3 3-2,3 15 2,-6 4 27,-5 5-21,-1 3 6,-3-2 6,0 2-3,0-2-4,0-6-4,0-2-1,0-4-5,0-5 1,0-4-2,0-2 0,0-2 8,0-3-4,0 0 12,0 0 12,0-6-15,0-14-13,6-4 0,0-2 0,2 4-2,-1 5-4,2 3 4,-2 3 2,2 2-5,-1 3 2,4 3 3,-3 3-6,1 0 5,3 0-4,0 12 5,0 3 4,-3 1-3,-1-1 0,-4-1-1,2-4 0,-5-2 1,-2-2-1,0-2-4,0-2 4,0 0 4,0-1 8,0-1 1,0 0 4,0 0 16,0-13-14,0-8-18,1-7-1,7-3-4,4 1 2,4 0 0,2 7 1,0 3-1,-2 7 2,-2 5-3,-2 7 3,1 1-8,1 3 3,-1 15-1,-1 5 6,-3 1 6,1-2-5,-2 2 0,-2-1-1,-3-1 0,0 0 0,-2-4 0,-1 0-5,2-5-16,-1-1-48,3-4-83,-1-7-184</inkml:trace>
  <inkml:trace contextRef="#ctx0" brushRef="#br0" timeOffset="80747.9901">13132 4909 61,'0'0'71,"0"0"-25,0 0 18,0 0 47,0 0-66,0 0 12,46-78 7,-34 70-7,4 3-22,1 4-18,4 1-14,1 0 23,-1 11-10,-2 8 4,-4 7 5,-6 3-19,-6-1-1,-3 2-4,0 0 2,-5 2 5,-14-1-8,0-3-12,-4-5-6,1-3-8,7-8 13,2-5 11,8-2 1,5-5 1,0 0 1,0 0 1,0 0-2,6 0 17,10-7-12,4-4-5,4 1 2,3-1-1,1 2-1,2 2 0,0 2-3,1 2-3,-3 3-68,-1 0-94,-4 0-83</inkml:trace>
  <inkml:trace contextRef="#ctx0" brushRef="#br0" timeOffset="81028.9896">13642 4867 100,'0'0'490,"0"0"-437,0 0-53,0 0 0,0 0 54,0 0-14,39 89-27,-29-64 1,-1-2-7,0-2-6,-1-2 4,-1-2-5,-3-2 0,-1-5-2,0 0-41,-1-3-52,-2-4-146,0-2-155</inkml:trace>
  <inkml:trace contextRef="#ctx0" brushRef="#br0" timeOffset="85337.9993">15207 4805 7,'0'0'86,"0"0"2,0 0-36,0 0 3,0 0-10,0 0-2,36-66-17,-23 54 1,2 0 14,0 1 4,-2 4-8,-1 4-16,2 3-9,-2 1-9,4 19-2,-1 5 35,-1 7-12,0-2-15,-3 0-4,-2-3-5,-5-4 0,-2-5-1,-1-3 4,-1-2 2,0-3-5,0-3 10,0-3-5,0-1-2,0-1 1,0-2 12,0 0-6,0-5 13,0-14-17,0-6-3,2-4-6,5 0 1,2 2 2,1 7-6,1 7 0,0 2 4,3 6 2,2 0-1,0 4-2,3 1 0,1 0 2,2 0-5,-1 1 7,-3 6-1,-2 4 0,-5 1 1,-5 3-4,-2 2 3,-4-1 0,0-1 7,0-3-5,0-1 0,0-5 3,0-2-4,0-2 7,0-2-5,0 0 8,0 0 22,0 0-4,0-18-24,0-8-5,3-4 0,15-3-1,3 3 0,-2 6-5,1 7 4,-8 7 0,2 5 2,-2 5-6,3 0 0,0 0 2,3 12 3,-3 5 1,1 0-1,-1 4 2,3-2 1,-4 1-2,2 1-4,-4-3-9,1 1-35,-1 0-37,1-6-95,-2-3-165</inkml:trace>
  <inkml:trace contextRef="#ctx0" brushRef="#br0" timeOffset="85809.9886">16132 4858 409,'0'0'72,"0"0"-9,0 0-6,0 0-1,0 0-28,0 0-7,66-50-13,-54 50 1,1 7 6,-1 11-13,1 7 3,-1 1-1,-3 0 1,-3 3-5,-2-3-6,-2-1 0,-2-1 0,0-1 6,0-3 0,0-2-3,0-4 6,-6-1-3,5-6 0,1-2 5,0-2-10,0-3 5,0 0-11,5 0 11,12 0 9,7-14 4,6-3-13,1-1-9,0 0-30,-4 7-67,-7 1-53,-5 4-84</inkml:trace>
  <inkml:trace contextRef="#ctx0" brushRef="#br0" timeOffset="86277.3143">16532 4859 334,'0'0'72,"0"0"16,0 0-9,0 0-7,0 0-36,0 0-8,25-80-20,-11 79 9,-2 1-10,1 1-3,-1 17 3,0 5 1,-2 4-8,-5 3 5,-4 2-5,-1 3-7,0 1-5,-9-3-8,-4-3 3,-1-6 1,4-5 16,1-2 2,5-3-1,1-6 20,3-1-1,0-3-15,0-1-3,0-1 11,7-2-8,11 0 22,1 0-2,4-11-19,2-1-4,-3 0-2,-1 3-25,-7 3-19,-4 4-40,-3 2-116,-7 0-202</inkml:trace>
  <inkml:trace contextRef="#ctx0" brushRef="#br0" timeOffset="86997.7917">18234 4833 54,'0'0'452,"0"0"-429,0 0-23,0 0 9,0 0 1,0 0-10,-11 0 0,11 0-30,0 0-45,0 3-83,0 1-102</inkml:trace>
  <inkml:trace contextRef="#ctx0" brushRef="#br0" timeOffset="87330.1618">19489 4954 59,'0'0'268,"0"0"-259,0 0-2,0 0 0,0 0-7,0 0-17,-5 0-17,8 0-14,6-2-78</inkml:trace>
  <inkml:trace contextRef="#ctx0" brushRef="#br0" timeOffset="87695.6114">21119 4862 267,'0'0'118,"0"0"-76,0 0 44,0 0-27,0 0-34,0 0 6,0-1-15,0-1-9,0 2-7,2-1-20,7-1-73,4-1-61,1 0-108</inkml:trace>
  <inkml:trace contextRef="#ctx0" brushRef="#br0" timeOffset="87995.9886">22306 4859 339,'0'0'127,"0"0"-124,0 0 15,0 0 24,0 0-35,0 0-2,-14 0-4,13 0 1,1 0-2,0-1-17,0 1-37,0-4-131</inkml:trace>
  <inkml:trace contextRef="#ctx0" brushRef="#br0" timeOffset="88340.6081">23571 4808 69,'0'0'11,"0"0"21,0 0 41,0 0-4,0 0-42,0 0 11,0-3 1,0 3 5,0 0-33,0-1-11,0 1-38,5-2-95,2 2-31</inkml:trace>
  <inkml:trace contextRef="#ctx0" brushRef="#br0" timeOffset="88714.0113">24907 4810 416,'0'0'99,"0"0"-95,0 0-4,0 0 29,0 0 4,0 0-31,0 0 2,0 0-8,2 0-10,-2 0-53,3 0-57,0 0-93</inkml:trace>
  <inkml:trace contextRef="#ctx0" brushRef="#br0" timeOffset="89022.9875">26033 4805 417,'0'0'0,"0"0"-72,0 0 72,0 0 43,0 0-23,0 0-13,0 2-7,0-2-18,0 0-62,1 0-93</inkml:trace>
  <inkml:trace contextRef="#ctx0" brushRef="#br0" timeOffset="90557.3899">28032 4516 298,'0'0'15,"0"0"5,0 0-17,0 0 36,0 0-24,0 0-2,64 5 1,-49 23 45,-5 5-4,-2 2-14,-1 1-9,-7-4-11,1-5-18,-1-5 5,0-4 5,0-1-11,0-5 11,0-4-7,0-4-3,2-3-3,1-1 5,0 0-3,6 0 5,4-15 8,2-9-14,5-1-2,-2-1-1,-2-1-10,-1 3 6,1 3 6,-2 2-1,2 3 0,-1 4-5,-2 5 5,-3 4-2,-1 3-4,-1 0-7,-2 13 7,0 8 7,-1 5 3,-4 1 0,1-3 4,1-4 1,-1-4-8,-1-2 4,2-5-2,-3-3-2,0-3 0,0-2 0,0-1 6,1 0 7,2-1-13,5-17-16,1-6-52,4-8 36,2-3-42,4-1-3,0 2 57,1 5 15,-1 6 5,-2 11 13,-4 6-5,-1 5 12,-1 1-12,2 0-5,-1 12 3,0 8 2,0-1 8,-1 2-8,0 0-8,-2 0 0,0 0-4,2 0-28,-4-1-21,2-3-89,2-5-113</inkml:trace>
  <inkml:trace contextRef="#ctx0" brushRef="#br0" timeOffset="91082.0628">28783 4716 72,'0'0'83,"0"0"-46,0 0 65,0 0-14,0 0-30,0 0-18,56-71 9,-49 71-8,-1 0-18,3 2-20,0 13 9,1 6-3,1 3 18,-3 3-8,-7 2-19,-1 0-8,0-1-17,-6 1 4,-8-4 20,0-4-34,5-3 34,1-4 2,5-3 2,2-4-3,1-4-3,0 0-3,0-2 6,0 1 8,0-2 0,4 0 4,11 0 15,8 0 7,-1 0-27,1 0-6,0-3-1,3-3-58,-3 0-105,-4-3-76</inkml:trace>
  <inkml:trace contextRef="#ctx0" brushRef="#br0" timeOffset="91667.5959">29222 4755 175,'0'0'207,"0"0"-152,0 0 33,0 0-71,0 0-5,0 0 6,-67 38-10,54-14 33,4-1-5,4-4-23,5-1-13,0-1 0,2-4 0,11 0 10,3-6-3,3-4 5,0-3 12,2 0-11,-6 0 4,-4 0-10,-5 0-7,-2-3 21,-3-4-1,1-4-9,-1-4-11,-1-3-11,0-5-3,0-2-26,0-6-3,0-5-13,0-3-76,0-3 18,0 3 7,3 6 9,0 7 98,-1 9 39,1 9 85,-2 2-25,1 4-56,5 2 13,5 0-44,9 0-7,8 0-1,4 15-4,-3 5 4,-9 4 31,-4 0-9,-11-1-22,-6-1-4,0 2-2,-17 2-2,-14 1-4,-9 1-82,-2-2-47,0-3-34</inkml:trace>
  <inkml:trace contextRef="#ctx0" brushRef="#br0" timeOffset="93940.9883">12253 5646 50,'0'0'19,"0"0"53,0 0 0,0 0 0,0 0-8,0 0-29,0 0-10,82-57-4,-66 57 21,1 2-6,-4 13 11,1 6-23,-3 3 4,0 2-19,-3 0-2,0 0-7,-3 0 7,1-1-5,-3-4 1,1-3-2,4-2 5,-5-6-6,-2-1-1,-1-6 1,0-2-11,0-1 11,0 0 12,0 0 1,0-2-9,0-14-4,0-3-1,0-4-2,2-2-7,4-1 10,3-1-2,2 3 2,2 2-6,-3 4 6,2 5 0,-5 6 0,1 4 0,2 3 0,1 0-9,2 10 9,2 8-1,2 3 2,0 0 2,-3-1 7,2-2 2,-5 0-1,-1-1-6,-7-3-4,-2-3-2,-1-3-4,0-3 5,0-4 0,0-1 11,0 0 1,0 0 1,2-12-11,-2-11 0,3-4-2,5-6 0,2 0 2,3 3-2,-1 8 2,2 5-2,-2 8 0,-2 4-4,2 5 3,-1 0-7,0 9 3,0 8 5,-1 2 13,4 4-10,-1 1 1,-1-1 1,0 0-5,0-1-18,1-4-42,-1-2-41,-4-2-12,4-4-146</inkml:trace>
  <inkml:trace contextRef="#ctx0" brushRef="#br0" timeOffset="94623.8101">13151 5744 168,'0'0'166,"0"0"-105,0 0 27,0 0-8,0 0-56,0 0-23,57-24 5,-35 24 13,1 3-16,-4 15 24,-7 3-14,-3 2-10,-9 1-3,0-1 7,-6-2 1,-8-3 3,4-2-9,-3-4-1,2-3 3,2-3-8,0-3 3,6-3 1,3 0-1,0 0-10,0 0-1,0 0 7,0 0 2,10 0-10,1 0 12,7 2-4,3 10 5,0 3 0,-2 2 10,-1 1 4,-4-4 3,-4 2-12,-6-4 13,-4-2-12,0-1-3,0 0 4,-12 3 3,-10 2 0,-3-2-9,-4 0 4,-2-3-10,0-1-23,-1-5-58,3-2-72,2-1-89</inkml:trace>
  <inkml:trace contextRef="#ctx0" brushRef="#br0" timeOffset="94978.987">13666 5705 574,'0'0'74,"0"0"-49,0 0 24,0 0-48,0 0 9,0 0-10,0 57 9,0-28 2,0-2 5,0-1-4,0-1-5,0-1-7,0-1-2,0-1-8,0-2-60,0-4-141,0-2-134</inkml:trace>
  <inkml:trace contextRef="#ctx0" brushRef="#br0" timeOffset="95840.9847">12884 6655 446,'0'0'116,"0"0"-95,0 0-8,0 0-13,0 0-1,0 0-33,0-5-101,0 13 5,0 5-54</inkml:trace>
  <inkml:trace contextRef="#ctx0" brushRef="#br0" timeOffset="96064.9857">12958 7201 89,'0'0'173,"0"0"-142,0 0 9,0 0 92,0 0-57,0 0-62,-3 37-10,2-36 7,1 1-10,0-2-8,0 2-113,0 1-135</inkml:trace>
  <inkml:trace contextRef="#ctx0" brushRef="#br0" timeOffset="96298.9853">13051 7659 199,'0'0'87,"0"0"-87,0 0 2,0 0 23,0 0-21,0 0-2,-13 26-2,11-24-8,-1 0-49,0 1-137</inkml:trace>
  <inkml:trace contextRef="#ctx0" brushRef="#br0" timeOffset="96679.9889">12963 8407 481,'0'0'41,"0"0"-17,0 0-4,0 0-16,0 0-4,0 0-9,-5 0-28,5 0-6,-1 1-36,-1 6-109,-1-2 16</inkml:trace>
  <inkml:trace contextRef="#ctx0" brushRef="#br0" timeOffset="96980.9889">12955 8863 440,'0'0'104,"0"0"-52,0 0-12,0 0-39,0 0-1,0 0-15,0-3-19,0-1-28,0-1-47,0 0-96</inkml:trace>
  <inkml:trace contextRef="#ctx0" brushRef="#br0" timeOffset="97348.9856">12872 9295 592,'0'0'39,"0"0"-25,0 0-1,0 0-12,0 0-2,0 0-35,0-10-58,0 10-15,0 0-47,0 0-76</inkml:trace>
  <inkml:trace contextRef="#ctx0" brushRef="#br0" timeOffset="99152.9872">12359 10135 72,'0'0'69,"0"0"-9,0 0-6,0 0-22,0 0 28,0 0 28,77 39 8,-62-7-55,0-2-7,-1-2 5,-4-2-29,-4-5 7,-3-3-14,0-1 3,-3-4-1,2-4-1,-1-3-1,-1-3-3,2-3 1,-2 0 6,1 0-6,-1 0 4,0 0 7,2-7 11,-2-5-19,0-5-4,3-1 1,0-3-3,7-3 2,0 0-5,8 0 4,-1 1 0,0 7 1,-3 5-1,-1 7-2,-4 4 0,2 0-3,2 4 5,1 11 1,2 3 1,-1 3 10,0-1-1,-5-4-7,-1-2 8,0-4-7,-4 0-4,-2-4 4,-3-4-4,1 1 0,-1-3 1,0 0 2,0 0 11,0 0-7,0-7 0,2-12-7,-1-6-8,4 1 0,2 0 2,5 3 1,-1 4 0,3 4 5,0 1-1,-2 6-1,4 4-2,-1 2-3,3 7 3,0 9 4,0 7 27,0 1-21,-3 1-6,1 1 3,-2-1-3,-1 1-1,-3-2-43,-2-1-11,-5-5-105,0-5-131</inkml:trace>
  <inkml:trace contextRef="#ctx0" brushRef="#br0" timeOffset="100299.9884">13527 10528 263,'0'0'90,"0"0"-22,0 0 23,0 0-18,0 0-42,0 0-24,-45-14-2,32 34 4,5 5 2,1 4 11,1 1 0,3 0 7,3-1-2,0-4-23,0-4 0,1-3-2,13-3-2,8-4-4,5-6 3,7-5 1,4 0 10,1-6-6,-5-11-2,-3-1 7,-10 0-8,-9 1-1,-6 4 0,-6-2 0,0 1 1,-10 2-1,-12-3-23,-6 0 20,-5-3-2,2-6 4,0-3 0,5-3 2,6-3-3,6 1 2,4 4 0,7 1 3,3 8 1,0 4-8,10 2 2,5 5 2,6 2-3,4 3 3,4 3-2,6 0 0,1 9 3,-3 6-1,-3 5 0,-6 0-4,-6 5 3,-7 2-34,-3 3-31,-5 4-41,-3-2-70,0-3-170</inkml:trace>
  <inkml:trace contextRef="#ctx0" brushRef="#br0" timeOffset="100557.9886">13896 10427 531,'0'0'78,"0"0"-76,0 0-2,0 0 10,0 0 18,0 0-4,16 96-10,-15-62 1,-1-3-13,0-1-2,2-2 0,1 0-27,1-6-64,-1-4-112,2-4-162</inkml:trace>
  <inkml:trace contextRef="#ctx0" brushRef="#br0" timeOffset="103149.9917">28014 5455 150,'0'0'114,"0"0"-63,0 0 19,0 0 12,0 0-25,0 0-34,10-41 13,2 36-6,1-3-6,1 2-15,-1 2 0,-2 2 0,-2 2-8,3 0 0,0 0-1,4 15 0,-1 6 16,1 5 1,-4-2-13,-1 0 1,-1 0-1,-4-3 5,-1-3-9,-2-3-3,-3-5 1,0 0-6,0-4 8,0-2 3,0-1 0,0-1 9,0-1-11,0-1 4,0 0 8,0 0-9,0 0 5,0 0-2,1-9-4,2-3 2,2-4-5,2-5 2,2-2-5,5-1 3,3-1 0,4 4 0,0 1-3,2 6 1,-3 7-2,-3 2-2,1 5 5,-3 0-6,3 0 5,-2 9 1,0 3 1,0 0-4,-5 1 4,-3-2 0,-4 0 5,-1-1-3,-3 1-2,2-4 6,-2 1-5,0-3 1,0-3-2,0 0 0,0-2 4,1 0-3,5 0 5,-3 0 0,5-9-3,4-9 17,5-4-20,3-6-2,-2 6-2,-2 1-3,-1 4 7,-2 3 0,-1 6 0,1 2-6,0 2 5,-1 4-4,1 0 4,1 0-7,3 10 2,1 3 2,3 4 4,3 1-6,-1-1 2,0 0-13,1-2-9,-5 2-52,-3-2-32,-2-2 0,-5-2-88</inkml:trace>
  <inkml:trace contextRef="#ctx0" brushRef="#br0" timeOffset="104087.9869">29028 5493 224,'0'0'55,"0"0"-10,0 0 37,0 0 3,0 0-49,0 0-25,64-20 2,-49 20-12,2 0 3,-5 14 17,-3 4 6,-2 6-7,-6 2-20,-1 2 1,0-1 5,-11-4-2,-1-5 9,0-3-13,3-6 11,1-3-12,4-5 8,1-1-7,3 0 14,0 0-8,0 0 1,0 0-7,1 0 1,10 0 9,4-2-10,1 0 0,2 2-2,-3 0 2,-2 0-4,-2 3 0,-4 8 4,0 0-1,-2 5-2,-5-1-5,0 0 7,0-2-1,-7 1 2,-8 1 10,-6-2-9,-4 2 10,-2-1-8,1-2-3,4-3 0,4-1-22,8-4-45,4-4-99,1 0-70</inkml:trace>
  <inkml:trace contextRef="#ctx0" brushRef="#br0" timeOffset="104701.8498">29556 5558 395,'0'0'77,"0"0"-29,0 0 54,0 0-81,0 0-19,0 0-2,-23 36 17,13-9-12,3 0 15,4-3 3,3-3-12,0-1-5,3-4-4,12-4 1,0-1-1,6-7 1,1-1-1,-1-1 19,0-2-18,-5 0-1,-5 0-2,-5 0 4,-5-3-4,-1-8 0,0-2-6,0-4-10,-7-2-13,-5-5 22,0-4 5,2-3-8,0-4-5,5-4 4,2 2 7,3 2 2,0 5 1,0 9 1,10 4 4,1 5 0,1 5 1,4 0-5,-1 4 0,4 3-2,2 0-2,-1 10 3,-3 14 1,-3 2 7,-5 8 10,-8 1-17,-1-3 0,-1 2-4,-16-3-16,-2-2-36,-4-3-36,-2-4-62,-3-4-87</inkml:trace>
  <inkml:trace contextRef="#ctx0" brushRef="#br0" timeOffset="106456.3908">16550 6544 413,'0'0'244,"0"0"-192,0 0-15,0 0 18,0 0-18,0 0-27,0 0-10,0-5-6,0 5-26,0 0-22,0 9-99,0 6-104</inkml:trace>
  <inkml:trace contextRef="#ctx0" brushRef="#br0" timeOffset="106693.1303">16578 7161 298,'0'0'279,"0"0"-279,0 0 0,0 0 8,0 0 22,0 0 22,0 15-24,0-15 0,0 0-2,0 0-26,0 0-2,0 0-42,0 0-148,0 0-319</inkml:trace>
  <inkml:trace contextRef="#ctx0" brushRef="#br0" timeOffset="107018.7784">16617 7873 421,'0'0'171,"0"0"-106,0 0 55,0 0-63,0 0-26,0 0 7,-30 0-33,24 0-5,3 0-1,2 0-31,-2 0-18,3-2-45,-2 2-205,-2 0-125</inkml:trace>
  <inkml:trace contextRef="#ctx0" brushRef="#br0" timeOffset="107306.9865">16611 8404 24,'0'0'591,"0"0"-525,0 0-13,0 0 7,0 0-29,0 0-25,-17 4 1,16-4 1,1 0-8,-2 0-2,2 0-30,0 0-22,0 0-47,0 0-325</inkml:trace>
  <inkml:trace contextRef="#ctx0" brushRef="#br0" timeOffset="108462.9837">24969 6145 547,'0'0'106,"0"0"-104,0 0 10,0 0-6,0 0-6,0 0-8,0 7-68,0-4-70,0 2-84,0 2 54</inkml:trace>
  <inkml:trace contextRef="#ctx0" brushRef="#br0" timeOffset="108686.1459">24972 6515 542,'0'0'41,"0"0"-9,0 0 47,0 0-31,0 0-36,0 0-9,-2 1-3,2-1-10,2 0-25,8 0-90,-4-3-191</inkml:trace>
  <inkml:trace contextRef="#ctx0" brushRef="#br0" timeOffset="108976.4028">24951 7151 213,'0'0'520,"0"0"-505,0 0-10,0 0 58,0 0-28,0 0-14,-12 0-2,9 0-14,1 0-2,2 0-3,0 0-15,0 0-24,0 0-43,0 0-74,0 0-231</inkml:trace>
  <inkml:trace contextRef="#ctx0" brushRef="#br0" timeOffset="109254.9896">24969 7633 527,'0'0'140,"0"0"-138,0 0 44,0 0-15,0 0-23,0 0 3,-9 0-11,9-1-2,0-8-58,4-1-91,2 5-149</inkml:trace>
  <inkml:trace contextRef="#ctx0" brushRef="#br0" timeOffset="109527.2618">25030 8065 406,'0'0'159,"0"0"-148,0 0 52,0 0-14,0 0-41,0 0-7,-5 0-1,5 0 0,0 0-23,0 0-50,-4 0-73,0 0-102</inkml:trace>
  <inkml:trace contextRef="#ctx0" brushRef="#br0" timeOffset="110271.5955">18574 6247 679,'0'0'48,"0"0"-45,0 0 42,0 0 4,0 0-13,0 0-6,0 0-24,6-3-6,-6 3-3,0 0-17,0 0-25,9 0-45,5 1-233,6 6-36</inkml:trace>
  <inkml:trace contextRef="#ctx0" brushRef="#br0" timeOffset="110524.9864">19805 6720 498,'0'0'125,"0"0"-125,0 0 35,0 0 19,0 0-39,0 0-15,5-5-24,-4 2-38,2 0-33,3 1-67,1 2-118</inkml:trace>
  <inkml:trace contextRef="#ctx0" brushRef="#br0" timeOffset="110832.9834">21052 7156 324,'0'0'139,"0"0"-104,0 0 27,0 0 2,0 0-23,0 0 15,0 2-39,0-2-17,0 0 15,0 0-8,0 0-6,0 0-1,0 0-38,0 0-151,0 0-116</inkml:trace>
  <inkml:trace contextRef="#ctx0" brushRef="#br0" timeOffset="111095.5178">21548 7528 86,'0'0'25,"0"0"37,0 0-10,0 0-52,0 0-1,0 0-80,-23 0-51</inkml:trace>
  <inkml:trace contextRef="#ctx0" brushRef="#br0" timeOffset="111318.9842">21674 7686 518,'0'0'68,"0"0"-68,0 0-26,0 0 25,0 0-6,0 0 7,63 28-38,-54-23-8,-1-2-43,-7-1-72</inkml:trace>
  <inkml:trace contextRef="#ctx0" brushRef="#br0" timeOffset="111611.9844">22555 8101 79,'0'0'527,"0"0"-471,0 0-52,0 0 2,0 0 15,0 0-2,0 0-12,0 0-4,0 0-3,0 0-11,0 0-21,0 0-67,0 0-78,0 0-154</inkml:trace>
  <inkml:trace contextRef="#ctx0" brushRef="#br0" timeOffset="111884.993">23107 8335 420,'0'0'114,"0"0"-106,0 0 73,0 0-38,0 0-40,0 0 1,-11 7-4,10-5-9,1-1-14,0 1-70,0-1-45,0 2-9,0 0 75,9-1-57</inkml:trace>
  <inkml:trace contextRef="#ctx0" brushRef="#br0" timeOffset="112149.9901">23423 8563 243,'0'0'259,"0"0"-249,0 0 24,0 0 82,0 0-86,0 0-19,0 4-8,0-4 0,0 0-3,0 0-10,0 0-62,0 0-146,0 0-191</inkml:trace>
  <inkml:trace contextRef="#ctx0" brushRef="#br0" timeOffset="112431.3149">24032 8663 507,'0'0'290,"0"0"-290,0 0-25,0 0-6,0 0 17,0 0-24,0 12-14,0-9-43,0 0 38,-3 2 37,-2 0-74,1 0-2,-1-2 9,5-1-82</inkml:trace>
  <inkml:trace contextRef="#ctx0" brushRef="#br0" timeOffset="114303.9859">26983 6271 68,'0'0'394,"0"0"-293,0 0-33,0 0-22,0 0-5,0 0-33,0-5-4,0 5-4,0 0-1,0 0-3,3 0-26,3 0-63,6 4-13,3 6-1,-2 2-103</inkml:trace>
  <inkml:trace contextRef="#ctx0" brushRef="#br0" timeOffset="114508.2936">27053 6875 145,'0'0'74,"0"0"-31,0 0 76,0 0-12,0 0-35,0 79-39,0-76-18,0 0-7,0-1-6,0 0-2,0 2-30,0 5-90,0 3-67,0 5-43</inkml:trace>
  <inkml:trace contextRef="#ctx0" brushRef="#br0" timeOffset="114756.9836">27212 7643 193,'0'0'236,"0"0"-236,0 0-31,0 0 31,0 0 2,0 0 0,14 43 4,-14-34-1,0 3-1,0 2-4,0 1-3,0-4 2,0 3-161,0-2-89</inkml:trace>
  <inkml:trace contextRef="#ctx0" brushRef="#br0" timeOffset="114972.9836">27212 8168 406,'0'0'0,"0"0"-184,0 0 180,0 0 4,0 0-21,0 0 17,32 13-7,-32-7-18,0 1-30,0-2-35</inkml:trace>
  <inkml:trace contextRef="#ctx0" brushRef="#br0" timeOffset="115455.0466">27199 8630 714,'0'0'41,"0"0"-41,0 0-91,0 0 50,0 0-10,0 0-18,-4 7-51,4-7 6,0 0-17,0 0-6</inkml:trace>
  <inkml:trace contextRef="#ctx0" brushRef="#br0" timeOffset="117103.9323">29092 6313 610,'0'0'38,"0"0"-36,0 0 25,0 0-25,0 0-2,0 0-36,0 0-86,3 20-111,-1-11 39</inkml:trace>
  <inkml:trace contextRef="#ctx0" brushRef="#br0" timeOffset="117342.9839">29170 6932 279,'0'0'58,"0"0"-51,0 0 34,0 0 27,0 0-56,0 0-7,0 15 1,2-10-6,-1 0-1,4 5-70,0 4-98,3 4-66</inkml:trace>
  <inkml:trace contextRef="#ctx0" brushRef="#br0" timeOffset="117613.8193">29285 7645 437,'0'0'72,"0"0"-68,0 0 18,0 0 31,0 0-21,0 0-3,-5 8-8,5-8-13,-1 1-6,1 1-4,0 3-5,-2-1-19,2 0-59,0 1-74,-1-5-156</inkml:trace>
  <inkml:trace contextRef="#ctx0" brushRef="#br0" timeOffset="117886.7495">29198 8121 326,'0'0'29,"0"0"-27,0 0 1,0 0 5,0 0-7,0 0 0,5 0-1,1 0-8,3 0-3,1 0-123</inkml:trace>
  <inkml:trace contextRef="#ctx0" brushRef="#br0" timeOffset="118110.9861">29237 8415 296,'0'0'10,"0"0"-7,0 0-4,0 0 2,0 0 4,0 0 9,20 55 3,-20-47-17,1-4-1,-1 1-43,0-4-40</inkml:trace>
  <inkml:trace contextRef="#ctx0" brushRef="#br0" timeOffset="118473.9862">29219 8925 568,'0'0'101,"0"0"-98,0 0 12,0 0 2,0 0-17,0 0-5,-4 2 1,4 0-20,0-2-6,0 0 12,0 0 9,0 0-4,0 0-59,-3 0-78,-9 0-192</inkml:trace>
  <inkml:trace contextRef="#ctx0" brushRef="#br0" timeOffset="122011.9858">15123 10248 117,'0'0'74,"0"0"-41,0 0 35,0 0-5,0 0-14,0 0 1,0 0-22,32-47-3,-23 41-7,1 0-3,-1 1 6,2 1-12,-1 1 9,0 3-12,1 0-6,2 0 0,-1 4 7,1 10 2,-2 4 15,0 0-13,-1 5-6,-1-4 4,0 1-2,-1-1-7,-1-2 3,-4-2-3,-3-3 3,0-1-3,0-4 0,0-2 5,0-4-3,0-1 1,0 0 11,0 0-2,0 0 17,0-7-29,0-5 2,0-5-1,0 1-1,0-4-1,0 2-1,6 1-1,6 4-1,-1 1 3,0 4 1,0 2-3,-1 0 2,2 2-1,0 2-5,1 0 6,1 2-3,1 0 2,-3 2-3,-1 10 3,0 2-1,-4-2 3,1-2-4,-2-2 8,-3-2-2,0-1-2,0-3 0,-2-2 2,1 0-1,-2 0 2,1 0-1,2 0-1,-1-5 14,2-12-4,6-5-11,1-5 6,4 4-4,-2 2-4,-2 5-1,2 5 3,-1 4-1,-4 3 1,3 4-5,0 0 4,1 0-7,1 14 5,1 4 3,2 1 1,2-1 6,-3 0-6,-1 2 0,-1-2-1,-3 0-5,-2-3 2,-1-3-30,-2 0-64,-2-3-55,1-2-75</inkml:trace>
  <inkml:trace contextRef="#ctx0" brushRef="#br0" timeOffset="122656.9852">16123 10347 436,'0'0'118,"0"0"-50,0 0-13,0 0-43,0 0-8,0 0-2,-49 48 11,40-23 3,3 0-3,6-1 3,0 2-5,0-3 5,9-1-10,6-3 1,6-2 4,1-4-6,1-3 2,2-6-3,2-3-2,-1-1 19,-2 0-19,-3-4 4,-3-7-4,-7 0-2,-4-5 10,-6-2-5,-1-1-4,0-5-2,0 0-10,-11-2-6,-3 0 4,-4-1 2,0 0 3,-3-3-4,2-1 10,4-1-1,2 2 3,5 2 0,5 6 0,3 5 0,0 3-3,0 2 0,14 2-6,7 4 8,1 5-1,3 1 1,3 0 0,-2 14 2,-2 7-4,-2 4 3,-7 4 0,-5 1 0,-3 0 0,-7 0 0,0-1-2,0-2-23,0-2-29,-7-3-85,1-8-106</inkml:trace>
  <inkml:trace contextRef="#ctx0" brushRef="#br0" timeOffset="123131.3824">16515 10296 233,'0'0'206,"0"0"-192,0 0 15,0 0 63,0 0-29,0 0-29,56-72-13,-47 70-2,1 2-11,-1 0-8,-2 12-2,1 11 2,-2 6 1,-6 2 8,0 5-5,0 2 2,-9 4-6,-6 2-1,-1 1-11,4-3 6,1-7 4,4-9 0,4-8 2,1-2 0,2-7 0,0-2 1,0-2 10,0-2 7,10-3-6,9 0 16,7 0-15,4 0-6,3 0 0,-2-5-7,-2 2-2,-4 2-27,-3 1-59,-5 0-101,-5-1-260</inkml:trace>
  <inkml:trace contextRef="#ctx0" brushRef="#br0" timeOffset="123734.9823">18085 10320 213,'0'0'375,"0"0"-313,0 0-27,0 0 4,0 0-25,0 0-14,6 3-2,1-1 0,-1-1-24,6-1-33,6 0-82,2 0-94</inkml:trace>
  <inkml:trace contextRef="#ctx0" brushRef="#br0" timeOffset="124258.7562">19798 10296 663,'0'0'83,"0"0"-83,0 0 12,0 0-3,0 0-9,0 0-13,12 0-30,-8 0-32,6 0-33,1 0-28,0 0-109</inkml:trace>
  <inkml:trace contextRef="#ctx0" brushRef="#br0" timeOffset="124633.9865">21366 10227 383,'0'0'223,"0"0"-187,0 0-14,0 0 2,0 0-24,0 0-1,0 0 0,0 0 0,0 0-7,4 0-2,5 0-25,0 0-97,3 0-30,-1 0-57</inkml:trace>
  <inkml:trace contextRef="#ctx0" brushRef="#br0" timeOffset="124967.5947">22958 10269 366,'0'0'17,"0"0"3,0 0 72,0 0-58,0 0-28,0 0 21,2 0 21,0 0-13,-2 0-9,1 0-5,2 0-21,0-8-22,7-2-107,-1-3-138</inkml:trace>
  <inkml:trace contextRef="#ctx0" brushRef="#br0" timeOffset="125503.9837">25343 10231 609,'0'0'247,"0"0"-247,0 0-35,0 0 16,0 0-7,0 0-47,9-7-16,1 1-49,-1-2-39,-2 4-13</inkml:trace>
  <inkml:trace contextRef="#ctx0" brushRef="#br0" timeOffset="126041.9826">27366 10099 595,'0'0'134,"0"0"-134,0 0-5,0 0-22,0 0-22,0 0 10,20 0 10,-13 1-32,-1 2-68,-2 0-28,-2-3-70</inkml:trace>
  <inkml:trace contextRef="#ctx0" brushRef="#br0" timeOffset="126313.9842">28166 10099 854,'0'0'0,"0"0"-12,0 0-35,0 0 20,0 0-79,0 0-130,-7 0 49</inkml:trace>
  <inkml:trace contextRef="#ctx0" brushRef="#br0" timeOffset="127891.9797">28778 9850 18,'0'0'71,"0"0"-12,0 0-9,0 0 64,80 55-60,-65-27 8,-4 2-12,-5 5-15,-3-4 8,-3 0 0,0-4-7,0-5-9,1-4-14,-1-3 1,0-4-11,0-5 7,2-3-10,-2-3 1,1 0 6,-1 0 2,2 0 21,-2-2 12,0-9-25,1-4-12,1-4-5,3 1-2,1-1 0,3-2-2,5-2 0,1-3-2,4 5 5,-1 2-5,1 5 5,-5 5-2,-2 6 2,-3 3-1,0 0-1,2 2-7,0 13 6,1 5 1,1 1 3,-4 0-3,-1 0 3,-2-2 13,-6-1-13,0-1-4,0-2 4,0-5 10,-6-2-9,1-3 0,2-3 6,3-2-2,0 0 0,0 0 4,0-9-9,5-15 4,7-6-4,0-3-7,2 1 6,0 5 1,0 6 0,-1 6 0,-4 6 0,-1 8-7,-1 1 6,0 0-12,4 7 10,0 11-2,0 5 4,3 1-1,-3 2 2,0 1-4,-2 0-8,-3-1-30,-2-1-40,-4-4-140,0-4-119</inkml:trace>
  <inkml:trace contextRef="#ctx0" brushRef="#br0" timeOffset="129588.4975">29728 10212 216,'0'0'165,"0"0"-144,0 0 32,0 0 3,0 0-56,0 0 0,0 0 23,-33 21-18,23-3 1,2 1 17,1 1-16,6 1 34,1 0-16,0-1-10,3-2-13,13-3-2,9-3 0,5-3 8,4-6 10,2-3 9,0 0-14,-5 0-8,-7-7 0,-8-3-3,-8 1 3,-5-1 1,-3-1-6,0-2 0,0-4-2,0 0-17,-9-2 7,-4-2-2,-3-3 6,0-5 6,0-4-1,-1-1-5,2-1 2,2 0 6,-1 4 2,3 0 0,2 6 7,3 4 5,3 3-13,3 6 23,0 1-20,0 3 0,6 3-3,9 3 2,7 2-3,6 0-4,4 9 2,-2 12-2,-2 5 4,-7 2-4,-8 1 3,-10 1-14,-3 0-3,-4 0-6,-17 1-49,-3-5-53,0-5-41,5-4-56</inkml:trace>
  <inkml:trace contextRef="#ctx0" brushRef="#br0" timeOffset="130179.9829">30210 10174 17,'0'0'396,"0"0"-392,0 0-1,0 0 18,0 0 13,-84 39 2,66-16 22,5 4 0,6 0-30,5 1 10,2 1-16,0-2-20,9-3 6,10-4-8,4-5 0,1-7 1,3-5 2,2-3 17,0 0-5,-5-5-11,-6-4 12,-7-1-14,-6-1 3,-5-3 4,0-4-9,0-5-6,-8 0-8,-9-6 3,-2-1 6,-3-6-3,-2-5 5,4-2-2,3-3-1,4 3 5,7 2 2,6 5 2,0 8 8,0 6-11,4 6 7,10 5-7,-1 4-5,5 4 5,4 3 0,-1 0-5,3 10 0,1 12 5,-5 5-1,-5 4-4,-8 1-7,-7-2-25,0-2-48,-3-1-55,-12-4-33,-4-3-19</inkml:trace>
  <inkml:trace contextRef="#ctx0" brushRef="#br0" timeOffset="134439.9822">30665 9617 25,'0'0'13,"0"0"-2,0 0 0,0 0 26,0 0 17,0 0-17,0 0 16,0-17-32,0 15-16,0 0-2,0-1-3,0 0-9,0 0-8,0 0-8,0-2 24,-2 4 1,-1-2 10,-1 0 1,3 2 6,1-3 4,0 3 4,0-2-7,-2 0-2,2 1-15,0 1 5,0 0 10,0 1 6,-1 0 16,1 0-11,0 0-8,0 0-8,0 0-11,0 0-9,-2 7 8,2 9 1,0 7 13,-1 3 9,-1 4 15,-1 3 5,2-2-25,-1 0 6,1-1-9,1-2 2,0-1-3,0 1-1,0-3-2,0 1 13,0-1-7,0 1-3,0-2-8,0 2-3,1-1 2,7-1-4,3 2 0,0-2 5,-2 0-5,1-3 0,-2 0 0,-2-2 1,0-1 2,-2-1-3,3 1 0,-2-1-2,1 0 5,-3 1-3,2 0 0,-2 1 2,-2 5-4,4 3 5,-4 3 1,5 0 18,-3 2-18,0 0-4,1-2 0,-2-3 3,-1-3-4,-1-3 1,2-1 0,1-4 0,-1 1 0,1 0 0,-2-3 0,2 3 2,-2-1-3,2 2 1,-1-2 0,1-1 3,-2-2-2,1-2-1,-2-2 0,0-1 2,0-1 0,0 0-2,0-1 0,0 0 0,0-1 0,1-2 0,-1 0-1,0-1 2,0-2 0,0 0-1,0 0 0,0 0 8,0 0-7,0 0 3,0 0 8,0 1-5,0 0-3,0 4-3,-6-2-1,-8 2 8,-8-4-6,-5 1-1,-8-2-1,-8 0-9,-5 0-5,-1 0-14,4 0-4,6-2-6,8-9-62,7-4-177</inkml:trace>
  <inkml:trace contextRef="#ctx0" brushRef="#br0" timeOffset="135682.9834">30677 9426 16,'0'0'44,"0"0"7,0 0-15,0 0 1,0 0 9,0 0-8,-3-4 11,3 4-16,-2 0-24,-1 0-9,-3 13-2,-2 5 2,0 5 19,4 4-17,-1-2 11,3 4 2,-1-2 2,2-1-10,-2-1-3,-1-4 1,1-4 5,0-3-3,0-7-5,3-4 2,0-2-3,0-1 11,0 0 2,0 0 21,0-3 29,0-10-63,0-5-1,0-2 4,0-1-4,0 1 3,0-1-3,0 0 0,0 0 1,0 0-1,0-1-3,3-2-5,3 1 2,1 2 3,-1 0 0,-1 4 3,-2 2 6,0 3-6,-3 5 10,1 0 6,-1 5 2,0 0-3,2 2-9,-2 0-6,0 0 3,0 0-3,0 0-5,0 3-10,0 15-18,0 6 30,0 2 0,0 0 3,0-4 5,-2-3-3,-1-5-2,0-3 0,2-2 3,1-5-2,-2-1-1,2-1-12,0-2-6,0 0-26,0 0-59,0-3-152</inkml:trace>
  <inkml:trace contextRef="#ctx0" brushRef="#br0" timeOffset="150331.9819">30146 3151 269,'0'0'61,"0"0"-23,0 0 37,0 0 8,0 0-26,0 0-41,1-6-8,-1 4-2,2 2-6,-2 0-2,1 0 1,1 0 1,1 0-3,4-1 6,8-2-2,0 1 1,4-1-1,2-1 0,-3 2-1,0-1 0,-3 2-1,0-1 1,-5 1 0,-2-1 0,-1 2 0,-4 0-3,0 0 2,-3 0 1,2 0-3,-2 0 3,0 0 0,0 0 0,0 0 1,0 0-2,0 0-3,0 0-2,1 0 5,1 0-6,1 0 7,0 0-1,1 5 3,-1 1-3,0-2 1,3 2 0,-1 1 0,1 0 0,-2 0 0,2 4 0,3-2 1,-2 1-1,-1 1 0,2-1 0,-1 1 2,-1-1-1,2 3-1,-4-1 0,4 0 0,0 1 2,2-1-2,0 0 0,2-1 14,-5-4-13,-1 2-1,-1-2 0,0-2 1,-1 0 1,-1 0-2,-2-4 0,-1 2 1,0-1-1,0-1 0,0-1-1,2 3 3,-1-2-1,-1-1-1,2 2 0,-2-2-1,0 0 4,0 0-3,1 0 2,-1 0-1,0 0 5,0 0-6,0 0 0,0 0 9,0 0 1,0 0 8,0 0-4,0 0-5,0 0-2,0 1-7,0 4-5,0 0 5,0 2 0,2 1 0,1 1-4,-2 3 8,1 3 2,-2 3-6,1 3 0,-1 2 12,0 2-9,0 2 2,0 2-4,3 1 0,-1 0 8,1-1-9,-1-2 0,0-1 4,-2 1-4,0-2 0,0 0-1,0 3 5,0-1-3,0 0-1,0 0 0,1 1 0,1 0 0,1 0 0,2 0-1,-2-2 4,3 1-3,-2-1 0,2-2 0,-2 2 0,-1 0 0,-1-3 0,-1 3-3,-1 1 6,0 0-2,0 2-1,0 1 0,0 0-1,0 3 1,0 2-3,0 2 3,0 1 0,0 1-1,0 0 1,-1-1 0,1-1 4,0 3-4,0-1-2,0 3 2,0 2 0,0 1 0,0 0 0,0 0 0,0-1 3,0-1-3,0-1-3,0-1 3,1 0 0,1 1 0,-2-1 0,0-1 0,0-1 2,0 1-2,0-3 0,0 1-2,0-3 2,0-1 3,0 0-3,0 0 0,0 1-1,-2-1 2,-2 2-2,-1-1 1,-2-1-3,1 1-3,-1-5 6,0 0 0,3 0 2,-3-1-2,1-2 0,1 2 0,1-3 0,1 4 1,0-2-1,3-1 0,-2 1 1,1-2 1,-3 1-2,2-1 0,-1-1 0,3 1 1,-2 1-1,1 0 0,1 2-1,0-1 1,0 1 0,0 3 0,0-4 3,0 1-3,0-1 1,0 1-1,-3 1 0,1 0 1,1 2-1,-1-2 0,1-2 2,-1 1-4,1-4 3,-1 0-1,2-1 1,-1 0 0,-1-2-1,1 4 0,-1-2 0,-2 0 0,4 2 1,-1-4-1,-1 1 2,1-3-1,-2-4-2,3-3 1,0 0 0,0-1 0,0 0 0,-2 2 0,1-1-2,1 2 4,-2-1-2,1 1 0,1 0 0,-2-1-2,1 2 4,1 0-2,-2 2 0,0 2 0,-1 1 0,0 0 0,-1-2 0,4 2-2,-1 0 2,-1 2 0,1 0 0,-1 0 2,1-1-4,1 0 1,0 1 1,0 0 1,0-2-1,0-2-2,0 3 2,0 0 1,-2 1 3,-1-1-4,2 0 0,-2 1 0,1 0 0,-1 0 0,2-1 0,-1-2 1,1 1-1,1-2 0,0 1 0,0-2-4,0 1 4,0 0 0,0-1 0,0-2 3,0 1-3,0-1 0,-2-1 0,2 2 0,-1-3 1,-2-3-2,3 3-2,-1 0 3,1-1 4,0 2-4,0-1 0,0-1-2,0 2 2,0 3 0,0 2-2,0 0 2,0 1 2,1-2-2,3 1 0,-2 0 0,-1-2 0,1-2 0,-1-1 0,1-1 1,1 1-1,0 0 0,0-2 0,-2 1 1,1 1-1,-2 0 0,3 0-1,1 1 3,0 4-2,-1-2 0,2 4-1,-2 1-1,2-2 0,2 2 2,0-2-1,2 0 5,-1-3-5,0 2 1,-1-2 0,-1 0 0,0-2 0,1-1 0,-1 0 0,4-1 1,-2-1-5,0 1 4,2-2 0,-1 0-2,0 0 4,-1 1-2,0-2 0,-3 0 3,-1-2-5,1 0 2,-2-2-2,1 3 1,2-5 1,-2 1 0,1-1-1,0 0-10,-1-1 10,-1 0-6,3 1 7,0 0 3,-2 2-3,-1-1 0,-1 0-1,-1 0 1,1 0-2,-2 2 2,0-2 0,0-1 3,0 2-2,0-1-1,0-2 0,0 1 1,1 0-2,-1-1 1,2 2 0,-1 3 1,-1 0-1,0 2 0,0-1 0,0-1 2,0 1-1,0 0-1,0 0 0,0-1-1,0 0 2,0 0-1,0 0 0,0-1 0,0-1 0,0 2 0,0-1 0,0 1 0,0-5 2,0 1-1,0 0-1,0-3 0,0 1-3,0 2 3,0 1 0,0-2 3,0 2-2,0-1-2,0-2 1,0 2 0,0-3-1,0 3 1,-1 1 0,-1 0 1,1 3 1,-1 2-3,1 3 1,-1 0 0,1 0 10,-1-2-9,2 0-1,0 0 0,0 2 2,0-1-4,0-1 2,0 2 0,0-4 0,0 1 0,0-3 0,0 2 3,0-3-3,0 1 1,0-1-1,0 2 0,2 1-1,-1 0 1,2-1 0,-1 0 2,-1-1-2,1-3 0,-2 0 0,0-2 0,0 0 2,0-1-2,0 1 0,0-2-1,0 2 2,0-2-2,0 1-9,0-2-14,0 0-15,0 0-121,0 0-53</inkml:trace>
  <inkml:trace contextRef="#ctx0" brushRef="#br0" timeOffset="154704.4989">29931 3143 38,'0'0'49,"0"0"3,0 0-13,0 0-7,0 0-7,0 0 6,0 0 22,37-9-19,-29 9-10,0 0-16,3 0-1,4 0 2,6 0-9,6 0 6,4 0-5,5 0-1,1-1 5,0-4-5,-5 1-3,-7 1 3,-2-2-12,-7 2-2,-6 2-10,-4-1-10,-2 2-29,-4-1-25,0-1-58</inkml:trace>
  <inkml:trace contextRef="#ctx0" brushRef="#br0" timeOffset="159687.9797">12341 12656 251,'0'0'0,"0"0"5,0 0 19,0 0 52,0 0-23,0 0-15,0 0 27,79 33-17,-61-32-22,-3-1 4,6 0-18,-2 0-2,2 0-2,3-7-8,4-8 10,-1-2-10,3-5-7,-8-1 3,-8-2-12,-7-3 12,-5 2 4,-2 0 2,0 0 1,0 4-3,-6 2 0,0 5 13,1 5 3,2 5-1,0 2 1,3 3 0,0 0-16,0 1-9,5 15 4,8 5 0,3 3 6,1 2-1,4-1 2,-2 1-2,-2-4 2,-1 1-2,-4-1 0,-6 1 0,-3-2 1,-3 1-1,0 0 0,-3-3 1,-12 1-1,-6-4 0,-1-4-13,-1-3-9,4-7-56,1-2-38,3 0-94</inkml:trace>
  <inkml:trace contextRef="#ctx0" brushRef="#br0" timeOffset="159934.9855">13118 12640 345,'0'0'287,"0"0"-275,0 0 6,0 0 7,0 0-25,0 0 0,0 0-21,2 0-65,2 0-92,4 0-114</inkml:trace>
  <inkml:trace contextRef="#ctx0" brushRef="#br0" timeOffset="160276.9807">13397 12183 391,'0'0'110,"0"0"-15,0 0 6,0 0-19,0 0-41,0 0-41,-7-5-2,5 45 2,-1 19 1,0 7 4,-1 2 6,1-4-7,3-5-1,0-8-3,9-9 0,6-10-4,5-9 1,6-5 6,-2-8-2,4-5-1,4-5 0,-1 0-3,7-18-6,0-11-31,-1-7-20,-7-5-82,-9-2-157</inkml:trace>
  <inkml:trace contextRef="#ctx0" brushRef="#br0" timeOffset="160534.9797">13102 12463 519,'0'0'0,"0"0"16,0 0-6,0 0 82,106 5-40,-60-5-20,11-5-5,2-5-17,4-1-10,0 2-1,-5 4 1,-5 5-43,-6 0-74,-7 0-102,-10 0-80</inkml:trace>
  <inkml:trace contextRef="#ctx0" brushRef="#br0" timeOffset="160941.9876">14482 12730 732,'0'0'43,"0"0"-39,0 0 5,0 0 8,0 0 2,0 0-19,-6 0-14,6 0-23,0 0-58,0 0-246</inkml:trace>
  <inkml:trace contextRef="#ctx0" brushRef="#br0" timeOffset="162159.3884">15444 12341 244,'0'0'113,"0"0"-89,0 0 19,0 0 25,0 0-14,0 0-20,51-72-6,-35 67-12,-1 5 1,4 0-17,1 2 1,-1 18 2,2 2 11,-1 6 0,-4-2-14,-2 2 0,-4-1 6,-4-2-6,-5 1-1,-1-5-2,0 0 3,0-4 13,0-4-13,-4-4 1,1-3 5,1-3-6,2-3 0,0 0 4,0 0 3,0-3 8,0-13-15,0-6-3,2-4 2,7-3-5,3 0 3,1 1 1,4 3 0,-1 7-1,1 4 2,0 4 0,-1 6-2,0 3-1,1 1 2,0 0 0,2 15 2,-1 3-4,0 1 7,-4 2-3,-4-3 2,-4 0-2,-4-3-1,-2-1-3,0-5 8,0-3 3,0-3-7,0-3 2,0 0 5,0 0 1,0-8-8,1-16-8,7-5-19,3-5 20,1 6 1,0 3 6,-3 10 5,-3 6 1,-3 8 27,0 1-3,2 0-30,4 0-5,6 1-2,1 12 7,2 0 11,4 2-7,-2-1 2,4 1-6,-1-1-15,0 3-21,-2-2-86,-3-4-86,-6-4-140</inkml:trace>
  <inkml:trace contextRef="#ctx0" brushRef="#br0" timeOffset="162930.9784">16444 12617 319,'0'0'131,"0"0"-114,0 0 23,0 0-29,0 0-7,0 0 5,19 0 34,-10-3 28,3-7-23,3-4-31,-2-4 2,2-2-18,-3 1 3,-3-1-4,-2 6 0,-4 7 4,-1 4-4,-2 3 0,0 0-1,0 0-4,0 0-24,0 7 20,0 10 9,0 3 6,0-2 0,0 1 3,0-1 2,5-2-11,4 0-1,0-3 1,4 0 1,-1-6-1,1-1-3,1-4-36,0-2-41,0 0-62,1-8-139</inkml:trace>
  <inkml:trace contextRef="#ctx0" brushRef="#br0" timeOffset="163114.977">16594 12370 365,'0'0'346,"0"0"-335,0 0-11,0 0-12,0 0-16,0 0-9,0 0-110,-11-11-129</inkml:trace>
  <inkml:trace contextRef="#ctx0" brushRef="#br0" timeOffset="163830.9792">16921 12651 302,'0'0'132,"0"0"-130,0 0 7,0 0 58,0 0 2,0 0-11,20-5-39,-6-6-15,6-4 15,1-1-18,1-1-1,-4 2 6,-3 1-5,-6 5 3,-6 3 0,-2 3-2,-1 3 0,0 0 0,0 0-4,0 3-2,0 17 4,2 10 7,-1 9 4,1 8 14,1 8 7,-3 6 9,0 5-8,0 0-10,-3-4-22,-8-6 19,-3-10-20,2-7 0,-2-7 1,-2-8 1,4-7-1,0-10 2,3-7-6,0 0 2,2-27-64,1-13-6,6-13 22,0-10-45,0-10-138</inkml:trace>
  <inkml:trace contextRef="#ctx0" brushRef="#br0" timeOffset="164045.9797">17129 12346 621,'0'0'81,"0"0"-66,0 0 5,0 0-4,0 0-14,0 0-2,-9 0-40,9 0-44,0-8-155</inkml:trace>
  <inkml:trace contextRef="#ctx0" brushRef="#br0" timeOffset="164676.9175">18352 12073 235,'0'0'88,"0"0"-29,0 0 58,0 0-81,0 0 6,-90-57-6,50 57-11,-8 0 7,-10 17-30,-4 9 8,-4 6-3,2 5-3,4 6-3,7 6 11,8-1 13,9 1 7,9-2-6,14-3-12,10-3-8,3-7-6,7-3-6,17-5 1,7-5 5,8-6 2,6-7-2,8-8 0,12 0 10,9-12-10,4-12-15,-4-5-31,-9 1-78,-21 0-135</inkml:trace>
  <inkml:trace contextRef="#ctx0" brushRef="#br0" timeOffset="164926.4991">17860 12369 258,'0'0'102,"0"0"-26,0 0-7,0 0-35,0 0-22,0 0 3,107-26 28,-56 16-27,2 0 12,1 0-18,-2 1-8,-1 0-2,-6 1-10,0 1-106,-8-2-168</inkml:trace>
  <inkml:trace contextRef="#ctx0" brushRef="#br0" timeOffset="165520.3456">19636 11816 131,'0'0'150,"0"0"-48,0 0-6,0 0-13,-86-78-48,47 78-7,-9 0-23,-7 15 0,-1 12 9,-1 9 2,0 11-2,6 7-6,6 11 4,4 7 6,7 0-1,8-2-4,10-6 16,7-9-26,9-8-1,0-6-2,24-11-8,12-6 6,16-10 2,15-11 5,13-3 5,10-6-7,-2-15-3,-6-8-8,-9 1-54,-15 0-81,-19 6-107</inkml:trace>
  <inkml:trace contextRef="#ctx0" brushRef="#br0" timeOffset="166081.9785">19214 11986 214,'0'0'148,"0"0"-43,0 0 21,0 0-57,0 0-49,0 0-20,0 32-2,-1 9 2,-1 8 7,1 4 17,1 0-2,0-5-11,0-3-5,0-4-3,0-6 0,0-1-6,0-7-23,3-3-43,1-6-81,2-6-81</inkml:trace>
  <inkml:trace contextRef="#ctx0" brushRef="#br0" timeOffset="168413.9798">21364 12262 280,'0'0'59,"0"0"-1,0 0 8,0 0-9,0 0 2,0 0-17,-40-71-3,23 71-20,-2 0-17,-2 0 4,-3 13-3,0 7 2,1 4-1,3 5 0,2-1-6,6 1 2,4-2 0,5-5-2,3 0 2,0-6-5,1-2 4,12-3 0,4-4-5,2-6 4,3-1 2,1 0 5,2-10-2,2-11-3,-2-4-20,-1 0-4,-4 0 14,-4 0-22,-7 4 25,-4 5 4,-5 5 6,0 5 12,0 6 37,0 0-7,0 0-45,0 0 3,0 14-3,-2 2 0,2 1-3,0-2 2,2-2-2,9 0 3,1-4-7,2-3 7,1-2 0,-2-4 1,2 0-1,2 0 8,3-6-8,3-7 1,0-3-2,-3 1-2,-1 5 1,-3 2 1,-5 2 0,-2 3 1,-1 2 0,-4 1 0,3 0 0,3 1 6,-1 13 4,4 3-1,-4 1-4,2 3 2,-5-2-6,1 1 1,-6-4 9,1-1-10,-2-3 0,0-6 2,1-3 0,1-3-3,-1 0 3,4-6 2,1-13-2,6-8-3,1-2-15,2 2 2,-2 5 9,0 0 3,1 4-2,1 5 3,0 4-6,0 3 3,0 6 3,-1 0-1,2 0 0,-3 6 1,4 9-2,-4 1 2,0 2 6,1 1-6,-2 2-2,0 0-10,-3-2-60,0-2-132,-2-7-163</inkml:trace>
  <inkml:trace contextRef="#ctx0" brushRef="#br0" timeOffset="168991.5928">22255 12284 191,'0'0'114,"0"0"-68,0 0 1,0 0-16,0 0 1,0 0 26,-54-34-12,36 34-24,0 7-17,-4 11 16,0 5 2,0 1-1,3 0 1,6-3-17,6-1-3,7-6-6,0-1-2,1-4-3,14-3 4,0-2 4,4-1 7,0-3-7,0 0 1,0 0 5,-3-8-2,2-9 5,-3-6 0,0-4 0,-3-8 1,3-4 3,-5-5-11,-1-5 18,-2-2-12,-5-2 2,-2 0 9,0 5 0,0 6 5,-2 6-3,-2 6-10,3 10 5,1 10-14,0 7-1,0 3-1,0 9-13,0 26-11,0 16 23,9 13 1,-2 7 4,-1-2-2,3-2-2,3-10 1,2-9 3,5-8-8,1-5-21,3-6-24,7-6-10,3-6-29,4-8-79,0-9-300</inkml:trace>
  <inkml:trace contextRef="#ctx0" brushRef="#br0" timeOffset="169540.9795">23073 12232 355,'0'0'210,"0"0"-208,0 0-1,0 0 32,0 0-16,0 0 0,7 58-14,5-54 3,1-3 5,7-1 21,2 0-1,4-9-10,2-6-20,-4-3 16,-4 1-14,-6 1-1,-5 0 3,-6 4-5,-2 5 0,-1 3-2,0 2 4,0 2 6,0 0-8,0 0-13,0 10 0,0 10 13,5 6 4,2 1-4,4-2 3,4-2 5,-2-2-7,3-3 1,-2-3-2,-1-3 0,-1-5-34,3-7-68,-4 0-185</inkml:trace>
  <inkml:trace contextRef="#ctx0" brushRef="#br0" timeOffset="169729.7979">23268 12024 745,'0'0'12,"0"0"-12,0 0-12,0 0-19,0 0-68,0 0-138,-6-3-135</inkml:trace>
  <inkml:trace contextRef="#ctx0" brushRef="#br0" timeOffset="170088.6017">23520 12319 181,'0'0'305,"0"0"-269,0 0 11,0 0-9,0 0-36,0 0 55,4 64-22,-7-36-32,-14-1 5,-6 2-4,2-1-4,-1 1-17,1-2-93,5-8-83,6-5-148</inkml:trace>
  <inkml:trace contextRef="#ctx0" brushRef="#br0" timeOffset="170685.9775">23878 12340 244,'0'0'283,"0"0"-283,0 0-8,0 0 8,0 0 21,0 0 11,84 1-8,-58-12-18,0-3-6,-7-1 0,-4 0 6,-6 0-1,-4 3-1,-2 1-4,-2 6 10,-1 4-9,0 1 0,0 0-1,0 9 0,0 17 0,0 9 28,0 7-3,0 2 18,0 5 4,0-1-24,0 0 13,0 0-21,-6-2-7,-3-6-2,-3 0-5,-3-8 7,-1-3-8,-5-5 0,2-7 8,2-8-6,1-8-1,2-1-1,0-6-15,1-18-24,6-12-35,7-10-50,0-10-148</inkml:trace>
  <inkml:trace contextRef="#ctx0" brushRef="#br0" timeOffset="170914.9792">24118 12083 608,'0'0'101,"0"0"-83,0 0 8,0 0-1,0 0-25,0 0-9,0-14-24,0 13-37,2 1-37,-1 0-146</inkml:trace>
  <inkml:trace contextRef="#ctx0" brushRef="#br0" timeOffset="171452.9773">25063 12036 402,'0'0'89,"0"0"-48,0 0 16,-105-29-23,62 29-30,-6 6-1,-4 17 15,1 6-9,5 7 14,6 4-9,10 7-4,9 0 9,8-2-10,7-5-8,7-3-1,0-6 0,21-5-1,13-5 1,9-7 0,8-7 4,7-6-3,3-1-1,-1-3-3,-5-13-43,-9-4-60,-16-2-119</inkml:trace>
  <inkml:trace contextRef="#ctx0" brushRef="#br0" timeOffset="171676.7403">24594 12290 567,'0'0'0,"0"0"-28,0 0 28,96-7 3,-47-2 6,8 1 5,2-1-6,-1 2-8,-2-1 0,-5 4-5,-7-1-107,-11 5-187</inkml:trace>
  <inkml:trace contextRef="#ctx0" brushRef="#br0" timeOffset="172734.1333">25710 11806 167,'0'0'94,"0"0"-82,0 0 29,0 0 51,0 0-48,0 0 30,6-69-42,-25 56-14,-4 3-3,-5 1 20,0 4-35,2 5 10,1 0-10,1 0 1,2 8 0,-2 5 1,3 1-2,4 3 0,3-4-4,6 2 4,4 0-5,4 0-1,0 0-4,0 2-3,3-4 10,9 1 2,7-4-1,6 0 4,5-3-2,0 1 4,0-2 0,-3-1-2,-6 3 2,-2 1-4,-5 0-2,-3 3 1,-6 0-4,-5 2 5,0-1-7,0 2 7,-2-1-1,-12-1 4,0 0 0,-1-5-3,8-1 1,4-4 0,3-2-1,0-1-6,0 0-4,0 0 3,1 0-6,5 0 12,0 0 2,0 7-2,-2 4-3,-2 7-5,-1 6-2,-1 5 11,0 5 5,0 4 10,0-1 25,-3 0-4,-1-2 0,1-4-15,0-4 2,3-3-16,0-4-1,0-5-6,0-3 3,0-6-7,7-2 0,4-4 4,8 0 0,8 0 0,7-5-28,5-14-61,-1-2-163</inkml:trace>
  <inkml:trace contextRef="#ctx0" brushRef="#br0" timeOffset="173235.1391">26265 11850 370,'0'0'144,"0"0"-24,0 0-32,0 0-52,0 0-36,0 0-6,0 0 6,-19 97 8,19-50 10,0 1-17,0-3 3,0-3 0,0-3-4,0-1-7,0-2-35,0-6-51,0-7-129,4-13-82</inkml:trace>
  <inkml:trace contextRef="#ctx0" brushRef="#br0" timeOffset="173441.1267">26485 12245 559,'0'0'11,"0"0"-9,0 0 3,-4 81 5,-10-53-4,-1-4-5,-3-2-1,0-1-1,-3-3-54,0-3-55,2-7-134</inkml:trace>
  <inkml:trace contextRef="#ctx0" brushRef="#br0" timeOffset="174062.789">26886 11959 378,'0'0'107,"0"0"-10,0 0-8,0 0-26,0 0-25,0 0-33,43-67 3,-19 61-5,1 1 1,-1 5-2,0 0-2,-4 19-5,-3 13 2,-8 10-4,-9 8 5,0 3 0,-12-2-2,-10-4-12,-3-8-13,4-10 10,6-8 18,6-4-5,2-8 6,5-1 0,2-4-3,0-2 3,0 1-9,10-3 3,7 0 6,7 0 11,6 0-1,1-3-10,0 0-7,-1 1-4,0 2-99,0 0-106,-2 0-133</inkml:trace>
  <inkml:trace contextRef="#ctx0" brushRef="#br0" timeOffset="174406.3623">27538 12248 201,'0'0'191,"0"0"-175,0 0 29,0 0 26,0 0 8,0 0-62,-30 72-10,15-52 3,-6-2-9,0 2-1,5-2-25,-2-3-62,4-5-95</inkml:trace>
  <inkml:trace contextRef="#ctx0" brushRef="#br0" timeOffset="174670.9808">27662 12266 541,'0'0'107,"0"0"-105,0 0-2,0 0 6,0 0-6,0 0-1,31 0-61,-21 0-57,-1 0-110</inkml:trace>
  <inkml:trace contextRef="#ctx0" brushRef="#br0" timeOffset="174905.9656">27938 12262 400,'0'0'190,"0"0"-190,0 0 23,0 0-16,0 0-7,0 0-5,17 6-2,-10-6-28,0 1-60,-2-1-126</inkml:trace>
  <inkml:trace contextRef="#ctx0" brushRef="#br0" timeOffset="175118.9785">28134 12263 436,'0'0'40,"0"0"-28,0 0-12,0 0 10,0 0-6,0 0-4,36 1-22,-33-1-98,-1 0-164</inkml:trace>
  <inkml:trace contextRef="#ctx0" brushRef="#br0" timeOffset="175347.9761">28354 12253 251,'0'0'96,"0"0"-59,0 0 35,0 0-29,0 0-24,0 0-19,21 0-17,-14-5-86,-4 0-201</inkml:trace>
  <inkml:trace contextRef="#ctx0" brushRef="#br0" timeOffset="175727.9804">28818 12257 595,'0'0'68,"0"0"-68,0 0-1,0 0-4,0 0 3,0 0-7,1 23 9,-1-8 16,-6 5-8,-11 1-5,-7 2-3,-5 5-124,-5-1 5,-2-3-74</inkml:trace>
  <inkml:trace contextRef="#ctx0" brushRef="#br0" timeOffset="176701.9704">29349 12033 132,'0'0'150,"0"0"-117,0 0-10,0 0 3,0 0-11,0 0 3,-40 51 54,35-31-7,1 2-6,4 1-1,0-2-36,0 1-8,0-2-6,15 0-8,8-2 22,9-8-10,7-2 8,3-5 3,2-3-4,-2 0-17,-5-2 9,-4-8-4,-7-1 0,-10 1-6,-7-1-1,-6-1 0,-3-3 0,0-3-5,-11-2-13,-9-2-15,-7-4 28,-6 2-4,0-3 9,-3 0-3,3 0 4,4 2-1,5-2 0,7 2 2,7 0 5,7-3-1,3 1 1,0 0 2,13 3-7,7 4 2,2 2-4,2 5-3,-1 4-5,-1 3 8,2 5 0,-2 1-1,-1 0 0,0 18-1,-5 6-2,-1 7-4,-7 5 7,-8 2-16,0 1-20,-8-3-41,-13 0-87,3-5-27,2-7-66</inkml:trace>
  <inkml:trace contextRef="#ctx0" brushRef="#br0" timeOffset="177713.9424">29995 11721 101,'0'0'100,"0"0"-53,0 0 7,0 0 29,0 0-15,0 0-9,0-16 21,0 14-29,0 1-8,0-2-15,6-3-23,3 1-2,4-1-3,4 2 0,1 1 2,2 1-2,0 2 0,2 0 0,-2 0 0,-4 8-2,-1 4-1,-6 4-7,-6 4-2,-3 4-12,0 3 23,-9 0 1,-10-1 3,-2-2 2,0-2-5,2-4 0,-1 2 1,1-4-1,1 0 0,4-1-1,0-4-7,5 2 2,1-1 2,3-2-3,5 3 1,0-2-28,0 0-15,7-4 39,8 0-2,5-3 10,6-2-6,2-2 6,5 0-5,-2 0-4,-6 0 10,-9 0 0,-9 0 1,-7 0 1,0 0 5,0 0 54,-12 0-4,-10 0-55,-2 3 0,-2 7 1,4 3 0,3 5-2,7 3 0,1 6 0,4 2 7,6 6 8,1 1 16,0 2 8,0 1-10,11 0-2,3 0-13,0-1-5,-1 0 0,-3 1-8,-3 3 1,-4-2-2,-3-1 2,0-2-3,-3-9 1,-14-2 0,-9-6 3,-5-9-3,-6-4-3,-5-7-26,-6 0-57,0-10-166</inkml:trace>
  <inkml:trace contextRef="#ctx0" brushRef="#br0" timeOffset="197027.6008">1944 14876 232,'0'0'72,"0"0"-37,0 0 5,0 0 34,0 0-18,0 0-13,0 0-1,0 0-20,3 5-15,1 14 0,2 10 23,0 7 10,0 6-13,3 5-10,4-1 7,-4 0-24,2-3 3,-1-3-3,-1-4 1,0-2 0,-1-2-1,-1-3 0,-4-1-2,-3-3 2,3-7-44,-3-5-40,0-10-117,3-3-57</inkml:trace>
  <inkml:trace contextRef="#ctx0" brushRef="#br0" timeOffset="197565.998">2055 14902 337,'0'0'91,"0"0"-16,0 0-3,0 0-13,0 0-59,0 0 1,29 39-1,-8-14 11,6 4-4,1 0 14,3 0-6,-1-1-12,0-1 4,-2 2-6,-1-2 3,-3 0 17,-3 0-8,-2 0 2,-5-3-11,-1-1 0,-1-4 2,-2-4-4,-2-4 0,-2-5-4,-3-3 4,-3-3-2,3 0 2,-3 0-2,6-17 29,0-4-18,-2-6-8,-2 1 2,-2 2-4,0-1 5,0-1-4,0-1-2,0-3 0,-5-4 0,0 0 0,0 0 0,-1 0 1,3 8-3,0 3 2,0 8-2,1 4-9,1 7-17,-1 4-19,-1 0-21,1 0-99,-1 0-63</inkml:trace>
  <inkml:trace contextRef="#ctx0" brushRef="#br0" timeOffset="199045.9559">2821 15087 261,'0'0'89,"0"0"-18,0 0-4,0 0-20,0 0-3,0 0-27,-84 12 4,75 6 0,-1 4-11,4 3 16,3 3 1,3-1-16,0 1 13,0-3-18,0-4-1,0-1-5,6-5-2,7-3 2,1-5 2,2-2-1,2-5 6,1 0-5,-2-2-1,5-11 12,-4-4-12,-3-2-1,-3-2 0,0-1 0,-6 0-4,-6-1 4,0-1-3,0 4 1,-6 1-3,-9 4-3,2 3-3,-2 3 11,4 2-1,2 0 5,5 4-2,2 2 11,2 1 2,0 0-15,0 0-8,0 0-6,0 0 8,6 0-7,8 0 13,7 0 0,1 0 0,1 0 3,2 0-3,3-1 0,-1-10 4,-2-2-4,-1-5 0,-6-2 0,-2-3 1,-2-3 7,-1 0-3,-4-3-4,-1-1 10,-7 0-7,-1 3 9,0 1 0,0 6-12,0 4 18,0 2-6,-1 7-4,-4 1 1,2 3-9,0 3 11,0 0-12,2 0-3,-1 7-3,1 22-14,1 14 20,0 10 0,1 3 1,11 1-2,2-3 1,4-6 0,-1-4-2,0-5 0,4-6 2,1-4-4,1-5 4,2-6-4,2-4 2,3-7 4,1-7-2,2 0 0,1-11-2,-1-11-1,-3-6-13,-3-3 5,-7 3-3,-6-1 2,-1 4 2,-8 7-10,-5 2 16,0 8 2,0 1 4,-10 6 11,-1 1-4,2 0-7,-4 0-2,1 12 0,1 8 0,1 2 3,7 1 2,3-2-5,0-3 0,13-3-4,8-3 3,3-3 2,9-8 0,0-1 7,1 0-8,-1-5-11,-2-6-35,-4 1-85,-8 2-82</inkml:trace>
  <inkml:trace contextRef="#ctx0" brushRef="#br0" timeOffset="199516.4904">2867 14933 241,'0'0'98,"0"0"18,0 0-23,0 0-80,0 0-13,0 0 0,57 0 25,-18 0 5,7-3-8,3 0-9,3-3-7,-1 1-4,-3-3-2,-1 0-51,-3 4-88,-5 1-114</inkml:trace>
  <inkml:trace contextRef="#ctx0" brushRef="#br0" timeOffset="201316.0505">4456 15203 268,'0'0'89,"0"0"-84,0 0-4,0 0 5,0 0 29,0 0 15,0 0-19,33 24-3,-21-20 17,1-2-21,4-2-9,0 0 12,0 0-21,7 0-2,-5-9 7,4-3 2,-4-5 8,3-1-19,-7-4-1,0-1 13,-7-2-13,-4-4 6,-2-1 0,-2 1-3,0-1 0,0 2-4,0-1 4,0 0 0,-3 1-1,-2 2 1,2 2 4,0 6-1,0 4 6,3 6-2,-4 6-5,1 2 20,3 0-18,0 0-5,0 0-3,0 12-18,0 17 12,0 10 5,0 7 2,10 6 5,1-3-6,1-2 2,4-5-4,-1-6 4,6-2-5,1-11 2,5-2-1,0-4 2,0-7 0,4-5-2,-1-5 2,0 0 0,3-6-4,-1-11 4,-6-5-9,-2-4-1,-5-2 5,-4-4-4,-3-3 6,-5-1 0,-2-2 1,-4 1-8,-1 1 4,0 3 5,0 3 2,-9 3 2,-2 4 3,0 5-2,2 6 15,4 6 5,1 3-2,1 3 2,2 0-24,1 7-9,0 20-11,0 13 20,0 8 7,0-2-6,0-2 3,0-6 1,4-5-1,2-6-3,-3-6-1,3-4 0,-3-4 0,0-5 0,0-5 0,0-2-4,-3-1 4,2 0-6,-2 0 1,1-3 5,2-9-6,0-5 6,1-1-7,4 0 4,-1-1-4,2 2-1,2 4 6,-1 1 0,3 3-5,-2 1 7,3 4-5,2 4 4,-1 0-4,3 2-1,-1 15-7,-3 1 0,4 2 13,-2 1-2,2-3 2,-3-3 0,3-1 1,0-4-1,1-1 0,2-3-18,0-3-29,3-3-99,3 0-138</inkml:trace>
  <inkml:trace contextRef="#ctx0" brushRef="#br0" timeOffset="202444.0595">5963 14980 74,'0'0'155,"0"0"-51,0 0 12,0 0 4,0 0-44,0 0-13,-33-14-35,17 10-18,-2 1 2,3 2 1,-6 1-12,1 0 7,-2 5-8,-3 12-5,3 4 3,0 5 0,3 0 2,4-1 0,5-1 4,4-3-11,4-2 7,2-1-1,0-2-3,0-3 1,8-2 3,5-3-8,2-6 0,6-2 5,6 0 0,4-6 3,5-15 0,1-6 0,-4 0-7,-3-3-10,-8 3 11,-8 1 4,-4 5 2,-4 5 0,-3 7 2,-3 6-1,0 3 5,0 0 19,0 0-18,0 0-7,0 6-21,5 6 21,4 3 1,2-3 3,0 0-4,7-2 0,-2-2 0,5-2-4,1-5 4,1-1-2,2 0-1,1 0-3,-4-10-4,-1-2 3,-3-2-4,-3 1 7,0-4 0,-3-2 4,-1-6 7,-3-3-6,-2-5 6,-3-6 10,-1-5-6,-2 1 3,0 2-1,0 5 9,0 10 8,-5 11 10,-1 7-4,3 7-17,0 1-7,1 0-12,1 11-8,1 18-9,0 15 13,0 7 8,4-2-6,10-4 2,4-8-5,4-7-2,1-5-16,5-7 9,0-5 0,2-7-18,-3-4-7,0-2-53,-9 0-145,-3-3-159</inkml:trace>
  <inkml:trace contextRef="#ctx0" brushRef="#br0" timeOffset="202783.9717">6069 14855 138,'0'0'301,"0"0"-254,0 0-44,0 0 27,0 0 50,80-7-31,-44-1-24,3-3-21,7 0 8,-4-3-12,3 0-1,-7 2-62,-6 3-93,-14 5-81</inkml:trace>
  <inkml:trace contextRef="#ctx0" brushRef="#br0" timeOffset="203521.9756">4550 15079 220,'0'0'119,"0"0"-39,0 0-6,0 0 8,0 0-29,0 0-17,0-15-35,15 14 0,10-7 8,11 2 4,10-3 3,7-3-10,3 0-5,1-1-2,-2-1-28,-4 1-96,-9-1-143</inkml:trace>
  <inkml:trace contextRef="#ctx0" brushRef="#br0" timeOffset="204318.9699">7122 15072 448,'0'0'120,"0"0"-120,0 0 1,0 0 7,0 0 15,0 0-12,-45 84-11,31-64-2,-3 2-19,-1 1-122,-3 1-61</inkml:trace>
  <inkml:trace contextRef="#ctx0" brushRef="#br0" timeOffset="205802.7193">7844 14864 206,'0'0'131,"0"0"-47,0 0-4,0 0-45,0 0-35,0 0 6,-10 45-2,10-24-1,0 2 15,0-2-13,0 0 0,7-3 11,4 0-8,-2-3-3,2-4-5,0-4 1,1-2-2,3-5 2,0 0-4,4 0 3,3-12-8,0-3 8,0-2-4,-3-1-9,-7 0 10,-1-2 4,-3 2-1,-3-1 0,1 4 2,0 4-1,-3 4 14,-3 4 3,0 1 8,0 2-8,0 0-18,2 0-6,5 14-1,0 2 7,2 2 7,-1-1-5,5 0 12,-4-2-11,4-2-2,-2-1 3,6-1 0,-1-2-3,0-3-1,2-2 1,-2-2 0,-2-2-1,-2 0 0,-2 0 0,-2 0 0,-2 0 0,0-3-7,-2-11 7,2-1-4,-3-4-7,-1-1 2,-2-1 9,0 2 0,0-1 0,0 5 0,0 2 2,0 5-5,0 3 4,0 2-2,4 3-7,7 0-2,5 0 9,5 0 1,3 0 0,4 0 4,4 0-4,2-3 0,7 0 3,-3-1-3,1-1 4,-3 1-4,-1-1 0,-4 1 0,-5-2 1,-4-1-2,-5 2 1,-7-1 0,-5-4 3,-5 3 2,0-1 4,0 1 25,-5 1-2,-10 3-8,-6 3-23,-4 0 6,-2 7-4,-4 16-3,1 6 5,5 3 9,7 2-12,10-1 12,8-5 0,0-2-14,3-3 5,15-4-5,6-2 0,10-8 6,5-6-5,9-3-2,0-2-1,4-14-67,-5-5-37,-8-2-175</inkml:trace>
  <inkml:trace contextRef="#ctx0" brushRef="#br0" timeOffset="207781.5666">9250 14575 89,'0'0'140,"0"0"-86,0 0 7,0 0-7,0 0-9,0 0 6,0 0-14,0 0-3,0 0-3,0 0-23,0 0-1,0 0-1,0 0-5,0 0 2,0 0-3,0 0-22,-5 0 11,-4 0-21,0 4-5,-1 1-24,2-2 61,5-1-3,2-1 3,1-1 0,0 0-2,0 0 3,0 0-1,0 0 0,0 0 0,0 0 5,0 0 15,0 0-12,0 0 0,3-1-5,-2-1-1,-1 1 7,2-2-3,-2-1 8,1 2-3,-1 0 11,0 1 4,2 1-4,-2 0-5,1 0-12,1 0-3,1 0-4,0 0 5,3 13 15,-6 5 0,0 5-15,0 4 11,-6 0-8,-6 2-3,-2-1 2,0 1-5,-2 1-59,2-4-117,-1-4-168</inkml:trace>
  <inkml:trace contextRef="#ctx0" brushRef="#br0" timeOffset="208842.9639">9584 14748 388,'0'0'113,"0"0"-73,0 0-39,0 0 8,0 0 12,0 0 30,3 77-24,9-52 9,-2 1-22,4-3 2,2-2-3,3-3-8,-1-1 0,5-3-4,-3-1-1,-1-3 5,1-4-5,-3-3 0,2-3 1,-1 0-1,-1-1-9,0-13 8,-3-6 1,1-2-3,-5-3 2,-4 0-10,-3 1 8,-3 3 3,0 1 0,0 5 1,-3 2-1,-4 5 8,2 1-1,1 4 0,-2 2 6,6 1 10,0 0-13,0 0-10,0 0-10,0 0 2,10 1-5,5 6 13,6 1 0,4-2 0,4 0 0,3-3-3,4-2 3,0-1 5,0 0-5,-3 0-2,0 0 0,-5-7-4,-6 0-4,-4-1-1,-7 2 11,-5 0 6,-5-2-2,-1 0 16,0-3-16,0 2-1,-4 3 14,-10 4 0,-4 2-14,-2 0 12,-5 5-15,2 14 5,-1 6-4,3 1 3,9 5-5,4-4 1,8-2-3,0-3-1,3-5-4,14-2 8,7-5-9,6-5-5,7-5-6,6 0-21,1-8-29,-4-5-86,0 3-170</inkml:trace>
  <inkml:trace contextRef="#ctx0" brushRef="#br0" timeOffset="210302.4782">11440 14800 12,'0'0'292,"0"0"-233,0 0-2,0 0 44,0 0-7,0 0-43,-11-38 2,1 30-18,-3-1-8,-1 3-4,-4 1-19,2 4 2,-4 1-6,-2 0-6,-1 0 4,1 8 4,1 7-2,3 1 0,2 4-2,4 2 0,4 4 1,1 0-1,7 1-4,0-3 6,0-1 0,9-5-1,8-2-6,3-6 7,0-2-4,7-5 4,0-3-4,1 0 8,0-9-3,-1-8-1,0-5 1,-6-1 3,0-1-1,-5-3 3,-7 2 7,0-4-13,-6-1 5,-3 0 4,0-3-9,0-3 15,-1-2-12,-4-1-2,-1-2 12,3 5-10,1 6-2,-2 10 1,-3 9 1,2 4 8,1 6-11,-1 1 2,1 0-4,-2 0-4,-3 15 4,1 12-3,4 12 5,2 6-3,2 5 2,0 0 1,3-1 0,6-4 1,0-1-1,0-5 0,2-4 0,2-5-2,1-4 2,0-7-2,1-4 0,2-5 1,-1-5-1,3-3 2,5-2 0,-1 0-2,1-8 2,-2-4-6,-4-1-1,1-1-9,-1-3 6,-6 2 5,-1-1-4,-3 2 5,-2 4-2,-4 2 6,-2 4 1,0 2 2,0 2 7,0 0 1,0 0-6,0 0-5,0 2-7,0 13 1,0 5 6,3-3 1,6 0 5,1-1-3,2-2 0,-1-3-3,2-5 0,-2-2-1,-1-4 1,5 0 3,0 0 0,7-18-3,2-4-2,0-6-5,-3 1-22,-3 5 13,-8 5 10,-1 5-9,-4 6 15,-4 3-1,1 2-20,1 1 11,0 0-9,3 0 9,1 5 10,2 6 4,0-2 14,0 2-4,3-3-10,-5 1 20,1-4-20,-4 0-2,-2 1 6,-2 1-3,0 2-2,0 2-2,0-1 3,-9 2 2,-5-2-6,-2-3 0,1-3-10,-1-2-27,-1-2-26,1 0-125,2-9-103</inkml:trace>
  <inkml:trace contextRef="#ctx0" brushRef="#br0" timeOffset="210552.4634">11737 14634 671,'0'0'73,"0"0"-52,0 0-17,0 0-1,0 0 4,0 0-7,-11 9-27,11-7-40,0-2-102,0 0-199</inkml:trace>
  <inkml:trace contextRef="#ctx0" brushRef="#br0" timeOffset="211537.9751">12620 14834 247,'0'0'84,"0"0"-26,0 0-20,0 0 23,0 0-29,0 0-6,-52-26-9,35 26-8,-2 0-4,-2 0-1,0 8-4,-3 5 4,-1 6-1,1 0-1,4 3 2,6 3-4,5 1 3,6 2-1,3 1 6,0-1 31,6 1-5,7-5-8,5-5-13,4-2-10,4-6-1,2-8-2,5-3-1,3 0-1,-1-10-18,1-8-8,0-1-53,-1-2-115</inkml:trace>
  <inkml:trace contextRef="#ctx0" brushRef="#br0" timeOffset="212956.0557">12955 14846 237,'0'0'148,"0"0"-91,0 0-7,0 0 26,0 0-41,0 0-7,-34 0-23,27 17 0,5 4 12,1 4-5,-1-1 5,2-1-1,0-3-16,0-5 14,0-2-9,0-2-2,11-2 1,1-3-2,1-2-2,8-4 0,1 0 1,5 0 6,0-1 3,0-10-9,-5-1-1,-4-3 4,-4 0-4,-1-3-4,-4-3 1,0-1 1,-1 1 2,-1 1-8,-4 3 8,-2 6 0,-1 6 2,0 0 17,0 5-6,-3 0-8,0 0-5,1 3-7,2 12 2,-2 6 9,2-1-7,0-2 3,0-2-1,4-2-2,8-2 3,2-2 0,5-3-3,2-3 5,0-2-2,4-2 0,-1 0 1,0 0 2,-1-5-3,-1-4-2,-1-1 1,-5-4 2,-1-1-5,-4-3 4,-1-4 0,-4 0 5,0 0-5,-3 1 0,-2 4 4,1 6-2,-1 5 0,1 3-2,-2 3 1,1 0-4,4 0-6,7 2-2,6 9 11,4 0 9,3 2-3,2-1-5,-2 1-1,0-1 10,-3 0-10,-3 2 1,-5-2-1,-4 1 0,-6-1-3,-4 2-2,0-1 5,-10 1 0,-8-2 8,2-3-8,1-3 4,2-1-4,2-2 5,5-2-5,1 1 0,4-1-1,1-1 1,0 0-5,0 1-2,0-1-10,9 0 17,8 0 1,6 0 5,4-7 8,2-7-12,-3-1 3,0-1-2,-5 0-3,-3 0 1,-2 0-1,-3 0 2,-2 3 1,-1-2-2,-5 2-1,-2 1 0,-2 1-1,-1 2 1,2 1 0,-1 3 0,2 0-1,-1 2 1,1 1-2,1 1 2,3 1-6,1 0 3,6 1-5,0 12 8,-2 2 13,3 0-1,-3-1-1,-1 5-1,0-3-4,0 5 0,-3 0-6,0 2 1,-3 0 3,-5-2-4,0 1 0,0-1 2,-6-1 3,-7-5-1,0-3-2,0-4 1,1-4 6,0-4-9,-3 0-12,2 0-6,-2 0-1,3-3 4,2-1 3,2 0 5,2 4 6,2 0-43,1 0-49,1 0-144,2 0-161</inkml:trace>
  <inkml:trace contextRef="#ctx0" brushRef="#br0" timeOffset="213676.1724">14101 15022 118,'0'0'123,"0"0"-28,0 0-8,0 0-44,0 0-26,0 0 3,-9 0-9,11 0 22,11-1-11,8-2 18,6-2-5,3-1-16,6-1-12,1-2 4,3 0-11,0 0 1,-5-2 2,-5-1-3,-8 0 5,1-2-5,-6-1 0,-3-1 9,-8-2-9,-3 1 5,-3 1 0,0 1-2,-11-2 2,-8 3-3,-1 5 0,0 2 6,2 4-4,-3 3-1,3 0-3,3 8-4,0 10 3,6 6 2,5 3 3,4 3 21,0 0-6,1-3-14,20-3-5,7-5 1,4-3 1,5-7-2,2-5-11,1-4-8,2 0-27,0-12-35,0-7-135,-1-2-149</inkml:trace>
  <inkml:trace contextRef="#ctx0" brushRef="#br0" timeOffset="214218.9638">14912 14806 75,'0'0'283,"0"0"-257,0 0 42,0 0 21,0 0-77,0 0-3,-69-16 4,53 30-3,1 1 6,-2 5 4,4-1 7,2 2-22,1 2-2,4-1 5,4-1-8,2-1-1,0-3 1,0-5-4,6-3 3,8-3-4,1-5 5,2-1 0,2 0 4,0-6 16,2-12-9,-2-5-6,-1-5 8,-1-4-10,-3-4-2,-2-2 3,-1-2-3,-5-2 1,-2-3 0,-1-2 0,-3-1 1,0-2-2,0 4 8,0 8 19,-1 9 16,-4 16 7,2 6-11,2 7-10,1 0-30,0 31-26,0 18 24,0 16 2,0 7 1,1-1 1,4-8-2,5-9 0,5-12 1,0-10-1,4-9-24,1-7-15,4-10-16,3-6-21,-2 0-118,-1-19-240</inkml:trace>
  <inkml:trace contextRef="#ctx0" brushRef="#br0" timeOffset="217308.9524">16483 14762 238,'0'0'56,"0"0"0,0 0 49,0 0 7,0 0-51,0 0-15,-50-60-19,35 58-20,0 2 0,-5 0-4,-6 3 0,-1 14-3,-1 2 8,1 4-8,6 1 1,2 1 6,7 1-7,6-2-1,6-1-1,0-4 2,0-1 0,12-4 0,7-4-7,2-5 7,6-4 0,1-1 3,2-1-2,2-12 0,-3-7-2,0-1-26,-7-2 17,-5 2-2,-6 1 11,-6 6 1,-5 2 4,0 2-4,0 4 9,0 5 11,0 1 4,0 0-12,0 0-12,0 4-13,0 13 13,0 1 0,0 0 3,0-1-3,6-4-1,4 0-1,5-2 1,0-3-2,5-4 3,0-2 0,1-2 1,6 0 2,0-2-1,-2-12-4,2-5 3,-4-2-2,-1-3-2,-1-2 3,-6-2 0,0-2 0,-6-4 0,-3-3 4,0-4-3,-2-5 4,-1-4-5,1-1 1,1 0 3,0 6-4,-5 9 0,0 8-1,0 12 2,0 7 8,-8 9 1,-5 0-5,-1 4-10,-3 22 2,1 12 2,6 10-2,1 9 3,9 4 0,0 3-3,0-2 8,10-5-7,4-6 2,2-6 0,4-6-4,2-6 4,3-7-1,2-6 0,1-7-2,4-5-1,2-8 4,-1 0 0,-3 0 2,-5-8-2,-5-5-8,-7-3 6,-2-2 2,-7-1-6,-4-5-6,0 0-4,0 2-11,-14 3 7,-3 4 14,0 4-4,-4 4-2,2 4 11,4 3 1,5 0 4,5 0-1,5 0 9,0 0-12,0-2-5,3 2-4,14-1 2,5 1 14,2-3-5,7 0-2,3-2 4,2 1-3,2-3 0,-3 2-1,1-1 2,-1-2-2,-5 2 3,-4 0-2,-5 1 0,-9 4-1,-6-1 0,-3 2 0,-3 0-1,0 0-6,0 5 7,-6 9 18,-4 4-12,-1 0 3,-1 3-4,3 1 0,3 3 14,2-1-17,4-2 4,0-1-1,0-1-4,1-5-1,10-2 0,5-5 0,1-2-3,5-6 4,5 0-1,2 0 7,4-15-5,0-6 3,-5-3-5,-9 0-1,-8 1-5,-9-1 1,-2 0 1,0-2 4,-15 4-17,-3 1 1,-7 3-7,-1 4 23,0 3-5,2 4 14,6 4-7,3 2 4,9 1-5,6 0 7,0 0-8,0 0-16,5 0 9,9 0 7,3 4 0,2 0 0,0-1 6,-1 1-5,5-4-1,0 0 2,2 0 21,3 0-14,-3 0 6,-2-2 0,-4-3-11,-4 1 4,-3 1-7,-3 2 1,-5-1 5,-4 2-4,0-1 5,0 1 17,0 0-10,0-2-2,0 2-12,0 0 2,0 0-4,0 0 1,0 0-11,0 10-5,-3 10 16,-1 4 5,-2 2-5,6-2 0,0-2 1,0-4-1,0-2 0,12-6 0,1-2-2,2-7 1,2-1-3,0 0 4,2-4 12,0-10-11,-6 2-1,-1 0 2,-4-2-1,-4-2 3,-1-2-4,0-3 0,0 0-5,-2 1 5,1 6 0,-2 6 1,0 3 0,0 5 2,0 0-3,0 0-14,0 3 1,0 9 13,0 3 2,0 2-2,0-1 2,0 4 1,0-1-3,7 1 0,6-3 8,3-1-7,0-4-1,5-1 3,3-5 0,1-4 6,-1-2-9,3 0 0,-2 0 13,-1-18-12,3-4 6,-6-8-4,1-6-1,-4-6-1,-4-4-1,-4-3-6,-3-5 6,-3-1-9,-3 1 6,-1 6 2,0 6 2,0 8 5,0 8 0,0 11 3,-1 8 24,-3 6-2,3 1-31,-2 12-5,-1 20-5,-1 15 5,4 8 7,1 4-2,0-2 6,0-3-4,6-4 1,7-10-3,2-3 3,4-9-3,2-6 0,-1-8 0,5-7-3,5-6-8,0-1-30,0 0-3,-2-9-20,-7-4-83,-6-6-168</inkml:trace>
  <inkml:trace contextRef="#ctx0" brushRef="#br0" timeOffset="217678.7769">17922 14535 487,'0'0'159,"0"0"-132,0 0-23,0 0-4,0 0 2,0 0 19,112 0 4,-51-13 3,2-2-12,-5 1-16,-4-2 3,-6 3-6,-10-1 3,-5 5-38,-9 3-7,-10 3-128,-11 0-189</inkml:trace>
  <inkml:trace contextRef="#ctx0" brushRef="#br0" timeOffset="219511.9499">19793 14498 153,'0'0'70,"0"0"2,0 0-3,0 0 2,0 0-21,0 0-20,63-67 6,-45 56-17,3 4 5,1-1-11,-1 5 4,1 3-6,-1 0-9,-3 0 6,-2 11 0,-5 8-1,-5 3-7,-3 3 0,-3 0 0,0 1 11,-15 0-11,-3-4 3,-1 0-3,-1-5-24,5-3 20,5-7-21,6-4 25,2-1 8,2-2-5,0 0-3,0 0 4,12-8-1,6 0 3,3 1-6,2 7-1,-1 0 1,0 8 0,-2 13 14,-1 6 8,-5 2-14,-5 2-2,-7-2-5,-2-4-1,0-4 8,0-3-8,-12-1 4,-4-3 13,-4-3 0,-2-1 9,-4-3-18,1-2-4,1-4-4,2-1-1,1 0 0,3 0-19,5 0-21,3 0-9,6-1-122,4-4-115</inkml:trace>
  <inkml:trace contextRef="#ctx0" brushRef="#br0" timeOffset="219910.2417">20672 14496 207,'0'0'136,"0"0"-78,0 0 47,0 0 26,0 0-113,0 0-15,-40 40 13,8-1 20,-4 5 2,0 1-6,4-3-8,-1-1-19,6-3-3,-1-2-2,2-3 0,3-5-2,3-2-6,8-11-36,6-6-26,5-8-121,1-1-31,0-4-7</inkml:trace>
  <inkml:trace contextRef="#ctx0" brushRef="#br0" timeOffset="220180.2249">20381 14493 535,'0'0'3,"0"0"7,7 78 1,6-40 53,4-4-36,6 0-20,2-3 5,1-3-13,2-2 1,0-2 4,2-2-4,-2 1 1,-2-4-2,-4 1-4,-4-3 1,-2-5-62,-4-3-70,0-6-71</inkml:trace>
  <inkml:trace contextRef="#ctx0" brushRef="#br0" timeOffset="221063.9566">21218 14519 225,'0'0'73,"0"0"-70,0 0 19,0 0 33,0 0 1,0 0 21,95-63-3,-72 63-31,-2 0-26,0 9 10,-4 14-13,-1 7-4,-5 3 6,-3 2-16,-7-1 0,-1-1 0,0-1 10,-16-5-15,-4-3 5,0-4 0,0-7-3,7-5 3,5-5 0,5-1 2,3-2 0,0 0-2,0-10-17,6-3-6,11 1 15,2 6-3,2 6 11,0 0 6,0 9-2,1 12 6,-1 3-8,-2 3 7,-2 1 8,-7 3 8,-7-4-8,-3 0-8,0-3 0,-7-3 5,-12-3-6,-5-1-3,-2-4 11,-4-2-15,-5-4 7,2-2-8,0-5-11,0 0-3,2 0-35,4-14-34,6-1-120,3-4-96</inkml:trace>
  <inkml:trace contextRef="#ctx0" brushRef="#br0" timeOffset="222556.9725">22952 14494 331,'0'0'82,"0"0"-4,0 0-4,0 0-26,0 0-40,0 0-6,0 0 2,-27 92 8,24-51 12,3 2 7,0 1-8,0-4-9,3 1 10,7-5-24,1-4 5,5-4-5,1-5 2,2-4-4,2-7-1,4-2 3,2-7 1,3-3 2,4 0 3,-1-18 0,1-3-2,-7-4 4,-3 0-8,-6-2 1,-8-2 10,-2-1 1,-2-2-9,-1-3 1,-1 1-3,2-2-2,3 0-9,5 1-16,6 5-17,4 4-39,0 11-82,-5 7-75</inkml:trace>
  <inkml:trace contextRef="#ctx0" brushRef="#br0" timeOffset="223365.9712">23665 14559 320,'0'0'69,"0"0"-12,0 0 25,0 0 1,0 0-32,0 0-39,-37 16-8,29 22-4,2 5 12,1 3 12,1-7 1,3-5-20,-1-5-4,2-5 3,0-4-3,-1-7-1,-1-1 0,2-6 2,-1-3-4,1-1-1,0-2-37,0 0 0,0-3-16,0-14-35,0-4-35,0-1 15,0-4 26,0 0 43,0-1 42,1-1 19,2-1 12,3 2 10,0 1 48,0 5-23,2 3-18,-2 4 17,1 6-8,-4 0 1,0 5-26,0 3-14,1 0-18,7 9 7,5 12-6,5 9 22,-1 5-12,2 1 3,-3-1-11,-1-4-1,3-3 1,-4-5 0,-1-2 2,-1-4-4,-3-3 2,-2-4 8,-2-4-9,-1-4 2,-4-1-4,-3-1 4,1 0-3,2 0 19,2-13 37,0-8-48,-1-3-5,-1-2-2,1-5-1,-4-3 1,3-2-2,-1 0 0,1 1-7,0 5 5,-2 5-10,-1 8-5,0 8-5,0 6-10,0 3-3,0 0-62,5 0-183</inkml:trace>
  <inkml:trace contextRef="#ctx0" brushRef="#br0" timeOffset="223776.4124">24144 14482 218,'0'0'170,"0"0"-66,0 0-34,0 0 14,0 0-65,0 0-17,13 0-2,13 0 26,6 0 12,7-2-27,0-3-9,-3 0-2,-8 3-6,-10 2-42,-5 0-62,-11 0-82,-2 7-53</inkml:trace>
  <inkml:trace contextRef="#ctx0" brushRef="#br0" timeOffset="223998.5893">24312 14518 148,'0'0'140,"0"0"-121,0 0 53,-16 77 4,11-45 18,-1-1-46,1 1-3,0-1-1,2-1-20,2-1-10,-1-1-5,2-4-5,0-2-8,0-5 4,0-4-49,0-3-87,0-5-86,0-4-79</inkml:trace>
  <inkml:trace contextRef="#ctx0" brushRef="#br0" timeOffset="224199.5749">24163 14921 73,'0'0'355,"0"0"-259,0 0-40,0 0 0,0 0-26,0 0-18,9 2 7,13-4 21,8-2-12,1-2-12,2 1-10,-3 2-6,-4 2-2,-1-1-23,-3 2-35,-2 0-85,-7 0-101,-4 0-60</inkml:trace>
  <inkml:trace contextRef="#ctx0" brushRef="#br0" timeOffset="224976.7259">24878 14554 149,'0'0'45,"0"0"-44,0 0 10,0 0 54,0 0 21,0 0-9,82 17 33,-39-17-45,3 0-28,5 0-4,0-5-31,-5-2 3,0-1-5,-7 0-15,-8 5-32,-8 2-72,-10 1-52,-10 0-95</inkml:trace>
  <inkml:trace contextRef="#ctx0" brushRef="#br0" timeOffset="225240.707">25169 14566 249,'0'0'123,"0"0"-107,0 0-14,0 0 78,0 0-6,-38 104-10,34-69 5,1-2-42,3-3-16,0-3-5,0-4-6,0-2 5,0-2-5,0-4-3,0-1-13,0-5-40,0-3-95,0-6-67</inkml:trace>
  <inkml:trace contextRef="#ctx0" brushRef="#br0" timeOffset="225903.6678">25624 14539 359,'0'0'45,"0"0"-4,0 0 6,0 0 34,0 0-65,0 0-11,-27 70 30,15-31 28,-4 1-37,-1-1 18,2-6-41,3-3 4,3-4-6,2-5 4,-1-3-5,4-4 0,-1-5 1,4-3-2,1-6 1,0 0-10,0 0-1,0 0 11,0-11-2,0-10 2,4-6-2,7-6-6,5-6 4,2-5-16,6-4 9,3 0 8,0 3-3,-2 6 1,-7 10 10,-5 12 13,-5 10 1,-7 6 3,-1 1-2,2 0-17,2 0-3,8 14-12,3 14 12,3 6 32,-1 5-24,-7 2-2,-1 0 3,-3-5-6,-3-2 4,1-2-7,1-6 0,-2-1-1,0-4 1,-2-4-2,-1-2-15,0-6-27,0-5-14,0-4-96,0 0-137</inkml:trace>
  <inkml:trace contextRef="#ctx0" brushRef="#br0" timeOffset="226095.6525">25537 14747 206,'0'0'73,"0"0"-71,0 0-2,93-3 4,-57-3 0,1-3 3,0 0-7,-1 0-16,-5 1-100</inkml:trace>
  <inkml:trace contextRef="#ctx0" brushRef="#br0" timeOffset="226751.6813">26235 14514 392,'0'0'149,"0"0"-93,0 0-21,0 0-35,0 0 4,0 0 17,-14 103 6,14-68 1,0 1-2,0-4-12,0-4-5,0-1-9,-3-2 4,0-3-2,0-1-2,-2-3-4,0-3-21,4-4-26,-1-4-90,2-5-65,0-2 0,0 0 92</inkml:trace>
  <inkml:trace contextRef="#ctx0" brushRef="#br0" timeOffset="227222.9728">26277 14498 300,'0'0'92,"0"0"-25,0 0-15,0 0-11,87-71-25,-59 61 2,-1 4 13,-6 6-2,-5 0-13,-1 2-14,-6 16 3,-4 5-1,-5 2-4,0 7-3,-23-3 2,-7 0-6,-2-3 1,-1-7-15,6-5-4,7-7-24,6-2 32,1-4-5,3-1 20,3 0 4,4 0 5,3 0 2,0 0 7,0 0 9,0 0-2,1 2-22,14 6 0,5 2 8,5 5 28,0 0-2,0 2-20,-2 1 0,-1-2-14,1 2 0,-3-1 5,-1-1-6,0-1-6,-1-1-14,0-2-70,-3-3-38,-2-2 12,-4-3-63</inkml:trace>
  <inkml:trace contextRef="#ctx0" brushRef="#br0" timeOffset="227590.9709">26949 14464 357,'0'0'124,"0"0"-29,0 0-42,0 0-52,0 0-1,-26 81 13,5-37 18,-6-1-8,0-2-5,4-5-14,2-3 1,4-3-3,1-2-3,2-6 1,3-2-22,2-7-1,3-2-74,1-7-77,2-4-73</inkml:trace>
  <inkml:trace contextRef="#ctx0" brushRef="#br0" timeOffset="227858.1152">26674 14489 432,'0'0'81,"0"0"-43,0 0-21,0 0-5,0 0-11,0 0-1,48 14 7,-30 8-5,-4 4 11,-1 0-13,-3-1-2,0-2-26,-1 0-52,0-7-67,5-4-119</inkml:trace>
  <inkml:trace contextRef="#ctx0" brushRef="#br0" timeOffset="229665.9689">28029 14714 218,'0'0'49,"0"0"-12,0 0 23,0 0-5,83-58-8,-59 51-1,-4 6-7,-4 1-15,-3 0-14,1 8 0,-4 10 39,-2 5-23,-4 1-22,-1 0-1,0 0 5,0-4-4,-3-1-1,0-3-1,0-4-2,0 0-5,0-5 2,0-1 3,0-1 13,0-4-11,0-1-2,0 0 14,0 0-6,0-4-4,0-13-4,4-7-4,9-2 0,6 1-6,1 1 2,0 3 7,2 4-3,2 3 1,-1 6 0,2 3 3,-1 3-5,-3 2 5,0 0-4,0 8 2,-2 7 2,-2 0 7,-3 3 3,-5 0-5,-3 0 9,-6-1-14,0-2 0,0-3-1,0-3 2,0-3 9,-1-1-9,-1-5-1,2 0 18,0 0-9,0 0 16,0-9 0,0-10-18,0-2-9,3 0 2,8 2 0,1 1-5,1 3 5,2 1 0,2 4-2,3 0-5,0 7 6,-2 3-3,-1 0 2,-3 8-4,-2 10 1,-3 5 0,-2 1 1,1 0 1,2-2 1,1 0-22,-1-3-19,3-2-20,3-5-58,0-3 27,2-6-119</inkml:trace>
  <inkml:trace contextRef="#ctx0" brushRef="#br0" timeOffset="231211.8809">29131 14698 200,'0'0'108,"0"0"-26,0 0 28,0 0-63,0 0-15,0 0-15,-85-24-14,63 24 13,-1 14-16,-2 6 0,1 2 12,2 2 10,5-1 7,6 0-13,5-5-10,4-2-6,2-4-1,0-1-9,5-4 10,11-2-5,2-3 5,6-2 10,1 0-4,0 0 8,-2-10-14,-5-1 0,-4 0-4,-1-3 4,-3 0-1,-1 1 0,-3 1-4,-3 3 4,-3 4 2,0 2 7,0 2 31,0 1-17,0 0-22,0 0-11,1 9-1,4 4 7,3 4 5,2-2 0,2-1 2,2-1-2,5-4 0,6-3 0,3-4 3,4-2 1,2 0-4,-3 0-14,-1-8 12,-5-4-9,-1-2 11,-1-5-3,-1-4 7,0-3 0,-5-8-4,-1-3 1,-5-7 5,-5-3-6,-1-4 0,-3 0 15,-2 3-3,0 4 6,0 8-13,0 7 8,-2 8-3,-1 8-9,1 5 0,0 5 10,-1 3-7,2 0-4,-1 0-12,-1 11-3,-1 18 10,-2 16 5,-2 7 1,3 7-1,5-2 4,0-4-5,0-5 1,0-5-2,10-6 1,2-4 1,2-6-2,0-3 2,1-4 0,1-4-1,1-4 1,-2-3-2,-2-3-2,2-3 3,-1-1 1,-1-2 1,0 0 0,2 0-2,3-9-1,3-6-7,0-3-6,-1-3-15,-3-5-13,-3 0 10,-3 1-31,-4-1 23,-4 3 1,-3 4 40,0 4 2,0 5 1,-7 2 27,0 2 1,-2 3-19,5 3 19,2-2-28,1 2-2,1 0-1,0 0-1,0 0-12,0 0-12,6 0 25,5 0 1,5 5 2,1-4-3,1 1 0,2-1 4,0 1-1,-1 0-3,-2 2 4,0 0-2,-2 1-2,-5-1-2,-2 1 2,-1 1-4,-6 1-2,1 3-1,-2 0 6,0 1 1,0 1 3,0-1-2,0 2 6,0-3-7,0-1 0,1 2-1,2-3 1,2-1 7,-2 1-5,0-2-2,0-2 0,0-1-5,0-2 4,1-1 0,1 0-8,2 0 9,6 0 1,3-8-1,3-8-14,-2 0-11,-1-1-4,-4-1 0,-5 0 25,0 3 1,-2 2 3,-3 4 0,-2 5 13,0 3 52,0 1 2,0 0-67,0 0-37,0 6 22,0 7 15,0 4 7,0 0 19,0 1 2,3-2-9,1-2-15,2-2-1,-1-4-5,2-4 2,2-2-36,2-2-32,2 0-85</inkml:trace>
  <inkml:trace contextRef="#ctx0" brushRef="#br0" timeOffset="231459.8676">30232 14441 473,'0'0'131,"0"0"-131,0 0-3,0 0-1,0 0 3,0 0-84,-3-1-60,3-1-10,2-1-56</inkml:trace>
  <inkml:trace contextRef="#ctx0" brushRef="#br0" timeOffset="231912.3009">29258 14477 110,'0'0'164,"0"0"-133,0 0-28,0 0 34,0 0-4,0 0 10,109 5-4,-69-5-26,4 0 1,5-2 20,6-5-26,-3-1-5,3 4-3,-4-1-14,-9 1-112,-11 1-152</inkml:trace>
  <inkml:trace contextRef="#ctx0" brushRef="#br0" timeOffset="233208.3882">30404 14672 68,'0'0'57,"0"0"22,0 0-17,0 0 11,0 0-47,0 0 4,0-23-8,0 20 13,2-3 0,5 1-14,0 1 3,2-2-9,6 0-10,-3 1 11,2 1-14,2 1 1,-4 3 1,3 0 5,0 0-5,-1 4 7,-1 8-11,-4 3 9,-4 3-5,-3 0 3,-2 2-3,0 0 8,-2-2-5,-8-2-7,0-2 5,0-2 4,3-1-7,1-6-2,3 0 3,2-2-2,-1-3-2,2 0 1,0 0 0,0 0 8,0 0-5,0 0 1,0-3 22,6-10-18,12-9-3,2 1-8,2-3 6,3 0-6,0 3 0,-3 0-1,-2 3 4,-5 4 0,-7 6 5,-5 3-5,-3 3 2,0 2 10,0 0-12,-2 7-10,-14 16 8,-1 9 2,1 4 5,1-2 1,6 0 0,3-7 1,6-3-7,0-4-4,2-4 4,11-4-20,2-3 13,4-4-15,7-5-61,0 0-27,0 0-174</inkml:trace>
  <inkml:trace contextRef="#ctx0" brushRef="#br0" timeOffset="234743.9919">31089 14796 4,'0'0'95,"0"0"-12,0 0 24,0 0 14,0 0-31,0 0-14,2 0-25,-2 0-15,0 0-3,0 0-21,0 0-12,0 2-4,0 13 3,0 8-3,-5 7 4,-4 2 0,-5 2-2,-5 0 0,-2 3-12,-2-4-46,1-3-96,-2-6-68</inkml:trace>
  <inkml:trace contextRef="#ctx0" brushRef="#br0" timeOffset="238390.038">31276 14679 56,'0'0'270,"0"0"-204,0 0-32,0 0 39,0 0-27,0 0-22,0 0 0,-2 0-7,2 0-2,7 0-6,5 0-4,3 0 20,0 0-19,1 0 1,1-2 0,-1-3-6,-1-3 7,1-1-8,-2-3 1,1-1 6,-2-6-6,3-2-1,-2-4 2,2-4 0,-4-4 0,-1-3-2,1 0 0,-6-2 0,0 1 3,0-3-2,-2 0-1,5-1 0,-3 2 0,0 4 0,-1 7 0,-4 9 3,1 8-1,-2 6-2,0 5 27,0 0-26,0 0-1,0 3-8,0 21 2,-8 9 1,-1 11 8,-1 5-3,-1 4 2,2 2-2,-2 2 2,1 0-2,1-1 1,5-4-1,1-3 0,3-6 0,0-2-1,0-5 2,0 0-2,10-3 1,4-4 0,4-7-4,1-4 4,-2-7 0,0-4 1,2-5 0,1-2-2,2 0-2,-2-12 1,2-8-1,-2-6-16,-5 0 0,-4-2 1,-5 1-5,-6 3 16,0 2-16,0 2-23,-8 5 45,-3 3 2,-1 5 6,1 0 9,1 4-16,1 2 0,3 1-5,2 0 5,3 0-2,-1 0 2,2 0-2,0 0-5,0 0-7,0 0 14,7 0 10,7 0 5,4-2 7,1-1-18,5-1-2,1 1 0,-1 0-1,-4 1 0,-1 2-1,-7 0 0,-2 0-4,-5 4-2,-4 7 3,-1 2 1,0 2 2,0 3 6,-1-2-6,-6 2 0,2 0-2,4-1 2,1 1 0,0 0-3,0-3 11,10-1-8,2-5 0,7-4 0,2-1 9,2-4-4,0 0 1,0 0-1,-7-2-5,0-5 9,-3-4-8,-3-1 2,2-2 7,-5-2-9,1-4-1,-2 2 3,-2-2-2,-2 4 4,-1 3-5,-1 1 0,0 6 4,0 1-3,0 5 13,0 0-14,0 5-15,0 13 14,0 3-5,0 1 6,3-1 1,6-1-1,2-3 0,4-4-1,0-4 4,2-1 0,0-5-1,1-2-1,1-1 6,1 0-4,2-6-1,2-10 6,-1-4 6,0-3-4,-4-5 3,2-5-1,-4-7 1,0-3-9,0-5-1,-2-5-2,-2 0-1,1-2 10,-2-1-8,-3 10 6,-3 9 7,-2 18-14,-3 13 7,-1 6 2,0 4-10,0 26-6,-8 17-1,-7 15 7,0 4 2,4 0-1,5-1-1,3-8 0,3-6 1,0-7-3,0-9 2,0-9-10,6-5 5,5-5-27,2-7-12,2-5-45,2-4-100,-8 0-116</inkml:trace>
  <inkml:trace contextRef="#ctx0" brushRef="#br0" timeOffset="238707.7368">32154 14497 292,'0'0'196,"0"0"-196,0 0-19,0 0 19,0 0 46,0 0-6,0 0-15,110 10-13,-62-10 2,1 0-9,-2 4-5,-4 2-1,-6 2 0,-6 5-60,-5-3-60,-8-1-59,-5-3-67</inkml:trace>
  <inkml:trace contextRef="#ctx0" brushRef="#br0" timeOffset="239106.9689">32756 14908 357,'0'0'40,"0"0"-18,0 0 1,0 0-22,0 0 10,0 0 14,-46 48-1,30-30-11,-3 2-2,-4 1-11,0 0-14,-5-2-97,-3-2-147</inkml:trace>
  <inkml:trace contextRef="#ctx0" brushRef="#br0" timeOffset="242883.9674">1820 16561 103,'0'0'182,"0"0"-107,0 0-16,0 0 7,0 0 4,0 0-32,0 0-27,0-5-11,6 5-1,7 0 1,8 0 5,3 0 0,1 0 7,2 0-6,0 0-5,0-8 10,-3-3-10,1-3 3,-1-1-4,1-2-3,-5-1-3,1 0-3,-5 0 9,-7-3 4,-3-2-4,0-2 3,-6-6-3,6-3 1,-2-3-1,-1-4 0,2 2 0,-4-2 4,-1 3-4,0 9 0,0 4 13,-6 7-9,-4 8 24,4 4-7,0 3 3,3 1-9,0 2-14,3 0-1,0 0-1,0 3-8,0 21 7,0 11-4,0 11 6,9 9-1,4 5 1,2 5 0,0 4 1,0 2 0,-3 1 2,3 1 8,-3-2 4,3-5-4,-3-5-5,1-2 1,-2-9-2,-2-1-2,1-5 2,-4-8-5,3-5 0,-3-5 0,0-8 0,1-5 0,-2-5 0,-2-2 0,0-5 0,-2 1 0,1-2 0,-1 0 3,-1 0-2,2 0 2,-2 0 2,1 0-4,1 0 8,-2-3-9,3-6 0,1-2 2,-4-1-1,3-1 1,-3-2-2,0-6 1,0-2 0,0-4-1,-3-4-9,-4-1 3,2-3-8,-1-1 3,-3-2 0,-4-1-19,-2 2 14,-7-1-10,-2 8 15,-1 6-11,2 9-2,2 6 24,6 5 0,8 4 3,2 0 13,5 0-15,0-1-1,0 0-4,3 1-17,15-5 21,9-2 2,4-7 6,7-5 7,-1-5-10,6-1 12,-1 0-2,-3 2-9,-3 4 3,-5 2-8,-3 2 2,-4 5 0,-3 0-3,-6 5 0,-5 2-1,-2 0 2,-5 1-1,0 0 0,-3 2 1,0 0 7,0 0-8,0 0 3,0 0 1,0 0 2,0 0 0,0 0 4,0 0 4,-8 0-7,-5 0-7,1 5-6,1 7 4,0 4-1,2 7-1,4 3 2,2 2-3,3 3 3,0-3-4,11-4 0,5-6 5,-1-3-6,7-7 7,-2-3 1,2-5 0,-1 0 19,-3 0-14,-2-11-3,-5 0 2,2-1-1,-7-2-1,0-2 1,-3-5-2,-3 0 6,0-3-8,0-2 1,0 4 3,-12 0-4,2 8 0,-1 3 3,2 5 0,2 3 8,1 3-10,3 0 0,3 0-2,0 0-2,0 0-4,0 0-6,0 0-1,13 0 12,-1 0 1,3 0 1,3 0 1,1 0 2,-2-6-1,7-4-1,-5-4-1,2 0 8,-3 1-6,0-5 1,-6 1-1,-6-2 1,-5 1 5,-1 0-8,0 1 3,-10 2-1,-5 1 0,0 5 3,-1 2-1,-1 2 0,4 4 0,1-1-3,6 2 3,3 0 7,1 0-11,2 0-3,0 0-2,0 0-12,6 0 1,14 0 14,7 0 2,6 0 2,2 0-1,1 2-1,-2 8 0,-7 7 0,-2 5-2,-8 9 1,-2 6 1,-11 7 7,-4 4-6,0 0 0,0-6 7,-4-7-8,1-12 1,3-10-1,0-4-4,0-8-2,16-1-2,11-10-11,6-20-5,3-9-112,-3-2-294</inkml:trace>
  <inkml:trace contextRef="#ctx0" brushRef="#br0" timeOffset="246543.9683">4644 16270 210,'0'0'103,"0"0"-13,0 0-24,0 0-20,0 0 12,0 0-39,0 0 3,-15-30 13,8 20 2,-4 0 18,-2 3-46,-1-1 4,0 2 1,-3 0-13,2 4 1,-1 0-2,-2 0 1,0 1 4,0 1-5,4 0-1,-3 0-1,3 1-2,-4 13 0,3 8 0,2 6 2,4 1-4,4 3 6,5-2-5,0-4 5,2-2-6,10-3 6,4-3-4,2-4-2,3-6 5,4-1 0,1-7 1,1 0 2,3 0 2,4-17-4,-3-4 0,-2-3-4,-2-3 3,-5 0-2,-10 3 3,0 1 3,-9 8 0,-3 5-1,0 4 5,0 2 11,0 3 13,0 1-15,0 0-13,0 0-3,0 12-18,0 8 16,3 2 2,3-1 0,0-3-1,4-1 1,-1-5-4,3-2 2,3-3-1,-3-6 3,7-1 0,0 0 1,1-3 5,2-12-6,-1-4 0,-4-4 0,-3 2 0,-3-1 0,1 6 0,0 3 0,-2 3-3,-2 6 3,5 4-4,-2 0-1,5 0 0,2 3 4,4 6 1,-1 3 0,0 2-2,-3-1 3,-3 1-1,-5-1 0,-4 0 0,-3-3 2,-3-1-2,0-3 2,0-2 7,0-2-7,0-2-1,0 0 8,0 0-5,0 0 14,0-6-10,0-8-3,0-2-10,0-2 2,0-2-1,3 2 3,5 0 1,7 3-1,-5 1-3,5 2 4,0 5-5,3 2 2,-2 4-2,2 1 5,0 0-5,0 0 4,3 7 1,-3 1 0,0 2-1,-3 1 0,-4-2 1,0 3 0,-5-2 1,4 1-1,-1-2 0,-3 0 1,2 0-5,-2-3-57,4-3-101,-2-3-216</inkml:trace>
  <inkml:trace contextRef="#ctx0" brushRef="#br0" timeOffset="247808.9708">6955 16249 51,'0'0'96,"0"0"-31,0 0 17,0 0 0,0 0-5,0 0-28,25-75-17,-10 67 1,5 5 1,3 3-25,3 0 2,1 5 23,0 9-16,-5 5-6,-1 0-4,-6 1-7,-6-1 12,-2 1-13,-4-4 2,-3 1 7,0-2-5,0-3-1,0-1 6,-3-5-6,3-3 1,0-3-4,0 0 0,0 0 0,0-6 0,0-11-1,0-4-8,0-1 4,8 1 2,1 3 3,3 1-4,1 3 4,4 1-2,0 2 1,1 7 0,2 2-4,-1 2 2,-1 2-3,1 13 2,-1 1 4,-4 4 0,-5 0 3,1-2-6,-7-2 7,3-4-2,-3-3-2,-3-3 0,0-3 5,3-1-3,-3-2 0,0 0 1,0 0 1,0-17 7,0-5-11,3-4-3,6 0 0,1 4 2,1 2 1,5 7 0,-1 2-1,1 5-2,3 6 3,-2 0-8,1 2 6,-4 11 2,-1 4 1,2 1 11,-4-2-11,2 1 3,-3 0-4,1-2 0,5-4 4,1-3-4,2-5-10,2-3-62,-3 0-154</inkml:trace>
  <inkml:trace contextRef="#ctx0" brushRef="#br0" timeOffset="248695.6854">8526 15904 206,'0'0'52,"0"0"26,0 0-6,0 0 34,0 0-30,-85-60-31,68 60-11,-5 12-8,-3 14-22,0 7-3,1 7 13,6 4-12,3 3 16,6 1 3,6-2-5,3 0 0,0-6-8,0-4-3,15-5 3,10-9-8,8-4 0,7-7 3,5-5-1,7-6 2,3 0-3,-1-8 2,0-8 9,-8-5-10,-9-2-1,-8-1 3,-11-4-4,-4-4 6,-6-3-2,-8-3-3,0 1 5,0 1-4,-18 1-2,-4 1 5,-8 2-5,-2 5 8,-2 3-8,0 7-3,0 6 2,1 10-33,0 1-28,2 0-33,1 15-174,0 2-132</inkml:trace>
  <inkml:trace contextRef="#ctx0" brushRef="#br0" timeOffset="248968.9675">8335 16062 342,'0'0'100,"0"0"-94,0 0-4,0 0 37,106 45 4,-70-23 28,0 0-8,-2 4-34,-3-2-22,0 5 5,-5 0-9,-1-1 1,-2-1 1,-3-6-4,0-5-2,-2 0 0,0-6-53,3-5-89,-2-5-130</inkml:trace>
  <inkml:trace contextRef="#ctx0" brushRef="#br0" timeOffset="249639.9697">9076 15975 309,'0'0'176,"0"0"-80,0 0-33,0 0-22,0 0-11,0 0-16,-28-5-14,25 31-7,3 13 7,0 5 2,0 4 10,0-3-2,14-4-7,2-5 1,4-8-4,5-5 1,3-8-1,7-4 2,2-5-2,3-6 13,0 0 1,-4 0-8,-1-14 0,-6-4-5,-6-3 6,-8-3-6,-5-3-1,-4-2 10,-1-4-10,-4-3 2,-1-1-2,0-1 0,0 2 0,0 4-20,-6 5-5,6 8-14,0 3-61,0 7-105,0 3-172</inkml:trace>
  <inkml:trace contextRef="#ctx0" brushRef="#br0" timeOffset="250137.9662">9802 15955 268,'0'0'152,"0"0"0,0 0-60,0 0-38,0 0-39,0 0-11,-8 51 5,7-16 1,-1 4 15,2-2-6,0-3-14,0-3 4,0-3-9,5-4 2,-1-4 2,1-2-4,-2-6-1,4-3 1,-1-4-18,0-5-33,5 0-50,2 0-69,-3-11-80</inkml:trace>
  <inkml:trace contextRef="#ctx0" brushRef="#br0" timeOffset="250667.9678">9832 15978 217,'0'0'101,"0"0"62,0 0-92,0 0-5,-11-93-22,20 75-34,10 2-8,1 6 17,7 5-16,-2 5 1,-3 4-3,-1 18 0,-7 8 1,-5 6 2,-8 3-4,-1 0 16,-1-1-7,-14-6-9,-3-5 4,3-8-3,2-5 3,2-7-2,3-4-1,4-3 2,0 0-1,4-1 3,0-9-4,0 0 0,0 4 2,10 2-3,5 3-7,6 1 6,4 1-10,2 16 10,-3 4 0,0 1 2,-6 2 3,-5 0-1,-5 2 4,-4-3 1,-4-2-7,0-2 7,0-4-1,-4-1-6,-10-4 15,-5 1-7,-2-4 4,-6 1-6,0-3-4,0-5-6,4 0-8,1 0-23,6 0-13,7-7-60,5-8-156</inkml:trace>
  <inkml:trace contextRef="#ctx0" brushRef="#br0" timeOffset="251114.9664">10407 15945 0,'0'0'492,"0"0"-363,0 0-57,0 0-41,0 0-21,0 0-10,60-66 0,-20 54 3,-1 1-2,-5 6-2,-11 5 0,-5 0-4,-9 0 4,-2 3-6,-1 10-34,-5 0-58,-1 0-62,0-2-49</inkml:trace>
  <inkml:trace contextRef="#ctx0" brushRef="#br0" timeOffset="251374.3357">10561 15913 32,'0'0'207,"0"0"-68,0 0-12,0 0-42,0 0-38,0 0-31,-28 12-13,28 9 6,0 10 43,3 0-33,6 4-1,2 1 5,-6-1-15,3-3 1,-5 0-6,-2-2-2,-1 0 6,0-1-7,0-3 0,0-3-1,0 0-2,-7-5-40,-1-3-83,-4-5-117,3-7-61</inkml:trace>
  <inkml:trace contextRef="#ctx0" brushRef="#br0" timeOffset="251586.8098">10451 16396 306,'0'0'155,"0"0"-34,0 0-64,0 0-40,0 0 12,0 0-11,38-6-10,-12 1 13,9-2-17,0 3-3,-4-1 0,0 3 0,-4 0-2,-1 1-62,-2-1-106,-5-1-86</inkml:trace>
  <inkml:trace contextRef="#ctx0" brushRef="#br0" timeOffset="252003.8233">11065 15930 103,'0'0'108,"0"0"-24,0 0 35,0 0-25,81-23-16,-51 22-21,4-2-23,2-2-14,1-1-14,0 2-6,-4 1 4,-3 1-4,-9 2-11,-3 0-40,-6 0-87,-9 0-87,-3 2-57</inkml:trace>
  <inkml:trace contextRef="#ctx0" brushRef="#br0" timeOffset="252257.9665">11282 15888 200,'0'0'183,"0"0"-83,0 0-56,0 0-18,0 0 59,-18 84-35,18-47-21,0 4 2,0-2-14,1 1-9,5-3-3,0 1-4,-1-1 1,-2 1-2,-2-5 0,-1-3 5,0-3-5,0-6 0,0-2 0,0-7-36,0-5-84,0-7-174</inkml:trace>
  <inkml:trace contextRef="#ctx0" brushRef="#br0" timeOffset="253066.967">12690 16079 239,'0'0'91,"0"0"3,0 0 48,0 0-15,0 0-71,0 0-29,-12-50-15,-1 43 14,-2 1-14,-3-1-5,1 3 6,-5 1-13,3 3 0,1 0-2,-3 0 2,3 6-2,3 9-2,0 5-1,6 4 3,6 2-3,3 0 1,0 0-2,8 0 0,8-2 4,2-2 0,3 1 2,1-2-2,0-2 3,0-2-1,-5 0 0,-5-2 0,-4-3 3,-5 0-3,-3-1 1,0-3 8,-12 3-2,-6-4-4,-3-2-1,-3-2-2,-1-3-10,2 0-25,1 0-17,6 0-26,4-5-112,6-3-134</inkml:trace>
  <inkml:trace contextRef="#ctx0" brushRef="#br0" timeOffset="254289.5969">12957 16132 79,'0'0'100,"0"0"19,0 0-32,0 0-20,0 0 8,0 0-30,-19-41 3,17 41 17,1 0-33,-1 0-24,2 5-8,-3 13 0,0 4 0,2 3 0,-1 1 1,2-3 9,0-3-6,0-4 0,5-4-1,4-3-2,1-3 0,5-3-1,2-3 0,5 0 11,2-7-10,2-10 1,-3-1-2,-5 0 1,-5 0-3,-4 0-2,-1-1 4,-4 1-1,1 7 1,-1 3-1,-3 6 0,1 2 1,-1 0 0,2 11-10,4 10 9,0 9-2,-2 5 6,-4 5 3,-1 3 13,0 1-5,-6 0-2,-8 5-5,-6 5 2,-10 8 5,-4-1-14,-5-2 2,-1-14 1,8-12-2,5-10 5,2-8-6,4-8 0,6-5 9,0-2-9,6-5-1,3-13-6,5-7 5,1-6 1,0 0 1,18-3 0,10-3-4,5 0 4,7-2 0,8 1 0,2 4 0,0 5 0,-1 1 0,-4 3 0,-4 4-6,-5 3 2,-4 1-3,-6 2 2,-4 0 5,-6 0-3,-4 1 3,-2 2 0,-5 4-2,-2 0 3,-3 3-1,0 1 4,0 1-2,0-1 0,0 0-2,0 1 0,0 2 0,1 1 1,-1 0-2,5 0 0,2 8-9,6 11 10,3 6 3,0 3 13,0-6 0,1 0-16,-1-6 3,-3-1-3,-3-4 0,-7-3 3,-3 0-2,0 1 2,-14 0 18,-10 0-16,-3-3-4,-1-1-1,1-2-22,-1-3-14,7 0-34,2 0-102,3-6-259</inkml:trace>
  <inkml:trace contextRef="#ctx0" brushRef="#br0" timeOffset="256045.9683">13560 16395 87,'0'0'206,"0"0"-156,0 0-34,0 0 6,0 0-13,0 0 5,0 0 47,31 0 19,-13-2-33,6-6-19,-3-3 7,1 1-18,2-4-7,-3 1-7,-2-1-2,-1-4 6,-3 0-6,-2-3 0,-5-1 4,-2 0-1,-1-5 19,-1-2-18,-1-2-3,0-1 5,-2-1-7,-1 1 0,0 0 0,0 1 3,0 2 0,0 4-3,0 6 1,-7 5 6,3 8-5,1 3-1,1 3 9,1 0-10,-1 0-1,-1 10-5,0 14 6,3 8 3,0 7-3,0 4 0,0 5 0,3-2 1,3 2 2,2-3 0,2-1-2,-1-5 5,3-6-6,3-4 0,0-6-1,4-4 1,5-4 0,3-4 0,0-7 2,5-4-6,1 0 5,-3-7-1,-3-10 3,-5-2-3,-2-4 0,-7-1-1,-3-2-4,-5-1 0,-5 1-11,0 4 6,0 1-1,-9 6 5,-6 3 6,-4 4 1,2 5 4,1 3-4,1 0 0,3 5-1,2 11 5,5 4-3,4 2-2,1 1 0,0-2 0,0-3-2,6-4 0,4-4 2,3-1 0,0-4 2,0-1-2,-1-4-1,3 0 1,0 0 10,2-4-8,0-8 3,2 0-1,1 0-4,2-2 3,0-1-3,4 3 0,-5-1 6,6 2-6,-3 5 8,-2 2-5,-6 4-2,-1 0-2,-1 4 0,-1 10 1,-2 2 7,-4 2-6,-2-1 9,-2-1 5,-3-2-12,0 0 13,0-4-14,0-1 0,0-2 5,0-1-7,0-2 3,0-3 0,0-1-2,0 0 6,0 0-4,0-5 0,0-6-3,1-8-12,8-2 6,0 0 6,0 3-5,6 2 5,-5 3-7,2 5 3,-5 1-1,1 6 4,0 1-6,0 0-3,3 0 10,-1 12-3,2 0 3,-1 3 0,-2-2 1,-5 4 1,2-2-1,-6-1 6,0-1-2,0-2 8,0-4-8,0-2-4,0-4 3,0-1 1,0 0-5,0 0 9,0-13-8,3-6 1,5-4-2,2-2-13,5 6 7,-2 2-6,2 7 12,-1 2 0,2 5-3,-1 2 3,1 1-9,-1 0 9,2 4 3,-2 11-3,1 0 12,-1 1 10,0 0-15,-2-2 4,-2-2-11,1-3 0,-3-3 2,-3-3-2,1-2-9,-3-1-39,-2 0-41,-2 0-119</inkml:trace>
  <inkml:trace contextRef="#ctx0" brushRef="#br0" timeOffset="256671.597">13476 16201 275,'0'0'85,"0"0"-80,0 0 4,0 0 44,102-45-18,-65 35 41,5 3-12,7-2-20,5 3-11,2-1-16,1-1-10,3 2-7,-3-1-1,-5 0-17,-7 3-119,-8 1-90,-12 1 21</inkml:trace>
  <inkml:trace contextRef="#ctx0" brushRef="#br0" timeOffset="259817.9675">16059 16052 38,'0'0'53,"0"0"66,0 0 10,0 0-8,0 0-55,0 0-47,0-6-19,0 10 0,0 11 0,0 3 25,0 3 4,0 2-4,0 1-7,0 2-4,0-1 1,6-2-14,3-2 5,3-5-6,4-4 1,1-4 1,3-6-2,1-2 0,2 0 4,2-10-4,0-8 4,1-1-4,-4-4-1,-4 0-2,-2 0 3,-5 0 0,-2 3 1,-3 4-1,-3 3 3,-2 3-2,-1 6 1,0 2 35,0 2-13,0 0-10,0 0-14,0 5-4,2 9 3,2 2 1,2 1 0,3 1-4,1 0 4,1-2 0,0 1 3,2-2-3,-1-3 1,0-3-1,1-2 1,6-2 1,1-5 0,4 0-2,0 0 4,-2-3-4,-5-6-4,-4-3-10,-4-1-5,-5-4 14,-2 0-22,-2-1-3,0 1 21,0 3 8,0 0 1,0 5 13,-6 2 14,0 2 20,1 2-16,1 1-7,3 1-4,1 1-10,0 0 4,0-2-7,0 1-7,0-2 0,0-1-1,10-4 1,9-3 6,7-2-6,7-2 1,-1 0-1,4-2 0,1-1 0,-4-1 0,-3-5-2,-6-2 2,-2-1-6,-4-7 5,-9 3-4,-4 0-7,-5-1 10,0 5-5,-3 3 7,-9 4 4,0 8-3,1 8 4,5 2-1,2 2-1,-2 0-3,2 20-7,-1 14-1,1 14 7,2 5 2,2 1 9,0-1-1,0-3-6,0-5 15,0-5-17,0-4 3,0-4 0,0-5-2,0-7-1,0-7-1,0-5 0,0-5-1,0-3 1,0 0 0,5 0 5,1-12-5,1-9-3,2-7-8,1 0-14,4 1 10,-1 3-6,3 1 13,0 5 4,0 4-2,-1 6-2,1 3 0,2 5 6,3 0-4,3 0 6,0 9-3,4 11 2,1 1 0,2 3 0,-1 0 1,1-1 0,-1-4 0,-2-4 0,1-5 0,-3-3 2,0-6-2,-1-1 4,-2 0-4,-3-8 0,-2-7 6,-4-1-6,-5 0 0,-2-4-1,-3-1 1,-1-2-8,-3 2-2,0 5 4,0 4 3,-10 4 4,-3 5-1,-1 3 2,-1 0-1,2 5-2,0 13-3,4 3 2,6 3-1,3 0 6,0 0-1,3-5 2,9-1-2,5-2 3,3-4-4,-2-3-1,4-5 13,0-2-10,1-2 2,-1 0 1,2-4-3,-4-7 3,-1 0-6,-3 1 2,-2-2 1,-4-1 0,4 2-3,-5-6 0,0-1-2,-1-4 0,-2-4-3,-1-1-9,-4 1 14,-1 3-9,0 7 8,0 2-2,-3 5 3,-4 5 1,-3 2-1,4 1 0,0 1 0,3 0 0,3 0-2,0 0 2,0 0-8,0 0 2,0 3-2,0 5 7,3-1-3,3 0 4,1 0 0,5-2 0,0 0 1,1 1-1,4-3 0,2-1 0,-1-2 5,3 0-5,-2 0 2,1 0 0,-1 0 0,0 0 4,-1-2-6,-3 1 0,-4 1-1,-7 0-2,-2 0 2,-1 0 0,-1 3 1,0 5 4,0 5-3,0 2 0,-4 3 3,-5 4-1,6 1-2,0-1 6,3-1 0,0-1 1,0-6-8,9-2 0,1-5 5,3-3-3,3-2 0,0-2 6,2 0 0,4-6 7,-1-8-12,-1-2-2,-1-5 7,-4-3-8,0-1 2,-3-6-2,-4 1-4,-6 1 3,-2 6-5,0 4 6,-3 9 2,-6 5 3,0 5 12,2 0-17,-5 5 0,1 13-3,4 4-1,1 3-1,3 0 3,3 1 0,0-5 0,4 0 0,8-6-4,8-2 5,-1-3-29,5-3-20,3 0-38,3 0-106,4-3-84</inkml:trace>
  <inkml:trace contextRef="#ctx0" brushRef="#br0" timeOffset="262473.9664">18896 15980 92,'0'0'62,"0"0"29,0 0-13,0 0 15,0 0-22,0 0-5,0 0-37,-1-44 6,1 36-25,4 0-9,8-2 5,3 0-6,3 1 0,2-2 1,-1 2 0,3 3-1,1 2 0,-4 4 1,-1 0-4,0 4-1,-5 16-1,-2 2 1,-1 5 4,-2 2 2,-5-2 3,-2-3-4,-1-1 6,0-5-7,0-3 1,0-2 6,0-2 5,-4-4-6,1-4-1,1-1-3,2-2 7,0 0-6,0 0 5,0 0 9,0-7 3,0-12-10,3 0-10,5-5 1,3 1-5,0 0 4,3 2 0,2 0-1,1 3 0,0 5 0,1 4-3,-4 4 3,-4 5-2,2 0-4,-2 5 0,1 11 6,1 3 1,-5 0 0,-1-1 0,-4 2 1,-2-5 3,0-2-4,0-1 0,0-4 4,0-4-3,0-2 5,0-2-6,0 0 1,0 0 4,3-2-3,7-16 3,5-4-1,6-4 0,3 1-8,-3 2 4,0 5 0,-1 3 5,-1 4-4,-3 8-1,-1 3 3,1 0-2,-4 11-2,1 10 0,-4 4 1,-1 4 19,-2-3-17,0-1 2,1-2 0,1-5-3,1-2 0,3-2-1,1-3-8,5-4-31,2-6-103,0-1-166</inkml:trace>
  <inkml:trace contextRef="#ctx0" brushRef="#br0" timeOffset="263169.9653">20060 15849 238,'0'0'139,"0"0"-22,0 0-79,0 0-25,0 0-13,0 0 9,55 5 47,-28 6-24,6-1 3,5 0 0,3-4-28,1 0-3,-2-1 0,0-3-2,-5 3 2,-7-1-4,-5 4 0,-7-2-1,-7 3 1,-4-1-2,-5 0 1,0 3 1,0 3 7,-13 4-6,-9 1 0,-5 5 16,-5 2-12,-7 1 3,-5 0-1,-3 0-7,0-4 3,3 0-3,5-6 0,4 0 2,9-2-2,3-3-4,11-5-18,6 0-17,6-4-31,0-3-147,12 0-70</inkml:trace>
  <inkml:trace contextRef="#ctx0" brushRef="#br0" timeOffset="263472.9653">20674 16121 247,'0'0'130,"0"0"-67,0 0 48,0 0-59,0 0-41,0 0 33,-13 32-6,-9-10-2,-5 1-23,-7 1-10,-2 0 6,3 0-9,3-1 0,4-2-1,0-3-1,5-3-28,3-5-77,6-5-145</inkml:trace>
  <inkml:trace contextRef="#ctx0" brushRef="#br0" timeOffset="263913.9711">20924 15670 189,'0'0'252,"0"0"-83,0 0-94,0 0-68,0 0-7,0 0 0,0 84 19,0-39 18,0 0-31,0-1 1,0-2 9,0-3-15,0-2 1,0-2-2,-3-1 4,-3-5-3,-1 0-1,-1-5-18,-1-3-35,5-6-53,-1-4-170</inkml:trace>
  <inkml:trace contextRef="#ctx0" brushRef="#br0" timeOffset="269509.6014">21794 16169 13,'0'0'88,"0"0"-2,0 0-15,0 0 16,0 0-16,0 0-39,0 0 26,3-12-12,-2 12-22,1-3-17,-1 2 5,1-1 6,-1 2-11,1 0-2,-2 0-2,3 0-3,0 0 0,1 5-1,-2 7 1,-2 2 11,0 6-4,-6 3 17,-11 0-9,-5 1-14,0-1-1,0-2-47,3-4-78,3-4-147</inkml:trace>
  <inkml:trace contextRef="#ctx0" brushRef="#br0" timeOffset="271592.964">22538 16004 28,'0'0'170,"0"0"-129,0 0-9,0 0 31,0 0-42,0 0-14,2 16 20,-2 1 10,0 1-28,0 0 10,0-2-3,4 2 6,2-1 5,2-2 2,1-3-18,0-2 4,-2 0-14,2-4 1,0-3 3,0-2-1,6-1-1,3 0 15,3-4-1,1-9-6,-2-1-11,0-1 0,-5-1 1,0 1-1,-4 0 0,-1 1-1,-3-2 2,-2 4-2,0 3 1,-5 3 0,1 3 7,-1 0 18,0 2 7,0 1-24,0 0 7,0 0-15,0 0-8,0 7 5,2 8 2,2 0 2,3 1-1,1-1 0,-1-1 0,2 0-3,2-3 3,-2-3 0,0-2 0,-1-1 0,1-2 3,-1-1-3,1-2 1,4 0 5,-2 0-5,4 0 1,-2-3 2,-2-5-4,0-2 4,-1-1-4,-3-2 0,-1-1-4,-3-1-2,-3-2-12,0 1 2,0-2 2,0 3 5,0 1 5,1 2 4,1 3-2,-1 1 2,1 2 0,1 1 4,-2 0 2,2 2 2,3 1-8,3 2 4,5 0-10,6 0 5,7 0 1,8 0 8,3 0 2,7 0-2,3-3-1,2-1-7,3-3 11,2-4-11,-3 0 0,-5 1 2,-11 2-1,-13 1-1,-9 2 4,-11-2-4,-3-1 18,0-2-18,-3-1-2,-15 2-9,-3 4 7,-2 5 4,-2 0 2,-2 0 5,-3 14 7,4 10-13,3 5 8,5 4 0,5 0 5,9-1-4,4-2-10,0-6 7,10-3-7,11-6 0,7-3 0,7-6 5,5-6-4,1 0-1,3 0-9,-4-9-30,-7-3-64,-8 0-272</inkml:trace>
  <inkml:trace contextRef="#ctx0" brushRef="#br0" timeOffset="283954.5281">25158 15934 175,'0'0'105,"0"0"-20,0 0 46,0 0-48,0 0-25,0 0-47,0 0-3,-9-31 9,3 26-2,-1 0-6,-2 1-2,-2 1-4,-5 0 0,1 2-3,-3 1 0,2 0-1,2 0 2,4 0-1,-2 0 0,5 0 0,2 0-1,2 0 1,1 0-3,2 6 0,0 3-12,0 3 8,0 4 5,8 5 2,6 0-4,5 3 4,2 1 0,0-3 3,1-1-2,-3 0 1,-4-2-2,-3-3 0,-7-2 5,-4-1-4,-1 1 2,0-1 17,-13 2 0,-7 0-3,-5-1 0,-2-2-13,0-4 11,4-6-14,1-2 2,0 0 1,3 0-2,2-5-4,3-6-17,6-3-38,3 0-62,4-2-228</inkml:trace>
  <inkml:trace contextRef="#ctx0" brushRef="#br0" timeOffset="284740.9662">25446 15665 244,'0'0'128,"0"0"-20,0 0-1,0 0-9,0 0-62,0 0-36,0 8-4,0 26 4,3 11 5,0 3 21,1 1-6,-1-6 5,-1-4-14,-2-3-7,0-2 9,0-6-12,0-4 2,0-2 1,0-6-4,0-4 1,0-3-1,0-4 0,0-4 4,0-1-3,0 0-1,0 0 11,0 0-3,0-17-5,0-5-3,1-5-12,10 0 3,2 0-3,1 2 6,7 3-3,-3 5 3,2 4 6,1 5-12,-6 4 10,3 4-3,-3 0-2,4 4 2,1 13 5,1 4-1,0 1-3,-8 0 4,2-1 0,-4-2 12,-1 1-12,0-4 4,-2-1-1,-1-2-2,-1-1 3,2-5-4,1-1-11,1-6-36,6 0-117,1 0-173</inkml:trace>
  <inkml:trace contextRef="#ctx0" brushRef="#br0" timeOffset="285939.964">26185 15983 197,'0'0'112,"0"0"-39,0 0 41,0 0-38,0 0-32,0 0-4,-53-45-25,35 43 15,-2 2-25,-1 0-4,0 2 4,0 14-3,4 2-2,1 5 4,6-2 1,2-3-1,4 0-4,4-5 0,0 0-2,0-5-1,4-1 0,8-3 2,3-2 2,8-2 11,2 0-9,2 0 0,-5-8 5,-4 0-8,-5-2 0,-2-1-7,-2-2 3,0 1 0,-2 2-1,-4 5 5,-1 2 1,-2 3 4,0 0 0,1 0-5,4 6-7,1 7 5,2 1 2,0-2 0,1-1 2,3-3-2,0-2 0,3-1-3,3-3 6,1-2 5,4 0-8,0-2 5,1-9 2,-2-1-7,-3-1 5,-3-5-5,-1-3 2,-2-7 5,-1-3-6,0-6-1,0-6 4,0-4-3,0-2-1,-5-1 0,-1 2 3,-3 3 6,0 4-6,-1 8-1,-2 10 8,0 8-4,0 8 2,0 5 7,0 2-10,0 0-5,-9 11-4,-5 18-1,-2 13 4,1 10-3,6 9 2,5 2-2,2-1 4,2-7 1,0-5-1,0-10 0,2-5-1,8-8 1,7-4-6,2-8 3,0-3 3,7-8 0,-1-2 1,3-2 0,-2 0 6,-2-3-7,0-11 4,1-5-4,3-7 3,0-6-8,4-8-1,-2-8-3,-1-3 7,-3-1-12,-10 2 8,-8 4-1,-6 5 7,-2 7 13,-5 7 9,-9 6-3,0 10 18,2 6-26,-1 5-6,-4 11-5,-4 24-12,0 16 12,0 11-7,9 1 7,6-4 0,6-7 1,0-6 1,0-9-2,12-5 0,3-8-6,4-4-4,5-7-33,4-4-18,5-6-93,-3-3-196</inkml:trace>
  <inkml:trace contextRef="#ctx0" brushRef="#br0" timeOffset="289049.1796">27717 15983 85,'0'0'21,"0"0"85,0 0-32,0 0-27,0 0-21,0 0 49,0 0-24,58-47-10,-49 42 7,0 2-27,0 2-15,1 1-3,0 0-3,3 0 0,-3 3-2,2 12 0,-2 2-2,-2 1 4,0 1 5,-1-1 7,-3-1-11,-1-1 0,-3-2 7,0 0-3,0-3 5,0-1-4,0-5 3,0-2 8,0-1-14,0-2 5,0 0 7,0 0-4,0 0 4,0-12-10,3-6 0,5-3-8,1 0 3,4 3-5,1 1 4,4 2 1,-2 1-1,6 1 0,1 2 1,0 4-5,-1 1 4,-3 4 0,0 2 1,-2 0-6,-3 2 0,2 11 0,-3 4 6,-1 1-6,-2 2 6,2-2 0,-4 0 2,1-3-1,2-3 1,0-1 3,3-4-5,2-1 16,3-4-13,5-2 22,3 0-14,4-7 9,1-6-14,-4-2-6,-4 0 0,-5 1 7,-5 1-6,-2-4 3,-5 1 0,-1-5-4,-5 1 0,-1 1-8,0 0-3,0 7 5,0 3 7,-7 1-1,0 5 3,1 2-2,0 1-1,-2 0 0,-3 4-5,1 13 2,1 4-1,3 4 4,2-1 2,3-2 2,1-1 3,0-3-7,0-1 0,5-2-1,7-2 2,8 1-1,-1-3 2,8-4-1,0-3 6,0-1-7,-1-3 0,0 0 4,-4 0-4,-1 0 0,0 0-4,0 0-8,1-6 4,4-7-3,-3-4-5,0-2 5,-1-2-7,1-2 2,-5 2-3,-3 4 5,-6 6 11,-3 3 5,-5 5-2,-1 1 39,0 2-17,0 0-1,0 0-9,0 0-8,0 0 9,0 0-13,0 0-5,4 0 4,4 6-14,2 9 15,4 1 3,1 0-2,1 1 5,-1-2-6,3-2 1,-3-2 0,0-2 0,-3-2-1,-2 0 2,3-5-1,-2 1 6,4-3-6,-2 0 0,0 0 7,-2-8-6,-3-5 0,-5-2-2,-2-1-3,-1-4 3,0-1-3,0 1 0,0 4 1,0 3 3,-1 2-1,-1 4 6,-1 0-5,2 6 15,1 1-13,0 0 0,0 0-3,0 0-4,0 0-2,3 0-1,13 0 7,8 0-2,4 1 2,2 3 0,2-1 3,-1-3-2,0 0-1,4 0 0,2 0 2,-2 0-2,0 0 0,-8-3 0,-11-2-1,-3 0 3,-8 2-1,-3-2 4,-2-2-2,0-2 3,0-2-6,0 1-1,0 3-1,0-2 3,-8 3-2,-2 1 1,1 0 0,-3 5-8,-3 0 6,0 0-3,-4 16 5,-1 6-6,2 5 6,5 0-1,4-1 2,6 0 0,3-4-1,0-2-2,0-1 2,15-2 0,4-4 1,13-2 3,2-7-4,9-2 12,-1-2-12,-3 0 0,-1 0 5,-5-2-3,-3-6-3,-6-5 1,0 0 0,-6-4 0,-6-1-4,-6-3 0,-3-2 3,-3-2-4,0 1 4,0 0-2,-6 2 3,-2 8-2,1 2 2,4 6 0,0 3 15,0 1-5,3 2 1,0 0-7,0 0-4,0 0-3,0 0-12,16 0 8,8 6 7,9 4 1,0 3-1,0 2 0,-5 3 0,-3 0 3,-5 3-3,-4 0 0,-7 0 3,-4 0-2,-5-1 7,0-1 10,0-2-13,0 0 4,0-4-9,0 0 0,0-2 0,4 1 1,8-3-3,5-3-15,8-5-36,3-1-22,0 0-231</inkml:trace>
  <inkml:trace contextRef="#ctx0" brushRef="#br0" timeOffset="290087.9051">30592 15977 233,'0'0'59,"0"0"-53,0 0 35,0 0 21,0 0 15,0 0-6,37 39-3,-22-36-20,3-2-16,1-1-8,5 0-1,2 0 1,-1-6-20,-2-7 2,0-4 4,0-3-9,-3 0 6,-5-6-7,-2-1 0,-3-3 7,-6-3-6,1-1 1,-2 0-2,-2 1 3,1 2-3,-2 8 0,0 4 0,0 7 2,0 8 0,0 2 1,0 2 2,0 0-5,-2 9-1,-4 20-16,-1 14 17,-5 9 0,3 5 1,0-1 6,3-5 1,3-4-6,3-7 8,0-5-10,0-5 0,0-4 8,0-5-8,0-7 1,0-1 1,0-8 0,0-3 0,0-2-2,1 0 0,5 0 15,3-13-4,8-11-11,2-5-19,2 0-16,0 2 9,-5 5 6,1 4 19,-4 4-5,2 5 6,-1 5-2,2 4 2,-3 0-8,5 0 5,0 10-3,3 8 1,-1 4 2,2 1 1,-1 0 2,-2-2 3,2-3-3,-3-1 6,-1-6-6,-1 2 0,-1-3 2,3-4-2,-3-1-5,4-5-80,0 0-242</inkml:trace>
  <inkml:trace contextRef="#ctx0" brushRef="#br0" timeOffset="291661.9612">31663 16019 201,'0'0'118,"0"0"-18,0 0-26,0 0-33,0 0-16,0 0-16,-61-49 8,49 48 8,-4 1 10,-1 0-15,-2 6-19,-2 9 2,1 3 3,1 1 0,5 0 2,4 0-7,4-2 2,3-2 3,2-1-4,1-1-2,0-1 6,0-3-5,6 2 0,7-3 0,1 3 1,3 0 1,1-2-2,3-2-1,3-4 0,-1-1-5,2-2 4,2 0-8,-2-12-6,-3-3 15,-5-2-16,-4-1 13,-7 2 3,-3-1 0,-1 4 6,-2 2 7,0 3 1,0 3 7,1 1-6,-1 3 4,0-1-3,0 2-8,0 0-8,0 0-1,2 0-10,4 2 6,4 10-7,1 3 12,2 0 0,2 0 5,-3-2-5,1-2 0,-1-2 0,-3-3 1,3-3 1,-1-1-2,1-2 2,4 0 1,5 0 5,1-14-8,2-1-7,0 0 4,-9 0-8,-3 3 11,-2 0-2,-2 3 4,0 3-4,-3 1 0,0 4 2,-4 1-4,2 0-2,0 1-7,3 13 7,3 4 6,0 1 0,2 2 0,2 0 2,0-1 18,0-3-19,1-1 7,-2 0-2,0-5-4,-2-1 2,-3-5-4,-2-2 0,-2 0 1,-1-1 0,-1-2-1,1 0 2,1 0 2,3 0 1,3-8-5,4-13-10,-2-4 0,-1-5-18,-6 1 18,-2 2 7,-2 3 6,0 3 4,0 3-4,0 4-1,0 4 16,0 0-15,4 5 2,2-1-5,2 1-1,4 3-1,3 2-2,6 0 4,4 0 0,5 4 1,6 3 4,-1 2 1,3 0-2,-2 0 1,-5-1-5,-4-1 0,-3-2 2,-2 1 0,-2-3-2,-1 0 1,-3-3-1,-2 0 6,-5 0-5,-3 0 0,-1-11 11,-2-2-9,-1 1-3,-2 1 2,0 2-1,0 5 6,-6-1 7,-10 5-6,-8 0-8,-6 5-2,-1 14-2,-1 5 2,7 7 2,10 0 1,4-1-1,10-2 0,1-2 1,0-4-1,21-3 0,12-2 1,11-4 2,10-4 6,6-3-9,4-6-33,-7 0-62,-5 0-266</inkml:trace>
  <inkml:trace contextRef="#ctx0" brushRef="#br0" timeOffset="293620.3211">2618 17593 180,'0'0'30,"0"0"-10,0 0 71,0 0 25,0 0 5,0 0-28,3-10-26,-3 5-21,0 2-25,-3-2-2,-3 1-1,1 0-16,-3-3-2,-1 3 2,-2-2-1,-4 2 0,0-1-1,-4 2-3,-2 3 0,0 0-3,2 0-5,1 0 4,-3 0 0,2 8 4,-1 3-8,4 6 5,4 1 3,2 4-3,5 3 0,2 3 3,3 4-3,0 1 5,13-1-5,1-5 4,2-5 0,1-4 0,0-4 2,0-3-1,-1-4 2,-2-6-3,2-1-1,2 0 3,3-7-2,3-14-13,-3-9-7,1-3 6,-6 0 9,-8 4 6,-2 6 1,-6 8 0,0 5 8,0 5 4,0 4 28,0 1-4,0 0-26,0 0-10,0 3-1,6 17-17,9 4 14,3 4 1,6 1-1,1-4 3,6-4 2,-1-4 1,0-5-2,4-8-14,1-4-57,-1 0-182</inkml:trace>
  <inkml:trace contextRef="#ctx0" brushRef="#br0" timeOffset="294991.9617">4329 17528 166,'0'0'18,"0"0"-15,0 0 52,0 0 16,0 0-24,0 0-13,59-39-11,-40 36 2,0 3-20,4 0 1,-1 3-5,3 14 4,-1 0 14,-3 2 12,0 2-14,-5 2 10,-4-1-8,-4 2-9,-5-1 7,1 0 9,-4-2-7,0-2-7,0-2-9,-4-9 15,1-1-13,1-7 9,1 0 5,1 0-4,-3-4-6,1-10-9,-1-9-1,3-4-4,0-2-1,0 2 6,3 3 0,8 5-3,5 2 3,1 2-2,2 5 1,6 0-3,-4 7-1,3 3-1,3 0 1,-2 5 1,1 8 4,-3 3 0,-6-1 3,-1-1 14,-5-1-15,-5-6-2,-3 1 6,0-5-1,1-2 1,-4-1-6,3 0 1,-3 0 9,3 0-7,-1-4 5,1-13 34,0-5-38,3-3-3,1 6-1,2 2 0,0 5-2,2 0 2,-1 5-1,0 4-1,1 3-4,2 0 1,1 0-1,2 4 6,2 5-2,1 2 2,-1-2 0,0 1 3,0-2-2,-3 0-1,1-3 0,-4 1-14,0 1-30,0-2-67,-3 1-92,1-4-66</inkml:trace>
  <inkml:trace contextRef="#ctx0" brushRef="#br0" timeOffset="296636.9659">5515 17587 264,'0'0'41,"0"0"19,0 0 66,0 0 4,0 0-56,0 0-38,-46-32-33,27 31 3,1 1-1,-2 0-4,-2 0-2,4 6 0,0 6 1,0 2-5,5 2 6,0 4-2,5 2 1,5 1-6,3 1 5,0 2-6,0-5 0,3-2 5,10-2 2,1-11 0,2 0-2,2-6 4,1 0 0,3 0-2,-3-6 4,-3-5 5,-1-2-7,-2-4-1,-5-1 5,1-3-1,-3 1 3,0 1-8,1 2 0,-2 3 0,1 9 0,-3 2 0,-2 1-1,4 2-7,5 0-4,7 9 7,2 2 5,-2 1 4,0-2-4,1-1 0,0-1-1,1-5 4,1-2-2,2-1-1,4 0 0,0-10 6,0-2-5,-7-5-1,-1 2 3,-3-2-1,-2 0 6,-2-3-8,1-4 1,1-4 2,1-7-3,-1-6 2,-2-2 0,-4-2-1,-5 5 7,-2-2-7,0 7 7,-2 5 3,-7 4-6,0 8 4,-4 5 6,5 5-6,1 5 21,1 3-30,0 0 0,2 0-3,-1 20-6,5 12-2,0 10 6,0 3 2,16 5-1,-1-4 4,5 0-2,-2-6-1,1-7 4,2-4-2,0-2-1,4-1 2,5 2-3,1-4 3,5-1 0,1-2-1,-1-8 2,0 1 1,-2-8-2,-2-6-2,-7 0 1,-3 0-15,-5-15-13,-4-9 11,-2-5-23,-5 4-68,-5 2 34,-1 8 75,0 3 1,0 5 12,-10 0 35,-5 3-8,-2 2-23,-2 1 20,4 1-24,0-3 7,6 2 4,3-1-9,3 0-3,3 1 6,0-2-15,0 1-1,0 1-2,3-2-3,11 1 1,3 1 0,2 0-1,0 1 3,0 0-3,4 0 3,5 0 0,2-2 3,0 0-2,-2 1-1,-3 1 0,-8 0-2,1 0-2,-6 10 3,1 3 0,-4 1 1,0 1-4,0 2 4,-2 0 0,2-2 1,-1 0-1,4-3-1,-3-1-1,0-3 2,-1-5 0,0-3 2,-2 0-2,2 0 6,-1-1 4,2-8 5,-2-3-8,-2 1-7,2 1 8,1-4-7,1 1-1,-2-4 0,2 1 0,-3 0 0,-3 4 0,-3 3 0,0 4-2,3 3 2,-3 2 0,0 0-1,0 0-5,0 7-3,3 7 5,3 3 4,1-3 1,2 1 0,3 1-1,5-4 0,4-2 0,4-4 1,2-4-1,1-2-51,-4 0-112,-2-8-324</inkml:trace>
  <inkml:trace contextRef="#ctx0" brushRef="#br0" timeOffset="296881.8392">6761 17327 208,'0'0'504,"0"0"-471,0 0-22,0 0-5,0 0-6,0 0-44,0 0-109,-21-23-70,21 20-69</inkml:trace>
  <inkml:trace contextRef="#ctx0" brushRef="#br0" timeOffset="297583.9591">5672 17379 120,'0'0'182,"0"0"-167,0 0-15,0 0 74,113-15-22,-72 14-2,2 1-7,0-2-5,-1 2-2,-2 0-30,-1 0-4,1 0 1,5-2-3,3-2-26,-2 0-116,-3-4-145</inkml:trace>
  <inkml:trace contextRef="#ctx0" brushRef="#br0" timeOffset="299015.916">7106 17516 18,'0'0'39,"0"0"40,0 0 28,0 0-4,0 0-6,0 0-37,-9-10 9,9 4-25,4-3-44,7-2 0,4-2 4,4 0-2,2 0 3,0 1-1,4 4 14,-4 4-17,1 4 4,-5 0-5,2 0-5,-4 11 5,-2 5 0,-2 4 0,-5 1 13,-4 4-12,-2 1 6,0 0 7,-11-1-9,-1 2 1,-4-4-2,-2 1-4,4-6 7,2-3-7,4-5 0,5-4 0,1-6 0,2 0-1,0 0-4,0-9 1,5-13 4,8-7 0,2-9 2,4 1 0,2-1 0,-3 1-1,3 2-1,-3 3 0,-2 6 7,-7 6-6,-3 8 3,-2 7 5,-4 4 6,0 1 12,0 0-15,0 0-10,0 13-2,0 15-1,-7 8 1,0 7 15,1 2-1,1-2-2,5-1-6,0-6 0,2-5-1,13-5-5,1-8-10,5-6 9,6-12 1,3 0 7,3 0-7,2-15-28,-1-3-32,-4 0-183</inkml:trace>
  <inkml:trace contextRef="#ctx0" brushRef="#br0" timeOffset="301451.5975">9448 17447 416,'0'0'8,"0"0"-8,0 0-1,0 0 1,0 0 29,0 0 5,0 0-13,105 3 7,-77-12-7,0 0-14,-1-2 7,-3 0-14,-5 0 0,-1-1 5,-4 0 0,-4-2 2,-6-4 2,-2-1 10,-2-4-5,0-2-14,0-3 3,0 1-3,0 2 4,0 1-2,0 6-2,0 3 0,-5 2 5,-2 8 2,0 0-2,2 4 5,1 1 6,-1 0 0,1 6-16,-2 15-4,6 9 3,0 10-2,0 5 3,0 7 19,0 2-11,0-2 11,7-3-13,-1-6-5,0-5 8,2-6-9,0-5 0,-2-5 3,-1-7-2,-2-4 0,0-5-1,-3-3 0,2-3 4,-1 0-3,-1 0 7,2 0 7,-2-4 14,0-7-11,1-5-18,1 0 1,3-5-3,4 0 2,2-3-1,5 0-1,2 6-11,0 0 4,-4 7 3,0 8 2,-2 3 2,3 0-10,3 12 7,0 8 5,3 1 0,-3 1-2,0-1 2,-3-1 0,1-5 4,-1-1-4,0-4 0,0-2-1,0-1 1,-2-4-1,2 0-30,0-3-47,3 0-62,-5-3-125</inkml:trace>
  <inkml:trace contextRef="#ctx0" brushRef="#br0" timeOffset="303571.7279">10445 17510 178,'0'0'44,"0"0"14,0 0 40,0 0-31,0 0-26,0 0-8,-55-66 18,41 63 0,2 1-33,-6 2-7,-1 0-3,4 7-4,-4 6-2,2 2-2,1 2 0,7 1-2,3 1 2,0 4-5,6-2 5,0 2-2,0-4 2,10 1 2,2-4-1,1-2 7,-2-3-8,4-4 0,1-3 3,2-4-2,2 0 1,2-6-2,5-12-5,-6-3 4,0 0-17,-5 0 4,-7 3-4,-3 2 5,-3 2 13,-3 2 1,0 4 1,0 5 7,0 2 22,0 1 13,0 0-16,0 0-28,0 0-3,0 7-8,6 7 11,3 1-5,-2-1 3,4-1 2,1-1 0,0-2-2,4 1 2,-2-4 0,2-2 1,-1 0 0,-3-5 2,4 0-3,-2 0 0,-1 0-3,1-3 0,-1-5-7,-3-7 4,5 2 1,-1-4 4,-1-1-9,-1 3 7,-1 1 3,-4 4-1,0 1 1,1 3 0,-2 1-3,0 4 3,6 1-6,-3 0-2,1 0 3,2 1-1,-3 10 5,2 2 1,0 1 0,-2 0 1,2-1 11,2-1 12,-2 2-17,2-3 1,-4 2-5,3-5-2,-2 2 1,-1-6-1,-1 2-1,1-6 2,0 0 2,1 0 1,-1 0-1,4-6-3,0-4 10,-3-2-11,2-1 0,-6-1 3,0-3 1,0-2-4,0-4-13,0 2 0,-3 1 10,-2-1-3,-1 6 6,0 6 1,0 2 3,-4 2 18,-4 3 8,-2 1-18,2 1-3,2 0 2,3 0-7,3 0-4,0 0 0,0 0-2,0 0-12,0 0 3,9 0 10,5 1 2,2 4-1,5-2 0,2 0 1,5-3 1,8 0-2,1 0 0,-1 0 2,-2-8-2,-1 2 0,-5 4-1,-6-1 4,-8 1-3,-9 2 0,-4 0-5,-1 0 4,0 2-3,0 9 4,0 4 4,0 5-3,-3-5 1,0 2-2,2-4 0,1-1 1,0-1-1,0-5-1,0 0 0,0-1 1,0-4-2,1 1 0,4-2 2,1 0 5,4 0-4,2 0 2,3-8 8,0-4-10,2 0 6,0-3-7,4 1 0,1-1-1,-2 3 1,-1 3 0,0 3-1,-4 4 0,-4 2 1,5 0-5,-2 4 1,-1 6 1,-2 4 5,-2-4-2,-2 5 16,-1-1-12,-3 1 11,-2-2-9,1 0 0,-2-1 6,0-3-7,0-5 0,0-1-5,0-3 4,0 0 1,0 0-2,0 0 5,0-3 6,0-7-11,3-4-2,1 0-2,7 3 3,-2-2-3,3 3 1,4 1 0,-2 0-4,5 4 3,-1-1-2,3 5 2,-1 1-2,-1 0-2,-3 0 4,-4 0-3,3 3 3,-3 3-2,1 3 2,-4 1 1,0-1 0,-3 2 0,1-2 0,-1 0 0,-1-1 1,-1-3-1,1 0-3,-2-4-16,1-1-55,-2 0-28,-1 0-43,1-11-317</inkml:trace>
  <inkml:trace contextRef="#ctx0" brushRef="#br0" timeOffset="303901.9625">11352 17274 452,'0'0'147,"0"0"-128,0 0-16,0 0 47,0 0-33,0 0-17,-9 0-52,9 0-70,0-1-137</inkml:trace>
  <inkml:trace contextRef="#ctx0" brushRef="#br0" timeOffset="304924.9557">12596 17454 41,'0'0'211,"0"0"-123,0 0 4,0 0 29,0 0-77,0 0-11,-58-40-18,43 38-7,-3 2 4,0 0-11,2 0 7,-2 2 3,3 10-7,-1 3-4,2 3 0,3 2 0,0 1 12,3 0-9,2 0-1,3-3 3,3-1-4,0-6-1,0-1-6,11-3 6,6-3 1,5-4-1,6 0-6,2-4-10,1-14 6,-3 0 1,-2 0-1,-10 3 10,-4 3 1,-4 4 2,-7 5 10,1 3 22,-2 0-27,1 0-8,5 10-1,3 15 0,0 10 1,-3 11 10,-6 7 13,0 3 2,-2 2-11,-14 0 1,-8-4-11,0-5-4,-3-5 7,4-8-7,3-6 0,1-6 2,4-7 0,-2-8 3,4-6-5,0-3 0,2-5 12,6-16-12,4-3 9,1-3 10,0-2-14,17-2 3,8-2-8,6-5 0,7 1-2,3-3 2,4 0-12,3 2-31,3 1-26,1 2-56,-7 5-189</inkml:trace>
  <inkml:trace contextRef="#ctx0" brushRef="#br0" timeOffset="306955.5635">14298 17241 132,'0'0'103,"0"0"4,0 0-30,0 0 0,0 0-13,0 0-11,43-77-8,-26 65-24,4 0 2,1 5-3,-1 2-6,3 5-14,0 0 2,1 0-6,-2 14 4,-4 7 0,-7 2-1,-5 8 2,-7-1 4,0 1-3,-16 3 1,-8-5 5,-1-2-8,-1-5 0,6-7 1,6-5 1,7-5 1,7-5-3,0 0 0,0 0-5,0 0 4,18-9 1,4-2 0,6 4 0,-1 4-4,3 3 2,-2 0-4,1 18 4,-1 3 0,-3 2 2,-2 0-4,-7 2 8,-3-2-1,-8-2 2,-5 0-1,0-2 11,-3 2 1,-18-1 3,-6-2 5,-2 0-11,-7-6 9,0 0-16,-3-5-4,-1 0 6,6-7-8,-1 0 0,4 0-7,4-2-24,3-4-6,12 0-25,5 0-71,7 0-169</inkml:trace>
  <inkml:trace contextRef="#ctx0" brushRef="#br0" timeOffset="307475.9591">15189 17242 326,'0'0'110,"0"0"-1,0 0-57,0 0-19,0 0 1,-85 99 5,65-61-9,1 0-19,3-2 9,-1-3-12,4-4-8,0-2 9,0-3-9,4 0 0,-1-5-1,3 1-2,2-8-34,1-3-48,1-6-102,1-3-107</inkml:trace>
  <inkml:trace contextRef="#ctx0" brushRef="#br0" timeOffset="307774.597">14946 17294 416,'0'0'100,"0"0"18,0 0-87,0 0-31,0 0-8,0 0 8,0 0 27,77 108 4,-48-69-10,-1-6-15,2-1-6,0-5 11,-1-3-10,-3-1-1,-2-4 0,-3-4-16,-3 0-34,0-9-59,-1-1-123,-3-5-95</inkml:trace>
  <inkml:trace contextRef="#ctx0" brushRef="#br0" timeOffset="308597.7502">15680 17316 295,'0'0'157,"0"0"-46,0 0-35,0 0-18,0 0-7,0 0-37,0-56-5,16 43-1,2 1-3,8 3 3,-1 4-8,2 5 0,-2 0-3,-4 6 3,0 11 0,-6 5 0,-3 6 0,-9 0 5,-3 4-5,-5 0 2,-14-4-2,-5-1-4,3-4-4,2-10 5,5-2-2,5-7 4,6-4 1,3 0 0,0 0-2,0 0 2,5 0-2,10-3-4,1 2 3,2 1 2,3 0-5,-2 12 6,2 6 2,-2 1-1,-3 4 4,-4-2 1,-4 2-3,-3-2 5,-5-2-8,0-1 0,0 0 7,-5-2-7,-8-5 7,-2 2-4,-4-8 2,-2 0 2,-5-5-6,-1 0 0,1 0-2,-1-2-13,0-4-1,3-2-11,3 0-47,2 1-83,4-3-179</inkml:trace>
  <inkml:trace contextRef="#ctx0" brushRef="#br0" timeOffset="309208.5943">16805 17292 596,'0'0'82,"0"0"-5,0 0-37,0 0-7,0 0-33,0 0-7,-2 35-2,2-1 8,0 5 2,0-3 0,0 2-1,2-6 0,-1-4 3,1 1-2,-2-5-2,1-2-11,1-2-47,1-9-65,3-5-153</inkml:trace>
  <inkml:trace contextRef="#ctx0" brushRef="#br0" timeOffset="309592.947">16702 17247 63,'0'0'35,"0"0"56,0 0-1,0 0 19,107-75-39,-72 75-36,2 4-4,6 19 17,2 7-5,-2 6-17,-1 5-12,-5-1 3,-4-2-9,-8-1 1,-8-2-1,-10-3 1,-7-2 4,0 0 4,-16 2 2,-11-1 1,-6-2-12,-1-2-5,-2-5 4,2-5-2,-1-6 0,1-8-3,0-3-1,1 0 0,5-6-5,4-8-21,4 0-13,8-1-59,4-1-131,6 1-158</inkml:trace>
  <inkml:trace contextRef="#ctx0" brushRef="#br0" timeOffset="310047.9607">17444 17274 470,'0'0'127,"0"0"-67,0 0-21,0 0 10,0 0-38,0 0 2,38-21-2,-10 10-7,2 3 1,-1-2-3,-4 6-2,-4 2 0,-6 2-42,-2 0-32,-7 0-139,-6 6-87</inkml:trace>
  <inkml:trace contextRef="#ctx0" brushRef="#br0" timeOffset="310271.9499">17591 17263 180,'0'0'197,"0"0"-21,0 0-64,0 0-90,0 0-14,0 0 15,-20 107 5,20-69-10,0 0-6,0-4-4,0-2-8,0-2 1,3-3 0,2 0 1,-2-3-4,2-3-4,-4-5-47,-1-5-57,0-4-115,0-4-53</inkml:trace>
  <inkml:trace contextRef="#ctx0" brushRef="#br0" timeOffset="310481.7438">17515 17661 26,'0'0'245,"0"0"-8,0 0-64,0 0-116,0 0-57,0 0-5,-2-11 5,29 8 9,9 0-2,6-1-1,1-4-3,2 5-3,-5-3 0,-4 2-37,-3 4-104,-6-5-114</inkml:trace>
  <inkml:trace contextRef="#ctx0" brushRef="#br0" timeOffset="311567.9623">18142 17253 275,'0'0'90,"0"0"10,0 0-21,0 0-13,0 0-3,0 0-35,-14-12-25,14 19-3,0 16-5,0 12 5,0 2 45,0 1-27,0-4-8,0-2 1,0-4-9,0-5 5,0-5-7,0-3 0,0-7 2,0-3-1,0-4-1,0-1 1,1 0 0,1 0 7,3-9-8,1-8-1,-2-7 1,2-1-1,-2-2 1,-1-1 0,-1 3 1,2-4-3,4-1 2,3 0-8,5 0 8,-1 3-3,3 3 3,-2 7 0,-3 4 2,1 8-7,-1 1 5,4 4-5,2 4 0,-1 19-4,0 4 8,-5 6 0,-4 0 2,-3-1 14,-3-4-13,-1-3 2,-2-4 3,0-5-2,0-4-3,0-6-2,0-3 2,0-3 1,1 0-1,2 0-1,4-5 4,3-16 7,3-6-7,6-5-5,-1 4-2,2-1 0,-1 5 0,-1 5 1,1 2 0,1 7-2,-4 2 3,0 8-8,-2 0 5,-2 2 0,-2 16-7,-2 6 8,-5 5 2,-1 1 4,-2-2 1,0-1-5,0-4 0,0-2 4,0-3-4,0-1 0,0-4 2,0-1 0,0-1-2,0-2-44,0-6-86,0-3-220</inkml:trace>
  <inkml:trace contextRef="#ctx0" brushRef="#br0" timeOffset="312028.9629">18883 17307 525,'0'0'141,"0"0"-81,0 0-31,0 0-8,0 0-21,0 0-1,2 47 1,4-8 16,-2 3 18,-1-3-11,-3-6-8,1-1-3,2-5-10,0 0 2,2-6-4,-1-5-3,1-3-1,0-6-43,2-5-15,-1-2-38,3-2-82,0-19-101</inkml:trace>
  <inkml:trace contextRef="#ctx0" brushRef="#br0" timeOffset="312324.4484">18967 17235 323,'0'0'170,"0"0"-63,0 0-57,0 0-45,0 0 0,40-80 16,-18 69-13,2 4 17,-1 6-14,2 1-9,-1 0 3,3 0-4,-1 6-1,3 2 0,-4 0 1,-2-2-2,-6 2-2,-6-2-41,-6 1-15,-5 4-47,0 1-19,-5 0-5,-16-2-125</inkml:trace>
  <inkml:trace contextRef="#ctx0" brushRef="#br0" timeOffset="312551.0494">18987 17375 247,'0'0'121,"0"0"-55,0 0 26,0 0-21,0 0-29,0 0 3,45 1 9,-16-1-40,0-3-11,1 0-3,-1 2 1,-4 1-3,-4 0 0,-5 0-53,-7 12-45,-7 3-114,-2 3-39</inkml:trace>
  <inkml:trace contextRef="#ctx0" brushRef="#br0" timeOffset="312783.9132">18990 17647 30,'0'0'62,"0"0"5,0 0 2,0 0 66,0 0-7,0 0-24,54-4-33,-27-5-37,3-2-19,1 0-7,-1 3-7,-2 0-1,-2 3 3,-3 2-7,-4 2-1,0 1-64,-4 0-115,1 0 8,-4 0 4</inkml:trace>
  <inkml:trace contextRef="#ctx0" brushRef="#br0" timeOffset="313772.0747">19650 17299 205,'0'0'59,"0"0"-9,0 0-24,0 0 0,0 0-21,0 0 27,-31 52 31,29-19 18,-1 6 9,2 2-50,-1-4-8,1-1-5,-1-3-25,2-4-1,0-2 2,0-3-1,0-6 1,2-4-3,1-7-6,1-4-9,4-3-52,-1-1-56,3-17 82,1-8-37,-2-2-63,0-5 25,-3 1 29,-3-1 56,-3 0 31,0-1 61,0 1 31,0 1 12,0 1-16,0 3-9,0 5 11,1 4-29,5 5-32,4 6 11,0 2-20,2 6-15,5 0-5,2 10 0,3 17 0,0 7 19,-1 7-10,-3-1 4,0 1-2,1-3-6,1-4 2,-1-5-7,-1-3 0,-2-7 4,-2-6-4,-5-3 0,-4-6 1,-1-1 0,-4-3-1,1 0 2,1 0 12,1-4 35,3-10-11,1-4-22,2-6-3,-3 0-1,0-8-2,0-2-7,0-6-2,3-3 2,-2 1-3,1 3-3,-1 8-9,-1 9-13,-3 8-9,0 7-22,-1 5-30,-2 2-93,0 0-233</inkml:trace>
  <inkml:trace contextRef="#ctx0" brushRef="#br0" timeOffset="314455.9615">20307 17278 62,'0'0'117,"0"0"13,0 0 31,0 0-43,0 0-33,0 0-16,10-60-43,-10 56-6,-10 1 8,-9 1-22,-6 2-6,-8 0 0,0 9-3,-1 9 0,7 2 0,5 1 3,8 3-7,7 2 6,7 1-6,0 3 1,13 1 1,11 0 4,7-3 1,2-4 0,2-3 1,-1-1 0,-6 0-1,-2-2 0,-8 0 0,-7 1 0,-4-1 0,-6-3 0,-1 0 7,0-1-5,-16-2 2,-5-1-1,-6-3-2,-1-3-1,-2-3 0,3-2-13,2 0-8,1 0-21,6-7-20,5-3-56,7-1-94</inkml:trace>
  <inkml:trace contextRef="#ctx0" brushRef="#br0" timeOffset="314966.9623">20608 17278 302,'0'0'163,"0"0"-51,0 0-45,0 0-26,0 0-24,0 0-15,28-2 2,8 2 12,4 0-7,-1 0 2,-5 0-5,-4 0-4,-3 0 1,-9 0-3,-3 0-16,-8 0-45,-4 0-106,-3 0-42,0 0 26</inkml:trace>
  <inkml:trace contextRef="#ctx0" brushRef="#br0" timeOffset="315186.5442">20784 17276 55,'0'0'157,"0"0"-38,0 0-33,0 0-15,0 0 23,0 0-40,-41 100-10,41-66-9,0-1-17,0-2 1,0 1-13,0-7-4,6 1 5,-1-2-7,-2-3 0,-2-3 0,-1-3-2,0-3-30,0-2-63,0-6-143,0-4-44</inkml:trace>
  <inkml:trace contextRef="#ctx0" brushRef="#br0" timeOffset="315409.6486">20590 17691 356,'0'0'105,"0"0"-58,0 0-8,0 0-6,0 0 29,0 0-17,115 0-22,-72-6-3,-1-1-16,-2 2 1,-3-1-5,-6 1-3,-6 4-37,-3-7-89,-1 2-196</inkml:trace>
  <inkml:trace contextRef="#ctx0" brushRef="#br0" timeOffset="316261.9767">21330 17294 54,'0'0'120,"0"0"-43,0 0 46,0 0-41,0 0 24,0 0-33,-23-35-46,13 32-7,-5 3-9,0 0-11,-1 0 0,-3 7 0,2 7 0,-2 6-3,2 7 3,1 6 0,2 4 12,3 5-10,3 1 6,6-4-1,2-2-4,0-2 6,15-3-9,3-7 0,8-2 3,0-8-3,6-6 0,4-7 4,4-2 4,6-14 24,2-10-23,1-5-5,-7-1 7,-6 0-10,-9 0 4,-11 4 0,-9-1 4,-7-2 13,0 3-16,-12-1-6,-13 2 3,-5 3-3,-1 2-16,0 7 1,2 2-21,7 5-4,7 1-42,5 4-93,5-1-141</inkml:trace>
  <inkml:trace contextRef="#ctx0" brushRef="#br0" timeOffset="316756.633">21764 17244 349,'0'0'133,"0"0"-61,0 0-71,0 0-2,0 0-15,0 0 16,-5 53 1,8-13 26,-3 2 25,0 4 2,0-6-25,0 1 0,0-10-22,2-3-7,-1-5 3,2-2-2,0-5 0,-1-7-1,-1-3-33,3-6-37,-1 0-66,1-10 41,3-9-70,-1-5-42</inkml:trace>
  <inkml:trace contextRef="#ctx0" brushRef="#br0" timeOffset="317199.9603">21798 17278 78,'0'0'146,"0"0"-33,0 0 0,0 0-49,0 0-29,0 0-33,2-36-2,10 47 0,7 12 11,3 8 41,1 3-21,1 3-6,3 0-11,-4-2-1,-1-3-9,-2-4 1,-2-1-3,0-2 1,1-1-3,2-2 1,-1-5 13,-2-2-3,-3-8-10,-4-4 0,-3-3 9,1 0-9,0 0 16,1-10 21,-1-5-22,-1-2-6,-1-1-6,-4-3-1,0-2 12,-3-4-15,0-1 2,0-4 7,0-4-7,0-1 3,0-4-5,0 2 3,0 1-9,0 5 4,0 9-18,-1 6 0,1 7-10,0 8-4,0 2-58,0 1-125,0 0-207</inkml:trace>
  <inkml:trace contextRef="#ctx0" brushRef="#br0" timeOffset="317806.9577">22604 17286 17,'0'0'230,"0"0"-94,0 0-36,0 0-45,0 0-16,0 0-6,-90-66-29,64 64 13,-1 2 8,0 0-7,3 0 0,2 6-14,1 6 0,6 5-4,3 3-3,8 4 2,4 1-5,0 5 3,14 0 3,7 0 5,6-1-2,3-3 3,1-5-5,1-3 6,-1-5-7,-4-1 3,-5 1 12,-5-5-15,-6 2 4,-5-3-4,-6 2 2,0 0 1,0 3 6,-17 0 0,-4-1 13,-8-3-15,-1 2-1,1-7-3,0-2 0,4-1-6,3 0-27,4 0-25,3-12-75,6 0-180</inkml:trace>
  <inkml:trace contextRef="#ctx0" brushRef="#br0" timeOffset="319205.9514">22980 17655 499,'0'0'86,"0"0"-20,0 0-27,0 0-18,0 0-8,0 0 2,-11-26-15,11 26-1,0 0-22,0 0-69,0 0-139,14 0-35</inkml:trace>
  <inkml:trace contextRef="#ctx0" brushRef="#br0" timeOffset="319925.954">23426 17223 242,'0'0'54,"0"0"35,0 0-64,0 0 2,0 0 14,0 0-21,70-19 1,-32 11 32,0-2-23,-1 3-19,-5 0 5,-7 2-16,-4 2 0,-5 3 5,-5 0-5,-3 0-10,-2 0-82,1 1-33,-3 10-16,-1-2-100</inkml:trace>
  <inkml:trace contextRef="#ctx0" brushRef="#br0" timeOffset="320185.9574">23654 17217 225,'0'0'135,"0"0"-60,0 0-16,0 0-45,0 0-13,0 0 10,0 67 80,0-32-44,2-2-21,1 4-14,0-1 0,0-5-10,1-2 2,-4-2-4,2-3 1,-2 0-6,0-4 3,0-4-42,0-1-72,0-6-128</inkml:trace>
  <inkml:trace contextRef="#ctx0" brushRef="#br0" timeOffset="320415.0067">23598 17625 104,'0'0'318,"0"0"-282,0 0-32,0 0 27,0 0 20,0 0 9,102-11-9,-64 5-35,2-3-5,-1 3-1,-5-1-10,-5 2 2,-8 4-2,-5-1-24,-4 2-64,-6 0-132,-3 0-88</inkml:trace>
  <inkml:trace contextRef="#ctx0" brushRef="#br0" timeOffset="321406.9598">24283 17534 292,'0'0'79,"0"0"-72,0 0 31,0 0 29,0 0-15,0 0 1,0 0 17,7 0-24,6-4 4,5-7-24,-3-1-20,3 0 6,-3-6-8,0-3 3,-3-2 6,-2-3-8,4-5-3,-5-2-1,-2 0 2,0-1 1,-2 2-4,-2 2 0,-3 2-2,1 3 5,-1 3-3,0 4 0,0 2 0,0 8 5,0 1-4,0 4 0,-1 3 9,1 0-10,-2 0 0,2 0-2,-1 14-14,-1 18 12,2 11 0,0 8 4,0 2 4,0 0-3,0-4 3,10-5-3,3-6 4,0-11-6,1-3 1,2-8 0,1-2 0,2-5 1,5-6-2,4-3 0,6 0-33,1-12-19,-1-6-92,-5-3-147</inkml:trace>
  <inkml:trace contextRef="#ctx0" brushRef="#br0" timeOffset="321722.9384">24221 17263 89,'0'0'121,"0"0"20,0 0-20,0 0-47,0 0-6,0 0-23,3 0-39,14 0 36,8-1 12,11-4-21,6-4-14,10 0-12,1-1-5,3-2-2,-5 1 0,-5 4-16,-6 1-33,-7 4-72,-6 2-157,-8 0-69</inkml:trace>
  <inkml:trace contextRef="#ctx0" brushRef="#br0" timeOffset="322727.9597">25384 17489 446,'0'0'133,"0"0"-129,0 0 20,0 0 28,0 0-19,0 0 2,23-3-21,-9-6-6,2-1 1,-1-3-3,1 2 1,-2-1-7,1-4 0,-3 3 6,0 0-6,-3 0 0,-3 3 0,0 3-4,-3 3 0,-1 3 0,0 1 4,-2 0-4,0 0-5,0 0 1,0 0 1,0 4-3,0 14 5,-4 6 5,-1 5 0,5 1-1,0-3 1,0-1 0,0-5 2,0-3 0,7-4-4,2-6 2,1 0 0,3-6 1,2-2 1,7 0-1,2 0 5,2-11-3,0-7-3,-2-2-9,-2-1-6,-3-3 15,0 0-8,-4-2 0,0 4 7,-2 5 1,-3 4 4,-4 5-4,1 5 0,-1 3 11,4 0-11,2 0 0,4 6 1,1 8 2,-1 4 12,-2-1-5,-2-1 6,-2 1-3,-6-4-13,-1-1 4,-3 0 1,0 0-5,0 2 10,-17 0-10,-6-1-8,-2-1-21,-4-5-87,4-7-244</inkml:trace>
  <inkml:trace contextRef="#ctx0" brushRef="#br0" timeOffset="322998.9387">25576 17241 643,'0'0'52,"0"0"-37,0 0-10,0 0-5,0 0-21,0 0-45,-15-17-87,15 17-193</inkml:trace>
  <inkml:trace contextRef="#ctx0" brushRef="#br0" timeOffset="323860.5975">26795 17521 312,'0'0'102,"0"0"-47,0 0 62,0 0-57,0 0-28,0 0-10,37-24-22,-14 18 0,0-3 0,1 1 0,-1 1 2,-4-3-2,-1 0 0,-3-1 1,-3 1-1,-2 1 3,-2 0-2,-4 1-1,-1 2 8,-1 3-7,-2 3 9,0 0 29,0 0-21,0 0-7,0 0-11,0 19-14,0 12 10,0 13 5,0 4-1,0 5 1,-5 4 1,-2 1 2,-2-2-4,-5-3 0,2-7 2,-2-5 0,1-6-2,0-5 3,0-7-1,1-5-1,0-7-1,1-6 0,2-5 12,-4 0-10,-1 0 0,0-15 1,3-8-3,1-5 0,1-6-3,6 2 3,1-3 14,2 0-14,0 2 3,2 2 1,13 0-1,3 5-4,7 1 1,8 4-6,7 0 3,8 1-26,1 9-12,-1-1-44,-2 3-149</inkml:trace>
  <inkml:trace contextRef="#ctx0" brushRef="#br0" timeOffset="324207.9575">27041 17230 416,'0'0'147,"0"0"-51,0 0-46,0 0-27,0 0-8,0 0-15,-21-26-11,21 26-43,6 0-149,6 0-144</inkml:trace>
  <inkml:trace contextRef="#ctx0" brushRef="#br0" timeOffset="325711.9605">27487 17359 95,'0'0'34,"0"0"-4,0 0 30,0 0-10,0 0 17,0 0 4,-40 58-35,37-43 0,1 2-6,2-1 9,0 1 1,0-2-24,0 0-10,8 0 8,4-1-14,-2-3 0,2 0 4,3-5-4,4-2 3,2-4 3,6 0 1,5 0 0,-3-13-7,1-2-14,-5-2 11,-4-1 3,-6 0 2,-2 0-2,-5 0 0,-2 3 12,-4 3-11,-1 1 7,-1 7 31,0 2-21,0 2-8,0 0-10,0 0-3,0 9-6,0 9 1,0 7 5,0-1 2,0-2 0,5-1 1,1-3 0,2-4 0,2-2-4,-1-4 4,1-4-5,0-1 4,2-3 1,6 0 6,3 0 3,0-12-6,1-6-3,-1-1-4,-6-4-7,1 0 4,-3-2-5,-3 2 5,0 2-6,-2 6 13,-4 4 14,2 2-6,2 4-8,-1 0 2,2 5-2,0 0-3,4 0-9,0 13 12,0 7 5,-3 2 12,-1-1-9,-2 1-3,-2-4-2,-3 0 1,-2-3 0,0 0-3,-3 0 13,-14-3-7,0 0 0,2-3 2,1-3-9,2-3-5,2-1-19,2-2 6,1 0 13,2 0 4,2 0 1,3 0 0,0 0 0,0 0-7,0 0-5,0 0-14,5 0 23,10-3 3,6-7 3,4 2-1,2-2-1,3 0 1,0 1-2,2-4 0,-2 0 2,0 0 0,1-5-2,-2 0 2,-4-4 11,-5-2 2,-3-1-2,-4-4-1,-2-2 20,-3-1-19,-5-1 1,-2 0 7,-1 0-4,0 2 1,0 3-9,0 4 5,-4 6 8,-1 6-13,2 8 3,2 4 5,-1 0-17,1 0-2,-2 23-16,-1 18 11,-1 15-2,2 2 13,1 1-4,2-6 0,0-7-1,0-7-1,11-5 2,2-7 0,8-3-5,6-7 3,12-4-9,9-7-16,7-6-35,0 0-62,-4-5-313</inkml:trace>
  <inkml:trace contextRef="#ctx0" brushRef="#br0" timeOffset="326021.9575">28105 17363 332,'0'0'136,"0"0"-129,0 0 36,79 0 53,-35-6-62,6-3-23,5-3 4,0-2-11,0 1-1,-1 1-3,-2 1-2,-8 3-63,-7 0-121,-14 1-161</inkml:trace>
  <inkml:trace contextRef="#ctx0" brushRef="#br0" timeOffset="328366.9566">29407 17186 113,'0'0'99,"0"0"-43,0 0 3,0 0-11,0 0-33,0 0-7,9-1 0,-4 15 12,-1 7 63,0 4-16,-2 8-19,-2 4-9,1 3-9,-1 5-15,2 1-1,3-1-10,-2-2 11,1 0-10,2 0-4,0-2 6,-3-2-7,3-4 0,-3-7 0,-2-5 1,-1-4 1,0-5-2,0-5-26,0-2-23,0-4-67,0-3-103,2 0-119</inkml:trace>
  <inkml:trace contextRef="#ctx0" brushRef="#br0" timeOffset="331200.9564">29428 17379 92,'0'0'97,"0"0"-13,0 0-30,0 0-18,0 0-14,0 0-3,90-77 30,-68 72-11,-1 3 9,-8 2-30,1 0-16,-5 0-1,-2 14-2,3 2 2,-5 7 0,-2 2 8,-3 1 24,0 1-24,-5-1 0,-11-4-1,-2-5-4,-4-2 1,0-6-1,3-3-3,0-3 8,5-3-8,0 0 0,3 0 3,0 0-3,6-3 1,2-3-1,3 3 0,0 0-1,0 0 1,0 0-1,8 1 1,3 2-3,3 0 0,5 0-3,2 0 6,8 0 0,5 0 3,9 0-3,5 0 10,9 0-6,2 0-1,-2 0-3,-8-6 1,-12-3 3,-8 0-3,-10 0-1,-6-3 4,-3-1-1,-7-2 3,-2-2-5,-1-1 0,0-2 8,0-1-6,0 0-3,-9 0 3,-3 3 4,-4 3 11,-2 3-16,0 4-1,0 3 2,3 3-3,3 2 0,6 0 0,5 0-4,1 0 4,0 0-11,0 0-5,0 5 13,7 5-2,5-1 5,3-2 0,4 0 1,4-3-1,-1-1 0,7-1 3,-4-1 14,0-1-17,0 1 2,-3 1 3,-2 1-5,-2 3 1,-4 0-1,-4 3-1,-1 3-3,-1 2 4,-4 3 0,1-1 2,-1 4-1,2-1 2,-2 1-3,4-2 0,-1-2-1,4 2 1,-1-4 0,-1-2-1,3 0 3,-1-4-2,1-3 0,2-3 0,2-2 6,1 0-4,4 0 3,0-9 3,3-7-6,0-4 10,-2-3-10,-5 0-2,-5-2 4,-2 1-2,-3 2-2,-4 4 0,-1 2 1,-2 7 1,0 3 3,0 5-4,-3 1 4,-5 0-5,-5 0-8,1 15 3,0 4 3,2 4 1,5 1-5,4 0 1,1-1 3,0-5-5,0-3 6,4-2 1,5-2 0,3-5 0,5 0 0,8-6-24,13 0 11,9 0 2,6 0 11,1 0 0,-7-9-6,-8-3 2,-4-5-20,-5-4-2,-6-4 5,-5 1-7,-7 1 16,-7 2 10,-5 6 2,0 3 25,0 4 40,0 3-18,0 4-14,0 1-11,0 0-20,0 0-2,0 0-9,0 3 4,0 13-9,0 6 13,5 2-1,1 0 1,-1 0 1,3 0-2,1-1 5,2 1-8,0-3 2,-6 0 3,-5-3 4,0 0-1,-8-1 0,-11-6 1,-1 2-4,-4-4-2,4-4-14,1-5 6,5 0 10,5 0 0,1-2 0,3-1 0,1 1 0,4 2 10,0 0-3,0-3-5,0 3-3,0 0 1,3 0-5,9-1 3,6-1 2,6-1 0,3-3 0,6 0 0,3-3-4,2 1-7,7 0-4,4-1 8,-3 0 3,-1-2 0,-14 1 4,-8-3 0,-10 0-1,-8-2 1,-5-2-2,0-2 2,0 1-19,-11 1 18,-2 5 1,1 4 1,3 4 1,0 4 0,2 0-2,-1 0-11,2 12 3,-3 8 6,5-1-4,1 2 3,3-1 2,0-4-8,0-1 9,7-2 0,6-3 1,1-2 17,2-4 1,4-4 1,5 0-10,8 0-8,9-4 1,3-12-3,2 0-1,-3-2-3,-7 1-3,-4 4 7,-9 1 1,-11 6 0,-3 0 0,-8 4 4,-2 2 21,0 0-22,0 2-4,0 14-3,0 1 3,1 4 12,1 0 2,1-2-1,1 3-12,0-3 11,0 1-12,-1-4 14,-2-2 2,-1-5-11,0-2 2,0-4-4,0-1-3,0-1 9,0-1-8,0 0 5,0 0 0,0-15-6,0-6-12,5-3-4,4 0 11,3 3 1,3 3 0,0 3-9,1 3-1,-2 3-4,-1 3 17,-4 4-1,0 2-7,1 0 9,-2 0-11,-1 11 10,1 1-3,0 0 4,3 1 0,1 3 0,6-1 0,1-2 0,-1 1 0,1-4 0,-5-1 0,-1-3 1,-5-3 3,-2-3-3,-2 0 2,5 0 28,0 0-12,0-6-12,0-6 1,3 0-6,-3-3 1,3-5-3,0 1 0,0-2 0,6-2 0,-3 1 0,-2-2-1,-4-2 2,-3-1 2,-1 0-3,-1-2 0,0-1 9,-1-3-5,0 0 12,-1-2 19,1 0-4,-2 6 8,1-7-16,1 4-12,-2 5-7,1 4-3,-1 11-1,-1 5 0,0 5 1,0 2-7,0 0 2,0 20-15,0 19 15,-4 16-3,-5 10 7,0 4 0,-1-2 0,2-3 2,3-8-2,5-6 0,0-6-2,0-7 2,8-2 0,13-5 0,4-5 0,8-8-1,4-9 1,7-8-5,5 0-23,4-10-46,-2-8-21,-3-4-193</inkml:trace>
  <inkml:trace contextRef="#ctx0" brushRef="#br0" timeOffset="331767.3869">31806 17291 404,'0'0'41,"0"0"-28,0 0 40,85 0 2,-44-2-10,5-1-21,5 0 10,1 0-14,0-1-19,0-1 8,-3 4-9,-5-1-5,-8 2-54,-10 0-109,-9 0-82</inkml:trace>
  <inkml:trace contextRef="#ctx0" brushRef="#br0" timeOffset="332498.9581">32527 17501 143,'0'0'65,"0"0"-5,0 0 92,0 0-63,0 0-16,85 6-9,-58-6-32,1 0-1,0-7 4,1-1-22,-5 1-6,0-7 0,-2 2-5,-7 0 4,0 1-5,-8-2 2,-4 0 10,-3-4-12,0 2 4,0 3-2,-7 1-2,-11 7-2,-3-1-6,-9 5-14,-4 0 4,0 5-4,1 12 19,5 1-2,3 4 2,8 2 1,4 1-4,6 3-1,7-6 3,0-1 2,0 2 0,9-4-1,9-2-1,9-2 3,9-3 2,8-3 1,4-2-3,3 3-54,-4-7-174,-6-2-204</inkml:trace>
  <inkml:trace contextRef="#ctx0" brushRef="#br0" timeOffset="333159.959">33200 17464 184,'0'0'201,"0"0"-62,0 0 2,0 0-65,0 0-34,0 0-7,-25-26-35,6 26 1,-4 0-6,-6 1 8,-1 16-3,2 1 0,4 3-3,5 2-2,4 0 0,4-2 2,4 0 0,1 0-1,6-2-1,0-2 2,0-4-4,3-2 6,10-4-2,1-5 3,5-2 10,3 0-7,3-2 6,0-12-2,0-3-2,-2-9 7,-1-2-7,-2-4 7,0-4 5,1-7-16,-1 0 6,-1-3 0,-7 0-6,-4 0 19,-6 2-8,-2 3-8,0 8 5,0 7-7,0 10-2,-2 8 3,-1 8 0,1 0-6,-1 8-2,-3 21-21,-2 12 25,1 11 1,-3 5-1,2 3 1,4 0 0,4-1-4,0-3 4,4-5-21,23 0-39,12-4-14,10-6-61,5-5-261</inkml:trace>
  <inkml:trace contextRef="#ctx0" brushRef="#br0" timeOffset="336961.9583">7425 18376 406,'0'0'142,"0"0"-68,0 0-26,0 0-28,0 0-6,0 0 3,-9 0-17,9 0 1,0 0-7,6 0 7,6 4-1,4 2 9,-2-2 1,8-4 3,2 0-5,4 0-2,4-7 8,2-11-13,0-2 4,-2-4-5,-7 2 0,-3-3-2,-8 0-4,-7-2 6,-5 2 1,-2 0-1,0 3 0,-2 1 2,-8 0 1,-2 1-3,-3 5 0,7 5 0,1 4 6,3 4-6,2 2 2,2 0-2,0 14-6,0 19-2,3 10 4,9 6 4,0 3 2,0 0 0,-2-5 8,-2-2 0,2-8-5,-2-6-3,-2-3-2,-2-7 0,1-5 2,-2-5 0,-2-5-2,-1-3 0,0-3 0,3 0 7,-3 0-6,0 0 1,0-5 7,0-13-9,1-3-25,4-2 10,-2 2 2,6 2 6,-1 1 0,2 4 4,-1 0-2,0 3 5,1 5-1,2 1-2,6 5-2,-3 0 4,6 0-7,-3 0 5,3 9 0,-4 2 2,-3 1 1,4-1 0,-6-1 0,0-1-2,3-2 2,-2-1 0,2-1 0,2-2 0,5-3 0,0 0 0,-4 0 2,-3 0-4,-4-8-12,-7 2 6,-2-1 8,-2-1 0,0 1 0,0-4 0,-14 1 3,-1 1-4,0 3 1,-1 0 0,7 1 0,1 2 3,4 3 0,2 0-3,2 0-5,0 5-4,0 10 1,0 1 6,5 1-2,7-2 0,4-3 4,1-2 0,-1 0 1,6-7 5,4 1-6,5-4 4,11 0 47,0 0-44,1-3-5,-3-8-2,-4-4 0,-6 1 0,-6-4-9,-11 1 4,-7-1 0,-6 0 2,0 1 3,-9 0-1,-6 3 2,-3 2 9,2 1-10,1 2 0,1 3 2,4 0-1,3 3 2,1 0 0,4 3-2,1-3 5,1 3-4,0 0-2,0 0-1,1-1-7,14-1 2,9-1 5,3 3 2,3 0 0,-2 0-1,0 0 0,-1 0-2,-3 0 2,3 3 0,-2 7-2,-4 4 2,-6 3-2,-3 2 2,-5 4 0,1-1 3,0 2-3,5-1 0,2-2 0,4-3 0,6-3-3,0 0 3,3-7 0,6-4 5,3-2 1,1-2-1,-1 0 0,-4-8-4,-8-4 5,-7 1-6,-9-2 1,-9-3 5,0-4-4,0-1 0,-3 3-2,-7 1 2,2 6 4,2 6-4,2 3 3,1 2 13,0 0-18,1 3 0,-2 11-6,4 2 1,0 1-1,0-2 3,15 0 2,5-5 0,5-2 1,3-5-22,9-3-82,3 0-267</inkml:trace>
  <inkml:trace contextRef="#ctx0" brushRef="#br0" timeOffset="349277.9597">10615 18164 122,'0'0'164,"0"0"-81,0 0-17,0 0-14,0 0-31,0 0-17,0 0 40,58-2 14,-24-1-5,5 2-28,3-4-17,7 2 4,5-2 1,-2 0-13,3 0 8,-4 0-8,-6 4 0,-8 1-1,-7 0-46,-11 0-89,-11 3-86</inkml:trace>
  <inkml:trace contextRef="#ctx0" brushRef="#br0" timeOffset="349578.5618">10910 18172 242,'0'0'116,"0"0"-60,0 0-42,0 0 49,0 0 42,-9 79-43,9-46-13,0 0-14,0-1-6,5-1-19,1-2-5,1-2-3,-3-2-2,1 0 5,1-7-5,-1-2-16,-1-2-38,5-5-61,-2-3-135</inkml:trace>
  <inkml:trace contextRef="#ctx0" brushRef="#br0" timeOffset="350037.9539">11301 18169 305,'0'0'54,"0"0"4,0 0 10,0 0-28,0 0-18,-85 62 4,70-23 17,0 4 13,6-1-20,5-6-11,4-2-12,0-8-12,12-5 2,7-4-3,8-7 2,4-2-2,2-8 4,4 0-4,1-5 6,-1-14 0,-4-6 6,-8-1-3,-9-2-1,-6 0 6,-9-1-1,-1 2-4,0 0 1,-6 0-10,-12 4 4,-4 1-4,-7 2-7,1 6-8,1 4-30,3 4-26,2 3-152</inkml:trace>
  <inkml:trace contextRef="#ctx0" brushRef="#br0" timeOffset="350844.9541">12698 18171 55,'0'0'292,"0"0"-153,0 0-19,0 0-33,0 0-20,0 0-50,-16-41 17,5 37-28,-1-3-1,-6 3 0,0-2-4,-6 6-1,0 0-1,2 0 1,-2 6-3,5 8 3,3 2-4,6 4 2,9 4-5,1 2 2,0-1 0,13 2 5,5-1-3,3-3 3,3-2-1,1-3-1,1 0 3,-3-3-1,-3-2 0,-7 1 4,-1 0-4,-9-3 0,-2 0 0,-1 3 3,0-4-2,-3 1 3,-11-4 4,-6 2-8,-5-3 9,-5-1-9,2-1 1,-4-2 0,1 1-1,6-2-8,1 1-15,6 1-19,5-3-38,7 0-121,4 0-184</inkml:trace>
  <inkml:trace contextRef="#ctx0" brushRef="#br0" timeOffset="351362.6016">12999 18138 339,'0'0'70,"0"0"59,0 0-102,0 0-19,0 0 40,-11 95 24,11-51-29,3-1-12,5-5-5,1-2-19,1-5 2,-1-2-9,2-4 0,-3-2 3,0-6-3,0-5-3,-2-5-31,4-5-39,0-2-87,1-8-103</inkml:trace>
  <inkml:trace contextRef="#ctx0" brushRef="#br0" timeOffset="351756.5201">13049 18320 406,'0'0'224,"0"0"-160,0 0-49,0 0-9,0 0-6,0 0 0,62-12 8,-31 9-8,-1 0 6,0-1 5,-4-1-6,-3 0 0,-1-1-2,-4 1-3,-4-2 7,-4-3-5,-3 1-1,-5-2 11,-2 1 13,0-2-6,0-2-8,0 4 4,0 3 26,0 6-11,0-2-1,0 3-4,-2 0-25,2 4-6,0 17-17,0 10 22,0 4-2,0-1 4,3-1-1,0-1 0,4-7 1,-1 2-1,-2-2 0,6-4-42,-2-3-25,1-6-14,4-6-89,-1-6-231</inkml:trace>
  <inkml:trace contextRef="#ctx0" brushRef="#br0" timeOffset="352451.958">13861 18197 7,'0'0'278,"0"0"-195,0 0-36,0 0 19,0 0 1,0 0-30,-37-41-28,18 41 1,-5 13 6,1 12-5,-2 5-3,3 6 17,5 2-5,4 2 22,5 1-5,7-4-23,1-3 1,0-8-11,7-3-4,9-5 0,4-7 5,7-7-5,6-4 2,4 0 4,3-15 14,-1-9-4,-6-3-10,-6-2-2,-10 0-3,-9 0 12,-8-1-11,0 2-1,-6 0 5,-15 1-5,-1 3-2,-2 1-11,1 4-30,6 5 1,3 5-46,2 3-82,6 3-201</inkml:trace>
  <inkml:trace contextRef="#ctx0" brushRef="#br0" timeOffset="353455.9546">14188 18201 159,'0'0'79,"0"0"-3,0 0 37,0 0 5,0 0-29,0 0-45,0-19-29,0 23-15,0 17 0,0 11 4,0 3 17,0 2 7,7-3-16,5-2-1,5-1-2,-2-7-9,1-5 2,-4-2 2,1-7-4,-5-2 0,-1-5 0,-2 0 0,4-3 2,-2 0 1,1 0-3,5-3 8,-1-11-3,3-8 3,0-2-7,-2-4 0,-1 0 4,0-3-4,-1 5-1,-3 3 2,0 7-1,-3 6-2,-2 7-1,0 3-2,4 0 4,0 18-20,5 5 20,0 4 2,2-1-1,-4-4-1,3-2 0,1-4 0,-1-2 0,-1-5 0,-3-1 0,3-5 0,-3-2 1,2-1 2,3 0-1,0 0-1,1-4 12,-5-6-10,1-2 13,-2-4 4,-2-2-1,-2-6 3,-1-2-17,-2-2-1,-1-4 2,-1 0-6,2-2-1,2-1 1,-1 6-12,0 7-24,3 8-21,2 5-26,3 4-119,0 1-219</inkml:trace>
  <inkml:trace contextRef="#ctx0" brushRef="#br0" timeOffset="354428.1521">15450 18169 151,'0'0'251,"0"0"-139,0 0-47,0 0-2,0 0-32,0 0-31,-6 11-7,9 19 7,6 6 20,2 0 25,0-1-28,3-3-5,1-7-8,-3-4-3,1-1 6,0-6-7,-2-3 1,-2-1-1,0-5 2,-3-2-2,-3-1 1,0-2 0,1 0 5,3 0 0,4-9 34,1-6-14,1-9-22,3-2-4,-3 2 2,-1-3-1,-2 5 2,2 1-3,-3 6 0,-1 4-3,-4 5 3,-1 6 0,0 0-1,1 0-13,4 17-9,1 6 20,1 3 3,-1 0 1,0-5-1,1 0 0,3-9 0,-3-2 2,2-1-4,-3-7 2,-1 0 0,-1-2 4,3 0-4,1 0 8,0-8 4,-1-7-4,-1-5 6,-3-3-11,0-3 1,-1-6 4,-2-1-7,0 0 4,-1-2-5,1 7-1,0 2-3,-1 6-16,1 9-15,0 3-14,0 5-58,-2 3-208</inkml:trace>
  <inkml:trace contextRef="#ctx0" brushRef="#br0" timeOffset="354987.6694">16309 18123 214,'0'0'169,"0"0"-78,0 0-11,0 0-32,0 0-26,0 0-22,-77-1 10,58 27-5,0 9 16,3 3 21,4 2-19,8-3 12,2-4-24,2-5-9,0-4 3,14-3-5,5-6 0,2-2 2,6-8-2,1-5 9,2 0 11,3-1-9,-2-13 7,-2-2-13,-9 0-3,-9-1 7,-5-1 10,-6-5 0,0-3-8,0 1-7,-9-5 0,-5 3-4,-3 0-4,0-1-14,-1 4-21,1 8-15,1 4-23,3 10-151,-2 2-196</inkml:trace>
  <inkml:trace contextRef="#ctx0" brushRef="#br0" timeOffset="355537.9544">16748 18154 442,'0'0'188,"0"0"-138,0 0-49,0 0-1,0 0 0,0 0 12,-5 74 22,5-42-12,0 1-2,0 2-3,0-4-11,0 0-2,0-5-4,0 0 0,0-3 5,0-5-5,2-4 0,1-4 0,-1-3-23,2-4-21,4-3-13,3 0-60,3-3-45,4-14-57</inkml:trace>
  <inkml:trace contextRef="#ctx0" brushRef="#br0" timeOffset="356052.6001">16798 18177 151,'0'0'115,"0"0"-60,-2-80-4,5 59 27,7 3-36,1 6 45,3 3-37,3 3-24,5 6 0,2 0-12,-1 3-14,-1 16 9,-1 9-7,-8 2 7,-5 3-2,-8 2-2,0-2 6,-15-2-5,-10-4-5,-4-2 10,-1-6-11,4-5 0,4-7-1,6-5 3,7-2-4,3 0 1,3-2-11,3-5 11,0 0-4,0 2 5,0 0 9,14 4-8,3 1-2,5 0-3,6 1 4,0 12 5,4 4-5,-3-3 3,1 4-2,-1-5 1,-3 1 1,-3 1-3,-8-5 0,-2 1-1,-7-4 1,0 3-29,-3-3-18,0 1-77,-3-4-78,0-1-114</inkml:trace>
  <inkml:trace contextRef="#ctx0" brushRef="#br0" timeOffset="356606.8933">17445 18151 414,'0'0'195,"0"0"-101,0 0-68,0 0-5,0 0-11,0 0-10,0 0 0,0 20 2,0 9-2,0 5 24,0 2-13,0 2 8,0-4-17,4 1-1,1-4 5,-4-3-5,1-6-1,1-2 0,0-5-8,3-1-22,5-8-22,5-5-59,1-1-148</inkml:trace>
  <inkml:trace contextRef="#ctx0" brushRef="#br0" timeOffset="357072.9479">17828 18197 294,'0'0'102,"0"0"-31,0 0-36,0 0-25,0 0-10,0 0 0,-80 24 0,50-5 1,-1 1-1,1-2 0,0-1 1,6-4-1,2-4 2,5-2-2,8-3 0,5-1 9,2-3-3,2 0 15,0 0 20,0 0-10,0 0 2,0 0 11,0 0-34,9 4-5,9 5-5,5 2 8,4 1 16,-1 0-15,3 0-3,-3 1-2,0-1-2,-1 1 4,-2-2-6,-3 2 0,-3 0-2,-5 2-13,-5 0-10,-2 0-22,-2 2-56,-2-7-76,-1-2-141</inkml:trace>
  <inkml:trace contextRef="#ctx0" brushRef="#br0" timeOffset="357525.9571">18268 18197 379,'0'0'126,"0"0"-39,0 0-21,0 0-42,0 0 11,0 0-16,68-35-2,-38 29-1,-1 0-7,0 1-6,-6 4-3,-2 0 0,-3 1-1,-5 0-35,-3 0-57,-7 1-99,-3 5-50,0 2 41</inkml:trace>
  <inkml:trace contextRef="#ctx0" brushRef="#br0" timeOffset="357768.0309">18404 18186 186,'0'0'179,"0"0"-13,0 0-66,0 0-38,0 0-33,0 0-11,-42 98-9,42-72 0,0-1-9,0 2 2,0-3 2,0 2-3,2-2-1,0-2 0,-2-2-19,0-1-48,0-5-117,0-3-111</inkml:trace>
  <inkml:trace contextRef="#ctx0" brushRef="#br0" timeOffset="358012.1825">18289 18523 250,'0'0'236,"0"0"-85,0 0-72,0 0-62,0 0-14,0 0-3,94-36 1,-55 28 4,3 1-5,3 1 0,2 0 0,-5 1-17,-3 3-71,-8-1-204</inkml:trace>
  <inkml:trace contextRef="#ctx0" brushRef="#br0" timeOffset="358764.9532">18996 18165 305,'0'0'114,"0"0"-65,0 0-49,0 0 0,0 0 27,-19 95 48,13-56-2,0 0-35,0-1-4,0-3-4,3-6-11,3-3-8,0-6-10,0-4-1,0-7 2,0-3-2,0-6 0,0 0 0,5 0 2,4-10 5,1-11-7,1-7 1,-3 0 4,-2-4-5,-3-3 0,-1 0 0,-1 0 1,1 2 1,-2 4-2,0 8 0,0 8 1,1 3 0,-1 9-1,0 1 0,5 0-6,5 11-2,5 11 0,6 8 8,1 3-3,0 1 7,-2-3-4,2-2 3,-3-5-3,0-5 4,-2-5-4,-1-4 0,-6-2-1,-1-5 4,-5-3-3,0 0 5,2 0 4,0-6 36,1-13-27,2-6-11,-3-3 1,0-4-8,-1-1 0,-2 0 0,1 4 0,-4-2-3,1 7-6,1 2-22,-2 6 2,0 5-23,0 3-60,0 3-142</inkml:trace>
  <inkml:trace contextRef="#ctx0" brushRef="#br0" timeOffset="359575.9565">19769 18147 138,'0'0'156,"0"0"-41,0 0-6,0 0-11,0 0-57,0 0-31,0 0 5,-97-78-12,67 78 2,1 0 6,-6 1-9,2 17 2,3 9-4,4 3 0,6 7-1,5 0 2,7 4-1,6-6 17,2-2-9,0-3-4,10-5-3,7-4 0,4-4 5,1-2-6,2-9 0,-2-1 1,-1-1 1,-3-2 1,-3-2 4,-4 0-3,-4 0 10,0 0-12,-1-2 0,-1-7-2,-2-6 0,0-1-8,-1-1-13,1-1 10,1 5 8,-3 6 6,1 3-3,-1-4 9,2 6-8,2 1-1,2 1 0,5 0-1,2 0-2,3 0 3,1 11-5,0-1 5,-1 4-1,-4 4 1,-2-3 0,-4 3 0,-5 0 6,-2-2-5,0 1 1,-5-5-1,-4 0-1,1-3 0,1-3-13,3 0-29,-1-1-59,2-5-111,3 0-138</inkml:trace>
  <inkml:trace contextRef="#ctx0" brushRef="#br0" timeOffset="360325.9532">20708 18261 225,'0'0'135,"0"0"-28,0 0-38,0 0-22,0 0-10,0 0-23,-81-33-5,60 38-9,5 11 2,-2 2-4,2 8 2,4 2 0,3 6 8,4-1 1,3 0 3,2-1-9,0-6 0,16-1-1,4-6 0,6-4-2,1-4 2,7-7 6,2-4 21,3 0-1,0-8-14,-4-9 9,-6-4-18,-6 0 5,-8-4 1,-9 1 4,-6 2 2,0 1-17,-4-3 1,-17-1-1,-4 3-5,-1 1-30,1 3-13,5 1-27,6 2-109,5 3-169</inkml:trace>
  <inkml:trace contextRef="#ctx0" brushRef="#br0" timeOffset="360882.9569">21248 18150 313,'0'0'71,"0"0"25,0 0-73,0 0-11,0 0 8,0 0 14,-11 80 42,10-38-10,-2 0-27,3-1-6,-1-2-16,1-6-11,0-2 2,0-3-8,0-7 0,0-6 2,0-2 1,0-5-6,0-2 3,0-5-28,0-1-19,5 0-43,1-1-63,3-16-60</inkml:trace>
  <inkml:trace contextRef="#ctx0" brushRef="#br0" timeOffset="361153.1381">21310 18169 287,'0'0'136,"0"0"-52,0 0-44,0 0-11,81-57 20,-54 47-19,3 2-25,-2 1-1,-2 4 1,-4 0-4,-4 3-1,-3 0-4,-6 4-42,-6 12-98,-3 0-47,0 0-55</inkml:trace>
  <inkml:trace contextRef="#ctx0" brushRef="#br0" timeOffset="361445.8517">21303 18331 199,'0'0'110,"0"0"-102,0 0 38,0 0 76,0 0-11,0 0-50,101 7-30,-63-7-15,-1 0-8,-3-3-4,-7-1 2,-4 1-6,-4 1-4,-4 2-28,-3 0-80,-5 0-73,-4 0-92</inkml:trace>
  <inkml:trace contextRef="#ctx0" brushRef="#br0" timeOffset="362537.956">22574 18225 195,'0'0'98,"0"0"10,0 0-10,0 0-3,0 0-36,0 0-32,0-10-23,0 10-4,0 6-12,0 13 12,0 11 2,0 2 4,-4 7 9,-1 0 1,-4 0-10,2 0 2,-4-1-6,2-6 1,1-1 3,0-5-6,3-5 0,1-3 0,1-8-22,3-2-27,0-5-68,0-3-82,0 0-44</inkml:trace>
  <inkml:trace contextRef="#ctx0" brushRef="#br0" timeOffset="362845.9772">22583 18353 76,'0'0'94,"0"0"18,30-89 2,-14 61-30,1 0-8,1 7-9,-5 10-25,-1 0-18,-2 7-14,-2 4-6,2 0-4,2 15-3,0 16 3,0 4 14,-3 8 12,-3 3-5,-1-4-17,-1-4 10,-1-1-13,0-6 2,0-3 1,1-4-3,0-6-2,-3-4 0,1-6-22,-1-2-3,-1-2-27,2-4-69,-2 0-49,0 0-84</inkml:trace>
  <inkml:trace contextRef="#ctx0" brushRef="#br0" timeOffset="363117.9352">22631 18440 311,'0'0'145,"0"0"-129,0 0-6,0 0 1,0 0-11,91-19 12,-54 13-8,-1 2 5,-2 2-7,-7 2-2,-3 0-50,-9 0-120</inkml:trace>
  <inkml:trace contextRef="#ctx0" brushRef="#br0" timeOffset="363791.9543">23289 18183 1,'0'0'196,"0"0"-79,0 0-35,0 0-4,0 0-8,0 0-26,0-7-2,0 7-16,0 0-10,0 0-6,0 0-10,0 10-3,0 12 3,0 12 2,-6 5 24,-2 0-19,1-1 1,-2-2 6,3-3-12,1-5 4,4-2-5,-1-6 0,2-4-1,0-5 0,0-5-1,0 0 0,5-1 2,10-4 0,7-1 14,10 0 9,4 0-5,4-5-15,-2-1-4,0 2 1,-5 1-1,-3-2 0,-4 5 0,-2-1-29,0 1-15,-3 0-79,-3 0-202</inkml:trace>
  <inkml:trace contextRef="#ctx0" brushRef="#br0" timeOffset="364669.4889">24332 18165 336,'0'0'23,"0"0"-17,0 0 10,0 0 52,0 0-28,0 0-23,-52-54-5,30 54 9,-3 8-8,-2 8 1,1 7-8,-4 2-4,3 7 4,2 2-4,3 1 2,6 1 23,3 2-24,5-1 20,4 0-14,4-4-8,0-5 1,16-4-2,3-6 2,4-3 1,4-6-3,1-4 17,2-5 14,3 0-2,0-1-8,1-13-18,-4-1-3,-8-2 5,-8 4-2,-7-1 0,-7 2 4,0-1-6,-2-1-1,-12 0-15,-1 4-12,-3 4 24,4 0-7,4 3 3,4 2 7,6-1 2,0 1-2,0-3-7,0 0 7,13 1 0,7 0-2,4 0 1,-1 3-1,3 0-1,-4 0 2,1 7-3,-6 7 4,-3-1 3,-3 1-3,-6 1 0,-2 0 10,-3 3-7,0 2 2,0-4 1,-8 1-4,-1-2 3,-1 0-5,4-4 0,6-5-14,0-2-17,0-3-73,8-1-74,13-1-36</inkml:trace>
  <inkml:trace contextRef="#ctx0" brushRef="#br0" timeOffset="365103.9529">24827 18221 225,'0'0'112,"0"0"-34,0 0-10,0 0-25,-85-27-22,62 27-8,1 9 22,-2 13-14,2 10-8,2 4 7,3 5 8,5-1 3,9 1-16,3-6-8,0-4-3,13-5-2,8-5-2,3-8 1,4-5 0,6-5 5,5-3 13,3-3-6,3-15-2,-8-3-9,-9-2 1,-11 1 5,-7-6-3,-10 2 8,0-2-5,-10-2-8,-13 0 7,-6 3-7,-3 3-3,-2 1-3,4 4-8,3 7-9,10 1-39,4 11-63,9 0-53,4 0-199</inkml:trace>
  <inkml:trace contextRef="#ctx0" brushRef="#br0" timeOffset="365407.5994">25112 18525 674,'0'0'137,"0"0"-100,0 0-37,0 0-8,0 0-61,0 0-21,-42-38-135</inkml:trace>
  <inkml:trace contextRef="#ctx0" brushRef="#br0" timeOffset="377782.6021">15847 15394 309,'0'0'41,"0"0"-8,0 0-29,0 0 1,0 0 49,0 0-14,0 0 2,0 0 0,-27-29-9,20 29-9,-2 11-24,-5 15 2,-5 16 10,-3 19 2,-4 24 8,-5 21 7,-3 18-16,-4 8 14,7 1-9,9-11-1,16-15-2,6-14-14,28-13 0,16-11-1,15-6-4,11-7-5,15-11-9,10-7 15,8-11-16,6-14-90,-7-11-80,-5-2-209</inkml:trace>
  <inkml:trace contextRef="#ctx0" brushRef="#br0" timeOffset="378807.9507">21133 15275 78,'0'0'64,"0"0"18,0 0-13,0 0 27,-54-83-37,44 70-9,-1 3 22,4 1-18,1 5-11,3 1-15,2 2-1,1 1-4,0 0-23,0 0 1,0 0-2,0 4-13,13 16 8,5 5 5,7 5 2,3 10 0,5 5-1,5 6 1,2 5 3,-3 1-4,-4 2 0,-8 2 1,-8 4 1,-8 4 10,-5 4-5,-4-3-6,0-2 12,0-8-11,-15-6-2,-10-4 0,-9-2-13,-13-3-41,-11-4-161,-8-5-199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36:37.9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5080 1227 62,'0'0'80,"0"0"-48,0 0 16,0 0 54,0 0 17,0 0-60,0 0-17,1-33 4,-1 32-8,0-1 3,0 2-15,0 0-12,0 0-6,0 0-8,0 0-3,0 15-7,0 17 10,2 10 2,2 9-1,-1 8 13,2 1 2,-1-3-5,0-2 10,1-6-10,-2-5-10,0-5 5,0-5-6,3-2 1,-4-4-1,2-1 0,-4-4 0,0-5 1,0-4-1,0-5-10,0-6-36,0-3-74,0 0-109,0-18-100</inkml:trace>
  <inkml:trace contextRef="#ctx0" brushRef="#br0" timeOffset="621.3024">5069 1263 191,'0'0'132,"0"0"-77,0 0-38,0 0 24,0 0 52,0 0-32,8-37-22,-7 37-30,1-2-2,1 2 6,3 0-13,5 6-8,6 17 6,8 11 2,2 9 31,1 5-11,-1 0-9,-1 0 3,-1-5-13,-1 0 0,4-4 0,-1-1 1,0-5 1,0-2-3,-3-2 0,1-3 2,-1-5-2,0-3 0,-8-7 0,-4-4 3,-6-4-3,-3-3 2,0 0-2,3-8 14,4-13 2,-2-4-12,1-4-2,-3-1 2,-6-3 3,0 0-4,0-2 11,0-2-7,0-1-7,-6-1 1,0-2-1,0 0 1,0 2-4,-1 5 3,1 5-12,1 6-2,2 8-36,0 4-8,0 6-121,0 1-147</inkml:trace>
  <inkml:trace contextRef="#ctx0" brushRef="#br0" timeOffset="1977.9531">5896 1456 98,'0'0'43,"0"0"-3,0 0 31,0 0-18,-79-17-5,64 17 2,0 0-12,0 0-24,0 10-11,3 5-2,-1 1 0,4 5 0,1 2 0,4 4 7,4 0 10,0 2 19,0-3 13,0-1-42,12-6 1,0-1 2,2-4-8,0-3 12,2-6-8,-2 0 11,-1-5-11,4 0 0,2 0 3,-1 0-2,1-10-6,-5-3 6,-1-2-8,-4-1-3,-1-5 2,-1 1-3,-4-1-10,-3 1 7,0 4 3,0 4-1,-3 3 5,-7 1 0,2 3 1,2 0 1,0-1 0,6 1-2,-4 3 0,4-2-5,0-1-1,0 1 0,0-3-2,15-1-4,0 1 11,4-1-3,2 3 1,-3 2 0,3 2 0,-2 1 3,-4 0 0,3 0-1,-5 6 1,-2 12 3,2 5 15,-5 2 2,-2 1 3,1-1-8,-1-2-1,0-3-8,5-4 9,-1-2-9,0-3-6,1-4 4,4-1-2,-2-5-1,3-1 5,1 0-3,4-3 6,-2-8-8,2-3 0,0-3-2,-3-1 0,-2-5-1,-1 1-34,-6 1 27,-3 3 9,-3 4 0,-3 6 0,0 3 11,0 1 24,0 4-10,0 0-8,0 0-17,0 0-2,2 11-16,4 7 18,4 6 6,-1 0 4,2-1-1,3-2 9,0-1-18,7-4 8,-2-2 1,-1-5 6,4-5 0,-5-4-13,-1 0 2,-1-4 3,-3-14-4,-3-5-3,-1-3 0,-5 0-11,-3-3 11,0 2-11,0 5 9,-2 2-1,-1 8 6,0 4 0,3 5-2,0 3 4,0 0-5,0 0-6,0 0-4,12 0 8,6 0 2,3 0 0,2 0 0,3-5-6,1-2-14,7 1-24,2 0-16,-5 0-87,-8 2-319</inkml:trace>
  <inkml:trace contextRef="#ctx0" brushRef="#br0" timeOffset="2529.9942">7209 1689 651,'0'0'58,"0"0"-58,0 0 0,0 0 10,0 0-10,0 0 0,6 35-1,-6-16 2,0 1-2,-8 4-11,-7-1-136,-4-4-244</inkml:trace>
  <inkml:trace contextRef="#ctx0" brushRef="#br0" timeOffset="3867.6414">8393 1534 459,'0'0'7,"0"0"-1,0 0-6,0 0 2,0 0 33,0 0 8,29 20-16,-22-20 3,2 0-7,9 0 15,3-8-16,7-8-17,4-7 8,0-2-13,0-4 1,-7-4 3,-3 0-4,-8-5 7,2-3-7,-7-1 0,-3 0 4,-1-1-4,-1 1 0,-4-1 0,0 1 0,0-2 3,0 4-3,0-1 0,0 5 5,-4 7-3,-1 7 3,2 9 0,0 5 5,2 5 10,1 3-5,0 0-8,-2 0-2,1 0-5,-1 0-8,-1 18 7,-3 18 1,-1 15 0,4 11 2,1 7-2,2 3 16,0 4-14,0 0 5,5 4 3,2 0-7,4-3 11,-2-2-7,2-4 2,0-5 5,7-6-11,-5-6 0,1-5-3,2-3 0,-4-4 0,0 0 0,-3-4 0,0-6 2,0-7-2,-3-8 0,-2-8 0,-1-6 0,0-1-3,-1-2 2,1 0-1,3-8 2,3-12 0,-2-8-2,-2-4-13,-5-1-13,0-1 9,-2-1-9,-17-3 1,-4 0 10,-5-1-20,-2 0 18,-1 4 13,-2 7-2,3 6 7,2 5 2,6 5 3,5 5 15,8 0 7,6 3-1,3-1 2,12-5-26,24-7 2,15-6-3,14-5 0,7-2 1,-2 0 0,-6 2-1,-9 6 0,-11 5 2,-13 10-2,-13 4 0,-9 3-25,-9 0-41,0 9-88,-6 6-42,-15 2-134</inkml:trace>
  <inkml:trace contextRef="#ctx0" brushRef="#br0" timeOffset="5197.9941">9321 1283 324,'0'0'33,"0"0"-28,0 0 16,0 0 52,0 0-42,0 0 1,-63-27-25,46 27-7,3 6 14,-2 5 8,4 3-14,-3 3-8,3 2 0,0 4 9,5 3-1,4 1 7,3 0 11,0-1-4,0-1 9,7-4-20,8-3-2,0-4 13,1-4-13,1-4 3,5-4 0,0-2-4,2 0 14,-1-3-21,1-11 4,-2-4 3,2-3-6,-6-3 4,-3 2-6,-6-1 0,-6 2 5,-3 0-5,0 1 4,0 2-3,-9 3 1,-6 3-4,6 3 2,-2 3-6,1 3 2,1 2-1,6 1 5,3 0-1,0 0-4,0 0-3,0 0-1,0 0-2,6 0 10,7 0-2,4 0 3,5 1 2,3-1-1,5 0 10,0 0-7,4-11-1,-4 0 6,-3-2-9,-4 0 1,-4-1 3,-4 1-2,-5-4 6,-7 0 0,-3-1 3,0-3 0,-7 0-9,-8 0 0,0 2 2,-1 2-2,2 4-4,1 2 2,4 4 0,1 2 3,1 2-3,4 3 0,3 0-3,0 0 1,0 0-5,0 0-7,10 0-6,17 0 20,12 1-4,9 4 4,4 0-1,-1 5 3,-6 7-4,-8 7 0,-7 7 2,-11 7-3,-5 5 3,-9 5 0,-5-2 2,0-3 9,0-5 3,3-6-5,3-8-7,3-3 0,8-6-2,2-4 0,10-7 1,5-4-1,7 0-14,4-6-28,-2-12-138</inkml:trace>
  <inkml:trace contextRef="#ctx0" brushRef="#br0" timeOffset="7785.4405">11716 1202 395,'0'0'59,"0"0"-52,0 0 12,0 0 47,0 0-36,0 0-10,-27-86-6,15 72-4,0 3 6,-3 3 1,0 2-5,-3 2-10,0 4 1,1 0 0,-3 0-3,2 7-1,-3 8 1,2 1 0,-2 4 0,3 2 0,3 3 0,2 3-1,5 4 3,2-1-1,5-1 5,1-3-1,0-2 0,7-5-2,4-3-3,5-5 8,2-2-7,2-6 3,2-4 2,5 0-1,-1-9 12,3-6-10,-5-3-7,-5 1 8,-5 2-8,-6-2 3,-3-1 3,-2-3-3,-3 0 0,5 2-3,-2 2 0,1 4-1,-2 4 1,-1 4 0,2 2 1,-3 3 0,0 0-2,1 0-5,4 0-6,1 12 10,3 3-1,1 2 3,-1-3 1,2-1 1,-1-4-1,2-2-1,0-2 0,1-2 4,2-3-4,3 0 3,0 0-2,5-6 1,0-9 0,4-5-2,-2-1 0,0 0 0,-3 5 0,-1 2 0,-9 5 0,-1 4 3,-3 4-1,0 1-2,2 0 0,5 0-4,0 7 4,4 8 0,2 5 2,-4 2-2,-1 5 12,-6-2-4,-4 2 1,-1-4 4,-5-2-12,0-3-1,0-6 3,0-3-3,0-6 6,0-2-6,0-1 0,4 0 8,-2-4-2,4-17 5,1-7-11,7-5-11,-1 1 10,5 1-8,-2 4-2,2 5 9,-1 1-3,2 3 5,1 3-1,2 1 1,0 3-3,-2 8 2,2 3-6,-3 0 7,-2 3-7,-1 14 5,-2 2 0,-3 4 2,-1 1-3,-3 0 3,-1-2 0,0 0 11,-2-4-11,2-5 1,2-2-1,2-3 1,2-6 1,3 0-2,3-2 0,3 0 8,0 0-7,3-3 0,1-4 0,-1-4 1,-3-1 0,1-3-2,-1-4 0,-4-4 4,-1-6-2,-3 1-4,1 0 0,-7 3-2,-2 8 2,-4 3 2,-1 9 0,0 2 8,0 3 8,0 0-4,0 0-12,0 0-6,0 8 6,0 12-6,0 3 6,0 1 0,0 2 6,0-4 2,8-1-5,3-4 0,5-2-2,1-3-1,7-6 0,3-3 12,2-3-8,6 0 3,1-15-2,0-5-3,-3-1 7,-8 0-9,-5 0 1,-9 3 0,-5 4 6,-3 7-7,-3 4 6,0 3-1,0 0 2,0 2-7,0 17-17,0 14 17,-6 9 2,-4 8 4,-3 3 12,-3-1-15,-1-1 12,-4-2-13,0-6 1,-3-2 3,0-7-5,2-6 1,4-10-1,5-8 0,5-10 15,4 0-5,4-15-11,0-15-2,7-9-7,23-3-2,7-2 5,6 2 6,-1 3-5,3 0 5,-2 3-11,3 1-36,-1 4-47,1 0-34,-1 0-303</inkml:trace>
  <inkml:trace contextRef="#ctx0" brushRef="#br0" timeOffset="9899.9922">14871 1163 98,'0'0'153,"0"0"-51,0 0-2,0 0-28,0 0-16,27-85-7,-18 73-15,3 1-21,0 3-3,0 5-7,3 1 2,0 2-5,5 2 0,3 16 2,-1 6 4,1 3 10,-4 2-3,-4 0-4,-2 2 6,-4-3-14,-1-1-1,-4-1 7,-2-7-7,-2 1 3,0-5-1,0-4-2,0-4 10,0-4-9,0-3 2,0 0 5,0 0-4,0-9-3,-3-14-1,3-5-2,0-7-1,0-1-3,3 3 0,10 6 5,-2 4 0,1 7 0,1 4 1,-2 1-1,3 6-3,3 1 2,5 4-3,3 0 4,1 4-1,-5 12-1,-3 5 0,-5 3 3,-1 0 0,-6-2 0,-4 1 0,-2-7 5,0-2-4,0-6 2,0-5-3,0-3 3,0 0 3,0 0 1,0-9 1,0-9-8,0-8-5,0-1-5,0 0 0,3 5 2,4 2 6,3 6 2,2 4 0,2 2 4,4 5-3,2 3-2,2 0-2,-2 4-1,4 10 2,-2 6 2,1-1 0,-4 2 0,-3 2 0,-2 0 0,-5-1 0,-1 1 1,0-3-4,-1-2-26,3-5-72,3-5-130</inkml:trace>
  <inkml:trace contextRef="#ctx0" brushRef="#br0" timeOffset="10776.9906">16961 688 87,'0'0'120,"0"0"-44,0 0 42,0 0 12,0 0-62,0 0-11,-76-48-33,57 48-3,-3 0-21,-4 2 2,-1 13-2,-1 7 0,1 8-2,2 10 2,1 6 3,2 10 12,6 4 5,6-1-7,7-5 3,3-7-13,0-8-2,13-6 2,7-5-1,7-5 4,6-5 11,4-4-8,8-8 9,1-6-8,2 0 1,-5-12-3,-3-9-4,-6-3 4,-5-4-4,-6-3-2,-3-5 8,-4-7-10,-5-5 4,-2-3-3,-6-1 0,-3 0 3,-1 10-4,-18 6 0,-6 9 8,-5 4-7,-1 5 2,-2 7-3,-3 3-26,-1 8-29,-2 0-22,-3 0-99,1 6-347</inkml:trace>
  <inkml:trace contextRef="#ctx0" brushRef="#br0" timeOffset="11067.9927">16759 871 362,'0'0'120,"0"0"-117,0 0-3,0 0 17,0 0 44,98 78-17,-68-45 7,0 0-32,1-3 5,1-2-4,-3-1-16,3-5-4,-4-2 5,-3-1-5,-4 1-1,-9 4-32,-3 4-45,0 2-29,-3 2 29,0-7-104</inkml:trace>
  <inkml:trace contextRef="#ctx0" brushRef="#br0" timeOffset="11744.7395">17491 816 429,'0'0'67,"0"0"-41,0 0-6,0 0-11,0 0 17,-50 102 32,45-49-6,5-1-9,0-3 3,1-7-29,14-4-4,5-8-7,5-3-2,5-4 0,1-7 3,4-4-1,1-7 8,2-5 0,1 0-7,0-17 3,-5-5-8,-4-5 2,-6-4 2,-5-2-6,-5-6 7,-7-5-7,0 0-4,-7-9 3,0 2-3,0 4 2,-10 6-3,1 13-6,0 10-8,3 4-12,5 7-10,1 2-52,0 1-185</inkml:trace>
  <inkml:trace contextRef="#ctx0" brushRef="#br0" timeOffset="12171.9924">18230 732 236,'0'0'224,"0"0"-175,0 0-49,0 0 4,0 0 32,-15 95 66,9-41-64,1 3-1,4-1-15,-2-5-20,3-6 4,-2-4-6,1-5 0,1-3 2,-2-3 0,1-3-2,-1-3 0,1-6 0,-2-2-3,0-8-18,3-3-22,0-5-64,0 0-66,4-23-41</inkml:trace>
  <inkml:trace contextRef="#ctx0" brushRef="#br0" timeOffset="12725.9561">18223 819 589,'0'0'95,"0"0"-76,0 0 18,0 0-22,0 0-2,23-82-8,-4 71-5,2 2 0,-1 5 2,2 4-2,-3 0-4,1 8 0,-2 15 4,-5 6 0,-1 5 0,-9 2 0,-3 0 0,0 1 0,-6-6-9,-9-4 8,-1-4-3,-2-4 3,-4-2-9,2-3 1,-1-6 6,8-1-6,4-4 2,6-3 7,3 0 0,0 0 3,0 0-1,0 0-2,10 3 0,10 4-3,5 5 3,2 5-1,0 4 1,-4 4 1,-4 1 12,-6-2 0,-6 0 18,-7-3-11,0-4 4,0-2 3,-11-5-3,-3 1 6,-2-4-12,2 0-14,-3-3 6,-3-1-10,-4-3-11,-1 0-34,1 0-27,4-4-31,3-6-134,1 2-206</inkml:trace>
  <inkml:trace contextRef="#ctx0" brushRef="#br0" timeOffset="13215.9909">18744 749 579,'0'0'81,"0"0"-70,0 0-3,0 0-7,0 0 4,100-43-2,-64 35-1,-2-2 4,-4 6-2,-6 1-3,-5 3-1,-7 0-8,-4 0-43,-2 3-89,-6 4-50,0 1-16</inkml:trace>
  <inkml:trace contextRef="#ctx0" brushRef="#br0" timeOffset="13460.9896">18896 709 166,'0'0'116,"0"0"-26,0 0-20,0 0-43,0 0 60,-28 95 23,25-49-64,3 4 2,-3 5-8,3-4-9,0-6-10,0-6-20,0-7 0,0-4 2,6-3-3,-1-6 0,-4-2-4,1-4-24,-2-4-11,0-3-20,0-3-34,0-3-93,-5 0-27</inkml:trace>
  <inkml:trace contextRef="#ctx0" brushRef="#br0" timeOffset="13643.9912">18770 1251 97,'0'0'153,"0"0"19,0 0-46,0 0-40,0 0-64,0 0-5,-9 4 2,36-4 1,10 0 18,9 0-9,2 0-19,3 0-6,-6 0-2,-4 0 1,-4 0-3,-1 0-37,-4-5-82,-6-3-236</inkml:trace>
  <inkml:trace contextRef="#ctx0" brushRef="#br0" timeOffset="14124.992">19507 696 492,'0'0'118,"0"0"-107,0 0-4,0 0 4,0 0 21,0 0 5,115-8-4,-59 2-9,1 2-10,-2-2-4,-7 1-10,-8 1 0,-4 2 3,-12 1-3,-5 1-45,-11 0-60,-8 0-193</inkml:trace>
  <inkml:trace contextRef="#ctx0" brushRef="#br0" timeOffset="14380.3902">19651 703 536,'0'0'43,"0"0"-39,0 0 40,-10 118 22,10-68-9,0 1-30,0-2-9,0-2-10,1-6-6,4-5 1,-1-2-3,1-3 0,0-5 1,0 0-1,0-5-4,-1-3-24,1-4-38,-1-6-119,1-8-203</inkml:trace>
  <inkml:trace contextRef="#ctx0" brushRef="#br0" timeOffset="15763.9989">21949 702 296,'0'0'21,"0"0"-12,0 0 4,0 0 65,0 0-9,0 0-10,-96-73-17,74 72-14,0 1-23,-3 0 0,2 0-5,1 12-4,-2 3 4,5 5 0,3 3 3,4 3-2,4 5 4,5 2 16,3 1-17,0 2-3,13 1 22,11-1-13,7-5 3,8 1 3,4-6-10,2-2 10,-3-3-15,-6 0 0,-8-2 3,-10 1-3,-9-2-1,-6-1 0,-3-1 2,0-1 7,-18 0-6,-3 0 3,-7-1 4,-2-4-10,-3-2-4,-2-2-13,3-5-23,-2-1-26,5 0-83,-1 0-127</inkml:trace>
  <inkml:trace contextRef="#ctx0" brushRef="#br0" timeOffset="18373.994">22185 905 184,'0'0'118,"0"0"-70,0 0 31,0 0 43,0 0-39,0 0-72,-31 5-6,28 20 2,1 4 28,2-1-6,0 1-18,0-5 1,5-1-6,9-5-3,6-3 8,2-3-10,6-6-1,5-3 10,5-3-7,2 0 4,-3-14-7,-4-4 2,-8-1-4,-8-1-4,-5-1 5,-8 0 0,-1 1 1,-3 4 0,0 4 0,0 3 0,0 4 4,0 4-1,0 1 7,0 0-10,0 7-3,0 19-4,2 11 4,-1 9 3,-1 2 11,0 5-7,0 1 1,0 2-1,-12 4-1,-12 3 1,-6-5-2,-5-2 0,-7-11 2,6-10-3,5-13 5,6-11-3,6-8 0,3-3 0,3-6-3,-1-15-3,5-3 1,3-3 4,5-4 0,1 3 26,0-4-22,6 3-6,18-3-1,10 2 1,9 0-4,11 1 1,6 2 3,-1 3-2,1 4 0,-3 2 0,-1 2-10,-3 0-11,0-2 9,-2-3-9,-6-4-10,-6-2 7,-8-2-12,-10 0-4,-7 4 30,-6 2 12,-6 4 7,-2-1 11,0 4 24,0 0 9,0 6-8,-2 2-12,1 4-11,1 3-3,0 1-16,0 0-1,0 4-17,4 19 2,10 7 15,2 3-3,-1 0 3,-3-1 0,-2-1 3,-4-1-2,-3-2-1,-3-4 4,0-3-4,-1-2 11,-14-2-9,-3-4 0,0-2-2,-1-5-5,-1-3 5,5-3-1,1 0 3,3 0 5,3-2-7,2-5 0,5 1 20,-1 1-9,2 2-1,0 0 5,0 2-7,0-2-8,12-3-6,12 0 4,8-2-2,3 1 2,4-3-4,3 2-3,-2-2-14,-5-1 14,-3-2 1,-5-2 8,-4-3-4,-5-4 5,-2-5-1,-2-4 1,-1-8 3,-3-9 0,1-4-4,1-4 0,-3 3 0,0 8 0,-1 7 0,-3 5 0,-4 6 3,-1 6 2,0 6-5,0 8 6,0 2 6,0 3-6,0 2 0,0 0-6,0 0-10,0 18 1,0 14-8,0 12 17,0 7-1,0 3-1,0 3 2,0-1 2,0-8-2,5-4 10,4-11-10,4-6 0,1-4 1,5-7 1,2-4-2,6-1 0,4-6 2,5-4 3,3-1-5,-3 0-1,-5 0 0,-6-11-3,-5 0-3,-5-6 5,-5-4-3,-2-4 3,-1-3-23,-6-2-7,-1 0 8,0 3 6,0 4 10,-1 10 8,-8 5 0,0 5 14,-1 3 1,-4 0-15,1 15-2,1 9-4,5 3 2,4 2 3,3-2-7,0-1 8,0-4 0,10-4 0,0-1 8,1-6-5,-1-2-1,2-4 0,-1-2 0,0-3 11,5 0-9,1 0 1,4-15 5,8-9-10,4-4-1,2-1-3,1 4-5,-10 6 8,-7 6-3,-7 5 4,-5 2 4,-1 3-1,0 1-3,2 2-2,0 0 2,1 10-2,-1 6 4,0 1 1,0 1 14,-3 0-6,-1 1-1,-1 1-2,-1-1-8,-2-2 13,0 1-11,0-3 1,0-3 4,0 0-5,0-6 3,0-2-5,0-3 0,0-1 5,0 0-2,0 0 2,0-8-5,0-5-8,0-2-4,9-3 5,3 1 3,0 2 0,1 0 3,-1 3 0,0 1 0,3 3 1,-3 2-3,0 2-2,-2 3 2,1 1 0,-3 0-1,0 0-1,0 0 4,-2 6-3,-2 4 4,2 3 0,-3-2 2,-2 3 12,2-3-9,-3 0 4,0-1 4,0-1-7,0-5-1,0-1-4,0-1 0,0-2 7,0 0-7,2 0 5,-1 0 3,2-2-6,2-8-3,1-7-1,6-2-16,3-4 12,5-1-16,6 2 0,-2 4 13,-5 5 3,-3 6 4,-5 5 0,-2 2-8,1 0 9,-4 8-8,3 4 8,-1 3-1,1 0 2,-2 2 1,2-1-2,1 1 0,-1-2 6,2-2-6,-1-1 0,2-3 1,2-1-1,2-4-11,3-4-27,3 0-13,1 0-84,3-4-178</inkml:trace>
  <inkml:trace contextRef="#ctx0" brushRef="#br0" timeOffset="19030.0254">22996 804 107,'0'0'159,"0"0"-150,0 0 34,0 0 39,118-23-13,-75 23-11,5 0 18,8-1-21,0-2-17,5-3-16,5 0-9,-2-3-7,0 2-5,-8-1-1,-10 4-27,-12 1-88,-12 0-150</inkml:trace>
  <inkml:trace contextRef="#ctx0" brushRef="#br0" timeOffset="19715.3311">24809 1003 648,'0'0'49,"0"0"-46,0 0 11,0 0 6,0 0-17,0 0 7,0 63-4,-12-38 9,0 3-14,-6-3 2,0 2-3,-4 1-56,-3-3-100,-1-5-250</inkml:trace>
  <inkml:trace contextRef="#ctx0" brushRef="#br0" timeOffset="25732.9898">6712 2957 241,'0'0'66,"0"0"1,0 0 17,0 0 25,0 0-31,0 0-57,0 0 9,0 0 6,-6-16-13,4 16-13,2 0-7,-1 0-3,-5 0 0,0 16-8,-3 6 8,-2 9 3,1 3-2,4 2-2,5 5-1,1 4 2,0 3 1,0 5 0,6-2 0,5-3 7,0-6-8,7-6 0,-2-5-1,2-6 2,3-3-2,3-5 1,0-4 0,3-6 1,2-5 0,1-2-1,0-1 4,4-18-3,1-5 8,1-5-9,0-4 0,1-5 5,-3-2-4,-4-4 1,-8-1-2,-4 3 1,-6 0 4,-2 1-5,-5 2 0,-2-4 0,-3 1 0,0 0 0,0 2 0,0 5 1,0 8-2,0 6 1,0 6 0,0 4 3,0 7-3,0 2 6,0 2 0,0 0-1,0 0-4,0 2-1,0 22-16,0 15 14,0 14 2,0 5 10,6 1-2,0-3-3,2-8 2,2-4-7,-1-5 0,-3-8 2,4-3-2,-5-7 0,-1-5 0,-1-4 0,-1-4 0,-1-4 0,-1-2 0,0-1 2,0-1 2,2 0 7,1 0-2,0-9-9,1-13 0,5-6-10,3-1 10,3-3-7,-2 0-7,2 2 7,2 4-1,-3 7 2,-3 7 2,-2 6 3,0 4 0,3 2-3,0 0-4,4 7 3,1 7 2,2 3 3,0 1 0,-1-2 2,3 1-2,-3-2 2,0-3 1,3-3-3,-5 0 0,7-2 1,3-6 0,4-1 1,2 0-2,-3 0 5,-5-6-5,-4-3 2,-2-4-2,-8 2 0,-2-4 10,-7-2-9,-1 0 0,0-2-1,-4 2-4,-10 1 0,1 4 0,2 6 4,4 3 4,1 3 1,0 0 5,2 9-10,-1 13-7,2 7 5,3 1 0,0 0 2,9-3-1,12-4 1,6-7 0,4-3 1,3-10 0,4-3 0,1 0-1,4-3-35,-6-11-20,0-4-18,-10-3-470</inkml:trace>
  <inkml:trace contextRef="#ctx0" brushRef="#br0" timeOffset="26378.2643">6458 3243 243,'0'0'106,"0"0"-103,0 0 10,0 0 16,0 0 45,0 0 3,102-12-13,-57 4-3,7-1-23,3 0-6,1-2-22,-3 1-6,2-2-4,-4 0 1,-8 1-3,-3 4-43,-9 1-100,-9 4-105</inkml:trace>
  <inkml:trace contextRef="#ctx0" brushRef="#br0" timeOffset="28319.8902">8956 3112 189,'0'0'60,"0"0"-2,0 0 52,0 0-36,0 0-14,0 0-30,-3-59 0,9 51-21,3 2 7,1 2-6,-1 3-8,5 1 7,0 0-9,3 0 0,2 11 1,2 4 5,-1 5 0,-1 4-2,-4 0 0,-2 3 7,-4-1-10,-4 1 3,-5-3 3,0-2-5,0-2 3,0-3-4,0-5 1,0-6 5,0-5-7,0-1 6,0 0 4,0 0-2,0-16-8,-2-8-4,2-5-3,0-1 6,3 0-12,10 3 6,-2 6 4,1 3 3,4 1 0,1 2 0,8-1 0,4 1-5,-3 1 5,-3 5 0,-4 4-2,-4 5-2,0 0 2,0 2-3,-3 14 5,3 1-2,-5 4 4,-1 0 4,1-1 3,-2 1-4,1-3 2,1 0-7,-1-2 1,0-2 3,-1 0-3,4-4-1,-5-1 1,4-3 0,2-4 0,2-2-1,4 0 0,4 0 12,-2-3-11,3-7 2,-1 2 1,0-5-3,-1 0 2,-1 0-3,1-1 1,-5-1 2,2-2-1,-4-1-2,0 0 3,-1-4-1,0-1-1,-2 2-1,2-2 0,-4 4 2,-1 2-2,-3 7-1,-2 2 0,-2 5 2,-2 3-3,0 0 2,0 0 0,0 0 0,-6 14-6,-4 8 6,-1 5 0,1 4 1,4 0 1,1-2 5,5-2-4,0-3 9,0-1-8,5-5 1,5-2-2,2-4-3,0 0 6,1-5-2,1-2-3,2-3 8,1-2-7,5 0 4,-1-5 2,-1-11-4,-3-5 3,0-4-7,-5-1-5,-5 0 0,-7-3-22,0 2-14,-4 0 6,-16 2-19,-1 2 0,-1 5 33,0 4 12,2 5 9,1 3 26,8 3 16,3 2-19,6-1-6,2 1 20,0 1-33,0 0-3,3 0-2,15 0-4,4 0 5,4 0 9,2 0-2,2 0 4,3 0-6,4-3-3,-1-3 5,-5 1-6,2 1-1,-9 1 0,-8 3-16,-1 0-67,-9 0-168</inkml:trace>
  <inkml:trace contextRef="#ctx0" brushRef="#br0" timeOffset="28639.9905">10406 3208 747,'0'0'9,"0"0"-4,0 0-3,0 0 6,0 0-2,0 0-6,0 0-1,1-6-37,-1 6-91,0-3-282</inkml:trace>
  <inkml:trace contextRef="#ctx0" brushRef="#br0" timeOffset="30200.9911">11070 2925 266,'0'0'64,"0"0"-12,0 0 32,0 0 19,0 0-47,0 0-28,-34-28-4,20 28-23,1 7-1,1 7 0,1 4 0,-2 6 12,4 4-2,1 5 0,2 2 10,6 0-5,0-5-2,0-4 0,5-3-12,8-3 8,2-5-9,3-1 3,0-7 10,2-2-9,-1-5 0,2 0 2,-3 0-4,1-8 15,2-5-11,-6-4-4,-2-1 7,-5-3-9,-4-2 4,-2-1-4,-2-2-5,0 2 1,-3 1-14,-12 2 10,1 2 5,1 4 4,-5 3-1,2 3 0,-1 0-2,-1 1 0,6 3-2,2 0 4,4 0 0,3 4 0,3 1 0,0-2-1,0 2-4,0 0 2,0-1-6,10 0 6,7-2 2,4-2 2,2-1-1,0-1 0,-1-3 2,-2 1 2,-2-1-3,-2-2 3,-2-2 2,0-1 0,0-3 2,-5-5-4,1-2-2,-4-5 9,-1 0-8,-4-2 0,2 1 9,-1-1-9,1 2 6,1 3-8,-3 1 1,1 8 1,-1 6 0,-1 6-3,0 5 10,0 1 0,0 0-8,0 0-2,0 0-4,0 0 2,0 10-6,0 17-3,0 14 11,0 11 1,0 13 1,0 11 3,0 5 1,0 1 13,0 0-19,0-7 7,0-3-1,-1-4-6,1-2 2,0 2-2,0 4 0,0 3-5,0 2 5,0 1 0,1-4 4,2-6-2,-1-6-1,1-8 0,0-10 0,0-11 3,0-10-4,0-13 0,-3-7-1,2-3 4,2 0-1,2-5 20,3-13 5,3-6-20,6-3-5,-6 1-2,-2 1 4,-1-1-2,-4-1 2,-2-4-4,-3-4-6,0-4-11,0-2-18,-5-1-2,-4 1-6,-3 4-8,2 4 16,-4 4 8,-1 4 5,-1 2 15,0 5-4,2 1 11,1 5 10,5 2-3,4-1 28,4 4-2,0-5-24,1-5 8,21-6-16,11-5-1,12-7 2,7 1-1,-1 0-1,-3 9 0,-11 5 0,-10 10-2,-8 5-24,-10 5-30,-9 0-132,0 3-252</inkml:trace>
  <inkml:trace contextRef="#ctx0" brushRef="#br0" timeOffset="33847.9888">13314 2766 86,'0'0'197,"0"0"-179,0 0 11,0 0 67,8-95 12,0 69-53,4 2-19,1 0 6,1 4-28,2 2-6,-4 3 14,4 3-10,1 3-3,4 6-9,4 3 4,2 0-7,6 14 7,-2 13-4,-4 9 15,-4 8-9,-9 5 1,-6 6 1,-8 2-5,0-3 5,-6-2-5,-12-2-3,-4-6 0,-4-2-1,-2-6-2,-5-4-5,2-7 2,1-4-3,6-6-9,6-7 18,8-5 0,4-1 2,3-2-2,3 0 3,0 0 14,0 0 6,0 0-6,13-5-9,14-3-4,7 3-3,8-3 4,3 2 0,0 4-5,-1-1 6,-5 3-6,-6 0 0,-6 0-3,-5 0 1,-4 6-32,-3 0-43,-1-1-126,-7-5-154</inkml:trace>
  <inkml:trace contextRef="#ctx0" brushRef="#br0" timeOffset="34217.9883">14034 2859 479,'0'0'95,"0"0"-62,0 0 16,0 0-30,0 0-5,0 0 11,72-11-20,-42 11-1,3 0 0,1-1-4,-3 1 0,1 0-1,-4 0-58,-4 0-112,-9 0-225</inkml:trace>
  <inkml:trace contextRef="#ctx0" brushRef="#br0" timeOffset="36351.9893">14919 3094 318,'0'0'115,"0"0"-114,0 0-1,0 0 13,0 0 19,0 0 20,0 0 0,79 27-12,-64-27 3,6 0-13,4-9-3,4-7-8,0-6-4,4-5-1,0-5-7,-2-4-6,-4 0 14,-6-3-15,-6 0 6,-4 0-2,-4-3 0,-1-3 0,-5-4-4,1 1 0,-2-2 0,0 2 0,0 3 0,-3 6 0,-6 4 2,-3 10-4,0 4 2,-1 5 0,-1 5 0,0 4-1,-2 6-15,2 1 2,0 0 11,0 14 0,1 11-11,1 14 11,-1 13 0,4 9 2,3 9 1,3 0-4,3 0 4,0-6-3,1-4 3,14-7 0,5-8 0,3-6 0,4-6 0,1-7-1,1-5 2,3-8-1,-1-6 0,4-6 1,-2-1 9,0 0-10,0-12 0,0-5 6,-3-4-5,-5 2 1,-5-1-2,-7 1 2,-6 2 1,-4-1-2,-3 0-1,0 3 4,0 0-3,-7 3 2,-6 2-3,-1 2 2,2 3 2,0 4-4,3 1 0,0 0 0,0 10 1,2 12-2,1 3-3,6 0 0,0-2 3,0-2 2,4-3 0,4-6 0,2-1 1,1-3-2,1-6 0,4-2 0,2 0 6,6-4-2,1-15 6,5-4-3,-2-3-5,-4-1-2,-3 2-1,-3 0-7,-4 4 7,0 3-4,-3 5 5,-2 4-1,1 3 2,-4 3-2,5 2-2,0 1-2,3 0 3,2 0-5,1 11 5,1 6 2,-3 1 0,3 1 1,-5 1 1,0-1 1,-1 1 11,2-3-14,-2-2 3,-2-3-2,3-3 1,0-5-1,-3-2-1,3-2 0,-2 0 7,4 0-7,0-12 7,2-6-3,-1-3-2,-3-2-4,-6 0 1,-1 0-1,-3-3 1,-1-1-11,-2 0-3,0 1 2,0 5 3,0 5 10,0 5-4,0 4 4,-3 2 8,1 3 4,2 2-9,0 0-3,0 0-7,0 0-1,3 0-4,14 0 12,2 3-3,4 1 3,-1-1 0,2-2 0,-3-1 3,1 0 1,2 0 0,1 0-3,1 0 7,4-3-8,1-3 0,0-2 3,-2 3-3,-7-3 4,-6 2-4,-7 0 0,-6-2 8,-3 2 6,0 0 0,0 0-8,-12 2 10,-6 2-2,-4 2-14,-2 0 1,-3 4-3,2 13 2,3 3 0,6 2-5,5 4-2,6 1 7,5-3-1,0 2 1,2-5 1,12-3 0,5 0-1,1-6 2,7 0-1,3-3 7,4-4-6,4-2 1,6-3 18,0 0-13,-1-8-6,-1-9 6,-5-5-7,-3-6 7,-2-9-8,-5-5-1,-7-9 0,-5-4-12,-5-5 3,-5-4 2,-5-3 5,0 3 0,0-1 3,-12 5 0,2 6 5,-2 7-2,3 12 17,2 16 12,2 10-5,2 9 11,1 0-38,-2 15-11,-2 30-8,-3 21 9,0 19 10,1 5-2,5-2 4,3-3-3,0-13 1,17-10-6,7-11 5,0-12-3,9-10-23,2-9-34,7-13-7,7-7-41,4 0-370</inkml:trace>
  <inkml:trace contextRef="#ctx0" brushRef="#br0" timeOffset="37989.9059">18343 2291 244,'0'0'4,"0"0"44,0 0 6,0 0-30,0 0-24,0 0-8,0 17 8,0 13 23,0 9 42,0 9-28,0 6 20,1 5-10,7 0-13,4-5 7,6-7-22,4-6-8,1-9 0,2-7-5,2-7 2,0-6-1,-1-8-7,4-4 0,5 0 12,0-9 6,6-13 0,0-7-5,-5-4-6,-6-1-2,-6-3 0,-9-2-5,-6 0 11,-6 0-11,-3 0 3,0 0-1,-3 0-1,-8 2-2,1 4-4,0 5-10,7 6-2,3 8-39,0 6-54,0 2-194</inkml:trace>
  <inkml:trace contextRef="#ctx0" brushRef="#br0" timeOffset="38420.987">19126 2285 478,'0'0'123,"0"0"-81,0 0-6,0 0-36,0 0-1,0 0 1,0 103 1,0-52 27,0 2-8,0-2-13,2-6 8,-2-4-8,0-7-7,0-3 2,0-3 0,0-4 1,0-4-3,0-8-11,1-4-26,1-5-40,-1-3-76,2 0-26,0-10 60</inkml:trace>
  <inkml:trace contextRef="#ctx0" brushRef="#br0" timeOffset="38849.9872">19138 2373 154,'0'0'104,"0"0"30,0 0-15,0 0-3,0 0-57,0 0-33,0-74-12,0 74-14,7 7-15,12 17 13,9 9 2,2 7 18,1 0 0,2 1-18,-3-2 2,-2-4 5,-3-5-7,-2-6 0,-4-2 0,1-1 2,0-4-3,-2 0 1,2-5 0,-7-5-1,-4-2 2,-3-2-1,-3-3 3,-1 0-1,2 0 17,4-12 37,2-11-28,0-4-16,0-8-12,0-2 5,-4-6-5,-2 0 1,-2 0-4,-1 2 2,1 2-12,1 1 4,0 5-11,0 4-28,4 5 2,-2 9-50,1 6-143,-3 6-137</inkml:trace>
  <inkml:trace contextRef="#ctx0" brushRef="#br0" timeOffset="39242.987">19875 2208 280,'0'0'109,"0"0"-51,0 0-9,0 0 13,0 0-30,0 0-27,30-5 6,-3 3 8,0-1-14,1 0-4,-1 0 0,-3 0 3,-6 1-8,-2 1 4,-5 1-63,-4 0-39,-4 0-76,-3 0-23</inkml:trace>
  <inkml:trace contextRef="#ctx0" brushRef="#br0" timeOffset="39509.9871">20006 2246 54,'0'0'134,"0"0"-55,0 0 45,0 0 7,0 0-47,0 0-56,-40 47-27,37-21 24,2 3 1,1 5-3,0 0-5,0 3-11,3-3-2,3-1 0,-1-1-4,-1-2 2,-3 0-2,-1-1-1,0-2 4,0-2-4,-3-4-31,-7-3-17,-1-4-58,1-5-78,1-3-45</inkml:trace>
  <inkml:trace contextRef="#ctx0" brushRef="#br0" timeOffset="39693.9881">19843 2761 132,'0'0'125,"0"0"-108,0 0 37,0 0 1,0 0-25,0 0-19,19 0 7,6 0 13,3 0-13,2 0-14,0-1 0,0-4-4,-3 0-58,-2 1-87,-4 1-102</inkml:trace>
  <inkml:trace contextRef="#ctx0" brushRef="#br0" timeOffset="40375.6194">20378 2261 262,'0'0'138,"0"0"-95,0 0-28,0 0 42,0 0 22,118-6-25,-69 3-16,8-1-8,-1-4-9,-1 2-17,-10 1 1,-9 1-5,-7 4 0,-7 0-2,-10 0-18,-7 0-72,-5 2-126,0 3-49</inkml:trace>
  <inkml:trace contextRef="#ctx0" brushRef="#br0" timeOffset="40644.2121">20642 2236 17,'0'0'345,"0"0"-335,0 0 6,0 0 23,-25 102 66,22-61-13,0 2-63,3 1 4,0-7-12,0-3-7,0-4-10,0-5 3,0 1-5,0-3-2,0-4 2,0-1-2,0-3-22,4-1-81,-1-5-158</inkml:trace>
  <inkml:trace contextRef="#ctx0" brushRef="#br0" timeOffset="41304.9851">21406 2291 509,'0'0'88,"0"0"-47,0 0-20,0 0-15,0 0-6,0 0 0,-21 101 10,3-43 27,-6 2-12,-2-1 5,-1-4-19,1-7-3,5-10-1,4-6-7,6-10 3,5-5-3,0-6 0,5-6-2,1-3-11,0-2-41,0 0-14,0-11-11,5-13-12,7-6-144,1-5 90,1-1 36</inkml:trace>
  <inkml:trace contextRef="#ctx0" brushRef="#br0" timeOffset="41565.8688">21417 2293 112,'0'0'129,"0"0"7,0 0-45,0 0 18,0 0-43,0 0-43,46-64-15,-37 78 0,4 18-2,2 10 36,1 6-19,-2 5-4,-4-2-13,1 1 4,-2-4 5,-3-8-9,0-5-1,-1-6-5,0-4 2,-4-4 2,-1-5-4,2-5-12,-2-4-34,0-5-60,0-2-168,0 0-65</inkml:trace>
  <inkml:trace contextRef="#ctx0" brushRef="#br0" timeOffset="41751.9836">21321 2549 594,'0'0'42,"0"0"-42,0 0-4,0 0-1,0 0 5,109-3 0,-76 3 0,-2 0-95,-4 0-183</inkml:trace>
  <inkml:trace contextRef="#ctx0" brushRef="#br0" timeOffset="42097.1833">21807 2288 623,'0'0'36,"0"0"-36,0 0-1,0 0-1,0 0 1,0 0 1,-6 118 18,6-67 9,0 0-8,0-3-7,-3-3-2,0-5-5,3-6-3,0-5-2,0-7-1,0-5 1,3-7-40,6-5-39,2-5-58,5-1-67,-2-21-61</inkml:trace>
  <inkml:trace contextRef="#ctx0" brushRef="#br0" timeOffset="42588.0096">21889 2350 440,'0'0'79,"0"0"-15,6-113-38,8 76 0,2 5 19,3 5-11,-2 9-17,1 7-12,-3 7-3,-1 4-2,-1 0-2,-1 15-1,-2 13 0,-4 7 3,-6 7 3,0 2 0,-18-2-3,-6-1 0,-7-7-2,-3-2 0,-2-7-14,3-7 7,8-6-9,7-7 11,4-5 7,7 0-2,1 0 0,3 0 4,3-9-2,0 1 10,0 2 8,0 4-17,7 2-1,13 0-1,5 0 1,6 5 2,4 10 0,-3 4 5,-2 3-7,-3 2 5,-3 2 4,-2-1-3,-1-1-1,-3 1-5,-3-4 0,-4-2-2,-4-1-15,0-1 1,-1-2-24,0-1-56,1-4-71,-3-4-102</inkml:trace>
  <inkml:trace contextRef="#ctx0" brushRef="#br0" timeOffset="43236.9867">22662 2094 17,'0'0'361,"0"0"-263,0 0 37,0 0-40,0 0-76,0 0-17,-6 74-2,-6-24 9,-1-1-4,0 1 10,-1-1-3,-2-1-5,1-4 1,-5 0-8,1 0 0,-5-5 4,0-5-4,2-5-26,4-5-8,3-7-42,4-10-171</inkml:trace>
  <inkml:trace contextRef="#ctx0" brushRef="#br0" timeOffset="43531.9857">22346 2146 465,'0'0'30,"0"0"-24,0 0 5,0 0-1,0 0-10,0 0 0,40 58 32,-22-25 22,5 0-39,0-4-10,1-2-3,-3-5 2,-2 0-4,-2-4-67,-5-3-85,-5-6-141</inkml:trace>
  <inkml:trace contextRef="#ctx0" brushRef="#br0" timeOffset="44994.9879">24102 2264 55,'0'0'392,"0"0"-364,0 0-9,0 0 35,0 0-15,0 0-39,0 26-6,0 8 6,0 8 21,0 6 22,0-5-6,0-1-18,0-6-3,-2-2-10,0-6-5,2-4 4,0-3-5,0-4 2,0-7-2,0-2-38,0-7-60,0-1-102,0 0-22</inkml:trace>
  <inkml:trace contextRef="#ctx0" brushRef="#br0" timeOffset="45556.989">24126 2306 84,'0'0'114,"0"0"-35,33-90-26,-17 66 26,2 3 8,-2 3-49,4 3-21,1 7 8,0 8-2,1 0-14,0 24-8,-2 9 28,-1 7 4,-4 3-14,-2 1-9,-5-5 9,-4-1-19,-2-7 4,-2-7 2,0-4-5,0-8 1,0-4-2,0-5 1,0-3 4,0 0-4,3 0 6,-3 0 3,1-8 3,2-15 24,3-8-37,2-7-1,2 4-3,6 0 4,0 6 0,1 1 0,0 1 0,1 7-1,-2 4-1,0 6-1,-2 5-1,4 4 1,1 0-5,4 14 1,5 7 7,2 6 0,0 2 4,-7 1-3,-3 1 14,-7 1-10,-7 1-3,-4 2 4,-2 1-4,0 0 3,-6-3-4,-5-4-1,3-8-9,3-9-24,5-6-7,0-5-32,3-1-93,15-4-72</inkml:trace>
  <inkml:trace contextRef="#ctx0" brushRef="#br0" timeOffset="46552.2167">25322 2138 105,'0'0'309,"0"0"-238,0 0 12,0 0 18,0 0-43,0 0-44,-3-5-14,-9 28-3,-5 11 3,-2 8 0,0 4 0,-2 2 0,2-1 18,0-5-6,1-4-1,3-9-11,4-1 0,-1-7 5,6-6-5,2-5 2,2-5-2,2-4 2,0-1 4,0 0-6,0 0 4,0-13 8,6-11-5,8-9-7,4-3-5,2-5-9,2 2 10,-2 1-5,-2 5 9,-1 1-1,-3 1 3,0 2-2,2 2 0,-1 3 2,-1 8-1,-4 3-1,-2 7 0,-1 6-1,5 0 1,2 9-8,3 20-1,0 12 9,1 3 2,-6 4 2,-1-4 6,-5-2 5,-3-2-11,1-6 4,-3-2-5,-1-5-3,2-5 5,-2-2-5,0-6-26,1-4-20,-1-6-82,0-4-192</inkml:trace>
  <inkml:trace contextRef="#ctx0" brushRef="#br0" timeOffset="46759.9873">25242 2359 461,'0'0'2,"0"0"-2,0 0 0,91-15-1,-67 13 2,3 2-1,-4 0 0,0 0-76,-7 0-103</inkml:trace>
  <inkml:trace contextRef="#ctx0" brushRef="#br0" timeOffset="47197.9853">25751 2115 590,'0'0'61,"0"0"-61,0 0 0,0 0 12,0 0-1,0 0-4,81 0 14,-39 0-6,3 0 1,0 0-15,1 0-1,-1 0 4,-2 0-3,-4 0 1,-6 0-2,-8 0-3,-7 0-4,-5 0-54,-5 0-117,-8 0-132</inkml:trace>
  <inkml:trace contextRef="#ctx0" brushRef="#br0" timeOffset="47460.109">26030 2109 417,'0'0'56,"0"0"-43,0 0-13,-10 91 108,7-55-46,0 5-16,2 1-23,1-3-11,0-2-2,0-2-8,0-2 2,0-1-4,0-4 0,0 1 2,0-2-2,0-5-14,4 0-25,4-9-104,3-8-162</inkml:trace>
  <inkml:trace contextRef="#ctx0" brushRef="#br0" timeOffset="47814.9886">26468 2216 651,'0'0'16,"0"0"-16,0 0-8,0 0 8,0 0 0,-13 122 30,5-74 2,1-1 2,-1-4-10,5-3-16,2-6-3,-1-4-3,2-4 1,0-6-3,0-7 0,0-4 0,0-3-32,0-5-32,0-1-61,3 0-55,5-5-29</inkml:trace>
  <inkml:trace contextRef="#ctx0" brushRef="#br0" timeOffset="48315.988">26541 2150 161,'0'0'126,"0"0"-30,0 0 20,0 0-1,28-81-49,-23 78-39,1 3-23,3 0-1,4 0-6,2 7-1,2 11-1,-4 6 5,-3 4 1,-5 0 5,-5-1-4,0-1 2,-6-2-7,-12-3 3,-6-3-4,-1-4-1,-2-6-12,5-3-16,4-3 12,6-2 14,6 0 6,2 0 2,4 0 5,0 0 34,0 0-7,0 0-33,0 0-1,7 14-15,9 9 14,7 4 4,0 0 3,0 2-2,1-1 1,-2 0-1,-1-3-3,-3-3 0,-2 0 4,-4-4-2,-2-2-2,-5-2 0,0 0-6,-2-3-25,3-1-87,-2-6-14,2-4-141</inkml:trace>
  <inkml:trace contextRef="#ctx0" brushRef="#br0" timeOffset="48790.9859">27010 2146 68,'0'0'277,"0"0"-172,0 0 32,0 0-49,0 0-52,0 0-13,4-8-8,18 2-11,7 0-4,4-2 0,-2 2 1,0 3 0,1 2-1,-3 1 0,1 0-7,-1 0-61,-8 0-179,-8 0-180</inkml:trace>
  <inkml:trace contextRef="#ctx0" brushRef="#br0" timeOffset="49039.9874">27183 2126 511,'0'0'162,"0"0"-162,0 0-15,0 0 15,0 0 17,-7 101 14,7-64-14,0 1 1,0-3-5,7-2-12,-1-2 0,-2-2 1,-2 1 0,-2 0-2,0-4 0,-3-3-19,-9-3-30,-3-3-69,0-5-111,-3-3-109</inkml:trace>
  <inkml:trace contextRef="#ctx0" brushRef="#br0" timeOffset="49224.9869">27011 2612 377,'0'0'232,"0"0"-232,0 0 0,0 0 2,0 0 15,99 0 11,-62 0-15,6 0-3,1-4-3,2-1-5,-3 2 2,-4-2-4,-8 4-47,-8-1-137,-10 1-141</inkml:trace>
  <inkml:trace contextRef="#ctx0" brushRef="#br0" timeOffset="50003.7582">27988 2185 14,'0'0'256,"0"0"-192,0 0 51,0 0-8,0 0-21,0 0-39,-13-80-30,6 72 0,-3 8 4,-7 0-9,-8 8-12,-11 22-2,-8 10 0,-3 7 2,2 4-4,7 0 4,7-2 6,9-3 0,10-2-6,6-5 3,6-6-2,0-6-1,19-4-7,5-7 6,6-4 2,6-2 6,1-7-4,2-3-1,-1 0-2,-3 0-11,-2 0-28,-5-10-56,-4-1-195</inkml:trace>
  <inkml:trace contextRef="#ctx0" brushRef="#br0" timeOffset="50654.9467">28312 2169 319,'0'0'81,"0"0"-20,0 0 7,0 0 23,0 0-77,0 0-14,0 50 0,0-8 16,-4 3 42,-2-1-30,1-2-1,2-6-17,3-3-7,0-4-1,0-3-2,0-5 1,0-3 0,0-4-1,2-3 0,-2-3 1,0-2-1,0-3-6,1-2-24,-1-1-25,2 0-28,1 0-32,3-16-107</inkml:trace>
  <inkml:trace contextRef="#ctx0" brushRef="#br0" timeOffset="50921.9833">28432 2132 576,'0'0'73,"0"0"-34,0 0-30,0 0 6,0 0-15,0 0-1,83-48 1,-55 45-1,1 3 1,-8 0-4,0 0 2,-5 0 1,-4 6-31,-3 4-43,0 4-21,-5 1-55,-4 0 27,0-2-28</inkml:trace>
  <inkml:trace contextRef="#ctx0" brushRef="#br0" timeOffset="51141.985">28384 2344 175,'0'0'266,"0"0"-249,0 0 4,0 0 35,0 0 12,0 0-21,80 0-30,-48 0-11,-4 0-6,-4 0 0,-9 0 0,-5 4-4,-8 6-105,-2 5-67,-5 1-84</inkml:trace>
  <inkml:trace contextRef="#ctx0" brushRef="#br0" timeOffset="51363.6411">28324 2600 248,'0'0'65,"0"0"-61,0 0 44,0 0 33,0 0 38,0 0-49,89 15-35,-57-15-19,2 0-12,-1 0-2,-2-2-1,1 0 0,-4-1-1,0-2-67,-3 0-73,-3-2-104</inkml:trace>
  <inkml:trace contextRef="#ctx0" brushRef="#br0" timeOffset="52161.9884">29059 2206 120,'0'0'155,"0"0"-41,0 0 21,0 0-84,0 0-25,0 0-5,8-77-12,-8 65 3,0 1 5,0 2 35,-3 2-20,-13 1-21,-4 3-11,-5 3-5,-2 0 5,2 10-3,-1 11 1,8 3 1,4 2-5,3-1 4,8 4-2,3 3-3,0 0 4,0-1 2,15 0 1,10 1 2,7 0 6,2-2 6,0-2-4,-1-2-3,-6-2 0,-8-3-7,-7-3 0,-5-4 2,-3-2-2,-4-1 1,0-4 3,-6 2-3,-12-2 16,-6-1-11,-3-1-4,0-3-2,1-2-21,1 0-43,0-7-142,4-9-305</inkml:trace>
  <inkml:trace contextRef="#ctx0" brushRef="#br0" timeOffset="54111.9885">30461 2539 560,'0'0'0,"0"0"-4,0 0 2,0 0 2,0 0 0,0 0 9,10 70 10,8-66 23,4-1-1,1-3-20,1 0 3,1 0-17,-4 0 1,0-1 6,1-8-11,0-5 10,-1-2-6,-1-7 3,1-4 7,-2-6-17,2-4 0,-2-1 5,-4-3-5,-2-1 3,-2 2-3,-3-3 0,0 2 0,-3 2 3,-2 2-3,-3 6 0,0 3 1,0 7 1,0 6-2,0 5 2,0 5 9,-2 4-5,1 1 3,-1 0-6,2 0-3,-1 0 0,-8 22-13,-1 17 5,-4 11 6,-1 7 3,3-3-2,2-1 1,4-4 0,4-2 3,2-3-3,0-5 0,5-3-3,13-2 3,4-6 0,-1-4 0,4-3 2,-1-6-3,-2-4 1,3-4 0,0-4 6,2-3-6,0 0 0,1-3-4,0-17 1,2-5 3,-2-7-2,1-6-18,-4-2 20,-2-3-11,-6 1-2,-5-1 8,-7-1 1,-3 2-8,-2 2 2,0 2 7,0 8 3,0 7 0,-2 10 13,-1 7 4,1 6-7,1 0 2,-1 0-12,-1 16-8,-3 16 5,-1 10 3,0 8 0,-1 1 5,2-1-5,-3-5 8,5-5-8,-1-6 1,2-11 2,2-4-3,-1-8 0,2-6-1,0-3 4,0-2-2,0 0-1,0 0 2,0 0 10,0-2-6,0-10 19,9-4-25,4-2-10,3-2 4,0 2-2,1 2 4,0 3-1,0 6 5,-2 4-3,-2 3 2,2 0-6,2 2 7,-1 14-5,0 4 4,1 2-3,-2 1 4,-1-2 0,2-3-2,-2-3 5,0-3-3,2-3 0,-1-3 0,1-3-3,3-3-45,-3 0-61,-3 0-144</inkml:trace>
  <inkml:trace contextRef="#ctx0" brushRef="#br0" timeOffset="54968.9861">31803 2391 252,'0'0'66,"0"0"7,0 0-17,0 0-25,0 0-29,0 0-1,-91-25 0,69 41 2,-2 5 36,3 6 34,-3 3-32,5-1-14,4-1-13,6-4-1,8-4-13,1-5-2,0-1 0,3-7 4,13-3 3,6-2 21,2-2-14,3 0-1,2-11-11,-3-7-3,0 0-2,-4-1 2,-4-1 0,-3 3-13,-8 4 11,-1 5 5,-6 5 2,0 3 29,0 0-5,0 0-21,0 0-5,0 0-9,2 3-3,4 10 8,2 0 4,2 0 0,0 0-2,5-1 2,0-2 0,6-2 0,-1-3 0,2-4 3,1-1-2,0 0 3,0-6-2,-1-7-2,0-6 8,-1-3-8,-5-7 0,4-3 5,-4-5-5,2-6-6,-3-2 5,0-6 1,-5-4 1,-1 2-1,-5 0 0,-4 13 12,0 14 1,0 11 8,0 11 7,0 4-15,0 1-13,-1 32-15,-11 17 2,-1 17 11,0 3 1,5-7 1,6-6-2,2-7 2,0-8-5,3-7 5,12-10-3,3-7 2,8-9-4,5-5-35,3-4-15,2-2-114,-4-15-172</inkml:trace>
  <inkml:trace contextRef="#ctx0" brushRef="#br0" timeOffset="55308.9856">31912 2266 292,'0'0'203,"0"0"-198,0 0-5,0 0 42,82 1 2,-41-1-19,3 0 1,1 0-8,0 0-14,0 0-1,-2-1-2,-3-1 1,-7 1-4,-13-1-13,-9 2-47,-6 0-44,-5-1-23,0 0 3</inkml:trace>
  <inkml:trace contextRef="#ctx0" brushRef="#br0" timeOffset="55921.985">30556 2221 106,'0'0'196,"0"0"-178,0 0-7,0 0 60,0 0 8,0 0-20,109 6-17,-58-6-4,9 0-19,1 0 13,1 0-30,-4 0 0,-5-2-2,-10 1-17,-12-1-107,-13 1-99,-12 1-88</inkml:trace>
  <inkml:trace contextRef="#ctx0" brushRef="#br0" timeOffset="59740.9758">1756 4807 10,'0'0'197,"0"0"-70,0 0-9,0 0-30,0 0-1,0 0-40,0 0-14,0-28-11,0 28-13,0 0 0,0 0-9,0 0-2,0 0-9,1 15-1,1 6 12,2 10 0,1 0 3,2 4 1,-1-3-4,3-3 2,2-1-6,2-4 7,-1-3-6,4-5 3,-1-2 0,0-5 0,-3-3 0,4-4 0,-2-2 3,-1 0-3,4-4 0,-3-7-5,0-6 3,2 0-2,-4-2 0,-1-4-5,-1 1 2,-4-2-2,0 1 3,-4 8 2,-2 4 4,0 6 7,0 3 5,0 2 12,0 0-24,0 0 0,0 6-19,0 11 7,1 8 12,8 0-3,3 3 3,3 0-4,6 0 4,1-2 0,-1 0 4,3-5-4,1-3 0,-1-4 4,3-7-4,-6-3 0,6-4 2,-3 0-1,-2-5 0,-1-10-1,-2-5-18,-5-2 14,-1-4-5,-5-1 3,-5 0 2,-3 0-3,0 1 4,0 0 2,-3 4 1,-8-1 1,1 7-1,2 1 0,-1 3 4,2 2 3,0 5-1,-1-1-5,5 1 4,3 2 11,0 1-6,0 1-10,0 0-1,0-2-9,11-2 5,8-1 4,3 0 1,1 0-4,-1 3 4,5-2 0,0 0 0,1-3 3,0-3-2,-1 1-1,0 1 0,-9 3 0,-3 3 0,-9 1 0,-6 2-1,0 0 2,0 0-4,0 0-5,0 5-14,-12 12 20,-3 5 4,4 3-2,3 6 15,3 0-5,4 0 10,1-5-20,0-3-2,6-4 1,8-5 1,0-3-1,2-2 1,1-3 0,-1-3 1,2-3-1,0 0 0,1 0 8,-2-11-8,-1-6-5,-4-5 2,-3-3-11,-2-3 1,-7 3 2,0 1 4,-5 3-3,-10 1-5,-6 4 5,4 1-2,-2 2-3,4 5 5,3 3 5,3 2 5,6 1 11,0 2 6,3 0-17,0 0 0,0 0-16,0 0 1,12 0 6,4 0 8,1 0-3,4 0 8,-3 0-3,9 0 5,-2-1 2,5-7 5,4-1-13,5-3 1,1 0 7,-1 2 6,-11 2-8,-14 5-6,-7 3 1,-7 0-5,0 0 1,0 1 3,0 15 10,0 2 2,0 4 1,0 1-5,0-2 2,0-2-4,3-2-6,5 0 5,1-1 8,2 0-11,6-2 2,8 0-1,4-2 0,2-6 9,3-3-12,2-3 0,0 0 10,-3 0-10,-2-13 3,-10-5-3,-2-2 4,-8-3-4,-7-1 0,-2 0 0,-2 0 5,0 3-5,0 5 5,-3 5 2,-3 8 9,3 3 11,-2 0-12,4 0-15,-1 9-7,1 11 2,1 2 4,0 1-1,3-2-7,9-2 8,1-1 1,4-4 0,-3-2 0,3-3 0,5-2-2,5-5 2,6-2 0,0 0 8,1-5-7,-4-10 0,3-1 4,-5-7-4,-3-2 0,-2-6 1,-5-5-1,-6-5 6,1-5-6,-8-7 2,-5 1-1,0-1-1,-3 5 0,-15 4 1,-3 7-2,-6 2 11,6 5 6,-1 7 2,8 9-9,4 7-4,-2 7-2,6 12-4,-3 30-14,0 22 11,6 16-5,3 2 5,0-3 2,18-12-1,13-11-6,5-14 8,5-12-31,3-10-17,-2-10-96,1-4-186</inkml:trace>
  <inkml:trace contextRef="#ctx0" brushRef="#br0" timeOffset="60600.9869">4462 4718 66,'0'0'260,"0"0"-189,0 0-47,0 0-11,-94-27 22,64 27-8,-1 8-18,-4 8-3,1 0 39,7 3 1,2 3 7,7 3-34,5 3 9,2 0 3,4 1-14,7-4-6,0-2-11,7-4 3,16-2-3,5-6 0,3-5 0,2-6 4,2 0 5,-4-6-2,3-12-7,-5-5 4,-1-6-3,-6-2 1,-4-4-2,-6-2 5,0-7-1,-3-4-1,-5-8 0,-1-3-1,-1-1 23,-2 2-19,0 6 8,0 10 11,0 12-5,-3 9-8,0 11 6,0 5-9,3 5 1,0 0-10,0 31-19,1 19 12,11 19 7,3 8 3,8 0-3,7-5-3,8-13-1,7-9-13,1-14-36,2-9-16,1-10-71,-10-9-186</inkml:trace>
  <inkml:trace contextRef="#ctx0" brushRef="#br0" timeOffset="61971.9864">6354 4308 288,'0'0'76,"0"0"-10,0 0 18,0 0 36,0 0-62,0 0-44,-2-9-14,2 35-7,0 12 7,2 7 25,8 8-3,-2 2-14,-1 1-1,-1-2 11,0-6-16,-2-7 1,-2-4-3,-1-5 2,1-5 1,-2-5-3,0-3 2,0-4 0,0-6-2,0-3 1,0-4-1,0-2 2,0 0-2,0 0 0,0-4 4,0-11 1,0-3-5,3-3-1,3-5 0,3-1-4,3-1 5,0-1-5,-3 4-2,4 4 6,-2 1-3,0 7 4,0 0-1,1 9 0,0 4-2,1 0-5,-1 7 1,3 15 4,0 3 3,-6 3 0,0 3-1,-9 1 1,0-1 3,0-1-3,-14 0 0,-8-2-2,-3-3 2,-5-6-8,3-3-17,-1-11 2,8-5 22,1 0 1,2 0-13,4-11 9,3 0 1,5 0 3,2 4 9,3 3 15,0 1 2,0 3-26,6-2-7,14 2 6,8-3 0,5 0 1,4 0 2,0 0-1,4 0 13,5 0-12,2 0 1,4-2 2,0-1-3,-4 0-1,-4-2-1,-6 0 1,-4-3 0,-4-2 0,-5-2 0,-2-5 10,-5-1-10,-5-2 8,-3-2-4,-8-4-1,-2 0 3,0-2-6,-6 1-1,-12 5 3,-1 5-3,1 8 4,-3 7-4,7 5 1,-2 0-7,6 17 5,2 13-9,8 7 5,0 2 4,0-1 0,12-5 1,7-6 1,6-3 8,3-6-9,10-7 0,7-10-1,7-1-1,1-1-32,-1-14-56,-6 0-224</inkml:trace>
  <inkml:trace contextRef="#ctx0" brushRef="#br0" timeOffset="63291.9853">9790 4205 94,'0'0'112,"0"0"-5,0 0-26,-85-38-20,55 36-36,-3 2-13,2 0 4,1 0 10,2 0-6,1 9-7,0 4-4,1 3-9,-4 5 1,1 5 4,-1 7 13,1 8-18,3 6 0,2 6 1,7 5 11,7 0-10,10-2-1,0-2 3,10-6-1,11-4 19,6-10 3,5-5-16,2-8 5,4-9-14,0-6 1,-2-4 15,-8-2-3,-4 0-3,-9-5-7,-2-5 3,-4-6 5,0 1-11,-3-3-3,-3-3 0,-3 2-5,0-3 3,0 1 1,-1 0 4,-7 2-3,5 2 3,2 1 0,1-1-1,0 3-2,12 0 2,4 5-5,2 6 1,4 3 4,4 3-6,2 18 7,0 3 5,-2 3 6,-7 0 0,-1-3-9,-6-1-2,0-4 5,-2-2-5,-1-2 0,0-2 0,-3-1-1,0 1-47,-1-5-105,-4 2-105</inkml:trace>
  <inkml:trace contextRef="#ctx0" brushRef="#br0" timeOffset="63679.9852">10149 4206 429,'0'0'205,"0"0"-175,0 0-22,0 0-8,0 90 38,0-40-8,0 3-3,0 1-6,0 0 4,0-6-21,0-4-4,0-8 5,6-6-5,-1-6 0,-2-3 0,0-6-1,0-4-2,-2-4-42,2-2-31,0-3-77,3-2-91,-2-2 25</inkml:trace>
  <inkml:trace contextRef="#ctx0" brushRef="#br0" timeOffset="63923.8557">10182 4250 455,'0'0'57,"0"0"-43,0 0-14,48-77 0,-23 56 0,2 4 0,3 3-1,-3 7 0,-5 3 1,-1 4-3,-2 0 1,-4 0-5,0 9-70,-7 6-15,-4 4-71,-4 2-17</inkml:trace>
  <inkml:trace contextRef="#ctx0" brushRef="#br0" timeOffset="64140.0967">10228 4385 120,'0'0'147,"0"0"-43,0 0-10,0 0 24,0 0-59,0 0-28,0 0-8,62-6-8,-33 1-5,1 4-10,-3 1 1,-2 0-1,-8 0-10,1 11-31,-11 7-76,-7 6-28,0 3-104</inkml:trace>
  <inkml:trace contextRef="#ctx0" brushRef="#br0" timeOffset="64357.9872">10251 4674 342,'0'0'47,"0"0"-41,0 0 26,0 0 35,0 0 19,0 0-35,34 42-17,-12-42-5,5 0-14,4 0-2,2 0-11,2-1-1,-3-2-2,1 0-20,-3 1-11,0 2-54,3 0-117,-3 0-118</inkml:trace>
  <inkml:trace contextRef="#ctx0" brushRef="#br0" timeOffset="64939.9859">10934 4239 395,'0'0'85,"0"0"-85,0 0-4,0 0 4,0 0 32,0 119 48,0-68-20,3 1-23,0-6-5,0 1-15,0-10-15,1-4 2,-1-7-4,2-6 0,1-9-2,-2-4-29,1-7-34,7 0-71,0-14-8,0-11-15</inkml:trace>
  <inkml:trace contextRef="#ctx0" brushRef="#br0" timeOffset="65309.9832">11019 4304 144,'0'0'92,"0"0"55,0 0-71,0 0 0,0 0-28,0 0 3,0-50-51,14 71 3,6 11 23,3 8 5,-2 5-13,3 3-3,-2 1-1,2-5-7,-5-7-7,2-4 1,-4-10 3,-1-5-4,-1-6 0,-2-5 1,-2-7 0,2 0 2,-1 0 3,3-19-1,-3-5 15,0-6-20,0-5 2,-5-2 1,-1-5-2,-4-1 4,-1 1-5,-1 1 0,0 5 1,0 3-1,0 5-1,0 2-12,0 5-25,0 5-23,3 3-62,9 5-114</inkml:trace>
  <inkml:trace contextRef="#ctx0" brushRef="#br0" timeOffset="65706.038">11701 4190 436,'0'0'124,"0"0"-84,0 0-26,0 0-8,0 0 2,0 0 3,-5 109 22,5-65-1,0 2 1,0 0-22,0-1-1,0-6 1,0-4-8,0-8-3,0-3 0,0-6 3,0-3-7,0-6 0,0-4-18,0-4-28,0-1-68,2 0-31,1-14-22</inkml:trace>
  <inkml:trace contextRef="#ctx0" brushRef="#br0" timeOffset="65943.9851">11710 4138 559,'0'0'107,"0"0"-69,0 0-38,0 0 0,0 0-3,80-51 1,-45 46-1,-4 4-1,-1 1-1,-6 0-23,-3 1-9,-5 12-58,-5-1-42,-7 0 30,-2 1-33</inkml:trace>
  <inkml:trace contextRef="#ctx0" brushRef="#br0" timeOffset="66165.9833">11784 4304 135,'0'0'294,"0"0"-271,0 0-20,0 0 4,0 0 34,0 0 23,56 3-37,-34-2-17,-1 4-8,-3-2 0,3 3-3,-5 1 1,-4 4-76,-7 1-72,-5 2-67</inkml:trace>
  <inkml:trace contextRef="#ctx0" brushRef="#br0" timeOffset="66385.9846">11747 4593 207,'0'0'67,"0"0"-59,0 0 86,0 0 11,0 0-10,0 0-32,90 25-20,-65-25-26,2 0-8,0 0-2,-1 0-7,-2-4 0,-4 3-13,-2 1-62,-3 0-70,2 0-123</inkml:trace>
  <inkml:trace contextRef="#ctx0" brushRef="#br0" timeOffset="66905.0421">12265 4229 346,'0'0'176,"0"0"-97,0 0-62,0 0-17,0 0 0,0 0 53,1 106-17,1-65-7,5 1-16,-4 1-2,3-4-3,-1-5-8,1-1 0,0-5 1,1-7-1,-1-3 0,2-8-22,1-4-50,1-6-97,-3 0-92</inkml:trace>
  <inkml:trace contextRef="#ctx0" brushRef="#br0" timeOffset="67382.2549">12263 4219 309,'0'0'113,"0"0"-73,5-93-28,8 70 34,2 7 2,3 4-21,-1 4-14,2 7 2,-1 1 1,-2 3-16,0 17 0,-3 5 7,-6 7 3,-7 4 8,0 0-13,-3 1-4,-14-2-2,-3-3-20,-3-8-13,7-6 2,0-6-1,5-6 33,2-1 0,2-3 0,4 0 4,3-2-2,0 0 5,0 0 3,0 1 3,7 3-1,16 2 13,6 0 12,4 3-3,2 1-18,-4 4 1,3 3 0,-4 1-13,-3 0 3,-3-1-7,-2 1 0,-5 0 4,-1-1-4,-4-2-4,-2-3-38,-2-1-48,-4-5-107,1-5-189</inkml:trace>
  <inkml:trace contextRef="#ctx0" brushRef="#br0" timeOffset="67778.4845">12772 4137 404,'0'0'37,"0"0"-19,0 0 1,0 0 10,0 0 3,0 0-19,51-39 4,-21 36 4,0 0 3,-1 1-13,4-1 0,2-2-8,6 1-1,-2 0 2,-2-1-4,-4 2-2,-10 3-41,-7 0-55,-7 0-39,-6 0-49</inkml:trace>
  <inkml:trace contextRef="#ctx0" brushRef="#br0" timeOffset="68035.9843">12977 4087 312,'0'0'103,"0"0"-15,0 0-31,0 0-51,0 0 55,-17 80-15,12-42-17,1 2 1,0 1-9,1-3-2,0-4-12,1-1-7,-1 0 4,2-3-4,-1 0 0,-1-3 0,3-5-6,0-6-29,0-5-36,0-6-125,0-5-125</inkml:trace>
  <inkml:trace contextRef="#ctx0" brushRef="#br0" timeOffset="68954.9846">13475 4221 306,'0'0'75,"0"0"-66,0 0 37,0 0 46,0 0-50,0 0-40,13 42 37,-13-1 10,0 7 7,0 2-28,-1-1-14,-5-5 6,3-5-6,0-6-5,-3-9-9,6-2 0,-2-9 3,2-4-3,0-6-4,0-3-36,0 0-28,0-1-28,12-16 34,-1-8-6,1-7-36,-2-5 17,1-3 62,-2-5 25,4 0 1,0-1 3,2 3 16,-1 4 4,-1 4 52,-6 11 4,1 6 27,-3 7 5,-1 4-55,2 3-36,0 0-21,0 4 3,4 0-6,7 2-2,-1 21 5,5 10 13,-2 7 3,-4 4-7,0 2 8,-3 3-8,-4-4 9,0-3-12,0-5-4,-2-6-2,0-7 1,-1-8 0,-1-2-1,0-7-8,-2-4-36,-2-3-51,0 0-117,-2-4-102</inkml:trace>
  <inkml:trace contextRef="#ctx0" brushRef="#br0" timeOffset="69137.9838">13654 4495 433,'0'0'115,"0"0"-114,0 0-1,0 0 24,104-37-5,-71 27-4,0 2-8,1-3-7,-2 3 0,-3 2-45,-6 1-137,-7 1-163</inkml:trace>
  <inkml:trace contextRef="#ctx0" brushRef="#br0" timeOffset="69407.9817">14173 4140 324,'0'0'401,"0"0"-401,0 0-6,0 0 6,0 100 15,0-68-3,0-1-1,5-5-11,0 1 0,-3-1 5,-2 1-4,0 2 1,-2-4-2,-9-2-8,0-5-31,5-7-59,-1-10-173</inkml:trace>
  <inkml:trace contextRef="#ctx0" brushRef="#br0" timeOffset="69743.9823">14046 4117 475,'0'0'128,"0"0"-61,0 0-58,0 0-9,0 0 0,96-64-1,-55 64 0,3 18 2,-1 16 0,-1 7 15,-8 3-2,-9-1 10,-8-2 5,-5-4-11,-6-1 5,-2-1-9,-2-3-3,-2 1 7,0-3-14,0-3 2,-6-3 3,-9-6-9,-2-3 13,-6-1-13,-4-4 0,-3-4-30,-3-1-27,0-4-23,-3 1-49,0-2-172</inkml:trace>
  <inkml:trace contextRef="#ctx0" brushRef="#br0" timeOffset="71348.9799">15496 4313 88,'0'0'38,"0"0"-35,0 0 3,0 0 69,0 0-9,81 7 23,-61-7-19,0-4-10,-2-6-30,-1-1 1,-1-6 10,0-3-3,4-5-23,-1-7 5,-2 0-12,0-5 7,-3 0-15,-2-1 2,1 0 2,-4 1-3,-1 3 5,-4 5-6,-4 1 11,0 9 13,0 7-8,0 6-2,0 4 8,0 2-15,0 0-7,-4 12-25,-2 18 22,0 16-5,0 10 11,3 8-3,3 5 0,0 0 1,0-2 14,0-7-6,3-7 0,10-5-2,7-9-7,5-6 0,3-9 4,3-7-2,2-10 5,0-7-6,2 0 4,0-10 8,0-18-7,-2-3 9,-7-2-10,-8 1-3,-9 5 4,-9 0-5,0 1-1,-3 4-6,-16 4-24,-1 4 16,-3 7 9,0 4 3,8 1 1,3 2 0,6 0 1,6 0 3,0 0-3,0 0-5,0 0-4,0 0-1,6 0 9,12 0 0,4 0 1,3-1 9,0-6-9,0 2 2,-3-1-1,-2 1 0,-2 2 2,-3 1-3,-2 2 0,1 0-4,-1 0 4,-2 3-1,2 8 0,-4 3 1,1 1-1,0 0 1,0 0 0,-1 2 2,-2-4 0,2-1 0,0-1 6,-1-4-6,1-3 1,-1 0-2,3-4-1,0 0 12,2 0-6,0-10 11,5-6 0,-1-7-12,-1 0 2,-1 2-7,-2 1 0,-2 6 4,-5 5-4,-2 6 0,-4 3 0,1 0-6,2 1-3,2 16-3,1 11 12,-1 4 3,-2 14 0,-3 15 0,0 15 13,0 11 26,-14 4-14,-10-4-25,-1-11-1,0-14 3,0-13-3,3-14-2,0-13 3,5-8 6,1-9 5,1-5-6,3-2 7,3-19-13,6-4-2,3-7 0,0-3 0,18-1 1,9-1-2,9 2 0,7 1-7,0 2 0,5 0-22,2 1-28,0-1-32,2-7-25,-1-5-220</inkml:trace>
  <inkml:trace contextRef="#ctx0" brushRef="#br0" timeOffset="72471.9843">19200 3834 222,'0'0'223,"0"0"-215,0 0 1,0 0 84,-32 122 9,16-71-51,1 2-18,1-3-9,-2-4 9,4-2-20,0-4 4,-1-2-17,2-2 5,-1 2-4,2-3-1,1-1-33,1-4-26,3-7-86,2-7-127,3-11-41</inkml:trace>
  <inkml:trace contextRef="#ctx0" brushRef="#br0" timeOffset="72817.9864">19211 3816 473,'0'0'135,"0"0"-101,0 0-20,0 0-14,0 0-10,0 0 10,73 106 34,-40-49-5,0 1 0,-1-2-5,-7-5-1,-4-3-20,-6-6 0,-4-1 3,0-5-6,-3-1 4,0 0-4,-3-7 0,-1-2-4,-1-7-37,-1-7-29,-2-6-114,0-6-158</inkml:trace>
  <inkml:trace contextRef="#ctx0" brushRef="#br0" timeOffset="73008.4545">19153 4215 562,'0'0'84,"0"0"-84,0 0-37,0 0 32,0 0 7,102-46-4,-68 41-7,3 3-92,-6 2-151</inkml:trace>
  <inkml:trace contextRef="#ctx0" brushRef="#br0" timeOffset="73899.6416">19780 3905 331,'0'0'137,"0"0"-87,0 0-7,0 0 20,0 0-59,0 0 0,1 80-4,-1-26 46,2 5-28,1-4-17,4-3 9,2-9-9,2-6 1,2-6-2,1-5 1,0-4 5,0-5-5,0-6-1,2-1 7,3-7-6,2-3 6,4 0 4,1 0-9,-3-8 10,0 0-12,-5 1 0,-2 3 2,-4-3-2,3 4-37,-6 1-63,-2-3-167</inkml:trace>
  <inkml:trace contextRef="#ctx0" brushRef="#br0" timeOffset="74610.7042">20618 4054 428,'0'0'31,"0"0"-31,0 0 8,-12-93 53,-4 76-3,-8 2-14,-4 8-26,-4 4 0,-1 3-5,-1 1-13,0 16 0,0 7-1,2 7 2,5 5-1,3 7 0,4 3 1,4 4 22,8-2-14,6-1 1,2-6-1,5-6-6,14-3 1,6-8-4,5-4 1,0-10 15,1-7-9,-1-3 6,-3 0-1,0-7-7,-6-10 5,-5-1-10,-7 0 0,-6-2 8,-3 1-5,0-1-3,-1-1 1,-8 2-1,-3 1-5,6 0-2,1 2 5,5 3-4,0 1 6,0 4-6,11 2 3,7 3-1,2 3 1,5 0 1,2 5-3,-2 11 2,-3 5-5,-4 0 8,-2 4 2,-6-2-2,-3-1 5,-4 0-5,-3-1 0,0-3 5,0 1-5,0-6-1,0-3-20,0-5-39,1-5-116,11 0-144</inkml:trace>
  <inkml:trace contextRef="#ctx0" brushRef="#br0" timeOffset="75119.9823">21128 3916 360,'0'0'72,"0"0"-26,0 0 52,0 0-39,-97 58-22,77-18-15,0 6-8,-1 7 19,4-2-10,9-3-10,6-6-6,2-7-6,10-5-1,12-4 2,5-8 0,1-7 12,5-6 3,1-5 0,4-1 5,1-16-12,-1-6-4,-4-4-1,-5 3 4,-7-3 0,-7-1-4,-3-4-1,-5-1 9,-7-3-11,0-2 0,-1 1-2,-17 0-14,-3 3-5,0 2-11,2 8-31,0 6-22,2 8-121,-2 5-234</inkml:trace>
  <inkml:trace contextRef="#ctx0" brushRef="#br0" timeOffset="75812.9367">21704 3816 372,'0'0'114,"0"0"-69,0 0-40,0 0 10,-25 90 68,17-41 4,1 0-56,3 0-16,1-4 13,1-5-20,2-4-8,0-4 1,0-6 3,0-4-3,0-4-1,2-4-4,2-5-20,2-5-36,1-4-55,-1 0-96,2 0-66</inkml:trace>
  <inkml:trace contextRef="#ctx0" brushRef="#br0" timeOffset="76304.5952">21768 3854 235,'0'0'93,"0"0"-25,30-93-1,-15 67-11,5 3 22,-1 8-34,-3 3-12,2 6-21,-1 6-6,-2 0-5,-2 23-12,0 13 12,-7 11 3,-6 2 23,0 4 1,-10-5-24,-8-4-2,-7-5-1,1-9-7,-1-9-8,7-8 3,3-6 10,6-6-6,3-1 8,0 0-7,0-11-38,5-5-8,1-1 52,0 1 1,0 3 9,1 3 13,9 6-2,2 2-5,5 2-15,4 8 2,9 10-1,5 4 8,4 3-4,0-1 0,-3-1-3,0 2-2,-5-1 2,-1-2-1,-5-1 1,-3-1-2,-5-3-15,-4-1-48,-4-1-53,-1-3-40,-1-4-97</inkml:trace>
  <inkml:trace contextRef="#ctx0" brushRef="#br0" timeOffset="77055.2139">22552 3705 139,'0'0'397,"0"0"-372,0 0-9,0 0-16,0 0 12,0 0 12,107-2-1,-73-4-11,-1 2-1,-4 1-8,-6 0-1,-4 3 0,-3 0-2,-7 0-13,1 0-89,-2 6-110,-7-3-84</inkml:trace>
  <inkml:trace contextRef="#ctx0" brushRef="#br0" timeOffset="77300.9851">22767 3690 193,'0'0'203,"0"0"-94,0 0-27,0 0-49,0 0-23,0 0 5,-18 66 14,16-29-1,0 4-11,2 0-14,0 0 5,-2-2 2,0 0-3,-2-3-1,1 0-5,-3-2 1,-2-3-2,0-4 0,0-6-38,0-3-67,1-6-79,-5-3-40</inkml:trace>
  <inkml:trace contextRef="#ctx0" brushRef="#br0" timeOffset="77485.6193">22586 4236 213,'0'0'298,"0"0"-191,0 0-67,0 0-5,0 0-22,0 0-8,84-6 9,-42 2-10,2-1-1,-5 2-3,-3 1 4,-6 2-8,-5 0-32,-6 0-122,-7 0-179</inkml:trace>
  <inkml:trace contextRef="#ctx0" brushRef="#br0" timeOffset="78479.9812">23404 3762 232,'0'0'184,"0"0"-84,0 0-28,0 0-12,0 0-60,0 0 8,0 47-8,0-15 21,0-1 2,0 0-4,0 1-12,0-2 17,0 2-18,0-4-5,1 1 4,2-1-4,-1-3-1,1-3-2,0-2-25,0-4-14,1-4-62,-4-6-60,0-2-88</inkml:trace>
  <inkml:trace contextRef="#ctx0" brushRef="#br0" timeOffset="78706.982">23511 3800 109,'0'0'108,"0"0"-43,0 0-17,0 0-10,0 0-21,0 0-15,0-28-2,0 28-16,0 0-10,0 0-33,-3 0-28,-3 0-112</inkml:trace>
  <inkml:trace contextRef="#ctx0" brushRef="#br0" timeOffset="80110.4376">23198 3750 64,'0'0'209,"0"0"-137,0 0 11,0 0 27,0 0-41,0 0-44,-2 0-18,17 0-3,9 0 1,15 0 3,10 0-1,14-4 3,8-6-5,4 0 2,-3 0-7,-7 5 2,-14 3-4,-15 2-19,-12 0-82,-15 5-77,-9 6-90</inkml:trace>
  <inkml:trace contextRef="#ctx0" brushRef="#br0" timeOffset="80631.1407">24108 3729 396,'0'0'146,"0"0"-146,0 0-15,0 0 15,0 0 60,0 113 22,0-64-32,0 4-5,-8-1-6,-3-3-2,3-4-25,0-4-9,1-5 5,6-5-7,1-5-1,0-5 0,0-8-9,0-3-24,0-9-29,5-1-43,9-3-71,0-19-35</inkml:trace>
  <inkml:trace contextRef="#ctx0" brushRef="#br0" timeOffset="81036.9827">24135 3952 313,'0'0'205,"0"0"-205,0 0-2,0 0-3,0 0 5,100-12 0,-64 9 0,-1 0 4,0-2-1,-4 0-2,-3 1 1,-4-4-2,-3 1 0,-7-4 3,-3 1-2,-5-4 13,-3 1-7,-1-2 37,-2 0 4,0 1-9,0 4 5,0-1 0,0 5-8,0 3-3,0 2-23,0 1-7,0 0-3,0 6-13,0 15-7,3 12 18,1 5 2,-1 2 8,-1 2-8,-1-4 0,-1-1 7,0-3-7,0-3 3,0-2-3,0-5-19,0-6-24,2-8-58,8-5-166,-1-5-133</inkml:trace>
  <inkml:trace contextRef="#ctx0" brushRef="#br0" timeOffset="81494.981">25067 3806 540,'0'0'49,"0"0"-37,0 0-2,-40-81 32,22 65-14,-3 7-20,-1 5 6,-4 4-11,-1 0-1,1 0-2,2 18-5,7 3 4,4 6-4,7 3-5,6 5 9,0 1-3,5 2 3,15-2 0,6-4 1,2-1 12,-1-4-8,-5-3 3,-2-3 2,-7-1-9,-1-5 4,-4-1-4,-7-1 2,-1-1 6,0 0-5,0 0 1,-15 0 9,-6-3-6,-4-5-7,0-4-5,-4 0-64,1 0-170</inkml:trace>
  <inkml:trace contextRef="#ctx0" brushRef="#br0" timeOffset="82448.1727">26307 4084 426,'0'0'9,"0"0"-9,0 0 0,0 0 5,0 0 13,0 0-7,25 15 31,-14-15 7,4 0-6,0 0-17,4-3-14,3-9-12,1-3 1,4-3-1,-3-1-5,-2 1-3,-4 2-17,-3 4 16,-8 3-9,-4 6 6,-1 3 8,-2 0 3,0 0-1,0 3-2,0 12 4,-5 5 0,4 3 2,-1-1 0,2 3 25,0 1-8,0-3-3,0-2 8,2-3-24,7-5 7,2-1-5,3-4-2,1-5 9,1-3-4,4 0 16,-1-6-15,2-11-5,3-1 0,1-1-1,-4-1-4,5 1 2,-4 1-1,-3 4 3,-2 5-1,-7 3 1,2 4-4,-4 2 2,6 0-8,1 0 10,3 11-4,0 1 4,-2 0 4,-3-2-3,-3 1 13,-1 0-7,-3-1-6,-5-1 8,-1 3-7,0 1 9,-22 5 0,-11 0-11,-7-4-19,-1-3-71,4-8-167</inkml:trace>
  <inkml:trace contextRef="#ctx0" brushRef="#br0" timeOffset="82639.1189">26670 3807 697,'0'0'0,"0"0"-141,0 0-129,0 0 108</inkml:trace>
  <inkml:trace contextRef="#ctx0" brushRef="#br0" timeOffset="84260.9827">10494 6759 155,'0'0'9,"0"0"-7,0 0 52,0 0 28,0 0 37,0 0-58,-2-88 10,2 75-20,11-2-30,10-2-3,4-1-11,6 0 16,5 1-21,3 3 4,3 2 5,2 2-6,3 7 0,5 3-4,5 0-1,-1 14 5,-2 15-3,-5 10-2,-7 10 7,-10 10 0,-13 11-2,-10 5-4,-9 3 2,0 0 6,-15-6-9,-12-5-13,-6-3-8,-7 0-17,-6-6-29,-8-4-58,3-5-54,-4-10 93,6-6 41,4-7 45,6-5 7,1-6 76,6-3 34,7-6-37,8-3 16,8-2-13,8-1-37,1 2-22,1 0-24,31 2 0,19 0 33,21-4 6,18 0-19,8 0 4,1 0-15,1 0 7,-4 0-9,-4 0-7,-5 0 7,-9 0-7,-12 0-5,-11 5-13,-16 1-29,-12 0-13,-15 3-83,-12-5-239</inkml:trace>
  <inkml:trace contextRef="#ctx0" brushRef="#br0" timeOffset="89846.9825">11477 6348 184,'0'0'114,"0"0"-86,0 0-14,0 0 72,0 0-1,0 0-54,0 0-17,34-77-1,-22 65 3,3 1-4,-3 5 13,0 2-9,0 4-16,5 0 3,0 3 0,3 15-1,-1 4-2,0 1 0,0 3 5,-5-2-3,-3-3-4,-5 0 10,-2-3-8,-4-3 6,0-1-4,0-2 3,0-5-3,0-1 3,0-4-5,0-2 0,0 0 10,0 0-3,0-11 1,0-9-6,0-2 2,2-3-5,11 1 1,8-1 0,2 3-2,5 2 2,0 5 0,1 5 3,-3 7-3,0 3 0,-1 0-1,-2 15 1,-3 4 1,-3 4-1,-4-2-2,-4 1 2,-2-1 6,-4-1 4,-1-3-7,-2-5 3,0-5 3,0-4-6,0-3-3,0 0 3,0 0 3,0 0 11,0-17-2,0-5-10,3-6-9,5-3 4,5 0-6,5 2 6,7 4 0,5 0-2,1 7 2,4 7-1,-1 3-4,2 8 7,2 0-2,-3 3 1,-4 15 0,-4 6 3,-9 4-2,-5 4-1,-7 1 12,-6-1-12,0-2 4,0-4-5,0-7-10,0-5-21,0-7-35,8-7-111,4 0-56</inkml:trace>
  <inkml:trace contextRef="#ctx0" brushRef="#br0" timeOffset="90130.9814">12763 6270 703,'0'0'0,"0"0"-43,0 0 39,0 0 4,0 0 7,0 0 8,109-10-13,-70-2 4,-2 2-6,-7 4-27,-5 5-86,-7 1-71,-6-2-149</inkml:trace>
  <inkml:trace contextRef="#ctx0" brushRef="#br0" timeOffset="90400.9892">13397 5999 597,'0'0'130,"0"0"-93,0 0-30,0 0-7,0 0 0,0 0 6,-1 78 17,1-44-5,0 1 3,4-3-14,2-4-3,-1 1-4,2-4 3,-3 3-8,-2-3 0,-2 2-32,0-1-22,0-3-84,-5-7-242</inkml:trace>
  <inkml:trace contextRef="#ctx0" brushRef="#br0" timeOffset="92150.147">14325 6095 311,'0'0'99,"0"0"-31,0 0 7,0 0 2,0 0-21,0 0-31,-34-18-21,16 38-4,-6 8 0,-4 11 3,-4 13-3,-4 11 0,-5 12 3,-1 14 16,5 5-10,2 6 0,10 2 6,12-3-2,11-5-6,2-2-7,18-8 0,9-3 5,4-3-5,0-7-2,5-8 2,8-7 0,6-11 0,8-7-2,2-12-40,3-13-64,-5-13-231</inkml:trace>
  <inkml:trace contextRef="#ctx0" brushRef="#br0" timeOffset="92891.2781">15009 6534 220,'0'0'75,"0"0"-1,0 0 22,0 0-34,0 0-14,0 0-36,62-87 3,-33 79 1,0 5 8,3 3-17,2 0 2,2 20 7,-2 8-8,-3 9-1,-6 8-4,-9 11-2,-12 7 12,-4 7-12,-7 8 4,-22 1-2,-8-2-3,-9-6-12,2-12 2,0-11 10,8-9 2,9-9-2,8-9 0,7-8 6,7-5 4,5-5 2,0-2-12,0 1 2,7-2-2,16 0 8,12 0 23,9-3-12,6-9-16,2-1 2,1-1-5,-2 2 0,-2 3-3,-1 3-17,-5 1-34,-2 2-68,-8 3-212</inkml:trace>
  <inkml:trace contextRef="#ctx0" brushRef="#br0" timeOffset="94037.9964">15567 6197 205,'0'0'78,"0"0"-55,0 0 31,0 0 25,0 0-72,0 0-4,25-24 0,-15 24-3,1 0 0,1 2-4,2 13 4,2 4 4,0 3-1,-1 0 4,0 1-7,-3-1 4,-2-2-4,-7-1-1,-3-2-2,0-5 3,0-2 0,0-2 0,0-5 0,0-3 3,0 0-1,0 0-2,0 0 21,3-14 16,3-5-35,5-3-4,0 1 4,3-2 2,2 3-4,-2 4 0,0 3 5,-1 3 3,-3 4 7,0 1 1,2 5-9,1 0 0,4 2-7,4 12 0,-1 4 14,0 1-2,0 1-2,-5 0 0,-3-1-8,-4-1 11,-5-2 3,-1-1 6,-2-4 1,0-2-15,0-6 2,0-1-5,0-2-3,0 0 9,0 0-3,5-18 17,5-8-5,5-7-20,6-2-2,1 5-1,1 6 3,-1 6-2,-6 7 2,1 8-4,-4 3 3,2 2-8,-3 16 6,3 4 2,-5 4 2,-1 1 7,-1 2-7,-1-2 0,-1 0 2,0-1-3,2-4-2,0-2-49,-3-4-123,0-7-337</inkml:trace>
  <inkml:trace contextRef="#ctx0" brushRef="#br0" timeOffset="94576.9799">16987 6897 508,'0'0'99,"0"0"-35,0 0 10,0 0-35,0 0-18,0 0-17,25-15-4,7 13 0,11 2-3,10-1 6,8 0 0,7-2-3,-3 0 0,-5 0 2,-9 0-2,-8 3-20,-10 0-33,-11 0-70,-8 0-129</inkml:trace>
  <inkml:trace contextRef="#ctx0" brushRef="#br0" timeOffset="95065.9795">17879 6394 531,'0'0'71,"0"0"-57,0 0 26,0 0-14,0 0-26,0 0-9,12 63 9,-6-11 24,-5 5 16,-1 2-16,0-2 6,0 0-18,0-2-2,0-1-7,0-3-1,0-3 1,-1-6-3,-1-6 0,-1-4 1,0-8 1,2-4-2,1-6 0,0-4-12,0-5-28,0-3-28,3-2-69,11-5-77,3-11-119</inkml:trace>
  <inkml:trace contextRef="#ctx0" brushRef="#br0" timeOffset="95546.583">18170 6095 667,'0'0'7,"0"0"-7,0 0-4,0 0-11,0 0 8,0 0 7,57 63 9,-23-12 14,2 11-7,0 9-5,-2 4 7,-4 5-9,-2 0 10,-4 1-7,-3 3-2,-8 5 1,-7 4 0,-6-1-10,-1 0 10,-23-6-10,-10-5 5,-8-7-3,-7-9-2,-5-11 7,-6-11-8,-4-9-19,0-10-29,2-11-130</inkml:trace>
  <inkml:trace contextRef="#ctx0" brushRef="#br0" timeOffset="110401.9859">9005 6671 163,'0'0'41,"0"0"17,0 0 55,0 0-5,0 0-26,0 0-37,0 0-9,0-4-8,-7 4-17,-1 0-9,-3 4-1,-5 8-1,-3 7 4,-5 4-4,-8 11 0,-9 9 3,-6 12-2,-11 8-1,-6 5 0,-5-2-4,3-8-6,6-6-12,12-9 13,11-7 7,7-4 2,9-9-4,10-10-6,7-5 5,4-4 2,0-3-14,0-1 0,3 0 17,14 0 9,6 0 38,7 0-18,3 0-4,6 0-1,2 0-4,4 0 0,4 2-7,1 3-5,-1-5-3,-1 1-5,-5-1 0,-6 0 3,-5 2-3,-9-1-3,-7 4-23,-6 2-49,-7 4-98,-3 4-90</inkml:trace>
  <inkml:trace contextRef="#ctx0" brushRef="#br0" timeOffset="110849.9827">8250 7747 417,'0'0'114,"0"0"-105,0 0-5,0 0 11,0 0 3,0 0-12,69-29 35,-25 25 9,10 1-23,7 0-13,8-2 5,1-3-1,-1-1-14,-4 0-2,-8 1 5,-8 3-7,-7 2 0,-5 1 0,-5 2 2,-2 0-4,-5 0 1,-10 0-53,-3 0-7,-9 0-102,-3 3-113</inkml:trace>
  <inkml:trace contextRef="#ctx0" brushRef="#br0" timeOffset="111705.9825">8551 7303 10,'0'0'47,"0"0"-25,0 0 55,0 0 19,0 0-31,0 0-29,0-11-17,0 11-9,0 0-2,3-2-8,2 2-1,1-2 1,3 2 0,6 0 3,3 0 0,6 0 22,2 0 27,4 0-15,0 0-10,6 0-16,0 0 4,1 0 18,-3 0 1,0 0-17,-1 0-4,-1 0-5,-1 0-4,0 0-1,1 0 0,-1 0 0,-3 0 1,-7 0-3,-4 0 2,-10 0-2,-4 0 4,-3 0 0,0 0-3,0 0 13,0 0-10,0 0-5,0 0 3,-6 4-3,-3 3-34,3-1-74,-4 0-170</inkml:trace>
  <inkml:trace contextRef="#ctx0" brushRef="#br0" timeOffset="114187.9779">7513 10367 468,'0'0'10,"0"0"-3,0 0-7,0 0 9,0 0 31,0 0 1,57 0 2,-45 0-18,-1 0-10,0-3-8,4 0-3,0-5-1,3-5 6,3-5-9,-1-5 3,0-1 0,-4-3-3,-5 1-9,-8 3-11,-3 2 15,0 3 1,0 5 5,0 4-1,0 3 3,-3 5-3,3 1 6,-2 0-6,2 0-1,0 11-7,2 9-8,16 6 16,1 2 1,4 1 3,2-4 23,-1-2-6,-2-4-6,-4-3 2,-5-4-5,-4 0-9,-7 0 4,-2 1-1,-6 7 12,-21 1 1,-3 2-16,-1-2 5,1-5-8,6-6-18,6-5-34,8-5-93,8-3-248</inkml:trace>
  <inkml:trace contextRef="#ctx0" brushRef="#br0" timeOffset="114422.9782">8259 10322 742,'0'0'45,"0"0"-40,0 0-3,0 0-2,0 0-6,0 0-38,-18-25-41,18 25-91,9 0 48,3 0-10</inkml:trace>
  <inkml:trace contextRef="#ctx0" brushRef="#br0" timeOffset="114778.9786">8446 9920 476,'0'0'79,"0"0"2,0 0-15,0 0-8,0 0-15,0 0-18,-29-28-25,29 56-15,0 17 14,7 15 2,-2 6 12,-4 5-1,-1-6-2,0-5 2,0-9-11,0-9-1,2-6 1,7-6-1,6-4 0,1-7-1,5-6-5,4-9 1,7-4-11,4-1-8,4-18 0,-1-3-21,-1-2-38,-5-2-68,-6-1-106</inkml:trace>
  <inkml:trace contextRef="#ctx0" brushRef="#br0" timeOffset="115073.8102">8211 10218 81,'0'0'301,"0"0"-273,0 0-15,105-41 70,-56 29-27,6 2-25,8-1 0,1 2-2,-4 5-18,-7 4-11,-7 0 0,-5 0-16,-8 3-130,-5 5-123</inkml:trace>
  <inkml:trace contextRef="#ctx0" brushRef="#br0" timeOffset="115323.9756">9323 10359 638,'0'0'199,"0"0"-180,0 0-18,0 0 6,0 0-7,0 0-1,-45-10-22,45 7-40,0-2-128,0 0-395</inkml:trace>
  <inkml:trace contextRef="#ctx0" brushRef="#br0" timeOffset="116693.9736">10837 10177 346,'0'0'25,"0"0"-15,0 0 46,0 0 42,0 0-56,0 0-19,36 47 5,-27-46-11,6-1 8,-3 0-6,2 0-12,2-6 5,1-6-4,-3-3-3,1-1-2,-2-1-3,-2 0 1,-1 2-3,-4 2-7,2 2-3,-5 4 4,-3 2 8,0 4-1,0 1 1,0 0 0,0 0-1,0 10-11,0 8 12,0 5 0,0-1 1,0 3 0,8-4 2,3-2 5,1-2 5,4-2-12,1-5 2,2-4 4,2-4 1,0-2-2,3 0-4,3-5-1,-2-11 7,2-5-5,-5 0-1,1-5-1,-6-1-1,-5-4 8,2-6-8,-7-3 0,1-6 0,-4-3 0,1-2 0,-2-1-1,-1 1 2,-2 4 0,0 7-1,-5 7 1,-6 6 3,-1 8-3,2 6 4,2 5-1,4 6-4,1 2 6,1 0-6,2 1-3,0 26 0,0 19-5,0 18 8,5 11 7,7 5 5,1 3 18,-4-2 0,-1 2 0,-4-3 7,0-4-8,1-2-10,1-3-7,2-3-12,3-7 2,1-1-2,0-4 0,2-2 2,-5-1-1,-3-8-1,0-11 2,-2-13-1,0-13-1,-2-6 0,1-2 0,0-12 15,6-17-10,1-10-5,-1-4-4,-4-1-10,-4 1-3,-1-2 0,0 5-4,-6 2 16,-7 7 3,1 4 2,1 6 0,3 4 2,3 0-3,5 1 1,0-3-3,15-4-3,12-3-33,6 1-7,1 1-10,-4 4-21,-5 5-99,-8 1-88</inkml:trace>
  <inkml:trace contextRef="#ctx0" brushRef="#br0" timeOffset="116972.466">11113 9983 710,'0'0'0,"0"0"-48,0 0-95,0 0 104,0 0 32,0 0-75,-15-12-309</inkml:trace>
  <inkml:trace contextRef="#ctx0" brushRef="#br0" timeOffset="119369.9783">13481 9837 26,'0'0'109,"0"0"-59,0 0 8,0 0 6,0 0-21,0 0-27,39-57 13,-27 49-5,-2 2 6,-1 5-4,0 1-10,1 0-12,1 1 0,-1 13-3,3 4 20,-2 4 4,-2 5 6,0 0 7,-3 2-10,-2-2-5,-1-1-12,0-3-8,0-2 7,-1-2-3,-2-1-3,0-4 1,0-4-1,0-4-3,0-3 0,0-3 2,0 0 0,0 0-3,0 0 5,6-7 2,-2-10-7,2-6-6,2-2-2,1-4 0,2 4 7,2 1-9,-2 6 10,-2 3 0,2 1 2,1 1-1,1-2-1,3-1 0,3 4 0,0 2 0,-1 4 0,0 6 0,-2 0 0,2 3 4,-2 15-1,-2 3 4,-5 2 9,-2 0-7,-4 0 5,-3 0 6,0-4-15,0-4 1,0-1-3,0-5 1,0-4-3,0-2-1,0-3 0,0 0 3,0 0 0,0 0 8,0-5-3,0-11-5,3-5-2,5-4-1,2 0-3,3-1 3,3 4-6,0 0 5,-3 6-4,2 5 5,-4 5-5,-1 5 5,0 1-5,3 0 1,1 0 3,1 12-1,3 1 2,-1 4 0,-1 1-1,-1 3 1,-2-1 0,-2 1 0,-1-2-16,2-2-29,2-3-23,5-9-69,5-5-78,-2 0-92</inkml:trace>
  <inkml:trace contextRef="#ctx0" brushRef="#br0" timeOffset="122071.7954">14785 9802 252,'0'0'165,"0"0"-139,0 0 3,0 0 6,0 0-18,0 0-15,0 0 3,43 2 39,-21-2 5,1 0-23,-3 0-5,0-2-4,-1-2-11,-2 0-3,2 0-1,-1 1 0,-4 2-3,-5 1 1,-1 0-25,-3 0-56,-5 3-59,0 7-101</inkml:trace>
  <inkml:trace contextRef="#ctx0" brushRef="#br0" timeOffset="122342.9746">14810 9976 220,'0'0'227,"0"0"-196,0 0-8,0 0 30,0 0-14,0 0-28,0 0 9,83-4 5,-47-5-18,-3 0-3,-3 2-4,-6 2 0,-6 2-7,0 3-64,-3 0-90,-1 0-49</inkml:trace>
  <inkml:trace contextRef="#ctx0" brushRef="#br0" timeOffset="123001.7805">15268 9558 395,'0'0'54,"0"0"-12,0 0 49,0 0 13,0 0-50,0 0-23,-18-69-29,27 62 2,9-1-4,3 3 0,2 5-4,-1 0 4,-2 5 0,1 13-1,-6 5 2,-4 5-2,-4 10 1,-7 6 0,0 7 6,-7 2-6,-13-1 2,-2-7 1,0-4-2,2-8-2,2-6 1,6-5 0,2-5 0,4-2 0,3-4-2,3-5 1,0 0-2,0-3 2,0-2-6,12-1 7,9 0 4,9 0-1,6-7 0,4-4-1,0 0 1,-1 1-3,-5 3 0,-4 3-7,-6 0-31,-3 4-71,-8 0-124,-4 0-164</inkml:trace>
  <inkml:trace contextRef="#ctx0" brushRef="#br0" timeOffset="123957.1271">16363 9974 371,'0'0'81,"0"0"-27,0 0 55,0 0-52,0 0-47,0 0-10,3-6-4,1 15 4,1 4 1,-4 5-1,-1 3 0,0 5 0,-11 2-84,-9 2-156</inkml:trace>
  <inkml:trace contextRef="#ctx0" brushRef="#br0" timeOffset="127177.9753">17267 9974 95,'0'0'229,"0"0"-197,0 0-20,0 0 52,0 0-35,0 0-23,0 3-4,2 0-1,5 0 20,1-2 4,2 1-10,2-2 16,0 0-13,4 0-4,1-2-1,2-8-5,2-4-2,-3-2-5,0-4 2,-3 1 4,-2-5-7,-4-2 2,-3 0 6,-1-1 8,-5-2 5,1 1 0,-1-4-17,0-2 14,0-3-17,0 2 1,0-1-2,0 0 2,0 4 2,0 3-2,0 6 3,0 7 3,0 7-2,0 3-6,0 5 4,0 1-3,0 0 0,0 0-1,0 0-6,0 0 3,0 13-8,0 13 11,0 11 0,4 11 0,-1 9-1,4 7 3,0-1-1,1-3 15,3-5-10,1-12-4,2-4 3,-1-7-3,3-7-1,1-5-1,4-6 0,-1-6 4,5-6-1,2-2-3,1-2 5,3-17-3,-2-6-2,-3-7-1,-2-5-13,-4-3 8,-1-4-4,-4-2-8,1-5 2,-5 2 1,-1 4 9,-8 3 5,-2 6 1,0 6-2,0 3 7,-6 9 3,0 5 5,3 6 0,0 6 3,1-1-7,1 2-7,1 0-2,0 7-7,0 19 0,0 13 6,-2 11 2,-1 4 5,-1 3 10,-2-2-2,0-8 3,2-4-11,-1-9-2,2-8 4,0-5-4,1-6-3,1-6-1,1-4 0,0-4 1,0-1 1,0 0-1,0-4 9,0-16-7,12-5-3,4-3-29,1 3 16,1 3 8,-3 5-11,-2 3 10,1 2 1,-2 4-13,-1 4 15,3 3-2,-1 1 0,4 0 5,1 0-3,1 0 1,3 7 1,1 2 1,2 1-2,-2 3 2,4-1 0,-1 0-2,0-1 2,-3 0 0,-4 0-1,-3-2 2,-4-3-1,-1-4 0,0-2 0,1 0 4,6-2-4,1-16 6,-1-5-4,-2-1 1,-3-1-1,-6 2-2,-4 2 0,0 3-3,-3 4-5,0 4 8,0 4 0,-4 4 0,-2 2-2,-3 0 2,1 0-9,-2 10 8,1 9-5,1 5 5,2 0 1,5 0-4,1-3 2,0-3-3,0-4 3,9-5-2,1-4 4,5-4 0,-1-1 2,2 0-1,2-3 6,0-8-7,-3 1 0,1-2 5,-2 0-3,0 0 3,0 0 1,1 0 2,-3 1-2,-2 4 2,0 2 2,-3 5 2,2 0-10,2 0-2,3 0 4,-2 9-4,1 1 8,-2 3-8,-5-3 3,-1 1 4,-2-1-2,-3 2-2,0 1 5,0 0-7,0-1 8,-7 0-9,0-3 1,2-3-1,2-3-11,2-1-11,1-2 8,0 0 4,0-13 0,0-9-25,3-3 20,9-4 13,3 2-7,0 1 9,1 5-2,-2 4 2,-1 6 13,-3 3 1,-2 5-8,2 3-5,1 0 0,1 1 0,4 13 5,-2 0 0,-3 1 10,-2 1-12,0-3 1,0 1-3,2-3 1,-1-4-3,5-4 0,2-3-30,3 0-38,4-15-275</inkml:trace>
  <inkml:trace contextRef="#ctx0" brushRef="#br0" timeOffset="127868.8263">17239 9757 199,'0'0'97,"0"0"-76,0 0 24,0 0 30,0 0-30,0 0-22,0 0-16,82-35-1,-57 35 0,8 0 15,7 0 20,8 0-5,7-1-26,2-5 1,-2-1-10,-7 0-1,-5 4-41,-9 2-96,-7 1-138</inkml:trace>
  <inkml:trace contextRef="#ctx0" brushRef="#br0" timeOffset="129569.9659">19968 9687 248,'0'0'25,"0"0"27,0 0 26,0 0-8,0 0-18,0 0-16,21-2-12,-15-3-12,1-1-6,2 1 2,0-2-4,-1-2-4,3-2 2,1 1-1,-3 1-2,3 2 1,-6 2-4,-3 4 1,-1-1 0,-2 2-3,0 0-3,0 0-16,0 0-10,0 5 30,0 8 5,0 0 4,-2 4-1,2 1-3,0 0 8,0 2 9,0 0 3,3-2-2,9-3 7,0-2-8,2-4-8,2-3-6,-1-5 6,4-1-7,3 0 9,1-5-3,2-11-4,-2-2 6,-3-1-10,-3-4 8,-4 1 15,-1-5-12,-1-2-2,-1-3-6,-2-2 2,-2 0 4,-2-3-8,-1 1 6,-1 1 7,-2 2-7,0 2-2,0 0 3,0 6-5,0 4 8,-6 6-11,1 6 2,2 4 3,2 5-2,1 0-3,0 0-1,-2 15-11,2 20 6,0 12 2,0 7 4,0 3 5,0 0 6,0 0 9,0-1 8,3-6-12,5-5 0,5-7-16,0-5 0,8-9 1,4-6 1,5-8-4,5-10-4,7 0-19,5-7-8,0-14-34,-4-6-67,-15 0-273</inkml:trace>
  <inkml:trace contextRef="#ctx0" brushRef="#br0" timeOffset="130485.6408">20175 9567 95,'0'0'115,"0"0"-59,0 0 47,0 0-7,0 0-52,0 0-25,0 0 7,35-16 19,-13 16 0,3-2-18,3 1 1,1-4-15,0 1-11,1-5 6,-1 0-7,-1 0-1,-2 1 0,-6 2-7,-6 3-30,-5 2-40,-6 1-58,-3 0-115</inkml:trace>
  <inkml:trace contextRef="#ctx0" brushRef="#br0" timeOffset="130753.9639">20050 9387 610,'0'0'8,"0"0"-6,0 0-1,0 0-2,0 0-18,0 0-145,-15-11-156</inkml:trace>
  <inkml:trace contextRef="#ctx0" brushRef="#br0" timeOffset="131729.9683">21502 9528 24,'0'0'358,"0"0"-319,0 0-32,0 0 34,0 0-2,0 0-26,3 7 11,1-5 8,5-2 7,0 0-12,3 0 2,1 0-2,1-4-12,0-7-7,2-2-7,-2-1 0,1-1 2,-2 0-3,-3 1-9,-1 1 0,-5 2-5,2 4 8,-5 4-1,-1 2 7,0 1 2,0 0-2,0 0-9,0 16-9,0 10 18,0 7 2,0 0 5,0 0-1,0-5 9,2 0-12,5-7 7,3-3 4,1-3-3,1-6 0,0-3-7,3-6-2,3 0 5,8-8-2,5-14 1,2-5-3,1-3-3,-6-1-14,-5 2-5,-3-2-5,-1 4 0,-3 3 11,-4 6 10,-6 9 3,-1 5 3,-5 4 22,5 0-10,0 0-13,4 7-2,5 8 20,2 2 3,1 1-2,-3-3-8,-1-2 2,-5 2-13,-4-1 2,-4 3 1,0 2-3,-10 4 2,-20 3-4,-10 2-20,-2-6-61,-2-10-150</inkml:trace>
  <inkml:trace contextRef="#ctx0" brushRef="#br0" timeOffset="131942.9745">21827 9230 666,'0'0'0,"0"0"-18,0 0-20,0 0 24,0 0-6,0 0-146,-21-22-187</inkml:trace>
  <inkml:trace contextRef="#ctx0" brushRef="#br0" timeOffset="132741.9749">23589 9038 347,'0'0'129,"0"0"-5,0 0-43,0 0-51,0 0-16,0 0-13,3-8-1,-8 17 0,-17 12 6,-13 8 2,-9 5 0,-7 6-7,-3 2 0,3 3 3,2 0-4,2-6-15,5-4-1,10-10-3,12-7 12,8-7-3,7-7-8,4-2 12,1-2-9,0 0 5,0 0 1,12 0 9,11 0 3,10 0 28,3 0-6,6 0-3,-2 0-2,1 0 0,-3 0-8,2 0-6,-2 0 3,-4 0-9,-4 3 0,-2 3 0,-5 1 0,-5 1-4,-5 4-51,-7 2-86,-6-1-174</inkml:trace>
  <inkml:trace contextRef="#ctx0" brushRef="#br0" timeOffset="133032.825">23145 9677 239,'0'0'229,"0"0"-223,0 0 8,0 0 95,0 0-67,114 3 1,-66-3 12,3 0-42,4 0 1,0 0-13,-2-3-1,-3 0 0,-4 2-47,-10 1-130,-9-2-259</inkml:trace>
  <inkml:trace contextRef="#ctx0" brushRef="#br0" timeOffset="183013.6417">24964 8852 6,'0'0'30,"0"0"-16,0 0 11,0 0 13,0 0-10,0 0 12,0 0-3,0 0-11,-67 23-7,58-18-8,-3 0 9,0 2 1,2 0-12,-1 3-6,-2 1 7,2 1-5,-3 2 3,2 1 6,0 0-4,-3 3 7,1 0-6,0 2-3,1 1 9,2 1-4,2 4-3,1 1 10,2 1-3,2 3 11,-2 0-9,1-1-9,2 2 6,2-1-2,-1-2-6,2-2 4,-1-1-9,1 0 9,0-4-8,0-2 3,0-2-3,0-2-1,1 3 2,8-2 2,2 0-5,-2-4 7,1 0-2,0 0-7,1 0 6,-2 0-5,1-3 1,-2-2-2,-1-4 4,2-1-8,3-3 9,5 0-3,5 0 14,2-9-8,1-6-6,-1-1-1,-4-3-1,-3 1 4,-5 2-4,-4-1 0,1 1-3,-6-1 4,-3 2-2,0-2-3,-2 1 4,-16-2 3,-4 3-3,-8 2 0,-4 2 0,-7 2 1,-5 3-2,1 4-10,-1 2-8,5 0-9,3 0-44,4 0-28,5 0-78,1 0-15</inkml:trace>
  <inkml:trace contextRef="#ctx0" brushRef="#br0" timeOffset="185511.9707">11182 12168 173,'0'0'81,"0"0"-16,0 0 32,0 0-13,0 0-37,0 0-17,0 0-8,-5 0-12,5 0-8,0 0-2,0 7 0,0 1 3,0 1-3,6-2 1,5-3-1,2-3 0,4-1 6,2 0-6,2 0 0,-3-4 10,1-10-10,-4 3 0,-2-4-14,-2 1-8,-5 2 0,0 0 5,-5 4 14,-1 2 3,0 0 2,0 5 2,0 1-4,-1 0 0,-8 0 0,4 3-7,-2 12 3,2 6 3,1 4-4,-2 2 2,5-1 2,1-2 2,0-3-5,0-4 4,0-5-6,7-2 1,0-2 0,2-3 2,-1-4 1,4-1 2,0 0 0,2 0 0,3-11 5,2-4 0,-2-4-4,2-7 0,-1-4 8,-1-4-5,-3-7 16,-2-1-3,-3-2 9,-4 0 2,-1 1-8,-4-3-12,0-2 3,0-3-11,0-3 8,-9-3-8,-3 1 0,-1 6 9,-2 11-7,3 14 2,0 10-1,3 7-2,3 7 3,-1-1-4,2 2-4,-1 0 2,-1 18 2,-1 21 0,3 23-2,3 18-1,2 15 3,0 4 0,9 5 0,1-2 11,1-1 3,-1-6-4,-1-7 5,2-9-8,3-4 9,-1-5-13,3-7 4,-3-6 1,4-1-5,-1 0-1,2-1-2,0-7 0,-2-12 3,-2-13-3,1-12 0,-5-10 3,2-1-3,0-14 2,6-22 8,-3-13-10,-3-10 0,1-3-18,-10 3-19,-3 4 5,-3 4 2,-18 7 17,-4 9 3,-2 11-11,2 8 21,-1 5-13,9 4 13,3 2 0,11-1 2,3-1 13,0-4-15,15-7 12,15-6-17,6-3 5,5-1-3,-2 5 3,-6 6-30,-11 5-41,-8 7-33,-11 4-118</inkml:trace>
  <inkml:trace contextRef="#ctx0" brushRef="#br0" timeOffset="186024.9669">11040 11931 409,'0'0'44,"0"0"-10,0 0 19,0 0-40,0 0 9,0 0-21,-4-23-1,4 23-48,0 0-98,4 5 1,6 5-6</inkml:trace>
  <inkml:trace contextRef="#ctx0" brushRef="#br0" timeOffset="188639.9672">13708 11984 117,'0'0'84,"0"0"-14,0 0 4,0 0 4,0 0-16,0 0-34,-3-45 10,3 38-21,0-2 11,6 0-13,1 0-9,2 1-1,-2 3-5,2 2-1,2 3-3,1 0 1,1 0-1,4 15 3,-2 6-1,-1 6 1,-2 5 1,-3 2 0,-4 0 4,-2 0-3,-3-6 3,0-2-4,0-5 0,0-3 2,0-6 1,0-3-1,0-5-2,0-2 0,0-2 5,0 0-3,1 0 3,4-15-3,1-9-2,0-6-6,2 1 1,0 1-9,0 3 14,3 4-8,0 6 2,-1 5-1,1 2 0,-4 5 6,2 3-5,0 0-3,3 5 9,-3 8-7,0 2 5,-2 2 2,-4 0 0,0-1-3,-1-1 3,-1-3 0,1 0 0,-1-4 0,-1-2 0,2-3 1,-1-3 1,1 0-1,-1 0 0,4-8 4,2-14 4,2-8-9,3 1-25,1 4-4,0 7-4,1 4 31,-2 5-7,2 4 8,-2 5-5,-2 0 6,3 0 0,0 8-2,-1 2 3,2 0-1,-3 0 0,1 2 0,0 0 2,-2 3-2,2 0 0,0 0-2,-3 0-44,4-3-58,-2 0-55</inkml:trace>
  <inkml:trace contextRef="#ctx0" brushRef="#br0" timeOffset="188948.9693">14614 11873 417,'0'0'114,"0"0"-107,0 0-5,0 0 14,0 0-16,0 0 0,63-15 7,-39 11-7,-3 0 0,-2 2-2,-4 2-35,-3 0-46,-6 0-90,-6 6-41</inkml:trace>
  <inkml:trace contextRef="#ctx0" brushRef="#br0" timeOffset="189155.594">14609 12019 28,'0'0'70,"0"0"-63,0 0 27,0 0 63,0 0-2,0 0-47,77 9-12,-52-10-28,-2-5-7,-2 4-1,-6 2-52,-2 0-87,-5 0-30</inkml:trace>
  <inkml:trace contextRef="#ctx0" brushRef="#br0" timeOffset="190191.9667">15271 11718 235,'0'0'66,"0"0"-3,0 0 5,0 0-9,-2-76-19,2 60-20,11 1-19,4 2 7,0 1-8,1 3 7,1 6 0,3 3-7,3 0-2,1 12-1,0 9 3,-4 3 3,-4 3-3,-9 6-2,-7 3 2,0 2 7,-12-4 2,-6-2-9,-4-5 1,1-4 7,6-7-6,3-5-2,6-5 2,5-5-2,1-1 2,0 0-2,0 0 1,0 0-3,4 0-12,11 0 13,4 3 1,7 8 1,2 3-1,5 4 1,-3 1 4,-2 8 27,-4 3-22,-6-1-3,-2-2 5,-7-6 0,-3 0-5,-4 1-1,-2 0-5,0-2 14,-15-1-15,-9-4 9,-7-2-3,-4-2-6,-4-6-17,2-5-64,2 0-89,5 0-85</inkml:trace>
  <inkml:trace contextRef="#ctx0" brushRef="#br0" timeOffset="190974.9693">16406 12134 91,'0'0'341,"0"0"-246,0 0-47,0 0 13,0 0-5,0 0-52,0 19-4,0-4-1,0 6 1,-6 4 6,-5 2-4,-2 0 1,-1 4-3,-1 1-25,0-1-49,1 3-48,0-1-116,3-5-9</inkml:trace>
  <inkml:trace contextRef="#ctx0" brushRef="#br0" timeOffset="193852.9867">17577 12141 298,'0'0'72,"0"0"-46,0 0 15,0 0 50,0 0-26,0 0-49,-16 0-10,16 0-6,0 0-9,2 0-2,9 0 11,2 0 4,0 0-4,3 0 0,-2 0 3,1-4-3,-2-4 2,4-1 1,-5-3-3,2-3 4,1-5-1,0-1-3,-1-4 7,-1-4-7,-2 2 1,-2-6 0,-1-5 0,0-5 4,-2-4-5,-2-5 0,-1-3 2,-1 4-1,-2 2-1,0 5 0,0 8 4,0 2-3,-5 6-1,1 2 0,2 5 1,1 6 0,-1 8-2,2 4 0,0 1 1,0 2 0,-1 0 0,1 0-3,-2 0-4,2 2-5,-1 16 4,1 9 8,0 7 0,0 7-3,0 6 3,0 4 0,6 6 4,0 0-3,2-4 0,-1-3 0,-1-6 2,1-7-1,2-1-2,3-6 0,2-3 1,2-4 2,0-3-2,4-6 1,-2-6-2,1-5 14,3-3-2,4 0-6,1-18 8,3-7-12,1-10 1,0-4-3,3-6 3,-5-1-6,-2-3 3,-5-1-5,-4 0 2,-6 1-3,-4 4 6,-8 5 0,0 9 2,0 4-5,0 5 3,-7 9 0,1 4 3,0 6-2,5 1 2,-2 2-3,0 0-3,-1 21-3,-1 13 0,1 11 6,-1 6 0,2 3 0,0-1 6,-4-5-6,4-3 0,-2-6 16,-1-3-12,0-2 1,0-1 3,-1-3-3,2-3 1,1-4-6,4-7 1,-2-5 1,2-4-2,0-2 0,0-4 2,0-1 0,0 0 5,0-9-4,3-16-3,14-9 0,1-2-17,1 3-24,-2 7 1,0 7 9,-4 7 25,-2 6-1,0 1 4,-2 5 0,3 0-2,0 0 2,4 2 3,0 9-1,2-1 1,2 1 0,1 0 1,1 0 4,0 0 3,-1-2 6,0-4-1,1-1-1,-3-3 1,0-1-6,-1 0 2,1 0 4,2-8-11,-1-10 3,-3-3-1,-3-2-1,-4 0 1,-5-1-4,-4 1 0,-1 3 0,0 2-1,0 5-2,0 2 3,-3 7 0,-3 1-3,-6 3-4,2 0-4,-1 9 10,-1 9-3,6 3 1,2 3 1,2 1 0,2 0 1,0-3 0,0-1 1,2-6-3,7-2 3,3-7-3,1-5 3,2-1 0,5 0 6,2-14-4,3-4-2,-2-1 0,-2-1-2,-4 4 2,-2 0 0,-1 2 0,-1 3 1,-2 2-1,-1 5 0,-2 1 5,-1 0-1,2 3 6,0 0-5,-2 0-5,1 0 7,-3 3-5,0 7 0,-2 1 11,0 4-10,-3-2 2,0 2-1,0 1-1,0-5 4,0 0-7,0-2 0,0 0 1,0-2 1,0 0-2,0-1 0,0-3 2,0-2-2,0 0 0,0-1 0,0 0 5,0 0-4,0 0 0,0 0 4,0 0-5,0 0 8,0 0-8,0 0 10,0 2 6,-1-2-13,1 1-3,-2-1 0,2 2 0,-3 1 0,1 0 0,-1 0 0,1-3 9,1 0-6,1 0 3,0 0-4,0 0-2,0 0 8,0 0-8,0 0 0,0 0 3,0 0-3,0-14-3,0-4-1,8-4-9,3-2 6,-1 0-19,2 1 4,-1 5 18,-4 3-7,3 4 0,-2 4 8,-1 3 0,1 2-2,1 2 5,-2 0-5,4 2 4,-2 9 2,1 3-1,-2 0 1,1 1 1,-1-3 11,0 0-6,-2-2-5,2 0 1,0-2-3,1-2 0,5-4-14,5-2-51,0 0-82,1-12-179</inkml:trace>
  <inkml:trace contextRef="#ctx0" brushRef="#br0" timeOffset="194574.9214">17548 11786 54,'0'0'109,"0"0"-42,0 0-20,0 0 2,0 0-19,0 0-24,1-5-5,16 2 10,7 1 7,5-3 17,7-1-10,10-1-14,5-7 11,9-3-18,1-4 3,0 3-3,-4 3-4,-10 5-2,-11 8-30,-12 2-51,-9 0-17,-7 12-61</inkml:trace>
  <inkml:trace contextRef="#ctx0" brushRef="#br0" timeOffset="195935.9661">20150 11742 118,'0'0'212,"0"0"-183,0 0-6,0 0 34,0 0-20,0 0-30,0 0-3,6 6 11,-1-4 8,2 0-3,0-2 11,4 0-8,3 0 1,0 0-11,4-8-6,-2-4 1,2-2-8,-2-2 0,-1-2 0,-2-1-16,-2 3-1,-3 1-8,-5 6 4,-2 5 10,-1 1 5,0 3 6,0 0-2,-3 0-5,-3 7 6,0 11-6,0 6 1,4 0 6,2 3-5,0-1 3,0 0 1,0-5 1,7-3 2,0-3 1,1-3-3,3-5 12,-1 0 0,-1-6-5,4-1-4,3 0-1,7 0 18,2-14-19,3-4 3,1-3 1,-4-1-4,1-6 6,-6-2-6,-3-4-1,-1-4 11,-5-3-9,-4 2 1,1 3-1,-7 5-2,-1 0 9,0 5 23,0 0-26,0 2 19,-6 1-10,-3 5-2,3 1-10,2 7-2,2 1 0,-1 5 1,3 2-2,-1 2 3,-1 0-3,1 0-1,-1 0 0,1 9-7,1 13-5,0 14 10,0 10 3,-3 6-2,3 3 6,0-2-4,0 1 7,9-4-1,0-4 0,1-8-3,2-10-2,2-4 9,0-7-10,2-4 0,1-2 1,3-6 2,4-5-2,5 0 0,6-14-1,2-13-30,0-3-57,-5-5-159</inkml:trace>
  <inkml:trace contextRef="#ctx0" brushRef="#br0" timeOffset="196305.965">20441 11610 254,'0'0'64,"0"0"-43,0 0 48,0 0 25,0 0-43,0 0-23,98-41 7,-68 33-27,-2 0-1,-1 2 1,-4 3-8,-1 1 3,-1 1-3,-2-1-3,2-1-16,-2 0-65,-3 0-55,-5 0-71</inkml:trace>
  <inkml:trace contextRef="#ctx0" brushRef="#br0" timeOffset="196564.9681">20323 11428 547,'0'0'39,"0"0"-39,0 0-18,0 0 9,0 0 6,0 0-68,-19-9-207</inkml:trace>
  <inkml:trace contextRef="#ctx0" brushRef="#br0" timeOffset="198044.9093">21657 11536 131,'0'0'131,"0"0"-130,0 0 0,0 0 15,0 0 6,0 0 0,0 17 24,3-11-21,4-3-3,2 1 1,0-2-9,4-1 7,1-1 0,3 0-9,2 0 5,1-8-8,3-5-2,-2-2-1,1-1-5,-1 1 5,-4 0-6,-4-1-3,-6 6-2,-2-2 5,-4 5-2,1-1-13,-2 3 10,0 5-1,0 0-3,0 0 6,0 0 2,0 0-15,-5 16 6,-1 3 7,2 4 2,2 0 0,2 3-1,0 0 2,0-5 4,0-1-2,2-5-1,7-2 0,0-1 4,4-3 2,2-4-1,6-5 1,3 0 9,3-2 1,1-14-10,2-2-4,0-3 0,0-4-3,-2 0-3,-3-2-13,-1-1-2,-7 4 4,-3 5 10,-5 4 0,-4 6 4,-3 5 2,-1 2 5,-1 2 10,0 0 13,0 0-29,3 0-1,3 7-20,3 9 20,1-2 13,2 3 11,-3-4-14,-1 1 14,1-4-15,-2 3 3,-1-3-6,0 1-4,-4 1 6,-2 1-8,0 2 2,0 1 8,-13 0-2,-3-2-8,0-5-29,-4-5-80,1-4-65,-2-4-162</inkml:trace>
  <inkml:trace contextRef="#ctx0" brushRef="#br0" timeOffset="198274.9661">22030 11274 651,'0'0'0,"0"0"-3,0 0-29,0 0 16,0 0-35,0 0-181</inkml:trace>
  <inkml:trace contextRef="#ctx0" brushRef="#br0" timeOffset="199535.9655">24354 11104 203,'0'0'171,"0"0"-91,0 0 22,0 0-23,0 0-34,0 0-13,0-4-18,-2 4-6,-15 0-8,-6 3 4,-6 11-5,-4 5 1,-3 3 0,-2 2-5,0 5 5,-4 0-11,2 1 0,-2 1-12,0 1-11,6-2-2,5-4 16,10-5 16,5-4-20,7-4-5,0-4 1,4-2 9,2-2 15,2-3 3,1-2-1,0 0-1,0 0-10,0 1 13,9-1 0,10 2 10,6-1 23,5 0-8,5 1 7,1-2 2,1 3-14,1-2 5,-2 4-2,-1 1-14,-6 1 6,-2 4-15,-6-1 0,-1 0-1,-4 0 1,-4 1-3,-3-2-24,-3 1-55,-2-1-13,-4 2-1,0-1-46,-10 0-30</inkml:trace>
  <inkml:trace contextRef="#ctx0" brushRef="#br0" timeOffset="199851.7539">23839 11770 97,'0'0'108,"0"0"-53,0 0 31,0 0 17,97-4-44,-65 1 3,1-2-16,-1-1-19,1-1-17,-1 0-3,2-2 0,-5 1-5,0 3 1,-4 3-3,-4 2-13,-7 0-26,-4 0-67,-4 0-23,-3 4-30,-3 1-29</inkml:trace>
  <inkml:trace contextRef="#ctx0" brushRef="#br0" timeOffset="205134.5211">25276 11171 124,'0'0'33,"0"0"24,0 0 14,0 0 39,0 0-45,0 0-10,0 0-7,-6-59 2,12 44-36,9 0-4,6-2 6,0 0-11,-2 2 10,0 2 2,1-1-12,1 4 6,4 2-11,2 3 2,4 5-2,2 0 0,-2 5-1,-2 19-2,-8 9 1,-11 8 0,-10 6 3,0 4-1,-24 0 9,-10 0-8,-3-4 5,-6-2-4,4-3 0,1-4 2,5-4-4,7-5 0,2-3-2,9-7 0,3-3 2,6-6 0,3-4-6,3-1 5,0-1-10,0-1 1,11 0 7,8-1 6,8-2-3,7 0 4,9-2 6,10-10 5,5 1-5,0 0-9,-5 1 5,-8 3-6,-12 2-6,-8 2-12,-8 3-62,-7 0-106,-7 0-125</inkml:trace>
  <inkml:trace contextRef="#ctx0" brushRef="#br0" timeOffset="205895.9682">26111 11327 198,'0'0'221,"0"0"-188,0 0-26,0 0-5,0 0 31,-91-15-11,84 15-20,-3 4-2,-1 13 0,1 8-5,-5 4 4,1 3 1,3 1 0,3 2-4,7-1 7,1-1-3,0 0 18,12-5 8,10-6 4,6-2-19,5-9 21,1-1 11,-1-10-22,-1 0-2,-3 0-5,-2-15 0,-5-4 1,-1-3-11,-7-3-1,-7 0 7,-5 0-6,-2 1-3,-2 0-1,-11-2 0,-6-1-9,0-3-3,-3 1-9,-2-3 6,4 4-4,0-2-2,2 3 16,6-1 2,3 3 2,2 3-2,4-1 3,3 0-2,0 2 1,0-1 1,10 1-2,7-2-4,5 1-1,2 1-38,1 1 44,4 6 1,1 9 5,-1 5-4,-2 0-1,-3 21-7,-9 7 6,-5 8-4,-10 3 5,0 3 5,-8-1 0,-12 0 3,-4-5-8,2 0-1,-1-2-37,1 1-58,3-7-121</inkml:trace>
  <inkml:trace contextRef="#ctx0" brushRef="#br0" timeOffset="208565.1531">11143 14785 105,'0'0'196,"0"0"-157,0 0-37,0 0 6,0 0 63,0 0-27,0 0-28,9 1-10,0-1 14,6 0-6,0-1 26,6-12-9,-2 1-21,-4 0 6,0 0-14,-5 3-1,-2 3 3,-5 1-2,-2 5-2,-1 0 2,0 0-2,0 0 10,0 0-10,0 0 0,0 0 2,0 0-2,0 0 0,0 0-3,0 0-8,0 7 5,0 8-2,0 6 8,0 3 2,0 0-2,0-2 0,0-2 0,7-2-2,4-1-2,0-3 2,3-3-1,0 0 1,1-5-3,0-3 5,1-3 0,1 0 3,5-3 5,3-14-3,0-7 3,4-4 0,-7-5-3,2-4-2,-5 1-1,-3-1-2,-3 0 9,-6-2-7,-1 0 6,-3 0-3,-3-2-3,0 1 2,0-1-4,0-1 0,-1 3 4,-2 3-4,-2 5 1,-2 8 5,1 5 2,-1 4 14,-1 4-13,3 5-3,1 2 6,2 3-12,2 0-1,0 0-1,0 11-5,0 17 5,0 14-2,0 12 4,2 8-2,4 6 2,5 3 0,-4 7 2,0 3-1,1 3 6,-1 2 4,1-2 1,5-4 15,-2-3-6,3-6-5,0 4 7,4 0-9,-2 1-8,2-9-6,0-13 2,0-12 3,3-10-3,-2-5-2,-1-9 1,-4-8 0,-4-6-1,-1-4 0,-4 0 0,-1-20 10,-1-14-10,-3-13-14,0-10-22,-1-3-14,-16 0-9,-5 8-26,-8 10 0,-6 12 23,0 8-14,2 9 52,5 6 24,9 4 5,8 2 30,6-3 16,6-2-7,0-6-42,18-7-2,10-6-1,12-6-2,9-3 2,1-3-4,-1 4-8,-10 8-61,-8 7-35,-10 4-81</inkml:trace>
  <inkml:trace contextRef="#ctx0" brushRef="#br0" timeOffset="209074.9661">11310 14539 566,'0'0'72,"0"0"-46,0 0 11,0 0-1,0 0-24,0 0-12,0-3-2,0 3-65,0 14-153,0-1-1</inkml:trace>
  <inkml:trace contextRef="#ctx0" brushRef="#br0" timeOffset="210366.6367">13839 14303 74,'0'0'77,"0"0"-9,0 0 12,0 0 22,0 0-43,0 0-40,-3-35-13,3 32 5,3 3-9,7-1-2,2 1 0,3 0 0,0 10 0,4 13 1,-1 4 0,2 1 12,-5 0-11,1-3 8,-7-3-7,1 0 1,-4-4-1,-3 1-2,0-2-1,-1-2 5,-2-1 0,0-4-4,0-5 3,0-2-2,0-2 1,0-1 2,0 0 7,0-6 8,3-17-19,1-6-1,1-3-1,8-2-4,-4 6-11,3 3 3,0 5 10,2 5 1,-3 4 2,0 4-2,1 4-1,1 3-6,2 0 8,0 0-2,5 6 3,-1 4 12,-3 2-12,-4 1 10,-3 0-2,-4-1-5,-4 0 14,-1 0 4,0-1-12,0-4 5,0-2-10,0-5 0,0 0 1,0 0 7,0-12-5,0-11-7,0-4-33,0-1 3,10 2 4,4 3 18,4 5 4,-3 6 4,1 4 0,-1 5 0,-2 3 0,3 0 7,0 3 1,-3 5 12,4 2 1,-5 1-8,1 3 0,-1-1-7,-3 1 1,1 0-1,-2 0-4,-1 0-2,-1 3 3,-1-2-1,1-4 2,-3 2-4,1-6-3,1-2-9,1-4-76,4-1-61,2 0-46,0-16-31</inkml:trace>
  <inkml:trace contextRef="#ctx0" brushRef="#br0" timeOffset="210677.9645">14716 14193 346,'0'0'135,"0"0"-60,0 0-7,0 0-34,0 0-13,0 0-11,17-20 0,3 12 2,1-1-8,-1 4-2,-2 3-2,-2 2 0,2 0-3,-2 0-16,-1 2-21,-4 8-75,-3 2-37,-6 1-38,-2-2-8</inkml:trace>
  <inkml:trace contextRef="#ctx0" brushRef="#br0" timeOffset="210891.8799">14764 14343 164,'0'0'71,"0"0"-65,0 0 49,0 0 32,0 0-24,0 0-18,33 13 9,-15-13-7,1 0-12,4-7-21,0-3-13,4-1-1,-3 3-3,-2 3-73,-4 0-31,-5 4-95,-7-1-48</inkml:trace>
  <inkml:trace contextRef="#ctx0" brushRef="#br0" timeOffset="211714.9655">15410 13967 179,'0'0'122,"0"0"-42,0 0-12,0 0-56,0 0-10,0 0 3,-23 77 12,23-41 45,0 3-20,0 0-20,6-3 2,6-7-17,3-6-1,5-8 2,5-7-4,5-5 6,4-3 9,4 0-8,2-21 11,-1-5-19,-5-6-2,-3-5 6,-8 5-7,-7 2-10,-4 1 3,-5 5 5,-4 1 0,-1 6 2,-2 9 0,0 3 3,0 4-2,0 1 20,0 0-16,0 1-5,0 22-4,0 8-2,4 12 6,1 3 8,2-1-1,-4 1 2,0-4 3,-3-5-8,0 0 2,0-5-6,0 3 0,0-3-2,0-7-58,0-10-14,0-15-317</inkml:trace>
  <inkml:trace contextRef="#ctx0" brushRef="#br0" timeOffset="212260.9644">16339 14399 455,'0'0'11,"0"0"-11,0 0 0,0 0 25,0 0 50,0 98-44,-7-73-19,-1 0-3,2-1-6,-3 0-2,-1 0-1,1 0-45,-2-5-109,-2-5-146</inkml:trace>
  <inkml:trace contextRef="#ctx0" brushRef="#br0" timeOffset="214829.9689">17646 14342 59,'0'0'30,"0"0"-28,0 0 32,0 0 39,0 0-16,0 0-11,6 56-3,2-48 4,2 0-18,2-3-8,4-4-3,1-1-1,5 0 15,2-7 2,3-13-14,0-4-10,3-4-9,-3-3 6,-4 0 0,-3-1-7,-5-1 8,-4-3-6,-1-2 0,-1-3 1,-2-2-2,2-1-2,0 1 1,-2-3 0,1 3 1,-2-2-1,-3 2 0,-3 4 1,0 9 1,0 6-1,0 8 2,-6 3 2,-5 5 4,2 3-9,3 5 0,2 0 4,0 0-4,1 0-4,-2 23 4,2 14-8,3 16 5,0 10 3,0 8 0,9 3 4,3 1 0,1-3 10,2-6-1,2-8-11,5-12 12,0-10-7,4-5 0,-2-10 3,3-6-10,-1-7 6,4-8-4,5 0-2,1-15 13,5-12-11,1-9-2,-3-6 5,-3-1-5,-6-3-8,-7 1-6,-2 2 2,-4-3 9,-3 6 2,-5 0 1,-2 4 1,-4 1 0,-3 1-2,0 4 1,0 2 0,-6 4 2,-5 2-1,-2 8-1,2 0 6,1 5-5,-2 3 5,3 3-6,1 3 0,1 0-5,1 0 1,2 21-2,-1 14 3,2 11 1,3 8 1,0 6 2,0 5 1,0 4 10,0-4-9,-2-3 6,1-13 4,1-11-10,0-8 4,0-7-7,0-8 0,0-5 1,0-5-1,0-5-2,4 0 0,7-18-19,8-17 8,5-10-51,1-4-70,2 2 7,-3 9 64,-1 8 49,-4 11 12,-6 6 2,-2 9 2,-1 4-2,-1 0 0,0 1 13,5 12-6,-1 2 0,2 1 6,0 0 26,1 1 0,1 0 6,2-3-15,-4-1-7,3-1-9,0-1 7,-2-4-9,3-4-4,1-3 5,1 0-7,1 0-1,-1-14 11,-1-2-13,-4-3 0,-4-6 3,-5 1-6,-2-1-14,-3 4-20,-2 6 15,0 5 19,0 6 1,-8 2 24,-3 2-11,0 0-12,0 0-4,2 0 2,3 0 0,-1 8-2,4 7-5,1 6 1,2 5 6,0 1-3,0-5 1,0-1 2,0-6-1,6-4-1,5-4 0,-2-2 1,1-5 1,3 0 0,3-2-1,3-14 1,0-5-16,-1 0 2,0 2-4,-5 6 18,-1 5 2,-3 1 1,-1 3 15,1 1 1,1 1-12,-1 2 1,0 0 1,3 0-1,-3 0-6,0 8 1,0 5-1,-2 3 1,-2 4 0,-1 3 13,-1 1-8,-3-1 0,0-2-3,0-8-4,0-4 6,0-6-7,0-3 0,2 0 6,-1 0-2,-1-6 8,2-11-12,2-6-30,3-6-5,3-2-8,2 0 16,2 4 20,-1 8 4,-2 6 3,-2 6 9,-1 3-8,-1 2 10,5 2-11,0 0 0,3 0 6,-2 2 0,-2 11 21,1 3-8,-3 5 9,-2-1-2,2 1-11,-1-4-13,1-1 3,2-2-5,1-5 3,1-3-1,3-4 2,3-2-8,2-5-56,0-18-61,-4-3-189</inkml:trace>
  <inkml:trace contextRef="#ctx0" brushRef="#br0" timeOffset="215596.9623">17610 14033 141,'0'0'76,"0"0"-45,0 0 57,103-39 3,-65 35-35,0-1-14,3 2-25,5 0 8,3-1 12,2 1-24,0 0-8,-7-1-3,-3 4 1,-5 0-6,-2 0-44,0 0-39,2 0-63,-6 0-109</inkml:trace>
  <inkml:trace contextRef="#ctx0" brushRef="#br0" timeOffset="216824.6666">20005 13979 61,'0'0'177,"0"0"-157,0 0 5,0 0 45,0 0 23,0 0-64,9 29-15,-3-28-1,5-1 20,2 0-8,3 0 19,7-6-14,-1-9-19,2-1-8,-6 2 0,-4 2 3,-3 3-6,-6 5 1,-4 0 3,1 4-4,-2 0-3,0 0 0,0 0-9,0 0 2,0 0-8,0 0-1,0 2 4,0 10-1,1 4 16,4 3 0,0 0 0,3-1 0,-2 0 0,3-2 0,1-3 1,4-4-1,4-5 0,0-4 1,5 0 11,1-1-2,0-13-5,-3-1-4,-2-3 9,-3-3-9,-3 0 2,-3-3-3,-2 0 1,-3-3 2,-3-2-3,-2 1 0,0-2 7,0-1-6,-10 2 1,1-2 11,0 1-6,-1 1 6,0 3-5,3 2-8,2 2 12,-1 6-12,2 5 0,1 4 4,0 4 1,2 3 8,-1 0-13,1 0 2,-1 0-7,2 9 1,0 19-4,0 15 8,9 9-2,6 4 0,-1 1 2,-3-6 0,-2-1 4,0-6-4,-1-4 0,2-1 1,2-4 0,1-7-1,2-2 0,0-6 0,0-10-1,8-4 1,3-6 0,6-3 3,5-19-3,2-10-19,-3-4-76,-2-3-101,-7 0-62</inkml:trace>
  <inkml:trace contextRef="#ctx0" brushRef="#br0" timeOffset="217245.9636">20092 13908 120,'0'0'88,"0"0"-74,0 0 58,88-14 25,-48 0-21,2-1-24,4-4-25,2 1-4,-8 2-10,-3 4-8,-1 3-5,-5 2 1,-1 1-1,-2 1 0,-5 2-15,-7 1-23,-7 2-11,-3 0-65,-4 0-46,-2 0 24</inkml:trace>
  <inkml:trace contextRef="#ctx0" brushRef="#br0" timeOffset="217528.9674">20160 13689 454,'0'0'65,"0"0"-35,0 0-24,0 0-5,0 0-1,0 0-10,-31-31-73,31 31-141</inkml:trace>
  <inkml:trace contextRef="#ctx0" brushRef="#br0" timeOffset="218555.5565">21704 13832 130,'0'0'122,"0"0"-118,0 0 2,0 0 69,0 0-37,0 0-15,-6 16 3,6-14-10,0-2 20,5 0-10,2 0-7,4 0 9,4 0-21,0-8 13,4-4-17,-1-1-3,1-1-5,-1 0-17,-4 3 5,-1 0 4,-3 4-7,-4 2-2,-2 3 12,-4 2 1,0 0-2,0 0 7,0 0-2,0 8 3,0 10 3,0 5 4,0 3 0,0 2 11,4-3-2,3-2-6,-1-5-2,0-3-1,0-5-2,0-2 3,3-4-2,0-2 1,0-2 8,7 0-2,4 0 6,4-15-1,4-6-8,0-5-7,-4 3-31,-3-5-8,-1 4 15,-4 3 8,-3 3-14,0 4 11,-6 8 19,-4 2 0,-2 4 15,-1 0 8,0 0-23,5 0-7,1 12 7,5 1 11,3 1 18,0 0 10,3-1 0,0-1-3,-2-3-11,-3 2-22,-2-4 0,-1 1 1,-4 1-3,-4 2 9,-1 0-10,0 3-1,-10 0-40,-11 0-86,-3-6-100</inkml:trace>
  <inkml:trace contextRef="#ctx0" brushRef="#br0" timeOffset="218784.9629">21891 13654 469,'0'0'107,"0"0"-107,0 0-52,0 0 3,0 0 34,0 0-16,-38-36-130</inkml:trace>
  <inkml:trace contextRef="#ctx0" brushRef="#br0" timeOffset="219762.9649">23995 13482 44,'0'0'99,"0"0"-13,0 0 57,0 0 12,0 0-52,0 0-53,4-1-13,-4 1-16,0 0-10,0 0 3,-6 0-14,-15 0-7,-5 15 1,-9 9-2,-2 5 2,-4 1-20,2 1 9,4 0 14,2-3-2,7-3-2,1-2-12,7-3-10,5-7 7,7-3 2,2-6 2,2-3 9,2-1-11,0 0-5,0 0 4,12 0-5,7 0 26,10 0 4,4 0 8,3 0 11,3 0 16,-3 0-16,0 0 13,-4 0-29,-6 2 8,-3 4-6,-5 2-8,-4-1 2,-3 1-3,1 0 0,-5 3-16,-2 1-46,-2 0-40,-2-3-153</inkml:trace>
  <inkml:trace contextRef="#ctx0" brushRef="#br0" timeOffset="220078.8194">23617 14065 66,'0'0'32,"0"0"58,82 0 8,-46 0-20,3-3-6,-2-5-34,-3 1-19,-2 2-11,-4 1-8,-3 2 0,-2 2-3,-2 0-32,-2 0-40,-1 0-40,-5 5-32</inkml:trace>
  <inkml:trace contextRef="#ctx0" brushRef="#br0" timeOffset="226424.9674">25085 13311 134,'0'0'80,"0"0"-34,0 0 40,0 0-2,0 0-64,0 0-17,0 0-3,0 19 0,0 3 12,0 7 47,0 6-16,0 4 0,0 3-11,1 2 1,-1-2-23,0 1 0,0-6 1,0-1-5,0-1 1,0-5-7,-1-3 2,-2-3 0,2-4-2,1-2-2,0-6-54,0-8-129,4-4-131</inkml:trace>
  <inkml:trace contextRef="#ctx0" brushRef="#br0" timeOffset="227082.9644">25322 13445 120,'0'0'94,"0"0"-60,0 0 12,0 0 18,0 0-3,0 0-46,49-54 5,-33 47 14,3 4 9,0 3-9,1 0-17,2 0-7,2 11-7,-2 6 1,-1 6-4,-3 2 0,-6 5 5,-9 3-3,-3 2-1,-9 2 9,-19 2-9,-10 2 10,1-1-9,-2-2 3,5-3-2,9-6-1,7-7-4,7-5 2,7-5-2,4-1 1,0-3-4,0 2 2,9-5-1,10 3 8,10-3-1,5-5 0,9 0-1,2 0 27,1-10-25,-1 0-3,-2-2 7,-3-1-8,-2 3-1,-7-1-48,-7 4-132,-9 0-143</inkml:trace>
  <inkml:trace contextRef="#ctx0" brushRef="#br0" timeOffset="227699.9489">26077 13469 343,'0'0'65,"0"0"-53,0 0 3,0 0 17,0 0-13,-97-26-19,79 26 0,2 10-4,1 1 4,3 6-2,-1 2 1,2 4 0,4 1-3,1 5-2,3 1 4,1 0 1,2-1 2,0-3-2,3-3 1,12-2 0,2-6 17,5-2-10,3-6-1,4-6 1,2-1 12,5 0 8,0-6-2,0-10-13,-4-4 12,-3-2-5,-7-1-5,-6-1 16,-5 1-21,-7 1 9,-4-2 17,0 1-33,0-1 9,-15 3-10,-4 1 1,-3 2 8,-2 4-10,0 1-2,-3 5-9,3 4-32,2 4-16,-1 0-72,1 7-77</inkml:trace>
  <inkml:trace contextRef="#ctx0" brushRef="#br0" timeOffset="228215.7837">26558 13865 389,'0'0'118,"0"0"-114,0 0 32,0 0 48,0 0-62,0 0-19,-9 0-3,1 0-25,-7 0-140</inkml:trace>
  <inkml:trace contextRef="#ctx0" brushRef="#br0" timeOffset="333377.9851">19123 7477 17,'0'0'75,"0"0"-45,0 0 20,0 0 16,0 0-22,0 0-14,0 0-9,0 2-3,0-2 5,0 0 4,0 0 2,0 0 1,0 0-18,0 0-6,0 0-4,0 0-2,0 0 5,0 0-5,0 0 0,0 0 7,0 0-6,2 0 2,1 0 2,-3 0-4,0 0 6,0-1-4,0-2-1,0 2 3,0-1-5,0 2 0,0 0 0,-6 0 0,-3 0-5,-3 0-37,3 7 4,1 4 20,4 1 4,0-1 8,4-2 4,0-1-7,0-3 8,0 1-2,0-2 3,4-3 1,5-1 0,-2 0 4,3 0 26,0 0-5,-1-8 1,-3 0-17,0 0 3,-2-1-1,-3 3-3,-1-3 9,0 1 24,0 1-28,0-1-4,-5 4-8,-1 1 0,1 1 5,-1 2-7,3 0-1,-1 0-3,0 0 1,1 0 2,0 5-2,1 3-9,2 1-17,0 1-47,0-2-49,0-3-119</inkml:trace>
  <inkml:trace contextRef="#ctx0" brushRef="#br0" timeOffset="342687.9486">15969 1073 123,'0'0'85,"0"0"12,0 0-2,0 0-13,0 0-28,0 0-23,0 0-24,0 0-7,-12-11-2,12 11-5,0 0 7,0 0-12,0 0 7,14 0 5,4 1 4,7 1 3,5-2-4,3 0 1,1 0 4,2 0-6,-2 0-2,-2-3 4,-4-4-3,-4 2-1,-7 0 0,-7 4-11,-6-1-21,-4 2-40,0 0 1,-1 0-54,-15 6-41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05T08:35:33.3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8961 11053,'0'-23,"0"-1,23 24,-23-23,24 23,-24-24,23 24,-23-23,24 23,-1 0,1 0,-1 0,1 0,-1 0,1 0,-1 23,-23 1,0-1,0 1,0-1,-23 1,-1-1,24 1,24-24,-24-24,23 24,1-23,-24-1,23 24,-23-23,24-1,-24 1,23-1,-23 48,0-1,0 1,0-1,0 1,0-1,0 1,24-24,-24 23,23-23</inkml:trace>
  <inkml:trace contextRef="#ctx0" brushRef="#br0" timeOffset="216.1811">9501 11053,'0'24,"0"-1,0 1,0-1,0 1,0-1</inkml:trace>
  <inkml:trace contextRef="#ctx0" brushRef="#br0" timeOffset="1434.848">8678 12535,'0'-23,"24"23,-24-24,23 24,-23-24,24 24,-24-23,23 23,1 0,-1 0,1 0,-1 0,1 23,-24 1,0 0,0-1,0 1,0-1,-24 1,1-1,23 1,0-1,-24-23,48 0,-24-23,23 23,1-24,-24 1,24-1,-1 1,1-1,-24 1,23-1,1 0,-24 1,0-1,0 1,0 46,0 1,0 23,0 0,0-23,0-1,0 1,0 23,0-24,0 1,0-1,0 1,23-1,1-23</inkml:trace>
  <inkml:trace contextRef="#ctx0" brushRef="#br0" timeOffset="1889.3585">9219 12653,'0'-24,"0"1,0-1,24 24,-1 24,-23-1,0 1,0-1,0 1,-23-1,23 1,0-1,0 1,-24-24,24 23,0 1,24-1,-1-23,1 0,-1 0,1 0,-1 0,1 0,-24-23</inkml:trace>
  <inkml:trace contextRef="#ctx0" brushRef="#br0" timeOffset="3440.0895">8702 13946,'-24'0,"24"-23,0-1,-23 24,23-23,0-1,23 24,1-23,-1 23,1 0,-1 0,1 23,-24 1,0-1,0 1,0-1,0 1,0-1,0 1,0-1,0 1,-24-24,24 23,0-46,24-1,-24 1,23-24,1 23,-1 1,1-1,-24 1,0-1,24 24,-24-23,-24 46,24 1,0-1,0 1,0-1,0 1,0-1,0 1,0-1,0 1,24-24</inkml:trace>
  <inkml:trace contextRef="#ctx0" brushRef="#br0" timeOffset="3878.8428">9008 14087,'0'-23,"0"-1,23 24,1 0,-1 0,-23 24,24-24,-24 23,0 1,-24-24,1 0</inkml:trace>
  <inkml:trace contextRef="#ctx0" brushRef="#br0" timeOffset="4063.7538">9055 14158,'0'23,"23"-23,1 0,-1 0,-23 24,0-1,0 1,-23-24,-1 0,1 0,23 23,-24-23,24 24,-23-24,-1 0,1 0</inkml:trace>
  <inkml:trace contextRef="#ctx0" brushRef="#br0" timeOffset="4596.3993">8890 14605,'0'0,"0"23</inkml:trace>
  <inkml:trace contextRef="#ctx0" brushRef="#br0" timeOffset="4966.2007">8914 14910,'0'24</inkml:trace>
  <inkml:trace contextRef="#ctx0" brushRef="#br0" timeOffset="5930.4208">8961 15122,'0'-23,"0"-1,0 1,0-1,0 0,23 1,1 23,-1 0,-23-24,24 24,-1 0,1 0,-1 24,-23-1,24-23,-24 24,0 0,0-1,0 1,0-1,0 1,-24-1,24 1,0-48,24 1,-1 23,-23-24,0 1,47-24,-23 47,-24-24,0 0,23 1,1-1,-24 1,0 46,0 1,-24-1,24 1,0 0,0 23,0-24,0 1,0-1,24-23,-24 24,0-1,23-23,1 0,-1 0,1 0</inkml:trace>
  <inkml:trace contextRef="#ctx0" brushRef="#br0" timeOffset="6485.0489">9454 15146,'24'0,"-1"0,1 0,-24 23,24-23,-24 24,0-1,0 1,0-1,0 1,23-24,-23-24,0 1,24 23,-1-24,-23 1,24 23,-24-24,23 24,1 0,-24 24,0-1,0 1,23-1,1-23,-24 24,23-24,-23 23,24-23</inkml:trace>
  <inkml:trace contextRef="#ctx0" brushRef="#br0" timeOffset="34004.4583">1929 893,'-24'0,"48"0,-1 0,1 0,-1 0,24 0,-23 0,-1 0,1 0,23 0,0 0,-24 0,24 0,24 0,-24 0,23 0,1 0,0 0,23 24,-24-24,48 0,-48 0,24 0,0 23,24-23,-47 0,23 24,23-24,1 0,-24 23,118 24,-95-47,-23 24,24-24,-24 24,0-24,24 23,-1 1,-23-24,0 23,0-23,1 0,-1 0,0 24,0-24,0 0,0 0,0 0,24 0,-48 0,24 0,-47 0,47 0,-47 0,24 0,-24 0,-24-24,24 24,-23 0,0 0,-1-23</inkml:trace>
  <inkml:trace contextRef="#ctx0" brushRef="#br0" timeOffset="35137.7885">1388 1011,'0'-24,"0"48,0-71,0 23,0 1,0-1,0 1,0-1,-24 1,1 23,-1 0,1 0,23 23,-24 1,24 23,0-24,-24 1,24-1,-23 1,23-1,0 1,0 0,23-24,1 0,-24-24,24 0,-1 1,-23-1,0 1,24 23,-1-24,-23 48,0-1,0 24,0-23,0 23,-23-23,23-1,0 24,0-23,-24 23,24 0,0-24,0 1,0 23,0-24,0 1,0-1,24-23,-1 0,-23-23,24-1,-24 1,23 23,1-47,-24 23,23 1,1-1,-24-23,23 24,1 23,-24-24,23 1,-23-1,24 24,-24-23</inkml:trace>
  <inkml:trace contextRef="#ctx0" brushRef="#br0" timeOffset="35471.4459">1693 1176,'-23'23,"-1"-23,24 24,0-1,-23 1,23-1,23 1,1-24,-1 0,1 0,-1-24,1 24,-24-23,0-1,0 1,-24-1</inkml:trace>
  <inkml:trace contextRef="#ctx0" brushRef="#br0" timeOffset="36587.658">1317 2234,'24'0,"-24"-24,0 1,0-1,-24 24,24-23,0-1,-23 24,-1 0,0 0,1 0,-1 0,1 24,-1-24,24 23,0 1,-23-24,23 23,0 1,23-1,-23 1,24-24,-1 23,1-23,-24 24,23-24,1 0,-24-24,24 1,-1-1,-23 1,0 46,0 1,0-1,0 25,0-1,0-24,-23 24,23 0,0 0,-24-23,24-1,0 24,0-23,0-1,0 1,0-1,0 1,24-48,-1 1,-23-1,24 1,23-24,-47 0,23 23,1-23,-1 24,1-24,-24 23,0 1,23-1,-23 1,24 23</inkml:trace>
  <inkml:trace contextRef="#ctx0" brushRef="#br0" timeOffset="36857.211">1670 2328,'0'24,"0"-1,-24 24,24-23,0-1,0 24,0-23,0-1,0 1</inkml:trace>
  <inkml:trace contextRef="#ctx0" brushRef="#br0" timeOffset="37727.5666">1999 2352,'24'0,"-1"0,1 0,-1 0,1 0,23 0,-24 0,24 0,0 0,24 0,-24-24,23 24,1 0,0 0,-24 0,23 0,1 0,23 0,-24 0,1 0,-1 0,25 0,-25 0,24 0,-23 24,-1-24,-23 0,0 0,0 23,-23-23,23 0,-24 0</inkml:trace>
  <inkml:trace contextRef="#ctx0" brushRef="#br0" timeOffset="38479.796">3669 1999,'0'0,"0"-24,0 48,0-1,0 24,0-23,0-1,0 24,0 0,0 0,0 0,0 1,0-25,0 24,0 0,0 0,0-23,0 23,0-24,0 1,0-1,0 1,0-1</inkml:trace>
  <inkml:trace contextRef="#ctx0" brushRef="#br0" timeOffset="39178.1748">3551 1952,'-23'-24,"46"24,-23-23,24 23,-1 0,24 0,0-24,0 24,0 0,24 0,0 0,-1-23,1 23,-1 0,1 0,-24 0,0 0,0 0,0 0,-24 0,1 0,0 23,-1-23,-23 24,0-1,24-23,-24 24,0-1,0 1,0-1,0 1,0-1,-24 1,24-1,0 1,0-1,0 24,0 0,0-23,0 23,-23-23,23 23,0-24,0 24,0 0,-24-23,24-1,0 1,0 23,0-24,-24 24,24-23,-23-1,23 1,-24-24,1 23,-1-23,-23 24,24-24,-24 0,0 0,0 0,0 0,0 0,0-24,0 24,0-23,0 23,-24 0,24-24</inkml:trace>
  <inkml:trace contextRef="#ctx0" brushRef="#br0" timeOffset="39687.1965">3669 2163,'0'0,"-24"0,24 24,0-1,0 1,0-1,0 24,24-23,-24 0,0-1,0 1,0-1,23 1,1-1</inkml:trace>
  <inkml:trace contextRef="#ctx0" brushRef="#br0" timeOffset="39895.2292">3716 2304,'0'-23,"23"23,1-24,-1 24,1 0,0 0,-1 0,1 0,-24-23</inkml:trace>
  <inkml:trace contextRef="#ctx0" brushRef="#br0" timeOffset="40349.7029">3928 2069,'23'0,"-23"24,0-1,0 1,0-1,0 24,0-23,0-1,0 1,0-1,0 1,0 0,0-1,0 1,0-1,0 1,24-24</inkml:trace>
  <inkml:trace contextRef="#ctx0" brushRef="#br0" timeOffset="40703.9284">3998 2257,'0'0,"24"0,-1 0,1 0,-1-23,1 23,-1-24,1 24,-24-23,0-1,0 1,0 46,0 1,0-1,0 1,0-1,0 1,0-1,0 1,0 0,0-1,23 1,-23-1,24 1</inkml:trace>
  <inkml:trace contextRef="#ctx0" brushRef="#br0" timeOffset="41136.2593">4327 2352,'24'0,"-1"0,1 0,-1 0,1 0,23 0,-23 0,23 0,-24 0,24 0,0 0,0 0,24 0,-1-24,1 24,-1 0,25 0,-1 0,-24 0,48 0,-48 0,24 0,-23 0,23 0,-23 0,23 0,-24 0,1 24,-1-24,1 0,-24 0,0 0,0 0,-24 0,25 0,-25 0</inkml:trace>
  <inkml:trace contextRef="#ctx0" brushRef="#br0" timeOffset="50308.1869">7432 376,'0'23,"0"1,0 0,0-1,0 24,0-23,0-1,0 1,0 23,0-24,0 1,23-1,-23 1,0-1,0 1</inkml:trace>
  <inkml:trace contextRef="#ctx0" brushRef="#br0" timeOffset="50831.2822">7502 564,'24'0,"-1"-23,1 23,-1 0,1 0,0 0,-1 0,1 0,-24-24,0 1,23 23,-23-24,0 1,0-1,-23 24,23 24,0-1,0 1,0-1,0 1,0-1,0 1,0-1,0 1,0-1,0 1,0-1,0 1,0-1</inkml:trace>
  <inkml:trace contextRef="#ctx0" brushRef="#br0" timeOffset="51210.2338">8302 517,'0'0,"-23"24,-1-1,24 1,-24-1,24 1,-23-24,-1 23,24 1,0-1,-23-23,-1 24,1-24</inkml:trace>
  <inkml:trace contextRef="#ctx0" brushRef="#br0" timeOffset="51510.776">8090 494,'0'0,"0"23,24 1,-24-1,0 1,23-1,1 1,-24-1,23 1,-23-1,24 1,-1-24,-23 23,0 1,24-24,0 23</inkml:trace>
  <inkml:trace contextRef="#ctx0" brushRef="#br0" timeOffset="52065.5408">8396 423,'0'-24,"-23"1,-1 23,1 0,-1-24,1 24,-25 0,1 0,24 24,-24-24,0 23,23 1,1 0,-1-1,1 1,-1 23,24-24,-23 1,23 23,0-24,0 24,23-23,-23 23,47-24,-47 1,47-1,-23-23,-1 24,1-24,23 0,-24 0,24 0,-23 0,0 0,23-24,-24 1,1 23,-1-24,1 24,-1-23,-23-1,0 1,24-1,-24 1,0-1,0 1,0-24,0 23,-24 1,24-1,0 1,-23-1,-1 1</inkml:trace>
  <inkml:trace contextRef="#ctx0" brushRef="#br0" timeOffset="52635.4431">8819 376,'24'0,"-1"0,1 0,0 0,-1 0,1 0,-1 0,1 0,23 0,0 0,-24 0</inkml:trace>
  <inkml:trace contextRef="#ctx0" brushRef="#br0" timeOffset="52936.7636">8984 376,'-23'0,"23"23,0 1,0 0,0-1,0 24,0-23,0-1,0 1,0 23,0-24,0 1,0-1,0 1,0-1</inkml:trace>
  <inkml:trace contextRef="#ctx0" brushRef="#br0" timeOffset="53152.9503">8796 799,'0'24,"47"-24,0 0,-23 0,23 0,0-24,0 24,0 0,0 0</inkml:trace>
  <inkml:trace contextRef="#ctx0" brushRef="#br0" timeOffset="83545.9438">823 11383,'-23'-24,"-1"24,1 0,23 24,0-1,0 1,0-1,23 1,-23 23,0 0,24 0,-24 0,0 0,0 0,23 0,-23-24,0 25,0-1,0 0,0-24,0 1,0 23,0-24,0 1,0-1,0 1,0-1</inkml:trace>
  <inkml:trace contextRef="#ctx0" brushRef="#br0" timeOffset="84961.5358">1152 11500,'0'-23,"-23"23,-1 23,1 1,23-1,-24 1,24-1,0 1,0-1,0 24,0-23,0-1,0 24,0-23,24-1,-1 1,-23 0,24-1,-1-23,1 24,23-24,-24 0,1 0,0-24,-1 24,-23-23,24-1,-1-23,-23 0,0 23,0 1,0-24,0 23,-23 1,-1-24,24 23,0 1,0-1,-23 1,-1 23,0 0,1 0</inkml:trace>
  <inkml:trace contextRef="#ctx0" brushRef="#br0" timeOffset="85473.7531">1646 11477,'0'-24,"24"1,-24-1,0 1,-24 23,1 0,-1 23,24 48,-23-48,-1 1,24 23,-23 0,23-24,0 24,0 0,0-23,0-1,0 1,23-1,-23 1,0 0,24-24,-1 23,1-23,-1 0,1-23,-1-1,1 0,-24 1,0-1,0 1,0-1,0 1,0-24,0 23,0-23,0 24,0-1,0 1,0-24,-24 47,1-24,23 1,-24 23</inkml:trace>
  <inkml:trace contextRef="#ctx0" brushRef="#br0" timeOffset="85958.0293">1764 11406,'0'0,"0"-23,23 23,1 23,-1-23,-23 24,47-1,-47 1,48-24,-48 23,47-23,-24 24,1-1,-1-23,24 24,-23-1,-1 1,1-24,-1 23,1-23,-24 24,23-1,-23 1,24-24,-24 23,0 1,-47-1,23 1,1-24,-1 0,-23 23,24 1,-1-24,1 24,-1-1,1-23,-1 0,1 24,23-1</inkml:trace>
  <inkml:trace contextRef="#ctx0" brushRef="#br0" timeOffset="86684.711">2469 11735,'-23'0,"46"0,1 0,-1 0,1 0,0 0,23 0,-24 0,24 0,-23 0,23 0,-24 0,24 0,0 0,-23 0,23 0,0 0,-24 0,1 0,-1 0,1 0,-24-23,0-1,0 1,-24 23,24-24,-23 24,23-23,-24 23,48 0,-1 0,-23 23,24-23,-1 0,-23 24,24-1,-1 1,-23-1,0 1,0-1,-23-23,-1 47,1-47,-1 24,1 0,-1-1,1-23,-1 0,1 24</inkml:trace>
  <inkml:trace contextRef="#ctx0" brushRef="#br0" timeOffset="87135.6749">3716 11359,'0'-23,"-24"23,24 23,0 1,0 23,0-24,0 71,0-47,0 0,24-23,-24 23,23 0,-23 0,0-24,24 1,-24 23,0-23</inkml:trace>
  <inkml:trace contextRef="#ctx0" brushRef="#br0" timeOffset="87567.7177">4092 11571,'0'-24,"-23"24,-1 0,1 0,-1 47,1-23,-1-1,24 48,0-48,0 24,0-23,24 23,-24-23,23-1,1-23,-1 0,1 0,-1-23,1-1,-24 0,0 1,0-1,0 1,0-1,0-23,0 24,0-1,0 1,0-24,0 23,0 1,0-1</inkml:trace>
  <inkml:trace contextRef="#ctx0" brushRef="#br0" timeOffset="88022.2078">4445 11500,'24'-23,"-48"46,48-70,-24 24,-24 23,0 0,1 0,-1 23,-23 1,47-1,-23 1,-1-1,24 24,-23 24,23-24,0-24,0 24,23-23,-23-1,24 1,-1 0,1-24,-1 0,1 0,-1-24,-23 0,24 1,-24-1,24 1,-24-24,0 23,0-23,0 24,0-24,0 23,0 1,0-1,0 1,0-1,-24 24,24-23</inkml:trace>
  <inkml:trace contextRef="#ctx0" brushRef="#br0" timeOffset="88454.565">4657 11406,'0'0,"0"-23,0-1,0 48,0-1,23 1,24-1,-47 1,24-24,-1 23,-23 1,47-1,-47 1,47-1,-23 1,-1-1,1-23,-1 24,1-1,-1 1,1-24,-24 23,23-23,-23 24,0-1,0 1,-23-1,-1-23,24 24,-70 0,46-1,1 1,-48-1,48 1,-24-1,23-23,-23 0</inkml:trace>
  <inkml:trace contextRef="#ctx0" brushRef="#br0" timeOffset="89673.4455">988 11006,'0'-23,"0"-1,-24 1,1 23,-1 0,1 0,-1 23,-23 1,47-1,-23 1,-1-1,24 1,0-1,24 1,-1-1,1 1,-1-24,1 23,-1-23,1 0,-1 0,1 0,-1 0,1 0</inkml:trace>
  <inkml:trace contextRef="#ctx0" brushRef="#br0" timeOffset="90074.4101">1458 10795,'24'0,"-48"0,48-24,-24 1,0 46,0 1,0 23,0-24,0 24,-24 0,24-23,0-1,0 1,0-1,0 1,24-1,-24 1,0-1,23-23,1 0,-1 0,1 0,-1 0,1-23,-1 23</inkml:trace>
  <inkml:trace contextRef="#ctx0" brushRef="#br0" timeOffset="90290.5802">1317 11006,'0'0,"24"0,-1 0,1 0,-1 0,1 0,23 0,-47-23,47 23,-24 0,24-24,0 24</inkml:trace>
  <inkml:trace contextRef="#ctx0" brushRef="#br0" timeOffset="91192.4106">823 12582,'0'-23,"-23"-1,-1 24,24 24,0-1,0 1,0 23,0-24,0 24,24-23,-24 23,0 0,0 0,0 0,0 0,0-24,0 24,0-23,0 23,0-23,23-1,-23 1,0 23,0-24,0 1,0-1</inkml:trace>
  <inkml:trace contextRef="#ctx0" brushRef="#br0" timeOffset="93836.4379">1246 12747,'0'-24,"0"1,-23 23,-1-24,1 24,-24 0,23 0,24 24,-23-1,-1 1,1-1,23 1,0 23,0-24,0 1,0 23,0-24,0 1,0-1,23 1,1-1,-1 1,-23-1,24-23,-1 0,1 0,-1 0,1 0,-1-23,-23-1,24 1,-24-1,0 1,0-24,0 0,0 23,0 1,-24-48,24 48,-23 23,23-24,-24 1</inkml:trace>
  <inkml:trace contextRef="#ctx0" brushRef="#br0" timeOffset="94199.7493">1599 12629,'0'-23,"0"46,0-70,0 24,0-1,0 48,0-1,0 1,0-1,0 24,0 0,0-23,0 23,0 0,0-24,0 24,0 0,0-23,0-1,0 24,0-23,0-1</inkml:trace>
  <inkml:trace contextRef="#ctx0" brushRef="#br0" timeOffset="94770.0947">1881 12512,'0'0,"0"-24,0 48,24-1,0 1,-1-1,24-23,-47 24,47-1,0 1,-23-1,-1 1,1-1,23-23,-47 24,23-24,1 23,-24 1,0-1,23-23,-23 24,0-1,-23 1,-1-1,1 1,-1-24,1 23,-1 1,-23-24,-23 47,46-24,-23 1,24-1,-25-23,25 24,-1 0,1-24</inkml:trace>
  <inkml:trace contextRef="#ctx0" brushRef="#br0" timeOffset="95434.215">2493 12841,'0'0,"47"0,-23 0,-1 0,1 0,23 0,0 0,-24 0,24 0,-23 0,-1 0,24 0,-23 0,-1 0,1 0,-1 0,1 0,-1 0,1 0,-24-24,0 1,-24 23,24-24,-23 1,23 46,23-23,1 24,-24-1,23 1,-23-1,0 1,0-1,0 1,-23-1,-1 1,1-24,23 23,-24-23,1 24,-1-24</inkml:trace>
  <inkml:trace contextRef="#ctx0" brushRef="#br0" timeOffset="96157.5912">3598 12464,'0'0,"0"-23,0 46,0 1,0 0,0 46,24-46,-1 23,1-24,-24 24,0-23,0 23,23 0,-23-24,0 1,0-1,0 1,0-1,0 24,0-23,-23-1,23 1,0-1</inkml:trace>
  <inkml:trace contextRef="#ctx0" brushRef="#br0" timeOffset="96636.5683">3998 12582,'0'0,"-23"24,-1-1,24 1,0-1,-23 1,23-1,0 1,0-1,0 24,0-23,23-24,-23 23,24 1,-1-24,1 0,-1 0,-23-24,0 1,24-1,-24 1,0-1,0 1,0-1,0 1,0-1,-24 24,24-23,0-1,-23 24,-1-23</inkml:trace>
  <inkml:trace contextRef="#ctx0" brushRef="#br0" timeOffset="96990.7845">4233 12559,'0'-24,"0"48,0-24,0 23,0 24,0-23,0-1,0 1,0 23,24 0,-24-24,0 1,0-1,0 1,0-1,23-23</inkml:trace>
  <inkml:trace contextRef="#ctx0" brushRef="#br0" timeOffset="97423.1187">4492 12417,'0'24,"0"-1,0 1,24-24,23 24,-47-1,23 1,1-1,-1-23,1 24,-1-24,24 23,-23 1,-1-1,1-23,-1 0,1 0,-1 0,-23 24,24-24,-24 23,0 1,0-1,0 1,0-1,-24 1,1-1,-1 1,-23-1,24 1,-24-24,0 23,0 1,0-24</inkml:trace>
  <inkml:trace contextRef="#ctx0" brushRef="#br0" timeOffset="98278.4931">729 13829,'0'0,"0"-24,0 1,0-1,0 48,0-1,0 1,0-1,0 24,0 0,0-23,0 23,0 0,0 0,0 0,0 23,0-23,0 0,0-23,-23-1,23 25,0-25,0 1,0-1,0 1</inkml:trace>
  <inkml:trace contextRef="#ctx0" brushRef="#br0" timeOffset="99465.7025">1058 13923,'0'-24,"0"48,0-1,0 24,0 0,0-23,0 23,0-24,0 24,0-23,0 23,0-24,0 24,0-23,0-1,-23 1,23 23,0-23</inkml:trace>
  <inkml:trace contextRef="#ctx0" brushRef="#br0" timeOffset="99951.2587">1599 13946,'0'-23,"-23"46,-1-23,24 24,0-1,-47 24,47 0,-23-23,23-1,0 24,0-23,0-1,0 1,0-1,23 1,-23-1,24-23,-24 24,23-24,1 0,-1 0,-23-24,0 1,24 23,-1-24,-23 1,0-1,0 1,0-1,0-23,0 24,0-1,0-23,0 24,0-1,0 1</inkml:trace>
  <inkml:trace contextRef="#ctx0" brushRef="#br0" timeOffset="100646.6937">1834 13876,'0'-24,"0"48,24-1,-1-23,-23 24,48-1,-25-23,1 24,-1-1,24 1,0-1,0 1,-23-24,-24 23,0 1,23-1,-23 1,0-1,-23 1,-1-1,-23 1,47-1,-47-23,47 24,-47-1,0 1,24-1,-25-23,25 24,-24 0,23-1,1 1,-1-24,1 0,23 23,-24-23</inkml:trace>
  <inkml:trace contextRef="#ctx0" brushRef="#br0" timeOffset="101348.8816">2540 14111,'0'0,"24"0,-1 0,1 0,-1 0,1 0,23 0,-24 0,24 0,0 0,24 0,-24 23,0-23,0 0,0 0,-24 0,24 0,24 0,-47 0,-1 0,24 0,-23 0,-1 0,1 0,-24-23,0-1,0 1,0-1,-24 24,24-23,-23 23,23 23,0 1,0-1,23 1,-23-1,0 24,0-23,0-1,-23 1,23-1,-24 1,-23-24,47 23,-23-23,-1 24</inkml:trace>
  <inkml:trace contextRef="#ctx0" brushRef="#br0" timeOffset="102019.4499">3434 14534,'23'0,"1"0,-1 0,1 0,-1 0,1 0,-1 0,48 0,-48 0,1 0,23 0,24 0,-48 0,24 0,24 0,-24 0,23 0,1 0,-24 0,47 0,-24 0,1 0,23 0,-23 0,-1 0,1 0,-1 0,1 0,-24 0,23 0,-23 0,1 0,22 0,-46 0,-1 0,24 0,-23 0</inkml:trace>
  <inkml:trace contextRef="#ctx0" brushRef="#br0" timeOffset="117958.3926">659 15028,'0'-24,"-24"24,24-23,-24 23,24 23,0 1,0 0,0 23,0-24,0 1,0-1,0 1,0 23,0-24,24 24,-24-23,24 23,-24-24,0 24,23 0,-23 0,24-23,-24 23,0 0,0 0,0 0,0 0,0-23,0 23,0 0,0 0,23-24,-23 24,0-23,0-1,24 1,-1-1,-23 1</inkml:trace>
  <inkml:trace contextRef="#ctx0" brushRef="#br0" timeOffset="118428.4052">1129 15146,'-24'0,"24"23,0 24,0-23,0-1,0 48,24-24,-24 47,23-71,-23 24,0 0,0 0,0-23,24 23,-24-23,0-1,0 1,0-1</inkml:trace>
  <inkml:trace contextRef="#ctx0" brushRef="#br0" timeOffset="118797.9469">1482 15240,'0'-24,"0"48,23-71,1 23,-24 48,0-1,0 1,0-1,0 24,0-23,0-1,0 24,0-23,0 23,0-24,0 24,0-23,0-1,0 24,0-23,23 0,-23-1,0 1</inkml:trace>
  <inkml:trace contextRef="#ctx0" brushRef="#br0" timeOffset="119493.8152">1929 15169,'0'0,"-24"0,48 0,-1 24,1-1,-1-23,1 24,-1-24,1 23,-1-23,24 24,-23-24,-1 23,1-23,-1 0,1 24,-1-24,-23 23,0 1,0-1,0 1,0-1,0 1,-23-24,-1 23,1 1,23-1,-47 1,23-1,-23 1,47-1,-23 1,-1-24,24 24,-47-1,47 1,-23-24,-1 0</inkml:trace>
  <inkml:trace contextRef="#ctx0" brushRef="#br0" timeOffset="120280.0244">2705 15334,'23'0,"1"0,-1 0,24 0,-23 0,23 0,-24 0,24 0,-23 0,23 0,-24 0,24 0,0 0,-23 0,23 0,-23 0,-1 0,1 0,23 0,-24 0,1 0,-24-24,-24 24,1-23,23-1,0 1,23 23,1 23,-24 1,23-24,-23 23,24 1,-24-1,0 1,0-1,0 1,0-1,-24 1,1-24,23 23,-24-23,1 24,-1-1,-23-23,47 24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43:37.4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5663 1567 81,'0'0'45,"0"0"21,0 0-30,0 0-10,0 0 31,0 0 8,0 0-37,0 0 21,-19-36-13,19 35 13,-2 1-29,2 0-3,0 0-11,0 0-6,0 0-13,-1 15-4,-2 16 6,-3 15 11,-5 6 0,1 5 2,-2-1 0,-3-2-2,3-2 0,0-5 5,0-1-3,3-2 1,3-8-3,-1-2 1,4-2-1,0-7 0,0-2-3,1-5-2,-1-6-39,2-4-24,1-5-22,0-3 11,0 0-6,0-18 3</inkml:trace>
  <inkml:trace contextRef="#ctx0" brushRef="#br0" timeOffset="367.9091">5599 1591 72,'0'0'15,"0"0"5,0 0-15,0 0 2,0 0 19,0 0 5,55-70-22,-46 70-1,8 6-4,2 19 13,3 16-1,-1 10-9,0 6 56,1 1-25,-1-6-1,-1-5-4,2-5 19,-4-4-29,0-4 7,-6-4-22,1-4 3,-4-5-9,-3 0-2,1-6 7,-2-3-7,-2-1 3,-3-5 2,0 0-5,0 0-54,-18-3-88,0-3-48</inkml:trace>
  <inkml:trace contextRef="#ctx0" brushRef="#br0" timeOffset="580.5178">5614 1855 247,'0'0'119,"0"0"-119,0 0 2,0 0-2,0 0 0,0 0 1,91-11-7,-61 11-27,-5 0-41,-9 0-69</inkml:trace>
  <inkml:trace contextRef="#ctx0" brushRef="#br0" timeOffset="1801.4105">6240 1901 80,'0'0'32,"0"0"-2,0 0 52,0 0 27,0 0-57,0 0 0,-16-26-4,5 26-25,-2 0-4,-2 0-6,-4 0-12,1 5-2,-3 12-1,5 3-1,1 3 3,0 7-7,7-1 6,4 2 1,4-3-11,0-2 7,3-4-9,13-3 13,2-3 0,3-7 2,3-2 15,1-3-6,-1-4-2,0 0 9,-2-14-1,-5-8-5,-1-6 3,-7-5-7,-3 1-2,-3 2 3,0 8-4,-3 8 26,0 7-2,0 4-16,0 3-7,0 0-6,1 25-7,4 19-8,1 15 15,-3 10 0,-3 3 1,0 2 7,0 1 0,0 5 7,-6-2-2,-6-9-9,-4-5-4,-5-13 6,-4-12-4,-3-8 0,0-11-2,-3-11 2,-1-9 13,-3 0-13,9-16-1,1-15 11,13-6-9,12-8-2,0-4 5,24-1-5,15-5 5,13-2-6,11 1 0,4 5 2,3 4-2,-5 10-1,-5 7-5,-12 7-59,-8 8-62,-16 7-129</inkml:trace>
  <inkml:trace contextRef="#ctx0" brushRef="#br0" timeOffset="3262.1697">6810 1932 214,'0'0'67,"0"0"-46,0 0 14,0 0 17,0 0-9,0 0-3,-61-62-11,43 62-8,-4 0-17,-2 6-4,-1 15-5,-2 6 5,9 5 3,-3 4-3,12 0 0,1 0-8,4-5 8,4-3-4,0-5-1,12-4 0,5-2 5,3-6 12,4-1-1,1-7 15,4-3-9,2 0 4,2-8-4,1-11-14,-1-7 5,-5-7 2,-8-3-9,-4 0 10,-7 1-5,-6 8-3,-3 4 5,0 10 3,0 3 7,0 6-3,0 4-4,0 0-11,-4 17-7,-1 16-5,-1 9 10,3 2 2,3-5 0,0-6-1,0-8 1,6-5 1,5-3 1,2-5-2,2-3 3,0-5-3,0-4 6,6 0-6,-3 0 2,3-13 11,-1-8-13,0-4 6,-1 0 1,-5-1-6,-1 2 5,-7 3-6,-1 4 0,-4 6 16,-1 6-3,0 3 0,0 2-11,0 0-2,0 8-7,0 13-4,0 3 11,0 2 3,0-5-3,0-1 0,0-4 0,0-1 3,9-3-3,0-5 0,-3-2-1,5-3-3,0-2 3,3 0 1,5-12 5,-1-9-4,3-2 2,-2 0-3,-2 1 2,4-1 0,-2 2-1,-1 1-2,1 4 1,-4 9 0,0 7-3,-3 0-1,3 8 0,-6 13 1,3 4 2,-2 0 1,-4 1 0,-1-4 1,-2 1 2,-3-5-2,0-1 1,0-4 0,0-2-2,0-2 0,0-3 4,-2-5-1,2-1 0,-1 0 2,-2-5 2,1-16-3,1-7-4,1-5-8,0 0-3,7 3-9,4 4 13,4 6 0,-3 6 7,-1 1 2,0 9-2,4 3-5,1 1 4,2 0-1,-3 10 0,0 8-1,-6 1 3,0 1-1,0 1 1,0-1 0,-5-2 4,1-3-2,-1-1 0,-1-6-2,-1 0 0,1-3-2,-3-4 0,0-1-45,0 0-86,0-18-107</inkml:trace>
  <inkml:trace contextRef="#ctx0" brushRef="#br0" timeOffset="3504.7002">7112 1804 752,'0'0'0,"0"0"-19,0 0-27,0 0 46,0 0-6,0 0-19,-2-12-362</inkml:trace>
  <inkml:trace contextRef="#ctx0" brushRef="#br0" timeOffset="5825.8802">8226 2024 109,'0'0'153,"0"0"-94,0 0 14,0 0 9,0 0-19,0 0-54,0 0-9,0 1-9,0 17 9,0 3 0,0 3 1,-6 2 0,-10 3-1,-4 3-10,-8 6-66,1-2-39,0-4-134</inkml:trace>
  <inkml:trace contextRef="#ctx0" brushRef="#br0" timeOffset="7724.6565">9181 1893 168,'0'0'136,"0"0"-133,0 0-2,0 0-1,0 0 10,0 0 5,18 33-10,-8-29 8,1-2-5,4-2 7,-3 0 12,2 0-1,0-3-3,1-9-1,-3-2 6,0-3-2,3-4-12,-2-4-12,0-5 4,-2-2-3,-2-4-3,1-2 4,-2 1-3,-5-2 2,-2 1 12,-1-1 8,0 3-9,0-1 12,0 5-3,0 1-9,0 4-10,0 3 4,0 8 1,0 4-7,0 6 11,0 2-6,0 4 26,0 0-10,0 0-23,-1 0-10,1 25-4,-2 15 13,2 16 1,-1 9 0,1 2 1,0 4-1,0 0 0,0-4 0,4-3 1,1-2 1,5 1 7,-1 0-9,0 1 2,4-6 11,1-5-13,-2-7 0,3-5 2,0-6-1,0-6 4,0-7-3,-2-4-2,-4-9 1,-4-5 3,-2-4-4,-2 0 2,1-1 9,2-22 16,-3-7-23,1-6-1,-2-3-6,0-2-7,-9 0-9,-6 2 0,-4 2 0,-4 2 11,2 4-6,1 2 6,3 6 8,-1 7-5,8 2 3,1 7 2,6 2 0,3 3-1,0 0 1,0 0-18,12-3 7,13 0 4,6-4 7,4 0-1,2-5 1,5 1 2,4-1-2,-3-1 1,-5 3-1,-7-2 0,-9 4 0,-5 0 1,-7 0 2,-4 0 4,-3-2 1,-3-2-2,0-2-1,0-1-1,-1-2-4,-13 1 1,-2-1 1,1 4-4,-1 5-3,2 1 2,1 3 2,4 3-4,0 3-2,1 0-4,-1 0-7,5 0 10,1 6-2,3 1-3,0 1 6,1-2-2,10 0 6,8-2 2,0-2 1,4-2 1,1 0 2,3 0-2,1 0 1,-1 0-2,0 0 1,-5 0-2,-1 6 5,-3 9-8,-6 3 4,-3 5 0,1 1 5,-4-1-4,-1 0 15,-1-5-1,-2-1 1,2-4 4,2-4-18,0 2 1,3-2 4,0-1-4,3-1 2,0-2 2,3-2-7,0-3 9,4 0-9,5-3-6,3-12-25,3-2-65,-3 3-165</inkml:trace>
  <inkml:trace contextRef="#ctx0" brushRef="#br0" timeOffset="8825.7031">10354 1676 64,'0'0'33,"0"0"12,0 0-26,0 0 14,0 0-2,0 0 25,-63 78-7,63-54-1,0-1-6,0-4-16,0-2 4,5-4-6,5-2-11,0-4 8,1 0-9,5-5 14,-2 0 5,2-2-13,-2 0-12,2 0 5,-4-7-3,-3-6 8,3-2-5,-8-4-10,-2-2 10,-2 0-10,0 0 0,0 1-1,-2 5-1,-4 3 0,0 1 1,-1 4-3,4 2 2,0 2 1,1 0 0,2 2-1,0-2 2,0 2-5,0-3-23,5 3 7,14-2 19,-1 1-4,5 2 5,-1 0-1,2 0 1,-2 0 2,4 8 3,-3 2 1,0 2 6,-7 2-1,0 1 0,-5 0-3,-3 2-2,-3 1 7,-3-2-4,-2 1 1,0-4 7,0 1-10,0-4-1,-3-4-6,-1 2 0,1-5 4,3-2-1,-2-1 0,2 0 10,-1-7 9,-1-14-11,2-8-11,0-2-10,8 0 5,8 6-17,-1 5 11,4 5 10,-1 5-5,-1 2 5,2 7-5,-1 1 5,1 0-2,0 4 3,-3 11-3,0 2 1,-1 1 4,-6 0-4,1 0 2,-4-3 0,-3-2 7,0-2-6,-3-4 0,0-2 4,2-3-4,-2-2 5,1 0-5,1 0 10,-1-12 37,8-15-33,0-9-15,15-3-5,1 2-12,2 7 1,0 10 6,-6 9 10,-6 6-6,0 5 6,-2 0-8,2 9 5,0 5 3,-3-1 1,-2-1-1,-2 0 0,4 0-1,-5 1 2,2 0-1,1-3 0,-2 3-5,1-3-35,0-2-93,1-1-70,-1-1-80</inkml:trace>
  <inkml:trace contextRef="#ctx0" brushRef="#br0" timeOffset="9733.6999">12320 1462 101,'0'0'127,"0"0"10,0 0-15,0 0 4,0 0-51,0 0-45,-9-24-26,9 15-4,12-2 0,7 1-3,5-1 3,0 5-2,2 3 0,-3 3 2,3 0-1,-5 6-4,-2 11 3,-7 5 1,-5 2-2,-7 4 3,0-1 0,-4-2 3,-12-2 0,-4-4-3,2-2 0,-3-2 5,2-6-5,6-1 0,2-6 1,4-2 0,5 0 1,2 0-2,0 0-3,4-5-17,7 0-15,7 5 25,3 0 1,1 0 5,3 9 3,1 8-1,-2 2-1,0 2 1,-4 0 4,-3-1-1,-2-1 8,-6-2-6,-5-2 12,-4-1-12,0-2 1,-9 0 14,-19 3-6,-8-2 1,-7-1-7,-2-3-6,3-2 3,2-7-3,6 0-28,4 0-70,9-8-151</inkml:trace>
  <inkml:trace contextRef="#ctx0" brushRef="#br0" timeOffset="10324.7015">13190 1400 119,'0'0'114,"0"0"5,0 0 11,0 0-38,0 0-34,0 0-58,-39 24 3,14 9 1,-4 6 2,-2 2 4,0 1 1,-1-2-3,4-3 7,4-2-15,-1-4 0,2 3 5,1-5-5,1 1-1,2-5 0,1-7-31,9-4-17,3-7-55,1-7-34,5 0-15</inkml:trace>
  <inkml:trace contextRef="#ctx0" brushRef="#br0" timeOffset="10633.5965">12847 1391 333,'0'0'102,"0"0"-102,0 0-18,0 0 18,27 86 26,-14-44 10,3-1-12,4 0 8,1-5 3,6-5-1,-1-2-13,4-5-11,0-3 5,-5-3-12,2-1 1,-7-4-4,-4-4-2,1 0-2,-6-4-79,0-5-72,-5 0-78</inkml:trace>
  <inkml:trace contextRef="#ctx0" brushRef="#br0" timeOffset="11459.7003">13530 1411 132,'0'0'101,"0"0"-22,0 0 4,0 0 1,0 0-17,0 0-37,6-45-23,9 33 4,4-1 5,-1 3 2,3 2-8,1 3 2,-2 3-4,2 2-8,-1 0 0,0 9 0,0 7 0,-3 7 1,-5 0-1,-4 1 0,-9 1 1,0-1 2,-1 2 1,-17-2-2,-5-1-1,-2-2 7,-2-3-8,5-2-7,1-3-5,8-6 2,7-4 10,6-3 1,0 0 0,0-6-1,16-6-27,2 3 17,4 6 9,0 3-2,-2 0 2,1 3 1,0 10 0,-3 2 11,0 1 0,-3-1 7,-2-2-3,-6 1-1,-2-1-3,-4-2-3,-1 1 5,0-1 4,-3-1-6,-12 2 6,-5-2 3,-7 1-18,-6-2 5,-6-4-7,2-2-24,-5-3-28,3 0-102,5 0-187</inkml:trace>
  <inkml:trace contextRef="#ctx0" brushRef="#br0" timeOffset="15522.6981">14747 1611 66,'0'0'53,"0"0"32,0 0-9,0 0-3,0 0-10,0 0-19,0 0-13,5-45-14,4 37-7,1 1 1,1 0-8,-1-1 7,2 2-7,-1 0-2,2 3 5,0-1-5,1 4-1,4 0-2,-2 0 2,2 11-4,1 5 4,-4 3 0,0 2 0,-4 2 4,-4-2-4,-2 0 0,-4-2 0,-1 1 3,0-4 2,0-2-3,0-2 0,-6-3 5,0-3-2,2-2 2,2-2-6,1 0 10,1-2-5,-2 0 8,2-8 16,0-10-30,0-6 0,0-3 0,2 1-9,7 4 1,3 2-3,1 5 6,-1 3 5,4 0-5,3 5 2,1 0 1,1 4 1,-1 3-3,-3 0 2,-1 10-2,-3 6 1,-4 2 3,-3 1 1,-5-2-1,-1 0 0,0-4 6,0-2-4,0-1 8,0-2 0,0-4-1,-3 0 1,3-4-10,0 0 0,0 0 14,-1 0 4,1-16 15,0-8-33,0-5-4,10 0 4,5 3-6,1 5-5,-1 7 5,3 5 6,-3 6-1,1 3 1,0 0-5,-2 9 3,-2 8-1,-1 2 3,-1-1 2,-2 0-2,1-1 0,-1-3 0,0-1 1,0 1 0,-1-4-1,2 1 0,1-4-2,1-1-60,4-4-95,0-2-96</inkml:trace>
  <inkml:trace contextRef="#ctx0" brushRef="#br0" timeOffset="17489.6991">15787 1554 159,'0'0'98,"0"0"-47,0 0 9,0 0 6,0 0-18,0 0-10,-33-47-6,22 47-4,-5 0-27,-1 0 4,-1 6 3,-5 9-7,3 8 6,-3 1-7,5 0 1,3 2 11,6-5-2,6-3-4,3-3-1,0-3-3,0-3 8,9-3-10,6-2 0,-1-2 11,3-2-5,2 0 1,3-9 1,-1-8-7,-5-2 13,0-1-14,-5-1 1,-2 2-2,0 0 1,-3 4-1,-2 7 1,-2 3 0,-1 5-1,1 0 1,1 0-14,3 13 12,3 4-2,0 1 4,1 0 0,2 0 2,0-3 3,3-1-4,-2-5 0,4-2 9,-1-4-7,3-3 6,3 0-3,1-1-1,4-16 5,0-4-8,0-6 2,-2-5 2,-5-2-5,-4-5 1,-8-2 2,-5-4-3,-3-2 3,0-2-4,0 2 3,0 3-2,-5 3 1,-3 5 0,2 7-2,1 6 5,0 8-4,2 7-1,2 5 0,-1 3-1,1 0 1,-1 12-10,2 22 4,0 12 6,0 11 1,0 5-1,6 0 0,6-5 1,0-7 0,2-8 5,3-6-4,1-8-2,0-3 5,0-6-5,-1-4 0,0-4 5,0-2-5,2-3 2,0-2-2,0-1 3,-2-3 1,0 0-4,1 0 0,-5-10 2,2-5 0,-6-5 3,-3-2-3,-3-1 0,-1-1-4,-2 3 1,0 6-8,0 3 5,0 4 2,0 2 2,-3 3-2,-2 2 4,2-1-6,0 1 4,2 1-2,-1 0 0,2 0 2,0 0-1,0 0-3,0 0-8,0 0 12,0 1-6,2 4 4,4-3 1,3 1 0,2-1 1,1-2 0,3 0 1,-1 0 4,0 0-3,-4 0-2,-3-2 8,-4-1-3,-1 2 11,-2-2 5,0-1-10,0-1 0,0-1-11,-3 2 0,-2-1 1,-1 2-1,0 2-1,-1-1-1,-2 0 2,1-1-1,-2 2 1,-2-1-3,3 2 2,3 0-13,-1 0 8,4 0 5,0 0-10,-2 0 5,-1 0-7,0 0 5,-1 2 5,4-1-7,0 1 6,3-2 3,0 0 1,0 0-2,0 0 2,0 0-4,0 1 3,0-1-7,0 0 1,0 2 3,1 0 1,8-1 1,0 1 2,3-2 0,4 0 0,-1 1 0,3-1 0,-1 0-1,1 2 3,1-2-1,0 0-1,2 0 0,0 0 0,-4 0 3,-1-3-2,-3-5 2,1 1-3,-2 1 12,-3 1-12,-5 2 0,-1 1 1,-3 2 0,0 0 1,0 0-2,0 0 1,0 0-3,0 0-1,0 3 0,0 12 3,0 4 0,3 0 2,-2 2-2,4-1 0,0-2 2,2-4-1,2-3 0,4-3 3,-1-4 0,2-1 12,-1-3-4,2 0-6,-1 0 5,0 0-10,-2 0 0,1 0 2,-2-5-3,1-5 4,-1-1-4,2-5 2,-2 0 1,-1-5-2,-4 0-1,-2 0 2,-4 4 0,0 3-3,0 4 1,0 5 0,0 1 0,0 2 0,0 2 0,0 0-1,0 0 1,0 0-1,0 5-7,0 11 3,2 7-1,4 1 6,-2-1 0,7-4 1,1-3 1,0-5-3,3-1 1,-2-6 0,3-3-5,0-1-12,0 0-32,-4 0-105,-2-8-188</inkml:trace>
  <inkml:trace contextRef="#ctx0" brushRef="#br0" timeOffset="17709.6964">16787 1211 216,'0'0'337,"0"0"-324,0 0-11,0 0-1,0 0-2,0 0-1,-24-11-81,23 11-137,-4 0-43</inkml:trace>
  <inkml:trace contextRef="#ctx0" brushRef="#br0" timeOffset="18169.8842">15774 1268 188,'0'0'75,"0"0"-62,0 0 61,89 0-17,-44 3-18,10-1 6,18-2 16,4 0-44,3 0-9,-7 0-3,-10 0-5,-9 0-3,-13 0-52,-8 0-41,-6 1-88,-8 6-25</inkml:trace>
  <inkml:trace contextRef="#ctx0" brushRef="#br0" timeOffset="19272.7004">17060 1373 3,'0'0'104,"0"0"-23,0 0 29,0 0-40,0 0-19,0 0-14,-2-19-17,2 11-7,6 2 3,5-1 1,4 0 0,0 1-7,1 1-3,-1 3 3,0 2-10,0 0-1,0 2-1,-5 13 2,2 3 0,-6 1 4,-1 4-3,-4-1 4,-1 1-4,0-2 5,-4 0 4,-6-3-1,-1-3-8,2 1 5,-2-5-5,2-2 0,2-3 4,2-3-4,4-1 5,1-2-4,0 0 1,0 0 17,0-2 19,0-11-24,0-7-15,9-4 1,7-1-4,2-4 3,2 2 0,-2 0-2,-1 4 2,0 4 0,-4 4 0,-4 5 0,-4 6 1,-4 3-1,-1 1 0,0 0-3,0 0 2,0 2-10,0 14 7,0 3 4,0 7-2,0-1 2,0 2 0,0-3 3,0-3-2,0-1-1,0-5 0,10-1 0,0-4 2,0-1-2,3-1-1,1-4-20,4-4-142,2 0-183</inkml:trace>
  <inkml:trace contextRef="#ctx0" brushRef="#br0" timeOffset="19553.6991">17690 1521 170,'0'0'25,"0"0"16,0 0 3,0 0 4,0 0-32,-22 80-11,5-61 1,-5 1-6,0-1 0,0-1-38,1-6-115</inkml:trace>
  <inkml:trace contextRef="#ctx0" brushRef="#br0" timeOffset="21552.7103">18300 1366 84,'0'0'80,"0"0"-26,0 0 34,0 0 6,0 0-32,0 0-31,-6-36-13,6 29 20,0 2-15,4-1-2,8-2-14,2 1-6,5-1 0,4 0 3,3 4-4,0 4 0,-1 0-4,-1 0 3,-5 18-8,1 6 6,-8 5 3,-2 2 0,-6 0 0,-2-3 5,-2-6-4,1-2 1,-1-4-2,0-3 0,0-1 11,0-3-6,-6-3 6,1-2-1,2-2-8,3-2 10,0 0-2,0-2 7,0-16 2,0-6-19,0-4-5,11-4 3,5 2-16,0 3 7,0 6-5,1 2 16,-2 4-1,-1 2 1,3 1-3,1 3 2,1 0 0,-1 3-3,0 6 3,0 0-3,0 0 1,0 10-1,0 7 1,-5 2 2,0 1 1,-2-1 4,1 1 0,-3-2 9,0 2-1,1-2-2,-2 1 4,-1-1-7,-1-1-7,0 0 7,3-4-7,-2-1 0,-1-1 3,4-5-3,0-2-20,2-4-64,4 0-111,1-6-154</inkml:trace>
  <inkml:trace contextRef="#ctx0" brushRef="#br0" timeOffset="22589.6996">19213 1310 157,'0'0'80,"0"0"-30,0 0-18,0 0 0,0 0 17,0 0 34,0 0-46,-72 87-4,69-67 0,3-1-19,0-1-1,0 1 4,7-3-9,4-2 3,1-2-5,4-1-6,0-7 9,3-1-8,0-3 5,-2 0-4,0-6 10,-3-9-11,-4-6-1,-5-3-12,-5-2 4,0-3-15,0 1-12,-5-1 29,-5 4-2,2 2 3,2 5 4,2 7 1,1 7 18,0 3 24,3 1-20,0 0-22,0 0-8,0 0-4,0 0 12,10 4 0,1 0 0,7-2 7,0-2 2,4 0 3,3 0-6,-1 0-5,2-12 4,1-4-5,-2-6 7,-1-5-4,-4-1-2,-4-4 6,-4-3-7,-2-3 3,-4-1-3,-3-3 1,-2 3 8,-1 2-4,0 3 3,0 9 7,0 5 3,0 12-4,0 6-1,0 2-13,0 5 0,0 24-8,0 17 2,0 11 5,0 5 2,0-2 2,0 1-3,0-5 1,0-3 13,0-8-1,5-7-7,8-8-2,2-5-3,5-5 3,-1-5-4,5-5 2,4-3 4,5-7-6,5 0 0,2 0 3,0-7-3,-4-8 5,-3-3-5,-3-4-9,-7-4 6,-4 1-11,-8-3-7,-8 4 12,-3 3 3,0 3 5,-4 4 1,-6 9 0,0 3 7,3 2-6,-1 5-2,1 14 0,0 9-3,4 1 3,3 0 0,0-2 1,10-4 6,8-5-5,7-6-1,3-3 3,4-5-1,-2-4 1,-2 0-3,-3 0-23,-1-4-27,-1-10-99,-4-4-150</inkml:trace>
  <inkml:trace contextRef="#ctx0" brushRef="#br0" timeOffset="22954.7007">19281 1055 467,'0'0'92,"0"0"-71,0 0 17,0 0 16,0 0-36,0 0-16,121-32 14,-66 29-6,2 3-5,-4 0-3,2 0 0,-2 0-2,-3 0 0,-3 0-34,-6 0-35,-4 6-118,-9-2-100</inkml:trace>
  <inkml:trace contextRef="#ctx0" brushRef="#br0" timeOffset="24545.6992">20939 1325 398,'0'0'25,"0"0"-25,0 0 0,0 0 5,0 0 34,0 0-10,30 37-10,-15-33 8,3-1 4,1-1 7,1-2-14,2 0-10,2 0 6,-3-7-11,3-5-9,-2-3 7,-2-4-4,-1-2 2,-3-5-4,-4-1 4,-3-5-1,1 1-1,-4-6-1,0 1 2,0-3-2,0-1-2,2-2 0,-1-2 1,1 1-1,-2 3 0,2 7 0,-2 7 0,-3 11 3,-1 8-3,-2 4 0,0 3 0,0 0 0,0 15-10,0 23-2,-2 14 9,-1 13 3,2 1 0,1-5 0,0-3 2,0-7-4,7-5 2,8-5 0,2-8 3,2-5-2,2-7 1,5-6 1,3-5-3,6-7 8,3-3-8,1 0 1,0-10-2,-3-13 0,-5-5-8,-2-6 4,-4-6-13,-3-2 14,-4-7-33,0 0 5,-7-3 23,-1 2 7,-6 1 2,-4 3 2,0 7 0,0 8 32,-1 10-26,-5 9 20,3 8-6,2 4-3,-2 0-19,1 29-7,-1 16 0,1 13 3,2 4 7,0-4-3,0-5 6,0-6-4,0-8-1,0-7-1,0-7 0,0-4 2,0-4-2,2-5 0,-2-5 2,0-2 0,2-3 0,-2-2-2,0 0 2,0 0 7,0 0-6,0 0 0,0 0 6,0 0-8,0 0 3,-4 0 1,-2 0-3,2 0-4,1 4 2,-1 0-1,2 1 0,-2 1 2,1-1-1,1-1 0,1 0 1,-1 0 2,1-4-3,1 0 0,0 0 4,0 0-2,0 0 7,0 0 4,0-14 2,3-4-15,6-4-5,2-3-15,2 1 2,1 3-7,0 0 15,2 4-5,1 4-14,-3 4 14,0 3-6,-2 3 17,1 3 4,-1 0-6,3 0-1,0 15 6,3 3-1,-1 0-1,-1 2 3,-1-2 0,0 1 0,0-1 2,-1 0-2,-1-1 0,0 0-3,-1-4-25,0 1-92,3-5-93</inkml:trace>
  <inkml:trace contextRef="#ctx0" brushRef="#br0" timeOffset="25410.0527">22413 1176 193,'0'0'68,"0"0"-23,0 0 36,-80-8-12,61 8-29,0 5-18,0 8-13,4 6 4,2-1 13,3 1 1,4-1-7,5-2-3,1-3-17,0-3 0,3-2 8,11-2-5,5 0 4,3-3-5,3-2 4,0-1 7,-2 0-13,0 0-13,-5-10-20,-1-5-3,-3-7 5,-1-3-10,-4 0-2,-1 2 7,-3 8 36,-3 6 13,0 6 58,-2 3 16,0 0-74,3 0-13,0 13-26,4 10 24,1 0 4,0 1-2,1-3 20,2-3-4,-1-3 0,1-2-5,-1-3-8,4-3 14,1-6-14,2-1 3,3 0-2,2-4 2,-1-10-1,-3-5 2,-2-4-5,-5-5-4,-2-4 2,-5-4 0,-1-2 4,-1-2-4,-1-5 5,-1-4-3,0-1 3,0-6 21,2 3 1,-1 5-8,1 9-2,-2 11-10,1 12 11,-1 7-9,0 6-6,0 3-5,0 0 2,0 27-12,0 21 1,-4 18 8,-1 10 3,4-1-1,1-9 1,0-9 3,4-8-3,7-7 0,1-6 1,-2-9 1,2-5 0,3-5-2,-1-5 0,0-5-2,0-5-8,4-2-24,1 0-23,0-13-103,1-7-231</inkml:trace>
  <inkml:trace contextRef="#ctx0" brushRef="#br0" timeOffset="25787.5651">22425 1068 300,'0'0'38,"0"0"-37,0 0 26,0 0 69,0 0-44,97-14 15,-57 14-20,0 0-15,1 0-17,-1 0-8,-1 0 1,0 0-8,-2 0 0,-4 0 0,-6 0-33,-11 0-63,-12 0-62,-4 0-48</inkml:trace>
  <inkml:trace contextRef="#ctx0" brushRef="#br0" timeOffset="26552.2719">21036 974 103,'0'0'108,"0"0"-51,0 0 2,0 0 30,0 0-32,0 0-27,-2-6-12,9 4-13,13 2 1,12-2 0,7 0-6,10 1 8,6-1-8,-1 0 1,-1 1 4,-4 0-5,-7-4-18,-6 1-30,-3-1-48,-8 0-118</inkml:trace>
  <inkml:trace contextRef="#ctx0" brushRef="#br0" timeOffset="28851.6992">24082 1059 180,'0'0'83,"0"0"-8,0 0 29,0 0-33,0 0-50,0 0-2,-13-53-11,6 49 8,-1 0 6,-4 3-15,-4 1-5,-6 0 1,-1 0 2,-2 8-10,-2 3 5,5 3 0,2 0-1,5-1 0,6 1 0,3-1-3,0 3-8,5-2 8,1 1-8,0 2 5,0-2 4,0 0 3,10-2-1,-1-2 3,2 0-2,-1-4 5,2-1-5,1-2 1,1-4 6,3 0-7,2 0 9,0-5-9,1-11 1,-1-3 3,-3-4-4,-2 1-2,-5 0 2,-5 2 0,0 3 3,-4 6 1,0 7-4,0 4 30,0 0-9,0 0-21,0 0-11,0 8 2,0 5 8,0 1-1,3 1-3,5-3 5,0 0 0,-1 0 0,0-3-2,1 0 4,-1-3-1,1 0 0,2-3 0,1-2 6,-1-1-3,5 0 2,-1 0 0,2 0 1,-3-3 0,-1-7-5,-1-1-2,-2-4 8,-1-1-6,-2-2 2,0-5-2,-2 2 2,0 1-3,-2 5-1,-2 5 0,0 4 4,0 3-3,0 3 6,0 0-7,0 0-4,-2 11-1,-2 7-4,-1 1 5,3 2 2,2-3 2,0 0-1,0-1 1,5-4 0,1-2 1,4-2-1,-1-1 2,3-4-2,6 0 3,0-2 0,6 0 0,3-2-2,0 0-1,2-4-3,-2-10-9,0-3 11,-4-1-15,-2 0 9,-1 0 6,-3 3 2,1 3-2,-5 1 1,0 7 0,1 2 3,1 2-3,-2 0-2,5 12-1,-4 5 3,0 1 2,-5 1-1,-2 1-1,-1 1 16,-5-3-8,-1-1 0,0-2 3,0-4-7,0-1 9,0-3-12,0-4 2,0-3 5,0 0-4,0 0 6,0-6 14,0-13-2,0-7-22,0-3-3,10 3-24,2 5 5,2 2 11,1 7 5,-3 3 4,2 5 2,2 2-4,1 2-2,1 0 3,2 0-1,-4 12 2,1 3 1,-3 0 0,-2-1 1,-1-1 1,-2 1-1,-5-2 0,-1 0 0,-3-1 0,0-4 0,0 0 3,0-3-1,0-3 5,0-1-6,0 0 2,0 0 12,0-16-4,3-5-11,6-7-4,7 2-9,3 0-5,3 4 6,-1 6 11,-3 6-3,-2 4 4,-1 6 0,0 0-3,-5 0-4,4 13 5,-5 4 0,-2 2 2,-2 1 2,-1 1 0,2-2 6,0 2 9,2-1-16,2-2 5,5-3-6,0-3 0,3-6-2,1-4-32,-1-2-109,-3-5-179</inkml:trace>
  <inkml:trace contextRef="#ctx0" brushRef="#br0" timeOffset="29198.6993">24302 816 267,'0'0'326,"0"0"-301,0 0-25,0 0 5,0 0-4,0 0-1,-21-27-48,21 27-113,0 0-142</inkml:trace>
  <inkml:trace contextRef="#ctx0" brushRef="#br0" timeOffset="30545.7015">26273 926 201,'0'0'146,"0"0"-48,0 0 10,0 0-52,0 0-55,0 0-1,-82 24 0,61 5 8,0 1 8,7 0 7,4-1-10,6-6-10,4-1 6,0-3-9,0-1 0,6-3 0,8-2 2,1-3-2,5-2 4,2-5-3,2-3 4,3 0 4,0 0-3,0-15-1,-5-4-5,-7-2 5,-5-4-5,-7-1-13,-3-2 13,0-1-10,-9 1 3,-4 4 0,-3 4 7,2 6 8,3 7 3,3 4 3,5 3 12,1 0-26,2 0-2,0 0-10,0 1-6,2 8 16,9 2-3,2-4 5,3-1-1,2-1 6,6-2-5,1-3 6,2 0-3,1 0 3,2-11-6,-4-7 3,-1-3-1,0-9-2,-1-8 11,-3-4-8,-2-6 1,-2 3-3,-8 4-1,-5 7 0,-4 6 13,0 8 5,0 6 0,0 7 2,0 5 4,-1 2-10,-4 3-14,-1 29-27,-6 17 19,2 24 7,-2 14 1,3 6 0,0 2 3,-3-5 14,0-7 2,2-8-11,2-2 2,3-4-10,0-1 0,3-5 1,2-8 3,0-9-2,0-13-2,0-11 0,2-8 4,-1-10 0,3-4-4,3-3 14,2-25 1,6-13-15,4-10-10,-1-5-35,-6 2 21,-6 8 0,-6 8 24,0 9 0,0 6 14,0 7 10,-2 3-22,2 2-2,0 2 0,6 1-18,21 1 7,13-2-8,11 3-4,9-1-7,3 2-42,1-1-101,-6 1-106</inkml:trace>
  <inkml:trace contextRef="#ctx0" brushRef="#br0" timeOffset="31985.702">27620 889 264,'0'0'115,"0"0"-90,0 0-25,0 0-33,0 0 33,0 116 17,0-62 15,-5 3 20,-5 0-5,1-3 1,-2-1-15,-2-8-12,3-8 39,1-5-35,-3-6-14,4-7-4,-1-2-1,3-5 4,2-6-9,1-3 3,3-3 0,0 0 2,0 0 8,0-6 26,0-16-2,0-12-38,2-8-7,12-6-11,5-4-6,1-1 5,-1 1 15,-2 7 2,-1 3 2,-4 5 4,2 5-4,-4 2 6,1 7 7,3 4-8,0 7-5,1 4 0,0 8-4,4 3 2,1 27-5,1 17 3,-4 5 3,-2 7 2,-4-2 2,-5-5 3,0-4 2,-2-6 8,2-8-12,0-2 1,1-6-1,-4-5-3,0-2 3,1-4-4,-3-4-5,1-4-13,-2-7-50,0 0-102,0-11-74</inkml:trace>
  <inkml:trace contextRef="#ctx0" brushRef="#br0" timeOffset="32168.6978">27642 1226 242,'0'0'2,"0"0"1,0 0 5,105 13-1,-80-10-2,2-1-5,-4-2-50,0 0-87</inkml:trace>
  <inkml:trace contextRef="#ctx0" brushRef="#br0" timeOffset="32577.6978">28192 1016 414,'0'0'104,"0"0"-41,0 0-21,0 0-3,0 0-35,0 0-4,0 61-8,-7-9 8,-3 7 5,-5-1 5,0 0 23,2-8-12,2-8 16,7-9-17,2-8-18,2-5 7,0-6-6,2-4 1,10-4 6,12-4-5,8-2 15,13 0 0,6-10-20,0-3 0,-10 1-19,-8 1-28,-9 3-18,-8-2-67,-8 1-134</inkml:trace>
  <inkml:trace contextRef="#ctx0" brushRef="#br0" timeOffset="33500.7022">29024 1045 107,'0'0'110,"0"0"12,0 0-2,0 0-30,0 0-23,0 0-25,-8-81-20,-2 78-1,-3 3-11,-6 0-9,-3 0 1,-3 16-2,-5 12-4,3 8 2,0 6 1,2 3 0,4 5-1,3 2 1,5-4-2,5-3 3,5-8 0,3-6-3,0-7 7,17-3 3,4-5-5,4-8-1,5-3 13,2-5-12,3 0 9,-1-12-3,-4-8-6,-5-3-4,-8-5 1,-10-2-2,-7 0 1,0 2-8,-9 0 7,-7 6 1,-3 5 2,2 5 0,4 4 0,7 4 0,3 4 12,3 0-8,0 0-4,0 0-5,0 0-12,9 3 13,10 9-1,5 0 5,2 2 2,0-2 0,1 0-2,-3 1 0,-3 1 1,-8-1-4,-2 4 3,-3 2 0,-5 3-4,-1 2 5,-2 1-1,0 1 3,0-2 0,0-1 1,-5-4-4,-2-2 0,3-4 3,2-4-3,2-3-21,0-6-91,5 0-109,13-6-9</inkml:trace>
  <inkml:trace contextRef="#ctx0" brushRef="#br0" timeOffset="33929.1699">29484 1131 129,'0'0'178,"0"0"-82,0 0-49,0 0-22,0 0 32,-105 8-34,78 21-12,-1 8 33,8 3-17,5 1-6,3-2 5,5-2-18,4-3 16,3-6-8,0-2-12,15-6 6,10-5 4,6-6 6,8-8-5,6-1 7,4 0 1,-2-10-18,-4-8-2,-9-3 1,-7-5 3,-10-4 2,-7-3-4,-6-5-4,-4-3 5,0-1-6,-9 3-6,-8 3-2,0 9-12,2 7-1,5 8-8,-2 6-38,1 5-94,-2 1-215</inkml:trace>
  <inkml:trace contextRef="#ctx0" brushRef="#br0" timeOffset="34482.6986">29980 1047 155,'0'0'80,"0"0"48,0 0 9,0 0-15,0 0-49,0 0-69,-9-6-4,8 37-10,-4 13 10,1 10 0,-2 0 18,-3 0 0,4-2 3,1-7-6,-1-6-14,2-6 6,0-6-7,2-6 0,1-6 2,0-4 2,0-6-4,0-4 0,0-1-36,3 0-13,10-11-24,2-9-134,-3-3-144</inkml:trace>
  <inkml:trace contextRef="#ctx0" brushRef="#br0" timeOffset="34954.7116">29983 1140 287,'0'0'117,"0"0"-42,0 0-53,0 0 22,66-81-6,-54 73-18,1 4 5,-2 4-3,1 0-8,2 1-14,0 16 0,2 7-1,-4 3 0,-3 3 1,-6 2 5,-3-1 0,0 1-3,-15-5-2,-15 0-3,-5-7-12,-3-4-19,1-4-19,7-6 25,6-3-10,6-3 4,8 0 32,4-1 2,2-6 1,4 4 22,0 2 34,0 1-9,4 0-48,14 0-13,9 8 13,4 5 6,2 4 11,-3-2 1,0 0-5,-2 0 15,-4 0-26,-3-1 1,-2 2-1,-3 1-1,-4-1-1,-1-1-22,-2-1-66,-3-5 41,1-2-90,1-7-28</inkml:trace>
  <inkml:trace contextRef="#ctx0" brushRef="#br0" timeOffset="35251.4032">30361 1100 396,'0'0'85,"0"0"-45,0 0-32,0 0 19,0 0-9,0 0-6,71-25-12,-47 25 0,-3 0 1,-6 0-1,-3 0 0,1 0-32,-2 3-49,2 0-56,-5-1-81</inkml:trace>
  <inkml:trace contextRef="#ctx0" brushRef="#br0" timeOffset="35495.7003">30473 1086 173,'0'0'98,"0"0"-88,0 0-10,0 77 63,0-44 25,0 1-45,0 1-15,0-3-15,0-1 3,0-1-12,0-3 8,0 0-2,-3-3-10,-5-3 7,-3-1-7,-3-3-31,-3-4-86,-1-4-75,0-4-33</inkml:trace>
  <inkml:trace contextRef="#ctx0" brushRef="#br0" timeOffset="35657.6986">30329 1524 275,'0'0'102,"0"0"-79,0 0-8,0 0 96,0 0-20,97 15-58,-56-14-11,0-1-14,0 0-2,-3 0 2,1 0-8,0-4-22,-3-4-109,-6-1-98</inkml:trace>
  <inkml:trace contextRef="#ctx0" brushRef="#br0" timeOffset="36010.6961">30859 1122 222,'0'0'172,"0"0"-129,0 0-31,0 0-12,0 0 1,0 0 40,40 0 24,-10 0-21,5 1-10,3 2-22,-1 2 2,4-2-14,-5 0 2,-2 0-2,-3-1-2,-4-1-40,-3 0-52,-8 1-39,-7-2-8,-7 0-61</inkml:trace>
  <inkml:trace contextRef="#ctx0" brushRef="#br0" timeOffset="36278.6987">31107 1131 147,'0'0'162,"0"0"-139,0 0-10,0 0 75,-35 76-12,28-38-15,-2 3-1,5-1-24,-1-5-5,3-2 3,2-3-8,0-5-11,0-3-12,0-4-2,0-3-1,0-3 2,0-4-1,0-2-1,0-3-46,0-3-57,2 0-163,-1-12-32</inkml:trace>
  <inkml:trace contextRef="#ctx0" brushRef="#br0" timeOffset="36885.6974">30323 1065 20,'0'0'83,"0"0"-41,0 0-6,0 0 14,0 0 39,0 0-25,47 0-26,-28 0-5,5 0-1,1 0-16,10 0-14,5 0 6,3 0-8,0 0-13,-7 0-2,-8 0-60,-11 0-53,-9 0-17</inkml:trace>
  <inkml:trace contextRef="#ctx0" brushRef="#br0" timeOffset="37726.5115">31314 1034 79,'0'0'71,"0"0"3,0 0 0,0 0-22,0 0-15,0 0-37,0 0 3,-25 91 73,17-41 5,1 1-25,2-3 1,4-4-29,-1-8-7,2-3-14,0-2-6,0-3 6,0-4-7,0-6 1,0-3 6,0-6-7,0-4-3,0-5-49,2 0-109,6-2-53,-3-18-53</inkml:trace>
  <inkml:trace contextRef="#ctx0" brushRef="#br0" timeOffset="38174.3983">31321 1307 420,'0'0'115,"0"0"-91,0 0 13,0 0 3,0 0-23,0 0-12,52-9-1,-26 8-3,0-1 1,2-2 0,2 0-2,-4-2 0,-2-1-1,-2-1-1,-5-3 2,-1-3 3,-5-3-3,-2-1-1,-2-2 0,-2 1 1,-2 1 7,0 1-6,-3 2-1,3 2 4,-3 4-2,0 4 15,0 4 5,0 1-7,0 0-15,0 11-8,-6 17-5,-6 12 13,1 7 0,2 0 13,3-4-9,1-2 5,3-6 10,2-5-19,0-5 4,0-1-4,0-1 1,0-5 4,0-3-5,6-3-45,4-6-77,7-6-136,2 0-73</inkml:trace>
  <inkml:trace contextRef="#ctx0" brushRef="#br0" timeOffset="39005.507">31969 1158 474,'0'0'0,"0"0"0,-6 92 4,3-55 58,0 1 20,0-3-48,0-5-20,2-2 19,-1-5-22,1-2-1,-1-3 5,1-3-10,-1-3-1,1-3-2,1-4 0,0-4-1,0-1-1,0 0-19,0-6 19,0-12-49,0-7-60,3-2 27,1-2-12,-1-1 0,0 1 39,-3 2 52,0 0 3,0 0 7,0 1 7,0 1 28,0 1-2,4 1-1,4 1-2,4 2 34,1 2-25,-1 4-17,0 4 20,-4 2-8,-4 4-20,1 4 6,-1 0-27,6 4-9,2 19 8,2 9-3,-1 8 4,-4 4 3,-3-2 3,-3-5 7,1-5-8,-4-7 3,0-5 1,0-5-8,0-1 1,0-7-2,0-1 3,0-4 3,0 0-6,0-2 0,0 0 9,3 0 6,4-16 11,3-8-16,5-7-6,1-7-8,5 0-11,0 1 0,-3 7 9,-2 4 0,-4 8 3,1 6 2,-2 4 1,0 4 0,2 4 0,-1 0-11,0 11 11,0 16-6,-3 9 5,-3 3-1,-4 0 4,-2-3 5,0-4-5,0-7 0,0-2 0,-5-4 0,3 0-1,-1-4-1,2-2 0,1-2-3,0-4-37,0-1-62,0-4-58,0-2-59</inkml:trace>
  <inkml:trace contextRef="#ctx0" brushRef="#br0" timeOffset="41975.3503">2000 3926 155,'0'0'202,"0"0"-164,0 0-37,0 0 4,0 0 15,0 0-13,0 4-5,0-4 3,0 0-3,0 0 7,2 0-9,5 0 0,8 0 8,6-7 0,6-7-1,1-4-7,1-3-56,-4-1-17,0-1 34,-10 2-15,-3 3 43,-9 6 0,-3 5 9,0 4 2,0 1 14,0 2 16,0 0 8,-3 2-36,-4 12-2,4 9 0,3 3 0,0 4 12,0-2 12,0 1 1,0-3-5,3-4-12,4-4 2,7-1-2,-2-4 0,4-2 6,5-5 23,-3-5-8,1-1-18,-1 0 3,3-6 10,1-12-17,-1-6 7,-1-3-10,-4 0-4,-7 2 12,-3 0-10,-3 3 11,-3 0 19,0 4-18,0 5 0,0 5-4,0 5-4,0 3 4,5 0-10,6 0-16,6 6 14,10 8 1,1 1 1,0 1 0,1-3 2,-4 0 7,-3 0-3,-5 0-3,-5-1-3,-5 3 0,-4 2 0,-3 1 4,0 1 1,-10-1-5,-10-1-67,-5-7-83,1-8-184</inkml:trace>
  <inkml:trace contextRef="#ctx0" brushRef="#br0" timeOffset="42198.6839">2239 3574 763,'0'0'18,"0"0"-18,0 0 0,0 0-18,0 0 17,0 0-1,-16-11-61,16 11-171</inkml:trace>
  <inkml:trace contextRef="#ctx0" brushRef="#br0" timeOffset="56615.6947">5053 3208 179,'0'0'115,"0"0"-54,0 0 10,0 0 17,0 0-9,0 0-1,0-42-49,0 41-7,0 1 1,0 0-16,0 0-7,0 0-4,0 16-8,1 17 10,1 18 1,-1 9 1,1 8 3,1-2-1,4-4-2,-1-3 0,2-5 0,-2-3 2,1-3-2,2-6 0,0-6 0,3-6 0,1-5 0,1-4 0,2-6 0,2-5-6,3-5 6,7-5 0,5 0 6,5-16-4,3-9 4,4-3-6,1 1 0,-7-1 5,-5 4-5,-8 5-5,-7 1-3,-4 1-3,-3 2 5,-2 0-1,-1 2 5,-3-1-2,-1 4 2,5-1-24,-4 2-53,2 1-62,-5 2-130</inkml:trace>
  <inkml:trace contextRef="#ctx0" brushRef="#br0" timeOffset="57245.6887">5654 3500 210,'0'0'42,"0"0"-27,0 0 13,0 0-4,0 0-17,-33 77 10,33-41 35,0 3-20,0-3 22,0-3-16,11-4-18,1-7-3,4-2-4,2-5 1,0-4-2,1-4 0,-5-5-3,-2-2-8,-2 0 7,-4 0 4,0-8-3,0-8 16,-4-7-4,-2-3-20,0-3 5,0-3-6,-11 0 3,0 2-5,-3 1 8,-3 7-6,4 2 0,1 5 3,3 5 12,2 4-6,2 2-6,2 3 7,3-1-8,0 2-2,0 0-4,0 0-13,21 0 9,4 0 6,2 0 2,3 0 2,0 0-2,0 0 0,3 0 0,-2 0-16,4 0 0,-3-2-41,-4-4-39,-2 1-70,-13 0-58</inkml:trace>
  <inkml:trace contextRef="#ctx0" brushRef="#br0" timeOffset="57705.6956">4759 3563 241,'0'0'63,"0"0"-1,0 0 18,0 0-15,0 0 16,0 0-63,-3-3-12,13-3 12,4 0-17,8 1-1,5 3-8,13-3 8,8-1 5,6-2-2,9-2-2,3-2 0,-3-2 1,0 4-2,-11 2 0,-6 4-74,-8 2-52,-13 2-93</inkml:trace>
  <inkml:trace contextRef="#ctx0" brushRef="#br0" timeOffset="60912.6936">7922 3478 185,'0'0'152,"0"0"-93,0 0 54,0 0-14,0 0-38,0 0-28,-24-28-10,18 22-17,-3 0 13,1 2-12,-2-1 1,0 2-8,-4 2 0,2 1-1,-1 0-6,1 0 7,0 6 0,1 4 0,0 4-1,2 3-3,1 1 4,2 3-5,-1 4 4,7 0-1,0 1 2,0-1-4,0-2 3,0-3-2,7-3-2,2-2 1,3-4 2,1-2-8,1-4 7,5-5-13,-2 0-1,1 0 7,0-10-28,-2-10 17,-2-4-7,-1-1 4,-6-3 19,-2 1 5,-2 5-2,-3 1 7,0 6-1,0 6 17,0 2 2,0 6 14,0 1-6,0 0-31,0 1-1,13 17-21,2 10 22,3 6-4,0 9 5,-2 5-1,-5 4 12,2 4 14,-10 0 2,-3-1-17,0-2-5,-3 0 6,-13 3-12,-6-5 0,-1-6 7,-2-7-6,2-13 3,5-8-4,-1-9 0,3-4-1,2-4 1,-2-2-8,5-16 6,2-6 0,5-4 1,4-6-6,0-2 7,4-3-1,13 0 1,8 1 0,8 2-4,3 3 8,7 1-2,5 4-2,-2 2 3,2 2-6,-2 2 3,-1 1 0,1-2 0,2 0 0,-2 1-1,-4-2-7,-6 1-2,-6 2 7,-8 2 1,-9-1 1,-4 2-1,-7-3 4,-2 1 5,0-1-7,-15 0 0,0 3 6,-3 3-5,0 3 0,0 5-1,2 3 0,-2 4-1,4 0-3,3 12-6,3 16 8,5 3-2,3 4-1,0-1 4,0-4-1,15-2 1,6-4 1,3-5 0,-1-5 1,2-5-1,0-5 0,-1-4 3,1 0 1,2-6 1,1-13-5,-2-4 0,-1-1-2,-3 1-9,-4 1 10,0 2 1,-2 4-8,0 1 5,-3 5 3,-1 3 0,0 6-2,3 1 2,-2 0-4,2 0 3,-3 11 0,1 5-1,-2 2 2,-2 0 0,-3 1 7,1-1-4,-5-1 2,-2 0-1,0-4 0,0-2 6,0-6-7,0-3-3,0-2 11,0 0 0,-9 0 20,3-15-19,0-3-12,1-3 0,2-2 0,3 1-1,0-1-5,0 2-1,12 2 5,6 1-4,3-1-3,3 6 8,3 4-3,-2 5-1,2 4 3,-5 0-1,-2 0 2,-1 4 1,-2 11-1,-1 3-4,-4 3 5,1 3 0,-4-1 0,2-1 2,2-1-2,1 0 0,5-1 1,8-4 0,3-3 3,2-6-2,1-7 5,2 0-6,-4-6 2,-1-13-3,-5-4 1,-7-1 4,-5-2-5,-5-2-8,-8-3 8,0 2-7,0 0 6,0 3 0,-3 4 2,-8 4 3,-3 3-4,2 6 0,0 4 2,6 5-2,0 0-2,1 6-5,1 17-1,0 5 7,4 3-1,0-2 1,0 0 1,11-2 4,0-4 4,4-4 1,-2-4-7,5-2 10,-1-5-6,5-3-2,5-5 7,7 0-10,8 0 18,4-15-14,-4-6-3,-6-3 2,-6-3-4,-10-2-1,-9-1-2,-4 0-7,-7 0 6,0 1-3,0 6 1,-15 2 4,-1 2 2,-2 5 0,7 3 8,1 3-5,4 3 8,3 2 1,2 2-9,1-2 4,0 2-7,0 1-9,0 0 2,12 0-7,10 0 14,9 0 0,1 0 2,-1 0-2,-1 0 0,0 1 0,-5 6 2,0 4-2,-2 1 0,-4 3 0,-3 2 2,-5 2 3,-5 2-5,-3 5 0,-1-2 12,-2 3-9,0 0 2,0-6-5,0-5 3,1-3-2,4-6-1,3-2-4,3-2-2,1-2-13,7-1-17,-1 0-33,-1 0-90,-4 0-141</inkml:trace>
  <inkml:trace contextRef="#ctx0" brushRef="#br0" timeOffset="62285.6984">10455 3324 23,'0'0'194,"0"0"-78,0 0-4,0 0-12,0 0-46,0 0-23,-65-38-24,48 38-5,1 0 12,1 5-8,-3 8-5,4 6-2,1 0 0,1 6 1,4 1 4,0 1-3,3-3 3,4-1-4,1-4-4,0-1 1,0-2 3,10-6-3,-1-2 4,2-4-1,-1-3 5,0-1-5,1 0 1,4-4 4,-2-14 6,3-6-1,-2-3-10,-1-3-4,-4 1-7,-4 4 16,-5 2-5,0 6 0,0 5 4,0 5 24,0 5-4,0 2-7,0 0-17,0 11-22,3 9 17,3 2 5,6-1 0,-3-3 0,3-1 0,2-4 0,3-2-1,2-2 3,2-3-2,3-1 0,5-4 0,-1-1 3,0 0-3,-4 0-4,1-11-8,-5-5 12,2-5 3,-4-6-3,-4-7 0,-1-5 0,-3-7 0,-4-6 0,-3 3-1,-3 1 1,0 6-1,-4 4 1,-10 3 0,-2 6 7,1 2-4,-1 8 8,5 7-1,1 6-10,7 3 12,0 3-12,1 0-10,2 18 8,0 18-13,0 13 15,0 6-2,12 5 2,5 4-2,3-1 1,2-5 1,0-8 20,3-9-18,2-10 2,3-6 1,0-9-1,-2-6-1,-1-4 0,-3-6 1,4 0 5,-1-1-5,-2-17-3,-2-6 10,-5-6-7,-4-5-1,-3-5-3,-5-3-14,-3 1 5,-3 3-16,0 11 9,0 7 11,-4 10 5,-7 9 2,5 2 1,-6 14-2,3 18-2,2 8 1,4 1 0,3-2 8,3-6 3,16-7-1,8-7-6,6-5-3,7-8 10,3-6-8,3 0 1,-2 0-4,-5-15-4,-5-1-41,-4-2-70,-6-3-198</inkml:trace>
  <inkml:trace contextRef="#ctx0" brushRef="#br0" timeOffset="62656.6932">10391 3152 257,'0'0'69,"0"0"-29,93-25 79,-41 14-17,7 2-57,4-3-28,-2 2 8,-1 1-24,-2 1 2,3 3-3,-3 2 0,-5 3-8,-6 0-92,-8 0-67,-7 0-88</inkml:trace>
  <inkml:trace contextRef="#ctx0" brushRef="#br0" timeOffset="64205.6931">12856 3109 176,'0'0'48,"0"0"14,0 0 8,0 0-12,16-81-4,-1 63-31,3 1-14,1 3 15,1 4 1,2 1 2,5 1-10,1 7-11,5 1-4,1 0-2,2 18 0,-3 9-6,-5 6 6,-5 8 0,-11 4 0,-11 8 1,-1 5 3,-9 1 0,-19-3-1,-8-9-3,-4-8-5,-5-7-10,5-6 8,4-8-4,6-4 5,9-7-2,9-4 1,5-3 7,4 0 3,3 0 18,0 0 4,0 0-25,18 0 3,7 0 4,12 0 8,10-2 14,9-2-8,6 0-11,0-1-3,-2 0-4,-3 2-2,-4 2-1,-5 1-16,-3 0-79,-8 0-97,-10 0-119</inkml:trace>
  <inkml:trace contextRef="#ctx0" brushRef="#br0" timeOffset="64492.2072">13533 3201 365,'0'0'148,"0"0"-140,0 0-8,0 0 0,0 0 24,0 0 11,97-4-20,-57 1 3,-1-1-14,-6 1-4,-3 2-29,-10 1-140,-7 0-62</inkml:trace>
  <inkml:trace contextRef="#ctx0" brushRef="#br0" timeOffset="65782.6929">14379 2872 353,'0'0'87,"0"0"-41,0 0-18,0 0 11,0 0-25,0 0-14,0 4 0,0 20-7,0 10 7,0 7 26,0 4-10,0 3-3,-3 0-11,-10 2 3,2 1 3,2-3-8,3-7 1,3-11 2,3-9-1,0-8-3,4-5 1,10-3 0,5-5 7,6 0 1,8 0 13,6-6-6,3-6-8,1-1-3,-1 0-4,-3 4 3,-3 3-6,-8 3-5,-4 3-39,-6 0-95,-9 0-160</inkml:trace>
  <inkml:trace contextRef="#ctx0" brushRef="#br0" timeOffset="66208.7026">14980 2895 281,'0'0'56,"0"0"-56,0 0-18,0 0 18,-9 84 25,9-45 51,0-2-17,0-1-11,0 0-15,0 0-23,0 0-4,2 0 4,2-3-7,1-1-2,0-4 2,-2-4-3,2-6-39,1-7-59,0-9-104</inkml:trace>
  <inkml:trace contextRef="#ctx0" brushRef="#br0" timeOffset="66468.6922">14989 2907 224,'0'0'11,"0"0"-4,0 0 17,0 0 14,0 0 14,91-77-7,-64 70-22,-3 1-4,3 3 8,-5 3-27,-7 0 0,0 0 0,-6 9-9,-5 6-44,-2 3-35,-2 3-56</inkml:trace>
  <inkml:trace contextRef="#ctx0" brushRef="#br0" timeOffset="66672.6929">14976 3179 224,'0'0'14,"0"0"-4,0 0 75,85-25-12,-49 11-32,1 2-23,-4 5-14,-8 3-4,-6 4-4,-5 0-92,-7 0-101</inkml:trace>
  <inkml:trace contextRef="#ctx0" brushRef="#br0" timeOffset="66907.6932">15040 3393 51,'0'0'106,"0"0"-46,0 0 57,0 0-31,83-6-45,-56 0-8,1-1-24,4 0 2,1 2-11,-3 2 0,-4 1-44,-2 2-111,-9 0-97</inkml:trace>
  <inkml:trace contextRef="#ctx0" brushRef="#br0" timeOffset="67445.6957">15461 2858 194,'0'0'157,"0"0"-22,0 0-28,0 0-66,0 0-41,0 0-12,-2 47 12,16-11 7,5 2 12,5-4-7,2-2 8,3-3-6,-2 0 4,0-5 3,-3-3-10,-7-1-3,-3-5 0,-5-5-7,0-2 2,-5-5-3,-2-2 0,-1-1 7,2 0 5,2-3 15,8-15 20,2-9-38,4-8-1,1-4-8,1-2 0,-5-1-1,-2 0 1,-7 5-9,-5 3-10,-1 10-24,-1 8 17,0 7-14,0 6-3,0 3-35,2 0-142,6 0-89</inkml:trace>
  <inkml:trace contextRef="#ctx0" brushRef="#br0" timeOffset="67790.6943">16042 2812 382,'0'0'159,"0"0"-82,0 0-11,0 0-53,0 0-13,0 0-13,5 65 13,-1-26 3,-2 3 7,-2-1 7,1-2 17,1-3-30,1-3-1,1-1 3,-1-2-4,0-2-1,0 0-1,0-4-7,2-3-19,-1-10-60,2-10-143,4-1-20</inkml:trace>
  <inkml:trace contextRef="#ctx0" brushRef="#br0" timeOffset="68052.3371">16053 2826 391,'0'0'67,"0"0"-55,0 0-12,0 0-7,0 0 6,92-56 0,-65 52 1,-1 2 0,-4 2 0,-4 0 0,-2 0-5,-2 0 5,-1 7-39,-2 4-46,-4-1-6,-1 1-59</inkml:trace>
  <inkml:trace contextRef="#ctx0" brushRef="#br0" timeOffset="68286.6827">16136 2969 28,'0'0'248,"0"0"-242,0 0 13,0 0-11,0 0 51,0 0 6,30 0 26,-5 0-43,2 0-27,-1 0-18,-2 0 2,-3 0-5,-6 1 0,-2 11-12,-9 3-69,-4 5-30,0 2-37</inkml:trace>
  <inkml:trace contextRef="#ctx0" brushRef="#br0" timeOffset="68507.694">16065 3289 453,'0'0'29,"0"0"-12,0 0-10,0 0 86,0 0-33,94-17-34,-57 4-21,-3 0-1,-1 3-4,-6 5 3,-5 2-6,-5 3-6,-1 0-52,-1 0-51,5 0-68,2 1 30</inkml:trace>
  <inkml:trace contextRef="#ctx0" brushRef="#br0" timeOffset="69004.691">16594 2874 212,'0'0'151,"0"0"-35,0 0-6,0 0-48,0 0-54,0 0-8,14 9 0,-4 13 0,-1 7 7,-1 2 8,-5 4-7,-2 3 6,-1 1-9,0-1 8,0-2 0,0-6-11,3-3 2,4-6-4,4-4 0,1-5 13,4-5-9,7-5 8,2-2 11,14 0-10,4-14 7,3-1-20,-2 3 2,-7 0-5,-7 3 1,-5 1-25,-4 1-38,-6 1-58,-3 1-138</inkml:trace>
  <inkml:trace contextRef="#ctx0" brushRef="#br0" timeOffset="70737.692">18021 2797 173,'0'0'122,"0"0"-78,0 0-44,0 0-7,0 0 7,0 0 1,0 89 34,0-57-12,0-4 7,0-1-5,0-4-9,0-4 2,0-3-11,0-3 4,-6-1 3,1-3-11,-1 0 2,5-5-1,-2-2-2,2-1 0,1-1 1,0 0-3,0 0 16,0-8-14,0-9-2,-3-5-9,1-4-30,2-1-16,0-2-10,0 2 27,0-1 29,3 0 0,6 0 9,-2 1 8,4-1 10,0 3 26,2 3-15,3 2-4,0 5 18,2 4-8,-3 4-24,4 4 0,1 3-9,4 0-2,3 20 0,0 9 0,-7 5 7,-3 0 5,-8 1-9,-2-5 10,-5-3-6,-1-6 1,-1-3-3,0-5-2,0-2 5,0-4-8,0 0 4,0-4 5,0 0-7,0-3 2,0 0 4,0 0 3,0-13 9,0-8-20,3-7-3,6-4 2,4 2 0,1 2 0,2 1-1,1 4 1,-1 5 0,2 3 1,2 4 0,-1 3-1,3 3 2,1 5-2,-1 0 0,-1 5-2,1 14 1,-4 8-6,-6 2 6,-6-1 2,-6 2 2,0 0 1,0-2 2,0-1-5,0-5 6,0-1-5,0-3-1,0-1 0,0-6-20,0-4-63,0-6-97,0-1-102</inkml:trace>
  <inkml:trace contextRef="#ctx0" brushRef="#br0" timeOffset="71361.8762">18876 2753 75,'0'0'233,"0"0"-150,0 0-18,0 0 31,0 0-96,0 0 6,0 49-6,-5-13 4,-7 3 20,2-1 15,1-2-7,-3-2-4,0-2-18,1-4 2,0-2 0,2-3-7,-1-2-3,2-2-2,2-5 0,1-5 7,4-5-7,1-4 0,0 0 5,0 0-3,0-10 4,4-13 2,9-7-7,1-6 4,1-5-5,1-1-3,1-1 1,-4 2 2,1 2 3,-1 3-3,-2 1 0,2 5 3,-3 4-2,3 5-1,1 7 5,-2 6-3,3 6-4,-3 2 0,4 8-7,1 19 7,-1 7-3,-4 7 5,-3 0 3,0 0-1,-6-4 5,2-1 1,-2-4-4,0-2 6,-2-5-9,1-2-1,1-4 2,-2 1-1,-1-2 1,2-3-2,-2-1-17,0-4-31,0-4-114,0-6-132</inkml:trace>
  <inkml:trace contextRef="#ctx0" brushRef="#br0" timeOffset="71568.6898">18866 3026 396,'0'0'80,"0"0"-77,0 0-3,0 0 3,0 0 4,0 0-2,86-23-5,-64 23-1,-4 0-22,-5 0-57,1 0-79</inkml:trace>
  <inkml:trace contextRef="#ctx0" brushRef="#br0" timeOffset="71967.6931">19197 2791 281,'0'0'127,"0"0"-105,0 0 8,0 0 28,91-15-7,-47 12-20,4 0-1,3 0 4,-5 0-31,-1 2 0,-7-1-1,-2 1 1,-3 1-6,-3 0 3,-3 0-30,-3 0-46,-9 0-86,-5 0-37,-10 0-6</inkml:trace>
  <inkml:trace contextRef="#ctx0" brushRef="#br0" timeOffset="72236.5246">19495 2773 266,'0'0'202,"0"0"-202,0 0 0,0 0 6,0 0 45,-3 92-16,3-63-5,0 0-14,0 2-14,0-2 26,0 1-19,-3-5-6,-3-1 8,-1-3-11,2-3 1,-1 0-2,1-3-59,2-1-94,2-7-110</inkml:trace>
  <inkml:trace contextRef="#ctx0" brushRef="#br0" timeOffset="73027.3178">19878 2788 181,'0'0'112,"0"0"2,0 0-13,0 0-29,0 0-50,0 0-22,0 6-17,3 23 5,6 10 12,-1 3 13,-2 0 12,-3-3 8,-2-4-8,-1-5-9,3-4 1,-3-4-15,1-3 0,1 0 1,-2-1-3,0-2 1,0-3-1,0-5-7,0-5-19,0-3-56,1 0-47,5-10-64</inkml:trace>
  <inkml:trace contextRef="#ctx0" brushRef="#br0" timeOffset="73536.8517">19993 2776 191,'0'0'122,"0"0"1,0 0-73,0 0-12,0 0-2,49-78 0,-34 73-15,2 2 0,-2 3 1,1 0-11,-1 8-8,1 13-3,-1 9-1,0 5 1,-6-2 6,-6 0-1,-3-3-5,0-3 1,-20-3-4,-5-3-9,-5-6-44,1-4 2,-1-6 21,4-3-27,6-2-31,6 0 16,5-6 69,3-4 0,6 1 6,0 4 20,0 5 39,2 0-27,16 0-25,4 15-1,6 5 33,0 0-4,2-1-1,-2-3 13,-2 1-16,-2-2-15,-2 0-6,-3-1-1,-2 1 12,-3-2-20,-1 0-1,-4-2 3,-1-3-3,0-1-51,-2-5-87,2-2-81</inkml:trace>
  <inkml:trace contextRef="#ctx0" brushRef="#br0" timeOffset="73846.6959">20423 2737 391,'0'0'91,"0"0"-57,0 0-11,0 0 0,0 0 28,0 0-16,97-9-12,-54 3-23,-3 1 0,-2-1 8,-4 3-8,-7 0 0,-3 2-37,-9 1-81,-7 0-131</inkml:trace>
  <inkml:trace contextRef="#ctx0" brushRef="#br0" timeOffset="74077.6304">20564 2763 86,'0'0'52,"0"0"1,0 0 13,-1 88 20,1-58-14,0 1-21,1-2-26,2 0 54,-1-3-39,-2-4-18,0 1-17,0-2-4,0 0 5,-6-1-6,-6-2-75,-1-5-128,-4-4-120</inkml:trace>
  <inkml:trace contextRef="#ctx0" brushRef="#br0" timeOffset="74272.4058">20423 3157 568,'0'0'15,"0"0"-15,0 0-1,0 0 1,0 0 34,0 0 24,122 0-48,-73 0-1,-1 0 1,-2 0-9,-8 0-1,-7 0-12,-7 0-55,-6 0-64,-5 0-108</inkml:trace>
  <inkml:trace contextRef="#ctx0" brushRef="#br0" timeOffset="74929.492">21324 2858 118,'0'0'125,"0"0"-5,0 0-29,0 0-37,0 0 25,0 0-71,0 0-4,-102-30-3,76 30 0,-1 0 1,1 2 2,1 7 2,1 6-3,2 8 12,2 8-12,5 4 0,5 0 16,5-2-5,5-5 3,0-4-11,11-2-3,10-4 11,3-5-10,7-2 0,6-5 4,2-5 0,3-1-8,1 0-17,-1 0-50,-5-10-91,-4-4-239</inkml:trace>
  <inkml:trace contextRef="#ctx0" brushRef="#br0" timeOffset="75260.6953">21592 2799 327,'0'0'96,"0"0"-39,0 0-41,0 0-16,0 0 6,0 0-6,-10 93 51,7-57-3,0-3-11,1-4-30,2-5-2,0-4 2,0-4-5,2-1 4,4-2-6,0-2-12,2-1-6,-2-2-83,1-3-12,-3-2-60,-1-3-74</inkml:trace>
  <inkml:trace contextRef="#ctx0" brushRef="#br0" timeOffset="75503.5454">21625 2779 156,'0'0'98,"0"0"4,0 0-58,27-76-34,-15 66 27,3 3-6,-3 2-11,4 2-2,2 2-7,3 1 0,1 0-11,-2 0-6,2 0 6,-2 7-60,-4 7-52,-1-1-7,-9 4-30</inkml:trace>
  <inkml:trace contextRef="#ctx0" brushRef="#br0" timeOffset="75739.6917">21580 2994 217,'0'0'43,"0"0"-7,0 0 18,0 0 39,0 0-7,0 0-23,93-2-31,-62-3-20,-2 1-11,-5 4 6,-2 0-7,-4 0-48,-8 0-70,-7 2-74,-3 9-62</inkml:trace>
  <inkml:trace contextRef="#ctx0" brushRef="#br0" timeOffset="75961.6948">21586 3207 129,'0'0'27,"0"0"22,0 0 104,0 0-57,0 0-41,107-11 1,-76 1-27,2 0-26,1 4 4,-3 2-7,-4 1-37,2 1-30,-7 1-131,-1-4-73</inkml:trace>
  <inkml:trace contextRef="#ctx0" brushRef="#br0" timeOffset="76513.4088">22400 2725 293,'0'0'46,"0"0"5,0 0 37,0 0-21,0 0-52,-86-53 11,58 53-25,-2 0 0,0 6 0,7 9-1,3 2 1,8 4-1,3 1 0,5 1 2,4 1 0,0 0 7,7-1-3,13-2-5,5-2 16,3-1-2,4-1 12,-1-2-1,-4-1-6,-3 0 4,-5 0-6,-4 0-17,-4-4 14,-5 2-13,-5-1 0,-1-2 5,0 1-6,-7 0 8,-11 0 18,-8 2-9,-2-3-4,-3 1-14,-2-2 0,-2 0 0,1-3-29,-4 0-23,-4-2-56,-2-3-254</inkml:trace>
  <inkml:trace contextRef="#ctx0" brushRef="#br0" timeOffset="77960.3707">21660 3042 30,'0'0'56,"0"0"2,0 0-3,0 0-25,0 0-11,0 0-10,0 0-2,0-1-7,0 1-6,0 3 6,0 8 11,0 2 15,0 4-4,-2-1-7,-2 4-1,-1-1-13,1 1 3,-1-2-2,-1-2-2,3 0-8,0-4-87,0-5-120</inkml:trace>
  <inkml:trace contextRef="#ctx0" brushRef="#br0" timeOffset="86424.2771">19899 2799 9,'0'0'34,"0"0"-8,0 0-10,0 0-8,0 0 0,0 0 3,0 0-4,0 0 11,0 0 0,0 0 21,0 0 2,0 0-5,0 0-11,0 0-14,3 0-7,3-2 3,4-3-7,-1-1 0,4 2 6,0-2 1,0 1-2,2 1-3,2-2-2,-1 2 0,1-3 0,-1 2-18,-4 2-48,-2 0-74</inkml:trace>
  <inkml:trace contextRef="#ctx0" brushRef="#br0" timeOffset="96651.0002">23920 3101 216,'0'0'206,"0"0"-169,0 0-18,0 0 43,0 0 9,0 0-50,0 0-21,0 0 0,-5-3-8,5 3 1,0 0-3,2 0 10,7 0-1,3 0 8,4 0-6,2 0 1,3 0 3,4-3 2,-1-6-7,0 0-6,-1-5-12,-1-2-17,-4-2 12,-2 0 16,-4 0 7,-3 1 0,-5 2 0,-4 5 3,0 0 8,0 6 9,0 1 8,0 2-7,0 1-1,0 0-16,0 0-4,0 0-28,6 6 10,5 10 6,4 4 12,-2 1 1,4 0-1,-4 0 0,2-2-3,-3-2 3,-1 0 3,-1-2-3,-3-2-4,-2 2 4,-4-2 0,-1-2 0,0 1 0,0 2 1,-9-1 6,-10 0-5,-2-3-2,-1-2-28,-1-3-34,7-3-74,0-2-96</inkml:trace>
  <inkml:trace contextRef="#ctx0" brushRef="#br0" timeOffset="96919.9825">24570 3183 674,'0'0'45,"0"0"-45,0 0 7,0 0-6,0 0 1,0 0-2,0-2-19,0 2-28,0 0-58,3-2-68,5-2-23,3-5 13</inkml:trace>
  <inkml:trace contextRef="#ctx0" brushRef="#br0" timeOffset="97303.6927">24813 2668 323,'0'0'101,"0"0"-11,0 0-15,0 0 5,0 0-39,0 0 1,-20-76-32,20 76-7,0 0-3,0 2-8,0 22-5,0 17 1,-3 11 12,-2 7 5,-2 1-5,-4 0 0,2-7-1,2-6 3,2-8 1,3-8-3,2-3 0,0-4 0,4-5 0,8-3-1,3-5 0,3-1 1,4-9 2,3-1-2,7 0-3,3-12 1,4-6-17,-4-2-20,-4 0-56,-7 1-72,-11-1-96</inkml:trace>
  <inkml:trace contextRef="#ctx0" brushRef="#br0" timeOffset="97598.6874">24502 2877 147,'0'0'229,"0"0"-215,0 0-4,0 0-10,110-12 47,-61 10-3,6 1-21,8-2-1,1 2-18,2-1 5,-5 0-9,-10 2-5,-5 0-26,-10 0-63,-6 0-40,-6 2-10,-8 1 20</inkml:trace>
  <inkml:trace contextRef="#ctx0" brushRef="#br0" timeOffset="97847.6896">25370 3119 602,'0'0'211,"0"0"-211,0 0 9,0 0-9,0 0 2,0 0-2,0 0-37,-2 0-70,-6-3-194</inkml:trace>
  <inkml:trace contextRef="#ctx0" brushRef="#br0" timeOffset="109693.6875">12456 4918 132,'0'0'94,"0"0"-2,0 0-6,0 0 8,0 0-3,0 0-25,0 0-41,0-47 1,0 46-11,0 1-6,0 0-3,0 0-6,0 0 0,0 0-3,0 1-6,0 20 1,0 13 7,-3 10 1,3 9-1,0 5 2,0 3-2,0 1 1,0-5 0,0-1 3,10-8-3,7-6 0,10-7 1,4-7 3,3-5-4,2-8 3,3-4 5,-2-10 5,-3-1-4,1 0-4,-4-19 7,0-9-8,-1-10 5,-1-6-3,-3-5-5,-2-3 4,-3-2-5,0-4 0,-5 1 1,-4 1 1,-7 7-2,-5 6 0,0 9 1,0 10 1,-8 9-2,1 7-10,1 8-26,3 0-77,0 11-330</inkml:trace>
  <inkml:trace contextRef="#ctx0" brushRef="#br0" timeOffset="110518.6875">13296 5431 87,'0'0'127,"0"0"-47,0 0 22,0 0 15,0 0-3,0 0-52,6-48-39,6 40-17,4 4-6,6 3 1,4 1-3,5 0 2,2 8-1,-6 9-1,-2 1 4,-9 0-4,-5 0-11,-6 0-19,-5-1-2,0 0-5,0-3 17,-13-2 15,-1-1-11,5-5 14,4-3 0,5-3 3,0 0 0,5 0-20,12 0 18,5 0 1,3 3 2,2 11 0,-1 5 2,-2 10 1,-7 5 8,-11 5 5,-6-2 8,0-3 4,-6-4-12,-12-5-4,-3-4 38,-3-5-15,-3-2-5,1-5-15,-4-3-7,-3-5 4,3-1-8,0 0 0,3-18-4,2-3-20,3-2-28,5 2-37,8 3-39,6 3-165</inkml:trace>
  <inkml:trace contextRef="#ctx0" brushRef="#br0" timeOffset="111197.0612">14140 4923 163,'0'0'120,"0"0"14,0 0 1,0 0-41,0 0-21,0 0-47,-7-28-24,5 38-2,-1 21-8,-3 17 8,-1 9 0,5 6 1,1 2 0,1 2 0,0-3-1,1-5 2,17-8 0,4-9 0,8-7-2,6-8 1,0-8 3,4-5-3,-2-6-1,-1-8 2,-1 0 2,1-22 3,0-13-7,1-12 2,-1-8 6,-7-5-7,-6 1-1,-8 1 0,-8 5 2,-8 5-1,0 6-1,-3 9 3,-7 6-3,2 9 0,5 7-11,3 7-25,0 4-71,0 0-325</inkml:trace>
  <inkml:trace contextRef="#ctx0" brushRef="#br0" timeOffset="111814.6875">14855 5425 188,'0'0'144,"0"0"-46,0 0-49,0 0 8,0 0 7,0 0-43,40-75-4,-26 72-5,3 3-4,0 0-6,4 15-2,-3 8 0,-3 2 4,-9 4-3,-6 2-1,0 1 7,-8-4-1,-8 0 0,-1-6-6,-2-1 1,1-1 4,3-3-5,6-7 0,3-4 2,6-3-1,0-1-2,0-2-6,0 0-3,20 0 10,11 0 26,9-10-4,5-4-16,4-3-5,-6 5-1,-4 3-11,-7 3-62,-9 0-147</inkml:trace>
  <inkml:trace contextRef="#ctx0" brushRef="#br0" timeOffset="112625.6728">15856 4921 219,'0'0'153,"0"0"-43,0 0-5,0 0-56,0 0-30,0 0-19,-15 38 0,9 4 1,2 7 0,1 3-1,3-1 13,0-6-12,3-6 0,14-4 1,6-5-2,8-6 4,8-4-2,3-7 2,4-7 16,5-6-7,-1 0-4,-2-8 1,-5-13-9,-8-7 8,-7-4-6,-7-6 1,-5-4 3,-5-4-5,-2-4-1,-8-3 1,-1-1 1,0 3 0,0 6-3,0 7 0,0 12-2,0 11-4,0 9-33,0 6-85,3 0-287</inkml:trace>
  <inkml:trace contextRef="#ctx0" brushRef="#br0" timeOffset="112928.6909">16577 5207 394,'0'0'176,"0"0"-172,0 0-4,0 0 0,0 0 40,11 83 8,-6-55-40,-1 0 18,-1 0-15,2-1-9,-4-3 3,1-1-5,3-4-27,2-5-79,0-7-125</inkml:trace>
  <inkml:trace contextRef="#ctx0" brushRef="#br0" timeOffset="113706.5368">17256 4864 312,'0'0'115,"0"0"-51,0 0 18,0 0-55,0 0-25,0 0-2,-17 51-22,17-1 22,0 5 17,0 3 8,0-6-16,9-4 2,2-3-5,8-4-6,4-5 12,10-4 9,5-10-2,2-6-16,2-11 1,-3-5 8,1 0-2,1-19 1,3-13 1,-4-5-9,-3-6 4,-11 0-4,-10 1 1,-10-2 2,-4 0 8,-2-1 8,0-3-16,0 1-5,0 2 2,0 9-3,0 11-4,0 11 4,0 11-22,0 3-46,4 17-252,6 14 76</inkml:trace>
  <inkml:trace contextRef="#ctx0" brushRef="#br0" timeOffset="113999.6849">18140 5065 473,'0'0'120,"0"0"-90,0 0 13,0 0-13,0 0-24,0 0-5,106-12-1,-67 9 3,-6 3 0,-4 0-3,0 0-2,-5 0-18,-3 0-67,-5 10-53,-10 1-153</inkml:trace>
  <inkml:trace contextRef="#ctx0" brushRef="#br0" timeOffset="114212.6891">18185 5230 288,'0'0'52,"0"0"-52,0 0 0,0 0 28,0 0 41,0 0 6,104 4-12,-69-4-44,2 0-6,-1 0-11,4-4-2,-4 1-12,-5-4-149,-9 3-212</inkml:trace>
  <inkml:trace contextRef="#ctx0" brushRef="#br0" timeOffset="114749.6856">19198 4758 252,'0'0'236,"0"0"-142,0 0-61,0 0 5,0 0-13,0 0-21,88-13 2,-28 7 14,5 0-16,-5 2 2,-8 0 0,-11 1-5,-9 3 3,-3 0-4,-7 0-18,-7 0-44,-6 0-164,-9 0-56</inkml:trace>
  <inkml:trace contextRef="#ctx0" brushRef="#br0" timeOffset="115033.6874">19450 4747 85,'0'0'101,"0"0"-87,0 0 27,0 0 23,0 0-37,0 0 22,-27 100 6,24-53 10,-1 3-27,2-1-11,-2-1 11,-1-4-3,4-4-24,-2-2-5,1-2 1,2-2-5,0-6-2,0-1 0,0-6-12,0-4-86,0-5-54,0-4-25,0-4-7</inkml:trace>
  <inkml:trace contextRef="#ctx0" brushRef="#br0" timeOffset="115224.3323">19301 5356 188,'0'0'235,"0"0"-61,0 0-68,0 0-71,0 0-35,0 0-4,31 0 4,17 1 6,15-1 29,6 2-30,-1-2-4,-6 0 3,-5 3-3,-6-1-1,-3-1-13,-8 2-45,-6-1-129,-8-2-211</inkml:trace>
  <inkml:trace contextRef="#ctx0" brushRef="#br0" timeOffset="116847.6867">9661 7573 170,'0'0'116,"0"0"-10,0 0-3,0 0-4,0 0-52,0 0-47,-8 9-7,8 17 7,0 9 7,1 7 5,3 2 5,-2 4 1,1-2-2,0-3-11,-2 1-2,4-3 0,-2-2-2,1 0-1,1-3-1,2 0-15,-5-6-74,-2-7-180</inkml:trace>
  <inkml:trace contextRef="#ctx0" brushRef="#br0" timeOffset="117446.6857">9537 7700 307,'0'0'25,"0"0"44,11-92-28,11 65-11,2 2 9,7 4 19,2 3-31,3 7-7,0 7 9,1 4-19,1 0-7,0 18-3,-3 10 0,-6 5 0,-9 4 0,-7 2 1,-11 2 2,-2-2 2,-9-3-1,-15-3 0,-4-4 1,-4-5 1,1-4-3,1-7-2,2-4 4,6-6-5,6-3 1,5 0 6,6 0-6,2-4 2,3-2-3,0 1-10,19 0 8,11 4-4,8 1 4,4 0 2,2 9 0,-5 9-2,0 6 2,-6 3-3,-6 2 3,-7 1 0,-5 2 0,-6-1 0,-9 1 0,0-2-1,-9-3 5,-15-3-2,-10-4 10,-5-5-3,-4-4 10,-3-6-6,-1-5-8,-2 0 3,4-1-8,4-10-9,8 2-28,8 0-35,7-1-139</inkml:trace>
  <inkml:trace contextRef="#ctx0" brushRef="#br0" timeOffset="118461.6907">10343 7940 243,'0'0'102,"0"0"-92,0 0 6,0 0 47,0 0-36,0 0-19,-6 50-1,5-26 5,1 0 8,0 2 6,3-3-4,7-2 12,2-6-18,3-4-1,6-4-6,-2-6 6,7-1 15,5-1-15,5-21-11,0-3 4,-3-2-4,-10 1-3,-6 3-1,-10 7 0,-5 3 10,-2 2-10,0 7 4,0 2 22,0 2-2,0 0-20,0 0-4,3 0-11,1 2 4,6 11 0,1 5 7,1 0 2,3 2-2,-2-4 0,4 1 0,-2-4 1,1-4-4,6-2 5,-2-7-2,4 0 3,-1-5-2,3-15 0,-7-3-1,-1 0 0,-6-4 1,-3-4 2,-2-3-3,-2-6 4,-2-4 2,-3-6 4,3-4-3,-1-2-6,-2 3 19,0 7-8,0 6 13,0 11 1,0 8-8,0 10 1,0 5-12,-2 6-2,-1 0-5,3 0-3,0 25-14,0 19 8,8 16 9,2 9 0,-1 4-2,-2-6 2,-1-6 2,-1-10-2,7-12 0,-3-10 0,3-10 2,4-7-4,5-7-2,0-5-28,12-2 4,4-19-20,5-7-21,-3-4-118,-8-1-233</inkml:trace>
  <inkml:trace contextRef="#ctx0" brushRef="#br0" timeOffset="118748.6868">10700 7811 568,'0'0'11,"0"0"-11,0 0 0,0 0 30,128-43 28,-65 29-41,5-3-6,1 4-2,-9 0-6,-7 5 0,-8 2-3,-9 2-14,-8 4-44,-8 0-104,-13 5-132</inkml:trace>
  <inkml:trace contextRef="#ctx0" brushRef="#br0" timeOffset="120508.6258">12809 7782 222,'0'0'90,"0"0"1,0 0-31,0 0 1,0 0-12,0 0-6,-68-33-24,51 33-13,2 12-5,2 5 3,1 5-2,0 5-2,5 4 0,-1-3 5,4-1-5,1-1 5,3-5-5,0-2 2,0-3-4,9-4-1,4-5 3,5-5 7,4-2-5,2 0 3,-1-11 0,1-9-1,-2-4 4,-6 0-8,1-1 2,-7-3 2,-5 3-3,-4 1 0,-1 1-1,0 5 2,-3 5-1,-7 2 3,-2 4-3,1 2 5,5 5-4,5 0-1,1 0-1,0 0-3,0 0-4,0 2-2,3 5 4,12 1 4,3-4 1,7-2 0,5-2 2,1 0 0,2 0-2,-2 0 0,-2-2 0,-7 2 0,-5 0 0,-3 0-4,-5 0 3,-1 0 1,-5 0-1,4 5-2,-2 1 2,-1 3-2,4 3 3,-2 0 0,1 3 2,-3 2-1,4-1 5,0 1-6,1-1 0,4 1 1,-1-4-1,4-2 0,-1-2 1,1-5 0,0-2 3,3-2-4,0 0 0,4-7 2,2-12-2,0-2-17,-1-1-3,-6-1-14,-2 0 21,-3 2 6,-6 3 7,0 2 11,-5 3-1,-1 4 27,-1 5-5,0 3 0,0 1-6,0 0-11,0 0-14,0 0-2,0 0-11,3 16 9,2 4 1,2 1 4,4 0-1,-1-1-1,2-2 0,1-2 0,1-1 0,2-3 0,1-2-3,1-5 6,0-3 1,4-2-4,0 0 0,1 0 7,-4-5-7,-1-2 0,-4-1 5,-3-1-3,-2-3 2,-1-2-3,-2-4 0,-2-4 6,-4-5-7,0-5 1,0-4-3,0-2 4,-7 4-6,-1 2 4,-2 8-1,-2 8-1,2 5 2,-1 8 0,1 3 0,1 0-2,0 0-1,0 6 2,6 3-4,3 3 5,0 0-6,0-1 2,12-4 2,6 1-1,7-5 3,5-1 0,4-1 2,1-1 0,-1 3 0,-3 3 0,-7 3-1,-2 6-1,-6 3 4,-5 5 4,-2 4 11,-4 3-3,-5 0 2,0-1 11,0-4-9,0-4-16,0-4 3,0-4-7,6-1 0,10-6-2,8-6 2,9 0-16,6-7-42,-2-14-45,0-2-264</inkml:trace>
  <inkml:trace contextRef="#ctx0" brushRef="#br0" timeOffset="122254.6863">15456 7809 254,'0'0'17,"0"0"-15,0 0-2,0 0 1,0 0 20,0 0 27,47 47 7,-24-47-8,7 0-6,0 0-5,1 0 3,-1-11-34,-2 0 3,-1-3-3,-3-1-3,-6-2 5,-3 1-2,-8-1 4,-4-2 0,-3-3-9,0 0 12,0-2-11,-3 1 3,-9 1-1,-4 4 1,-2 3 12,2 2-9,-2 6-3,3 3 5,0 4-8,5 0 1,0 0 3,2 0-5,3 0 0,5 3 0,0 2-12,0 5 5,0 0-5,16-1 6,8-1 5,5-4 2,5-4 0,2 0-1,3 0 0,3-6 2,2-4-1,4 1-1,1-2 3,-7 5-2,-5 3 0,-7 3-1,-9 0 2,-6 0-7,-5 11 5,-5 3 0,-2 6-2,-1 3 4,-1 0-1,1 1-1,3-3 0,4-2 7,2-1-6,3-1 5,3-4 2,2-1-5,1-1 10,-1-5-6,5-3 1,1-3 15,5 0-19,3-3 0,3-15 3,3-8-1,-3-4 2,-3-3-5,-8-3 0,-7 3-1,-11 1-2,-7 2-4,0 3 3,0 3 2,-7 4-1,-4 8 0,-2 3 2,1 8 3,-2 1-2,-1 7-2,1 17-1,2 8-2,7 1 0,5-3 0,0-1-3,11-5 5,11-5-2,3-2 2,2-5 4,-1-3-3,0-3-1,0-1-23,4-5-44,2 0-99,4 0-175</inkml:trace>
  <inkml:trace contextRef="#ctx0" brushRef="#br0" timeOffset="123064.6871">17193 7534 162,'0'0'108,"0"0"-28,0 0 11,0 0-57,0 0 23,0 0-12,-83-66-21,61 66 5,-2 10-11,1 13 5,3 6-15,1 4-5,4-1 15,1-1-16,7-6 5,4-5 1,3-4-8,0-3-2,6-3-1,8-4 3,3-4 7,2-2-3,3 0-3,1-5 6,-2-8-6,-4-4 0,-3 0-1,-1-1 0,0-1 5,-4 1-5,-2 2 0,1 6 1,-2 4 0,-5 3 21,4 3-16,1 0-6,6 0-5,6 9 4,2 3 0,0 2 1,4-2 0,-2-2 2,2 0-2,-2-6 1,4-1 2,1-3-2,2 0 0,3-11 2,-2-8-3,-2-6 1,-4-3-1,-6-4 0,-4-4 4,-4-7-2,-3-7 0,-4-4-2,-3-5 3,0 2-1,-4 3 10,-13 7 0,-1 8 22,1 10-1,4 11 7,4 8-25,6 8-14,2 2-1,-5 23-11,2 25-10,-5 27 20,-1 17 1,3 0 0,4-5-1,3-14 3,0-16-4,17-12-1,8-12 1,9-10-1,10-10-45,9-8-9,8-5-3,1-2-127,-6-17-276</inkml:trace>
  <inkml:trace contextRef="#ctx0" brushRef="#br0" timeOffset="127115.6895">19760 7460 264,'0'0'119,"0"0"-35,0 0 22,0 0-40,0 0-33,0 0-11,0 0 1,-10-81-9,4 70-1,0 4-9,-5 0-3,0 2 6,-5 0-6,-1 5-1,-5 0 0,0 0 0,0 3-2,1 8 2,3 1-2,-1 4-2,0 6 2,2 2-3,1 2 3,4 5-1,6-3 2,1 3-6,4-3 4,1-2 1,0-4 2,0-2 0,1-7-1,8-2 0,3-4-2,3-3 3,2-4 0,5 0 2,5 0-2,1-14 0,0-3 0,-2-1 0,-4-1 0,-2-2-4,-1 0 4,-3-3-3,-2 1-2,-4 2 2,-4 3 1,-3 4 4,-1 3 2,-2 3 3,0 3 8,0 2 2,0 1-11,0 2 2,0 0-8,0 0-3,1 5-8,4 10 6,4 3 5,-2 0-2,1-1 2,-1 0-1,2-4 0,-2 2 2,6-3-1,1 0 0,1-2 0,5-2 1,-1-2 3,1-3-4,0-3 0,-1 0 2,1 0 0,-1 0 0,-2-10-1,-1-5 7,-2 0-6,-3-5-1,-3 1-1,-2-2-1,-3 0 1,-3 2-2,0 4 2,0 4 2,0 7 0,0 1-2,-1 2 0,-1 1 3,1 0-7,-1 0 1,1 12-9,-1 7 12,2 3-7,0-3 4,0 1 2,0-2 1,6-4-1,6 0-2,-2-3 3,3-3 2,0 0-2,-3-3 0,2-1 0,-1-1 2,-1-2-2,1-1 0,3 0 1,3-1 7,4-14-8,0-1 0,-3-2 6,-1-2-5,1 2 2,-4 2-2,2 2 2,-4 5 8,-1 4-11,-1 3 6,-1 2-6,3 0-3,4 9 1,1 2 2,-2 4 0,-2 2 0,-1 1 0,-5 2 0,-2-1-1,-4-1 0,-1 0 1,0-4 1,0-4 3,-1-4 1,-2-4-5,3-2 4,0 0 4,0 0 2,0-11 42,0-10-52,0-6-7,3-3 5,12 1-19,1 4 1,0 4 15,1 7 5,-2 4-2,-2 2 1,7 4 1,1-1 0,3 4 0,4 1 0,-1 0-1,-4 0 1,-1 4 0,-3 8-1,-7 1 1,1 4-4,-5-2 4,-5 2 0,-2-2 2,-1-2-1,0-3 2,0-6 0,0-2-3,0-2 12,0 0-11,0 0 13,-6-3 13,0-11-26,2-4-1,4-2 0,0 2-5,4 2 1,13 2-9,2 3 6,2 6 6,2 2-2,0 3 2,1 0 0,0 0 0,-1 3-4,-3 5 5,3 5 0,-1-3-1,-2 2 4,-1 2-5,-4-4 2,-3 0-2,-5-2-1,-2-3-27,-4-2-24,-1-3-72,0 0-141</inkml:trace>
  <inkml:trace contextRef="#ctx0" brushRef="#br0" timeOffset="127589.6857">20005 7161 518,'0'0'124,"0"0"-110,0 0-4,0 0 9,0 0-19,0 0-5,16-2-124,2 2-58,-3 0-127</inkml:trace>
  <inkml:trace contextRef="#ctx0" brushRef="#br0" timeOffset="128536.6861">22116 7447 368,'0'0'39,"0"0"-30,0 0-4,0 0 49,0 0-16,0 0-15,-6 49-10,9-46 6,3-1 2,4-2-3,-1 0-1,4 0-3,3 0-2,2-5-3,3-10-5,1-1-4,-2-4-3,-1 1-13,-3 2 2,-4 4-5,-4 2 16,-5 2 3,-2 5 0,-1 2 9,0 2 19,0 0-28,0 20-9,0 4 8,0 2 1,0 2 1,0-7-1,0-1 13,3-7-11,6-1 3,0-5-4,2-2 0,5-5 7,4 0-4,3 0 1,6-12 5,0-8-10,1-2 0,-2-2-14,-4 1-7,-6 5 16,-3 8-1,-9 4 6,0 6 5,0 0-5,6 1 2,5 13 2,2 3 10,-2 3 7,0 0 1,-1-1 8,-4-2-4,-2-4-21,-3-2-1,-4-1 0,-3 1-3,0-1 5,-18 3-6,-15-5-43,-9-8-124,-2 0-361</inkml:trace>
  <inkml:trace contextRef="#ctx0" brushRef="#br0" timeOffset="128715.6876">22379 7153 673,'0'0'0,"0"0"-22,0 0-75,0 0 82,0 0 7,0 0-236</inkml:trace>
  <inkml:trace contextRef="#ctx0" brushRef="#br0" timeOffset="130003.6837">23777 7466 454,'0'0'35,"0"0"-30,0 0 32,0 0 35,0 0-47,0 0 16,-6 57-24,12-52-2,4-3-4,5-2 8,3 0 21,3 0-17,3-13-11,-2-5 0,-2-3-3,-3-6-5,-3-2 0,-2-2-2,-3-5 1,-2-3-3,-1-5 0,0-3 0,0-1 2,-2-3-1,3 0-1,-1 0 0,-2 1-1,0 5 1,-1 7 0,-1 8 1,-1 9-1,1 6 0,-2 7-1,0 6 3,0 2-4,0 0 0,0 0-3,0 22-5,0 19-5,0 13 14,0 6 0,0 0 2,0-1-1,0-2 0,0-1-1,0-3-2,9-6 4,1-6-1,5-6 0,-3-9 2,3-5-2,-3-7 0,1-3 0,-1-5 4,2-5-4,2-1 0,2 0 8,-1-1-7,2-12 6,-1-4-7,3-5 1,-1-7 5,2-3-6,0-2-9,-3 4-4,-7 7-7,-4 9 16,-5 10 2,-3 3 2,0 1 19,0 0-19,0 5-11,-8 15 8,1 4 3,-1 0 0,7 0 0,-1-3-3,2 0 3,0-4 0,0-3 0,9-3-2,3-1 6,4-2-6,0-1 2,6-1 0,-1-3 3,-2 0-1,-1-2-3,-3-1 1,-2 0 0,-5 0 4,-5-3 1,-3-11-5,0-5 0,-2-4-4,-11-3-2,-8-3-2,-1 0-14,-1 4 17,-1 3 1,4 6 4,4 4 0,5 4 4,8 4 12,3-1-1,0-2-14,16-2-2,14-3-6,10 0 3,2-1 2,-3 3-12,-5 1-10,-4 3-39,-8-1-103,1 0-75</inkml:trace>
  <inkml:trace contextRef="#ctx0" brushRef="#br0" timeOffset="130333.7247">23645 7078 274,'0'0'94,"0"0"-94,109 0 36,-49 0 61,10 0-18,2-3-27,1-3-24,-2-2-10,-2 2-2,-5 0-16,-6 2 0,-5 4-4,-9 0-47,-11 0-88,-9 0-112,-13 0 2</inkml:trace>
  <inkml:trace contextRef="#ctx0" brushRef="#br0" timeOffset="137064.6834">31123 6986 120,'0'0'636,"0"0"-636,0 0-138,0 0 138,0 0 11,0 0-11,-3-21-162,19 10-212</inkml:trace>
  <inkml:trace contextRef="#ctx0" brushRef="#br0" timeOffset="186373.678">25716 6810 26,'0'0'78,"0"0"-3,0 0 2,0 0 12,0 0 0,0 0-34,0 0-5,2-29-9,-2 29-1,0-1-25,0 1-13,0 0-2,0 0 1,0 0-2,3 4-6,0 17-6,3 10 10,-1 5 3,0 4 0,-2 2 3,0-3-2,0-4 4,0-2-5,2-1 1,-2 0 2,-2-2-3,2 0-2,-3 0-42,0-3-28,0-3-18,-4-2-63,-4-5 9,-3-5 22</inkml:trace>
  <inkml:trace contextRef="#ctx0" brushRef="#br0" timeOffset="186912.3325">25519 6932 188,'0'0'19,"0"0"45,0 0-34,47-80 5,-21 61 26,4 1 0,5 4-33,0 0 7,3 7-14,5 4 12,-1 3-8,5 1-23,1 23 10,3 8-11,-8 9 0,-6 2-1,-11 4 0,-10 0 0,-8-2 9,-7 0-6,-1-3 15,-1-3-2,-13-1-12,-7-3 11,-4-4-9,-5-2 1,-4-5 13,-4-2-16,-3-2 7,-5-2-9,-1-3 0,-2-4-4,-2-7-23,5-4-11,0 0-18,6-4-17,7-11-39,4 2-18,7 3-19,5 1 24</inkml:trace>
  <inkml:trace contextRef="#ctx0" brushRef="#br0" timeOffset="187485.5082">26341 6888 318,'0'0'101,"0"0"-24,0 0-6,0 0-21,0 0-50,0 0-9,0 53 9,0-8 0,0 2 2,0-2 6,0-1-6,0-1 0,0-1 1,0-1-1,0-5 3,0-3-5,0-4 2,0-2-5,-1-6-3,1-4-53,0-7-40,0-7-112</inkml:trace>
  <inkml:trace contextRef="#ctx0" brushRef="#br0" timeOffset="187858.6932">26381 6901 63,'0'0'104,"0"0"-41,0 0 11,0 0 7,0 0-19,0 0-31,100-70-15,-73 61 4,2 2-19,-4 2 0,-2 2-1,-6 3 3,-3 0-6,-5 0 2,-5 0-12,-1 10-16,-3 6-40,0 3-11,-10 2-5,-11 3 6,-8-1-9</inkml:trace>
  <inkml:trace contextRef="#ctx0" brushRef="#br0" timeOffset="188069.6808">26338 7099 3,'0'0'75,"0"0"15,0 0 2,0 0 3,0 0-9,90 8-46,-62-8-15,2 0-5,0 0-15,-5 0-1,-5 0-4,-6 7-23,-7 6-63,-7 6-76,0 3-8</inkml:trace>
  <inkml:trace contextRef="#ctx0" brushRef="#br0" timeOffset="188293.398">26296 7436 9,'0'0'23,"0"0"11,0 0 38,0 0 0,0 0 13,0 0-15,96 7-18,-57-11-22,1-2-7,-3 0-11,-2 1 8,-7 2-20,-4 3-4,-6 0-61,-6 0-85,-8 0-97</inkml:trace>
  <inkml:trace contextRef="#ctx0" brushRef="#br0" timeOffset="189567.3035">26911 6823 114,'0'0'109,"0"0"-37,0 0 18,0 0-2,0 0-32,0 0-19,-1-4-17,1 4-13,7-3-7,12 0 7,6 0 11,6-2 5,4 1-4,1-2-8,2 1-7,-1 1 1,-3-1-4,-2 5-1,-7 0 0,-1 0-12,-7 0-32,-4 0-37,-6 0-29,-2 5-11,-5-1-43,0 0 29</inkml:trace>
  <inkml:trace contextRef="#ctx0" brushRef="#br0" timeOffset="189853.6765">27196 6807 30,'0'0'164,"0"0"-58,0 0-10,0 0 0,0 0-44,0 0-52,-4 16-13,2 4 13,2 9 9,0 4 19,0 1-13,-1 2-3,-1 2 6,1-2-3,-1 2 8,1-2-15,-2 2-8,0-4 7,2 1-6,-3-2-1,3-4 3,1-4-3,0-4-12,0-4-61,0-7-84,3-7-127</inkml:trace>
  <inkml:trace contextRef="#ctx0" brushRef="#br0" timeOffset="190230.6772">27533 6986 473,'0'0'108,"0"0"-108,0 0-11,0 0-3,0 0 14,0 0 12,23 75 0,-17-45 15,-3 2-11,-2 0-1,-1-2 0,0 0-12,0-3 1,0-2-1,0 0-2,0-3 5,0-2-6,-3-4-20,2-4-55,1-7-54,0-5-88</inkml:trace>
  <inkml:trace contextRef="#ctx0" brushRef="#br0" timeOffset="190526.6801">27596 6887 372,'0'0'74,"0"0"-31,0 0-29,0 0 29,61-79-12,-40 70-14,-3 4-1,0 1-16,-3 4 1,-2 0-1,-1 0 0,3 0 0,-1 9-2,0 0-1,-2 3-38,-3 2-35,-4 3-30,-5 1-20,0 0-6</inkml:trace>
  <inkml:trace contextRef="#ctx0" brushRef="#br0" timeOffset="190738.676">27615 7107 180,'0'0'46,"0"0"-25,0 0 59,0 0-26,0 0 20,0 0-30,90 2-16,-57-2-16,-2 0-7,-8 2-5,-6 4-5,-6 3-76,-11 2-92,0 2-52</inkml:trace>
  <inkml:trace contextRef="#ctx0" brushRef="#br0" timeOffset="190948.6787">27575 7358 191,'0'0'0,"0"0"0,0 0 42,0 0 56,0 0-25,0 0-35,106 6-24,-72-6-11,-1-3 5,-3 0-8,-3 3-6,-6 0-66,-8 0-112</inkml:trace>
  <inkml:trace contextRef="#ctx0" brushRef="#br0" timeOffset="191451.6808">28211 6938 437,'0'0'138,"0"0"-96,0 0-21,0 0-21,0 0-3,0 0-5,0 60 8,1-28 2,-1-2 7,0 0-5,0 0 12,0-3-11,0 0-2,0-1 8,0-1-11,0-1 1,0-1 0,0-2-1,0-4-28,-1-4-85,-1-5-105,2-8-29</inkml:trace>
  <inkml:trace contextRef="#ctx0" brushRef="#br0" timeOffset="191960.6778">28218 6952 285,'0'0'22,"0"0"2,0 0-10,24-80 43,-15 69 41,3 2-45,1 0-41,5 3-5,-1 5-4,2 1 3,3 0-6,3 12 0,0 6-4,-1 3 4,-7-2 0,-6 1-2,-8 0 0,-3-1-3,-2 4 3,-20 1-8,-6-2-8,-4-1 4,1-4 3,6-6 9,8-4-1,5-3 6,5-1-6,4 1 6,1-3-1,2 2-2,0 1-5,0 4-1,0 4 6,2 3 19,13 3 11,1 3 4,7 0 11,-1-1-19,2-2-13,1 0 5,-1-3-13,-2-2-4,-7 0 0,-1-1 1,-7-3-4,-2-2 2,-2 1-50,-3-4-68,0-2-116</inkml:trace>
  <inkml:trace contextRef="#ctx0" brushRef="#br0" timeOffset="193341.9843">28734 6884 110,'0'0'123,"0"0"-73,0 0 50,0 0 9,0 0-21,0 0-30,3-9-33,-3 9-13,2 0-12,2 4-5,4 17 4,1 8-3,-2 6 4,2 2 4,-3-1-3,-2-1 4,1-5-1,-2-2-4,0-2 7,-1-2-6,-1-1 0,-1-2-1,0-4 2,0-4 0,0-4-2,0-5-35,0-4-35,2 0-23,2-5 46,2-15-96,-2-5-35</inkml:trace>
  <inkml:trace contextRef="#ctx0" brushRef="#br0" timeOffset="193888.6753">28800 7027 38,'0'0'60,"0"0"20,2-78 6,9 47-5,1 1-42,2 1-4,2 7 6,-2 5-8,-1 7-23,-2 4 3,0 6 18,1 0-24,5 4-7,1 19 5,2 5-5,-3 7 3,-4 3 11,-1-5-2,-4 0 7,-1-6-4,-1-3-9,-3-4 1,2-2-4,-4-4 1,2-1-4,0-2 0,-1-6 4,-1 0-4,1-5 0,-2 0 4,1 0-4,8-8 9,3-14-9,6-10-1,2-6 0,0 2-6,-1 1 0,-2 3 5,-2 10 4,-8 5 10,-2 8 3,-2 5 19,-3 3 0,1 1-24,6 0-10,6 12-12,0 11 9,3 5 1,0 4 2,-5 0 0,1-1-1,-1-2 1,-4-2 0,-1-1 3,-1-1-3,-1-1 0,-1-2 0,0 0-4,-1-4-8,-1-2-35,3-3-34,4-3-62,1-2-80,3-5 0</inkml:trace>
  <inkml:trace contextRef="#ctx0" brushRef="#br0" timeOffset="194257.4308">29617 6773 408,'0'0'53,"0"0"-45,0 0-5,0 0 14,0 0 13,0 0 24,96 0-20,-60 0-24,-2 0-5,-1 0 2,-8 0-7,-1 3 0,-6-2-1,-5 0-81,-3 1-44,-9-2-78</inkml:trace>
  <inkml:trace contextRef="#ctx0" brushRef="#br0" timeOffset="194490.6768">29777 6783 187,'0'0'99,"0"0"-99,0 0 28,-21 92 47,20-55 2,1 1-18,0-3-30,0-3-4,0-1-12,0-3-4,1 0 3,-1 0-10,0 1 10,0 0-8,-4-1-4,-8-5-45,-1-4-58,-1-7-92</inkml:trace>
  <inkml:trace contextRef="#ctx0" brushRef="#br0" timeOffset="194688.6357">29597 7285 465,'0'0'104,"0"0"-93,0 0-4,0 0 16,0 0-4,0 0 1,106 0 6,-59 0-13,2-1-13,-1-3 0,-7 1 0,-6 1-35,-10 2-56,-8-1-82,-6-3-63</inkml:trace>
  <inkml:trace contextRef="#ctx0" brushRef="#br0" timeOffset="195245.6612">30186 6866 292,'0'0'122,"0"0"-87,0 0-8,0 0 9,0 0-36,0 0-20,-3 55 20,3-17 24,2 2 11,-2 0-1,0-4 8,0-3-9,0-1-11,0-4-20,0 1 1,0-4-1,0-1 1,0-3-1,0-3-2,0-4-5,0-3-52,0-8-95,0-3-123</inkml:trace>
  <inkml:trace contextRef="#ctx0" brushRef="#br0" timeOffset="195688.3741">30188 6914 342,'0'0'36,"0"0"-14,0 0-21,0 0 2,0 0 16,0 0-9,43-39-10,-25 65-6,1 9 6,-2 4 27,-1 3-2,-2 1 1,0-4-9,4-5-7,3 1 7,3-4 8,0-5 24,-5-2-24,1-6-16,-5-3 4,-2-4-9,-3-3-4,-3-6 12,0 0-4,-3-2 9,2 0 26,3-12 0,3-9-26,-1-6-12,-4-3-2,-1-2 1,-3 2-2,-3-3-2,0 1 5,0 1-4,0-1-1,0 0-1,0 1-11,0 2 7,4 4-27,2 5-15,3 5-30,1 6-125,1 4-94</inkml:trace>
  <inkml:trace contextRef="#ctx0" brushRef="#br0" timeOffset="196098.7057">30932 6917 371,'0'0'83,"0"0"-28,0 0-16,0 0 21,0 0-60,0 0-29,-1 55 29,1-15 1,0-1 16,0-3 2,0-3-5,0-2 13,0 0-20,0-4-2,0 0 1,1-3-4,1-6 1,-1-1-3,3-6-15,-2-3-46,-2-3-61,3-5-68,0 0-45</inkml:trace>
  <inkml:trace contextRef="#ctx0" brushRef="#br0" timeOffset="196381.6763">31044 6890 440,'0'0'34,"0"0"-14,0 0-12,0 0-5,37-85 20,-16 74-6,1 1-13,-4 4-1,-1 4 0,-7-1 0,-2 3 7,0 0-4,2 0-1,0 0-5,2 0-7,1 3 4,0 5-13,-2 7-64,-2 3-38,-6 2-39</inkml:trace>
  <inkml:trace contextRef="#ctx0" brushRef="#br0" timeOffset="196594.846">31056 7091 10,'0'0'2,"0"0"60,0 0 34,0 0-15,0 0-28,0 0 6,82 2-12,-66-2-37,-1 0-8,1 3-2,1 2-8,-2 2-57,-5 2-114</inkml:trace>
  <inkml:trace contextRef="#ctx0" brushRef="#br0" timeOffset="196839.6916">30939 7380 368,'0'0'0,"0"0"0,0 0 51,0 0 11,0 0 45,0 0-33,90 17-32,-56-17 2,4 0-20,-1-7-13,2 0-11,-2 0-3,-8 4-6,-3 2-50,-5 1-45,-10 0-166</inkml:trace>
  <inkml:trace contextRef="#ctx0" brushRef="#br0" timeOffset="199556.6759">3328 9737 175,'0'0'61,"0"0"-8,0 0-2,0 0 32,0 0 3,0 0-22,0-61-23,0 61-19,-1 0-1,-1 0-6,-1 0-6,0 1-9,0 16 1,-4 11 1,4 15 0,0 11 1,1 9-3,2 4 4,0 2-4,0-5 0,15-4-3,3-5 3,6-7-3,6-7-2,6-9-2,4-4 7,5-9 3,-2-5-2,0-4 4,-4-6-5,0-4 1,-3 0 8,-1-10 1,-2-11 5,1-8-7,-2-7 2,-4-4 8,-4-8-5,-3-5-2,-5-3-5,-8 2-6,-8 0 9,0 3 2,-11 2 12,-14 6 0,-2 7-17,0 4-6,5 9 3,5 5-3,6 8-20,8 4-36,3 6-41,1 2-190,14 20-46</inkml:trace>
  <inkml:trace contextRef="#ctx0" brushRef="#br0" timeOffset="200758.7221">4289 10234 114,'0'0'159,"0"0"-49,0 0-8,0 0-1,0 0-52,0 0-49,-12 3-11,12 20-2,3 10 13,8 5 19,0-1-8,-3 1 6,-1-2-1,1 0-15,-1 0 2,2-1-1,-1-5-1,2-5-1,-1-7-25,3-7-104,4-9-65,-1-2-79</inkml:trace>
  <inkml:trace contextRef="#ctx0" brushRef="#br0" timeOffset="201263.2759">4589 9202 201,'0'0'5,"0"0"28,0 0 81,0 0 20,0 0-75,0 0-59,25 45-1,-13 12 1,1 8 45,-5-5-14,1-6-10,-3-2-5,0-8-8,-2 0-4,1-3-2,-2-4 4,0-1-6,-2-4 0,1-2 0,-2-3-30,0-3-66,0-1-87,0-7-45</inkml:trace>
  <inkml:trace contextRef="#ctx0" brushRef="#br0" timeOffset="201608.6763">4404 9432 408,'0'0'72,"0"0"-72,0 0 3,89-24-1,-32 17 47,13-3-11,5-1-21,1 0-9,-9 2-2,-13 4 4,-17 5-10,-9 0-3,-14 0-37,-7 11-107,-7 3-119</inkml:trace>
  <inkml:trace contextRef="#ctx0" brushRef="#br0" timeOffset="202493.6746">5600 10111 317,'0'0'196,"0"0"-92,0 0-50,0 0-2,0 0-22,0 0-30,-1 2-6,-2 19 0,-2 7 6,-5 7 3,-4 1 7,-2-3-10,-2-2-10,2-2-17,4-3-59,0-4-86,6-5-51</inkml:trace>
  <inkml:trace contextRef="#ctx0" brushRef="#br0" timeOffset="203055.4744">6064 9553 375,'0'0'71,"0"0"-1,0 0 32,0 0-26,0 0-40,0 0-33,-1 42-6,1 10 4,0 10-1,3 5 0,12-1 0,3-5 0,5-4 0,3-4-4,5-6 3,2-5 1,4-8 1,2-5-1,0-8 2,1-6 0,-4-7-2,-3-8 0,0 0 6,-5-15-4,3-14 11,-4-5-8,-5-7 9,-2-6-1,-4-3-9,-2-2 2,-8-4 6,1-3-6,-7-1-4,0 0-2,0 4 0,-12 5 4,2 10-4,-1 11-5,4 12 0,4 9-38,0 9-58,3 2-205</inkml:trace>
  <inkml:trace contextRef="#ctx0" brushRef="#br0" timeOffset="203564.9942">6955 10033 618,'0'0'0,"0"0"-23,0 0 5,25-85 18,-10 72 46,0 2-7,0 4-19,4 3-10,1 4-10,1 0-3,-2 13 2,-5 9 0,-7 9 0,-7 6 1,0 7 0,-18 0 0,-7 4-2,-2-8-1,6-7 2,6-6 2,3-4-2,5-7 1,7-3 0,0-5-2,0-3-1,10-5 2,13 0 1,10-2 10,8-13 0,1-1-10,4-2-16,-7 3-45,-5 1-87,-7 2-99</inkml:trace>
  <inkml:trace contextRef="#ctx0" brushRef="#br0" timeOffset="204237.6937">7373 9032 134,'0'0'152,"0"0"-32,0 0 6,0 0-22,0 0-34,0 0-62,-5 0-8,5 31-11,0 15 11,2 8 4,5 4 1,1 6 1,-2-3 12,-2-2-10,1-3 6,-2-8-4,0-1-9,2-3 2,0-5-3,1-2-3,-3-8 3,6-12-46,-2-6-15,2-11-113,-4 0-63</inkml:trace>
  <inkml:trace contextRef="#ctx0" brushRef="#br0" timeOffset="204549.6756">7119 9216 283,'0'0'99,"0"0"-11,0 0-72,0 0-15,84-42 23,-26 27 17,9-1-26,5 3-12,-1 2 4,-2 5-5,-8 2 1,-1 4-3,-12 0-2,-7 0-80,-11 7-88,-10 2-98</inkml:trace>
  <inkml:trace contextRef="#ctx0" brushRef="#br0" timeOffset="205882.6776">8717 9753 306,'0'0'136,"0"0"-53,0 0 15,0 0-26,-82-65-25,64 56-14,5 1-13,-1 6-4,-2 0-13,4 2 0,-6 0-3,0 4 0,-1 15-1,-5 6-1,6 7 1,-3 4-1,4 0 2,6-2-6,6-2 6,5-8-5,0-5-2,5-3-7,11-7 6,4-2 4,3-5 4,4-2 4,3 0-4,0-9-7,-3-9-19,-4-5 11,-3 2 3,-5 0 8,-5 3 4,-2 1 3,-5 6-2,1 0 0,-4 5 21,0 1 11,0 2-4,0 2-23,0 1-6,0 0 0,0 1-9,6 13-4,2 2 13,1 1 3,2-2-2,0-2-1,5-2 0,1-5 1,4-3 0,0-3-1,4 0 0,2-12-5,3-9-3,-2-3-16,3 0 7,-4 0 14,-3 6-9,-6 7 12,-3 5 0,-2 6 2,2 0 2,2 0-4,2 9 1,2 4 1,-3 1-1,0 0-1,-6-1 2,-2-1 0,-3 1 5,-2-3-7,-5-1 1,0 0 12,0-3-11,0-1 0,0-5 4,0 0-6,0 0 5,3-3 8,-3-15-9,3-8-4,8-3-4,2 0-9,2 1 8,3 4 5,-2 5-1,5 2 1,1 5-1,2 5-4,0 2 4,0 5-1,-2 0-2,-2 5-2,-1 11 6,-3 2-2,-2 3 2,-3 2 1,0-2 2,0 0-3,2-3 0,1-3-6,5-6-30,1-5-112,3-4-102</inkml:trace>
  <inkml:trace contextRef="#ctx0" brushRef="#br0" timeOffset="206451.674">9887 9676 300,'0'0'66,"0"0"-60,0 0 10,4-78 35,-4 67 35,-1 2 27,-10 5-65,-2 1-17,1 3-10,-7 0-14,-3 8-5,-1 12-1,-4 9-1,5 1-1,5 0 1,5 1-3,11-3 0,1-3 0,0-5-1,10-4 1,2-4 2,6-3 0,-2-6 1,7-3-2,-3 0 2,2-1 0,-5-13 2,-3-2 0,-4-7 3,-5-2 17,-4-9-2,1-3-14,-2-4-6,0-2 0,0-4 5,0-3-5,0-3 0,-5-1 6,-5 3-1,2 6 19,1 6 0,-1 10-2,1 13 8,3 7-21,1 7-2,3 2-7,0 8-6,0 28-13,13 20 10,2 14 9,1 5 1,-2-2-1,2-9 0,-1-8 1,4-7 1,1-10-4,7-11-55,3-9 5,2-2-35,6-8-123,3-6 50,-2-3-34</inkml:trace>
  <inkml:trace contextRef="#ctx0" brushRef="#br0" timeOffset="207185.4172">10931 9200 189,'0'0'167,"0"0"-53,0 0-4,0 0-23,0 0-45,0 0-39,0-13-3,0 24-5,0 18-1,0 15 6,5 7 0,4 7 1,5-1 6,0-3-6,7-5 1,2-2 3,6-6-3,5-5 3,2-5 5,6-7-4,-1-4 1,1-11-1,2-6-5,-1-3 12,0-7-5,2-18-3,-5-4 1,-5-6-1,-9-2 9,-6-2 1,-10-3-1,-4-1 4,-4-7-10,-2-4-3,0 0-5,-2 1 4,-8 8-7,-2 9 3,3 7-2,3 7-7,3 6-22,1 6-20,2 5-44,0 5-130,0 0-150</inkml:trace>
  <inkml:trace contextRef="#ctx0" brushRef="#br0" timeOffset="208106.6756">11786 9564 164,'0'0'122,"0"0"-51,0 0 21,0 0 13,0 0-42,0 0-34,13-73-8,-2 68-2,1 5-4,0 0-15,1 0 0,1 8 0,-1 7 1,-4 1-2,-3 4 1,-6-1-1,0-1 0,0 0-28,-2-4-7,-5-2 5,1 0-6,0-4 27,3-4 3,3-1 3,0-3 3,0 0-22,2 2 23,11 2 20,2 2 8,1 5-14,-2 4-14,-1 2 2,-4 2-2,-3 1 3,-6 1 2,0-2 15,-9 1 16,-10-2 24,-8 0-20,-3-1-10,-3-3-14,2 1-16,0-4 2,4-3-2,4-4-1,4-4-18,5 0-48,4-6-124,9-16-294</inkml:trace>
  <inkml:trace contextRef="#ctx0" brushRef="#br0" timeOffset="208685.675">12111 8770 299,'0'0'177,"0"0"-134,0 0-43,0 0 2,0 0 23,-3 104 35,2-62-4,1 3 0,0-2-35,0 3-8,0-4 0,0 0-7,1-3-6,7-3 1,-1 1 0,-1-6 4,0-1-5,-3-5 0,0-5-3,-1-5-4,-1-6-42,1-5-60,-2-4-110,0 0-47</inkml:trace>
  <inkml:trace contextRef="#ctx0" brushRef="#br0" timeOffset="209004.6738">11753 9025 226,'0'0'102,"0"0"-91,0 0 2,0 0 80,0 0-30,128-28 1,-68 20-12,6-2-30,5-2-9,-2-1-8,-6 0-4,-10 4-2,-8 4-5,-12 4-42,-8 1-87,-13 0-153</inkml:trace>
  <inkml:trace contextRef="#ctx0" brushRef="#br0" timeOffset="211761.5232">13609 9358 132,'0'0'130,"0"0"-13,0 0-29,0 0-4,0 0-13,0 0-58,0-12-13,0 23-11,0 12 11,0 5 6,0 4 1,-2-1 5,2-4-2,0-3-9,0-1 1,2-5-2,10-3 2,4-1 1,1-6 0,5-3-3,2-5 4,0 0-1,-5-3 1,2-10 1,-6-5-4,-2 0 9,-5-2-8,-3 2-2,-2-2 9,-3 1-9,0-1 0,0 5-1,0 3 5,0 3 0,0 3-4,0 3 0,0 1 3,0 2 19,0 0-22,0 0-3,0 14-7,0 4 10,1 0 0,8 2 2,1-2-1,1 0-1,4-3-1,-2 0 1,2-3 0,-1-2 0,-1-2 0,0-4 0,4-4 0,-4 0 3,3 0-2,-3-8-1,-3-9 0,-1-1 0,-5-3 0,-2-3-4,-2-1 1,0 2-5,0 0 6,-2 5 1,-4 3 1,-1 3 3,3 4 4,-1 4 7,-1 2-5,6 1 1,0 1-10,0 0-3,0 0-2,0 0-11,0 0-11,11 0 10,8-2 16,6-2 2,1-4-1,2 1 0,-3 2 2,-2 2-2,-3 0 0,-1 0 0,-2 0-2,0-1 4,1-1 0,-6 2 1,-2 0 9,-6 3 1,-4 0-13,0 0 1,0 0-1,0 7 1,0 10-1,0 6 7,0 1 1,0-1 7,0 0-15,0 1 0,0 1 3,8-4 1,3 0-3,6-3-1,0-3 0,4-2 0,1-2 0,5-6 0,0-5 5,0 0-3,0-8 2,-2-12-2,-1-5-1,-4-7 7,-3-5-7,-1-6 3,-1-5 3,-1-2-6,-4-2 2,-2-1-3,-5 5 0,-3 4 2,0 5 1,0 6-3,-3 6 4,-5 6-4,4 9 7,1 6-6,1 6 0,2 0-1,0 9-5,0 20-11,0 13 16,0 6 0,8 4 0,-2 4-1,0 0 1,0-3 1,1-8-1,-1-9 0,5-4 0,6-6 1,3-2-3,5-2 2,1-9 0,0-4 2,3-5-2,-1-4 0,-1 0 5,1 0-3,-5-14 3,-4-6-3,-4-5-1,-5-6 7,-4-6-4,-1-8-4,-2-10 0,-2 0 0,1-1-13,-2 5 1,0 9-1,0 7 12,0 9-5,0 10 6,0 7 3,0 5-1,0 4 6,0 0-8,0 4 0,0 20-7,0 12 0,0 11 7,7 5 0,-2 7 1,-4 0 12,1-4-3,-2-3-4,0-11 4,0-7-9,0-8 3,-5-8 2,2-6-5,1-6 4,2-5-5,0-1 1,0 0 16,0-21 10,0-9-27,0-6-10,16 2-14,4 5-2,0 5 13,2 8 13,2 8-6,0 6 6,0 2-4,3 0 4,-2 12 0,-1 5-2,-2-2 2,-2 2 0,-2-4-1,-5 0 1,0-2 0,-2-2 1,-3-5 0,-2 0-2,1-4-11,-1 0-53,0 0-85,-5-8-93,-1-4-83</inkml:trace>
  <inkml:trace contextRef="#ctx0" brushRef="#br0" timeOffset="212190.6744">14233 9259 343,'0'0'107,"0"0"-90,0 0 11,0 0 47,0 0-35,121-29-5,-68 25-14,2-2-2,5 1-5,4-4-6,6-2-3,5-2-5,1-2 0,-10 3 0,-11 3-53,-16 1-106,-16 4-113</inkml:trace>
  <inkml:trace contextRef="#ctx0" brushRef="#br0" timeOffset="212396.6744">14322 9050 529,'0'0'128,"0"0"-128,0 0-61,0 0-11,0 0-7,0 0-115</inkml:trace>
  <inkml:trace contextRef="#ctx0" brushRef="#br0" timeOffset="213950.6782">16357 9358 203,'0'0'246,"0"0"-246,0 0-14,0 0 14,0 0 6,0 0 13,23 41 7,-10-38 8,6-3 18,5 0-13,3-1-11,-3-13-10,1-2-2,-4-1-15,-6-5 7,2-3 4,-5-2-9,-1-3 4,-3 0-7,-5-5 0,-2 1 6,-1-3-6,0 0 0,0-1 6,0 2-4,-1 3 20,-5 6-15,-2 4 9,1 8-1,1 5-12,2 5 4,2 5 1,1 0-8,-1 5-2,0 23-12,1 14 14,1 11 0,0 1 1,0 1-1,9-3 0,3-2 0,4-4-2,5-7 1,2-4 1,7-8-3,3-10 5,6-8-2,5-8 3,2-1-3,2-10 1,-1-17-1,-5-10 0,-6-3-2,-7-3-5,-7-1 7,-9 0 0,-2 2 0,-7-3 5,-2-1-5,-2 3 0,0 4-1,0 7 3,0 11-2,0 9 2,0 9 5,0 3 4,0 6-11,-2 26-6,-2 14 2,-2 12 7,1 2-3,4-3 3,1-3-2,0-1 4,0-5-4,0-6-1,0-9 3,0-6-3,0-10 0,0-5 0,1-8 4,-1-4-3,4 0 0,1-8 1,4-20 12,5-10-14,4-2-4,0 1-17,-1 7 1,0 8 16,-7 7-4,-1 9 8,-3 0 4,4 6-4,3 2-5,4 0-2,6 0 4,4 14 0,1 4 2,0 3 1,1 0 0,-2 2 0,-1 0 0,-2-7-2,-4-1 5,1-6-4,-5-3 1,0-3 0,2-3 6,-3 0-5,3-15 1,0-11 4,-3 0-6,-5-5 4,-4 1-4,-6 3-4,0 3 4,-6 5-9,-13 6 7,-4 6 2,0 6 5,-1 1 15,7 0-19,6 15-1,8 6 0,3 0-11,3 1 7,16-1 0,8-3 4,5-4 6,9-5-4,1-6-2,2-3 5,-3 0-5,-8 0-39,-8 0-13,-9 0-68,-10 0-83,-6 0-161</inkml:trace>
  <inkml:trace contextRef="#ctx0" brushRef="#br0" timeOffset="214479.6725">16368 9075 376,'0'0'131,"0"0"-114,0 0-17,0 0 45,0 0 2,110-10-15,-56 5-3,4 1-3,7-2-19,6-2 2,5 1-9,-6 1-1,-7-1-62,-17 3-192</inkml:trace>
  <inkml:trace contextRef="#ctx0" brushRef="#br0" timeOffset="216680.6748">18700 9065 377,'0'0'159,"0"0"-136,0 0-23,0 0 3,0 0 24,0 0-13,-12 22-8,24-17 19,4-4-2,5-1 1,4 0-3,5 0-14,1-9 3,1-7-5,-4-5-4,-4-5 3,-3-4-3,-5-2-2,-5-2-2,-1-4-16,-5-1 7,-5-2-3,0 2 0,0-1 13,0 5 2,0 5 0,-5 3 1,-3 8 2,3 6 8,3 7 1,1 4 7,1 2-19,0 13 0,0 20-16,6 16 11,-1 11 5,-1 7 2,-4-2 8,0-2 2,0-6 18,0-3-15,0-7-3,0-5 0,-2-6-9,-3-6 5,1-4-8,4-8 0,0-6 1,0-6-1,0-6 0,0 0 3,0 0-1,0 0 12,0-15-10,0-8-3,4-4-1,4-5-3,4 0-8,6-3-3,0 2-10,3 7-11,-4 7 19,-4 8 5,-4 8 9,1 3 1,0 0-10,6 14 4,3 7 5,-2 6 0,0 2 2,1 0 0,-1 0-4,2-2 5,3-5-1,-1-3 6,1-6-5,2-2 4,3-6-5,1-5 3,2 0 11,0-4-10,-4-13-2,-6 0 7,-3-3-7,-8 1 4,-3-2-6,-5 0 0,-1-2-9,0 5-2,-1 3 8,-11 4 0,-6 7-1,1 2 4,0 2 0,-1 0 3,4 12-7,2 6 4,4 3-2,8 2 0,0-2-8,0-1 9,10-2-3,5-3 4,4-3 4,1-1 0,3-7 5,3-4-2,2 0-7,2-1 13,0-13-13,-2-2 1,-3-3 10,-2-4-3,2-5 7,-2-5 9,0-6-16,0-8-3,2-4-3,-1-6-1,-2-5 2,-2-1-3,-5-1 0,-5 3 0,-4 5 2,-4 8 2,-2 10-2,0 13 2,0 11 8,-6 8-11,0 6-1,0 6 0,-3 27-7,-3 19 6,3 11 0,1 6-1,4-2-1,3 2 5,1-8-2,0-4 0,0-9 1,7-7-4,10-9 4,3-7-1,1-3 5,0-8-5,3-4 0,1-8 1,4-2 1,0 0 5,4-1-4,0-13 3,-3-5 5,-5-5-11,-4-5 6,0-7-6,-5-5 6,-2-5-6,-3-4 0,-3 2-3,-5 5 2,0 5-8,-3 9 9,0 8 0,0 8 0,0 5 5,0 5-5,0 3-6,0 0 3,0 17-7,0 11 4,2 14 1,-1 8 9,-1 4-4,0 5 3,0-1 7,-1 1 7,-8-3 0,-3-2 0,3-1 1,0 5-9,0 0 15,2-3-13,-1-2 8,0-8-2,-2-1-11,1 0 15,0 2-6,-2 0-15,1-6 9,3-9-8,2-9 1,4-11-2,1-8 1,0-3 0,0-1 14,0-17-12,1-9-3,5-5-5,2-4-16,0-3 1,-2-5-14,4-4-12,-1-6-1,1-6 3,4-8 29,-1 1-5,2 3-5,-3 10 18,0 10 5,-2 10 2,-2 7 1,-2 6 8,6 2 8,-3 4-17,3 7 0,4 3 1,-1 5-1,4 0 0,2 13 0,-1 8 0,-4 4 9,-4 0 0,-2-1-8,-2-3 6,-2 2-7,-3-3 1,-2-3 1,-1 0-1,0-2 4,-6-2-2,-11-2-6,-9 1-9,-7-1-50,-9-5-148</inkml:trace>
  <inkml:trace contextRef="#ctx0" brushRef="#br0" timeOffset="218338.6739">21087 8929 342,'0'0'71,"0"0"2,0 0 31,0 0-31,0 0-55,0 0-18,-35 30 0,24-1 1,0 0 7,5-1-3,3-4-3,3-1 0,0-2-2,1-3-3,14-1 3,6-6 1,3-3 5,3-5-1,2-3-1,0 0 14,-3-4-14,-6-10 1,-6-1 2,-4-2-6,-8-2 9,-2-2-10,0-2 1,-13 1 2,-4-1-2,-4 2 0,0 3-2,5 4 3,3 4 2,5 4-4,5 3 0,1 1-1,2 0 1,0 2-5,0 0-2,0 0-14,0 0 17,5 0-1,6 0 5,2 1 0,3-1 1,5 0 0,4 0-1,2 0 0,0-5 3,-3-5-3,0-1 0,-3-2 4,-1-4-4,-4-2 0,-3-4 8,0-3 3,-2-2 9,-1-3-18,-4 0 2,0-1 2,-3 2 1,0 2-3,-3 4 4,0 6-7,0 5 12,0 9-5,0 3 1,0 1-5,0 0-3,0 0-2,0 5-5,0 24-9,2 15 15,1 9 0,4 8 0,-2 7 2,-1 4 2,1 3 9,-4 2-2,-1 0-5,0-2 12,0-1-8,2-3-4,-1-8 9,2-7-5,2-2-2,-1-2-7,2 1-1,1-3 34,1-6-22,4-7-10,-2-6 13,-1-6-7,-1-10-5,-2-7-3,-5-7 0,2-1 14,2-17 3,2-16-9,5-13-8,-5-7-45,-4 0-3,-3 1-4,0 2-5,-19 2 25,-4 7 0,-2 7 11,1 6 17,4 7 4,6 8 0,8 1 14,6 1-10,0 1-5,20-4 1,20 0-4,9-2 1,6-1 4,5 1-2,-5 2-8,-1 4-29,-3 1-67,-8 3-114,-9-1-129</inkml:trace>
  <inkml:trace contextRef="#ctx0" brushRef="#br0" timeOffset="221218.4138">23378 8624 34,'0'0'142,"0"0"-48,0 0 10,0 0 13,0 0-20,0 0-34,-1-35-17,1 35-28,-2 0-17,2 5-1,-1 17-9,-2 11 9,3 9 0,-2 3 3,2 4-3,0-4 2,8-1-5,13-7 3,5-4 0,6-4 3,2-5-3,3-6 3,-2-6 3,-1-4 2,1-8 9,-1 0-2,1-5 1,0-13 8,-2-6-15,-5-3 1,-1-7 9,-5-3-12,-1-4 1,-6-1-3,-2-1-5,-6 1 11,-6 1-11,-1 3 0,0 5 0,0 11 0,-1 7 0,-3 7-15,4 8-35,0 0-8,0 8-235,0 14-50</inkml:trace>
  <inkml:trace contextRef="#ctx0" brushRef="#br0" timeOffset="221842.2294">24121 8937 175,'0'0'74,"0"0"-28,0 0 16,0 0 57,0 0-28,0 0-43,6-65-19,5 56-13,1 2-5,1 2-9,-1 2 5,0 3-7,0 0 0,-2 0-5,-1 11 4,-1 5 1,-5 2-3,-3 5 3,0-2-1,0 0-6,-9-1 7,-2-5-5,4-4 7,2-3-3,1-2 2,0-2 1,1-1 0,3 1-2,0 0 2,0 2-5,0 2 2,11 4 1,1 3 5,5 3-3,-5 2-2,-3-1-3,-2 2 3,-7-1 16,0-1-5,0-1 14,-10-2 5,-4-3 1,-2-4-10,1 0-17,-3-3-4,0 0 4,-3-3-4,-1-3-37,0 0-22,2 0-161,2 0-260</inkml:trace>
  <inkml:trace contextRef="#ctx0" brushRef="#br0" timeOffset="222105.4043">24755 9021 568,'0'0'128,"0"0"-128,0 0-12,0 0 12,0 0 4,0 0 8,-33 68-9,10-45 0,-4 2-3,-3-1-40,-1-3-101,-1-6-190</inkml:trace>
  <inkml:trace contextRef="#ctx0" brushRef="#br0" timeOffset="222801.6761">25586 8581 136,'0'0'163,"0"0"-104,0 0 48,0 0 4,0 0-59,0 0-52,-11 26-5,9 21 4,1 8-1,1 3 2,0-2 12,1-4 14,12-4-2,2-6-2,6-6 3,3-5-9,3-6-13,-2-5-2,5-6 12,2-6-10,2-6 10,1-2 4,4-5-6,0-17 4,-1-10-10,-1-6-3,-8-7 6,-6-3-7,-4-1-1,-8-1 0,-1 2-7,-4 1 6,-4 6-1,-2 5-15,0 9 0,0 9-13,0 6-16,-2 9-46,-1 3-112,3 0-213</inkml:trace>
  <inkml:trace contextRef="#ctx0" brushRef="#br0" timeOffset="223267.6681">26309 8927 237,'0'0'84,"0"0"-42,0 0 41,0 0-14,0 0-4,83-40-48,-65 40-10,-2 5-4,-2 12-1,-7 6-2,-7 6 4,0 3-4,-16-1 10,-11 2-1,-6-1 1,2-2-6,3-3-1,8-4-3,8-5 0,9-7-1,3-3-2,0 0-3,5-4 6,17-2 31,11-2 6,6 0-5,7-6-26,0-5-3,-1 1-6,-8 1-24,-5-1-109,-10 0-169</inkml:trace>
  <inkml:trace contextRef="#ctx0" brushRef="#br0" timeOffset="224448.8871">27430 8792 217,'0'0'151,"0"0"-93,0 0 15,0 0 7,0 0 1,0 0-34,-19-69-16,5 68-2,-5 1-25,-3 0 0,-3 11-4,-1 9 0,1 4-6,4 3 5,4 0 0,7 1-1,6-4-2,4-2 3,0-4-3,0-1 3,10-5-2,6-2 3,4-4 0,2-6-2,7 0 4,-1 0-5,2-13-1,-3-5-9,-4-2 10,-6-1-5,-2-1 4,-6-1 3,-3 5 0,-5 3 1,-1 6 0,0 6 10,0 1 27,0 2-23,0 0-14,0 5-1,-3 13-11,2 3 11,1 1-4,0-2 3,0-2 0,13-3 2,1-2 0,3-5 1,1-2-1,5-4 7,-1-2-7,1 0 0,2-11 4,2-7-4,-2-1 0,-1 2 2,-6 5 0,-3 3-2,-3 5 0,1 2 0,1 2-5,3 0 5,-2 0 0,2 6-1,-5 5 3,-5 2-3,-1 2 1,-3-1 0,-3-1 7,0-1-6,0-1 4,0-1-2,0-3-2,0-3 5,0-2-6,0-2 0,0 0 5,3 0-1,4-17 4,6-7-1,6-4-7,-1 0-1,3 4-13,-2 3 11,-1 6 1,3 4 2,0 4-2,-2 2 1,2 5-3,-2 0 3,-2 5-5,-2 8 0,-3 2 4,-2 2-2,2-1 4,0 3-1,3 0 1,0-1-1,4-1-7,2-4-81,5-5-88,0-5-133</inkml:trace>
  <inkml:trace contextRef="#ctx0" brushRef="#br0" timeOffset="225012.6733">28566 8789 406,'0'0'90,"0"0"13,0 0-10,0 0-45,0 0-38,0 0-3,-46-7-7,23 27 0,-1 2 0,0 3 1,5 1 2,5 0-3,3-4-1,6-1-4,4-4 3,1-3-1,0-6 2,7-2-1,8-4 0,3-2-3,3 0 5,0-8 5,-3-7-4,0-4 2,-6-5 2,-1-6-4,-2-5 2,-1-2-3,1-5 2,-2-6 0,2 1-1,-3-3-1,-1 3 2,-4 5 5,-1 8 25,0 4-23,0 12-1,0 8-1,0 7-6,0 3-1,0 0 0,0 13-13,0 21 6,0 14 4,0 6 3,0 0 0,3-2 2,9-6-2,3-7 3,3-6-2,-2-4 3,1-3-4,-1-5 0,-1-3-3,0-1-10,0-7-41,3-1-75,0-5-144</inkml:trace>
  <inkml:trace contextRef="#ctx0" brushRef="#br0" timeOffset="225836.6738">29485 8399 295,'0'0'124,"0"0"-4,0 0 25,0 0-82,0 0-12,0 0-51,-21-4-9,12 45 3,-1 16 6,0 7 0,6 1 0,4-4 3,1-8-4,19-6 1,5-7 0,2-6 0,2-6 2,-1-4-2,2-6 5,1-5-5,5-9 10,4-4-7,8-1 2,4-20 5,2-9-10,-2-10 4,-4-2-2,-10-3-1,-6-2 5,-14 1-6,-8-4 0,-10 3 4,0 1-2,-8 4 2,-5 6-3,3 7 0,4 8-2,2 10 1,4 7-26,0 4-28,0 3-138,0 20-256</inkml:trace>
  <inkml:trace contextRef="#ctx0" brushRef="#br0" timeOffset="226620.6737">30353 8768 153,'0'0'189,"0"0"-55,0 0 15,0 0-63,0 0-44,0 0-42,0-7-4,0 29-5,0 11 9,-3 7 2,-1-3 17,-1-1-11,1-4-4,-2-4-1,1-3 0,2-6 1,2-1-4,1-3-8,0-3-45,0-3-123,3-9-235</inkml:trace>
  <inkml:trace contextRef="#ctx0" brushRef="#br0" timeOffset="229744.681">3073 12218 60,'0'0'62,"0"0"4,0 0 28,0 0-29,89 53-11,-69-50-14,1-3 12,1 0-9,-1 0-9,0-3-7,0-9-14,-3-5 6,1-2-14,-1-4-2,-3-4 8,0-5-8,-3 0 9,-3 0-3,-6 2-2,-3 4 9,0 0-11,0 4-3,-12 1 5,-3 2-5,0 4-1,0 2-1,-1 4 2,-2 2-2,1 4 0,-2 3 0,7 0 2,0 0-2,5 0-1,2 0 1,4 4-7,1 6 7,0 3-8,0-1 1,3-2 6,11-2-11,3-2 4,8-5 7,5-1-4,3 0 5,6-1 5,4-10-4,-3 1 2,-1-1-1,-6 7-2,-3 1 0,-8 3 1,-3 0-5,-5 3 4,0 9 0,-1 1-2,-1 2 4,-2 3-2,-1 0 0,0 3 0,-1 2 1,0-1-1,0 3 0,-2-3 3,7-2-3,-2-1 0,-1-3-1,2-5 2,-1-1 0,2-5 1,-1-3 2,6-2 12,3 0-5,3-4 3,1-15-1,-1-2-12,0-4 13,-2-3-7,-3 2-3,-5-2 7,-2 3-10,-5 2 0,-5 1 7,-2-1-6,0 2 5,-5 1-7,-5 6 0,1 3 2,0 7 3,-3 2-2,2 2 6,-5 0-7,6 18-2,0 9-7,3 6 2,6 4 5,0-2-4,0 1 1,7-3 1,7-1 4,2-6-4,5-4 1,3-5 1,4-5 1,7-7 0,6-5 1,6 0 2,3-21-1,2-7 6,-5 0-9,-8-2 0,-11 3 2,-9 0 0,-7-1 2,-7-1-1,-1-5-2,-1 4 2,-3 0-3,0 6 0,0 6 5,3 4 1,-3 8 6,0 5-3,6 1-9,5 0-6,8 9-13,11 7 19,1 7 1,-1-2 0,-2 3-1,-4 2 0,-3-2 0,-3-2-1,-6-2 1,-4-2 0,-4-1 6,-4-2-6,0-2 5,-7 2 6,-16-3-5,-7-3-6,-1-4-4,-2-1-27,-1-1-3,0 4-35,-1 4-110,-2 0-228</inkml:trace>
  <inkml:trace contextRef="#ctx0" brushRef="#br0" timeOffset="230363.0338">4951 11676 346,'0'0'141,"0"0"-14,0 0-31,0 0-41,0 0-19,0 0-26,-14-9-10,14 33-6,0 19-1,8 12 7,1 10 10,-1 1 6,-2 0 2,1 2-9,-4-2 46,3-4-42,-1-5-7,-1-7-1,1-5-5,-1-4 1,0-4-1,-2-5 5,-2-4-11,0-4 0,0-4-19,0-6-5,0-5-21,-2-5-9,-2-4-26,0 0-72,1-16-245</inkml:trace>
  <inkml:trace contextRef="#ctx0" brushRef="#br0" timeOffset="231096.6774">4992 12021 323,'0'0'0,"0"0"5,0 0 5,0 0 89,3-88-22,8 75-25,3 1-18,4 4-5,0 4-2,1 4-17,1 0-10,-1 4 6,-3 10-5,1 3 1,-4 2-2,-2 2 2,-5 2 1,-5 1-3,-1 0 6,0 2-3,-15 2 0,-7-2 1,-5-2-4,2-3-2,-2-5-3,4-5 1,1-3-1,6-7 0,4-1-1,4 0 4,5 0 2,3 0 0,0 0 21,0-3-21,8-3-1,8 0-1,5 1 2,6 0 0,0 0 4,1-1 0,3-3 14,4 0-8,-1-5-1,5-4 1,1 0-6,-3 0 2,-2-1-6,-4 2 0,-4 2 2,-6 1-1,-6 1 3,-6 1 2,-6-4 3,-3-2 19,0-3-19,0-1-9,-6 0 4,-8 1-4,1 4 0,2 5-1,-3 3 1,0 6-4,2 3 2,-1 0-3,-1 10 2,1 16-2,8 7-1,4 3 5,1-1-4,6-2 2,12-3 1,2-4 2,0-5 3,7-6-3,1-5 0,2-7 0,6-3 0,1 0-10,0-17-56,-4-4-210</inkml:trace>
  <inkml:trace contextRef="#ctx0" brushRef="#br0" timeOffset="232101.6716">6088 11809 287,'0'0'103,"0"0"1,0 0 12,0 0-38,0 0-37,0 0-16,-79-38-12,52 38-5,-2 17-8,-1 4 0,0 3 2,9 3-2,0 2-2,10 0 2,3 2-6,3 0 1,5 1 3,0-2-2,0-4 2,15-1 0,0-6-4,10-3 5,4-5 2,-1-7 4,6-4-2,1 0 2,-1-4 5,-1-13-6,4-4-2,-4-3 1,-2-1-2,-2 0 5,-4-1-5,-3-1 0,-4-3 8,-4 0-1,-4-2 2,0 0-2,-5-6-5,-2 0 10,-3 1-10,0 0 4,0 1 0,0 3 4,-3 2-4,0 0-3,-6 4-1,2 5 4,1 2-7,1 7 0,2 3 1,0 6 0,0 4-2,3 0 1,-4 0-9,4 1 8,0 24-14,0 12 9,7 16 4,5 7 2,4 7 0,-2 0-1,2-2 5,-1-8-3,3-8 0,-1-8 3,2-5 4,-1-5-7,3-7 2,0-5-3,-2-4 3,2-9 0,1-6-3,2 0-1,2-12-1,1-11-24,-2-3-10,-1-3-19,-6 2-60,-5-2-150</inkml:trace>
  <inkml:trace contextRef="#ctx0" brushRef="#br0" timeOffset="232580.6731">6630 11604 614,'0'0'118,"0"0"-102,0 0-3,0 0 22,0 0 0,0 0-24,-6-14-11,6 14 0,0 0-3,0 0 3,-2 0-5,1 0 5,1 0-6,0 13 3,0 6 2,0 11 2,0 4 2,0 7-3,9 3-1,-3 0 0,3-4-4,-3-5 5,0-7 0,0-3 1,1-7-4,-1-5 1,0-3 2,3-5-4,4-5 3,5 0-27,8-3-32,-1-16-132,2-7-247</inkml:trace>
  <inkml:trace contextRef="#ctx0" brushRef="#br0" timeOffset="233011.6733">6607 11383 452,'0'0'83,"0"0"-73,0 0-8,0 0-2,0 0-22,0 0-141</inkml:trace>
  <inkml:trace contextRef="#ctx0" brushRef="#br0" timeOffset="233328.5715">6121 11657 94,'0'0'135,"0"0"-98,0 0 23,0 0 30,112-41-24,-67 29-37,4 0 15,3 0-25,-3 3-10,-4 0-9,-3 3 0,-8 1-29,-3 1-90,-6 2-119</inkml:trace>
  <inkml:trace contextRef="#ctx0" brushRef="#br0" timeOffset="235506.3398">6994 11642 245,'0'0'104,"0"0"-12,0 0-20,0 0-4,0 0-55,0 0-13,-5 30 0,11 4 3,6 2 28,-1-1-14,-1-2 9,3-4-16,-2-7-6,0-2 6,0-5-9,0-1 2,-2-6-3,6 0 2,-3-3-6,2-3 7,0-2-3,2 0 4,-1 0-2,-3 0-2,-6-2 0,-3-6 0,-1-1 3,-2-5-3,0 0-7,0-4 7,0-5-8,0-2 2,0-1 6,0 0 0,0 3-2,0 4 2,0 6 0,0 2 1,0 2 2,0 4-3,0 2 5,0 0-4,3-1-2,14-2-15,8-2 2,3-1 4,5 3-9,-3 0 8,-2 3 7,0 2 0,-1-1 2,3 1 0,-3-1 2,-2 2 2,-5 0-1,-1 0 1,-7 0-2,4 0 2,-4 0 0,0 0 0,-6 0-1,-3 0 5,0 0-2,-3 0 9,0 0 46,0-1-6,-6-6-11,-10 0-42,-4 3 0,-1-1-5,1 3 11,0 2-6,4 0 0,2 0 2,1 0-4,5 7 2,1 9-6,2 8 5,1 7-1,4 4 0,0 0-1,0-2 3,6-4-3,7-4 2,2-2 0,3-5 0,3-3 1,3-4-2,0-7 1,3-4 2,3 0 4,1-1-5,0-16 0,1-3-1,-3-4 5,-3-4-1,-4-4 11,-5-4-4,-3-4 16,-5-6-6,-1-1-2,-1-2 2,-2-5-11,-2-2-5,-2-2 4,-1 2-8,0 3 9,0 9-9,0 10 0,-9 10-4,5 11 5,-2 9-1,4 4 0,-1 0-7,-3 27 0,0 20-6,0 17 13,1 6-3,5-1 4,0-4-2,0-5 0,5-4-1,7-7 1,2-5 1,5-10-5,0-5 3,1-9 2,1-8 0,-2-8-3,2-2 4,0-2-2,0 0 1,-5-6 0,-5-2 3,2-1-1,-5 0-2,-1-3 0,2 0-5,-3 1 4,0 3 0,0 0 1,-1 2-2,2 2 2,-3 2-7,2 2-2,0 0-16,2 0 12,4 0-4,0 9 9,1 5 6,-4-2 0,2-1 2,-1-1-1,-3-2 3,-1 0-5,0-3 3,-1-1 0,5-4 2,1 0-2,5 0 0,-1-14-1,6-7 3,-5-1-1,1-2-1,-8 2 0,-3 0 7,-2 1-4,-4 3 0,3 5 2,-3 3-4,0 6 32,0 2 1,0 2-16,0 0-18,0 6-3,0 17-18,0 13 21,3 10 0,-3 4 2,0 5-2,0 2 0,-12 1 4,-3 14 0,-4 4-2,-3 3 4,-1-7 1,-1-17 1,2-14-8,0-11 0,0-9 5,0-6-2,-2-7 2,3-8 3,-1 0 6,6-4 6,5-17-20,10-5-4,1-10 4,13-6-6,19-4-3,8 0 8,3-1-4,6 3 4,-2 5-24,2 6-21,-3 3-17,-4 5-53,-8-3-331</inkml:trace>
  <inkml:trace contextRef="#ctx0" brushRef="#br0" timeOffset="236841.6841">8341 12132 24,'0'0'45,"0"0"-33,0 0-5,0 0 22,0 0 43,0 0 14,0 0-10,-9-20-17,9 20-29,0 0-28,0 0-1,15-3 1,9-4-2,4-5 16,5-5 5,6-2 5,-2-4 13,-1 1-1,-2 1-7,-5 3-27,-5 0-1,-7 5-3,-3 3-1,-4 2-58,2 5-48,-4 3-76,-7 0-68</inkml:trace>
  <inkml:trace contextRef="#ctx0" brushRef="#br0" timeOffset="238004.6746">9466 11738 394,'0'0'125,"0"0"-83,0 0 47,0 0-28,0 0-22,0 0-27,-1 0-11,1-1 4,3-7-2,7-3-3,2-1 2,-3 1 2,6-5-4,-2 0 0,2-5 1,3-2-4,1-1 0,-4 0-11,-1 0 13,-5 1 0,-6 2 0,-3 2 1,0 5 1,0 3 6,0 5-6,0 3 16,0 2 10,0 0-21,0 1-6,0 0-3,0 5-8,10 15 9,5 6 2,6 1 0,3 1-3,-2 0 3,2-3 0,-3-1-1,-3-3 4,-3 0-5,-6-1 2,-6 0 0,-3-1 0,0 2 0,-11 2-1,-11-1-8,-6 0-15,-2-2 15,0-3-35,2-6-55,6-6-152</inkml:trace>
  <inkml:trace contextRef="#ctx0" brushRef="#br0" timeOffset="238217.6707">9967 11804 576,'0'0'158,"0"0"-146,0 0-4,0 0 16,0 0-24,0 0-18,8-28-43,1 14-110,2-4-110</inkml:trace>
  <inkml:trace contextRef="#ctx0" brushRef="#br0" timeOffset="238580.4004">10161 11117 489,'0'0'96,"0"0"-44,0 0 23,0 0-20,0 0-4,0 0-32,-4-52-19,4 81-9,3 16 1,6 18 8,-2 9 1,0 4 4,-2-4-5,-5-5 1,3-6 18,-3-11-9,6-7 4,-1-7-4,5-7-10,2-5 1,3-9-2,4-6 2,5-9 6,7 0-7,5-21-2,2-6-21,-4 1-24,-1 1-11,-9 1-16,-7-1-116,-9-6-168</inkml:trace>
  <inkml:trace contextRef="#ctx0" brushRef="#br0" timeOffset="238830.6676">9894 11461 151,'0'0'74,"0"0"-26,0 0 67,109-42-27,-61 33-48,9 1-18,2-1-11,-1 5-7,-4-1-4,-6 2 0,1 3-9,3 0-66,-2 0-137</inkml:trace>
  <inkml:trace contextRef="#ctx0" brushRef="#br0" timeOffset="239047.6195">10848 11563 454,'0'0'52,"0"0"-23,0 0 17,0 0 65,0 0-51,0 0-37,0 0-15,0 0-8,0 0-12,-3 0-167,-7 0-345</inkml:trace>
  <inkml:trace contextRef="#ctx0" brushRef="#br0" timeOffset="241805.6715">14012 12772 87,'0'0'144,"0"0"-144,0 0 0,0 0 5,0 0 36,0 0 16,0 0-19,0-33-9,0 33 3,0 0 9,-8 7-21,0 13-14,-3 12-4,2 13 4,3 12-2,-1 14 8,2 8 19,1 10-9,-1 6-9,2-3 12,3-6 4,0-14-1,11-13-18,13-11 4,7-9-1,6-11-13,6-5 8,4-10-1,3-6-5,7-7 21,0 0-10,4-17-6,2-10 9,-5-6-14,-3-4 3,-1-6 1,-8-7-1,0-7 6,-8-4-7,-6-9-2,-2 0 6,-8-7-8,-2-3 8,-4-1-4,-3 2 0,-3 10 3,-4 15-7,-3 14-3,-2 9 2,-1 9-42,2 8-47,-2 7-187</inkml:trace>
  <inkml:trace contextRef="#ctx0" brushRef="#br0" timeOffset="242341.6691">15280 13183 351,'0'0'99,"0"0"-90,0 0-6,0 0 2,0 0 43,102-8 7,-37 5 2,7-3-22,1 4-27,-7 0 1,-11 2-9,-18 0-6,-12 2-77,-14 14-122,-11 2-91</inkml:trace>
  <inkml:trace contextRef="#ctx0" brushRef="#br0" timeOffset="242549.6714">15338 13434 179,'0'0'27,"0"0"15,0 0 36,115 0-10,-67 0-29,4-6-23,2 0-12,-5 2-4,-1-1-126,-8 2-159</inkml:trace>
  <inkml:trace contextRef="#ctx0" brushRef="#br0" timeOffset="243395.6712">16613 12680 257,'0'0'60,"0"0"30,0 0-28,0 0 17,0 0-9,0 0-15,-17-39-24,15 39-14,2 0-4,-3 7-13,2 25-3,-4 18 1,3 19 4,0 11 1,2 2-3,0 0 0,0-12 4,6-3-4,7-7 0,10-6 0,5-4 2,8-8 0,4-7 13,5-8-3,1-9 0,5-10-2,-2-8-3,6 0 4,-1-21-9,1-10 8,-4-8-10,-5-5 0,-5-4 6,-9-1-4,-6-4-2,-9 2 6,-7-3-5,-7-2 7,-3-3-8,0 4 0,0 3-1,0 9 1,-2 6-16,2 9-17,0 10-13,0 7-15,0 8-98,0 3-151</inkml:trace>
  <inkml:trace contextRef="#ctx0" brushRef="#br0" timeOffset="245456.6731">17424 13348 235,'0'0'144,"0"0"-38,0 0-22,0 0 6,0 0-34,0 0-54,0 2-2,1 25-2,1 9 2,-1 4 0,-1-3 2,0-4-2,0-1 4,0-4-8,0-3-3,2-3-69,-1-5-80,-1-7-156</inkml:trace>
  <inkml:trace contextRef="#ctx0" brushRef="#br0" timeOffset="246105.5837">17712 11802 317,'0'0'157,"0"0"-148,0 0-7,0 0 26,-5 77 29,4-35-10,1 10-8,0 3-13,0 4 0,1-2-11,2 2-11,-1-3 3,-1-2-2,-1-3 9,0-4 2,0-5-16,0-7 0,0-4 3,0-5-2,0-7-1,0-4 0,2-4-4,3-8-42,5-3-102,0 0-17,2-6-101</inkml:trace>
  <inkml:trace contextRef="#ctx0" brushRef="#br0" timeOffset="246460.4885">17444 12069 401,'0'0'120,"0"0"-115,0 0-2,0 0 14,0 0 50,114-32-29,-57 22-29,4-1 4,-1 4-8,-4 3-3,-8 2-2,-9 2-8,-12 0-75,-8 2-114,-11 5-152</inkml:trace>
  <inkml:trace contextRef="#ctx0" brushRef="#br0" timeOffset="247513.6695">18425 12665 155,'0'0'121,"0"0"-19,0 0-30,0 0-49,0 0-10,0 0 6,-25 0-13,19 14 10,-2 7 9,2 9 5,3 12-10,3 10-1,0 10-6,0 5-1,8-3-2,4-5-1,3-6 13,1-3 2,6-4-8,4-5 4,4-5-13,4-9 7,5-8-7,4-7 4,2-10 4,2-2-5,0-12-2,-1-17 3,-4-7-5,-6-4 2,-8-5-4,-6-5-2,-10 0 2,-2-2-1,-5-6 0,-5 0-2,0-1 1,0 3-3,0 11 1,-2 7-6,-1 10-17,3 7-8,0 7-19,7 7-88,8 2-182</inkml:trace>
  <inkml:trace contextRef="#ctx0" brushRef="#br0" timeOffset="248241.671">19390 13270 178,'0'0'121,"0"0"-7,0 0-6,0 0-47,0 0-4,0 0-17,-18-86-7,35 73-13,2 4-5,4 4 9,3 5-20,4 0-3,-2 23-1,-3 10 0,-8 6 4,-9 8-4,-8 2 0,0 1-1,-18-2-22,-4-9-2,-1-6 1,4-8-1,4-7 24,4-5-3,4-4 4,3-4 0,2-2 2,2-2-2,0-1 7,0 0 2,13 0 0,19 0 14,11-18-3,12-3-7,6-4-13,2-3-6,-2 4-51,-9 1-118,-11 2-133</inkml:trace>
  <inkml:trace contextRef="#ctx0" brushRef="#br0" timeOffset="250159.6771">21106 12630 155,'0'0'146,"0"0"-64,0 0-6,0 0-14,0 0-6,0 0-36,0-5-13,-4 26 0,-7 10-1,2 11 0,2 9 20,2 10-6,4 5-15,1-2 9,0-3-10,0-12-4,9-8 0,10-6 0,5-7 3,4-5 5,8-5 18,5-9 6,3-8-10,3-1-2,0-10-5,1-16-8,-2-5 6,-7-7-7,-5-6-4,-5-4 7,-7-4-9,-5-4 2,-6 0-2,-5 4 2,-6 8-5,0 8 3,-4 7-5,-12 4-10,0 4-24,3 6-13,6 4-49,5 5-101,2 6-128</inkml:trace>
  <inkml:trace contextRef="#ctx0" brushRef="#br0" timeOffset="251045.626">22050 13121 59,'0'0'72,"0"0"30,0 0-4,0 0 11,0 0-22,0 0 1,-17-31-45,17 23-7,0 0-11,0 0-18,14-3-3,9 2 0,1 1-2,6 7 1,0 1-2,-2 0-1,-6 13-4,-8 8 4,-7 3-6,-7 2 6,0 0-21,-15-2 5,-7-2-6,-1-4 17,1-1-8,1-5 1,8-3 12,5-3 0,2-3 0,6 0-2,0 3-9,0 3-9,9 3 11,9 6 7,6 2 2,3 4 2,-2 0 2,-5 0 2,-4 1-4,-10 0 7,-6-2-8,-2-1 7,-21-2 8,-4-2 13,-7-2-11,-2-1 12,-2-1-23,-2-5 1,-2 0-8,-1-2-4,1-3-28,1-3-60,6-1-93,8 0-140</inkml:trace>
  <inkml:trace contextRef="#ctx0" brushRef="#br0" timeOffset="266607.679">11754 4642 51,'0'0'60,"0"0"29,0 0-16,0 0-9,0 0-6,0 0-3,0-13-9,0 11-1,0 2-18,0 0-12,0 0-11,0 0-1,0 0-3,0 0-10,2 0 7,1 8-8,9 16 11,1 12 1,2 12 5,3 13 4,-1 8 2,2 6-4,-4 2 0,3 0 17,-6-2-2,1-1 0,-4-2-6,-3-3 3,-1-1-13,0-3-3,0-5 2,-2-3-4,-3-6-2,0-6 0,0-4 2,0-6 2,-8-5-4,-5-3 0,3-8-29,2-7-44,4-8-93,4-4-130</inkml:trace>
  <inkml:trace contextRef="#ctx0" brushRef="#br0" timeOffset="268685.6691">11753 4561 20,'0'0'55,"0"0"-11,0 0 34,0 0-15,0 0 9,0 0-2,-7-15-17,7 15-13,-2-2-7,2 2-9,0 0-13,0 0-11,0 0-8,0-1-23,7-2 31,4 2 4,11-4-3,-2 0 2,7-1 0,1-1-2,2-2 1,1 0-2,2-2 0,-2 3 2,1 0-2,4 2 2,4-1-2,6-1 2,3 0 0,2 1-2,1-1 1,-1 1-2,-3-3 2,1 3-1,-3 0 1,-3 3 2,-1 1-2,-4 2-1,0 0 1,-2-1-1,0 2 0,4-3 1,3-3 1,7-2-2,8-2 7,5-2-7,5 1 0,2 1 2,-1 1 0,-8 0-4,-1 1 2,-4 2 0,-5 2 2,-3 1-2,-6 2-2,-5 1-1,2 0 3,-2 0 0,3 0-1,2 0 2,1 0 0,1 0 1,3 0-1,4 0 0,1-5 0,4 1 0,-1 2-1,0-1 3,0 1-3,3 2 0,5 0 0,4-1 0,2-2 0,1-4-3,5 0 3,4 0 0,4-3-1,1 3 2,-1 1-1,-2 1 1,-7 4 1,1 1-2,-3 0 0,-1 0 0,1 0 2,2 0-2,7 0 0,6 1 3,4-1-3,1 0 0,5 0-2,-2 0 4,2-4-2,-1 0 0,-5 1 0,-6 3-1,-6-2 4,-3 2-5,-3 0 2,-1 0 0,4 0 3,2-2-3,7-1-1,1-1 1,-1-2 0,-3 1 0,0 2 0,-1 0 1,-4 2-1,1 1 0,-3 0 0,0 0 1,-3 0-1,0 0 0,1 0-1,-1 0 2,2 0-1,8 0 0,6 1 0,2-1-1,-2 2 1,-1-2 0,1 0-3,-1 0 3,3 0 2,-4 0-2,2 0 0,0 0-2,-2 0 5,0 0-3,-4-3 0,0-1 2,2 1-1,-2-2-1,-7 3-1,-4 2 1,-5-1 0,-1 1 0,2-5-1,1 2 2,-1 1 0,-4-2-1,-7 3 0,-5-1 0,-6 2 0,-4 0 0,-3 0-2,-4 0 2,-3 0 1,1 0-1,-4 0 0,-3 0 1,-4 0 1,-4 0-4,-5 0 2,-4 0 0,-2 0-2,-3 0 2,-1 0-5,-2 2 3,0-2-10,0 0 11,0 1 1,0-1 5,0 2-2,0 0-3,0 0-4,0 3 2,0 2 2,1 1 0,1 4-2,1 3 4,-1 3 0,-1 6-2,-1 5-2,0 6 2,0 6 2,0 9 5,-3 1-2,-3 2-3,0 0 16,1-4 6,2 4-10,0 1 9,1 7 6,-1 6-13,1 4 2,2 0 1,0-4 10,0-3-25,10-6-4,2 0 18,-1-5-13,2-1 3,-1-6-1,-3-2-7,2-4 8,-4-6-8,1-3 0,-4-5 3,2-5-3,-5-6 0,1-6 0,1-6 0,-3-1-3,1-2-40,2 0-30,-1-18-74</inkml:trace>
  <inkml:trace contextRef="#ctx0" brushRef="#br0" timeOffset="271452.6656">11950 5893 17,'0'0'51,"0"0"-12,0 0-20,0 0 11,0 0 15,0 0 2,0 0-12,16 65-6,-14-38-13,-2 3 2,1 3-12,-1 1-2,2-5 0,1-1-2,3-6-2,1-2 0,4-5 0,-2 0-2,1-5 0,2 1 0,2-2 1,-1-2-2,5-2 3,3-2 17,1-3-5,8 0 8,4 0 2,3 0-12,4 0 12,1 0-4,1-3-4,-4 0-5,1 1-5,-1-1 4,-5 2-8,0-2 0,1 0 6,-2 0-6,1 0 2,2 0-3,2-2 4,1 1 0,-1-3-3,2-1 1,3 0 2,3 2-2,10-1 0,5 1 10,1 0 11,4 0-15,-3 0-5,-1 0-1,6 1 6,1-1-7,5 0 0,2 0 8,0 0-1,1 0 8,0 0-11,0 1 1,-2 0 4,-2 0-6,3 2-3,0 1 4,3 1-1,0 1-1,0 0-2,-7 0 0,1 0-1,-3 0 2,2 0-1,-1 0 0,-4 0 1,-1 0-1,-5 0 0,-1 1 0,-1-1 0,1 0 1,-2 0-1,-1 0 2,0 0-1,1 0 3,-1 0-4,2 0 0,1 0 0,-2 0 0,-3 0 0,-4 0-1,0 0 2,-1 0-2,3-1 1,2-2 0,5-2-2,-1 0 2,3-2 0,-3 0 0,-1 1 2,-1-2-3,-6 2 1,-2 2 0,-4 1 4,-2 1-4,-1 2-2,4-3 2,-1 2 0,8-2 4,4-2-4,7 1 1,3-1-3,2 1 2,2-2-1,-3-2-1,2 1 4,-1-1-1,1 2-1,1 0 0,-2 0-3,-2 0 5,2 0-2,1 2 1,-3-1 0,3 0-1,-1 1 0,1-2 0,2 0 0,2-2 1,5 1-1,-2 1 0,-5-2 0,-3 2-1,0-1 1,0 1 0,3-2 1,0 2-1,-3 0-1,-3 0-1,-5 0 4,-3 0-2,-3-1 0,-3-1 0,-4 2-1,0-1 1,-6-1-3,-4 3 3,-4 1 0,-4 1-4,-6 1 4,-1 1-6,-4 1 4,-4 0-7,0 0 7,-2 0 0,7-2-1,-1 1 0,7-2 3,3-2-1,3 0-2,-1-2 3,2 3 0,0-2-2,-2 0 2,-1 1 2,0 2-2,0-1 0,1-1 2,2 0-2,2 0 0,3-1-3,-3-2 6,1 2-5,-4 0 2,-3 2 0,-3-1-1,-3 2 1,-1 0 0,-5 2 0,-1-2 3,-3 0-2,-3 1-1,2-1 1,-3 1-1,-3 1 0,-3 1 0,-1 0 0,-2-2 0,0 2-1,1 0 0,1 0 1,1-1 2,1 1-2,0 0-2,1-1-17,1 1-16,2-2-5,2 2-24,2-3-1,0 3-63,3-5-70</inkml:trace>
  <inkml:trace contextRef="#ctx0" brushRef="#br0" timeOffset="275931.4054">20224 5579 97,'0'0'81,"0"0"-16,0 0 3,0 0-23,0 0-23,0 0-10,0 0-11,0-2 4,0 2-5,0 0 2,5 0-2,8 0 5,5 0 11,0 0 8,3 0-7,0 0-3,1-1-9,1-1-4,2-3 11,3 1-10,1 0-1,0-1 10,-2 2-6,-3-2-2,-4 3-2,-4 0 0,-4 2-1,-3 0 0,-2 0-1,-2 0-3,1 0-45,-3 4-47,-3 4-54</inkml:trace>
  <inkml:trace contextRef="#ctx0" brushRef="#br0" timeOffset="277903.593">13199 12098 22,'0'0'64,"0"0"7,0 0 8,0 0-29,0 0 24,0 0-36,0 0 7,-6-21-2,6 21-9,0 0 7,0 0-20,-3 0-16,3 0 4,0 0-9,0 0-4,0 4-3,0 17-4,0 16 11,3 12 13,4 11 4,-1 8 3,2 3-1,-1 1-11,0 2 4,-2-5-3,-2 1 20,0 0-14,5 4 5,-2 4 13,2 7-13,1 0-7,-1-5-4,-2-2-8,3-7 3,-3-4-4,0-2 3,0-6-1,-2 0-2,-1-1 0,-3-1 1,3-3-1,-3-6 0,1-11 0,2-10 2,0-10-6,-1-10 2,4-7-54,5-6-44,5-26-16,5-13-262</inkml:trace>
  <inkml:trace contextRef="#ctx0" brushRef="#br0" timeOffset="280354.4198">13162 11982 199,'0'0'56,"0"0"-10,0 0 13,0 0 30,0 0-26,0 0-23,-5-11-19,5 7-14,0-2 0,10 1-7,1-1 0,1 0 0,3 1 2,1 1 4,2-2-5,7 0 2,2 0 1,4 2-4,2-1 0,5 2 0,2 0 5,3 0-5,-1 1 0,3-1 0,1 3 0,-1-1 0,4 1 0,0 0 0,-4 0 2,3 0-2,-3 0 0,0 0 0,1-3 3,3-3-1,-3 0-2,3-1 0,1 0 2,0 1-3,2 0 1,1 0 0,-1 2 0,-2-2 0,-5 0 0,-3 0-3,1 2 6,2 0-3,3 0 0,1-1 0,5-4 0,0 0 0,-2 0 1,-1-1-1,-2 2 0,-6 1 0,0 2 0,-5 0 0,-3 2 0,0 3 0,-4 0 1,3 0-1,-1 0 2,6 0-4,1 0 2,4 0 0,6-7 0,5-1 2,5-1-2,3 0 0,-2-1 0,-5 2-2,-5-1 2,-2 6 0,-2 0-1,1-1 1,0 0 0,1 0 0,1-2 1,0 2-1,0 0 0,-2 1 2,1 0-4,-1 2 2,-3 1-1,2 0 1,-5 0 1,0 0 2,-3 0-3,-2 0 0,-1 0-1,1 0 1,6 1 0,2-1 0,6 0 2,3 0-3,1 0 1,2 0 0,-1 0-1,-1 0 1,3 0 0,0 0-2,3 0 4,1 0-2,2 0 0,-1 0 0,2 0 1,1 2 1,3-2-2,1 1 0,1-1 0,1 0 7,3 0-7,4 0 0,4 0-1,5 3 2,1 1-1,-1 0 0,1 3 0,2 0 1,3 2-1,-1-2 0,2 2-1,1-1 2,0 1-1,1 0 3,3 0-2,4-2 0,1 2 1,0-1-2,2-1 8,-2 1-3,1-2-5,1 1 2,-2 0 3,-3-3-5,-3 2 0,-1-1 0,-1-2 5,3 0-4,3 0-2,-1 0 0,1-1 1,-4 2 1,-2-3-1,0 2 0,-4 2 0,-1-1 0,-2-1 0,-2 0 0,-4-1 1,-2 1 1,0 0-2,-3 1 0,1 2 0,-2-3 0,-4 1-1,-5-3 1,-2 2 0,-4-2 0,-3 1 0,-7 1 0,-4-2-1,-7 2 2,-3-1-1,-3 0 0,-5-1 1,-2-1-3,-4 2 2,-7-1 0,-5 1 0,-5-2 2,-4 1-1,-3-1-1,-1 0 2,0 0 0,0 0 7,0 0 3,0 0 13,0 0-16,0 0-3,0 0-2,0 0-3,0 0 0,0 1-1,0-1 0,0 0-4,0 2 4,0-2-2,0 1 0,0 2-6,0 5 8,0 1 2,-1 3-1,-3 2 4,1-1-4,0 2-1,1 2 0,-1 0 1,0 2 1,0 2-2,0 4 0,0 1-1,3 3 1,0 1 0,0 1-1,3 3 2,8-3-3,-1-1 2,2 1 0,-3-3 0,0 2 0,3-2 0,-3 4 0,2 1 1,-1-1-1,-3 0 0,1-1 0,0-1 0,-1 2 0,0-2 0,-1 3 0,0 1 1,0 3-2,-2 2 1,1 3 0,1 0 4,0 0-4,0 0 0,3-2-2,-3-1 6,0-2-2,0 3-2,-2 0 0,1 6 6,-2 0-6,-2 4 0,1-1 0,-2-3 1,1-1 0,1-3-1,-2-2 0,1 1 1,-1 0 0,0 0-1,0-1 4,0-2-4,0 0 6,0-6-4,0 0 0,0-5 10,0-4-12,0-5 0,0-5 3,0-5-2,0-3-1,0-5-27,0 0-38,0-10-50,0-15-394</inkml:trace>
  <inkml:trace contextRef="#ctx0" brushRef="#br0" timeOffset="283296.2358">13375 13901 11,'0'0'82,"0"0"-49,0 0 2,0 0 21,0 0-2,0 0-12,0 0-8,3-4-15,1 4-15,-1 0 1,0 0-2,2 7 7,-1 8 6,-1 5-4,-1 6-1,-1 6-1,-1 6-2,0 2-5,2 4-3,-1-3 2,2-5 2,1-7 0,1-5 1,-1-5-1,4 1-2,0-2 16,-1-3-5,0 0-12,-1-2 6,0 1-6,-1-2 2,2-3-2,-2-2-1,-2-3 0,1-3-1,1-1 1,2 0 12,3 0 22,3 0-13,1 0-15,0 0-4,2 0-1,1 0-1,2 0 0,4 0 4,3 0-3,6-3-1,5-3 1,3-1 2,4-3-1,3 3-2,0-2 0,3 3 1,-1 0-1,-2 3-1,-1-2 1,-1 2 0,2 0 1,3 0-2,2-1 3,1 3-3,0-3 1,2 1 0,2 2-1,4-2 3,3 1-4,2 2 2,1 0 0,4 0 9,-2 0-9,3 0 3,4 0 6,0-1-5,1-2 4,1-2-1,-1 2-5,3 2 6,2-1-7,1 0-1,1 2 0,-1-1 5,4-2-7,1 0 2,4-1 0,1-1 4,-2 0-4,0 0 0,0 2 0,-4-4 3,1 3-1,3 1-1,3-1 1,1 2 7,3-1-9,-4 0 0,-1 1 1,-1-1 1,1 1 1,-2 0-3,-7-1 0,-1 3 4,-3 0-4,-3-1 0,0-1 1,-1 0 0,8-1 1,4 0-1,3 0-1,0-1 7,1-2-7,1-2 5,4 0-4,0-2 1,0 0 3,-2 1-5,-4-2 0,-3 1 5,-6 1-5,-5 1 0,0 2 1,-2 2 0,-2 1-1,0-1 0,-6 3 0,0-3 2,4-2-2,0-1 0,2 1 3,-1 2-1,1-2-2,-3 0 0,-1 0 0,-2 0 3,1 0-2,-1 0-1,1-3 2,3 0 0,5-2-2,4-1 0,0 0 0,-1 2 0,-4-1 0,-4 2-1,2-2 1,0 3 0,-1-2 1,-2 0-1,-6 1 0,-6 0 0,-8 1 0,-6 2 0,-5 2 2,-7 1-1,-7 0-2,-1-1 1,-6 3 0,1-2 0,-4 0 0,3 0 0,-4 0 0,0-1 4,-2 2-5,-4-1 1,1 2 0,-5-1 0,-1 1 0,0-1 0,0 2-2,3-1 5,4-2-4,6 0 1,1-4 0,3 2 0,2-1 0,3-1 0,4 3 0,5-2 1,7 1-2,2 2-1,3 0 2,0 2 2,-3 0-2,5 1-2,2-2 1,-1 1 2,3-1-1,-3 1 0,-1-1 0,-5 2-3,-4 0 5,-6 0-3,-5 0 2,-2 0 0,-6 0-1,-3 0 0,-4 0 0,-4 0 0,-1 0 0,-1 0 0,0 0 0,-1 0 2,2 0-4,-2 0 2,1 2 0,-1-1 2,0-1-2,2 2 0,0-2-2,3 0 5,3 0-3,2 0 0,1 0 0,0 0 1,1 0-1,-3 0 0,-3-3 0,-2 1 0,-5 0-7,-5 2-36,0-1-29,0-1-32,-15-4-374</inkml:trace>
  <inkml:trace contextRef="#ctx0" brushRef="#br0" timeOffset="284599.5555">20011 12117 29,'0'0'35,"0"0"-8,0 0-2,0 0 23,0 0 29,0 0-23,4-31-4,-4 28 14,0 0-1,0 1-36,0-1 9,0 0-26,0-1 5,0 1-9,0 0-5,0 1 5,2 1-6,-2 1 0,0 0 1,0 0 1,0 0-4,0 0 1,0 18-14,1 17 15,4 15 1,1 12 12,3 4 23,-5 2-16,1-3 3,-2-3-8,-2-7-7,1-7 2,-1-7-4,1-6 6,-1-7-8,1-2-3,-2-2 4,1-3-5,-1-3 0,2-4-1,-1-6 0,3-3-53,1-5-74,0 0-104</inkml:trace>
  <inkml:trace contextRef="#ctx0" brushRef="#br0" timeOffset="285268.6596">19813 12257 76,'0'0'36,"0"0"30,0 0 10,0 0 22,0 0-7,0 0-46,7 0-37,6 0-1,5-4 22,5 1-14,7-1-2,8 3 2,9-2 0,8 0-4,3 0 8,-4 0-12,-5 3 4,-13 0-11,-8 0 0,-9 0 1,-8 0-1,-5 0-2,-6 2-67,0 5-105,-15 1-19</inkml:trace>
  <inkml:trace contextRef="#ctx0" brushRef="#br0" timeOffset="286377.7605">22229 12091 110,'0'0'19,"0"0"-17,0 0-2,0 0 12,0 0 74,0 0-42,-1 67 11,-1-37 4,2 7 0,0 6-25,0 1 11,0-1 16,0-1-20,2-3-3,2-4-22,1-2-2,1-2-2,-1 1-8,-1 0 21,-1-2-12,-2 0-5,-1-1 11,0 1-14,0-2-2,0 0 5,0-3-7,-8-2 2,3-8-2,2-8-1,3-5-3,0-2-42,0-6-16,2-17-92,9-6-220</inkml:trace>
  <inkml:trace contextRef="#ctx0" brushRef="#br0" timeOffset="287097.6646">21959 12206 91,'0'0'47,"0"0"3,0 0 4,0 0-14,0 0-11,0 0 3,-1 0-7,1 0 9,0 0-2,0 0-32,0 3-1,3 0 1,8 3 7,8 0 38,6-3-2,5-2-9,6 1-10,3-2-10,4 0 7,-1 0-7,0 0-13,-2 0 5,-3 0-3,-4 0-3,-5 0 0,-3 0-3,-5 0-30,-7 0-44,-5 0-13,-4 0-28,-2 0-49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49:23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2883 1619 81,'0'0'223,"0"0"-176,0 0-13,0 0 1,0 0 8,0 0 23,0 0-20,-7-15-19,7 13-4,0 2-10,0 0-7,0 0-1,0 0-5,0 0-7,0 3-7,0 14 9,15 5 3,2 8 3,2 3-1,0 5 0,5 2-1,-3 0 1,3 0 2,-6 1-1,1-2 4,-3-1-4,-2-1-1,1-4 2,-3-2 1,0-6-2,1-4-1,-2-5 0,-4-8 0,0-3 0,-5-3 0,-1-2 1,1 0 6,1-11 30,3-14 20,3-13-56,3-4 6,1-2-7,-1 2 1,-1 4 0,-4 5-1,-2 3 0,-1 5 0,0 3 2,-2 7-2,-1 6 0,1 6 0,-2 2 0,0 1 0,3 0-9,3 10-11,8 14-12,3 9 32,1 5-1,2 1 1,-4 0 1,-1 1-1,0-8 0,-2-1 0,-1-7 1,2-5 1,-4-6-2,-1-8 0,-3-2 0,-3-3 1,6-6 0,0-19 9,4-11 3,-2-5 6,2-3-15,-4 2 5,-1 0 2,-2-1-11,-1-1 4,0 3-4,-2 3 0,0 4 5,0 5-5,-3 8-2,3 4 0,-3 9-15,3 1-29,2 6-100,-1 1-187</inkml:trace>
  <inkml:trace contextRef="#ctx0" brushRef="#br0" timeOffset="652.7491">3689 2040 204,'0'0'26,"0"0"-19,0 0 1,0 0 34,0 0-21,0 0 33,78 12-12,-59-12 0,0 0-12,1-6-13,2-8 11,2-2 6,-1-5-27,-1 1 1,-6-2-1,-4 2-2,-6-1 6,-4 2-7,-2 1 1,0-1 4,-5 4-4,-10 2-3,-4 4 8,5 3-2,0 4-2,0 2-6,1 0-4,4 17 4,-2 7-7,1 6 5,7 2 1,3-2-6,0-3 0,18 0-4,7-8 11,8-5 6,3-5-4,3-9-2,0 0-8,-1 0-42,-5-8-86,-6-2-163</inkml:trace>
  <inkml:trace contextRef="#ctx0" brushRef="#br0" timeOffset="1682.9977">5694 1555 313,'0'0'82,"0"0"-70,0 0 56,0 0 5,0 0-5,0 0-26,-22-39-22,10 32 2,0-3 4,-4 3-8,-4 1-14,-1 2 4,-1 0-6,0 3-3,-2 1 1,1 0-2,1 0-1,6 0 3,2 5-10,1 5 10,5 5-4,-1 4-1,3 3-4,5 2 3,1 5 4,0 2-6,7 4 7,10-2 0,4-2-2,4-2 2,2-4-1,3-2 2,-1-2-3,3-3 5,1 0-2,-2 0 0,-3 2 1,-8-2-1,-2 0 0,-11-1 0,-5-2 2,-2 2 0,-6-3 2,-21 3 6,-9-1-5,-6-2 6,-7-5-5,1-4 3,2-5 2,7 0-11,6-2-3,5-11-25,10 0-35,8 5-72,2 0-92,8 2-21</inkml:trace>
  <inkml:trace contextRef="#ctx0" brushRef="#br0" timeOffset="2118.0056">6078 1470 144,'0'0'158,"0"0"-133,0 0 4,-28 106 11,25-67 5,3 2 7,0-5 10,0-4-28,0-2-3,8-4-15,0-2-8,-1 0-6,-2-3 1,1-2-2,-2-1 0,-1-3-2,-3-1-10,0-5-74,0-4-55,0-5-71</inkml:trace>
  <inkml:trace contextRef="#ctx0" brushRef="#br0" timeOffset="2565.0033">6078 1712 333,'0'0'218,"0"0"-218,0 0-45,0 0 37,0 0 3,0 0 4,104-30 0,-76 24 1,1 1-2,-8-1-2,1 0-11,-8 0 3,-3-1 10,-3-4 2,1-2 2,0-5 0,-5-7 4,-1 0 8,-3-3 6,0 0-1,0 3 39,0 4 0,0 2-15,0 7-18,-1 6 24,-1 5-15,1 1 5,1 0-18,0 0-21,0 1-2,0 17-15,0 11 17,0 7-1,6 3 2,0 2-1,-2 0 2,1-2-2,-1-3 0,-1-2 0,2-3-33,-2-6 2,1-1-33,1-6 7,1-3-67,2-7-37,0-8-57</inkml:trace>
  <inkml:trace contextRef="#ctx0" brushRef="#br0" timeOffset="3262.0018">6636 1402 294,'0'0'122,"0"0"-92,0 0-1,0 0 57,0 0-53,0 0-26,0 45-5,0-7 4,-3 4 17,-3-2 9,-2-2-10,1-5-1,0-3-16,1-6-1,1-3 2,2-3-6,0-3 0,0-1 0,0-4 2,3-3-4,0-4-1,0-3-22,0 0-3,0 0 7,0-17-9,3-5-15,6-9 9,6-5 18,-3-5 0,0-1-10,4-3 10,-4 5 12,-2 4 5,-2 4 1,-2 8 16,0 3 26,-3 6 3,0 4 29,1 4-21,-2 2-24,1 2-22,1 3-7,5 0-4,6 0 0,5 17-3,-1 8 5,2 7 1,-5 6 2,-5 1 8,-1 0 13,-4-2-8,-3-1 9,0-4-17,0-3-2,2-4-1,2-1-2,-1-1 1,6-1-2,0-4 0,-2-5-6,-1-6 5,-4-4-44,2-3-3,-7 0-109,0-18-122</inkml:trace>
  <inkml:trace contextRef="#ctx0" brushRef="#br0" timeOffset="3494.9982">6636 1653 294,'0'0'145,"0"0"-145,0 0-22,0 0 22,0 0 6,86-15 3,-60 14-8,-4 1 1,-2 0-1,-3 0-1,1 0-39,-4-2-139</inkml:trace>
  <inkml:trace contextRef="#ctx0" brushRef="#br0" timeOffset="4012.9982">7113 1424 344,'0'0'161,"0"0"-101,0 0 28,0 0-31,0 0-36,0 0-21,0 29-10,-1 7 10,-4 8 6,-1 4-2,-1 0 6,2-3-1,-1-2-1,5-9-6,-1-4-2,2-5 1,0-5-2,0-2 1,11-4 0,4-5-2,4-4-17,5-5 7,9 0 4,1 0 8,-1-4 2,-6-3-2,0 1 0,-5-2 1,2 2-1,-3-4 0,6-1-12,-5-1-62,5-1-102,-9 1-99</inkml:trace>
  <inkml:trace contextRef="#ctx0" brushRef="#br0" timeOffset="4665.9985">7537 1394 211,'0'0'269,"0"0"-208,0 0-47,0 0 10,0 0-24,0 0-5,-6 20-4,6 12 9,3 8 25,1 5 21,-2 0-7,-1-1-5,1-3-5,-1-7-21,2-4-4,2-2 3,1-6-6,6-2-1,-2-5 0,5-2 2,3-5 0,6-3-2,4-5 1,5 0 14,4-5-5,2-10-5,0 0-3,-3-1-2,-7 3-7,0 4-41,-8-1-75,-2 3-141</inkml:trace>
  <inkml:trace contextRef="#ctx0" brushRef="#br0" timeOffset="6842.0146">8827 1515 198,'0'0'43,"0"0"-7,0 0 52,0 0 10,0 0-65,0 0-28,0 1-4,0 16 0,0 5 3,-1 4 1,1 0-2,0 0 11,0-1 4,0-1-6,4-2 10,5-1-11,2-3-4,2-1 3,2-2-6,1-6-1,1 0 2,1-3-3,1-6 13,-1 0 9,1 0-11,0-7 0,-2-10-6,0-4-1,-1-5-3,-1-1-1,0-1 2,-4-2-3,-1 2 0,-4 3 3,-5 4-4,-1 6 0,0 3 3,0 6-3,0 3 22,0 1 6,0 2-21,0 0-7,0 2-9,-3 17 0,2 10 9,-1 4 0,2 0-3,0 1 3,0-5-2,6-3 1,5-3-1,2-5 1,2-3-4,1-5 5,4-6 3,2-4-2,5 0 0,3-11 8,0-10-5,0-4-2,-5 0 1,-4 0-2,-5-4 3,-4 2-4,-4-2 3,-4 3-3,1 4 1,-4 4 1,-1 3 4,2 6 5,-2 1 2,0 5-12,0 3-1,1 0 0,2 0 0,6 0-9,6 9 4,6 6 3,1 3 2,1 2 0,-4-1-1,-4-1 0,-4 0 1,-4 1 0,-4-1-2,-3 1 2,0 1 0,-9-2 0,-6-4-13,-3-3 10,3-4-1,-1-4 4,5-3 0,4 0 2,-2 0-4,8 0 1,-1 0 1,2 0 0,0 0 3,0 0-6,0 0 3,7 0 0,11 0 3,8 0-1,5-10 0,5-3 3,5-1-5,0-2 4,-1-1-4,-1-1 1,-5 3 0,-3 0-1,-8 3 0,-5-2 2,-6 1-1,-2-3 6,-2-3-7,-4-2 1,-2-1 3,-1-1-3,-1 2-1,0 1 1,0 6-1,-4 0 3,-5 2-3,-2 6 0,-1 2 6,-2 4-5,-3 0-1,-1 5 0,2 19-8,-1 10 6,5 3 2,5 4-3,5-2-1,2-3 0,0-3 4,14-4-4,10-7 8,4-5-7,8-5 3,6-8 0,4-4 2,5 0-2,-1-8-20,-1-7-52,-8 1-115,-11 2-54</inkml:trace>
  <inkml:trace contextRef="#ctx0" brushRef="#br0" timeOffset="11213.0009">12063 1590 80,'0'0'23,"0"0"-20,0 0 1,0 0 42,0 0-1,0 0 3,0 0 11,39 27-4,-27-27-15,3 0-9,2 0-15,-1 0-1,-1 0 5,3 0-10,1-6 1,1-3 4,-1-2-4,-1 1 8,1-4-9,-3 1-4,0-2 7,-2-3-6,-2-4 6,-3-3 12,2-5-12,-4-3 7,-2-5-11,-2 1-6,-2-4 9,-1 2-8,0 3-3,0 1 5,0 3 0,0 4-1,-1 1 1,-1 2-6,2 7 7,0 7-7,0 4 1,0 4 0,0 3 1,0 0-2,-1 0-7,1 0 2,-2 2-1,2 16-5,0 9 9,0 9 2,0 5 4,0 6 1,2 3 3,7 0-1,2 2 6,2-4-4,3-6 1,0-3 5,4-6-4,-2-4-5,-2-5-6,5-5 0,-2-3 3,2-6-1,-1-4-1,2-6 0,0 0 1,4 0 2,0-18-1,4-4-1,-7-4 5,2-3-6,-6 0-1,-5-2 6,-2-4-5,-6-1-1,-2-1-2,-1-3 2,-3 1 0,0 3 0,0 5 0,0 5 0,0 6 0,0 7 0,0 4 0,0 5 0,0 1 3,0 3-3,0 0 0,0 0 0,0 7-11,0 20 4,0 11 6,0 6 1,5 0 0,-2-2 0,0-1 0,0-6 3,-3-3-2,3-4 4,-3-4-5,0-1 0,0-3 3,0-4-3,0-1 0,0-4 1,0-3-1,0-1 0,0-6 0,0 1 0,0-2 4,0 0-2,1 0 2,1-16 4,2-3-8,1-1 1,-1 4-1,2 2 0,0 1-3,1 2 3,3 1-4,0-2-5,5-1-4,-2 0 11,2 2-5,-1 1 5,0 2-2,2 2 4,1 4-3,1 0 3,0 2-6,-1 0 2,-1 6-3,-2 8 4,0 4-1,0-2 3,-2 2 0,0-2-1,-3-2 4,2 0-4,-1-5 2,-3-3 0,2-1 2,-2-4-2,4-1 0,2 0 2,1 0-1,2-6 6,-1-5-7,1-4 2,-1-3 2,0-2-3,-3-1-1,-4-2 4,-2-2-4,-2 1 4,-3 3-4,-1 1 0,0 5-1,0 5 1,0 2-1,-10 4-1,3 2 1,-1 2-3,1 0-1,-2 3 2,3 14-2,1 2-4,2 6 7,3-3 0,0 0-3,0-4 0,12-2 3,3-6 2,-1 0-3,2-4 6,1-3-2,3-2 4,3-1 1,-1 0 6,4 0-12,-3-4 2,-2-6 4,-1 0-5,-3-2 0,-1-2 4,-2 0-5,-5-2 6,-1-2-5,2-1 0,-5 2 7,-2 2-6,-2 5 2,1 3-1,-2 6-3,1 1 0,2 0 0,3 0-6,4 11 3,4 7 3,1 1-1,-2 2 1,-2-1 0,1 1 0,-6-2 0,-2-1 0,-4 2 0,0 0 1,0-2-1,-4-2 6,-14-2-6,6-5 5,0-3-5,0-5 1,3-1 0,3 0-1,-1 0-2,2 0 1,4 0-3,1 0 1,0-1-2,0 1 0,0 0 5,0 0-6,0-2-3,14-1 7,5-1 1,3-2-2,2-3 4,-1 0-1,0 0 0,1-3 3,1 0-3,3-2 0,2-3 0,3-1-1,-3-3 1,-3 0 0,-12 0 3,-5-1-3,-10 2 2,0 3 4,0 4-6,0 5 27,-7 4-11,1 4-2,-2 0 0,-1 12-14,-2 12-8,0 9 3,9 2 1,2-3 4,0-4-6,2-5 5,10-6 1,6-4 0,6-6-2,7-5-16,6-2-15,2 0-22,3-14-174,-3-4-135</inkml:trace>
  <inkml:trace contextRef="#ctx0" brushRef="#br0" timeOffset="11980.1374">12104 1259 243,'0'0'173,"0"0"-157,0 0-14,0 0-2,83-15 9,-47 10 1,4 1 13,8-1-3,0-1-8,1 0 8,3 0-9,-4 3-5,-2 0-3,-7 2-3,-5 1 0,-8 0-33,-7 0-66,-7 0-82</inkml:trace>
  <inkml:trace contextRef="#ctx0" brushRef="#br0" timeOffset="13461.9989">15238 1059 132,'0'0'76,"0"0"-23,0 0 28,0 0 23,0 0-29,0 0-14,41-89-23,-28 76-24,3 3-10,4-2-3,5 2-1,2-1 5,6 5-4,2 6 2,0 0-3,-2 9 0,-4 12-3,0 7 2,-5 1 0,-2 5-1,-3 2 2,-6 3 8,-9 0 12,-4 2-12,0 2 8,-18 1-15,-10-2 8,-10-1-3,-5-4-5,-3-2-1,1-4-3,3-3-8,8-6 4,4-3-2,9-8 0,8-3 3,8-5 3,4-2-1,1-1 2,0 0 2,0 0 3,13 0-2,13 0-1,8 0 9,5 0 3,10 0 4,2-4-16,7-1 2,2-1 1,-2-2-2,-3-1-2,-4 1-14,-8 0-78,-7 2-82,-9 0-69</inkml:trace>
  <inkml:trace contextRef="#ctx0" brushRef="#br0" timeOffset="14070.0037">16309 1224 395,'0'0'114,"0"0"-54,0 0-40,0 0 1,0 0 13,0 0-27,56-30 1,-21 29 12,1-1-9,3 2-2,-3-2-2,-2 2-5,-4 0-2,-8 0-4,-2 0-70,-8 4-88,-6 3-120</inkml:trace>
  <inkml:trace contextRef="#ctx0" brushRef="#br0" timeOffset="16245.0028">17430 1026 175,'0'0'108,"0"0"-47,0 0-27,0 0 5,0 0 13,0 0-25,3-13-10,-3 13-11,0 0 1,0 0-2,0 0-5,0 14-4,0 13 4,0 9 14,0 6 3,-5 5 0,-2-2-7,0-1 0,2-4-10,2-5 1,0-5 5,2-3-5,1-6 0,0-1 2,0-5 4,0-3-4,3-2-3,10-3 1,5-3 15,6-4 12,7 0-1,5-1 0,4-13-22,2-1 4,0 2-9,-5 0 1,-4 4-3,-5 3-28,-7 5-76,-7 1-68,-6 0-108</inkml:trace>
  <inkml:trace contextRef="#ctx0" brushRef="#br0" timeOffset="16688.7751">17906 1033 384,'0'0'49,"0"0"-32,0 0-14,0 0-1,0 0-2,0 0-1,0 0 1,10 63 48,-5-19 5,-4 4 19,1-3-27,-2-1-32,1-5 5,1-4-17,1-5 2,1-3-1,2-4-2,0-5-32,-1-7-52,-2-6-57,3-5-64,-2 0-42</inkml:trace>
  <inkml:trace contextRef="#ctx0" brushRef="#br0" timeOffset="16972.9974">17957 962 337,'0'0'125,"0"0"-72,0 0-49,0 0-7,0 0 6,95-75 0,-60 67 2,-4 4-5,-6 4 0,-4 0 0,-6 0-2,-2 4 1,-2 10-18,-4 4-26,-2 0-31,-5 3-35,0-1-13,0 1 25,-11-2 49</inkml:trace>
  <inkml:trace contextRef="#ctx0" brushRef="#br0" timeOffset="17159.9997">17963 1205 55,'0'0'100,"0"0"-98,0 0 103,0 0-33,0 0 7,0 0-43,113-3-23,-79 0-3,-2 0-10,-7 3-2,-4 0-7,-9 1-75,-8 14-39,-4 3-33</inkml:trace>
  <inkml:trace contextRef="#ctx0" brushRef="#br0" timeOffset="17374.9989">17946 1426 283,'0'0'40,"0"0"-35,0 0 22,0 0 50,0 0-22,0 0-8,96 10-6,-56-10-17,3-7-17,-4 1-4,-6 0-3,-3 3 0,-4 0-2,1 0-64,3 0-35,-1 0-73,1-3-51</inkml:trace>
  <inkml:trace contextRef="#ctx0" brushRef="#br0" timeOffset="17910.9961">18507 973 270,'0'0'83,"0"0"14,0 0-71,0 0-9,0 0-17,0 0 1,-8 51 30,13-13 25,7 1-13,4 0-17,0-1 1,-2-2-20,0-4-3,-1-2 4,-2-5-7,-2-6 2,2-2 1,-3-5-2,1-4 1,0-4 0,3-3 1,1-1 25,5 0-13,-1-4-2,0-10-5,-1-2-6,-3-4 5,-4-1 1,0-4 6,-1-4-7,2-2-6,2-4-2,-1-1 1,0-2-1,-3 5 1,-1 2-1,-3 5-6,-1 7-7,-1 3-14,-1 9-22,2 3-23,2 4-125,2 0-117</inkml:trace>
  <inkml:trace contextRef="#ctx0" brushRef="#br0" timeOffset="18266.9999">19061 979 97,'0'0'63,"0"0"3,0 0 41,0 0 0,0 0-62,0 0-44,0 36 0,0 4 31,-3 7 17,-1 0 6,1-2-30,2-3-24,1-4 1,0-7 4,0-5-3,0-6 0,0-5-3,1-3-7,1-6-34,3-5-36,-1-1-57,5 0-31,1-14-29</inkml:trace>
  <inkml:trace contextRef="#ctx0" brushRef="#br0" timeOffset="18550.9973">19104 1008 255,'0'0'89,"0"0"-41,0 0-33,0 0 6,0 0 5,0 0-15,61-82-6,-43 74 0,-1 3-2,0 2-3,-2 0 0,2 3 3,-1 0-3,-3 0-2,-2 0-17,-2 7-41,-6 5-2,-3 5-10,0-3 22,-2 5-41,-11-3 53,-2 2-37</inkml:trace>
  <inkml:trace contextRef="#ctx0" brushRef="#br0" timeOffset="18757.0007">19090 1181 9,'0'0'76,"0"0"-22,0 0 23,0 0 24,0 0-36,0 0-8,32 12 17,-9-12-21,2 0-29,0 0-14,2-5-9,-3 2 4,-2 2-5,-4 1-2,-3 0-47,-8 0-53,-5 2-46,-2 12-31</inkml:trace>
  <inkml:trace contextRef="#ctx0" brushRef="#br0" timeOffset="18991">19070 1388 371,'0'0'104,"0"0"-104,0 0 0,0 0 7,0 0 22,0 0 1,53 8-12,-23-8-3,1-2-13,1-4 4,-4 0-6,0 2-22,1 1-2,5 1-17,2 1-8,6 0 36,1-1-113,-4 0-51</inkml:trace>
  <inkml:trace contextRef="#ctx0" brushRef="#br0" timeOffset="19491.9922">19654 974 428,'0'0'79,"0"0"-28,0 0-41,0 0-3,0 0 14,0 0-21,-3 17-11,6 15 9,4 5 2,-3 4 11,-4 2-2,0-1 23,0 0-3,0-4-22,-4-5-6,4-6 1,0-2-1,0-7 4,0-2-5,0-4 2,4-1 0,2-4 0,7-2 0,7-5 9,8 0 6,11 0 12,6-12-22,1-3-5,-4 0 2,-6 3-4,-11 1-12,-4 2-23,-6 3-18,-4 3-38,-5 2-40,-4-2-47,-2-2-55</inkml:trace>
  <inkml:trace contextRef="#ctx0" brushRef="#br0" timeOffset="21006.9998">21251 1037 82,'0'0'38,"0"0"-14,0 0 62,0 0 15,0 0-45,0 0-51,4 11 6,-4 14 7,0 7 29,2 0-22,-1 2-2,2-2 2,0 0-13,0-2 2,-2-4-8,1-5-4,-2-5 3,0-4-5,0-3 2,0-4-2,0-5 0,2 0-1,-2 0 1,1-6-8,1-14 5,-1-7-7,2-3 9,2-3-2,1-2 3,1 0 7,0 2-7,1 0 0,0 0 31,2 1-19,-1 0-1,0 4 8,2 1 5,0 6-2,0 6-12,2 5-8,-1 5-2,6 5 0,0 0-1,4 12-3,-1 13 2,-3 9-1,-3 1-2,-6-1 5,-5-2 2,-1-5 1,-1-3 5,-2-4-3,0-5-5,0-4 7,0-3-5,0-3-2,0-4 2,0-1-2,1 0 4,1 0 1,3-3 0,5-16 15,0-9-20,3-2 2,-1 1-2,2 3 1,-4 3 1,1 2-2,-1 5 0,1 3 6,-2 6-4,1 6-1,5 1-1,2 0-7,6 16 5,0 8 0,-3 4 2,-4 1-5,-6-2 5,-1 0 0,-6-2 1,-2 0-1,-1 1 3,0-2-3,0 1 0,0-2-4,0-2-7,0-6-31,0-3-62,0-9-76,3-3-144</inkml:trace>
  <inkml:trace contextRef="#ctx0" brushRef="#br0" timeOffset="21711.9984">22206 952 214,'0'0'41,"0"0"-41,0 0-11,0 0 11,0 0 80,-6 89-19,-8-49 2,1 1 10,-2-3-11,1-2-34,1-4-14,0-3-8,1-3 2,0-7-5,4-5-3,4-5 4,4-4-4,0-5 3,0 0-1,0 0 9,0-5 4,0-15-5,9-8-10,9-5-1,-2-5-12,2-1-7,0-2 9,-3 1 7,1-1 4,-2 4 1,-2 2-1,-1 5 10,-2 4 12,-1 6 2,-1 9 3,-2 3-7,-2 6 7,-2 2-27,5 0-1,5 11-3,5 16 0,5 8 1,-6 3 2,0 1 1,-6-3 1,-5-3-1,-1 0 0,-1-4 5,-2-2-3,0-2-1,0-2 1,0 0-2,0-4 4,0-4-4,0-2-18,0-3-11,0-4-40,0-4-77,-5-2-127</inkml:trace>
  <inkml:trace contextRef="#ctx0" brushRef="#br0" timeOffset="21926.9967">22141 1233 374,'0'0'124,"0"0"-124,0 0-59,0 0 59,0 0 7,0 0-3,104-12 7,-70 9 0,-3 0-10,-2 0-1,-6 2-71,-2-3-137</inkml:trace>
  <inkml:trace contextRef="#ctx0" brushRef="#br0" timeOffset="22335.29">22596 973 136,'0'0'169,"0"0"-109,0 0-5,0 0-3,84-6-21,-45 5 22,0-1 4,1 0-33,-3 1 5,0-3-23,-4 3-6,-1-2 3,-4 3-3,-5-1-24,-3 1-53,-8 0-34,-4 0-66,-8 0-73</inkml:trace>
  <inkml:trace contextRef="#ctx0" brushRef="#br0" timeOffset="22577.9987">22850 953 285,'0'0'201,"0"0"-201,0 0 0,0 0 13,-19 97 32,17-64-6,2 1 7,-1 1-30,1-2 13,0-3-28,0-1 2,0-5 3,0-1-4,0-6-2,0 0-5,0-6-73,1-6-146,14-5-46</inkml:trace>
  <inkml:trace contextRef="#ctx0" brushRef="#br0" timeOffset="23246.0009">23220 1034 292,'0'0'89,"0"0"-86,0 0-3,0 0 10,0 0 20,0 0 58,5 87-23,-5-56-28,0 1-1,0-4-20,0 1-11,0-2 3,0-4-5,0-4-3,0-1 2,0-5-1,0 0-2,0-6-14,0-4-46,0-1-38,-2-2-67,-1 0-3</inkml:trace>
  <inkml:trace contextRef="#ctx0" brushRef="#br0" timeOffset="23766.8978">23220 1111 51,'0'0'62,"0"0"-15,0 0-3,12-98-30,4 65-10,1 0 2,2 0-4,1 6 7,-5 6 6,-1 6 20,-2 7 15,2 2-1,2 6-5,2 0-22,0 0-10,0 3 2,-3 14-13,-2 7 1,-5 5 1,-7 4-1,-1 1 11,-4 1-11,-14-5 16,-2-3-15,-2-6-3,1-1-8,2-7 4,-1-4-16,4-2 19,6-6-5,2-1 6,5 0 0,3 0 0,0 0 0,0 0 9,0 0-9,0 3-12,11 6 3,6 4 3,2 4 6,1 4 12,1 2 16,-3-1-7,3 1-3,0 0 6,0-2-2,0 0-19,-1-2 9,-3-2-11,-1-2 2,-4-3-3,2-5-1,1-1-56,0-6-51,2 0-24,1 0-15</inkml:trace>
  <inkml:trace contextRef="#ctx0" brushRef="#br0" timeOffset="24101.4986">23786 925 366,'0'0'79,"0"0"-76,0 0 2,0 0 4,0 0 23,113-23-5,-79 18-3,-2 3-15,-7-3-7,-6 2 3,-4 3-5,-4 0-23,-5 0-83,-6 0-89</inkml:trace>
  <inkml:trace contextRef="#ctx0" brushRef="#br0" timeOffset="24375.0004">23897 953 111,'0'0'51,"0"0"5,0 0 25,-1 86 4,1-56-3,0 2-19,0 1-15,0 0 7,-2-1-9,-2-1-29,-2 2-5,-3-1-10,2-4 4,-1-3-3,-1-4-2,3-6 2,2-3-3,1-5-10,3-5-57,0-2-67,0 0-34,0-3-30</inkml:trace>
  <inkml:trace contextRef="#ctx0" brushRef="#br0" timeOffset="24909.8552">23769 1375 208,'0'0'8,"0"0"5,0 0 103,0 0-24,0 0-64,0 0-17,45 0 39,-20 0 12,4 0-14,4 0-12,1 0-23,2-3-9,-2-3-1,0 2-3,-8 2-23,-4-1-80,-11 3-68,-6 0-82</inkml:trace>
  <inkml:trace contextRef="#ctx0" brushRef="#br0" timeOffset="25582.0017">24810 872 192,'0'0'113,"0"0"-26,0 0-1,0 0-6,-92-32-29,65 32-24,0 0-26,-6 8 8,-2 13-2,-4 7-7,-1 11 6,-1 5-2,4 3 4,3-1 2,8-2 10,5-3-2,12-3-10,8-4-5,1-5-6,7-4 1,22-5 2,8-5 0,8-8 4,7-5 13,3-2-14,2 0-3,1-12-15,0-3-71,-7 0-200</inkml:trace>
  <inkml:trace contextRef="#ctx0" brushRef="#br0" timeOffset="26223.7487">25205 931 334,'0'0'158,"0"0"-78,0 0-46,0 0-29,0 0-5,0 0-11,0 69 11,0-25 35,-2-2-5,-5-2-9,-3-3 1,4-3-20,-1 1 2,4-4-3,0-2 1,3-5-2,0-6 0,0-6-36,0-6-69,3-6-101,7 0-15</inkml:trace>
  <inkml:trace contextRef="#ctx0" brushRef="#br0" timeOffset="26479.001">25230 904 308,'0'0'45,"0"0"-39,0 0 17,0 0 29,98-77-18,-68 69-20,2 2 0,-4 0 2,-3 5-13,-4 1-3,-6 0 0,0 0-1,-5 9-51,-2 9-60,-8 4-40,0 4-17</inkml:trace>
  <inkml:trace contextRef="#ctx0" brushRef="#br0" timeOffset="26707.5487">25186 1167 87,'0'0'190,"0"0"-188,0 0 13,0 0 66,113 0-34,-70-4-22,0-1 2,-1 2-13,-10 1-10,-3 2-4,-10 0-29,-7 0-90,-12 10-86</inkml:trace>
  <inkml:trace contextRef="#ctx0" brushRef="#br0" timeOffset="26938.7439">25219 1371 156,'0'0'68,"0"0"-49,0 0 21,0 0 34,0 0 4,99 11-24,-57-11 6,4 0-30,-1-4-12,1 1-14,-3 1-3,0 2-1,-4 0-5,-3 0-65,-3 0-53,-8 0-103</inkml:trace>
  <inkml:trace contextRef="#ctx0" brushRef="#br0" timeOffset="27787.0001">26337 829 261,'0'0'99,"0"0"-32,0 0-20,0 0-21,-81-31 15,65 30-24,-2 1-15,3 0 7,-4 0-5,1 0-4,-2 5 0,4 4-1,0-4-2,5 1 3,4 1-1,2 3 0,5 6-12,0 7-7,0 7 10,0 3 8,13 3-7,3-1-2,3-2 11,-1-1 13,1-1 1,0 1 6,0-2 5,-2-1-3,-2-2 0,-1-3-15,-8-3-3,-2-5 10,-4-2-9,0-3 0,0-4 13,-3 2 6,-10 0 5,-5 0-9,-1 0-16,-1-3 2,-4 0-6,0-2-35,-1-3-40,2-1-67,0 0-47,2 0-58</inkml:trace>
  <inkml:trace contextRef="#ctx0" brushRef="#br0" timeOffset="29717.7028">28082 1289 251,'0'0'67,"0"0"-66,0 0 30,0 0 14,0 0-34,0 0-9,17 0 11,-8 3 6,0 0-1,3 0-11,1-3 0,7 0 2,2 0 8,3 0-8,4 0-4,-1-9-1,-1-2 7,-3-1-10,-3-3 6,-4-1 6,-3-4-3,-5-2 35,0-4-20,-5-2-22,-1-4 14,-1-3-5,-1-3-8,1-1 7,-2-1 0,0 1 18,0 2-14,0 8 9,0 4-11,0 6-11,0 1 2,-2 4-1,1 3-2,1 6 1,-2 2-2,1 1 0,1 2-1,0 0-4,0 0 0,0 8-11,0 15-3,0 12 18,0 10-5,0 5 6,0 3 4,3 0-4,0-4 0,0-2 0,1-2 1,2-4 1,1-5-2,3-5 1,3-3-3,3-6 6,2-4-7,2-3 3,-3-6 0,0-3 4,1-2-4,1-4 1,-1 0 6,3 0-7,0 0 2,-2-10 3,1-3-1,1-2 5,-2-5-6,2-2-2,-5-3 5,1 3-5,-5 1-1,-5 7 1,-1 2 0,-5 4 5,-1 4-6,0 1 1,0 3 5,0 0-5,0 0 0,0 0-1,0 0-1,-3 4-4,-2 12 1,-1 3-1,3 1 2,3-2 1,0 0-2,0-6 0,0-2 3,7-2-1,3-2 1,1-3-6,0 0 6,3 0-3,0-3 2,-1 0-1,-2 0-3,-2 0 0,-4 0-9,-2-10 6,-1-3 7,-2-2 2,0-4-2,-2-1 2,-6 3 0,2 4 4,1 3 3,2 4 8,0 3 4,2 1-10,1 2-2,0 0 4,0 0-8,0-1-1,0-3-2,16-1-2,13-6 0,7 1 2,8-6-12,1 1-24,-1 2-27,-5-1-64,-10 5-84,-12 2 1</inkml:trace>
  <inkml:trace contextRef="#ctx0" brushRef="#br0" timeOffset="30116.5986">28035 984 217,'0'0'31,"0"0"-24,118-29 47,-62 15 35,4 2-41,1 0-34,-1 2-1,-1 2-13,-2 4-12,-5 2-122,-4 2-123</inkml:trace>
  <inkml:trace contextRef="#ctx0" brushRef="#br0" timeOffset="34672.7595">3161 3348 237,'0'0'61,"0"0"-57,0 0 5,0 0 64,0 0-34,0 0-15,0 0-8,-64-32-1,49 32-2,3 0 5,-9 0-16,-3 0 9,-2 8-11,-7 2 0,-2-2 0,-5-1 6,4 1 89,2 1-90,1 6-4,3 5-1,3-1-4,2 2 4,3 3 5,5 2-5,2 5-1,8 7-3,7 6-1,0 10 5,3 3 0,19 5 19,2-3 0,6-8-12,0-8 7,7-8-9,0-8-5,2-7 9,6-7-8,0-8 7,-3-5 5,-8 0-7,-4-2-1,-8-11-5,-1-5 0,-9-3 11,1-5-11,-10 0-11,-3 0 7,0-3-11,-3 3 5,-12 2-2,3 6 8,-1 5 4,4 2 0,3 6 4,3 2 4,1 2-8,2 0 0,0 1-3,0-2-2,11 2-5,13 0 0,4 0 7,3 2 0,-1 11-1,-6 0 2,-4 4-2,-3 1 3,-6-1 1,1 2 1,-2-1-1,-4 1 1,-3 0 0,-1-2 5,1-1-6,-3-4-23,6-4-34,1-7-110,2-1-169</inkml:trace>
  <inkml:trace contextRef="#ctx0" brushRef="#br0" timeOffset="35140.7428">3546 3396 179,'0'0'274,"0"0"-181,0 0-50,0 0-31,0 0-12,0 0 0,0 115 23,9-72 6,0 2 5,-2-1-7,-1-2-17,-1-2-2,-2-1-4,-3-7-1,4-3-1,-4-6-1,3-7-1,0-5 0,-3-6-27,3-4-42,-1-1-92,1-8-23,0-16 2</inkml:trace>
  <inkml:trace contextRef="#ctx0" brushRef="#br0" timeOffset="35380.8941">3582 3381 355,'0'0'105,"0"0"-37,0 0-10,0 0-16,0 0-33,0 0-8,52-84 0,-25 75-1,1 4-1,2 1-2,-3 4-2,-3 0-14,-5 0-7,-1 0-19,-9 9-4,0 5-64,-4 4-15,-5 3-60</inkml:trace>
  <inkml:trace contextRef="#ctx0" brushRef="#br0" timeOffset="35580.7519">3700 3524 42,'0'0'121,"0"0"1,0 0-12,0 0-36,0 0-23,0 0-24,-14 37-16,31-30-1,-1-3-6,11-2 21,1-1-16,2-1 3,-1 0-8,-1 2-1,-6 1-3,-6 4-84,-8 4-81,-8 1-77</inkml:trace>
  <inkml:trace contextRef="#ctx0" brushRef="#br0" timeOffset="35815.9995">3676 3846 520,'0'0'32,"0"0"-32,0 0-14,0 0 10,0 0 4,0 0 39,85 6-13,-54-7-15,2-7-4,0-1-6,-2 0 1,-1 3-2,-3 1-82,3 1-41,-2 1-66,0 0 111</inkml:trace>
  <inkml:trace contextRef="#ctx0" brushRef="#br0" timeOffset="36240.9995">4258 3232 390,'0'0'126,"0"0"-63,0 0-63,0 0-19,0 0 11,-2 107 8,15-51 4,1 1 8,-3-6 14,0-4 18,-2-8-25,-1-6-12,-1-4 0,-7-5-5,3-3-1,-3-3-1,0-6 3,0-5-6,0-4-41,3-3-39,0-1-22,-1-19 10,-1-10-55,2-4 19</inkml:trace>
  <inkml:trace contextRef="#ctx0" brushRef="#br0" timeOffset="36684.0007">4365 3286 19,'0'0'90,"0"0"-6,0 0 42,0 0-21,0 0-37,0-76-21,0 76-46,3 0-1,12 0-8,9 12 1,6 12 7,1 12-1,2 7 6,-2 4-2,-1 3 12,-2-7 13,-1-2 4,-3-6-22,-3-5-2,-3-3-1,-3-2 5,0-2 4,-2 0-11,0-1-3,-5-2 4,1-2-4,0-4-2,-5-6 3,-1 0-2,0-6 1,-1-2 1,-1 0-2,2 0 14,2-10 16,5-14 11,1-9-23,-1-5-18,-1-2 0,-5-2 2,-2-2-2,-2 0 2,0 1-3,0-4 1,-3 3-1,-4 4 0,4 7-6,1 8-35,1 7-14,1 5-77,0 1-173</inkml:trace>
  <inkml:trace contextRef="#ctx0" brushRef="#br0" timeOffset="37267.683">5108 3155 404,'0'0'114,"0"0"-98,0 0-14,0 0 36,0 95 19,0-48-25,0 1-14,3 2-2,0-5-4,0-5 1,-3 0-6,3-7-2,-3-2 0,0-5-5,3-3 0,-1-5 0,2-6 0,0-5-33,-1-4-45,2-1-63,1-2-54,-2 0-3</inkml:trace>
  <inkml:trace contextRef="#ctx0" brushRef="#br0" timeOffset="37563.005">5178 3160 248,'0'0'28,"0"0"-10,0 0 3,0 0 21,0 0-3,0 0-11,52-71 3,-35 67-5,2 0-4,3 4-14,0 0-3,3 0-5,0 0 0,-1 4 0,0 5-10,-6-2-57,-5 5-19,-7 0-16,-6 3 0,0 2-46</inkml:trace>
  <inkml:trace contextRef="#ctx0" brushRef="#br0" timeOffset="37784.9992">5202 3374 134,'0'0'132,"0"0"-113,0 0-15,0 0 83,0 0-35,0 0-19,88 14-7,-57-14-1,4 0-9,-4 0-3,2 0-2,-6 0-11,-9 0-20,-8 4-129,-10 9-84</inkml:trace>
  <inkml:trace contextRef="#ctx0" brushRef="#br0" timeOffset="38005.9967">5223 3648 258,'0'0'159,"0"0"-159,0 0 0,0 0 24,0 0 24,79 19 24,-43-19-22,4-6-24,-3 0-17,-4-1-5,-3 2 1,1 0-10,-7 2 4,-3 2-112,-6 1-33,-3 0-130</inkml:trace>
  <inkml:trace contextRef="#ctx0" brushRef="#br0" timeOffset="39153.5783">5824 3119 194,'0'0'245,"0"0"-172,0 0-36,0 0-37,0 0 0,0 80 27,0-33 5,0 6 13,0-1-5,2-2-11,1-2 6,0-7-17,-2-4-18,3-3 5,-1-4-5,0-4 1,2-3-4,-2-7-10,3-3-43,2-10-87,2-3-119,-3-2 87</inkml:trace>
  <inkml:trace contextRef="#ctx0" brushRef="#br0" timeOffset="39636.9952">5884 3170 205,'0'0'106,"0"0"-38,0 0 29,-9-84-34,10 68 0,13 1-35,10-1-14,4 5-14,2 4 0,0 7 0,-2 0 0,0 8-1,-8 12-1,-1 2-1,-10 5 2,-9 2 2,0 1 2,-7 0 11,-17-3-13,0-1-1,0-5 3,2-3-2,1-5 2,4-1-3,4-6 0,4-1 3,6-4-3,3 1 0,0 1-10,0 3-5,3 5 1,13 3 14,7 3 2,5 1 11,7 1 4,-1 1-10,0 1 5,-4 0-10,-6 2 0,-2-2-2,-4 2 2,-3-2 0,-2-2-2,-2-2-13,-2-4-53,0-2-48,1-5-94,-2-6-52</inkml:trace>
  <inkml:trace contextRef="#ctx0" brushRef="#br0" timeOffset="40290.9965">6558 3050 396,'0'0'149,"0"0"-80,0 0-11,0 0-40,0 0-15,0 0-3,0 98 3,0-52 22,0 6-12,-4 1 1,-8-4 5,0-1-11,-2-6-2,-5-2-6,3-4 0,-1-7 5,1-4-4,10-9-1,1-5 0,5-7-1,0-4-10,0 0-4,0-13-5,6-17 17,12-12-33,2-10 0,-1-6-39,3-2 29,-7 4 43,-3 4 1,-4 9 2,-4 5 10,1 5 13,-2 3 22,0 8 20,1 4-35,0 5 13,-1 8-10,2 0-28,1 4-5,9 1-1,3 0-5,6 19 5,1 7 0,0 5-4,-7 7 2,-3 3 3,-6 2 16,-6 1 6,-1-1-6,-2-2-11,0-3-3,0-7 3,0-5-5,0-3 0,0-7-2,0-4 2,0-6-32,0-5-36,0-1-71,1-1-107</inkml:trace>
  <inkml:trace contextRef="#ctx0" brushRef="#br0" timeOffset="40486.9968">6542 3417 494,'0'0'0,"0"0"-51,0 0 51,0 0 2,0 0 7,112-12-3,-78 2-5,0-1-1,-5 4-95,-10 0-127</inkml:trace>
  <inkml:trace contextRef="#ctx0" brushRef="#br0" timeOffset="40852.9978">6964 3092 454,'0'0'113,"0"0"-39,0 0 19,0 0-55,0 0-32,0 0-6,6-16-15,21 13 15,6 0 0,7-2 6,2-1-6,-2 2 2,0-2-1,-1 1 2,-8 0-2,-4 2-2,-6 2-1,-3 1-24,-4 0-24,-6 0-92,-6 0-104</inkml:trace>
  <inkml:trace contextRef="#ctx0" brushRef="#br0" timeOffset="41080.4073">7210 3063 344,'0'0'135,"0"0"-131,0 0 47,-28 89 23,23-52-19,1 0-46,-1 4 1,2-2 5,0 0-12,-1-3 0,3-3-2,-1-4 1,1-7-2,1-4-11,0-5-62,0-8-110,0-5-105</inkml:trace>
  <inkml:trace contextRef="#ctx0" brushRef="#br0" timeOffset="41779.9962">7552 3112 486,'0'0'113,"0"0"-113,0 0-6,0 0 6,0 0 38,16 107 0,-11-65-13,1 0 2,-3 0-4,0 0-9,-2-4-10,-1-1-2,0-2 3,0-5-2,0-4 2,0-7-5,0-5-19,0-5-28,0-6-97,2-3-90,2 0-54</inkml:trace>
  <inkml:trace contextRef="#ctx0" brushRef="#br0" timeOffset="42030.8348">7593 3101 178,'0'0'263,"0"0"-203,0 0-54,0 0 21,26-78 6,-4 65-13,4 2-15,-1 5-2,0 3 1,-2 3-4,-2 0-3,-1 0 3,-1 10-2,0 7-23,-7 2-75,1 1-109</inkml:trace>
  <inkml:trace contextRef="#ctx0" brushRef="#br0" timeOffset="42254.9965">7662 3327 134,'0'0'13,"0"0"21,0 0 37,0 0-34,0 0 21,0 0-18,94 1-27,-76-2-13,-3 1-3,-6 0-42,-4 11-72,-5 7-65</inkml:trace>
  <inkml:trace contextRef="#ctx0" brushRef="#br0" timeOffset="42488.9939">7637 3634 238,'0'0'66,"0"0"-44,0 0 40,0 0 19,0 0-5,80 15-4,-45-15-30,-1 0 15,-1-4-36,-2-3-5,-1 3-13,3 0-2,-5 1-1,-4-1 0,-1 3-18,-1-2-43,-1-2-99,-5-4-185</inkml:trace>
  <inkml:trace contextRef="#ctx0" brushRef="#br0" timeOffset="43603.9995">9761 3351 252,'0'0'152,"0"0"-69,0 0 23,0 0-89,-20-80 11,12 62-21,0 1-2,-2 1 19,0 3-11,-2 0-8,-2 5 0,1 1 5,-2 3 12,-3 2-14,-1 2-7,-5 0-2,4 8-4,-2 5 4,7 5-3,0 5-4,3 4 0,2 8 1,2 2 0,4 3 5,2-3-1,2-2-1,0-5 3,0-5-2,11-5 0,4-6-4,0-7 7,2-2 4,3-5 5,4 0 8,3-6-9,-2-14-3,2-4 4,-6-1-9,-2-6 0,-7 4 1,0 1 1,-6 5-1,-1 10-1,-4 4 1,-1 7 2,0 0-3,3 0-2,4 16-8,4 5 5,1 4 5,7 1 1,0-2 0,1-2-1,5-4 0,2-2-25,3-6-67,3-4-93,-3-4-72</inkml:trace>
  <inkml:trace contextRef="#ctx0" brushRef="#br0" timeOffset="45007.0003">11561 2926 82,'0'0'50,"0"0"26,0 0-14,0 0 24,0 0-20,0 0-27,-63-84-12,48 77 6,0 0 1,-3 3-21,-4 4 6,-5 0-16,-3 3-3,-3 15-3,1 5 3,0 4 0,4 3-2,3 5 2,3 4-2,3 4 2,0 6-1,7 2 1,1 3 4,4 0-3,7 0 18,0-4-12,3-6 14,12-8-4,6-6-17,5-4 2,6-10 5,5-5-7,7-8 17,3-3-7,4-6 3,3-17 6,-2-7-8,-4-2-2,-8-2-2,-7 1-1,-11-1 4,-7 1 3,-6 2 9,-6-2 7,-3-2-20,0-1 4,-3-3-13,-9-1 2,-3 1 1,-1 3-3,-4 3-2,1 6 2,-5 7-14,0 7-17,-1 7-30,-5 4-68,-1 2-236</inkml:trace>
  <inkml:trace contextRef="#ctx0" brushRef="#br0" timeOffset="45368.969">11246 3228 347,'0'0'57,"0"0"-46,0 0 17,0 0 22,110 33-15,-74-5 2,4 6-7,-4 0-10,-3 1 4,-6-4-18,-3-2-3,-4-1 7,-3-4-10,1-4 2,-5-2 1,2-6-3,0-5-39,3-5-54,6-2-64,0 0-57</inkml:trace>
  <inkml:trace contextRef="#ctx0" brushRef="#br0" timeOffset="45868.4991">11992 3000 381,'0'0'65,"0"0"-52,0 0 89,0 0-15,0 0-53,0 0-34,-31 13-9,31 23 2,0 7 7,0 5 6,0 1 16,1-2-8,9-1 16,1-7-22,7-8-1,1-6-7,8-9-1,1-8 1,5-7 0,3-1 3,-3-3 6,4-13-4,-7-7-2,-6-3 2,1-4 2,-7-2 3,-3-2-3,-2-2 1,-1 0 5,-1-2-11,-2-1-2,-3 2 2,-3 2 2,-2 3-3,-1 7-2,0 5-18,3 5-15,2 3-51,3 4-168,0 3-156</inkml:trace>
  <inkml:trace contextRef="#ctx0" brushRef="#br0" timeOffset="46450.6814">12705 2860 25,'0'0'410,"0"0"-268,0 0-92,0 0-49,0 0 3,-34 86 10,26-38 29,1 0-2,1-1-21,-3-2-3,0-3-7,-2-1-6,0-2 8,0-3-12,2-3 2,6-4-4,0-6 2,1-10-12,2-7-25,0-6-41,0 0-140,5-21 94,9-12 48,3-9-86</inkml:trace>
  <inkml:trace contextRef="#ctx0" brushRef="#br0" timeOffset="46754.7408">12714 2933 126,'0'0'112,"0"0"-17,4-80 15,1 64 1,-1 6-31,-2 4-27,1 5-32,-3 1-12,10 0-9,2 1-6,6 20 5,3 11 0,-2 9 1,1 6 7,-2 2 4,-2-4 10,-1-3-7,1-4-9,-5-5 5,1 0-4,-5-2-5,-1-2 2,-1-2-1,-1-3 0,-2-6-1,-1-3-1,1-9-8,-1-4-49,-1-2-81,0-5 4,0-13-101</inkml:trace>
  <inkml:trace contextRef="#ctx0" brushRef="#br0" timeOffset="46930.7339">12751 3154 395,'0'0'51,"0"0"-49,0 0-3,0 0 2,0 0-2,0 0 2,96-24-2,-68 22-82,-1-1-87</inkml:trace>
  <inkml:trace contextRef="#ctx0" brushRef="#br0" timeOffset="47736.9954">13231 2922 466,'0'0'22,"0"0"-2,0 0-6,0 0 58,0 0-23,0 0-49,-7-10-8,6 23-9,-4 11 17,2 10 13,-4 6 14,-2 4 4,-3 1 3,1-2-3,0-1-8,2-6-13,6-4-8,1-6 2,2-5-4,0-6 0,0-4 2,0-7-2,0-2 0,0-2-2,0 0-8,0-8 8,0-12-2,0-5-11,0-2 9,0-2-4,2-2-6,-2-4 5,1 2-8,2-4 3,2 1 1,0 2 9,3 1 1,-2 4 2,0 10 3,0 5 11,-6 8 0,6 3 19,-6 1-22,1 2-8,7 0 0,2 13-7,9 11 6,4 8 0,-1 2 1,4 2 5,-4 0 1,3-3 2,-2-3 3,-2-4 3,-1-3-3,-4-5-4,0-3-7,-3-5 8,-1-2-6,-1-2-2,-4-5 7,-1-1-5,4 0 3,1-4 21,1-17 6,3-5-8,-3-4-12,0-2-5,-6 2-1,0-3-5,-3 0 1,-2 2-2,-1-3-5,0 5 2,0 3-21,0 2-2,2 4-1,-1 2-7,2 3-32,6 1-115,0-1-169</inkml:trace>
  <inkml:trace contextRef="#ctx0" brushRef="#br0" timeOffset="48365.9952">14058 2791 336,'0'0'118,"0"0"-84,0 0 13,0 0-27,0 0-20,0 0-6,12 0 6,10 0 33,4 3 7,8-1-20,6-2 0,10 0-3,6 0-9,1-5-6,-5-1-2,-10 0-15,-12 1-98,-11 5-86,-13 0-35</inkml:trace>
  <inkml:trace contextRef="#ctx0" brushRef="#br0" timeOffset="48643.9975">14203 2837 157,'0'0'199,"0"0"-170,0 0-26,0 0 52,0 0 37,-6 94-41,6-63-10,0 4-25,0-1-8,3-3-2,0-2 6,-2-3-2,1 0-9,-1-1 0,1-2-1,1-3-1,3-5-68,0-6-109,1-8-106</inkml:trace>
  <inkml:trace contextRef="#ctx0" brushRef="#br0" timeOffset="49499.8855">14668 2809 286,'0'0'159,"0"0"-66,0 0-14,0 0-6,0 0-29,0 0-34,-19 8-10,10 22-7,2 9 7,1 5 7,2-1-5,4-2 8,0-5-9,0-5-1,10-5 5,7-5-4,3-2 4,2-6-1,2-4-1,-2-3 8,1-5-6,2-1-2,2-1 8,3-14-5,-2-5-3,0-3 2,-5-2-4,-7 0 6,-3-6-6,-3 0 0,-6-2 9,-4 0-5,0 1-3,0-1-2,0 1 2,-3 4-6,-3 3-13,1 6-8,3 4-4,2 3-43,0 3-200</inkml:trace>
  <inkml:trace contextRef="#ctx0" brushRef="#br0" timeOffset="50230.9915">15417 2752 269,'0'0'174,"0"0"-70,0 0-70,0 0-34,0 0 1,0 0 38,-10 90 13,10-51-9,-3 1 1,1-3-24,-2-2 5,1-2-13,0-4-3,1-4-1,1-4-8,-1-6 0,2-4 1,0-4-1,0-4-5,0 0-14,0-3-25,0 0 7,0-6 2,0-13-18,3-7-110,2-3 15,-1 0 21,-2-3-20</inkml:trace>
  <inkml:trace contextRef="#ctx0" brushRef="#br0" timeOffset="50751.9969">15402 2818 61,'0'0'94,"0"0"13,0 0-19,0 0-22,0 0-16,0 0-25,33-73-11,-15 70-4,0 3 1,6 0 15,1 0 3,2 16-17,0 10 1,-6 5 6,-6 2-6,-8 0 9,-4-2-5,-3-4-5,0-6-1,0-2-5,0-5-4,0-5 7,0-3-8,0-4-1,0-2 0,0 0 1,0 0 6,0-4-1,6-14-2,7-6-1,1-6-3,1 0-8,-2-2-4,1 2 4,-2 3 6,-2 1 2,3 5 0,0 5 1,-2 4-1,3 3 4,-2 6-3,4 3-1,5 0 0,-1 9 0,2 14 0,-1 5 1,-3 5 4,-4 4 10,-6 2 7,-2 0-5,-6 0 13,0-1-14,0-2-4,-1-5-7,-7-4-5,3-4 2,1-6-2,4-6-7,0-3-13,0-4-33,0-4-56,7 0-120,7-15-161</inkml:trace>
  <inkml:trace contextRef="#ctx0" brushRef="#br0" timeOffset="52348.9964">17966 2654 280,'0'0'112,"0"0"-13,0 0 30,0 0-79,0 0-19,-102-20-11,72 28-8,-1 15-11,-5 8 3,-1 5-6,-3 6 2,2 4 0,1 3 2,3 4-2,5 0-4,8-2-1,11-3 5,7-6-4,3-4 1,4-3-3,20-5 5,7-6 1,10-5 0,6-5 8,8-8-6,0-6 13,3 0-5,-2-5-8,2-11-4,5-5 1,1-4-31,1 1-109,-9 1-164</inkml:trace>
  <inkml:trace contextRef="#ctx0" brushRef="#br0" timeOffset="52759.9898">18470 2671 286,'0'0'135,"0"0"-135,0 0 0,0 0 14,0 0 19,101-3 1,-62-5 17,0 0-23,-2 1-17,-3-1-11,-5 4-3,-11 1-59,-5 3-70,-11 0-60</inkml:trace>
  <inkml:trace contextRef="#ctx0" brushRef="#br0" timeOffset="52978.7499">18673 2644 44,'0'0'97,"0"0"9,0 0 9,0 0-23,0 0-73,0 0-18,-44 69 21,44-36 26,0 5-13,0-4-10,0 2 0,0-4-1,3-2-19,-1-3-4,-2-1 5,1-2-6,-1-2-7,0 1-74,0-4-68,-1-2-75</inkml:trace>
  <inkml:trace contextRef="#ctx0" brushRef="#br0" timeOffset="53189.924">18458 3130 359,'0'0'201,"0"0"-73,0 0-25,0 0-57,0 0-29,0 0-12,2 0-5,27 0 0,16-6 0,6 1 2,2-2-2,0 2 0,-7-1-22,-3 3-6,-6-1-21,-1 1-29,-3 0-158,-6 0-109</inkml:trace>
  <inkml:trace contextRef="#ctx0" brushRef="#br0" timeOffset="53597.9943">19220 2713 448,'0'0'217,"0"0"-217,0 0-20,0 0 18,-1 97 3,1-57-1,0-3 15,0 1-8,1-3 9,-1-5-13,2-2 1,-2-4-3,0-1 2,3-5-2,0-6-1,0-3-17,4-6-94,2-3-86,3 0-50</inkml:trace>
  <inkml:trace contextRef="#ctx0" brushRef="#br0" timeOffset="54091.6882">19278 2710 448,'0'0'97,"0"0"-47,-3-105-22,19 67-9,10 3-13,9 3-4,3 8-3,-4 6 1,-7 11-3,-9 7 0,-4 0-4,-8 20-2,-3 9-4,-3 10 3,-3 4-2,-20 1-10,-5-2 18,-2-5 3,-1-5 1,-2-5-3,2-9 1,1-4 2,5-5-1,6-4 3,8-1-2,5-4 4,4 0 12,2 0 10,0 0-26,0 1-1,2 4-2,17 2-7,12 5 10,8 2 10,9 2-3,-2 1 6,0 1-6,-4 1 5,-4 2 6,-4-1-13,-4 1-1,-3-1-1,-5-2-1,-7-3-1,-2 0-1,-4-6 0,-4-1 0,-1-5-26,-1-3-58,1 0-91,-1-6-76</inkml:trace>
  <inkml:trace contextRef="#ctx0" brushRef="#br0" timeOffset="54598.995">20330 2654 218,'0'0'118,"0"0"-9,0 0-14,0 0-31,-12-85-22,-4 71-26,-8 3-8,-6 6 1,-7 5-9,-6 0-2,-8 19 0,-6 11 2,3 8 0,2 7 0,9 8-2,7 1-1,14 3 2,9-3 1,9-4 6,4-8 4,11-6-9,19-9 0,10-4 6,8-9-6,7-6 10,6-5 0,5-3-9,1-1-2,0-17-41,-9-8-163,-4-4-225</inkml:trace>
  <inkml:trace contextRef="#ctx0" brushRef="#br0" timeOffset="55386.9964">20931 2668 270,'0'0'32,"0"0"-32,0 0 0,0 0 12,0 0 18,-85 89 2,78-52 5,-2 7 17,2 2 38,2 0-34,5-1-12,0-6-21,0-6-16,14-6-4,10-6-5,5-4 4,9-8 0,6-6 11,6-3-7,0 0 1,-2-15-1,-3-6-4,-8-8-3,-4-2 2,-3-7 2,-5-3-5,-4 2 1,-9 0 7,-6 0-7,-6 3-1,0 3 0,0 1 4,-9 5-1,1 1-3,7 0-34,1 3-43,6 0-218</inkml:trace>
  <inkml:trace contextRef="#ctx0" brushRef="#br0" timeOffset="55708.7375">21607 2592 475,'0'0'64,"0"0"-64,0 0-10,0 0 10,0 0 29,0 0-15,94-2 7,-58 0-7,1 1-4,-1-1-6,-1 0-4,-5 2 0,-5 0-28,-6 0-105,-5 0-98</inkml:trace>
  <inkml:trace contextRef="#ctx0" brushRef="#br0" timeOffset="55948.9966">21745 2609 224,'0'0'163,"0"0"-142,0 0-21,0 0 15,0 0 30,-66 113 3,50-69 19,4 0-4,-2 2-37,2-4-12,3-3-4,0-3-6,2-3 3,3-1-7,0-3-1,3-2-23,-1-5-69,1-2-48,-2-4-51,-3-7 21</inkml:trace>
  <inkml:trace contextRef="#ctx0" brushRef="#br0" timeOffset="56149.4892">21442 3163 301,'0'0'205,"0"0"-122,0 0-28,0 0-43,0 0-12,0 0 16,34-3 5,5 3-3,4 0 9,8 0-13,0 0-5,1-3-8,-2-3-1,-2 0-1,1-2-54,-2 1-65,-6-4-209</inkml:trace>
  <inkml:trace contextRef="#ctx0" brushRef="#br0" timeOffset="56747.9958">22300 2648 364,'0'0'127,"0"0"-115,0 0-10,0 0 13,0 0 37,119-4 7,-56-3-24,2 0-8,3 0 6,-3-3-23,-4 3-6,-4-1 1,-11 2-5,-10 2 0,-9 1-14,-8 1-46,-4 2-100,-9-1-107</inkml:trace>
  <inkml:trace contextRef="#ctx0" brushRef="#br0" timeOffset="57043.7455">22571 2665 415,'0'0'31,"0"0"-27,-15 81 61,8-39 22,2 0-31,1 0-14,2-1-28,2-5-1,0-2-8,0-3-4,0-4 5,0-3-5,2-6-1,1 0 0,0-4-8,0-2-21,0-3-43,0-3-61,2-5-98</inkml:trace>
  <inkml:trace contextRef="#ctx0" brushRef="#br0" timeOffset="59989.1521">24667 2860 187,'0'0'133,"0"0"-87,0 0 22,0 0-10,0 0-37,0 0-21,0 0 0,-9 30 66,8-5-20,-2 1-25,0 3 2,3 1-12,0-1 4,0-3-4,6-4-10,4-4 6,8-3-6,2-4-1,5-5 4,5-5-1,4-1 14,4-1-10,2-17-7,-5-3-2,-3-4-15,-8 1-2,-9 2 15,-5-2 4,-3 3 0,-4 4 2,0 3 0,-1 7-1,-2 3-1,0 4 15,0 0 10,0 0-25,0 1-11,0 14-1,1 3 12,3 1 0,2 1 0,0 0-1,4-2 0,0-3 1,1-1-1,2-4 0,2-1 1,1-3 4,0-2-4,1-2 1,-2-2 5,0 0-6,0 0 3,3-3 1,1-12-3,4-5 5,-1-5-6,2-2-18,-4-2-14,-4 4 6,-7 4-3,-6 3 11,-3 5 18,0 5 8,-5 1 20,-2 3 14,1 1-26,4 1-9,1 2 6,1 0-7,0 0-6,0 0-8,0 0-4,1 0 7,8 0 5,3 0 0,5 2 6,2-2 2,1 0-7,3 0 10,3-2-9,0-7-1,3-1 4,-5 1-4,-2 0 2,-3 3-3,-6 1 4,-6 2-7,-5 3 3,-2 0-1,0 0 1,0 0 0,0 0 0,0 0 0,0 0-4,0 8 4,-3 10-3,-6 5 3,-1 3 0,2 5 2,3-2-2,4 2 0,1-6 1,0-2 1,0-4-2,11-6 0,2-3 0,3-4 1,0-3 1,7-2 3,0-1-5,0 0 6,-1-4-4,1-7-2,-5-5 6,1-2-4,0-6 0,-1-5 0,2-7-1,-1-7 4,2-9-5,1-5 2,2-4-4,-3-1 2,-2 0 0,-5 8 0,-5 5 3,-6 12 0,-3 9-2,0 11 0,0 8 10,0 6-7,0 3-3,0 0-1,0 12-11,0 23 4,0 12 0,0 12 7,0 3 3,0-3-2,0-5 5,0-6 7,4-9-11,5-7 5,3-6-7,0-7 0,0-5 0,1-4 1,0-2-1,0-2 0,0-3 4,-2-3 0,-1 0-4,-1 0 0,-1 0 5,3 0-5,2-9 5,3-5-5,2-5-10,4-4 5,2-4-6,-1-1-5,-1-2 0,-4 5-10,-8 3 12,-4 2-5,-4 5 19,-2 3 0,0 3 1,0 1 0,0 1 1,0-4-2,3-2 1,1-4 2,0-2-1,1-5 6,-2-1-8,-1 3 0,-1 2 5,-1 5-3,0 3 1,0 6 8,0 4-9,0 2 22,0 0-20,0 4-4,0 21-8,0 12 6,-8 9 2,-3 7 4,0 0-3,-1-4 17,0-4-5,5-6-6,-1-9-3,4-4-3,-3-5 3,1-1-2,0-4-1,-1-1 1,1-1-2,-1 0 0,1-1 2,0-4 0,3-3 2,0-3-4,3-3 1,0 0 6,0 0-6,0-18 5,6-8-6,9-9-18,9 1-5,1 6-16,2 7-6,-3 8 39,-6 9 1,3 4 3,0 0 1,-2 0-2,0 14 2,-5 0 1,-1 1 0,-2 1 3,-4-3-2,4 1-1,-1-2 3,2-3-2,6-3 2,3-2-3,2-4-12,-1 0-87,-5 0-117,-6-7-169</inkml:trace>
  <inkml:trace contextRef="#ctx0" brushRef="#br0" timeOffset="60454.7002">25545 2776 518,'0'0'44,"0"0"-40,83 0 30,-23-2 36,13-8-38,12-5-5,3 0 7,-2 0-18,-6 4-14,-9 4 4,-8 2-6,-10 2-1,-6 2-5,-10-1-32,-10 2-22,-8 0-56,-10 0-13,-7-3-70</inkml:trace>
  <inkml:trace contextRef="#ctx0" brushRef="#br0" timeOffset="60677.3095">25595 2644 736,'0'0'0,"0"0"-6,0 0-13,0 0 11,0 0-2,0 0-253,26-5-138</inkml:trace>
  <inkml:trace contextRef="#ctx0" brushRef="#br0" timeOffset="62200.9961">27951 2365 463,'0'0'86,"0"0"-66,0 0-17,0 0 2,0 0-5,-27 77 22,17-29-5,1 6 10,0 2 3,-1 1-10,2-1 5,4-5-6,-1-8 5,5-3-16,0-10-5,2-5-3,11-4 0,3-4 0,4-6 4,-1-4-4,5-5 7,6-2 2,4 0-4,5-5 4,4-9-6,2-5 6,3-6-9,-2-6 0,2-3-2,-5-6-12,-7 1-3,-6-1-6,-8-1-7,-7-1 29,-8 0-3,-5 2 4,-2 2 3,0 4-3,0 9 6,0 6 4,0 5 7,-2 8 6,-1 4-8,2 2-13,1 0-2,0 17-7,-2 16-6,1 15 11,-5 5 4,2-1 0,-4 0-2,0-7 8,1-5 5,1-5-3,3-5-4,2-6-2,1-3-1,0-4 1,0-4-4,0-2 0,0-4-2,0 0 4,0-4-2,0-2 0,0-1 3,0 0 0,0 0-2,0 0 3,0 0 4,0-6 2,6-9-3,4-7-7,2-4-1,9-1-3,6 0-15,4 4-8,-1 7 5,-3 6 4,-5 5 17,-1 5-3,-6 0-7,1 0 7,0 10-4,1 6 6,0 1 0,1 3 2,-2-2 0,-3 0 0,0-5 2,-2 1 13,0-3-10,-1-4 3,2-1 1,0-3-9,3-1 4,1-2 1,5 0-3,6-10 6,1-8-6,1-4-2,-1-4-2,-7 1-25,-5-3-2,-7 3 4,-6 6 4,-3 5 13,0 7 8,0 3 38,-10 4 2,-6 0-40,-3 12-3,0 9 1,4 5 2,6-2 6,9-1-6,0-2 2,4-2 0,15-2-1,4-3 2,6-4 2,4-6-5,1-2-3,0-2-28,-1 0-52,-3 0-201,-6 0 0</inkml:trace>
  <inkml:trace contextRef="#ctx0" brushRef="#br0" timeOffset="62708.1103">27547 2644 25,'0'0'86,"0"0"16,94 0 11,-40 0 3,11-7-9,7-1-42,1-2-47,-1 2-7,-3 3-11,-1 4-4,-9-1-128,-11 2-163</inkml:trace>
  <inkml:trace contextRef="#ctx0" brushRef="#br0" timeOffset="66078.9947">30191 2686 129,'0'0'131,"0"0"-125,0 0 43,0 0 17,0 0 2,0 0-28,33 43 6,-11-38-19,3-4 3,2-1 3,1 0-5,-1 0-22,-3-6 16,3-6-18,-2-4-1,-1-4 5,-4-1-4,-3-3-4,-3-1 6,-4-6-6,-4-3 0,-4-2 0,-2-5 0,0 0-2,0-5 0,0-7 2,0 2-1,0 4 1,0 11 0,0 12 6,-5 9 3,2 7 17,0 6-3,0 2-10,-1 0-13,-2 20-5,-3 24 0,-3 19 1,-3 14 4,3 1 14,3-1-8,5-6 10,1-8 4,1-8-10,2-4 11,0-5-20,0-5 1,0-4 13,0-4-13,0-4 2,0-2-1,0-6-3,0-3 12,0-5-10,0-8-1,0 0 0,0-4 1,0-1-1,0 0 4,0 0 1,0 0 8,0 0 3,0 0 21,0-4-6,0-5-28,0-2-3,0-1-2,0 2-4,0-5 4,0 1-24,0-2 2,2 1 4,2 0 5,5 1 0,2-1 5,2-2-8,5 1 4,4 1-9,3 1 6,-3 4 3,-2 5 9,-4 2-5,-5 3 5,4 0-1,0 8 1,2 10 4,0 4-3,-1 2 2,-3 0 1,-1-1 0,1-3 0,-1-4 3,3-1-3,0-4 0,0-2 0,4-3 5,2-1-4,0-3 1,1-2-2,1 0 1,-1 0 4,1-7-4,-1-7 1,0-4-2,-4-3-4,-1-1 1,-7-3-5,-5 1 0,-5 5 4,0 1 0,0 6-6,-14 3 4,-2 4 1,-1 4 5,1 1-3,2 0-5,4 0 7,0 10-5,4 8 0,1 2 3,4 2 3,1 1 6,0-3 4,1-1-7,10-1 5,2-3-6,2-3 0,1-3 2,4-2-1,2-6-2,6-1 6,2 0-6,5-14 8,-1-4-9,-1-2 0,-2-5-1,-1-2 0,-2-4 1,-2-6 0,-6 1-6,-3-4 5,-1-2-2,-5-4 3,-1-2 0,-3-3 4,-2-2-5,-3 5 2,-2 5-1,0 3 15,0 6-15,0 2 4,0 6-2,-4 10 0,1 7-3,2 6 1,-2 3 0,0 0-7,0 3 7,-4 22-9,-4 13 7,0 15 4,0 7-3,3 4 1,4 3 0,-2-5 5,5-5-5,1-6 0,0-6 3,0-6-3,3-4 6,5-8-6,-2-3 0,2-5 1,-2-2-1,3-5-3,0-3 2,1-1 1,3-5 0,1-2 1,2-1 1,1 0 4,2-3-1,2-13-5,2-4-5,-1-7-6,3-3 0,-4-3-19,0-4-8,-3 0 25,-5-1-20,-1 4 33,-4 4 4,-4 3-3,-1 2 6,-1 7 6,-2 2-6,0 4 12,0 3-17,0 3-1,0 3 0,0 3 0,0 0-2,0 0-6,0 22-11,0 12 18,0 10 9,0 7 19,-8 1 0,-5 0-2,-1 3 0,-2-1 5,1 5-10,0 1 27,3 1-43,0 6 4,-1 1-4,2 1-4,1-4 1,1-10-2,3-8 0,2-13 1,2-11-1,1-8 0,-1-9 3,2-4-3,0-2 2,0 0 4,0-11 2,0-8-8,0-8-21,0-5 8,8 0 0,2-2-9,2-2 3,-2-4-2,1-4-3,1 0 14,0-3-12,2-1 5,3 0 8,-1-1 2,1 6 7,1 5-1,-5 8-4,4 7 2,-2 8 3,2 5-2,4 2 1,-4 8-1,2 0 1,-1 5-5,-2 13 6,0 6-1,-3 1 3,-3 1 2,-2 0 0,-4-4-3,-4-2 3,0 0-4,-6-2 1,-13 0-2,-8-2-7,-4-1-21,-1-6-108,1-9-186</inkml:trace>
  <inkml:trace contextRef="#ctx0" brushRef="#br0" timeOffset="69005.9923">2160 5501 283,'0'0'15,"0"0"4,0 0 42,0 0 21,0 0-39,0 0-18,0 0-12,-34-11-9,26 11 12,-2 4-5,-2 10-10,1 4 5,-2 6-6,4 6 7,3 7-6,1 6 5,5 3 10,0 0-14,0-3 5,11-6 0,13-9-5,1-4 8,8-9-1,0-4 8,-2-8 2,0-3 3,-4 0-1,-4-5 1,-2-11-20,-4-4 16,-3-4-9,-2 0 0,-6-2 4,-6-2 0,0 0 10,0-1-22,-12-3 0,-3 2 1,-1 1-1,-4 2-2,2 3-1,1 1-9,-3 7-3,5 3 0,0 3-2,2 6 8,5 3-12,2-1 9,2 2 6,2 0-1,2 0 2,0 0-4,0 6-3,0 3 10,6 1-10,8-2 0,7-2 8,1-3 1,2-3 0,0 0-1,4-3 3,-1-9 4,-2-5-3,-1-2 3,-4-4 0,-4 1 1,-1-2 2,-3 0 10,-6 1 5,0-1 8,-3-1-13,-3-1-6,3-3 2,-3-1-6,3 2 1,1-1-8,-4 5 1,3 7 2,-3 7-1,0 7 0,0 3 5,0 0-2,0 0-5,0 0-1,0 16-9,0 17 1,0 17 9,3 12 0,8 5 1,-1 7-1,2 4 0,0 4-1,3-4 1,0 2 0,1-5 0,5-5 0,3 0-1,3 1 2,-5 2 1,2-3 7,-6-6 6,0-9-5,-3-12-9,1-8 3,-4-11 0,-3-11-4,0-6 1,-6-4-1,0-3 0,0 0 10,0-21 5,3-14 0,1-12-15,-2-4-32,-5-2-9,0 5 8,-12 4 1,-6 7 5,-6 7 6,2 6 11,1 7 10,0 5 3,6 5 29,6 2-9,5 2-20,4 2 5,0-2-8,9-3-3,16-6-3,14-7 6,10-2 1,6-4-1,2 1-26,-5 0 15,-4 4-12,-8 2-54,-10 4-48,-3 4-93,-8 1-65</inkml:trace>
  <inkml:trace contextRef="#ctx0" brushRef="#br0" timeOffset="69895.996">5227 5120 390,'0'0'99,"0"0"-48,0 0 11,0 0 11,-95-44-46,63 38-3,-3 4-9,1 2 0,-5 0-11,-3 14 0,-7 10-6,1 9 2,-3 8 0,4 7 0,6 8 1,7 2-1,7 6 2,12-3 2,8-1 10,7-5-13,3-7 1,22-6-2,5-8 0,7-6 0,6-10-2,5-9 4,7-9 1,-1 0 2,6-21-4,-5-6-1,-4-2-17,-1 1-45,-8 0-127,-7 4-164</inkml:trace>
  <inkml:trace contextRef="#ctx0" brushRef="#br0" timeOffset="70649.9936">5627 5053 242,'0'0'135,"0"0"-19,0 0-22,0 0-63,0 0-29,0 0 27,-10 127 17,17-70-16,-4-1 1,2-3-14,-2-4-1,-2-4 1,1-5-17,-2-5 6,0-4-5,1-6 2,2-4-6,0-6-5,2-5-39,0-9-52,0-1-143,-2-5 32,3-17 35</inkml:trace>
  <inkml:trace contextRef="#ctx0" brushRef="#br0" timeOffset="71079.9936">5635 5231 16,'0'0'65,"0"0"-3,-18-88-30,15 67 68,3 8 25,0 3-58,0 5-18,0 4-9,0 1-34,7 0-6,14 13 0,9 16 1,3 9 22,3 5 14,2 3 3,3 1-16,1-3-4,4-2-2,-1-6-4,-4-4-4,-2-7 3,-3-4-12,-9-4 1,-5-6-2,-10-4 0,-1-5 6,-6-2-5,-3 0 4,-2 0 47,1-17 40,-1-6-60,0-7-26,0-1 3,0-4 1,-1-1-9,-11 0-1,0-2 0,-3 0 0,3 3 0,3 0-9,-1 3-16,7 5 2,1 5-31,2 5 0,0 6-27,12 7-124,2 1-156</inkml:trace>
  <inkml:trace contextRef="#ctx0" brushRef="#br0" timeOffset="71597.9928">6554 5055 505,'0'0'27,"0"0"-20,0 0-5,0 0 4,0 0 39,0 0 28,-66-39-51,45 62-22,-7 9 0,-2 8 0,0 6 0,5 2 1,8 4-1,7 0 1,6-2 6,4-5 0,0-7-1,7-8-6,11-6 0,6-9-2,1-4 4,2-8-2,-3-3 0,6 0 7,0-13 15,-1-9-10,-2-6-7,-3-4 5,-7-3 0,-7 2 11,-7-1-4,-3-1-3,0 0 7,-15 0-19,-3 3 0,-3 1 2,-1 6-1,5 1-1,0 4-2,6 4-31,5 2-12,4 6-79,2 5-234</inkml:trace>
  <inkml:trace contextRef="#ctx0" brushRef="#br0" timeOffset="72056.9947">6888 4931 325,'0'0'162,"0"0"-162,0 0-19,0 0 19,0 0 19,95 2 26,-47-2-11,4-5-14,0-3-6,-2 0 17,-4 1-18,-10 0-9,-6 3 1,-8 2-5,-4 2-5,-3 0-71,-5 0-23,-4 0-65,-6 3-46</inkml:trace>
  <inkml:trace contextRef="#ctx0" brushRef="#br0" timeOffset="72317.8633">7125 4993 403,'0'0'172,"0"0"-172,0 0 0,0 0 17,-15 114 37,14-70-13,-2 1-28,3-1-6,-2-4 11,-1-2-14,3-2-1,-4-1-1,-1-3 1,2-5-6,-1-3-9,2-8-67,2-5-138,0-8-141</inkml:trace>
  <inkml:trace contextRef="#ctx0" brushRef="#br0" timeOffset="74095.9944">9075 5323 68,'0'0'120,"0"0"-84,0 0 73,0 0 24,0 0-43,0 0-50,-6-38 2,-1 30-16,-1 3-9,-1-1-9,-4-1-7,1 3 5,-3 0-6,0 2 0,-1 2 6,-1 0-5,-2 0-1,-2 0 0,0 12-10,-3 3 3,-1 3-15,5 5 2,-2 2 18,6 1-4,5 1 6,4 2-1,5-1-7,2 0 5,0-4-3,3-2 2,8-4 4,3-1 2,0-5 4,4-5 0,-2-1 0,5-6 22,4 0-8,2 0-6,3-10-2,0-8-6,-6-3-4,-2-4-2,-2 1 0,-4 0 1,-4-1 0,-3 4-1,-6 4 0,-3 7 0,0 4 1,0 3 3,0 3 7,0 0 9,0 0-20,0 4-8,0 11 1,0 6 4,3 0 3,5 0-5,3-1 4,3-3-3,-1-4 4,1-1 0,2-3 0,-1-3 1,6-4-2,0-2-8,4 0-12,2-11 14,0-7-22,0-3 19,-4-6 9,-1 0-2,-2 0 3,-3 1 0,4 5 0,-5 6 5,-1 4 0,-2 4 14,1 5-10,-2 2-9,7 0 0,2 3-2,0 13 2,-2 3-2,-4 2 2,-1 2 0,-7-1 6,-4-1-4,0 0 6,-3-4-7,0-4-1,0-4 7,0-4-7,0-5 0,0 0 3,0 0-1,0-3 6,6-15-8,0-8-7,3-5 6,7-1-9,1 4-3,1 3 12,-3 9 2,-2 4-1,-1 1 13,6 2-3,3-2-2,4 1-6,5 2 0,-2 4-1,1 4 0,-4 0-1,-7 1 0,0 15 0,-6 0-2,-5 4 4,1 1-2,-5-1 4,0 1-1,0 0-2,0-3-1,1-3-32,3-3-38,1-9-63,3-1-109</inkml:trace>
  <inkml:trace contextRef="#ctx0" brushRef="#br0" timeOffset="74800.9921">10343 5236 315,'0'0'135,"0"0"-117,0 0 1,0 0 30,0 0 17,0 0 14,-58-47-39,46 47-27,-6 0 3,-1 0-17,-1 10 0,1 6 1,1 3-1,-1 8 0,4 3-3,1 3 3,4 2-5,1-2 5,5-1-1,2-7-1,2-5 0,0-4 2,0-5-9,3-5 8,9-2-2,-3-4 3,3 0-11,4 0 11,1-5 0,-1-11 5,3-2-4,-5-3-1,-2-3 8,-2-5-3,-1-4 12,-3-3-6,2-3-11,-3-5 6,-2-1-6,-1 0 0,-2 0 2,0 4-2,0 7 2,-9 5 1,2 7 29,2 8 9,1 7-14,1 4-24,3 3-1,0 0-2,0 9-8,0 25-6,0 16 10,0 13 4,0 2 0,4-4 0,2-3 0,2-10 0,2-6 0,2-6 0,4-9 0,2-6-1,9-8-13,6-11-80,6-2-202</inkml:trace>
  <inkml:trace contextRef="#ctx0" brushRef="#br0" timeOffset="76270.9948">12659 4778 270,'0'0'48,"0"0"21,0 0 37,0 0-40,0 0-23,0 0-25,-85-41-14,65 41-1,-2 0-3,-5 6 1,-3 8-5,-1 1 5,0 3-1,1-1 3,3-1-1,3 1 0,6-1-2,3-2 0,6 0-4,6 0 0,3 3-6,0 2 5,11 6-9,8 0 14,12 4-2,5 1 4,3 3 0,4-2-2,1 3 11,-1-4 3,-3 0-4,-4-1-4,-8-2-3,-6-2-2,-6 1 3,-6-4-1,-4-3-3,-6-3 7,0-3-3,-2 1 5,-15-2-1,-6-2-1,-8 1 3,1-5-8,-4 0-2,1-4 0,5-2-37,2 0-45,7-2-86,2-10-142</inkml:trace>
  <inkml:trace contextRef="#ctx0" brushRef="#br0" timeOffset="76762.8375">13030 4794 270,'0'0'90,"0"0"-8,0 0-31,0 0 2,0 0-39,0 0-12,79-31 6,-43 20 22,3 2-19,-3-1-7,-5 2-1,-3 3-1,-2 1-2,-6 4-16,-3 0-103,-9 0-131</inkml:trace>
  <inkml:trace contextRef="#ctx0" brushRef="#br0" timeOffset="77022.7329">13181 4778 344,'0'0'175,"0"0"-120,0 0-36,0 0 12,0 0 2,-3 92 7,3-52-8,6 1-23,0 1-3,3 1 7,-3-3-10,-3 1 0,-3-4 2,0 1-4,0-2 7,-5-3-8,-5-6-5,5-4-20,1-6-44,-1-6-68,-2-1-131</inkml:trace>
  <inkml:trace contextRef="#ctx0" brushRef="#br0" timeOffset="77211.9908">13015 5359 414,'0'0'126,"0"0"-43,0 0-40,0 0-43,0 0-11,0 0 11,78 3 39,-31-3-27,1-5-1,1-3-10,-2-3-1,-1-1 0,-1 0-56,-2 1-110,-9 2-45,-7-1-74</inkml:trace>
  <inkml:trace contextRef="#ctx0" brushRef="#br0" timeOffset="77745.5325">13728 4750 377,'0'0'76,"0"0"-53,0 0 10,0 0 9,0 0-42,0 0 1,3 76-1,3-23 33,-3 1-2,-3 0 12,0-5 28,0-6-49,0-5-13,-1-5-8,-1-6 1,2-8-2,0-3 0,0-6-20,0-5-37,0-5-112,0 0-104,0-8 40</inkml:trace>
  <inkml:trace contextRef="#ctx0" brushRef="#br0" timeOffset="78160.9936">13794 4820 197,'0'0'140,"0"0"-41,0 0-66,0 0-33,0 0 0,0 0 31,51 62 25,-30-26-23,3 5-1,-1-4-3,1-1-5,0-3-11,-1-2-3,-3-6 2,-3-3-9,-2-2 3,-5-3-1,1-3-4,-1-7 8,-2-1-6,-2-4-3,-2-2 4,5 0 4,0-5 29,1-15-3,4-7-20,-2-5-2,-3 0-12,-4-3 0,-2 2 2,-3-1-2,0 3 1,0-1-1,0 4 3,-3 2-8,-2-1 4,5 3-18,0 0-13,0 3-35,10 4-70,4 4-176</inkml:trace>
  <inkml:trace contextRef="#ctx0" brushRef="#br0" timeOffset="79002.996">14770 4707 448,'0'0'37,"0"0"-10,0 0-27,-108-75 13,77 64 42,-2 8-7,0 3-28,-3 2-9,1 17-8,-2 9-3,1 6 0,1 8-2,6 9 1,6 7 1,8 2-1,8 0 3,7-6-2,0-7 3,1-6-2,16-8 4,2-9-5,5-4-4,-1-7 2,0-7 2,1-3 4,1-3-1,1 0 2,-1-17 0,4-5-5,-3-2-17,-5-2-22,-9 2 1,-7 5 32,-5 3 0,0 4 6,0 5 5,0 4 23,0 0 38,0 2-30,0 1-19,0 0-17,0 0-1,5 0-12,15 0 11,10 0 4,3 0 0,0 0-1,-5 5-1,-3 6 0,-6-1-1,-5 4 1,-2 0 0,-8 0 0,-1 3 9,-3 0 2,0-1-1,0 1 1,0 0 5,0-4-14,0 0 5,0 0-7,-1-6 0,-1-1 0,2-3-42,0-3-107,0 0-214</inkml:trace>
  <inkml:trace contextRef="#ctx0" brushRef="#br0" timeOffset="79619.3767">15129 4689 554,'0'0'6,"0"0"17,0 0-2,0 0 38,0 0-5,0 0-54,-9-16 0,5 34-14,-2 13 14,-4 10 8,-1 7-4,-1 6 2,-1 1 14,2-5-5,4-2 1,3-8-15,4-7 1,0-4 6,0-8-8,8-2 2,4-4 0,6-1 4,0-4 10,6-2-6,3-5-5,6-3 4,4 0-7,2 0 1,2-9-3,-3 0-3,-7 1-22,-3 2-32,-2-1-61,-7-1-154</inkml:trace>
  <inkml:trace contextRef="#ctx0" brushRef="#br0" timeOffset="80477.829">15707 4638 123,'0'0'217,"0"0"-92,0 0-3,0 0-17,0 0-65,0 0-40,0 17-1,0 14 1,0 8 17,3 5-2,-3 1 6,1 2-5,-1-3 3,0-5-9,2-2-6,-2-4-3,1-3 0,1-3-1,-1-4-34,2-6-17,1-8-58,1-7-129,0-2-84</inkml:trace>
  <inkml:trace contextRef="#ctx0" brushRef="#br0" timeOffset="80752.7477">15713 4685 330,'0'0'57,"0"0"-20,0 0 17,0 0 13,0 0-19,56-83-32,-30 76-8,2 3 17,-1 4-21,1 0-1,-1 0-1,2 0-2,-3 8-1,-3 1 1,-4 1-41,-7 3-22,-6 1-77,-6 3-44</inkml:trace>
  <inkml:trace contextRef="#ctx0" brushRef="#br0" timeOffset="80971.0219">15719 4886 194,'0'0'238,"0"0"-164,0 0-21,0 0 17,0 0-50,0 0-4,52 2-9,-22-2 6,1 0-13,-1 0 0,-5 0-3,-3 4-43,-6 10-66,-12 3-41,-4 4-77</inkml:trace>
  <inkml:trace contextRef="#ctx0" brushRef="#br0" timeOffset="81185.7508">15738 5130 160,'0'0'229,"0"0"-218,0 0-5,0 0 49,0 0 16,0 0-15,75 5-8,-40-5-41,1-6 0,3 1 14,-2 1-18,-4 1-3,-3 3 0,-5 0-2,-4 0 2,-6 0-92,-2 0-14,-2 0-81,-5 0-87</inkml:trace>
  <inkml:trace contextRef="#ctx0" brushRef="#br0" timeOffset="133131.1108">18034 4479 28,'0'0'154,"0"0"-79,0 0-28,0 0-5,0 0 27,0 0-9,0 0-36,-3-31 16,-1 28-17,-1 0 4,-1 1-1,-1-2-12,-3 1-7,0 3-4,-3-2 3,-3 2 2,0 0-3,-3 0-4,-1 4 0,-2 6-1,0 4 0,0 1 2,1 0 0,0 0-2,2 0-2,-1 0 2,2 5 0,-2 4 0,0 3 0,-1 5 2,2 5 4,-1 8-3,1 5 3,4 4 1,2 0 0,4-3-6,6-6-1,3-5 2,0-7-4,1-1-2,11-7 4,4-1 5,3-4-5,3-4 0,2-2 6,2-4-6,4-2 11,1-4-5,2-4 2,2 0 15,4 0-10,5-16-3,6-5 2,6-9-10,2-3 5,-3-6-7,-10-2 2,-9 0 0,-10 1 2,-10 0-4,-9 3 3,-4-2-3,-3 1 4,0 1-4,-4 2 0,-15 4 0,-7 3 0,-5 4-2,-8 6-16,-6 4-23,-4 7-13,1 7-49,1 0-86,5 3-48</inkml:trace>
  <inkml:trace contextRef="#ctx0" brushRef="#br0" timeOffset="133498.9841">17618 4924 251,'0'0'6,"0"0"8,0 0 55,0 0-21,0 0-8,83 33 11,-64-12-24,3 5 5,0 4 4,0 0-17,3-1 9,0-2-21,2-2-3,-1-2 1,1-2-4,-6-3 2,0-2-3,-3-1-2,-2-2-37,1-5-54,1-3-35,3-5-35,2 0-53</inkml:trace>
  <inkml:trace contextRef="#ctx0" brushRef="#br0" timeOffset="134137.0054">18589 4611 283,'0'0'85,"0"0"-53,0 0-25,0 0 3,0 0 2,-4 105 35,8-53-31,5 0 12,0 1 4,4-6 10,1-8-23,2-5-10,4-4-4,4-4 7,1-7 0,2-2 9,-1-5-14,-1-6-4,1-3 8,-2-3 0,-2 0 9,-2 0-10,2-15 0,4-8 6,1-6-12,-1-9 4,-1-4-2,-5-4-4,-4 3-2,-6 2 4,-6 4-4,-4 3 7,0 5-7,0 1 0,0 3 0,0 1 0,0 4-12,0 5-42,0 6-65,2 4-108,4 4-116</inkml:trace>
  <inkml:trace contextRef="#ctx0" brushRef="#br0" timeOffset="135502.1203">19435 4563 189,'0'0'99,"0"0"-10,0 0 6,0 0 27,0 0-46,0 0-47,-14-17-24,14 18-5,0 21-11,0 11 11,0 6 0,0 3 1,0 2 9,0-3 5,0-2-5,2-2-1,1-2-5,0-4 1,0-2-5,0-1 0,0 0 2,0-3-2,0-2-13,-1-2-22,2-6-56,-1-5-39,1-5-83,4-5-54</inkml:trace>
  <inkml:trace contextRef="#ctx0" brushRef="#br0" timeOffset="136122.7557">19429 4616 229,'0'0'58,"0"0"-32,0 0-12,0 0 29,30-85 21,-12 70-44,4 1 4,1 6-8,2 1 11,-2 7-12,3 0-7,3 18-7,-1 6 0,-1 4 2,-5 0-1,-8 4-1,-8 0 14,-6-3-5,0 2 8,-20-3 12,-7 0-23,-1-4 5,-3-3-1,1-3-7,3-3 2,5-5-6,7-4 2,8-3 0,3-1-1,4-2 3,0 0-4,0 0 0,1 0 19,16 0-19,7-6-4,6 2 1,1 4 2,5 0 0,0 5 1,0 12 0,-1 1 0,-6 3 0,-2 2 1,-8-2 2,-8-2 2,-7 1 1,-4-2-2,0-2 1,-11 2 13,-12 0-10,-9 0-1,-4-1 2,1-3-7,-1-4-2,4-2-16,4-7-23,4-1-27,5-3-92,7-15-55</inkml:trace>
  <inkml:trace contextRef="#ctx0" brushRef="#br0" timeOffset="136524.2251">20077 4519 189,'0'0'125,"0"0"-107,0 0-17,0 0 10,0 0 40,84-11-7,-43 4-11,1-2-16,-2 1-12,-6 3 2,-6 0-6,-8 3-1,-5 2 0,-8 0-27,-4 0-73,-3 0-37,0 0-8</inkml:trace>
  <inkml:trace contextRef="#ctx0" brushRef="#br0" timeOffset="136764.4243">20282 4486 59,'0'0'109,"0"0"-11,0 0 33,0 0-50,0 0-65,0 0 8,-28 79 18,22-41 11,3 4-15,2-1-9,1-2-15,0-1-14,0-4 12,0 0-12,4-4 0,2 0 4,-3-3-4,-3 0-8,0-3-16,0-3-74,-9-3-21,-1-4-59,-2-5-13</inkml:trace>
  <inkml:trace contextRef="#ctx0" brushRef="#br0" timeOffset="136932.9865">20156 5046 112,'0'0'150,"0"0"-35,0 0-20,0 0-39,0 0-28,0 0-28,-23 7-11,23-3 11,12-1 25,6-2 12,7-1-3,4 0-12,5 0-16,-1 0-1,1-6-5,1 0-44,-4 0-78,-4 0-126</inkml:trace>
  <inkml:trace contextRef="#ctx0" brushRef="#br0" timeOffset="137392.9842">20600 4529 328,'0'0'73,"0"0"-68,0 0-2,0 0 29,87-7 19,-48 7 1,1-3-3,5 2-18,0-2-9,7-5-9,3 2-5,0-1-6,-4 0-1,-11 4-1,-11 3-46,-10 0-30,-10 0-45,-8 5-56,-1 1-61</inkml:trace>
  <inkml:trace contextRef="#ctx0" brushRef="#br0" timeOffset="137646.9832">20951 4507 143,'0'0'71,"0"0"-55,0 0 27,0 0 48,-27 104-42,20-65 8,2 0 17,1-3-18,2-3-22,2-1-15,0-4-13,0 0 0,0-4-6,0 0 4,0-3-4,0-2-45,0 1-37,0-4-21,-6 0-53,-3-6-79</inkml:trace>
  <inkml:trace contextRef="#ctx0" brushRef="#br0" timeOffset="139103.6032">22869 4355 63,'0'0'40,"0"0"-12,0 0 42,0 0 3,0 0-15,0 0-3,0 0-34,-74-60 3,53 60-21,0 0 5,-1 0-2,-2 3-6,1 7 0,0 6 0,-3 2-3,3 4 3,-1 8-1,3 5-1,0 7-1,4 5 0,-2 0 0,3 4 2,5-5 2,2-2 2,6-2 1,3-4 1,0-4 12,2-4-13,11-3 4,6-4 6,1-5 3,2-2 12,4-5-11,-1-4 1,0-5 9,1-2-1,-1 0-11,-3-2-8,-2-11-8,-8-2 12,-5-3-11,-5 0 1,-2 1-4,0 0-4,-5 3-3,-7 3 2,-1 0 7,2 3 9,2 2-9,2-1 0,6 3-1,1 1 1,0-1-7,5-3-7,14 0-29,7 1 33,6 0 6,4 1-6,-4 5 9,-3 0-4,-9 0 0,-4 14 0,-6 4-3,-6 3 8,-4 2 0,0-1 28,0-1 1,0 0-17,-3-1-3,-3-2-4,1-2-4,0 0-1,4-6-23,1-1-31,0-5-21,0-1-67,0-3-72</inkml:trace>
  <inkml:trace contextRef="#ctx0" brushRef="#br0" timeOffset="139804.9837">23281 4311 105,'0'0'114,"0"0"9,0 0-15,0 0-37,0 0 3,0 0-54,-20 11-20,12 22-5,-3 15 5,1 8 3,1 3 6,0 1 12,-1-4-1,1-5 10,0-5-7,1-5-20,3-5 4,2-4-7,0-4 0,1-7 3,1-4-3,-1-7 0,2-3-8,0-7-26,0 0-45,0-11-17,2-15-48,11-8-79</inkml:trace>
  <inkml:trace contextRef="#ctx0" brushRef="#br0" timeOffset="140150.6106">23238 4468 49,'0'0'52,"0"0"-22,30-89 36,-21 71 1,-3 9 16,-3 2 0,0 5-30,-3 1-1,0 1-38,4 0-14,5 3-1,5 18-3,5 12 4,1 10 18,2 9 8,2-2 32,-2 1-34,-2-8 3,-1-5-7,-6-4-13,1-4 2,-8-1 0,-2-5-7,-2-2 7,-2-1-8,0-4-1,0-3 6,0-7-6,0-1-3,0-4-53,-2-2-34,-5 0-33,-5-15-279</inkml:trace>
  <inkml:trace contextRef="#ctx0" brushRef="#br0" timeOffset="140343.5872">23192 4745 338,'0'0'0,"0"0"-21,0 0 21,0 0 15,103-32-4,-70 28-8,1-1 1,-5 2-4,-1-1-64,-6-1-136</inkml:trace>
  <inkml:trace contextRef="#ctx0" brushRef="#br0" timeOffset="140756.9851">23690 4410 385,'0'0'90,"0"0"-89,0 0 4,0 0 3,0 0 15,0 0 3,90 0 15,-56 0-12,0 0-10,6 0-9,2 0-6,2-7 0,0 0-4,-6-1-13,-7 2-77,-9 2-54,-11-1-69</inkml:trace>
  <inkml:trace contextRef="#ctx0" brushRef="#br0" timeOffset="141023.7245">23872 4447 10,'0'0'64,"0"0"38,0 79 11,0-42-37,0-1 22,0-3-9,0-3-33,0-3-5,0-1-32,0-2-11,0-2-8,0-1 0,0-1 7,0-5-7,0-1-20,2-7-67,9-4-93,3-3-88</inkml:trace>
  <inkml:trace contextRef="#ctx0" brushRef="#br0" timeOffset="141375.7442">24274 4436 372,'0'0'69,"0"0"-69,0 0 0,0 0 18,0 82 48,0-43-19,0 0-2,0-3 5,0-5-32,0 0-14,0-5 2,0 1-5,0-3 4,0-1-5,1 0 1,-1-4-3,0-2-26,0-5-68,0-3-66,2-9-51</inkml:trace>
  <inkml:trace contextRef="#ctx0" brushRef="#br0" timeOffset="141697.9839">24296 4440 304,'0'0'0,"0"0"-73,0 0 73,0 0 65,0 0-1,46-85-43,-28 76-15,0 3-4,-2 0 3,1 1 7,-4 4 2,3 0-8,-2-1-2,4 2 2,0 0-6,0 0 0,0 0 0,1 2-32,-7 6-49,-2 3-48,-7 1-3</inkml:trace>
  <inkml:trace contextRef="#ctx0" brushRef="#br0" timeOffset="141957.7463">24293 4677 337,'0'0'250,"0"0"-250,0 0-5,0 0 5,0 0 48,0 0-41,34 3 48,-3-3-18,7 0-25,-1-2-1,-1-2-7,-11 1-4,-4 3 0,-5 0-8,-7 0-60,-6 5-80,-3 7-181</inkml:trace>
  <inkml:trace contextRef="#ctx0" brushRef="#br0" timeOffset="142206.0783">24258 4924 32,'0'0'3,"0"0"86,0 0 15,0 0-14,0 0-7,0 0 3,97 21 8,-67-21-15,2 0-52,0-4 7,1-6-31,0 2-2,2-3-2,-1-1-19,0 0-109,-4-2-189</inkml:trace>
  <inkml:trace contextRef="#ctx0" brushRef="#br0" timeOffset="142760.124">25076 4436 134,'0'0'491,"0"0"-423,0 0-17,0 0-6,0 0-32,0 0-6,-72-84-4,59 79-3,0 5-3,-5 0-5,-3 5-5,-1 10 6,1 2-6,4 2 3,4 4 9,5 5-8,5 4 2,3 0 0,0 1-8,15-3 7,8-2-1,5 0 9,2-5-1,-2 0 2,1-4 0,-6-2-1,-2-2 0,-3 1 7,-3-6 2,-6 2-5,-3-3 5,-1 0-5,-4 0 0,-1 0 1,0 3 2,-14 3 12,-14 3-6,-9 0-6,-9-1 3,-2-2-10,2-3-18,5-4-29,5-7-94,7-1-158</inkml:trace>
  <inkml:trace contextRef="#ctx0" brushRef="#br0" timeOffset="143168.9847">25534 4877 332,'0'0'290,"0"0"-245,0 0 10,0 0-6,0 0-29,0 0-17,2 15-3,-2-12-15,0 2-1,0 0-47,0-5-125,0 0-265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42:15.8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11350 925 95,'0'0'140,"0"0"-100,0 0 10,0 0 7,0 0-3,0 0 1,0 0-18,8-20-6,-5 17-10,-2-2-14,1 3-1,1-3 0,0-1-4,0 1 6,0 1-3,-2-3 5,1-1 3,0-1-9,-2-2 10,0 1-7,0-4-2,-4-1 5,-3 3-8,-4-1-2,-2 0 1,2 5 3,-2-3 6,-5 2-10,-1 1 1,2 2-1,-1 1 5,2 2-5,-2-1 0,1 3 1,-2 1 0,-3 0-1,2 0-1,-5 0 0,3 9-3,-4 1 4,4 3 3,-2-1-3,5 2 10,2 3-10,-1 1 0,5 3 3,0 0 2,2 2-5,2 1 7,2-1-4,5 0 11,2-2-9,0 1-4,0-3 1,5 1 2,11 1-4,3-6 0,4 2 4,5-4-8,5 1 4,3-1 0,7 4 2,2 1 0,1 0-2,-4 2 0,-3 2 4,-2 2-5,-6 3 1,-7 0 0,-1 1 1,-6-1 0,-3-2-1,-5 1 0,-3-4 1,-6 1-1,0-2 2,0 0 0,-9-2 2,-11 2-3,-8 1 4,-5-4-1,-8 0 1,-3-3 4,-5-3-4,0-5 11,-2-4 3,-1-3-18,7 0 8,0-7-8,4-10 0,5-1-1,6-1-1,6 4-3,6 1 1,5 5-32,2 3-4,4 2-46,7 2-95,0 0-120</inkml:trace>
  <inkml:trace contextRef="#ctx0" brushRef="#br0" timeOffset="638.8746">11591 839 159,'0'0'120,"0"0"-78,0 0-30,0 0 26,0 0-20,94-20 10,-57 17 23,3 0-28,0 1 2,-2-2-13,-3 3-8,-9 1 0,-4 0-4,-7 0-22,-6 0-18,-3 5-40,-6 2-53,0-1-46</inkml:trace>
  <inkml:trace contextRef="#ctx0" brushRef="#br0" timeOffset="917.5586">11801 845 135,'0'0'148,"0"0"-71,0 0-20,0 0-48,0 0 43,-5 81 32,5-41-28,0 2-16,0 0-19,0-1-1,2 0 8,4-2 1,-6-3-16,0 1-6,0-3-4,0-2-3,0-1 0,0-3-10,-3-3-15,-6-2-68,-4-5-56,-1-4-34,0-6-12</inkml:trace>
  <inkml:trace contextRef="#ctx0" brushRef="#br0" timeOffset="1102.4843">11689 1464 66,'0'0'209,"0"0"-51,0 0-73,0 0-43,0 0-27,0 0 11,16 0 35,4 0-6,6-7-31,7 0-15,5-1-3,7 1-6,-1 1-1,-2 0-4,-6 4-48,-2 1-61,-4 1-74,-3-2-89</inkml:trace>
  <inkml:trace contextRef="#ctx0" brushRef="#br0" timeOffset="1572.3102">12081 890 79,'0'0'124,"0"0"-109,0 0-10,0 0 45,0 0 27,11 108-8,-10-65-32,1-3-17,-1 0 10,-1-3-11,0-1 10,0-4-14,0-3-11,0-4-2,0-6-2,0-2-5,0-7-17,3-2-60,-1-8-69,1 0-66</inkml:trace>
  <inkml:trace contextRef="#ctx0" brushRef="#br0" timeOffset="1989.0063">12104 953 281,'0'0'87,"0"0"-81,0 0 15,0 0-13,0 0 18,0 0-6,43-9 11,-22 41 48,3 4-17,-1 4-26,2-2-3,3-2-27,2-2 0,1-3 6,-1-1-11,-2-3 7,-1-2-6,-6-6-1,-5-7 5,-2-3-4,-5-4-2,-3-5 5,-2 0 0,2 0-3,-2-16 4,4-12-2,-2-7 8,2-2-11,-3-2-1,-2-3 4,-1-1-1,-2 1-4,0 0 1,0 1 0,0 2-4,0 6 4,-3 6-18,0 10-17,-3 7-72,3 7-43,-1 3-152</inkml:trace>
  <inkml:trace contextRef="#ctx0" brushRef="#br0" timeOffset="2775.3196">12929 797 130,'0'0'62,"0"0"-22,0 0-22,0 0-13,-93-16 33,71 18-1,-5 10-16,3 5 12,2 1-4,1 6 5,3 6-6,3 4-18,4 7 7,3 3 2,6 0 2,2 0 16,0 0-13,9-3 2,5-2 32,3-4-36,0-5-6,1-6-16,1-6 2,4-3-2,-1-6 0,2-3 2,-2-6 5,2 0-4,-3-3 4,-5-13-7,-1-5-8,-7-5-7,-5 0-28,-3 1-9,0 1 24,0 4-31,-9 2 32,-6 5 21,3 3 6,3 2 14,-1 0 2,7 0 9,3 3-2,0 0-23,0-3-7,16 1 0,5 2 7,7 0 3,2 5-3,1 0 4,-1 0 0,-3 9 0,-5 5 3,-5 4 14,-2 3-12,-8 4 10,-1-1 1,-3 1-9,-3-1 2,0-2-11,0-3-2,0-6 0,0-2-7,3-4-39,0-5-46,3-2-108</inkml:trace>
  <inkml:trace contextRef="#ctx0" brushRef="#br0" timeOffset="3461.7999">13433 761 314,'0'0'173,"0"0"-132,0 0 4,0 0-3,0 0 12,0 0-13,0 7-37,0 22 6,0 10 10,0 11-12,-3 2 17,2 4-16,-4-3-2,0-5 9,-1-3-11,1-6 12,2-6-17,3-4 9,0-5-10,0-6 1,0-3 0,6-6 0,4-3 3,5-4-3,9-2 1,7 0 4,8 0 0,4-13-4,-1 2-1,-5 0 0,-5 2-24,-7 6-20,-4 1-60,-6 1-141,-6-1-147</inkml:trace>
  <inkml:trace contextRef="#ctx0" brushRef="#br0" timeOffset="3862.7845">13921 850 327,'0'0'101,"0"0"-50,0 0-22,0 0-17,0 0 3,0 0-14,0 49 49,3-13 23,0 2-44,0 1-2,-3 0 4,0-3-12,0-2 5,0-5-17,3-4-2,-1-3-3,0-1-2,0-4-1,-1-6-23,1-2-54,-2-9-83,0 0-120</inkml:trace>
  <inkml:trace contextRef="#ctx0" brushRef="#br0" timeOffset="4125.8403">13930 766 424,'0'0'72,"0"0"-68,0 0 2,0 0 1,0 0 25,101-73-8,-77 68-21,0 4 12,-3 1-15,-3 0 1,-2 1-1,-4 11-7,-2 4-46,-5 2-55,-5 0-58,0 1-44</inkml:trace>
  <inkml:trace contextRef="#ctx0" brushRef="#br0" timeOffset="4348.5255">13907 1023 136,'0'0'37,"0"0"18,0 0 17,0 0 38,89-3-40,-54-7-41,-1 0-11,-2 4-18,-7 4 0,-8 2-1,-3 0-34,-8 13-81,-6 3-18,0 7-78</inkml:trace>
  <inkml:trace contextRef="#ctx0" brushRef="#br0" timeOffset="4566.0603">13976 1278 261,'0'0'27,"0"0"-17,0 0 44,0 0 31,0 0-19,0 0-25,111 6 5,-76-16-9,1 1-32,-2 0 1,-2 1-6,-4 2-6,-1 2-72,-6-1-108,1 2-95</inkml:trace>
  <inkml:trace contextRef="#ctx0" brushRef="#br0" timeOffset="6201.3794">15889 628 179,'0'0'120,"0"0"-23,0 0-4,0 0-9,0 0-6,0 0-47,-72-21 12,57 21-27,2 0-7,-10 3-6,0 13-1,-4 5 5,-1 4-7,2 5 0,-3 5 0,6 4 0,0 4 0,8 2 1,5 2 7,3 1-8,5-4 0,2-2 0,0-6-4,2-3 10,14-3-6,0-3 0,7-1 2,3-5 2,3-3-4,5-4 0,4-5 4,3-8 2,7-1 5,0 0-1,4-18-9,-1-1 9,-5-7-10,-4 0 0,-8-1 7,-7-1 0,-8-4-7,-7 0 0,-6-4 5,-6-3-1,0-4-4,-4-4 0,-14-1 1,0 0-1,-3 4-3,0 6-3,-1 4-11,-1 6 12,-2 9-13,-2 7-25,-3 12-10,-4 0-79,-2 13-26,-1 12-64,0 3 69</inkml:trace>
  <inkml:trace contextRef="#ctx0" brushRef="#br0" timeOffset="6509.9756">15734 1003 187,'0'0'105,"0"0"-72,0 0 10,0 0 2,0 0 3,0 0 17,98 26 33,-76-4-35,2 2-28,0-1-8,5 0-15,2-2 4,5 0-6,1-2-9,-1-1 8,-5 0-9,-4-1 0,-7-2-1,-3-3-14,-2-5-35,0-2-84,-3-5-75,0 0-119</inkml:trace>
  <inkml:trace contextRef="#ctx0" brushRef="#br0" timeOffset="7018.7296">16428 706 153,'0'0'222,"0"0"-143,0 0-15,0 0-43,0 0-8,0 0 29,-26 100 17,26-52-2,0 3-34,0 0 4,7-1-6,7-8-19,2-4 0,4-8-2,1-6 2,2-7-3,4-6 1,0-6 0,-1-5-1,2 0 9,-1-13 0,-3-8-8,-2-4 0,-6-2 16,-1-3-15,-1-4 6,-7-2-7,-1-8 2,-3 1-4,-3-2 2,0 3-19,0 6 9,0 1-44,0 7-57,0 7-86,0 7-120</inkml:trace>
  <inkml:trace contextRef="#ctx0" brushRef="#br0" timeOffset="7435.4201">17021 705 334,'0'0'155,"0"0"-105,0 0-26,0 0-20,0 0 47,0 0 19,-3 111-39,3-70 5,0 1-18,1-1-14,2-5 10,1-3-10,0-5-2,-1-3-2,0-4 0,-1-8-5,1-4 5,1-4-44,2-5-82,1 0-143,1-12-8</inkml:trace>
  <inkml:trace contextRef="#ctx0" brushRef="#br0" timeOffset="7958.5119">17030 745 397,'0'0'89,"0"0"-51,0 0 12,-1-79 3,5 64 37,4 3-40,3 2-19,3 3-24,4 3-3,1 4 3,4 0-7,0 10 0,1 11 0,-1 3 3,-5 5-4,-9 3 1,-9-1-1,0 2-6,-12-2-3,-12-5 4,-2-2 3,5-6 3,4-5 0,7-9 0,7-1 2,3-3 10,0 0-11,0 0 7,3-7-8,11 1-12,8 2 12,5 4 0,0 0 0,-1 0-4,-1 14 8,-1 4-4,-1 5 1,0-2 4,-2 1-3,-5-2-2,-5-1 1,-7 1 1,-4-2 2,0-2-4,-6 0 0,-16 0-3,-8 0 3,-4-2 4,-5-3-4,3-5-5,2-6-39,5 0-54,9-7-84,6-13-210</inkml:trace>
  <inkml:trace contextRef="#ctx0" brushRef="#br0" timeOffset="8437.613">17486 663 357,'0'0'117,"0"0"-97,0 0 54,0 0-5,93-9-31,-65 6-14,1-1-13,-5 2-5,0-1-1,-5 3-5,-6 0-5,-2 0-60,-10 0-81,-1 0-39,0 3-3</inkml:trace>
  <inkml:trace contextRef="#ctx0" brushRef="#br0" timeOffset="8660.1198">17600 663 38,'0'0'194,"0"0"-94,0 0 1,0 0-29,0 0-55,0 0 20,-15 48 27,15-19-18,0 5-11,0 4-15,0 4 6,0 1 26,0 3-42,2-4-2,-1-4-8,-1-4 4,0-4-6,0-4 2,0-5-18,0-3-28,0-6-73,0-5-118,-11-2-122</inkml:trace>
  <inkml:trace contextRef="#ctx0" brushRef="#br0" timeOffset="8854.1449">17479 1191 470,'0'0'208,"0"0"-162,0 0-29,0 0-17,0 0 7,0 0 8,81 0 13,-34-2-23,3-3 8,0 0-13,-5 2-3,-3 2-27,-8-1-46,-2 2-45,-9 0-103</inkml:trace>
  <inkml:trace contextRef="#ctx0" brushRef="#br0" timeOffset="9223.9604">18012 667 590,'0'0'17,"0"0"-17,0 0 0,0 0 11,0 0 33,92-22-14,-47 16 19,1 3-34,-2-2-10,-7 2 2,-3 0-3,-5 0-4,-6 2 0,-5-1-49,-4 2-35,-6 0-77,-6 0-37</inkml:trace>
  <inkml:trace contextRef="#ctx0" brushRef="#br0" timeOffset="9477.9028">18219 642 239,'0'0'216,"0"0"-172,0 0-44,0 0 4,0 0 25,0 0 54,-6 103-26,5-64 2,-2 4-26,-2 5 16,4-3-27,-1-1-19,2-2-1,0-9-2,0-3 0,3-4 5,3-5-5,-1-3-2,-1-6-16,-4 0-53,0-5-51,0-2-119</inkml:trace>
  <inkml:trace contextRef="#ctx0" brushRef="#br0" timeOffset="10658.8279">19654 575 173,'0'0'119,"0"0"-74,0 0 26,0 0 12,0 0-16,0 0 7,-86-55-21,66 55-43,-3 0 1,-6 3-11,-2 12 1,1 6 0,0 5 1,2 7 2,3 9-4,0 6 1,5 5 20,5 1-18,4 3 0,8-1 11,3-4-7,0-6 15,5-7-21,16-8 5,5-4-6,6-7 2,1-5-2,0-8 0,1-4 4,-1-3-8,-5 0 4,-6-5-16,-7-9 13,-5-1-5,-6-3 1,-4 0 5,0 0-17,-6 0-3,-11 1 8,-3 1-5,-4-1 7,3 3 12,3 1 5,6 2 21,6-4-17,6 0 0,0 2-9,9-1-9,15 4 6,7 0 3,3 9 0,1 1 2,-2 0-1,-2 14-1,-4 7 10,-5 1-5,-5 4 20,-3-2-16,-5 0-2,-4-1 4,-1-1-11,-4 2 5,2-3-5,0-3 0,2-6-5,8-2-3,3-4-34,6-5-95,2-1-90,0 0-116</inkml:trace>
  <inkml:trace contextRef="#ctx0" brushRef="#br0" timeOffset="12131.0316">20196 884 131,'0'0'75,"0"0"14,0 0 10,0 0-26,0 0-13,0 0-14,-87-52 20,62 52-27,-3 0-25,0 0 8,1 7-18,2 8-3,2 7 4,4 4 1,3 3-6,6 4 15,6-5-10,4 1 7,0-5-12,0-4 0,11-2 10,4-5-9,3-2 1,3-5-2,3-6 4,6 0 1,0-2-5,0-13-9,-5-1-1,-4-4-6,-8 1 15,-5 2-3,-2-1 4,-1 3-2,-3 3 2,-2 1 0,0 2 31,0 3-13,0 3 7,0 3-24,0 0 0,5 0-2,2 11-8,2 4 9,3 0 0,-2-3 3,5 0-3,-1-1 0,2-3 2,1-1-3,2-4 2,1-3 4,2 0 1,0 0-2,-2-14-4,-1-3 0,-1-4 0,-3-1 2,-2-7-2,-2-2 0,-2-7 0,-2-2 8,-1 0-8,-5 0 0,-1-1 0,0 2-2,0 3 2,0 4 0,0 7 1,0 5 4,0 9-5,0 4 0,0 6 0,-1 1 2,1 0-2,0 0-11,0 18 3,0 14-4,0 12 12,0 9 0,0 0 1,0 1 2,0 0 1,0-2 9,10-3-5,3-9-5,1-8-4,3-6 1,-1-7 0,-1-4 1,3-5 0,-4-3 4,5-5-5,2-2 2,4 0 2,-1-7-4,6-8-1,-3-4-3,-1-1 4,-2-3-7,-6-1 7,0-1-11,-4-6 10,-4 2-4,-4-2 5,-3 6 1,-3 6 1,0 0 2,0 6-4,-6 2 1,-2 3 3,4 6 1,1 2-4,-1 0-2,-1 5-7,-2 18 8,-1 7-1,1 5 9,5 1-2,2-3-2,0-1-4,2-5 0,10-7-3,0-6 3,2-3 0,3-6 6,5-5-8,5 0 2,6-17 0,3-6-1,-3-3-15,-7-5 9,-3-4 2,-10 1-24,-4 4 12,-3 6 5,-3 7 12,-1 6 15,-1 6 16,-1 2 6,2 3-17,-1 0-19,5 0-2,3 7-13,3 5 14,3 5 6,0 3-3,-5-2-3,-1 3 0,-2-5 6,-4 1-6,-3-1 0,0-1 0,-3 2-4,-19 0-1,-9-6-24,-7 0-53,-6-8-243</inkml:trace>
  <inkml:trace contextRef="#ctx0" brushRef="#br0" timeOffset="12569.8926">20105 737 245,'0'0'94,"0"0"-90,0 0 9,109-18 19,-60 12 43,6-1 10,6 1-8,4 1-22,2-2-45,-2 3-1,-2-1-4,-8 1 0,-13 1-10,-10 0-26,-9 3-50,-7 0-31,-8 0-53,-3 0-74</inkml:trace>
  <inkml:trace contextRef="#ctx0" brushRef="#br0" timeOffset="13788.1414">22469 1045 17,'0'0'88,"0"0"54,0 0-11,0 0-37,0 0-10,0 0-9,0 3-22,0-3 2,0 0-16,0 0-1,0 0 3,-4 0-20,-12 0 7,-8 0-27,-9-4 4,-4-7-2,-6-4-3,-1-8-4,1-5 0,1-10-10,3-5 11,5-4-4,4 0-11,5 0 18,4 1-4,9-2-5,5-2 9,4 3-6,3 2 6,0 5 0,0 5 0,10 3-2,6 7 2,-1 5 0,-1 8 0,-7 6-10,-4 6 7,-1 8-8,-2 25-28,0 19 37,-5 16-12,-20 9 13,-5 3-1,2-8 4,6-9-3,11-9 1,8-10 0,3-6 2,0-11 0,6-9-2,13-11 0,8-7 4,10-3-3,17-24-1,12-9 6,10-7-1,1-1-1,-6 5-4,-9 4 0,-17 8-24,-11 7-33,-17 5-146,-13 5-108</inkml:trace>
  <inkml:trace contextRef="#ctx0" brushRef="#br0" timeOffset="16358.8127">23875 571 43,'0'0'86,"0"0"-54,0 0 57,0 0-6,0 0 25,0 0-14,0 0-44,-49-80-10,26 79-8,1 1 0,-5 0-7,-2 7-21,-6 19 9,-5 10-12,-2 9 1,0 3 22,8 3-1,10-2 2,14-1-17,8 2-8,2-3 2,6-1-4,19-5 4,7-12-1,8-5 0,8-11-1,7-9 2,6-4-2,5-9-39,1-13-107,-6-6-202</inkml:trace>
  <inkml:trace contextRef="#ctx0" brushRef="#br0" timeOffset="16797.4875">24169 503 288,'0'0'188,"0"0"-143,0 0-45,0 0 13,0 0-11,6 100 82,-5-57-24,-1 1-14,0-3-19,0-2-15,0-2 16,0-2-21,2-3-3,-2-4-4,2-4 7,-1-6-17,-1-7 7,3-9-65,0-2-102,4-8-90</inkml:trace>
  <inkml:trace contextRef="#ctx0" brushRef="#br0" timeOffset="17229.8169">24196 526 387,'0'0'73,"0"0"-64,0 0 44,0 0 29,0 0 3,0 0-30,-2-48-55,11 60 6,9 18-6,3 12 3,1 4 25,2 3-16,-1-3-7,1-2 11,1-2-14,-3-6-1,-1-3 6,-1-7-3,-7-3-4,0-5 0,-5-5-3,-2-2 2,-3-5 2,1-4-1,-2-2 4,-1 0-2,2-2 13,0-21 32,3-9-33,0-5-6,0-1-3,0-4-5,-1 1 5,-4-3-2,1-2-3,-1 4 0,-1 1-10,2 8 2,-2 8-19,0 5-5,0 10 8,0 3-43,0 7-98,0 0-43,0 0-135</inkml:trace>
  <inkml:trace contextRef="#ctx0" brushRef="#br0" timeOffset="17762.4392">24888 446 211,'0'0'95,"0"0"-75,0 0 25,0 0 16,0 0 3,0 0-33,-95-19-19,77 41-2,0 11 0,0 8 8,4 8 23,5 1-4,1 1 8,6-1-18,2-5-5,0-1-3,15-6-19,5-6 0,3-6-5,4-6 5,1-10 0,2-8-1,0-2 7,0-11 3,-3-13-5,-5-6-1,-1-3 9,-5-3-11,-5-4 6,-3 0-7,-7-4 7,-1 1 0,0-1-1,-9 0-5,-7 6-2,-2 6-3,-5 6-3,3 8-27,0 6-87,2 7-81,6 5-80</inkml:trace>
  <inkml:trace contextRef="#ctx0" brushRef="#br0" timeOffset="18201.3192">25180 422 229,'0'0'194,"0"0"-194,0 0 7,0 0-7,0 0 62,0 0 16,93 13 0,-54-13-40,1 0-20,3 0-3,-2 0-12,-4-1 2,-3-3-5,-7 2-20,-9 2-29,-9 0-46,-6 0-44,-3 0-91</inkml:trace>
  <inkml:trace contextRef="#ctx0" brushRef="#br0" timeOffset="18448.7291">25413 463 232,'0'0'196,"0"0"-168,0 0 17,0 0 27,-4 85 19,4-54-10,0 1-42,0 3-32,0 0 7,0 1-3,0-1 10,1-1-12,1 1-5,-1-1-4,-1-2 0,0-2 0,0-4-4,0-5-37,0-8-93,-1-6-214</inkml:trace>
  <inkml:trace contextRef="#ctx0" brushRef="#br0" timeOffset="19604.4399">26841 667 366,'0'0'94,"0"0"-3,0 0-10,0 0-32,0 0-8,0 0-31,-76-42 5,64 42-14,-3 0 0,-1 3 6,-7 15-6,-2 6-1,1 5 8,5 1-2,2 0-1,10 0-3,4-4 4,3-2-10,0-5 4,1-1 0,11-2-1,3-8-3,2-1 4,5-7 0,3-7-2,4-14-7,-3-5-9,-1 0-5,-6 3 17,-4 5 4,-6 8 2,-5 4 4,-2 2 21,-2 4 37,0 0-24,0 0-17,0 0-21,1 14-20,2 12 17,-3 8 3,3 7 12,-1 6 6,-1 1-17,-1 0 15,0-4-12,0-2 1,-13-2-7,-5-2 2,4-5 0,1-6 5,3-6-1,0-6-8,3-7-4,0-8-33,1 0 26,-2-1 15,4-19-4,4-3 0,0-5-1,7-7 5,18-3-2,10-2-22,8-1 18,5 4-29,-5 0-30,-1 0-103,-9 2-231</inkml:trace>
  <inkml:trace contextRef="#ctx0" brushRef="#br0" timeOffset="20954.4572">27369 672 162,'0'0'213,"0"0"-149,0 0 0,0 0 0,0 0 0,-88-20-24,66 28-12,-2 9 7,1 2-20,4 2 0,3 0-2,7 3-9,3-3 10,4 0-14,2-1 0,0-4-4,2-1 2,10-2 2,4-7-9,6-6 6,3 0 3,1-3-25,1-11-6,-5 0 13,-5 3-12,-4-3 16,-5 2-6,-4 1 20,-1 4 3,-3 0 41,0 5 31,0 0-19,0 1-35,0 1 1,0 0-22,2 0 2,-2 0-7,3 0 1,3 0 4,1 5-6,4 6 7,2-1-1,2 0 0,4-1 2,5-1-4,0-4 2,5-1-1,2-3-2,-3 0-17,-2-7 9,-4-9 8,-7-2 1,0-1 2,-6-7 1,-3-4 4,-2-5 1,-1-5-2,0-4 0,0-3-4,0 2 5,0 2-3,0 7-1,-3 8-1,0 10 0,0 9 3,0 5-3,0 2 7,0 2-3,0 0-4,0 12-10,-5 18 6,-2 11-3,0 4 14,1 2-7,4-1 0,2 0 0,0-5 4,0-2 3,5-3-9,8-5 2,-1-1-1,4-7-4,1-5 5,1-6 0,0-6 0,1-3 4,-2-3-4,0 0 0,1 0-14,-3-4 12,3-10 2,-3-4-6,1-3 1,-1-2-3,0-1 4,-3-2 3,-4 5-9,-4 0 10,-4 3 0,0 2 1,0 1 3,-1 3-2,-7 3-2,4 4 5,-1 3-1,2 2 3,0 0-6,-1 0-1,-1 7 0,2 5-9,0 4 9,2 1 0,1-2 3,0 0-5,0 0 2,0-3 0,6-3 1,3-1 0,0-4-2,1-1-1,3-3 2,1 0 1,1 0-1,0-10 2,0-5-4,-2 0-11,1-1 13,-3 1-5,2 2 5,-2 1-7,0 3 10,-5 2-3,-2 6 0,-1 1-1,1 0-2,3 3-7,2 12 10,-2 3 15,3 3-8,1 0 3,-2 2 6,-1-2-13,-3-1-1,-5-2-2,0-2-8,0 1 7,-14-2 0,-10 0-35,-9-8-91,0-4-269</inkml:trace>
  <inkml:trace contextRef="#ctx0" brushRef="#br0" timeOffset="21293.0215">27445 574 430,'0'0'78,"0"0"-78,0 0 0,94-34 20,-51 29 21,8 0-15,5 1-1,-1 0-22,-2-1-3,-9 0-29,-7 1-99,-10-1-156</inkml:trace>
  <inkml:trace contextRef="#ctx0" brushRef="#br0" timeOffset="25017.6477">14236 2675 210,'0'0'31,"0"0"22,0 0 15,0 0 0,-60-78-9,45 66-10,0 1-2,0 6-5,-1 2-20,1 3-12,-4 0-9,2 3-1,-4 13 0,0 5 4,3 6-4,1 3 6,4 3-6,3 3 0,6 0 8,2 1-1,2-4 3,0-3-4,6-4 11,9-4-17,0-5 0,4-4 0,-1-4-1,-3-4-1,3-5 1,-3 0 1,4-9 5,4-11-5,-4-4-4,2-3-3,-4-2-15,-3-1 16,-6 1 4,-5 5 2,-3 3-9,0 3 14,0 6-5,0 5 26,-5 4 0,2 1 12,3 2-17,0 0-21,0 8-4,0 8-1,0 5 5,5 0 3,6 0 1,2 2 7,3-1-5,2-1-3,3 0 6,0-3-2,6-3 0,0-5-3,-1-4 2,1-4-8,1-2 2,2 0 0,-1-17 11,0-7-8,1-5-4,-9-1 1,-3-1-11,-9 0 8,-7 0 4,-2-1-1,0-1 0,-3 3-3,-9 4 1,-3 4 2,1 5-1,-2 6 1,-1 3 0,0 3 0,2 5 0,4 0 3,7 0-3,4 0 0,0 0-10,0 3 5,0 11 2,12-1 3,3-2-3,5-2 3,5-4 0,5-5 0,5 0 1,1 0 5,1-3-6,-7 1 0,-3 2-5,-12 0 5,0 3 0,-6 12-6,-3 3 5,0 3 0,-1 2 1,0 2 0,1-1 8,2 2-8,2-2 8,0-3-1,4-3-5,2-1 11,1-5-11,1-4-2,2-7 1,0-1 4,8 0-5,2-9 1,0-11 3,1-4-8,-2-3-4,-6-5-6,-6-1-2,-2 0-19,-8-3-16,-5 3 8,-2 4 29,0 4 14,-5 6 0,-4 6 22,-4 3 28,5 5-11,1 4-7,1 1-16,-1 3-9,4 22-13,0 11 11,3 5-5,0-2 18,1-3-11,14-4-6,-2-5-1,5-6 0,2-6 4,4-6-4,4-7-12,2-2-31,-3 0-131,-5-7-330</inkml:trace>
  <inkml:trace contextRef="#ctx0" brushRef="#br0" timeOffset="25919.4068">16620 2156 475,'0'0'63,"0"0"-18,0 0-12,0 0-14,0 0 3,0 0-6,-11 89-5,11-47 13,0 6-13,0 3 3,4 0-1,6 4-11,3-3 7,6-2-9,5-5 0,2-4 24,8-8-12,2-7-9,3-5 5,6-11-6,2-9-2,2-1 0,-1-8 0,-2-16 5,-2-2-4,-7-4 3,-6-1-2,-5 0 2,-9-5-6,-6-3 4,-5-5-2,-1-2 8,-5-4-5,0-3-3,0 2 0,0-1-4,0 6-8,0 8-26,-2 10-53,2 11-92,0 13-96</inkml:trace>
  <inkml:trace contextRef="#ctx0" brushRef="#br0" timeOffset="26483.2383">17505 2105 235,'0'0'159,"0"0"-78,0 0 5,0 0-34,0 0-41,0 0 6,0 124 36,0-66 6,0-3-28,0 0-14,4-4 0,0-6-11,2-3-3,-1-3-3,-2-5 3,-2-6-3,1-5 0,1-9-3,0-4-22,3-9-122,-3-1-88,0-11-65</inkml:trace>
  <inkml:trace contextRef="#ctx0" brushRef="#br0" timeOffset="26886.1967">17552 2157 296,'0'0'130,"0"0"-67,0 0-31,0 0 22,0 0-5,0 0-24,12-24-23,14 60 13,3 11 41,3 6-16,-2-3-26,-1-1 14,3-1-14,1-3-11,-2-6 6,0-4-6,-2-8 2,-6-6-5,-2-9 1,-6-4 2,-4-5-2,-1-3 1,-2 0 7,2-11-8,0-15 5,1-9-6,-2-7 3,0-5 2,-3 0-4,-3 2-1,-3 3 4,0 4-3,-6 4-2,-11 1-2,2 4 3,-1 3-1,5 5-17,5 3-14,6 5-33,0 4-117,0 4-125</inkml:trace>
  <inkml:trace contextRef="#ctx0" brushRef="#br0" timeOffset="27285.2967">18210 2048 384,'0'0'91,"0"0"-88,0 0-3,84-17 13,-44 10-12,3-1 14,-1 2-11,-6 2 0,-5 2-3,-8 2-1,-6 0-4,-6 0-82,-10 0-151</inkml:trace>
  <inkml:trace contextRef="#ctx0" brushRef="#br0" timeOffset="27523.6329">18395 2072 172,'0'0'190,"0"0"-169,0 0-19,0 0 55,-6 96 20,6-58-9,0 2-20,0 2-9,0 0-11,2-2 16,-2-1-34,0-3-1,0 0-9,0-3 3,0-1-9,-8-8-40,-1-6-102,1-6-95</inkml:trace>
  <inkml:trace contextRef="#ctx0" brushRef="#br0" timeOffset="27708.543">18259 2588 539,'0'0'194,"0"0"-173,0 0-8,0 0-9,0 0-3,0 0 3,82-21-2,-40 13 3,3 2-5,3-3 0,-5 3-3,-1 0-8,-5 0-50,-4 3-58,-6-3-152</inkml:trace>
  <inkml:trace contextRef="#ctx0" brushRef="#br0" timeOffset="28488.7676">18768 2053 210,'0'0'128,"0"0"-83,0 0 27,0 0 17,0 0-37,0 0-24,12 8-27,2 25 16,5 9 40,-1 5-32,-2 1-3,2-6-5,-4-3-17,-1-1 14,0-8-7,1 0-6,1-3 20,-2-4-14,-1-7-2,-3-5-2,-1-6 3,-2-5-7,1 0 1,0 0 0,2-17 12,1-7-11,1-5 6,-2-2-1,0-2-2,0-5-4,-3-1 0,0-6-2,-1-4-1,2 0 2,0 2-10,-1 4 10,-3 9-34,-1 9 1,-1 8-21,-1 10-90,0 5-86</inkml:trace>
  <inkml:trace contextRef="#ctx0" brushRef="#br0" timeOffset="28827.3977">19360 2025 406,'0'0'156,"0"0"-104,0 0-52,0 0 0,-1 81 31,-5-37 33,5-1-33,-2-5-6,1-2-7,2-4-17,-1-5-1,-1 0 0,2-4 0,-3-4-1,2-2-6,1-8-28,0-5-117,0-4-113</inkml:trace>
  <inkml:trace contextRef="#ctx0" brushRef="#br0" timeOffset="29090.1615">19362 1959 372,'0'0'120,"0"0"-54,0 0-17,0 0 7,84-61-11,-59 53-26,0 0 1,1 5-15,-3 1-5,0 2 0,-1 0-27,1 0-32,-8 14-104,-7 3-77</inkml:trace>
  <inkml:trace contextRef="#ctx0" brushRef="#br0" timeOffset="29312.8359">19352 2236 230,'0'0'69,"0"0"-53,0 0 16,0 0-7,101-30-15,-71 25 0,-5 4-6,1 1-3,-6 0-1,-7 4-23,-5 10-72,-8 2-97</inkml:trace>
  <inkml:trace contextRef="#ctx0" brushRef="#br0" timeOffset="29513.3784">19359 2460 280,'0'0'16,"0"0"-10,0 0 76,0 0 34,0 0-28,110 0-48,-68-7-8,-5 0-32,1 1 4,-2 2-3,-2 1-1,-3 2-36,-1-1-95,-9 0-186</inkml:trace>
  <inkml:trace contextRef="#ctx0" brushRef="#br0" timeOffset="30199.4931">19866 1945 427,'0'0'163,"0"0"-131,0 0-32,0 0 0,0 0 31,18 92 38,-15-45-12,0 2-31,-3-3-6,0-3-7,2-6-8,1-5 0,0 0-3,0-3-1,1-5 2,-1-5-3,3-5-8,-3-7-49,-2-5-102,1-2-90,-1 0-66</inkml:trace>
  <inkml:trace contextRef="#ctx0" brushRef="#br0" timeOffset="30662.8213">19868 1948 124,'0'0'150,"0"0"-96,0 0-5,44-89 29,-29 76-22,0 1 12,-1 6-1,-1 3-38,4 3-10,-1 0-17,5 19 1,-2 9 9,-2 1-9,-6 3-3,-7 1-6,-4 0-57,-2-1-6,-19 0-19,-4-2 10,-5-6-12,2-6 13,5-5 38,5-8 39,8-2 21,7-3 60,3 0 4,0 0-37,0 0-11,3 0-26,15 0-4,7 8 24,4 3 20,2 1-23,-3 4-15,1-1 7,-4-1 3,-2 3-20,-3-2 0,0 5-3,-4-1-4,0 1-59,-2-2 27,2-3-127,-4-5-88</inkml:trace>
  <inkml:trace contextRef="#ctx0" brushRef="#br0" timeOffset="31217.3177">20654 1865 396,'0'0'67,"0"0"-38,-88-28 33,61 22 12,6 6-31,5 0-22,3 0-10,2 0-2,5 9-9,3 12 0,3 8-8,0 7 8,0 4 7,12 4 6,6 1 4,4 0-9,5-4-8,5-2 0,0-6 0,0-4-3,-7-2 6,-7-6-3,-9 0 5,-9-2-1,0-1-4,-12 0 0,-14-1 4,-3-6 2,-4-5-5,3-5 7,0-1 2,-1 0-4,-1-4-12,0-9 4,2 2-10,4-3 1,6 3-1,6 1-9,5 1-35,9 1-76,0-2-121</inkml:trace>
  <inkml:trace contextRef="#ctx0" brushRef="#br0" timeOffset="31901.3552">20989 1879 544,'0'0'55,"0"0"-50,0 0-6,0 0 1,0 0 0,0 0 10,-17 101 20,6-43 16,-2 6-14,1-5 4,-1-5 17,4-10-38,3-10-12,1-4-2,2-6 4,0-6-8,0-6 3,2-7-21,1-5-17,0 0-34,0-9-4,0-16-56,5-6-36,6-6 104,-2-7 51,4-6 8,-4-6 5,2 0 9,-1 1 35,-1 4 19,0 5 6,-1 7-3,-1 8 13,-1 7 21,-1 6-49,-1 9-21,-1 4 2,2 5-30,5 0 0,5 21-2,7 12 5,-1 13 3,-3 6 14,-3 6-21,-5 0 3,1-1 0,-1-7 3,-1-10-9,-3-6 3,0-9-1,-2-4 6,-2-4-6,-1-5 0,-1-6 0,0-3-34,0-3-41,0 0-109,0-5-154</inkml:trace>
  <inkml:trace contextRef="#ctx0" brushRef="#br0" timeOffset="32066.6768">20981 2115 344,'0'0'0,"0"0"-32,0 0-74,0 0 22,101-39-3</inkml:trace>
  <inkml:trace contextRef="#ctx0" brushRef="#br0" timeOffset="32521.1322">21385 1820 611,'0'0'85,"0"0"-74,0 0-6,0 0 30,0 0-26,0 0 0,0 66 3,0-14 8,0 6 3,-6 7-6,-3-3-11,0-6 15,2-7-20,4-11 4,0-6-5,3-7 2,0-8-6,0-7 1,6-2 1,10-5 0,6-3 4,7 0 4,2 0-1,2-6 1,0-7-4,0 3-2,-4 1 0,1-2-5,2 4-15,-1 0-3,5 0 1,-3 0-248,-8 3-133</inkml:trace>
  <inkml:trace contextRef="#ctx0" brushRef="#br0" timeOffset="35090.1596">10949 1893 14,'0'0'46,"0"0"-43,0 0 8,0 0 10,0 0 8,0 0 26,0 0 9,76 0 4,-58 0-26,1 0-20,4 0 3,-1-2-5,5 2-5,-3-1-8,12-4-6,2 0 10,4 0-6,4-2 2,1 3-4,0-1 1,-2 2-4,0 2 0,-3-2 0,-2 1-1,-1 1 2,-1-1 4,1 1-5,-3-1-3,2-1 1,-1 2 2,0-2 0,-1 0 6,3-2-5,2 2-1,3-3 0,5 2-2,2-2 0,4 1 1,1 1 1,4-2 4,1 1-2,2-2-2,1-1 0,2-3 1,1 1-1,2 2 0,-2 0 0,-5 1-2,-1 3 2,1 1 0,2 1-1,1 2 2,4 0-1,0 0 0,2-1 2,4 0-4,5-2 3,6-2-1,5 0 0,0-1 1,-2 0-1,1 0 0,-5 3 1,-2 0-2,-7 2 1,3 1 0,2 0 0,1 0 4,1 0-9,0 0 5,-1-1 0,0-1 0,0 2 1,0 0-1,-6 0 0,0 0 4,-4 0-5,2 0 1,-2 0 0,1 0-2,6 0 7,0 0-5,8 0 0,2-3-3,1-2 1,-1-2 1,1 1 1,-2 1 0,0-1-2,-1 2 2,-3-2 0,0-1-12,-1 2 11,0-1-3,-3-2 3,3 2-2,1 0-6,4-2 8,3 3 1,0-3 0,-1 0-1,1 0 1,0-2 0,1 4 0,-1-1 2,0 1-2,-1-1 0,-1 0-1,-3 1-2,3 0 4,0 2-1,4-1 0,-1-1 2,-2 2-2,-1-2 0,-2 1 0,1 2-2,1-3 2,-2 2 0,0-1 0,-1-1 2,-1 2-3,-4-1 1,-1-1 0,-1 1-2,0 1 5,2 1-3,0 0 0,-1 0 0,-5 0-1,4 0 1,0-1-1,-2 0 0,4 1 2,-5-1-1,0 1 0,-1 0 1,1 1-2,-6 1 1,2 1 0,3 0 6,5 0-6,5-2 0,4-2 1,4 1 0,-2-3-2,3 3 0,1-2-2,-1 2 3,0 0 2,-1 0 0,-2 2-2,-2-1-1,-1 1 0,2-2 1,2 1 0,5-3 3,0 2-3,-1-1 0,-1 0-2,-4 2 2,0 2-1,-4 0 1,-4 0 0,-3 0 3,0 0-3,-2 0 0,-1 0 0,-2 0 1,2 0-5,1 0 2,1 0 2,-1 0 2,-4 0 1,-1 0-3,2 0 0,-2 0-1,3 0-1,2 0 2,-2 0 0,0 0 2,0 0 0,1 0-2,-2 0 0,3 0-2,-1 0 0,7 0 4,4 0-2,3 0 1,0 0 0,0 0-1,1 0 0,2 0-2,2 0 2,-4 0 0,-1 0 0,0 0-1,-3 0 4,0 0-3,1 0 0,2 0-3,5 0 2,0 0 1,1 2 0,3-2 0,3 1 1,4 2-1,2-1 0,3 2 3,-2 1-4,1-2 1,4 1 0,2 2 0,4-3 0,2-1 0,-1 1-1,0 0 3,-3-2-3,-3 4 2,-8-2-1,-7 3 2,-9 1 0,-10-1-4,-7 4 0,-10-3 2,-6 0 0,-12 2 0,-14 0-2,-16 1-52,-14-3-73,-3 1-47</inkml:trace>
  <inkml:trace contextRef="#ctx0" brushRef="#br0" timeOffset="36810.2537">13891 3176 6,'0'0'13,"0"0"7,0 0 36,0 0-7,0 0 2,0 0 16,80-4-10,-66 4-29,2 0 17,-1 0-15,3 0-16,-1 0 2,2 0-9,6 0-6,2 0 12,3 0-13,6-3 15,1-1 6,5-1-4,3 2-8,-5 0-9,0 0 7,0 1-5,-1 2 0,2-1 0,0-2 2,1 0-4,2-2 6,2 2-3,2 2-3,4-2 0,1 0 0,4 0 0,4-2 2,0 2 2,5-3-4,3 2 3,-2-1-3,2 0 0,2 1 0,2 0-1,8 1 2,1-2 3,1 1-4,-1-1 1,1 1-2,3-1 1,5 0 0,3 1 8,-1 1 0,2 0-2,3 0-1,1 0-4,4 0 5,7-1-3,2 1-3,8-2 16,0 2-8,0 0 2,-1 0-7,2-1 0,-3-1-4,0 0 4,3 1-3,4-2 2,6-2 6,0-1-8,2 0 0,-3-1-3,-3 2 3,-5-1 0,-7 3 0,-3-2 3,-9 1 1,-4 1-4,-1 0 0,-1 1-2,-2 0 2,-2 0 0,-2-1 0,-5 0-3,0 0 5,2 0-2,-4 1 0,0 0 3,-3 1-3,1 0 0,0-1 0,-5 2 0,4 2 0,2-1 0,6 1-2,6 0 3,2-1-1,1 2 0,2 0 1,0-2-4,3 1 5,-4 1-2,-1-2 0,-2 2-1,-2 0 1,0 0 1,5 0 2,0-2-3,-2 0 0,-5 0 0,-8 1 0,-12-1-2,-7 2 2,-11 0 0,-15-1 0,-14 1-4,-14 0-24,-11 0-37,0 0-37,-3 0 56,-16 0-57</inkml:trace>
  <inkml:trace contextRef="#ctx0" brushRef="#br0" timeOffset="230712.3095">4217 4105 139,'0'0'118,"0"0"-52,0 0 5,0 0-13,0 0 6,0 0-6,0 0-19,0-2 10,0 2-21,0 0-15,0 0 2,0 0-12,0 0-6,0 13 2,3 12 1,3 11 4,2 6-4,2 2 0,2 3 16,0-2-9,0-1-3,2 2-4,-1 3 6,-4-3-5,-3-2-1,1-4 0,-4-5 2,0-6-1,-3-4-2,0-5-4,0-6-30,0-9-33,0-5-86,0 0-66</inkml:trace>
  <inkml:trace contextRef="#ctx0" brushRef="#br0" timeOffset="231260.2997">4314 4418 44,'0'0'44,"0"0"-33,0 0 13,0 0 16,0 0 11,93 0-3,-68 0-14,2-3-18,-2-3-14,-5 0 5,4-1-1,-4-2-2,-3-2-2,2-2-2,-5 0-2,-4 0-12,-4 0-3,-4-1 17,-2-1 6,0-4 12,0 0 22,0-2-14,0 3 19,0 1-5,-5 4 7,2 2 14,0 6-14,3 3 10,-4 2-10,4 0-20,0 0-10,0 2-17,0 17 1,0 13-1,0 8 4,0 7 17,4-1 1,-1 0-6,0-4-8,3-2-2,0-1-5,0-2 10,1-2-9,-1-7-2,-1-2 0,1-8 1,-3-5-6,2-5-21,-1-8-66,6 0-115,1-11-85</inkml:trace>
  <inkml:trace contextRef="#ctx0" brushRef="#br0" timeOffset="232447.5601">4835 4544 336,'0'0'47,"0"0"-47,0 0 0,0 0 25,0 0 49,0 0-24,52 2 11,-32-2-20,2-10-20,-1 0 2,-3 3-17,0-4 0,-6 3-2,-1-2 2,-3 2-4,-2-2 3,-3 0-4,-3-2 13,0 0-12,0-2 3,-3 2-2,-8 0 1,-3 3-4,0 3 2,-2 3 4,1 2 4,-3 1-1,1 0-1,1 1 2,4 13-8,-1 4 3,7 4-5,0 5 0,6 7 15,0-3-14,0 1 11,1-4 0,10-2-7,5-5-2,1 0 0,2-4 1,3-2 13,-2-6-15,4-5 4,-2-3-6,5-1 3,-2 0-2,2-3-1,0-10 5,-3 1 0,-2-2 1,-4-1-3,0-3-3,-2-1 1,-4-5-3,-4-3 0,-5-1 2,0 0-4,-3 1 13,0 4-9,-3 3 0,-5 7 3,-1 1 0,-2 3 3,0 0-2,0 5-4,3 2 4,2 1-4,3 1 0,0 0-2,3 0-4,0 0 6,0 0-4,0 1-1,0 8 0,9 0 5,5 0-2,0 0 2,4 2-1,0-2 1,-2 0 0,1-2 2,2 2-2,-1 2 0,1 1-2,1 0 5,-5 0-5,-2 1 2,2 1 0,-5 3 0,-1-2-1,0 0 1,-4-2 0,2 3 2,-4-2-6,0 1 4,3-1 0,-3-2 10,2-3-6,3-1-3,-3-5-1,4-2-1,0-1-3,7 0 4,4 0 0,4-6 15,1-7-10,0-2-3,-4-2-2,-3 2-2,-3-2-6,-6-2 8,0-3-10,3-3 8,-8-4-14,-1 0 9,-3 0 3,0 2-5,0 7 5,-10 5 4,-2 8 0,1 4 6,0 3-2,0 0-8,2 6 1,-1 17 3,7 8 2,3 7 1,0 1 4,0-5 10,16-2-9,1-7-2,2-5-6,3-5 0,1-4-4,4-9 4,1-2-32,2 0-36,1 0-177</inkml:trace>
  <inkml:trace contextRef="#ctx0" brushRef="#br0" timeOffset="232717.1181">6179 4676 161,'0'0'246,"0"0"-238,0 0 32,0 0 58,0 0-3,0 0-20,11 36-46,-13-18-5,-10 2-20,-6 1-4,-4-2-66,1-1-189</inkml:trace>
  <inkml:trace contextRef="#ctx0" brushRef="#br0" timeOffset="234268.0918">7015 4409 314,'0'0'134,"0"0"-93,0 0 18,0 0 23,0 0-39,0 0-43,0 5 6,0 12-6,0 5 13,0 4-1,0-1 2,3 0 13,0 1-20,3-3 10,0-6-17,2-1 8,0-4-10,6-4 2,-1-2 0,2-6 2,1 0-2,2-5-5,0-13-5,1-5-16,-2 1 2,-4-1 2,-2 0 22,-4 2-5,-1 5 5,-1 2 0,-1 7-1,-3 3 4,-1 1 22,0 3 8,0 0-17,0 0-13,2 0-3,1 0-3,3 8-3,3 8 6,1-1 12,-1-1-12,0 1 1,-1-2 8,5-1-2,-1 0-7,0-3 1,-3-2 1,-3-1 5,-1-1-7,-4-4 0,1-1 1,-1 0 4,-1 0-5,3 0 5,-2-6 0,1-10-10,1 1 5,-2 0 0,-1 2-8,0 3 12,0-1-4,0 6 0,0-5 2,0 4-3,0 4 1,0-3 0,0 4-5,0-1 4,2 0 0,7 1-2,4-1-2,5 2 1,3 0 4,0-1 0,3-2 0,7-3 3,4-3-3,0-1 0,4-3 5,-3 3-9,-3 1 4,-5-2 0,-3 2-2,-8 3 5,-4 2-3,-7-1 0,-4-1 7,-2 0-6,0-3 0,0 3 0,-14-2 21,2 4-17,-3 2 12,-1 2-15,1 0 8,-1 0-8,-1 10 5,2 9-6,3 8 12,4 3-7,6 0 11,2 1 1,0-5-16,13-2 9,4-4-9,5-5 1,2-4 1,1-7-2,2-4-4,-1 0-3,4-9-52,-7-7-64,-3-2-365</inkml:trace>
  <inkml:trace contextRef="#ctx0" brushRef="#br0" timeOffset="235571.5792">8838 4511 308,'0'0'200,"0"0"-188,0 0 10,0 0 8,0 0 9,0 0 12,31 26-34,-17-26 16,2 0 2,9-4-14,-1-13 3,-3-1-20,0-4 4,-4 0 4,-3-1-12,-5 1 0,-4 2-7,-2 2 4,1 3-1,-4 2 2,0 4 2,0 2-2,0 4 10,0 1-8,0 2 7,0 0 2,0 0-9,0 9-9,0 9 9,8 4 17,4 1-11,2 3 6,0-4-7,2 4 1,-5-4 7,-2 1-11,-6-2-2,-3-3 0,0 0-1,0-4 1,-5-5 1,-5-3-1,2-3 6,1-3 5,6 0-4,1 0 6,-2 0-12,2 0 23,-1 0-21,1 0-1,0 0 0,0 0-2,3-2-3,13-10-1,8-6 8,4 0-8,5-5 4,3 1-7,1-1 7,0 0-13,-2-2 5,-5-1 0,-5 0-13,-4-3 14,-8-2-4,-3-1 11,-7-5 0,-3 3 5,0-2-2,-4 2 0,-9 3-3,-1 6 24,1 5-4,7 8-6,1 5 14,2 5-19,3 2 13,0 0-22,0 9-11,0 21-1,8 15 12,4 11 2,3 4 23,-3 0-17,-1-1 20,-3-5-1,3-2-26,-4-8 14,0-4-13,-1-8-2,-1-11 2,-2-6 3,-2-7-5,1-6 0,-2-2-14,0-3 13,3-24-6,1-9-27,7-8 3,-1 5-2,3 6 19,-2 9 7,1 9 7,0 5 1,0 6-1,6 4 0,0 0-8,6 0 11,2 2-3,0 10 0,-1 1 7,-1 2-7,-2 5 0,-4-1 0,-3 1 2,-5 1-1,-2-3-2,-2-3-18,-3-1-59,-1-7-48,-2-5-352</inkml:trace>
  <inkml:trace contextRef="#ctx0" brushRef="#br0" timeOffset="236981.8118">10306 4418 226,'0'0'136,"0"0"-108,0 0 31,0 0 0,0 0 3,0 0-37,-98-33 5,73 36 8,0 12 2,4 3 1,6 3-25,-1 5 12,5-2 4,1 2-24,4-2 0,3-5-8,3-1 4,0-2-4,0-5 0,3-3 4,9-4-2,5-4 4,3 0-5,6-5-1,-1-13 1,-2-2-2,-3 0 1,-6 2 0,-2 4-2,-5 7 3,-2 4-1,-4 1 0,-1 2 0,0 0-1,0 0 1,0 0-3,0 0 2,2 10 1,1 0 1,4 1-1,0-4 0,4 1-3,4-2 5,3-4-2,6-2 3,1 0 0,6-2-6,-1-12 1,0-1 2,-2-3-4,-5 0 3,-1-1 1,-6-6 1,-2-2 2,-5-6-2,0-3-1,-2-6 0,-1-5 0,2-4 4,-1-2 3,-4 4-3,-3 2-1,0 10 4,0 6-6,-10 9 14,-4 9 9,0 8-2,-3 5-10,1 0-12,-1 28-1,-4 20-4,2 15 1,1 10 4,12 1-4,6-2 7,0-6-3,6-4 0,19-7-3,4-6 3,8-9 3,0-10 0,4-10 3,-1-9-4,-3-11 2,4 0-4,0-15 0,4-14-3,-3-9-3,1-7-15,-1-8 15,-5-5-13,-4-4 6,-3-1-8,-6 0 7,-10-1 13,-9 4 0,-5 4 1,0 7 14,-6 7-2,-10 10 12,2 12 13,4 10-13,2 10-7,2 0-17,-4 27-7,-8 22 2,0 21 10,2 8 1,1 2 16,12-6-10,3-5 6,0-10-18,19-8 0,8-9 0,10-12 0,4-10-1,3-16-30,0-4-37,0-13-24,-8-20-382</inkml:trace>
  <inkml:trace contextRef="#ctx0" brushRef="#br0" timeOffset="238363.1225">12844 4370 368,'0'0'192,"0"0"-192,0 0 1,0 0 13,0 0 10,0 0 11,31 15-10,-13-15-2,0 0 7,4 0-23,3-4-1,4-7 7,-1-3-6,-2 0-7,-1-1 0,-6-1 0,-5 0 5,1 1-2,-8-3-3,2 1 0,0 1 4,-5-2-7,1 1 3,-3 2 0,-2 5 7,0 0-6,0 4 6,0 0 25,0 3-19,0 2-5,0 1-8,0 0-4,1 0 3,11 6-7,7 10 8,4 4 16,2 4-14,-2 0 9,-1-2-3,-1 1-1,-3-2 10,-2-3-7,-2-1-10,-6-4 16,-6 1-15,-2-4 5,0 1 12,-15-1 0,-7 0 4,-2-3-14,-6-4-4,-2-1-4,3-2-41,0 0-10,4 0-22,9 0-58,7 0-24,9 1-43,0-1-78</inkml:trace>
  <inkml:trace contextRef="#ctx0" brushRef="#br0" timeOffset="238966.1897">13712 3807 114,'0'0'75,"0"0"80,0 0-34,0 0-57,0 0-39,0 0 32,-4 89 28,2-48-42,2-1 9,0 2-16,0 0-20,0-1 22,0 1-30,0 2 9,3-3-8,0-2 7,-1-4 13,-2-7-26,1-4-3,1-5 3,-1-6 0,2-6-3,-2-5 0,1-2-24,1 0 8,4-17-27,1-2-56,0-3-152,-8 3-157</inkml:trace>
  <inkml:trace contextRef="#ctx0" brushRef="#br0" timeOffset="239296.7662">13730 4191 315,'0'0'81,"0"0"-25,0 0 18,0 0-19,0 0-2,0 0-24,76-81-15,-51 73 23,1 4-19,-4 4-1,-4 0 1,0 1-14,-3 13 3,-2 4 7,-4 2-13,0-1 24,0 2-9,-3-1 0,-1-4 11,-2 1-24,-3-3 11,0 0-3,0 0-9,0-2 4,0 3-6,0-4 0,0-3 2,0 0-2,0-6-10,3-2-39,4 0-51,5-4-110,-2-10-269</inkml:trace>
  <inkml:trace contextRef="#ctx0" brushRef="#br0" timeOffset="240469.2143">14319 4093 268,'0'0'115,"0"0"-51,0 0 58,0 0-59,-98-8 12,75 12-28,4 9-12,6 6-7,0 6-6,5 2-6,3 0 11,5-1-21,0-2 0,0-5-6,13-2 0,4-4 0,7-2 5,4-5-5,3-5 4,2-1 3,-3 0 0,-3 0-7,-9-1 0,-3-9-2,-6-3 2,-5-4 0,-1-4-4,-3 0-5,0-2 4,0 3 4,-7 1 1,-2 2-2,1 3 5,3 4-3,-1 0 0,3 5 4,0 0-4,3 2 0,0 2-8,0 1 6,0 0-7,0 0-7,12-4 14,7 4-2,3-1 4,1-1 0,2 1 1,0 1-6,2-1 6,-2 1-1,1 0 4,-5 0-1,-2 0-5,-2 0 2,-4 9-6,-4 5 4,-3 8-2,-3 0 4,1 3 5,-1-3-3,2-1 11,1-3 3,0-4-13,3-4 15,-2 0-17,4-6 0,-4-3 1,6-1 4,3 0-4,1-14 5,4-5-6,-4-4-1,-1 1-11,-4 0 11,-4-4-1,-1 5-8,0 3 5,-4 6 1,-1 6 3,-2 2 11,0 4 6,0 0-4,0 0-13,1 0-16,5 13 7,2 3 9,2 4 0,2 2 10,0 1-7,0-2 1,2-3-3,-3-3 6,-2-4-11,2-7 4,-2-1 0,-2-3 5,2 0 0,0-1-5,0-17 0,0-5-8,-3-1-1,-3 0-9,-1-2 10,-2 4 3,0 1 7,0 6-2,0 1 0,0 7 2,0 2-2,0 2 3,0 3 5,0 0-8,0 0-1,7 0-1,9 0-1,7 0 6,3 0-2,1 0-1,3 0 1,-3-2-3,3-4-3,0-1-9,0-2-5,-6 2-146,-10-3-150</inkml:trace>
  <inkml:trace contextRef="#ctx0" brushRef="#br0" timeOffset="249761.3415">17340 3702 281,'0'0'66,"0"0"-28,0 0-14,0 0 30,0 0-1,0 0 16,0 0 2,5-47-28,-5 41-1,0 0-21,-2 0-5,-5 0 10,-1 0-25,-3 0 2,2 1-3,-4 1-2,0 1-4,1 3 6,-4 0 0,1 0-2,-3 0 5,1 0-3,0 7 0,2 2-1,3-1-2,6 2 3,3 3 0,3 5-3,0 3-4,3 4 7,13 5-1,5 0 1,6 3 0,0 1 0,3-1 0,1-3-2,3 2 9,2-3-7,2 2 4,2-4 3,-6-1 4,-7-2-11,-7-2 0,-7 0 4,-9 0 0,-4-4-4,0-2 0,-1-1 9,-17-2-8,-3-3-1,-8-4 0,-2-3 8,-6-3-2,0 0-12,-5-8-2,1-7-20,2-1 12,4-2-29,7 2-10,8-1-4,10 0-56,10 0-40,0-1-109</inkml:trace>
  <inkml:trace contextRef="#ctx0" brushRef="#br0" timeOffset="250209.2883">17678 3651 185,'0'0'73,"0"0"-39,0 0 36,0 0-4,0 0-7,0 0 5,78 3-32,-50-3 17,3 0-22,-1-3-13,0-3-3,-3 2-11,-7 1-3,-5 3-43,-3 0-47,-7 0-75,-5 3-42</inkml:trace>
  <inkml:trace contextRef="#ctx0" brushRef="#br0" timeOffset="250447.5879">17839 3690 62,'0'0'166,"0"0"-120,0 0 0,0 0 50,0 0 22,-3 105-23,3-68-55,0 6 12,0-1-27,0 2 23,3-4-20,-3-2-22,0-5-6,1-5 0,-1-2 3,0-6-7,0-5-11,0-6-49,0-6-45,0-3-83,0 0-10</inkml:trace>
  <inkml:trace contextRef="#ctx0" brushRef="#br0" timeOffset="250625.9928">17773 4137 38,'0'0'211,"0"0"-41,0 0-26,0 0-36,0 0-85,0 0-20,-4-3-3,23 3 12,5 0 0,4 0-3,5-2-8,4-1-2,0-1 1,4-2-43,1 0-51,1 0-57,-3-1-48</inkml:trace>
  <inkml:trace contextRef="#ctx0" brushRef="#br0" timeOffset="251049.2015">18192 3682 285,'0'0'189,"0"0"-134,0 0-14,0 0 4,0 0-22,0 0-20,-3 59 18,3-17 34,0 0-31,0 0-12,0-3 2,0-2 4,0-6-17,0-4 6,2-6-7,-1-6-4,1-4 1,-1-8-53,4-3-93,-1 0-109,4-18-20</inkml:trace>
  <inkml:trace contextRef="#ctx0" brushRef="#br0" timeOffset="251449.9283">18209 3690 469,'0'0'112,"0"0"-48,0 0-61,0 0-3,0 0 0,0 0 0,53 45 32,-27-15 6,-3 1-23,0 3 17,-1-2-25,1-4 8,-2-2-13,0-4 6,-1-2 1,-4-5-7,-2-2 0,-2-3 2,0-3 0,-3-1-4,-1-5 0,-2-1 2,0 0-2,4-10 5,-3-11-2,4-6 7,-2-5-2,-3-1-8,-2-2 0,-2-1 7,-1-2-7,-1 1 2,0 3-1,0 3 3,0 9-3,0 5-2,0 7 1,-3 5-33,2 3-3,-1 2-102,-2 0-198</inkml:trace>
  <inkml:trace contextRef="#ctx0" brushRef="#br0" timeOffset="252129.628">19008 3691 134,'0'0'116,"0"0"-39,0 0 13,0 0 4,0 0-28,-79-64-43,55 62 9,-2 2-13,-3 0-5,4 3 15,1 12-24,3 8 7,2 4-4,2 7-1,4 4 19,5 3-3,4 1 10,4-2-2,0-2-18,0-3 1,14-5-12,2-6 2,2-4 3,4-9-7,2-3 0,0-6-1,-2-2 9,-1 0-8,-2 0 0,-7-5-6,-5-1 0,-6-2-4,-1-1 10,0-4-1,-5-2-14,-4-2-5,3 2 19,-1 3-7,6 1 6,1 1-11,0-1 13,4-1-1,14 2 7,6 1-6,4 3 1,2 3 2,1 3 6,-3 0-5,-5 6-3,-2 9 2,-6 2 5,-5 1-16,-5 0 6,-2 1 2,-3 1 7,0-2-7,0 0-9,0-2-9,0-5-66,0-5-108,0-6-112</inkml:trace>
  <inkml:trace contextRef="#ctx0" brushRef="#br0" timeOffset="252552.8607">19375 3593 250,'0'0'244,"0"0"-118,0 0-32,0 0-55,0 0-14,0 0-15,0 76 5,-1-30 13,1 6-7,-3-1-11,0-2 19,-2-4-14,1-5-1,0-9-9,4-7 1,0-3-6,0-6 0,0-4-2,5-4-2,4-5 3,2-1 1,5-1 9,4 0-6,5-1 1,3-11-4,2 0 6,0 0-14,-3 0 6,-3 3-25,-3 0-9,-2-1-41,-4 2-74,-6-2-126</inkml:trace>
  <inkml:trace contextRef="#ctx0" brushRef="#br0" timeOffset="252985.1895">19820 3623 407,'0'0'207,"0"0"-185,0 0-17,0 0 0,0 0 42,9 98 35,-8-58-43,1-1-15,-1-2 7,1-2-29,1-4 16,-1-2-15,1-5 1,-2-4-1,-1-5-1,2-8-4,-1-2-13,3-5-59,1 0-70,-1 0-151,1-14-22</inkml:trace>
  <inkml:trace contextRef="#ctx0" brushRef="#br0" timeOffset="253229.6602">19813 3612 492,'0'0'59,"0"0"-48,0 0-4,0 0 14,34-79 24,-16 70-3,4 2 15,5 2-39,4 2-12,0 3 3,-1 0-7,-5 0-2,-5 3 0,-2 9-20,-7 2-33,-5 2-58,-6 5-27,0 2-54</inkml:trace>
  <inkml:trace contextRef="#ctx0" brushRef="#br0" timeOffset="253486.1139">19836 3818 162,'0'0'63,"0"0"-7,0 0 65,0 0-9,0 0 6,0 0-31,88 3-53,-59-3-7,-2 0-21,-5 0-1,-1 0-3,-5 0-2,-5 4-6,-5 10-28,-6 4-32,0 6 2,-12 3-17,-12 2-63,-4 2-11,-2-1 6</inkml:trace>
  <inkml:trace contextRef="#ctx0" brushRef="#br0" timeOffset="253671.031">19856 4113 57,'0'0'140,"0"0"1,0 0-25,0 0-16,0 0 17,94-2-33,-55-11-56,0-4-10,-1 3 8,-5 1-20,-3 2-2,-5 4-4,-1-1-4,-2 2-8,-2 2-29,-5 1-65,-5 0-103,-3 0-159</inkml:trace>
  <inkml:trace contextRef="#ctx0" brushRef="#br0" timeOffset="254751.742">21384 3454 263,'0'0'90,"0"0"-39,0 0-13,0 0-7,0 0-19,0 0 11,-84-2-5,65 23-15,1 5 6,0 5-6,2 9 12,5 4 36,6 3-23,5 1 32,0-3-32,0-9-20,14-4 14,5-6-13,5-7-6,0-5 16,5-5-18,3-6 10,4-3 2,0 0-10,-3-12 6,-1-5-9,-5-1 4,-7-3-2,-4-3 9,-8 0-11,-7-3 1,-1-2 2,0 1-6,-16-1-2,-8 5-15,-3 3 9,-3 4-38,-1 7-18,-2 5-93,0 5-161</inkml:trace>
  <inkml:trace contextRef="#ctx0" brushRef="#br0" timeOffset="255021.1999">21294 3645 66,'0'0'119,"0"0"4,0 0 21,0 0-44,0 0-31,0 0-49,79 18 25,-51 4 5,1 2-36,-1 0 19,-1 0-20,-3-1-11,1 0 18,-1-2-19,0-3 4,-3-3-5,-3-3-2,-1 0-6,-4-3-28,-4 0-84,1-3-84,-6-3-113</inkml:trace>
  <inkml:trace contextRef="#ctx0" brushRef="#br0" timeOffset="255559.6624">21852 3532 287,'0'0'20,"0"0"-6,0 0 17,0 0 79,0 0-5,0 0-80,-18 36-20,18 6 44,0 3 4,0 2 3,0-6-15,12-6-33,4-4 9,1-8-14,2-6-1,4-4-1,-2-9 6,3-4-5,2 0-2,3-12 0,0-11 1,-2-4-1,-6-3 0,-7 0-3,-7-3 3,-2-1-3,-2-2 3,-1 0-17,-2 1 3,0 3-44,0 6-12,0 10-37,-4 6-118,-3 10-98</inkml:trace>
  <inkml:trace contextRef="#ctx0" brushRef="#br0" timeOffset="256092.2687">22394 3464 475,'0'0'219,"0"0"-195,0 0-20,0 0 6,0 81 4,3-37 45,-2 0-25,1-2-5,1-3-7,1-3-20,-3-1-1,-1-6 2,2-1 1,-2-6-5,3-4 1,-2-7-22,2-5-22,4-6-108,-1 0-110,2-9-71</inkml:trace>
  <inkml:trace contextRef="#ctx0" brushRef="#br0" timeOffset="256593.5421">22414 3529 390,'0'0'117,"0"0"-73,0 0 42,17-92-22,-1 72-16,2 4-1,2 7-27,3 3 6,0 6-26,-2 0 9,3 16-9,-5 5 0,-4 5 1,-6 1 1,-3 0 4,-6 3-6,0 2 0,-13-2-6,-11 0 6,-4-3-14,-1-4 1,2-5 13,8-8-10,7-5 10,8-5 0,4 0 3,0 0-4,0 0 1,8-1 0,9 1-6,7 0 9,1 0-3,0 7 0,-1 5 2,-3 3-3,-2 1 1,-2 1 0,-2 1 13,-5 0-10,-4-1 8,-3-1-11,-3 3 4,0-3-4,-15 2 2,-6-3 2,-4-2-8,-5-3-8,-2-6-16,1-4-44,3 0-79,4-6-16,8-10-77</inkml:trace>
  <inkml:trace contextRef="#ctx0" brushRef="#br0" timeOffset="256963.3478">22871 3405 325,'0'0'181,"0"0"-70,0 0-26,0 0-41,0 0-41,0 0 0,23-3 5,3 3-1,4 0 21,0 0-25,3 0-3,-2 0 6,-5 0-6,-7 2-25,-9-1-57,-10 4-112,0 1-42,-6 1 0</inkml:trace>
  <inkml:trace contextRef="#ctx0" brushRef="#br0" timeOffset="257163.8955">22975 3464 182,'0'0'277,"0"0"-217,0 0-19,0 0 36,0 0-5,-9 89-24,9-64-22,0 4-13,0-1-1,0 4-8,0-1 2,0 1-6,-4-3 4,-5-2-13,5-4 8,-2-4-28,0-2-8,1-5-100,-5-5-75,2-2-48</inkml:trace>
  <inkml:trace contextRef="#ctx0" brushRef="#br0" timeOffset="257357.6417">22883 3870 323,'0'0'219,"0"0"-148,0 0-38,0 0-26,0 0 14,0 0 42,105-22-42,-62 11-4,-1-1-17,-1 1 6,-5 4-15,-6 0-22,-8 2-69,-4 3-32,-6 1-70,-6-1-73</inkml:trace>
  <inkml:trace contextRef="#ctx0" brushRef="#br0" timeOffset="257711.8734">23356 3356 507,'0'0'104,"0"0"-92,0 0 10,0 0 47,0 0-4,116 13-18,-68-13-45,1 0 12,-1-7-14,-6-1 5,-9 2-10,-8 2 5,-9 4-30,-8 0-4,-5 0-79,-3 0-145,0-3-149</inkml:trace>
  <inkml:trace contextRef="#ctx0" brushRef="#br0" timeOffset="257965.818">23590 3378 347,'0'0'115,"0"0"-38,0 0 53,0 0-58,0 104-15,0-74-20,0 1-19,0 1 26,3 2-24,-1-3-18,1-2-1,-2-1-1,1-4 0,-1-2-9,-1-1 5,0-5-28,0-4 1,0-3-68,0-4-147,0-5-156</inkml:trace>
  <inkml:trace contextRef="#ctx0" brushRef="#br0" timeOffset="258814.7584">25057 3789 307,'0'0'174,"0"0"-123,0 0 6,0 0 60,0 0-46,0 0-42,-26 1 1,6-5-28,-3-5 12,1-3-3,-2-5-8,2-2 2,2-10-5,1-4-7,1-6 0,1-3-14,0-2 18,1-4-5,-1 0-32,3-2 40,4-2-1,5 0 1,5 4-6,0 6 11,0 12-5,8 12 0,-1 7-3,-4 8-2,0 3 5,-1 0-10,1 21 9,-3 23-13,0 18 14,-21 16 0,-13 4 6,-5-2-4,3-9-2,9-12 0,11-11 5,7-10-1,6-8-4,3-9 0,0-6 4,3-4-3,17-7-1,13-4 3,17-1 34,15-20-30,5-8 4,1-3-11,-7-1 4,-9 3-12,-9 5-21,-12 1-71,-10 6-155,-6 2-187</inkml:trace>
  <inkml:trace contextRef="#ctx0" brushRef="#br0" timeOffset="259447.8758">26179 3274 429,'0'0'144,"0"0"-108,0 0 8,0 0-30,-112 47-10,76-11 26,2 6-9,4 6-1,8 1 32,8-4-37,11-5 6,3-5-21,1-6 0,19-4 5,7-7-5,10-6 0,9-7 1,9-5-1,8 0-12,1-11-48,-4-7-153,-11 1-219</inkml:trace>
  <inkml:trace contextRef="#ctx0" brushRef="#br0" timeOffset="259801.8702">26467 3236 201,'0'0'272,"0"0"-198,0 0-74,0 0 7,-2 92 43,1-42 60,-1 1-56,-2-4-6,1-3-42,0-8 12,3-5-18,0-5 8,0-6-9,0-7 1,0-5-16,4-6-14,2-2-63,3 0-104,-3-7 1,-2-8-32</inkml:trace>
  <inkml:trace contextRef="#ctx0" brushRef="#br0" timeOffset="260171.7145">26488 3374 49,'0'0'95,"0"0"60,6-79 2,-5 67-41,-1 10-3,0 2-38,0 0-31,2 0-24,5 14-19,8 18-1,3 8 4,3 3 0,1-1 5,-1-1-6,0-7-2,0-1 3,1-2 2,3-8-5,-2-4 1,1-9 0,-4-7 0,-4-3-2,-3 0 0,-3-3 9,-1-13-3,0-4 4,-1-4 0,-4-5-10,1-5 7,-4-3-7,-1-3 0,0-4 1,0 1 1,0-1-2,0 3 0,-6 8-33,3 9 19,3 7-23,0 7-49,0 9-124,0 1-159</inkml:trace>
  <inkml:trace contextRef="#ctx0" brushRef="#br0" timeOffset="260619.4356">27189 3189 395,'0'0'123,"0"0"-49,0 0 3,0 0-39,-87-19-3,62 46-32,0 14-1,2 13 34,2 3-31,9 4 33,6-9-22,6-8-8,0-7-5,14-5-3,2-6 0,5-8-5,3-6 12,4-6-7,5-6 0,1 0 6,-1-12-7,-3-6 1,-3-5 0,-9-1 6,-2-4 2,-5-8-8,-5-2 0,-2-4 10,-4 0-11,-4 1 1,-13 2 0,-7 3-8,1 7-17,1 5-7,0 9-80,5 8-178,1 7-70</inkml:trace>
  <inkml:trace contextRef="#ctx0" brushRef="#br0" timeOffset="260989.2675">27615 3179 344,'0'0'182,"0"0"-114,0 0-32,0 0 7,0 0-23,0 0 1,39-3 7,-11 3 3,5-1-11,-1-1-16,-2 1-1,-2-1 0,0 2-3,-3 0-7,-5 0-48,-4 0-69,-8 0-74,-8 0-64</inkml:trace>
  <inkml:trace contextRef="#ctx0" brushRef="#br0" timeOffset="261220.9501">27718 3238 122,'0'0'348,"0"0"-244,0 0-36,0 0-22,0 0 6,-6 96 6,6-68-45,0 0 15,0-2-20,2 1 0,-1 0-2,1 0-5,-2-2 1,0 0-1,0-4-1,0-2-1,-3-1-23,-2-3-54,-1-2-181</inkml:trace>
  <inkml:trace contextRef="#ctx0" brushRef="#br0" timeOffset="263009.8674">28906 3346 155,'0'0'30,"0"0"17,0 0 21,0 0-45,-94-4 11,79 11 10,3 4-12,5-1-5,2 4-8,2 3 13,2 2 12,1 1-23,0-2 4,0-1-16,6-4-4,7-1 9,1-3-11,-1-3-1,-1-3 2,3-3 4,3 0-6,1 0 0,-2-4 8,-1-4-6,-7 1-3,-3 2 1,-3 2 15,-1 2-15,-2 1 31,0 0 5,0 0-12,0 0-1,0 0-25,0 4 0,1 14 3,6 5-2,-2 2 20,1 6-3,-2-3-14,-1 1 14,-1-2-13,-2-2 0,0 0 5,0-4-3,0-2-1,-2-4-3,-2-6 3,-2-3 0,3-3-3,-2-1-3,-2-2 9,-2 0-5,1 0-1,4 0-3,-1 0 3,5 0-6,0-4 3,0-2 0,0 1-1,0-5-7,0-1 6,0-2-1,6-2-6,3 0 3,5 1 6,-2-6-3,1 2-2,5-2-8,0 1 6,0 1 4,4-3-4,3 0-1,2-2 4,-1-2-10,2 3 14,-2 1-13,0 0 10,3 1 2,1-1-5,2 2 6,1 1 0,-4 0 1,-4 5-5,-10 6-13,-5 4-1,-8 3-18,-2 0-49,0 0-20,-9 0-83,-9 0-120</inkml:trace>
  <inkml:trace contextRef="#ctx0" brushRef="#br0" timeOffset="264197.4311">29407 3300 268,'0'0'116,"0"0"-32,0 0-23,0 0 11,0 0-32,-97 57 1,81-31 16,2-3-23,8-2-13,1 1 10,5-6-31,0-1 11,0-2-11,0-5 1,8 0 1,7-3-2,6-4-3,1-1 3,1 0-14,-2 0 3,-7-4-14,-4-7-20,-3-3 38,-1-2-13,0 0-10,1 2 18,-4 0 12,2 4 5,-5 2 29,0 2-12,0 3 23,0 2-25,0 1 10,0 0-11,0 0-19,0 0 0,2 0-9,4 0 6,1 8-5,5-1 10,1-3-2,2-1 0,0-3 5,3 0-12,-1 0 6,2-7 1,-1-7-7,0-5 9,2-7-2,-4-5 0,1-10-3,0-5-1,-4 0 2,-4 1 2,-4 1 7,-2 3-2,-3 4-5,0 7 10,0 10-10,0 7 16,-3 7-5,1 4 8,-1 2 1,0 8-20,-1 24-7,-2 12 7,-3 11-4,6 1 4,3-2 0,0-4 1,0-2-3,6-6 7,9-5-5,3-7 0,4-7 0,3-5-1,4-6 1,-1-3 0,2-6-1,0-3 1,-1 0 0,0 0-2,1-11-22,-5-7 19,1-4-8,-6-5-8,-4-3 20,-3-1-21,-6 4 22,-4 6-3,-3 6 6,0 6 5,0 0 6,-10 5-2,-5 2 2,1 2-11,2 0-4,-1 15 1,4 12-6,3 4 6,4 1 3,2-1-1,0-8 6,0-2-3,13-4-5,0-4 0,3-6 0,7-6-3,-2-1 3,6-1 0,-1-19-1,0-4-3,-3-3 2,-6-4-1,-1-6 6,-1 1-3,-1 3 1,-2 6-1,-5 10 6,0 12 4,-5 5-3,1 0-7,2 4-17,1 17 17,3 3 0,1 3 3,-1-1-2,-2-2 3,0-3-4,-2-3 0,-2-2 4,-1-2-10,-2-3 6,0-1-23,-15-2-66,-16-5-235</inkml:trace>
  <inkml:trace contextRef="#ctx0" brushRef="#br0" timeOffset="264513.5101">29491 3160 286,'0'0'124,"0"0"-89,0 0-1,0 0 14,106-6 18,-63 6-44,12-2 9,11-2-28,8-4 6,-2-1-18,-6 0-113,-11 2-206</inkml:trace>
  <inkml:trace contextRef="#ctx0" brushRef="#br0" timeOffset="265083.852">31014 3197 389,'0'0'48,"0"0"-38,0 0-10,0 0 7,-94-18 19,73 32 12,5 13-7,-1 9 13,2 5-8,2 1 13,6-3-21,4-4-8,3-5 14,0-5-27,3-3 2,13-6 9,7-4-18,8-9 9,9-3-9,5 0-9,2-14-60,-6-2-101,-8-2-114</inkml:trace>
  <inkml:trace contextRef="#ctx0" brushRef="#br0" timeOffset="266117.7228">31362 3250 261,'0'0'219,"0"0"-144,0 0-23,0 0 7,0 0 2,-86-49-30,64 49-14,0 0-15,4 21 6,0 8-8,3 8 1,6 0 13,3-2 25,5-5-38,1-4 10,0-6-11,1-6 8,10-3-13,7-5 5,7-5 0,5-1 6,6-7-6,1-13-12,-6-4-15,-5 0-13,-7-2 34,-9 1-7,-1 3 13,-4 4-7,-3 5 17,-2 6-8,0 4 50,0 3-27,0 0 6,0 0-31,0 0 4,0 18-10,0 5 3,0 1 3,0-1 0,0-2-4,8-3 4,3-2 0,2-6 3,5-5-11,3-5 8,6 0-6,0-3-5,3-12-31,-2-5 37,-3 1-19,-4-4-17,-7-1 36,-1 1-8,-3 5 6,-2 5 7,1 6 0,-5 6 25,-1 1-13,2 0-11,-1 11 1,2 11 3,-1 4 7,-1 0 5,-3-2-14,2-3 18,-1-3-5,0-1-10,1-4 6,-3-4-4,0-3-8,0-2 0,0 0 6,0-4-8,0 0 2,1 0-7,2-8 7,2-10-40,2-6 9,5-2-1,-2 0 17,2 1 10,-1 4 5,-1 3 0,3 6-4,0 4 11,1 7-7,0 1 15,2 0-10,-2 9 9,-1 9-10,2 3-1,-1 0 18,2-1-18,-1-2 13,0-5-10,-2-1 8,0-3-14,0-3 0,1-4-1,3-2-6,4 0-99,-5 0-380</inkml:trace>
  <inkml:trace contextRef="#ctx0" brushRef="#br0" timeOffset="267721.4711">1942 5677 204,'0'0'107,"0"0"-90,0 0 69,0 0-15,0 0 16,0 0 5,-12-38-48,12 38 6,0 0-28,0 0-17,0 0-5,0 7-18,3 19 18,8 15 6,2 7 1,-1 7 23,-3 1-15,6-4-1,-6-3-2,3-4-8,1-4 4,-4-3-8,0-2 5,-3-2-5,-3-4 0,-3-1 0,0-8-8,0-8-46,3-3-110,-3-10-83,3 0 11</inkml:trace>
  <inkml:trace contextRef="#ctx0" brushRef="#br0" timeOffset="268392.103">2018 6131 249,'0'0'123,"0"0"-111,0 0 5,-9-80 25,9 59 17,2 4 7,11 3-20,1 3-17,3 4 16,3 3 5,5 4-44,4 0 15,-1 2-5,0 11-9,-4 3 6,-3 2-5,-6 1-6,-9 4-2,-6 6 7,0 2-5,-22 4-2,-11-1 2,0-2-2,-1-9-1,2-9 0,7-6-9,5-6-3,9-2 8,5 0 0,3 0 5,3 0 27,0 0-16,0 0-3,0-2-8,6-1 0,11-2 0,5-1 3,6 2 4,9-2 5,0-2-8,5 0 2,4-6-5,1-1 1,0-2 5,-2-3-5,0 3-1,-8-5-1,-1 3-3,-8-2 1,-7 3-2,-6 1-4,-10-1 7,-5 2 1,0-2 0,-14 1-3,-5 3-4,-2 6 7,0 3 2,3 3 3,3 2 17,2 0-21,7 7 1,0 12-2,4 7-9,2 4 9,0-2 1,8-1 3,11-4 1,1-5 0,5-5-3,2-5-2,3-8-1,4 0 0,2-8-26,0-8-59,-5 0-243</inkml:trace>
  <inkml:trace contextRef="#ctx0" brushRef="#br0" timeOffset="269926.47">3770 5896 186,'0'0'78,"0"0"-3,0 0 47,0 0-27,0 0 20,0 0-68,0-9-27,0 14-1,0 11-8,0 8 0,0 4 15,7 0-20,4 1 14,1-1-14,-1-2 0,3-4 4,2-2-6,-1-2-4,0-6 0,-1-1 0,0-5-3,-3-6 3,7 0 0,-3 0 6,4-13-1,-1-8-5,3-5 0,1-3-21,-7-1 19,-4 0-10,-4 1-1,-1 0 5,-4 4-6,-2 4 14,0 3 0,0 3 2,0 7 6,0 2-1,-2 6 10,1 0-6,1 0-1,0 6-14,0 14 4,0 7 0,9 3 5,4-4-3,-1-3 5,2-2 2,0-1-8,0-3-1,-1-4 0,7-4 7,-1-4 2,5-5-9,1 0 4,8-8-4,-2-10 2,-1-1-5,-7-2-5,-4 1-14,-5-2 19,-3-2-11,-3 1 14,-4 2-5,-2 4 7,1 4-2,-3 5 0,0 3 5,0 3 14,0 2-12,7 0-7,4 1-7,4 13-2,4 1 9,0 3 0,-4 0 9,0 0-3,-1 2-5,-8 1-1,-5 1 10,-1 1-6,0-2-4,-13-2 0,-5-3-7,1-5 3,3-4-24,6-4 22,2-3-2,6 0 12,0 0-8,0 0 3,0 0-7,0 0 6,3 0-6,15-2 8,1-7 4,8-1 1,3-6-2,6 1-3,3-6 10,2 0-11,0-3 1,-2 0 0,-8 1-2,-3 2 4,-10 3-4,-6-1 1,-3-3 0,-6-1-2,-2 2 4,-1 1-1,0 2 2,0 6 3,-7 4-5,-5 4 0,-2 4 8,-3 0 1,3 12-9,-1 12 1,6 4-1,5 7 2,4 0-2,0-5 0,4-1 3,13-5 3,5-8-6,2-2 3,3-5 1,1-6 3,3-3-14,2 0-10,-3 0-58,-3-2-161,-9 1-276</inkml:trace>
  <inkml:trace contextRef="#ctx0" brushRef="#br0" timeOffset="270497.0091">5278 5770 271,'0'0'214,"0"0"-198,0 0 58,-81-8 6,53 18-48,3 6 4,4 5 4,6 3-31,2 6 12,5 3-3,4 2 6,4-2-3,0-3-13,0-6 3,9-2-9,7-9 0,2-3 2,4-5-1,4-5 2,-3 0-5,1-6-14,-4-11 11,-4-2-1,-1-4 2,-6-3-5,-2-3 7,-5-9-4,1-9 3,-3-5-5,0-4-4,0 2 6,0 6 4,-3 4 9,-9 9-9,2 11 27,-1 6 6,4 11 11,4 4 16,3 3-47,0 5-13,0 24-5,3 13-9,9 16 14,-2 6 0,3 1 7,1-3-9,1-13 2,3-11 0,3-9-2,4-11-31,5-14-56,1-4-57,3-8-478</inkml:trace>
  <inkml:trace contextRef="#ctx0" brushRef="#br0" timeOffset="278954.5072">6907 6084 356,'0'0'175,"0"0"-172,0 0 4,0 0 46,0 0-9,0 0 17,0 0-35,62 49-22,-43-49 25,0 0-16,7 0-5,1-8-1,2-9 7,4-2-14,2-5 0,0-1-19,-4-2 14,-5 2-25,-5-2 5,-5 1 22,-7-2-7,-1-5 10,-2-2 0,-3-6 6,1-2-6,-1-1 0,0 0 0,-2 2 2,-1 2 4,0 2-6,0 2 0,0 3 5,0 1 16,-3 5-7,-5 6-5,3 6 23,1 9-29,1 3 28,1 3-12,1 0-14,1 0 9,0 0-14,0 17 0,0 13-6,0 13 14,0 12-4,7 6 11,2 8-12,1 2 26,-2-6-27,7-5-1,-5-12 0,4-10 3,2-5-5,1-9 1,2-3-2,9-6 2,1-9 0,2-4 0,3-2 4,2-5 1,3-14-5,-2-2 0,-3 0-13,-4 0 10,-7 1-10,-2 2 12,-4 0-3,-6-2 3,0-1-3,-3-3 4,-2-2-1,-1 1 1,-4 3 0,-1 2 0,0 2-2,-1 6 2,-8 3 0,-1 2-1,-1 4 3,3 3-2,-2 0 1,0 8-1,1 13 0,1 9-2,1 5 2,7 1 0,0 0 3,3-3-9,13-4 11,3-7-5,1-1 1,2-4 9,2-2-10,0-5 0,-1-3 7,-1-7-6,-3 0 2,1 0-1,-4-12 1,-4-5 4,-4-6-14,-8 0 7,0-7 0,0 1-11,-17-2 10,-8-5 1,-1 4-5,-2 0 4,3 5 1,5 6 0,2 7 0,8 3 10,5 8-4,4 3 7,1 0-11,0 0-2,1 0-9,16 0 7,11 0 2,5 5 0,3-4 0,5-1 0,3 0-1,-3-1-16,-2-9 3,-3-1-16,-9 4-43,-5 2-48,-8 2-74,-8 3-8</inkml:trace>
  <inkml:trace contextRef="#ctx0" brushRef="#br0" timeOffset="279317.8">6848 5779 232,'0'0'145,"0"0"-75,0 0-31,0 0-23,0 0 4,0 0 43,94 0 12,-39-5-6,14-5-45,8-5 4,9-2-13,1-2-11,-6-2-3,-4 3-1,-4 1-6,-5 2-16,-9 4-70,-10 2-175</inkml:trace>
  <inkml:trace contextRef="#ctx0" brushRef="#br0" timeOffset="280821.8298">9189 5761 435,'0'0'66,"0"0"-31,0 0 9,0 0-27,0 0 20,0 0-18,28-27 1,-4 9-5,-1 0-9,1 0-4,-4-1-2,-4 4 3,-7 2-6,-4 4 8,-4 3-5,-1 1 2,0 2-2,0 2-2,0-1 0,0 2 2,-4 0 1,1 0 2,-2 2-2,1 16 1,-1 8 7,5 6-7,0 5 10,0-4-9,6-5 17,6-3-20,3-7 3,-3-5 5,2-2-2,0-5-6,0-4 0,4-2 7,1 0-8,-2 0 5,0-11-7,-3-3 3,-1-3-16,4-5 13,-1-2 3,1-5-16,2 1 9,-6 5 3,1 8 4,-5 4 3,-2 4-3,3 1 28,-2 3-16,4 0-7,4 3 3,-1 0-6,2 3 2,-2 12 13,1 2-7,-2-1 10,-1 5-6,-4-3-12,-3-1 8,-3-2-6,-3-3-4,0-1 4,0-4 2,0 0-5,0-3-1,0-4 1,0 0-4,0 0 3,0 0 0,0 0-1,0-11-2,3-6 0,4-5-2,5-2 2,3-2-6,0 3 9,3 1 0,-2 5-8,-2 7 15,2 1-8,-2 4 1,-1 2-8,-1 3 7,1 0-5,-1 0 6,3 3-3,-1 8 6,-1-1-3,2 4 0,-4 3 0,-3-1 9,0-1-7,-5 2-2,1-7 3,-2-2 1,-1-4-4,1-4 0,-1 0 4,1 0-3,-2 0 1,1-6 2,1-12-4,1-4 0,4-4-1,1 0-3,1 4 4,1 2-2,-1 3 2,0 4 0,-3 6-5,1 2 8,1 5-8,-2 0 4,3 0 1,4 11 5,-2 2-5,-1 4 4,2-1 4,3 4 1,1-2-11,-2 2 2,2-1 0,-4-4 3,3-2-3,-1-2-1,0-8-10,0-3-38,-2 0-14,-3-9-85,-3-7-163</inkml:trace>
  <inkml:trace contextRef="#ctx0" brushRef="#br0" timeOffset="281122.647">9421 5505 711,'0'0'36,"0"0"-36,0 0-7,0 0 7,0 0 0,0 0-112,36-18-107,-27 16-190</inkml:trace>
  <inkml:trace contextRef="#ctx0" brushRef="#br0" timeOffset="281978.049">10467 5380 257,'0'0'99,"0"0"-49,0 0 50,0 0-24,0 0 20,0 0-17,-18-12-55,18 15 4,0 29-27,3 17-1,10 18 30,-2 6-14,1 2 9,-3-2 5,0-7-25,0-9 19,4-7-22,-5-5-1,-1-3 4,-1-2-1,0-5-4,-3-6 0,6-7-9,-3-6-7,3-9-57,0-7-41,-2 0-138,1-10-166</inkml:trace>
  <inkml:trace contextRef="#ctx0" brushRef="#br0" timeOffset="284585.3009">10550 5617 157,'0'0'158,"0"0"-95,0 0 29,0 0-28,0 0-19,84-62 15,-55 62-17,2 0-4,0 0-18,-1 10-17,-6 5 6,-8 3-10,-7 6-15,-9 2 15,0 7 4,-21 0-1,-10 4-3,-5-6-4,0-7 0,3-6-27,7-7-21,6-7-12,8-4 64,8 0 0,4 0 17,0 0-17,0-3 0,0-3 7,10-2-6,4 1 12,8 1-1,2 0 4,3 0 5,3 3-12,-1 0 8,4-2-14,3-2-2,2-2 16,-1-5-15,6-1 0,2 0 5,-2-3-4,-4 0-3,-3-1 0,-8-1-4,-1-1-3,-3-3 7,-5-5 0,-1-1 1,-3-5 2,-2-2-3,-7-3 0,-3 1 0,-3 0 0,0 3 3,-4 6-2,-14 5-1,0 3-6,-1 3 6,1 4 0,1 4 2,4 4-7,0 4 5,5 1-5,3 2 4,1 0-1,-2 20-2,2 14 4,-1 12 0,2 6 1,3 7 3,0 0 4,2-4 19,11-3-17,2-10 9,4-5-14,1-5-3,8-5 2,2-5-3,4-6-1,5-9 3,0-7 2,0 0-5,0-1 0,-5-14-1,-3-2-1,-5 1-4,-9-1-4,-6-1-10,-8 0 3,-3-3 14,0 0-13,0 3-9,0 1 22,-9 7 4,-3 0-1,-1 6 25,2 1-21,-1 3 12,0 0-9,0 2 0,0 14-8,3 4 2,6 1-1,3-2 4,0 1-4,0-3 0,8-4 0,5-2 5,2-7-12,4-4 17,4 0-10,2 0 1,-1-4 0,0-7-2,-6 2-2,3-3 3,0 0 7,0 1-6,3-1 2,-2 2-3,2 2 3,-5 0-7,4 6 8,2 2 2,-1 0 7,0 0-10,0 2 7,-7 8-10,-2 0 5,-1 2-5,-5 2 0,-2-1 0,-1 0 23,-2-1-13,-4 1-1,0-1-9,0-2 6,0-2-9,0-3 3,0-4-14,0-1 5,0 0-7,0-6 8,2-9-11,-1-2 3,4 1 13,-2-1 4,5 3-1,-1-2 0,3 4 4,-1-1-4,-1 4 0,4 3 7,-5 3-3,1 1-4,3 2 0,0 0 8,3 0-6,-1 0-4,-3 11 2,-2 2 0,1 2 2,-3-1-2,-2 2 6,-1 0 15,-1 0-21,-2-1 7,0-2-5,0 0 8,0-7-9,0-4-1,0-2 0,0 0 11,1 0-1,-1 0-8,2-5-2,-1-11 8,1-5-14,5-2 7,2-1-1,2-2 0,3 8-12,-2 3 10,-4 4-1,4 5 3,-3 2-4,1 4 4,3 0 0,-2 0-9,1 0 3,1 10 6,-2 4 0,1 1-1,-2-2 1,2 2 0,1-2 1,6-3 2,4-2 2,7-4-5,6-2 4,4-2 2,-1 0-2,-2-14-4,-4 0 0,-4-2-7,-7-1 0,-10 1 7,-6-2 0,-6 1-8,0-1-1,-6 3 8,-9 3 1,2 3 1,-1 3 5,2 3 5,3 3-6,0 0 1,2 4 1,-2 13-7,4 3 0,4 1 13,1-2-8,0-1-3,0-1-2,3-4 4,7-2-8,1-2 4,1-2 0,2-2-2,0-4 7,2-1-5,-1 0 0,0 0-15,2-8 14,2-9 1,-2 2 0,0 0-1,-3 1 3,1 2-2,0 0 1,1 3-1,6 2 25,-2 2-23,-1 5-1,-2 0 13,-1 0-7,-2 5-6,-1 8 3,-1 1-3,-3 1-1,-5 0 0,-1 0 0,-3 1 8,0-1-7,0-1-2,0-5-7,0-6-4,0-2 5,0-1-14,-1 0 21,-1 0-7,1-7 0,-1-5 1,2-1 3,0-4 4,0-1-4,11 0 3,1-2 0,4 4 3,-1 0-3,1 6 0,-4 4-1,0 6-1,0 0-4,6 0 0,2 11 6,2 2 20,2 2-18,-5 3 12,-1 0-9,-1 0-4,0-1 17,1-3-18,0-4 5,0-2 0,-4-4-4,0-1-1,-2-3 0,3 0 4,0 0 1,0-6-4,-1-8 3,-4-4 7,0-3-7,-1-4-4,0-8 0,2-7 2,-2-8-3,0-6 1,0-3 0,1 1-3,-2 6 7,-5 11-4,-2 12 4,-1 14 10,0 7 38,0 6-24,0 0-28,0 12-1,0 19-24,0 16 25,0 7 4,2 6-4,4-2 13,4-4-13,0-9 2,4-11-2,-1-5 1,2-8-4,5-5-3,-1-11-50,2-5 6,4-4-20,1-19-234</inkml:trace>
  <inkml:trace contextRef="#ctx0" brushRef="#br0" timeOffset="284932.8282">13099 5357 390,'0'0'214,"0"0"-187,0 0-26,0 0 16,91-7 28,-47 6-17,1-2 8,1-1-23,1 0-8,0-2 5,-2-3-9,1-2 4,-4 2-5,-3 2-43,-6-1-90,-8 2-9,-7 3-172</inkml:trace>
  <inkml:trace contextRef="#ctx0" brushRef="#br0" timeOffset="286737.8056">15107 5264 131,'0'0'72,"0"0"-49,0 0 44,0 0-28,0 0 11,0 0 23,-79-36-17,73 36-4,-3 0-25,2 6-18,-4 12 19,-4 7 1,3 9 5,-1 2 6,2 2-24,7-1 13,2-6-10,2-3-10,0-4 8,2-7-16,9-4-1,3-4 0,1-5 1,3-2-1,3-2 0,2 0-5,0-10 5,0-8-13,-1 0 0,-4-6 11,-2-1-23,-2-2 19,-5-1-13,-1 0-1,-1 7 16,-4 5 4,-3 7 4,0 4 41,0 5 8,0 0-11,0 0-30,0 2-8,1 14-5,2 7 2,2 0 5,3-4-5,1-1 3,2-5-8,4 0 1,-2-6 3,3-2-8,0-3 1,1-2-31,0 0-51,2 0-273</inkml:trace>
  <inkml:trace contextRef="#ctx0" brushRef="#br0" timeOffset="288024.8317">15354 5272 75,'0'0'99,"0"0"-21,0 0 7,0 0 4,0 0-13,0 0-37,33-17-12,-16 32-7,5 8 27,0 5 18,-2 5-42,-4 1 16,-2-6-22,-4-2-4,-4-5-3,-3-6-3,-3-3-7,0-6 16,0-4-15,0-1 2,0-1 11,0 0-13,0-9 17,0-11-18,0-4 0,0-4-5,2-2 11,5-2-10,6-1 4,1 3 0,2 4-3,2 7 3,-1 5 0,-4 8 3,-1 5-2,3 1-2,0 0-6,4 17 7,1 6 3,-7 3 1,-1 1 0,-3-3 12,-6 0-13,2-1-3,-2-5 0,1-2 4,3-6-13,1-3-14,4-6-45,7-1-126,5 0-169</inkml:trace>
  <inkml:trace contextRef="#ctx0" brushRef="#br0" timeOffset="289644.8555">17291 5237 148,'0'0'211,"0"0"-116,0 0-3,0 0-36,0 0-5,0 0-11,-35-83-9,24 74-1,-1 2-7,-3 2-5,1 4-11,-2 1-5,-4 0-2,-2 13 4,-1 8-4,0 5 0,4 2 5,2 0-5,8-3 9,5-1-7,2-1-2,2-1 4,0-2-2,2-2-2,7-3 0,1-1-2,5-5 4,-1-2-2,2-2 0,1-4-8,2-1 3,2 0 5,0 0-14,3-12 14,-1-6-20,-4-1 1,-3-1 10,-7-1-30,-5 0 38,-1 1-6,0 5 7,-2 3 10,-1 6-6,0 1 15,0 4-5,0 1-12,0 0 12,2 0-14,1 11-24,3 4 24,2 5 10,2-3 2,-1 0-8,0-2 2,2-3 6,0-5-12,3 0 0,2-4 1,4-3 10,3 0-11,1 0 0,0-2 9,-3-4-10,-2-1 1,-2-3 0,-5 1-11,0-3 9,-2 1 2,-2-6 0,-4-3-1,-1-2-3,-3-6 4,0 2-7,0 2 6,-4 1-8,-10 2 9,-2 3 0,-1 3-12,-1 4 10,-1 4 0,1 4-8,2 3 5,5 0 7,5 0-2,5 0 0,1 0 7,0 0-15,0 0 6,0 4 2,10 6-5,2 0 10,5-2-5,3 2 0,3-6 8,4 0-8,0-2 2,-1-2-1,1 0 5,-3 0 1,-6 0-7,-2 2 0,-1-1-1,-1 2 1,1 2 0,-3-1 0,0 2 0,-5 1 0,-1 1-4,-1 3 2,2 1 4,-1 1 21,-2 1-21,2 1 4,1-2 13,-2 0-19,1-1 12,0-2-4,3-1-8,1-1 6,4-2-3,2 0-3,2-5 12,3-1-11,3 0 5,2 0-6,-1 0 2,-1-4-2,-4-2 2,-1 0-4,-6 0 0,-3 2-43,-5 3-26,-3 0-74,-2-1-172</inkml:trace>
  <inkml:trace contextRef="#ctx0" brushRef="#br0" timeOffset="290998.6272">18034 4737 154,'0'0'259,"0"0"-238,0 0-5,0 0-6,0 0 55,-6 86 65,6-38-66,0 4-11,0 0-19,2-4-15,5-3 12,-1-6-18,2-3-4,-1-2 3,0-4-9,-4-4 21,0-5-20,-3-3 0,0-3 1,0-6-4,0-3-1,0-5 0,0-1 0,0 0-1,3 0-3,2-3 0,1-15-2,4-6-1,4-3-3,2-2 1,1 5-3,0 5 9,0 3 3,1 6 0,-2 6-6,5 2 9,-2 2-3,1 0 0,1 9-4,-6 6 1,0 3 3,-6 4 0,-2-1 14,-1 0-13,-3 1 5,-3-2-4,0-2 3,-10-2-5,-12 1 3,-1-2-2,-4-2 0,2-3-1,5-6 0,2-2-1,6-2-13,4 0 9,3 0 5,2-5 0,1-1-7,2 0 7,0 3 0,0 0 0,0 3-7,3-1 7,8 1 1,7 0 2,4 0 7,3-2-6,5-3-4,1-1 0,7-3 11,2-1-13,1-4 2,2 1 0,-7-1-5,-8 0 1,-4 3 2,-9-3 0,-2-1-10,-5-2 7,-4-1 5,1 2 0,-4 1 1,-1 4 6,0 2-7,0 3 8,0 1-4,0 3 15,0 0-12,0 2 6,0 0-13,0 2-1,0 11 1,2 5-4,4 2 11,2-2-4,0-2-3,1-1 0,3-2 0,-2-5 2,4-1-2,2-4 0,3-3-8,1 0 5,1 0-12,-1 0 15,-3-7-8,-1-3 9,-4-2-1,-1-3 0,-1-6 6,1-6-6,-1-5 5,4-6-2,-4-2 8,2-2-6,-3-3-5,-3 1 11,0 3-10,-3 7 25,-1 8-14,-2 13-1,0 5 20,0 6-19,0 2 1,0 8-13,0 25-19,0 16 17,-3 12 2,-2 5 0,2-4 6,1-6 0,2-7-6,0-8 0,3-5 0,15-6-2,3-7 2,6-8-4,6-10 3,0-5-81,5 0 8,-5-17-202</inkml:trace>
  <inkml:trace contextRef="#ctx0" brushRef="#br0" timeOffset="291333.6794">18625 5028 508,'0'0'52,"0"0"-30,0 0 82,81 4-46,-37-4-25,6 0-2,8-4-19,0-5-4,-3-2 3,-7 4-11,-9-1-3,-7 1-15,-3 2-2,-7 1-32,-10 0-142,-10 0-116</inkml:trace>
  <inkml:trace contextRef="#ctx0" brushRef="#br0" timeOffset="291549.8448">18574 4859 558,'0'0'156,"0"0"-156,0 0-30,0 0-33,0 0-18,0 0-104</inkml:trace>
  <inkml:trace contextRef="#ctx0" brushRef="#br0" timeOffset="292505.7827">19020 5347 155,'0'0'25,"0"0"66,0 0 9,0 0-34,79 17-4,-50-17 5,4-5-8,0-8-26,1-4-22,3-3-10,-4-2 9,1-1-9,-6 0-1,-6-1 15,-6 2-14,-7 0 8,-9-1-8,0 2 8,0-2-11,-14 0 7,-4 4-5,0 1 3,-1 3-2,0 4-1,2 4 0,1 5 3,5 2 0,5 0-3,3 0 0,3 0-4,0 0 4,0 0-6,3 8 3,9 1 6,8 0 0,5-2-2,1-2 2,5-2 2,-1-2 1,0 3-6,-2-1 1,-6 2 6,-1 6 0,-6 4-7,-4 3 1,-4 5 34,-3 2-31,-2 1 14,-2 0 2,0-5-13,3-2 2,1-2-9,3-4 0,6-2 1,2-4 2,10-7-6,5 0-2,4-1-42,7-16-19,-3 0-164,-2 1-265</inkml:trace>
  <inkml:trace contextRef="#ctx0" brushRef="#br0" timeOffset="293940.3961">20063 5052 424,'0'0'120,"0"0"-39,0 0 10,0 0-46,-92-12-25,72 12 26,-4 18-45,2 5 14,1 2-2,3 2-4,6-1 18,2-5-19,7-3-3,3-3-2,0-3 1,0-3-4,9-3 0,6-3-9,5-2 6,3-1-11,-1 0 1,-1 0 13,-3-3-36,-1-5 18,-4-3 0,-1-2 5,-5 2 12,-4 2 2,-1 1 2,-2 4 43,0 1-24,0 2 2,0 1-16,0 0-3,2 0-10,1 0 2,1 0 3,5 0-5,1 4 11,2 3-6,5 0 0,0-4 3,5-1-7,0-2 5,5 0-1,-1-1 0,0-10-7,-5-2-1,-2-1 6,-5-2 1,-1-3 1,-7-1 1,-3-1-1,-3-3 0,0-1 2,0 2-3,-9 2 1,-1 2-3,2 4 2,2 3 2,-1 4 0,2 4 21,1 1-21,2 3 11,2 0-12,0 0 2,0 0-9,0 0 3,0 0 4,0 0-6,12 0 8,-1 1-2,5 4 0,-3-2 0,4 2 0,-1-1 0,0 2 0,1 2-3,-1 0 10,-2 3-7,-2 2 0,-3 4 0,-2 0-6,2 1 6,-2 1 0,-2 0 2,1-1 3,-3-5-7,2-1 2,-1-3 0,2-3 0,-2 0 0,4 0 0,-4-3 0,4 0 0,2 0-2,1-3 2,1 0-1,1 0-10,-1 0 11,4-12 0,0-4-5,1-1-7,0 1 11,-4-1 0,-2 2-3,-2 3 0,-2 1 5,-3 6-1,-1 0 15,-1 3-15,-2 2 19,0 0-19,0 0-11,1 0 5,4 7 8,4 3-2,0 1 3,-2-1 2,1-2-5,2-1 0,2-1 1,7-3-2,6-3 2,6 0-1,2 0 0,-2-9 0,-1-3-4,-5-1-3,-3-1-3,-2 0 6,-7 2 4,-5 3 0,-5 2 5,-2 4-5,-1 3 37,0 0-11,0 0-21,0 0 0,0 18-5,0 9 0,0 9 14,0 7-13,-1 5 21,-10 1-11,-1 4-3,-3-2 8,0 0-16,2-4 4,1-4-4,0-5 4,-1-6-4,-2-5 0,0-9 1,3-6-4,0-8-9,6-4 6,0 0 5,5-12-17,-1-7 18,2-5-10,0-2 10,12-4 0,9-2 0,7-1 0,8 0-4,5 1-30,1 1 13,-3 2-18,-3 4-21,-3-1-75,-3 3-131</inkml:trace>
  <inkml:trace contextRef="#ctx0" brushRef="#br0" timeOffset="298620.835">22379 4758 201,'0'0'93,"0"0"-69,0 0 47,51-78 8,-32 60-35,3 1 9,1 1-10,1 4-20,-1 1 17,4 7-21,1 4 8,2 0-5,0 15-15,-2 12-6,-2 9-1,-2 6 0,-6 8 24,-12 4-24,-6 5 0,-3 1 10,-18-4-3,-4-4-6,-5-6-1,1-6 0,-2-6 0,0-5 0,1-6 0,7-7 5,6-3-5,7-8 0,9-3 7,1-2-4,0 0 14,0 0-12,0 0-1,6 0-4,16 0 5,10 0-3,5-7 1,9-1-3,5 0 4,1 0 4,3 1-16,-1 0-27,0 0-97,-2-3-171</inkml:trace>
  <inkml:trace contextRef="#ctx0" brushRef="#br0" timeOffset="298917.4981">23202 4927 346,'0'0'145,"0"0"-133,0 0 11,0 0 33,84 0-46,-57 0 9,2-1-12,1 1-4,0 0-6,-5 0-20,-2 0-93,-5 0-108</inkml:trace>
  <inkml:trace contextRef="#ctx0" brushRef="#br0" timeOffset="299855.181">23913 4613 385,'0'0'103,"0"0"-73,0 0 14,0 0 1,0 0-28,0 0 15,13 79 54,-10-29-45,-2 4-5,-1 0-18,0-1-4,0-7 12,0-5-24,0-9 1,0-8-3,3-5 0,3-3 0,3-3 1,0-5 2,5-4-6,3-4 4,7 0-3,3 0 0,3-6-18,-3-5 6,0 1-22,-3 2-40,-4 2-82,-4 2-144</inkml:trace>
  <inkml:trace contextRef="#ctx0" brushRef="#br0" timeOffset="300255.8589">24402 4616 368,'0'0'220,"0"0"-153,0 0-63,0 0 8,0 97 31,3-50 16,1-2-22,2-4-28,0-3 17,-1-6-24,-1-3 4,1-5-6,-1-3-2,-3-4 1,2-4-29,3-5-88,1-5-165</inkml:trace>
  <inkml:trace contextRef="#ctx0" brushRef="#br0" timeOffset="300509.7533">24466 4609 419,'0'0'125,"0"0"-63,0 0-25,0 0-1,0 0 19,100-42-29,-69 40-10,0 2-6,1 0-5,-5 0-10,-6 9-1,-4 2-33,-7 4-60,-7 3-78,-3 2-68</inkml:trace>
  <inkml:trace contextRef="#ctx0" brushRef="#br0" timeOffset="300710.2922">24427 4889 187,'0'0'118,"0"0"13,0 0 3,0 0-29,0 0-47,96 8-27,-66-8-7,-1-2-21,0 1 2,-9 1-5,-7 0-77,-10 4-123,-3 11-86</inkml:trace>
  <inkml:trace contextRef="#ctx0" brushRef="#br0" timeOffset="300910.83">24449 5085 214,'0'0'92,"0"0"-14,0 0 62,0 0-60,82 1-14,-46-1-34,6-7-22,4-1-10,-2 1-2,-2 3-11,-2-1-20,-2 0-113,-2-2-108</inkml:trace>
  <inkml:trace contextRef="#ctx0" brushRef="#br0" timeOffset="301358.5213">24954 4629 150,'0'0'162,"0"0"-84,0 0 52,0 0-73,0 0-54,0 0 75,4 83 18,8-44-62,-3 2 6,0-1-21,4 2-4,1-3-2,2-1-13,1-5 33,1-6-33,-5-6 4,2-6 1,-6-5 2,0-7-7,-2-2 0,1-1 3,1 0 1,4-12-3,1-11 10,2-7-1,-1-7-4,0-7-6,-5-1 0,1-2-19,-4 2 17,1 1-10,-4 4-25,-1 6 5,-3 11-46,0 7-11,0 12-46,0 4-108,0 0 19</inkml:trace>
  <inkml:trace contextRef="#ctx0" brushRef="#br0" timeOffset="301674.9619">25451 4596 641,'0'0'156,"0"0"-149,0 0-3,0 0 2,7 89-1,-4-45 38,0-1-7,0-1-36,0-2 14,0-2-9,-1-2-5,-1-5 0,-1-6 0,0-4-11,0-7-24,0-5-49,0-6-78,0-3-143</inkml:trace>
  <inkml:trace contextRef="#ctx0" brushRef="#br0" timeOffset="301928.8967">25495 4572 312,'0'0'336,"0"0"-273,0 0-33,0 0-6,0 0-3,0 0 4,87-51-15,-57 48-6,-2 3-4,-2 0 3,-4 0-6,-4 8-27,-8 6-66,-5 4-102,-5 2-7,0 4-55</inkml:trace>
  <inkml:trace contextRef="#ctx0" brushRef="#br0" timeOffset="302113.6677">25489 4784 210,'0'0'111,"0"0"1,0 0 64,0 0-89,93 8-45,-62-8-30,-4 0 1,-6 0-18,-3 0 5,-8 0-49,-7 7-93,-3 4-145</inkml:trace>
  <inkml:trace contextRef="#ctx0" brushRef="#br0" timeOffset="302314.2052">25484 5052 417,'0'0'98,"0"0"-69,0 0 62,0 0-64,85-16-1,-57 8-14,-1-1-6,1 3-6,0 0-35,-1 1-107,4 2-121</inkml:trace>
  <inkml:trace contextRef="#ctx0" brushRef="#br0" timeOffset="302777.7653">25922 4576 407,'0'0'225,"0"0"-157,0 0-50,0 0-5,0 0-11,0 0 52,24 109-14,-21-67-16,-3 0 14,0 4-21,0 1 4,0 0-8,-6-5 15,2-9-13,4-8-15,0-5 0,0-6 3,16-5 2,5-3-5,9-6 11,8 0-11,4-3 7,2-11-7,-3-1 0,-5 0 0,-3-1-27,-2-1-17,-2 2-10,-6 1-47,-5 3-179</inkml:trace>
  <inkml:trace contextRef="#ctx0" brushRef="#br0" timeOffset="303902.8254">27466 4486 345,'0'0'118,"0"0"-40,0 0-30,0 0-48,0 0 31,0 101 29,0-51-7,0-2-3,0-3-46,0-2 6,9-4-10,9-1 8,7-2-4,8-2-3,6-6-1,4-7 4,5-7 0,-2-10 2,0-4-6,-2 0 5,-7-12-5,-8-4 2,-9-5-2,-7-4 19,-6-3-17,-6-4 12,-1-3-11,0-4 1,0-3-7,0 0 3,0-4-13,0 3-36,0 6-129,0 8-99,-1 14-57</inkml:trace>
  <inkml:trace contextRef="#ctx0" brushRef="#br0" timeOffset="304266.1711">28211 4513 450,'0'0'149,"0"0"-106,0 0-42,0 0 0,0 0 0,0 116 60,3-69 22,0-7-64,-2-1 8,-1-7-22,0-1 0,0-2-3,0-3-2,0-4-14,-3-5-9,2-6-54,1-10-71,0-1-195</inkml:trace>
  <inkml:trace contextRef="#ctx0" brushRef="#br0" timeOffset="304652.1354">28242 4533 379,'0'0'134,"0"0"-57,0 0 42,0 0-51,0 0-7,0 0-61,16-2-4,2 38 4,6 10 13,-3-3-1,0-1-10,1-3 5,4-3-2,0-5-3,3-6-2,1-4 19,-3-7-15,-3-8-2,-4-3-2,-3-3 2,1 0 8,-1-15-9,-1-7 13,0-3-10,-6-5 2,-1-3-4,-4-5-2,-1-1 0,-4-1 0,0-6 0,0 3 0,-4-1 0,-5 7-15,1 6 4,1 9-31,1 8-18,3 5-78,3 8-246</inkml:trace>
  <inkml:trace contextRef="#ctx0" brushRef="#br0" timeOffset="304984.1891">28855 4417 273,'0'0'453,"0"0"-415,0 0-23,0 0-7,0 0 7,0 0-12,44-5 5,-7 2 10,3-3-18,2 2 0,-5 1 3,-3 1-3,-9 2-25,-8 0-62,-5 0-75,-9 2-42,-3 2-91</inkml:trace>
  <inkml:trace contextRef="#ctx0" brushRef="#br0" timeOffset="305206.9904">28964 4504 311,'0'0'109,"0"0"-40,0 0 77,-1 102-34,1-73-73,0-1-1,0 0-22,4-1-9,-1-2 1,-2-2-8,1-3 0,-2-4-3,0-3-35,0 1-107,0-2-197</inkml:trace>
  <inkml:trace contextRef="#ctx0" brushRef="#br0" timeOffset="305369.7694">28921 4868 292,'0'0'281,"0"0"-226,0 0-52,0 0 41,0 0 6,0 0-42,121-28 1,-76 13-9,-4 1-55,-8 3-137,-11 3-90</inkml:trace>
  <inkml:trace contextRef="#ctx0" brushRef="#br0" timeOffset="305739.4568">29371 4368 403,'0'0'144,"0"0"-116,0 0-3,0 0 25,0 0-7,116 5-4,-73 0-18,0-1-19,1-1 21,0-3-23,2 0 2,-6 0-7,-5 0-99,-12 0-165</inkml:trace>
  <inkml:trace contextRef="#ctx0" brushRef="#br0" timeOffset="305986.8807">29601 4403 160,'0'0'230,"0"0"-139,-22 83 56,16-46-25,0 3-46,4-6-28,2 0-5,0-5-43,0-1 8,0 0-8,0-1 4,0-1-4,0-3 0,0-3-2,5-4-26,3-3-38,3-2-50,3-5-136,3-6-89</inkml:trace>
  <inkml:trace contextRef="#ctx0" brushRef="#br0" timeOffset="306557.0055">30094 4405 747,'0'0'73,"0"0"-71,0 0 0,0 0 4,0 0-6,-20 106 30,5-59-17,2 0 2,-2-5-5,1-4-9,-2-4 27,2-5-24,1-6-2,6-7 6,4-7-8,3-5-5,0-4-25,0 0-17,0-6 28,9-15 0,8-9 6,3-7-12,-1-7-20,-1-2 24,-1-6 19,-1-2 2,-2 3 3,0 4-3,-2 8 15,-2 12 21,-2 9-27,-3 9 31,-2 7 2,0 2-21,3 2-16,3 22 0,6 12-5,-2 11 25,0 6-24,-5-1 18,-2-1-9,-3-6-3,0-4 1,1-5-6,-1-7-2,2-5 1,-2-6-1,-2-4-2,1-6-28,-2-3-36,0-5-25,0 0-189,0 0-129</inkml:trace>
  <inkml:trace contextRef="#ctx0" brushRef="#br0" timeOffset="306741.9409">30046 4599 494,'0'0'103,"0"0"-83,0 0-20,0 0 3,85-2 0,-58 1 10,3-4-13,1 1-42,-4-2-269</inkml:trace>
  <inkml:trace contextRef="#ctx0" brushRef="#br0" timeOffset="307111.4524">30437 4376 453,'0'0'231,"0"0"-162,0 0-27,0 0-37,0 0 8,0 92 27,-3-44-15,-2 0 15,-1-1-36,3-6 13,-1-4-17,1-7 7,0-4-13,-1-8 6,4-6-8,0-3-6,0-3-61,0-3-26,0-3-100,1 0-120</inkml:trace>
  <inkml:trace contextRef="#ctx0" brushRef="#br0" timeOffset="307559.4143">30447 4371 403,'0'0'189,"0"0"-60,0 0-49,0 0-34,0 0 18,0 0-55,43-57 0,-23 57-9,1 0-18,3 14 14,-1 5-4,-6 5 8,-5 1-1,-11-1-8,-1 0-2,-9 0-8,-18 0-28,-6-3 16,2-3-27,0-7-10,9-6 68,12-3 0,6-2 1,4 0 31,0 0-16,0 0 20,0 0-34,0 5 0,12 4 2,3 2 9,4 2-2,4 2 8,-4 1-12,4 4 4,0-1-10,0 2 1,-1-1 6,1-5-2,-6-1-6,-2-4 0,-4 3-21,-2-3 1,-3 1-44,-5-3-109,1-1-128</inkml:trace>
  <inkml:trace contextRef="#ctx0" brushRef="#br0" timeOffset="307991.7308">31130 4293 271,'0'0'277,"0"0"-186,0 0-63,0 0-6,0 0 3,0 0 2,-39 92 21,16-50-1,-4 2-41,0-2 32,3-1-36,3 1 6,0-4 3,2-4-1,1-3-1,2-5-9,4-3-4,2-5-4,2-3-31,2-6-42,1-7-134,2-2-274</inkml:trace>
  <inkml:trace contextRef="#ctx0" brushRef="#br0" timeOffset="308261.0663">30857 4314 211,'0'0'580,"0"0"-536,0 0-43,0 0-1,0 0-3,0 0 3,45 74 13,-27-42-6,-4-1-6,0 1-1,-1-4 0,0-3-1,-1-4 1,1-8-50,-1-8-137,-3-4-262</inkml:trace>
  <inkml:trace contextRef="#ctx0" brushRef="#br0" timeOffset="322912.2921">1984 7246 99,'0'0'68,"0"0"10,0 0-14,0 0 21,0 0-14,0 0-17,0 0-8,0-10-16,0 9 10,0 1-9,0-2-8,0 2 7,0-2-19,0 2 0,0-1-2,0 1-4,0 0-5,0 0 0,0-2 5,-3 2-5,0 0 7,0-1-1,-3 1-3,0 0 2,1 0-7,-3 0 2,2 0-7,-5 3 6,-2 9 1,1 5 0,-4 4 0,2 2 2,3 3-3,1 4 1,1 4-1,0 2-3,6 3 4,0 2 0,3 2-2,0 0 6,0 0-4,0-4 0,9-6 2,3-3 10,0-7-12,0-4 0,-3-3 1,4-5 7,-2 0-8,1-5 0,1-3 2,1-3 1,2 0 1,-1 0 0,9-13 7,-5-5-6,6-5 2,-2-5-7,1-3 2,-2-3 7,3-4-9,-8 2 4,1 2-1,-8 5 2,-5 3-4,-5 2-1,0 0 3,0 0 13,-11-1-7,-5 0-6,-2-2 6,0 0-7,-4 3-4,4 6-1,-6 4-16,-1 5 1,2 8-25,-4 1-43,2 3-82,-2 16-76,3 5-11</inkml:trace>
  <inkml:trace contextRef="#ctx0" brushRef="#br0" timeOffset="323729.9953">2436 7264 213,'0'0'240,"0"0"-146,0 0-25,0 0-5,0 0-49,0 0 36,0 103 17,6-58-44,3-1 6,-2-2-10,1-6-18,-2-3 14,4-3-16,-4-1 1,0-2 2,0-3 0,-1-4-3,-1-6 0,0-4-32,-1-6 5,-1-1-44,-2-3-57,0 0-8,0-4-63</inkml:trace>
  <inkml:trace contextRef="#ctx0" brushRef="#br0" timeOffset="324068.4897">2436 7317 26,'0'0'270,"0"0"-197,-14-76 72,14 55-31,0 2-36,0 4-24,5 1-45,10 3 8,6 3-17,4 3 3,2 5-13,1 0 9,-5 13 1,-1 9-11,-6 7 7,-8 1 4,-8 3 1,0 2 3,0-2 14,-12-1-11,-4-4-6,-4-1 8,1-6 0,-2-6-13,3-3 4,0-1-77,2-1-75,1 1-51,3-4-48</inkml:trace>
  <inkml:trace contextRef="#ctx0" brushRef="#br0" timeOffset="324585.0667">2782 7231 389,'0'0'267,"0"0"-208,0 0-34,0 0-15,0 0 2,0 0-10,6 98 43,1-51-28,-2-4 11,1-1-14,0-1-8,-1-5 3,0-4-1,0-5-8,1-4 0,-2-7-2,-1-5-7,-1-4-9,-2-5-28,3-1-13,-3-1-82,0 0 6,0-9-34</inkml:trace>
  <inkml:trace contextRef="#ctx0" brushRef="#br0" timeOffset="324854.6447">2812 7169 466,'0'0'173,"0"0"-143,0 0-4,0 0 21,0 0-22,0 0-5,36-67-18,-5 64 4,5 3 2,1 0-7,-1 0 6,-2 0-7,-5 6-11,-7 8-51,-7 4-89,-9 4-70,-6 5-33</inkml:trace>
  <inkml:trace contextRef="#ctx0" brushRef="#br0" timeOffset="325055.1903">2794 7458 149,'0'0'258,"0"0"-193,0 0 5,0 0 45,0 0-53,82-18-43,-52 10-4,0-2-11,3 6 1,-8 4-10,-1 0-5,-9 11-72,-11 10-55,-4 7-53,0 3 15</inkml:trace>
  <inkml:trace contextRef="#ctx0" brushRef="#br0" timeOffset="325255.7405">2858 7704 173,'0'0'260,"0"0"-206,0 0 3,0 0 3,0 0-8,0 0 11,28 0-14,-6 0-15,6-11 2,9-3-32,3-3-2,2-1 1,3 0-3,-6 3-41,-2 1-123,-9 4-278</inkml:trace>
  <inkml:trace contextRef="#ctx0" brushRef="#br0" timeOffset="325688.0446">3239 7200 469,'0'0'59,"0"0"-43,0 0 23,0 0 84,22 111-44,-16-66-50,0 0 1,4-3-17,-2-2-8,-4-7 6,-1-3-7,0-6-1,-1-3-3,-2-6 0,0-6-1,0-1-25,0-7-33,0-1-69,0 0-141</inkml:trace>
  <inkml:trace contextRef="#ctx0" brushRef="#br0" timeOffset="326136.0044">3253 7130 453,'0'0'98,"0"0"-29,0 0 1,0 0-22,0 0-3,0 0-41,80-67 7,-43 67-1,-3 7-9,-1 13-2,-12 7-9,-5 3 3,-13 6 7,-3 2 7,-9 1 1,-19 2-8,-5-4-3,-4-5-2,6-9 1,8-12 4,7-6 6,10-5-4,4 0 7,2 0 11,0 0-13,0 0 3,9 0-8,17 0-2,8 2 32,5 4-22,2-1 0,-6 6-7,-7 1 8,2 1-9,-6 1-2,-5 2 0,-4-2-3,-4 0-22,-4 0-28,-2-4-46,-5-2-351</inkml:trace>
  <inkml:trace contextRef="#ctx0" brushRef="#br0" timeOffset="326837.5346">3797 7111 54,'0'0'452,"0"0"-385,0 0-66,0 0 49,0 0 37,1 117-12,-1-65-35,0 3-29,0 0 17,-3-9-22,0-4 2,2-11 7,-1-8-6,2-3-6,0-5-3,0-6 1,0-4 0,0-4-1,0-1 0,0 0-2,0-6-3,0-17-3,0-11-11,0-13-8,0-10 20,2-4-13,4-5-5,2 6 21,-2 6-8,2 9 12,-2 7 4,-1 14-4,-2 11 45,1 7-9,-1 6-7,4 0-24,10 9 3,8 17-8,5 10 18,0 6-12,-3 6 25,-5 2-13,0-1 1,-7 1 15,-1-5-28,-1-6 0,-5-3-6,-1-7 6,0-8-16,-2-4-14,-2-9-38,-3-3-33,0-5-135,-3 0-221</inkml:trace>
  <inkml:trace contextRef="#ctx0" brushRef="#br0" timeOffset="327053.6992">3819 7400 549,'0'0'182,"0"0"-182,0 0-9,0 0 9,0 0 5,85-59 4,-54 53-9,-4 2 0,1 2 0,-8 2-27,-1 0-135,-8 0-196</inkml:trace>
  <inkml:trace contextRef="#ctx0" brushRef="#br0" timeOffset="327476.5588">4116 7086 68,'0'0'534,"0"0"-435,0 0-58,0 0-37,0 0 31,0 0 11,91-16-42,-49 12 29,4-4-26,0 1 4,-1-2-9,-5 2 5,-7 3-7,-5 3 0,-5 1-19,-2 0 16,-4 0-29,-6 0-32,-2 0-88,-7 0-133</inkml:trace>
  <inkml:trace contextRef="#ctx0" brushRef="#br0" timeOffset="327723.9622">4368 7031 473,'0'0'184,"0"0"-161,0 0-4,-2 78 45,2-37 16,0 1-44,0 4 11,2-2-6,4-3-30,0-2 0,2-5-11,-1-6-4,0-4 1,1-4-53,-2-5-39,1-5-167,-7-2-296</inkml:trace>
  <inkml:trace contextRef="#ctx0" brushRef="#br0" timeOffset="328376.2036">4937 7061 155,'0'0'201,"0"0"-48,0 0-26,0 0-23,0 0-55,0 0-41,-2-4-1,5 4-1,18 0-6,7 1 32,5 2-23,-2-3 4,1 0-11,-4 0 7,-1 0-13,-5-3 4,-4-3-40,-6 0-23,-9 4-178,-3 0-167</inkml:trace>
  <inkml:trace contextRef="#ctx0" brushRef="#br0" timeOffset="328610.0009">4993 7078 296,'0'0'240,"0"0"-225,0 0 56,0 0 33,0 89-57,0-57 9,0 4-32,3 3-8,3 3 14,0 1-27,-5-1 5,2-1-3,-1-8 5,-2-2-20,0-9 6,0-4-46,0-3-61,-2-3-237</inkml:trace>
  <inkml:trace contextRef="#ctx0" brushRef="#br0" timeOffset="328794.8346">4937 7592 596,'0'0'128,"0"0"-74,0 0-13,0 0-18,0 0-1,0 0-21,59-7 25,-21-5-26,5-3 11,0 3-16,0 1 5,-4 4-34,-8 2-5,-7 5-88,-6 0-121,-3 0-201</inkml:trace>
  <inkml:trace contextRef="#ctx0" brushRef="#br0" timeOffset="329280.5792">5556 7086 312,'0'0'194,"0"0"-147,0 0 99,0 0-59,-89-10-69,70 33-5,0 7-13,4 10 12,0 9-1,6 2 2,6 3 0,3-2 20,0-8-32,12-6 12,10-7-9,5-10 7,6-10-12,3-6 6,4-5-5,2-6 4,-3-20-4,-2-4-5,-9-3-7,-5-3 4,-11-2 6,-9-2 2,-3-2 0,0-2-6,-12 2-3,-12 1 8,-4 2-2,-4 7 3,1 8-6,1 6 6,6 11-13,3 5-12,5 2-81,5 0-147,5 8-206</inkml:trace>
  <inkml:trace contextRef="#ctx0" brushRef="#br0" timeOffset="330145.9224">6030 7097 222,'0'0'121,"0"0"-101,0 0 23,0 0 14,0 0 24,0 0-39,0 2-20,0 19-2,0 9 3,0 6 26,0 5-13,0 2-27,0 1 17,0-4-22,0-4 0,0-5-4,3-2-7,0-7-42,3-5-21,-1-10 3,-1-7-127,0 0-82</inkml:trace>
  <inkml:trace contextRef="#ctx0" brushRef="#br0" timeOffset="330552.4453">6017 7144 188,'0'0'139,"0"0"-53,0 0-5,0 0 8,0 0 15,0 0-38,-2-47-66,17 75-7,5 9 7,5 7 35,3 2-8,-1 1-11,4-5-14,1-1 7,-1-6-8,5-5-1,-3-6 16,-5-6-12,-4-5 0,-5-4-1,-5-4-3,-5-2-2,-5-3 2,-3 0 0,-1-3 12,0-17 11,0-10-7,0-6-12,0-3 0,-1-5-4,-12 0 0,2 5-13,-2 5 9,2 4-8,1 9-4,0 3 4,2 5-35,5 6-20,3 4-126,0 3-80</inkml:trace>
  <inkml:trace contextRef="#ctx0" brushRef="#br0" timeOffset="331602.1835">7295 7091 270,'0'0'209,"0"0"-157,0 0 27,0 0 21,0 0-56,0 0-37,-61 24 5,48-1-7,2 6 5,4 3 20,2 0-21,2 6 18,3-2-10,0-3-10,5-1 7,8-6-12,5-5 0,6-2 4,0-7 0,6-4-6,3-8 0,-2 0 2,2-3 6,-3-13-8,-7 0 0,-3-1-5,-8-1 0,-6-1 5,-5-4 0,-1-2-5,0-4 0,-4 3 4,-16 0 1,-4 0-8,-1 2 8,3 1 0,5 4 0,1 2-5,10 5 5,1 4 0,2 4 4,3 3 4,0-1-5,0 2-6,8 0 3,17 0-4,8 0 4,6 0 1,1 0 2,-4 7-1,-3 6 3,-5 2-5,-7 1 0,-2 2 4,-5 1-4,-2 3 0,-6 1 0,-5-2 12,-1 1-7,0-2-2,0-4-3,0-4 5,0-6-9,0-6 4,0 0 0,0 0-1,2 0 9,5-19-8,2-10 0,3-7-5,4-3 2,-2-2-11,2 6 14,-5 6-4,-1 8 7,0 7-3,-4 8 0,-1 6-7,4 0 2,1 12-3,2 12 8,-1 7 14,-1 3-4,1-1-7,-2-3-3,1-1 12,-1-7-18,2-4 6,0-4-13,3-8 3,2-6-70,7 0-99,-4-17-300</inkml:trace>
  <inkml:trace contextRef="#ctx0" brushRef="#br0" timeOffset="332520.0655">9068 7030 323,'0'0'132,"0"0"-52,0 0 54,0 0-53,0 0-31,-90-50-14,66 51-30,-1 21-1,-2 6-5,0 7 7,2 4-7,8 0 0,3-1 3,8-5 4,6-3-6,0-6 2,6-1 3,11-7-6,4-5 0,5-6 0,4-5-3,1 0-3,4-11-11,-5-10-4,-7-2-1,-2 0-10,-6-1 24,-5 1-7,-4 0 11,-3 6 4,-3 4 1,0 7 13,0 4 69,0 2-55,0 0-12,0 9-16,0 9 0,6 5 0,0-4 0,6 1 0,0-2 5,4-3-2,1-1-6,2-6 1,9-3-25,2-4-17,3-1-61,-2 0-250</inkml:trace>
  <inkml:trace contextRef="#ctx0" brushRef="#br0" timeOffset="333403.2211">10598 6650 445,'0'0'77,"0"0"-51,-91-24 79,60 24-69,1 0-17,2 14 0,8 4-4,1 3 14,13 7-22,3 4 8,3 6 20,0 2-17,12 2-9,9 0-1,0-2-5,9-4-6,4-1 1,2-7 2,1-2 2,2-1 0,-8-1-1,-4-1 3,-8 0-2,-7-1-2,-6 1 0,-6-2 2,0 1 6,-4-2-6,-14-2 10,-6-3-7,-4-4-4,-7-5-1,-2-5 0,-5-1 0,0 0-3,1-6-23,5-6 5,5 0-9,4 0-15,12 1-9,6 0-77,6-2-192</inkml:trace>
  <inkml:trace contextRef="#ctx0" brushRef="#br0" timeOffset="333807.8257">10840 6660 410,'0'0'243,"0"0"-184,0 0-54,0 0-5,0 0 35,0 0-3,97 10 18,-54-5-25,-1-2-19,3-3-1,-1 0 0,-3 0-5,-5 0 0,-5 0-46,-7-3-20,-8 3-88,-8 0-111</inkml:trace>
  <inkml:trace contextRef="#ctx0" brushRef="#br0" timeOffset="334055.2381">11019 6712 545,'0'0'135,"0"0"-127,0 0 35,-16 96 30,14-60-40,2 10-9,0 0-4,0 4-17,0-2 39,0-6-36,0-3-5,0-4 5,0-3-3,0-7-6,0-4-19,0-6-53,5-6-63,8-7-221</inkml:trace>
  <inkml:trace contextRef="#ctx0" brushRef="#br0" timeOffset="334409.4652">11437 6700 540,'0'0'115,"0"0"-115,0 0-25,0 0 25,-2 119 55,-5-63 18,1 1-3,0-6-17,1-4-43,3-10 7,-3-5-17,2-6 8,0-5-11,0-5 3,0-4-4,0-4 3,3-7-50,0-1-10,0-3-19,0-15-70,0-9-116,0-7 61</inkml:trace>
  <inkml:trace contextRef="#ctx0" brushRef="#br0" timeOffset="334678.703">11413 6878 117,'0'0'101,"13"-84"53,-7 52 2,2 2-15,-2 7-30,-2 8-55,-1 4 1,-1 9-15,-1 2-32,7 0 8,5 7-17,4 17-1,2 9 29,-4 6-27,1 7 11,-4 2-6,1 3-3,-5-2 18,4-5-21,-3-5 0,-3-7 0,0-5 3,-2-4-4,2-7 0,-1-4-26,-1-6-16,-2-3-40,-2-3-22,0 0-118,-12-3-262</inkml:trace>
  <inkml:trace contextRef="#ctx0" brushRef="#br0" timeOffset="334841.4855">11450 6989 677,'0'0'0,"0"0"-2,0 0-1,102-60-56,-80 52-30,-7 4-14,-3 1-140</inkml:trace>
  <inkml:trace contextRef="#ctx0" brushRef="#br0" timeOffset="335458.7856">11726 6699 430,'0'0'57,"0"0"-50,0 0 45,112-41 6,-64 30 22,4 1-27,-1-2-7,-2 3-23,-9 1-16,-7 5-7,-7 2 0,-9 1-27,-5 0-23,-9 0-126,-3 0-61,0 0 23</inkml:trace>
  <inkml:trace contextRef="#ctx0" brushRef="#br0" timeOffset="335712.7241">11939 6617 224,'0'0'292,"0"0"-198,0 0-48,0 0 38,-3 85 4,3-51-46,0 4-21,0 3 5,3 3-15,2 3-3,-2-1 14,3-3-11,-1-1-2,1-7-9,-1-5 0,1-6-6,3-4 0,3-5-36,2-7-20,5-8-77,1 0-222</inkml:trace>
  <inkml:trace contextRef="#ctx0" brushRef="#br0" timeOffset="336029.1595">12430 6647 503,'0'0'185,"0"0"-140,0 0-13,0 0-29,0 0 41,12 94-2,-9-51 3,0 3-6,-1-1-30,1-2 2,0-1-11,-3-6 4,3-4 3,-3-8-6,0-6-2,1-7-9,-1-6-56,0-5-13,3 0-100,-1-7-106</inkml:trace>
  <inkml:trace contextRef="#ctx0" brushRef="#br0" timeOffset="336276.564">12439 6617 577,'0'0'109,"0"0"-80,0 0 11,0 0-6,0 0-26,97-72-3,-64 68-3,2 2-1,-3 2 2,-2 0 1,-7 9-4,-6 8 0,-6 2-15,-7 2-29,-4 3-66,0 0-48,-20 1-86</inkml:trace>
  <inkml:trace contextRef="#ctx0" brushRef="#br0" timeOffset="336495.8676">12471 6836 74,'0'0'381,"0"0"-290,0 0 1,0 0-18,0 0-31,0 0 16,65 2-45,-33-2 1,-2 0-15,-5 0 0,-10 0-1,-6 0-39,-9 14-30,0 7-53,-21 7-97,-12 6-131</inkml:trace>
  <inkml:trace contextRef="#ctx0" brushRef="#br0" timeOffset="336677.9811">12456 7094 338,'0'0'94,"0"0"-51,0 0 36,0 0-4,0 0 3,0 0-2,103 21-48,-69-21 6,-1-3-31,1-5-1,-1 0 2,0-1-4,-2 1-20,-4 4-30,-3 1-57,-9 0-95,-5 3-172</inkml:trace>
  <inkml:trace contextRef="#ctx0" brushRef="#br0" timeOffset="337702.5608">14145 6446 304,'0'0'40,"0"0"75,-84-20-11,56 20-28,1 0-26,2 0-45,1 0 3,7 9 20,4 6-4,5 5 7,4 7-22,4 3 0,0 5 6,1 4-12,18 2 9,6-2 0,5-2-12,-1-4 20,3 2-19,-2-4 2,-5 3 3,0 0-6,-4 1 0,-6-2-1,-4-1 5,-6-4-7,-5-4 3,0-3 0,0-4-6,-17-5 5,-7-3-2,-6-6-2,-4-3-15,-2 0 17,-3-5 0,0-8 0,5-5 3,6 3-35,8-2 24,4 5-6,7 2-52,6 0-21,3 2-66,0-2-161</inkml:trace>
  <inkml:trace contextRef="#ctx0" brushRef="#br0" timeOffset="338087.9878">14542 6523 540,'0'0'59,"0"0"31,0 0-33,0 0-46,0 0-7,-6 82 45,6-34-3,0 2-5,0 2-2,0-3-34,0-1 5,0-4-10,0-8 3,0-6-7,0-7 1,0-5-38,0-8-9,0-2-131,0-8-166</inkml:trace>
  <inkml:trace contextRef="#ctx0" brushRef="#br0" timeOffset="338388.6915">14519 6542 382,'0'0'173,"0"0"-68,0 0-5,0 0-71,0 0-9,64-81-10,-30 79-8,5 2-4,0 7-1,-4 14-7,-9 4 6,-5 4-7,-12-1 11,-4-1 7,-5-1-2,0-2 2,-6-6 2,-11-1-8,-2-5 16,-2-6-17,0-2 0,0-3 0,0-1-125,2 0-186,1 0-28</inkml:trace>
  <inkml:trace contextRef="#ctx0" brushRef="#br0" timeOffset="339268.6656">15097 6577 527,'0'0'77,"0"0"-6,0 0-37,0 0-7,-27 78-3,10-29 35,1 3-7,2-3-22,3-2 4,0-3-33,3-7 3,2-2 7,-4-2-11,4-7 0,0-4-1,2-4-4,2-7-4,2-6-52,0-5-8,0 0 9,3-8-59,9-15 87,1-10-44,1-9-65,-3-7-6,2-6 9,-3-2 98,5 1 37,-3 5 3,-3 2 67,3 6 35,-3 9 25,2 8 18,-1 10-34,-3 9-14,1 7-20,5 0-58,5 21-1,5 19 8,0 8-9,-5 5 13,0 1-8,-4-2 2,-1 0 8,-2-1-30,-2-6 11,1-6-13,-1-6 0,0-9-4,3-5 4,-5-8-5,-1-4-19,-3-6-54,-3-1-49,0-5-132</inkml:trace>
  <inkml:trace contextRef="#ctx0" brushRef="#br0" timeOffset="339453.5784">15141 6815 576,'0'0'77,"0"0"-61,0 0-16,0 0 2,112-17 1,-77 11-6,2-2-6,-5 1-91,-3 3-205</inkml:trace>
  <inkml:trace contextRef="#ctx0" brushRef="#br0" timeOffset="339792.1059">15714 6573 235,'0'0'342,"0"0"-244,-85-7-11,54 7-28,-3 17-8,2 10-40,4 7 15,10 7-3,10 4-18,8-1 24,0 2-20,11 0-4,10-4 7,3-4-3,6-9-9,4-6 0,1-7-21,0-8 8,1-8-37,0 0-16,1-8-41,-4-13-235</inkml:trace>
  <inkml:trace contextRef="#ctx0" brushRef="#br0" timeOffset="340124.1755">16100 6547 569,'0'0'175,"0"0"-159,0 0-12,10 78 49,-9-39 11,1 1-35,1 0 8,0-6-12,-3 3-22,1-4 6,2-2-7,-2-2 1,1-4-3,-1-5-6,1-3-15,-2-6-35,0-3-61,0-8-185</inkml:trace>
  <inkml:trace contextRef="#ctx0" brushRef="#br0" timeOffset="340393.7331">16133 6519 662,'0'0'87,"0"0"-52,0 0-33,0 0 10,0 0 14,0 0-21,74-75 5,-55 70-10,-2 5 0,0 0-3,2 0-14,0 2 1,0 6-10,-2 0-47,-3 2-24,-5 0-32,-6 4-3,-3 1-41</inkml:trace>
  <inkml:trace contextRef="#ctx0" brushRef="#br0" timeOffset="340609.6702">16157 6703 279,'0'0'138,"0"0"-79,0 0 82,0 0-26,0 0-44,0 0-29,20 3-23,1-3 15,1 0-26,-1 0-3,0 0-5,-5 0-3,-4 0-12,-3 4-30,-4 6-24,-5 5-67,0 3-142</inkml:trace>
  <inkml:trace contextRef="#ctx0" brushRef="#br0" timeOffset="340841.462">16117 7009 325,'0'0'241,"0"0"-215,0 0-1,0 0 65,0 0-20,0 0-18,40 0-3,-16 0-12,3 0-25,0 0 12,-2 0-18,-1 0-4,-4 0-2,-3 0 0,-3 0-9,-1 0-44,-4 0-71,-4 0-337</inkml:trace>
  <inkml:trace contextRef="#ctx0" brushRef="#br0" timeOffset="342429.8543">17969 6544 333,'0'0'87,"0"0"19,0 0 18,0 0-37,0 0-62,0 0 2,-86 8-24,72 23 2,0 9 17,1 5-14,5 4 7,5-3 16,3-1-31,0-4 19,5-3-15,9-4-2,8-3 3,4-8-1,7-7-2,7-11 2,1-5 1,1 0-2,-5-11-3,0-12-11,-11-3 9,-10 0-1,-9-4-6,-7 1 9,0-5-24,-10 1 15,-12-1-19,-8-2-11,0 3 5,2 1-2,2 4 24,7 3 7,1 6 10,3 4-1,0 5 1,8 6 4,2 1 46,4 3-22,1 0-20,0 0-13,0 0-15,10 7 14,11 4 1,4-2 0,8-4 8,6-5-3,3 0 0,2 0-5,-2-11 3,-3-6-6,0-4 3,-3-1 0,-4-4 5,-3-2-2,-4-1 4,-7-4-7,-5-2 10,-5-1-5,-5-2-1,-2 1-3,-1 6 17,0 3-17,0 9 6,0 10 13,0 4-12,-1 5 25,-2 0-18,0 11-13,-2 23-4,-2 19-1,1 15 3,5 8 11,1 6-9,0 4 21,0-1-18,4 1 1,6 3 13,-1-1-15,8 5-4,1 1 0,-1-1 1,0-1-3,1-9 2,-1-11 0,0-11-3,0-13 8,-1-15-5,-7-12 0,0-13-18,-2-8-8,1-6-18,0-24 44,-1-11-3,-7-9-39,0-2 18,-14-4 13,-9-1-5,-2 3 11,2 5 6,3 8-1,7 9 30,3 6-23,7 8 11,3 8 18,0-1-33,28 2 0,15-5-3,18-3 0,9-5-1,2 0 1,-5 1-33,-8 4-35,-12 5-190</inkml:trace>
  <inkml:trace contextRef="#ctx0" brushRef="#br0" timeOffset="343463.7228">20569 6526 346,'0'0'19,"0"0"22,0 0 32,85-58-6,-68 56 29,0 2-54,0 0 5,7 11-15,-1 17-28,3 4 26,-7 4-19,-4 2 3,-4-3 1,-5-3-7,-5-6-8,-1-5 0,0-4 7,0-6-5,0-5 1,0-5-3,0-1 8,0 0-2,0 0 14,0-12-15,0-9 5,0-6-13,0-8 3,9-5 0,9-2-10,6 1 6,3 5 4,1 7 0,-1 8-3,-6 9 1,0 9 2,-2 3-6,-1 6 6,1 17 0,-2 5 2,-2 2 8,-5 2-4,2-2 3,-2-1-9,3-1 0,0-5 0,0-4 5,2-2-10,0-6-14,6-5-59,4-6-66,2 0-203</inkml:trace>
  <inkml:trace contextRef="#ctx0" brushRef="#br0" timeOffset="344565.9614">22684 5920 520,'0'0'56,"0"0"-23,0 0 38,-88-51-30,62 51 1,-6 0-10,-2 15-31,-1 18 16,0 17-12,4 13 3,3 11 31,8 7-14,5-3 1,11-4 5,4-6-28,1-6 7,23-8-10,9-9 1,10-9-1,8-10 1,5-12 1,5-10 0,-1-4 2,-2-9-8,-4-14 1,-9-5-8,-8-7 9,-7-6-2,-6-5 4,-5-5-4,-7-2-21,-7 2 8,-5 2 5,-6 5-10,-21 5 15,-8 4-7,-8 6-17,-8 8-56,-4 9-217</inkml:trace>
  <inkml:trace contextRef="#ctx0" brushRef="#br0" timeOffset="344851.0225">22440 6234 435,'0'0'83,"0"0"-60,82 10 31,-49 5 17,4 6 10,-3 5-43,1 4 7,-1 2-20,-1-1-20,0 2 25,-4 1-20,0-5-8,-2 2 1,-2-3 1,-4-2-5,3-4 1,-2-2-26,0-7-13,-2-5-89,1-8-237</inkml:trace>
  <inkml:trace contextRef="#ctx0" brushRef="#br0" timeOffset="345267.7137">23119 6131 620,'0'0'40,"0"0"3,0 0 9,0 0-13,0 0-39,0 0 7,-24 98-3,24-43 22,0 0 5,12-4-14,10-7-15,2-5 3,0-9-5,0-9 6,0-8-5,1-6 6,3-7-6,2-7 11,-2-15-12,1-9 9,-5-4-7,-5-4-2,-7-2 7,-6-3-7,-6-2 2,0-2-2,-2-1-24,-11 6-12,-2 4-3,-3 5-59,-1 8-193</inkml:trace>
  <inkml:trace contextRef="#ctx0" brushRef="#br0" timeOffset="345922.248">23537 5967 324,'0'0'118,"0"0"-91,0 0 10,0 0 93,0 113-13,0-57-39,0-1-44,0-2 7,0-3-8,0-5-29,0-3 17,0-5-11,0-5-5,0-6 2,0-4-2,0-4-5,0-3 0,0-4-41,0-6-10,0-4-44,0-1-129,0-3-81</inkml:trace>
  <inkml:trace contextRef="#ctx0" brushRef="#br0" timeOffset="346439.2531">23547 6074 520,'0'0'112,"0"0"-70,0 0 36,0 0-11,0 0-27,0 0 18,62-79-58,-39 75 14,1 4-12,3 0 1,-1 0-6,0 15-4,-4 5 7,-2 1-2,-8 1 2,-4 1-17,-8 3 3,-7 1-15,-18 0 26,-14-2-2,-1-1-5,2-4 0,10-5-4,10-8 14,11-4-2,7-3 2,0 0-1,0 0 1,13 0 0,11 0 14,6 0-8,1 0-6,-1 7 0,-3 6 0,-5 5-5,-4 5 5,-3 5 0,-7 1 9,-7 1-6,-1-1 1,0-5-4,-12-2 5,-3-2 12,-3-3 0,-3-4-6,-2-4 7,-2-2-11,-3-3-14,-2-4-6,0 0-56,2-5-74,7-15-255</inkml:trace>
  <inkml:trace contextRef="#ctx0" brushRef="#br0" timeOffset="346808.9198">24069 5952 618,'0'0'138,"0"0"-74,0 0-48,0 0 18,0 0-29,0 0 10,26-3-14,0 3-1,4-4 0,-1-3 2,-1 3-2,-3-1-29,-7 4-25,-5 1-105,-10 0-50,-3 0-114</inkml:trace>
  <inkml:trace contextRef="#ctx0" brushRef="#br0" timeOffset="347025.1133">24169 6018 264,'0'0'126,"0"0"-17,-6 80 21,2-42-35,2 3-33,-1 0 2,3 0-46,-1-2-3,1-3-15,0-4 11,0-5-14,0-6 3,0-3 0,0-3 0,0-3-64,0-3-171,0-3-327</inkml:trace>
  <inkml:trace contextRef="#ctx0" brushRef="#br0" timeOffset="347225.6495">24053 6512 739,'0'0'33,"0"0"-33,0 0 5,0 0 1,83 1-5,-46-1 2,2 0 5,-3-3-8,-3-1-37,-5 1-65,-4 0-67,-2-2-60</inkml:trace>
  <inkml:trace contextRef="#ctx0" brushRef="#br0" timeOffset="347642.8988">24669 5889 203,'0'0'175,"0"0"-124,0 0 40,0 0-11,88-3-16,-54 3-7,2 0-26,1 0-16,2 0 10,-2 0-22,-2-6 3,-4-2-6,-4 1-5,-8 0-44,-4 2-54,-7 2-85,-8 0-63</inkml:trace>
  <inkml:trace contextRef="#ctx0" brushRef="#br0" timeOffset="347912.4034">24913 5897 507,'0'0'60,"0"0"61,0 0-15,-6 106-28,3-62-8,0 1-31,-1 0 7,4-4-33,0-1-11,0 0 7,0-1-9,0-2 0,0 0 0,4-4 0,1-5-4,1-5-30,2-5-18,-2-6 21,2-6-27,1-3-62,2-3-253</inkml:trace>
  <inkml:trace contextRef="#ctx0" brushRef="#br0" timeOffset="348429.4066">25504 6029 551,'0'0'149,"0"0"-77,0 0-10,0 0 5,-1-77-47,-7 68 2,-1 3-8,1 3-12,0 1 21,-1 2-23,-4 0 1,-1 0-2,-2 14-2,1 7 3,-1 7-5,5 7 2,3 4-1,7 0 4,1-1 0,0-2-1,3-4-2,9-4 3,3-2 0,3-3 0,0-2 0,0-1 0,-2-2 0,-7-2 1,-3-3-1,-4 1 0,-2-2 0,0-2 3,-14 1-12,-7-3 9,0-3-12,-4 2-3,-2-6-26,-1 1 16,1-1-43,0-1-126,6 2-14,2-2-28</inkml:trace>
  <inkml:trace contextRef="#ctx0" brushRef="#br0" timeOffset="348690.3145">25643 6468 828,'0'0'80,"0"0"-80,0 0 22,0 0-22,0 0-11,0 0-1,0 0-42,-2 0-69,-12 0-217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52:05.1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21133 6635 7,'0'0'23,"0"0"17,0 0-9,0 0-6,0 0 23,0 0-2,0 0-4,0 0-16,-1-7-15,1 7-2,0 0-2,0 0-1,0 0-4,0 0-1,0 0 5,0 0-6,0-2-3,0-1 0,0 2-13,0-2-7,0 1-1,0 1 10,0-1-46,3 1-29,1-2 13</inkml:trace>
  <inkml:trace contextRef="#ctx0" brushRef="#br0" timeOffset="29932.6348">21196 6515 41,'0'0'39,"0"0"7,0 0 16,0 0-21,0 0-10,0 0-5,0 0 18,0 0-5,0 0 2,0 0-4,0 0-15,0 0-6,0 0-9,0 0 0,0 0 6,0 0-5,0 0 3,0 0-3,0 0 0,0-2 20,0-2-26,0 1 0,0 0 20,0-2-6,0 2-3,0-3-9,0 1-3,3-3-1,7 0-3,-3 2 3,3 1-2,0 0 2,2 0 0,0 1 0,3-3 0,-2 5 0,3-3-1,1 4 1,1-2-2,0 1 2,0 2-2,1 0 1,-2 0 0,-1 0 0,-1 0 1,1 0-2,-4 0 0,1 8-3,-2 0 0,0 3 3,-1 1 0,-3-1 1,2 3 0,-1-1 1,2 0-1,-1 2 1,2 2 0,0 0-1,0-2 2,1-2-1,0 1 0,-2-4 0,3-1 1,0-1-1,4-4 0,6 0 1,5-4-1,2 0-18,6 0-33,1 0-63,-4-7-56</inkml:trace>
  <inkml:trace contextRef="#ctx0" brushRef="#br0" timeOffset="31293.4995">21361 6449 41,'0'0'52,"0"0"-2,0 0 2,0 0-25,0 0-4,0 0 15,0-6 6,0 6-9,0 0-16,0 0-12,-2 0 6,-3 0-13,-3 0 3,-1 0-4,-4 0 2,2 0-1,2 0 0,-1 0 3,1 1-6,0 5 3,0 0-3,-1 4 0,-1-2 3,1 2-1,0-2 0,3 0-12,1-2-21,2-2-2,1 1 4,-4-2-36,1 0-66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42:15.8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11350 925 95,'0'0'140,"0"0"-100,0 0 10,0 0 7,0 0-3,0 0 1,0 0-18,8-20-6,-5 17-10,-2-2-14,1 3-1,1-3 0,0-1-4,0 1 6,0 1-3,-2-3 5,1-1 3,0-1-9,-2-2 10,0 1-7,0-4-2,-4-1 5,-3 3-8,-4-1-2,-2 0 1,2 5 3,-2-3 6,-5 2-10,-1 1 1,2 2-1,-1 1 5,2 2-5,-2-1 0,1 3 1,-2 1 0,-3 0-1,2 0-1,-5 0 0,3 9-3,-4 1 4,4 3 3,-2-1-3,5 2 10,2 3-10,-1 1 0,5 3 3,0 0 2,2 2-5,2 1 7,2-1-4,5 0 11,2-2-9,0 1-4,0-3 1,5 1 2,11 1-4,3-6 0,4 2 4,5-4-8,5 1 4,3-1 0,7 4 2,2 1 0,1 0-2,-4 2 0,-3 2 4,-2 2-5,-6 3 1,-7 0 0,-1 1 1,-6-1 0,-3-2-1,-5 1 0,-3-4 1,-6 1-1,0-2 2,0 0 0,-9-2 2,-11 2-3,-8 1 4,-5-4-1,-8 0 1,-3-3 4,-5-3-4,0-5 11,-2-4 3,-1-3-18,7 0 8,0-7-8,4-10 0,5-1-1,6-1-1,6 4-3,6 1 1,5 5-32,2 3-4,4 2-46,7 2-95,0 0-120</inkml:trace>
  <inkml:trace contextRef="#ctx0" brushRef="#br0" timeOffset="638.8746">11591 839 159,'0'0'120,"0"0"-78,0 0-30,0 0 26,0 0-20,94-20 10,-57 17 23,3 0-28,0 1 2,-2-2-13,-3 3-8,-9 1 0,-4 0-4,-7 0-22,-6 0-18,-3 5-40,-6 2-53,0-1-46</inkml:trace>
  <inkml:trace contextRef="#ctx0" brushRef="#br0" timeOffset="917.5586">11801 845 135,'0'0'148,"0"0"-71,0 0-20,0 0-48,0 0 43,-5 81 32,5-41-28,0 2-16,0 0-19,0-1-1,2 0 8,4-2 1,-6-3-16,0 1-6,0-3-4,0-2-3,0-1 0,0-3-10,-3-3-15,-6-2-68,-4-5-56,-1-4-34,0-6-12</inkml:trace>
  <inkml:trace contextRef="#ctx0" brushRef="#br0" timeOffset="1102.4843">11689 1464 66,'0'0'209,"0"0"-51,0 0-73,0 0-43,0 0-27,0 0 11,16 0 35,4 0-6,6-7-31,7 0-15,5-1-3,7 1-6,-1 1-1,-2 0-4,-6 4-48,-2 1-61,-4 1-74,-3-2-89</inkml:trace>
  <inkml:trace contextRef="#ctx0" brushRef="#br0" timeOffset="1572.3102">12081 890 79,'0'0'124,"0"0"-109,0 0-10,0 0 45,0 0 27,11 108-8,-10-65-32,1-3-17,-1 0 10,-1-3-11,0-1 10,0-4-14,0-3-11,0-4-2,0-6-2,0-2-5,0-7-17,3-2-60,-1-8-69,1 0-66</inkml:trace>
  <inkml:trace contextRef="#ctx0" brushRef="#br0" timeOffset="1989.0063">12104 953 281,'0'0'87,"0"0"-81,0 0 15,0 0-13,0 0 18,0 0-6,43-9 11,-22 41 48,3 4-17,-1 4-26,2-2-3,3-2-27,2-2 0,1-3 6,-1-1-11,-2-3 7,-1-2-6,-6-6-1,-5-7 5,-2-3-4,-5-4-2,-3-5 5,-2 0 0,2 0-3,-2-16 4,4-12-2,-2-7 8,2-2-11,-3-2-1,-2-3 4,-1-1-1,-2 1-4,0 0 1,0 1 0,0 2-4,0 6 4,-3 6-18,0 10-17,-3 7-72,3 7-43,-1 3-152</inkml:trace>
  <inkml:trace contextRef="#ctx0" brushRef="#br0" timeOffset="2775.3196">12929 797 130,'0'0'62,"0"0"-22,0 0-22,0 0-13,-93-16 33,71 18-1,-5 10-16,3 5 12,2 1-4,1 6 5,3 6-6,3 4-18,4 7 7,3 3 2,6 0 2,2 0 16,0 0-13,9-3 2,5-2 32,3-4-36,0-5-6,1-6-16,1-6 2,4-3-2,-1-6 0,2-3 2,-2-6 5,2 0-4,-3-3 4,-5-13-7,-1-5-8,-7-5-7,-5 0-28,-3 1-9,0 1 24,0 4-31,-9 2 32,-6 5 21,3 3 6,3 2 14,-1 0 2,7 0 9,3 3-2,0 0-23,0-3-7,16 1 0,5 2 7,7 0 3,2 5-3,1 0 4,-1 0 0,-3 9 0,-5 5 3,-5 4 14,-2 3-12,-8 4 10,-1-1 1,-3 1-9,-3-1 2,0-2-11,0-3-2,0-6 0,0-2-7,3-4-39,0-5-46,3-2-108</inkml:trace>
  <inkml:trace contextRef="#ctx0" brushRef="#br0" timeOffset="3461.7999">13433 761 314,'0'0'173,"0"0"-132,0 0 4,0 0-3,0 0 12,0 0-13,0 7-37,0 22 6,0 10 10,0 11-12,-3 2 17,2 4-16,-4-3-2,0-5 9,-1-3-11,1-6 12,2-6-17,3-4 9,0-5-10,0-6 1,0-3 0,6-6 0,4-3 3,5-4-3,9-2 1,7 0 4,8 0 0,4-13-4,-1 2-1,-5 0 0,-5 2-24,-7 6-20,-4 1-60,-6 1-141,-6-1-147</inkml:trace>
  <inkml:trace contextRef="#ctx0" brushRef="#br0" timeOffset="3862.7845">13921 850 327,'0'0'101,"0"0"-50,0 0-22,0 0-17,0 0 3,0 0-14,0 49 49,3-13 23,0 2-44,0 1-2,-3 0 4,0-3-12,0-2 5,0-5-17,3-4-2,-1-3-3,0-1-2,0-4-1,-1-6-23,1-2-54,-2-9-83,0 0-120</inkml:trace>
  <inkml:trace contextRef="#ctx0" brushRef="#br0" timeOffset="4125.8403">13930 766 424,'0'0'72,"0"0"-68,0 0 2,0 0 1,0 0 25,101-73-8,-77 68-21,0 4 12,-3 1-15,-3 0 1,-2 1-1,-4 11-7,-2 4-46,-5 2-55,-5 0-58,0 1-44</inkml:trace>
  <inkml:trace contextRef="#ctx0" brushRef="#br0" timeOffset="4348.5255">13907 1023 136,'0'0'37,"0"0"18,0 0 17,0 0 38,89-3-40,-54-7-41,-1 0-11,-2 4-18,-7 4 0,-8 2-1,-3 0-34,-8 13-81,-6 3-18,0 7-78</inkml:trace>
  <inkml:trace contextRef="#ctx0" brushRef="#br0" timeOffset="4566.0603">13976 1278 261,'0'0'27,"0"0"-17,0 0 44,0 0 31,0 0-19,0 0-25,111 6 5,-76-16-9,1 1-32,-2 0 1,-2 1-6,-4 2-6,-1 2-72,-6-1-108,1 2-95</inkml:trace>
  <inkml:trace contextRef="#ctx0" brushRef="#br0" timeOffset="6201.3794">15889 628 179,'0'0'120,"0"0"-23,0 0-4,0 0-9,0 0-6,0 0-47,-72-21 12,57 21-27,2 0-7,-10 3-6,0 13-1,-4 5 5,-1 4-7,2 5 0,-3 5 0,6 4 0,0 4 0,8 2 1,5 2 7,3 1-8,5-4 0,2-2 0,0-6-4,2-3 10,14-3-6,0-3 0,7-1 2,3-5 2,3-3-4,5-4 0,4-5 4,3-8 2,7-1 5,0 0-1,4-18-9,-1-1 9,-5-7-10,-4 0 0,-8-1 7,-7-1 0,-8-4-7,-7 0 0,-6-4 5,-6-3-1,0-4-4,-4-4 0,-14-1 1,0 0-1,-3 4-3,0 6-3,-1 4-11,-1 6 12,-2 9-13,-2 7-25,-3 12-10,-4 0-79,-2 13-26,-1 12-64,0 3 69</inkml:trace>
  <inkml:trace contextRef="#ctx0" brushRef="#br0" timeOffset="6509.9756">15734 1003 187,'0'0'105,"0"0"-72,0 0 10,0 0 2,0 0 3,0 0 17,98 26 33,-76-4-35,2 2-28,0-1-8,5 0-15,2-2 4,5 0-6,1-2-9,-1-1 8,-5 0-9,-4-1 0,-7-2-1,-3-3-14,-2-5-35,0-2-84,-3-5-75,0 0-119</inkml:trace>
  <inkml:trace contextRef="#ctx0" brushRef="#br0" timeOffset="7018.7296">16428 706 153,'0'0'222,"0"0"-143,0 0-15,0 0-43,0 0-8,0 0 29,-26 100 17,26-52-2,0 3-34,0 0 4,7-1-6,7-8-19,2-4 0,4-8-2,1-6 2,2-7-3,4-6 1,0-6 0,-1-5-1,2 0 9,-1-13 0,-3-8-8,-2-4 0,-6-2 16,-1-3-15,-1-4 6,-7-2-7,-1-8 2,-3 1-4,-3-2 2,0 3-19,0 6 9,0 1-44,0 7-57,0 7-86,0 7-120</inkml:trace>
  <inkml:trace contextRef="#ctx0" brushRef="#br0" timeOffset="7435.4201">17021 705 334,'0'0'155,"0"0"-105,0 0-26,0 0-20,0 0 47,0 0 19,-3 111-39,3-70 5,0 1-18,1-1-14,2-5 10,1-3-10,0-5-2,-1-3-2,0-4 0,-1-8-5,1-4 5,1-4-44,2-5-82,1 0-143,1-12-8</inkml:trace>
  <inkml:trace contextRef="#ctx0" brushRef="#br0" timeOffset="7958.5119">17030 745 397,'0'0'89,"0"0"-51,0 0 12,-1-79 3,5 64 37,4 3-40,3 2-19,3 3-24,4 3-3,1 4 3,4 0-7,0 10 0,1 11 0,-1 3 3,-5 5-4,-9 3 1,-9-1-1,0 2-6,-12-2-3,-12-5 4,-2-2 3,5-6 3,4-5 0,7-9 0,7-1 2,3-3 10,0 0-11,0 0 7,3-7-8,11 1-12,8 2 12,5 4 0,0 0 0,-1 0-4,-1 14 8,-1 4-4,-1 5 1,0-2 4,-2 1-3,-5-2-2,-5-1 1,-7 1 1,-4-2 2,0-2-4,-6 0 0,-16 0-3,-8 0 3,-4-2 4,-5-3-4,3-5-5,2-6-39,5 0-54,9-7-84,6-13-210</inkml:trace>
  <inkml:trace contextRef="#ctx0" brushRef="#br0" timeOffset="8437.613">17486 663 357,'0'0'117,"0"0"-97,0 0 54,0 0-5,93-9-31,-65 6-14,1-1-13,-5 2-5,0-1-1,-5 3-5,-6 0-5,-2 0-60,-10 0-81,-1 0-39,0 3-3</inkml:trace>
  <inkml:trace contextRef="#ctx0" brushRef="#br0" timeOffset="8660.1198">17600 663 38,'0'0'194,"0"0"-94,0 0 1,0 0-29,0 0-55,0 0 20,-15 48 27,15-19-18,0 5-11,0 4-15,0 4 6,0 1 26,0 3-42,2-4-2,-1-4-8,-1-4 4,0-4-6,0-4 2,0-5-18,0-3-28,0-6-73,0-5-118,-11-2-122</inkml:trace>
  <inkml:trace contextRef="#ctx0" brushRef="#br0" timeOffset="8854.1449">17479 1191 470,'0'0'208,"0"0"-162,0 0-29,0 0-17,0 0 7,0 0 8,81 0 13,-34-2-23,3-3 8,0 0-13,-5 2-3,-3 2-27,-8-1-46,-2 2-45,-9 0-103</inkml:trace>
  <inkml:trace contextRef="#ctx0" brushRef="#br0" timeOffset="9223.9604">18012 667 590,'0'0'17,"0"0"-17,0 0 0,0 0 11,0 0 33,92-22-14,-47 16 19,1 3-34,-2-2-10,-7 2 2,-3 0-3,-5 0-4,-6 2 0,-5-1-49,-4 2-35,-6 0-77,-6 0-37</inkml:trace>
  <inkml:trace contextRef="#ctx0" brushRef="#br0" timeOffset="9477.9028">18219 642 239,'0'0'216,"0"0"-172,0 0-44,0 0 4,0 0 25,0 0 54,-6 103-26,5-64 2,-2 4-26,-2 5 16,4-3-27,-1-1-19,2-2-1,0-9-2,0-3 0,3-4 5,3-5-5,-1-3-2,-1-6-16,-4 0-53,0-5-51,0-2-119</inkml:trace>
  <inkml:trace contextRef="#ctx0" brushRef="#br0" timeOffset="10658.8279">19654 575 173,'0'0'119,"0"0"-74,0 0 26,0 0 12,0 0-16,0 0 7,-86-55-21,66 55-43,-3 0 1,-6 3-11,-2 12 1,1 6 0,0 5 1,2 7 2,3 9-4,0 6 1,5 5 20,5 1-18,4 3 0,8-1 11,3-4-7,0-6 15,5-7-21,16-8 5,5-4-6,6-7 2,1-5-2,0-8 0,1-4 4,-1-3-8,-5 0 4,-6-5-16,-7-9 13,-5-1-5,-6-3 1,-4 0 5,0 0-17,-6 0-3,-11 1 8,-3 1-5,-4-1 7,3 3 12,3 1 5,6 2 21,6-4-17,6 0 0,0 2-9,9-1-9,15 4 6,7 0 3,3 9 0,1 1 2,-2 0-1,-2 14-1,-4 7 10,-5 1-5,-5 4 20,-3-2-16,-5 0-2,-4-1 4,-1-1-11,-4 2 5,2-3-5,0-3 0,2-6-5,8-2-3,3-4-34,6-5-95,2-1-90,0 0-116</inkml:trace>
  <inkml:trace contextRef="#ctx0" brushRef="#br0" timeOffset="12131.0316">20196 884 131,'0'0'75,"0"0"14,0 0 10,0 0-26,0 0-13,0 0-14,-87-52 20,62 52-27,-3 0-25,0 0 8,1 7-18,2 8-3,2 7 4,4 4 1,3 3-6,6 4 15,6-5-10,4 1 7,0-5-12,0-4 0,11-2 10,4-5-9,3-2 1,3-5-2,3-6 4,6 0 1,0-2-5,0-13-9,-5-1-1,-4-4-6,-8 1 15,-5 2-3,-2-1 4,-1 3-2,-3 3 2,-2 1 0,0 2 31,0 3-13,0 3 7,0 3-24,0 0 0,5 0-2,2 11-8,2 4 9,3 0 0,-2-3 3,5 0-3,-1-1 0,2-3 2,1-1-3,2-4 2,1-3 4,2 0 1,0 0-2,-2-14-4,-1-3 0,-1-4 0,-3-1 2,-2-7-2,-2-2 0,-2-7 0,-2-2 8,-1 0-8,-5 0 0,-1-1 0,0 2-2,0 3 2,0 4 0,0 7 1,0 5 4,0 9-5,0 4 0,0 6 0,-1 1 2,1 0-2,0 0-11,0 18 3,0 14-4,0 12 12,0 9 0,0 0 1,0 1 2,0 0 1,0-2 9,10-3-5,3-9-5,1-8-4,3-6 1,-1-7 0,-1-4 1,3-5 0,-4-3 4,5-5-5,2-2 2,4 0 2,-1-7-4,6-8-1,-3-4-3,-1-1 4,-2-3-7,-6-1 7,0-1-11,-4-6 10,-4 2-4,-4-2 5,-3 6 1,-3 6 1,0 0 2,0 6-4,-6 2 1,-2 3 3,4 6 1,1 2-4,-1 0-2,-1 5-7,-2 18 8,-1 7-1,1 5 9,5 1-2,2-3-2,0-1-4,2-5 0,10-7-3,0-6 3,2-3 0,3-6 6,5-5-8,5 0 2,6-17 0,3-6-1,-3-3-15,-7-5 9,-3-4 2,-10 1-24,-4 4 12,-3 6 5,-3 7 12,-1 6 15,-1 6 16,-1 2 6,2 3-17,-1 0-19,5 0-2,3 7-13,3 5 14,3 5 6,0 3-3,-5-2-3,-1 3 0,-2-5 6,-4 1-6,-3-1 0,0-1 0,-3 2-4,-19 0-1,-9-6-24,-7 0-53,-6-8-243</inkml:trace>
  <inkml:trace contextRef="#ctx0" brushRef="#br0" timeOffset="12569.8926">20105 737 245,'0'0'94,"0"0"-90,0 0 9,109-18 19,-60 12 43,6-1 10,6 1-8,4 1-22,2-2-45,-2 3-1,-2-1-4,-8 1 0,-13 1-10,-10 0-26,-9 3-50,-7 0-31,-8 0-53,-3 0-74</inkml:trace>
  <inkml:trace contextRef="#ctx0" brushRef="#br0" timeOffset="13788.1414">22469 1045 17,'0'0'88,"0"0"54,0 0-11,0 0-37,0 0-10,0 0-9,0 3-22,0-3 2,0 0-16,0 0-1,0 0 3,-4 0-20,-12 0 7,-8 0-27,-9-4 4,-4-7-2,-6-4-3,-1-8-4,1-5 0,1-10-10,3-5 11,5-4-4,4 0-11,5 0 18,4 1-4,9-2-5,5-2 9,4 3-6,3 2 6,0 5 0,0 5 0,10 3-2,6 7 2,-1 5 0,-1 8 0,-7 6-10,-4 6 7,-1 8-8,-2 25-28,0 19 37,-5 16-12,-20 9 13,-5 3-1,2-8 4,6-9-3,11-9 1,8-10 0,3-6 2,0-11 0,6-9-2,13-11 0,8-7 4,10-3-3,17-24-1,12-9 6,10-7-1,1-1-1,-6 5-4,-9 4 0,-17 8-24,-11 7-33,-17 5-146,-13 5-108</inkml:trace>
  <inkml:trace contextRef="#ctx0" brushRef="#br0" timeOffset="16358.8127">23875 571 43,'0'0'86,"0"0"-54,0 0 57,0 0-6,0 0 25,0 0-14,0 0-44,-49-80-10,26 79-8,1 1 0,-5 0-7,-2 7-21,-6 19 9,-5 10-12,-2 9 1,0 3 22,8 3-1,10-2 2,14-1-17,8 2-8,2-3 2,6-1-4,19-5 4,7-12-1,8-5 0,8-11-1,7-9 2,6-4-2,5-9-39,1-13-107,-6-6-202</inkml:trace>
  <inkml:trace contextRef="#ctx0" brushRef="#br0" timeOffset="16797.4875">24169 503 288,'0'0'188,"0"0"-143,0 0-45,0 0 13,0 0-11,6 100 82,-5-57-24,-1 1-14,0-3-19,0-2-15,0-2 16,0-2-21,2-3-3,-2-4-4,2-4 7,-1-6-17,-1-7 7,3-9-65,0-2-102,4-8-90</inkml:trace>
  <inkml:trace contextRef="#ctx0" brushRef="#br0" timeOffset="17229.8169">24196 526 387,'0'0'73,"0"0"-64,0 0 44,0 0 29,0 0 3,0 0-30,-2-48-55,11 60 6,9 18-6,3 12 3,1 4 25,2 3-16,-1-3-7,1-2 11,1-2-14,-3-6-1,-1-3 6,-1-7-3,-7-3-4,0-5 0,-5-5-3,-2-2 2,-3-5 2,1-4-1,-2-2 4,-1 0-2,2-2 13,0-21 32,3-9-33,0-5-6,0-1-3,0-4-5,-1 1 5,-4-3-2,1-2-3,-1 4 0,-1 1-10,2 8 2,-2 8-19,0 5-5,0 10 8,0 3-43,0 7-98,0 0-43,0 0-135</inkml:trace>
  <inkml:trace contextRef="#ctx0" brushRef="#br0" timeOffset="17762.4392">24888 446 211,'0'0'95,"0"0"-75,0 0 25,0 0 16,0 0 3,0 0-33,-95-19-19,77 41-2,0 11 0,0 8 8,4 8 23,5 1-4,1 1 8,6-1-18,2-5-5,0-1-3,15-6-19,5-6 0,3-6-5,4-6 5,1-10 0,2-8-1,0-2 7,0-11 3,-3-13-5,-5-6-1,-1-3 9,-5-3-11,-5-4 6,-3 0-7,-7-4 7,-1 1 0,0-1-1,-9 0-5,-7 6-2,-2 6-3,-5 6-3,3 8-27,0 6-87,2 7-81,6 5-80</inkml:trace>
  <inkml:trace contextRef="#ctx0" brushRef="#br0" timeOffset="18201.3192">25180 422 229,'0'0'194,"0"0"-194,0 0 7,0 0-7,0 0 62,0 0 16,93 13 0,-54-13-40,1 0-20,3 0-3,-2 0-12,-4-1 2,-3-3-5,-7 2-20,-9 2-29,-9 0-46,-6 0-44,-3 0-91</inkml:trace>
  <inkml:trace contextRef="#ctx0" brushRef="#br0" timeOffset="18448.7291">25413 463 232,'0'0'196,"0"0"-168,0 0 17,0 0 27,-4 85 19,4-54-10,0 1-42,0 3-32,0 0 7,0 1-3,0-1 10,1-1-12,1 1-5,-1-1-4,-1-2 0,0-2 0,0-4-4,0-5-37,0-8-93,-1-6-214</inkml:trace>
  <inkml:trace contextRef="#ctx0" brushRef="#br0" timeOffset="19604.4399">26841 667 366,'0'0'94,"0"0"-3,0 0-10,0 0-32,0 0-8,0 0-31,-76-42 5,64 42-14,-3 0 0,-1 3 6,-7 15-6,-2 6-1,1 5 8,5 1-2,2 0-1,10 0-3,4-4 4,3-2-10,0-5 4,1-1 0,11-2-1,3-8-3,2-1 4,5-7 0,3-7-2,4-14-7,-3-5-9,-1 0-5,-6 3 17,-4 5 4,-6 8 2,-5 4 4,-2 2 21,-2 4 37,0 0-24,0 0-17,0 0-21,1 14-20,2 12 17,-3 8 3,3 7 12,-1 6 6,-1 1-17,-1 0 15,0-4-12,0-2 1,-13-2-7,-5-2 2,4-5 0,1-6 5,3-6-1,0-6-8,3-7-4,0-8-33,1 0 26,-2-1 15,4-19-4,4-3 0,0-5-1,7-7 5,18-3-2,10-2-22,8-1 18,5 4-29,-5 0-30,-1 0-103,-9 2-231</inkml:trace>
  <inkml:trace contextRef="#ctx0" brushRef="#br0" timeOffset="20954.4572">27369 672 162,'0'0'213,"0"0"-149,0 0 0,0 0 0,0 0 0,-88-20-24,66 28-12,-2 9 7,1 2-20,4 2 0,3 0-2,7 3-9,3-3 10,4 0-14,2-1 0,0-4-4,2-1 2,10-2 2,4-7-9,6-6 6,3 0 3,1-3-25,1-11-6,-5 0 13,-5 3-12,-4-3 16,-5 2-6,-4 1 20,-1 4 3,-3 0 41,0 5 31,0 0-19,0 1-35,0 1 1,0 0-22,2 0 2,-2 0-7,3 0 1,3 0 4,1 5-6,4 6 7,2-1-1,2 0 0,4-1 2,5-1-4,0-4 2,5-1-1,2-3-2,-3 0-17,-2-7 9,-4-9 8,-7-2 1,0-1 2,-6-7 1,-3-4 4,-2-5 1,-1-5-2,0-4 0,0-3-4,0 2 5,0 2-3,0 7-1,-3 8-1,0 10 0,0 9 3,0 5-3,0 2 7,0 2-3,0 0-4,0 12-10,-5 18 6,-2 11-3,0 4 14,1 2-7,4-1 0,2 0 0,0-5 4,0-2 3,5-3-9,8-5 2,-1-1-1,4-7-4,1-5 5,1-6 0,0-6 0,1-3 4,-2-3-4,0 0 0,1 0-14,-3-4 12,3-10 2,-3-4-6,1-3 1,-1-2-3,0-1 4,-3-2 3,-4 5-9,-4 0 10,-4 3 0,0 2 1,0 1 3,-1 3-2,-7 3-2,4 4 5,-1 3-1,2 2 3,0 0-6,-1 0-1,-1 7 0,2 5-9,0 4 9,2 1 0,1-2 3,0 0-5,0 0 2,0-3 0,6-3 1,3-1 0,0-4-2,1-1-1,3-3 2,1 0 1,1 0-1,0-10 2,0-5-4,-2 0-11,1-1 13,-3 1-5,2 2 5,-2 1-7,0 3 10,-5 2-3,-2 6 0,-1 1-1,1 0-2,3 3-7,2 12 10,-2 3 15,3 3-8,1 0 3,-2 2 6,-1-2-13,-3-1-1,-5-2-2,0-2-8,0 1 7,-14-2 0,-10 0-35,-9-8-91,0-4-269</inkml:trace>
  <inkml:trace contextRef="#ctx0" brushRef="#br0" timeOffset="21293.0215">27445 574 430,'0'0'78,"0"0"-78,0 0 0,94-34 20,-51 29 21,8 0-15,5 1-1,-1 0-22,-2-1-3,-9 0-29,-7 1-99,-10-1-156</inkml:trace>
  <inkml:trace contextRef="#ctx0" brushRef="#br0" timeOffset="25017.6477">14236 2675 210,'0'0'31,"0"0"22,0 0 15,0 0 0,-60-78-9,45 66-10,0 1-2,0 6-5,-1 2-20,1 3-12,-4 0-9,2 3-1,-4 13 0,0 5 4,3 6-4,1 3 6,4 3-6,3 3 0,6 0 8,2 1-1,2-4 3,0-3-4,6-4 11,9-4-17,0-5 0,4-4 0,-1-4-1,-3-4-1,3-5 1,-3 0 1,4-9 5,4-11-5,-4-4-4,2-3-3,-4-2-15,-3-1 16,-6 1 4,-5 5 2,-3 3-9,0 3 14,0 6-5,0 5 26,-5 4 0,2 1 12,3 2-17,0 0-21,0 8-4,0 8-1,0 5 5,5 0 3,6 0 1,2 2 7,3-1-5,2-1-3,3 0 6,0-3-2,6-3 0,0-5-3,-1-4 2,1-4-8,1-2 2,2 0 0,-1-17 11,0-7-8,1-5-4,-9-1 1,-3-1-11,-9 0 8,-7 0 4,-2-1-1,0-1 0,-3 3-3,-9 4 1,-3 4 2,1 5-1,-2 6 1,-1 3 0,0 3 0,2 5 0,4 0 3,7 0-3,4 0 0,0 0-10,0 3 5,0 11 2,12-1 3,3-2-3,5-2 3,5-4 0,5-5 0,5 0 1,1 0 5,1-3-6,-7 1 0,-3 2-5,-12 0 5,0 3 0,-6 12-6,-3 3 5,0 3 0,-1 2 1,0 2 0,1-1 8,2 2-8,2-2 8,0-3-1,4-3-5,2-1 11,1-5-11,1-4-2,2-7 1,0-1 4,8 0-5,2-9 1,0-11 3,1-4-8,-2-3-4,-6-5-6,-6-1-2,-2 0-19,-8-3-16,-5 3 8,-2 4 29,0 4 14,-5 6 0,-4 6 22,-4 3 28,5 5-11,1 4-7,1 1-16,-1 3-9,4 22-13,0 11 11,3 5-5,0-2 18,1-3-11,14-4-6,-2-5-1,5-6 0,2-6 4,4-6-4,4-7-12,2-2-31,-3 0-131,-5-7-330</inkml:trace>
  <inkml:trace contextRef="#ctx0" brushRef="#br0" timeOffset="25919.4068">16620 2156 475,'0'0'63,"0"0"-18,0 0-12,0 0-14,0 0 3,0 0-6,-11 89-5,11-47 13,0 6-13,0 3 3,4 0-1,6 4-11,3-3 7,6-2-9,5-5 0,2-4 24,8-8-12,2-7-9,3-5 5,6-11-6,2-9-2,2-1 0,-1-8 0,-2-16 5,-2-2-4,-7-4 3,-6-1-2,-5 0 2,-9-5-6,-6-3 4,-5-5-2,-1-2 8,-5-4-5,0-3-3,0 2 0,0-1-4,0 6-8,0 8-26,-2 10-53,2 11-92,0 13-96</inkml:trace>
  <inkml:trace contextRef="#ctx0" brushRef="#br0" timeOffset="26483.2383">17505 2105 235,'0'0'159,"0"0"-78,0 0 5,0 0-34,0 0-41,0 0 6,0 124 36,0-66 6,0-3-28,0 0-14,4-4 0,0-6-11,2-3-3,-1-3-3,-2-5 3,-2-6-3,1-5 0,1-9-3,0-4-22,3-9-122,-3-1-88,0-11-65</inkml:trace>
  <inkml:trace contextRef="#ctx0" brushRef="#br0" timeOffset="26886.1967">17552 2157 296,'0'0'130,"0"0"-67,0 0-31,0 0 22,0 0-5,0 0-24,12-24-23,14 60 13,3 11 41,3 6-16,-2-3-26,-1-1 14,3-1-14,1-3-11,-2-6 6,0-4-6,-2-8 2,-6-6-5,-2-9 1,-6-4 2,-4-5-2,-1-3 1,-2 0 7,2-11-8,0-15 5,1-9-6,-2-7 3,0-5 2,-3 0-4,-3 2-1,-3 3 4,0 4-3,-6 4-2,-11 1-2,2 4 3,-1 3-1,5 5-17,5 3-14,6 5-33,0 4-117,0 4-125</inkml:trace>
  <inkml:trace contextRef="#ctx0" brushRef="#br0" timeOffset="27285.2967">18210 2048 384,'0'0'91,"0"0"-88,0 0-3,84-17 13,-44 10-12,3-1 14,-1 2-11,-6 2 0,-5 2-3,-8 2-1,-6 0-4,-6 0-82,-10 0-151</inkml:trace>
  <inkml:trace contextRef="#ctx0" brushRef="#br0" timeOffset="27523.6329">18395 2072 172,'0'0'190,"0"0"-169,0 0-19,0 0 55,-6 96 20,6-58-9,0 2-20,0 2-9,0 0-11,2-2 16,-2-1-34,0-3-1,0 0-9,0-3 3,0-1-9,-8-8-40,-1-6-102,1-6-95</inkml:trace>
  <inkml:trace contextRef="#ctx0" brushRef="#br0" timeOffset="27708.543">18259 2588 539,'0'0'194,"0"0"-173,0 0-8,0 0-9,0 0-3,0 0 3,82-21-2,-40 13 3,3 2-5,3-3 0,-5 3-3,-1 0-8,-5 0-50,-4 3-58,-6-3-152</inkml:trace>
  <inkml:trace contextRef="#ctx0" brushRef="#br0" timeOffset="28488.7676">18768 2053 210,'0'0'128,"0"0"-83,0 0 27,0 0 17,0 0-37,0 0-24,12 8-27,2 25 16,5 9 40,-1 5-32,-2 1-3,2-6-5,-4-3-17,-1-1 14,0-8-7,1 0-6,1-3 20,-2-4-14,-1-7-2,-3-5-2,-1-6 3,-2-5-7,1 0 1,0 0 0,2-17 12,1-7-11,1-5 6,-2-2-1,0-2-2,0-5-4,-3-1 0,0-6-2,-1-4-1,2 0 2,0 2-10,-1 4 10,-3 9-34,-1 9 1,-1 8-21,-1 10-90,0 5-86</inkml:trace>
  <inkml:trace contextRef="#ctx0" brushRef="#br0" timeOffset="28827.3977">19360 2025 406,'0'0'156,"0"0"-104,0 0-52,0 0 0,-1 81 31,-5-37 33,5-1-33,-2-5-6,1-2-7,2-4-17,-1-5-1,-1 0 0,2-4 0,-3-4-1,2-2-6,1-8-28,0-5-117,0-4-113</inkml:trace>
  <inkml:trace contextRef="#ctx0" brushRef="#br0" timeOffset="29090.1615">19362 1959 372,'0'0'120,"0"0"-54,0 0-17,0 0 7,84-61-11,-59 53-26,0 0 1,1 5-15,-3 1-5,0 2 0,-1 0-27,1 0-32,-8 14-104,-7 3-77</inkml:trace>
  <inkml:trace contextRef="#ctx0" brushRef="#br0" timeOffset="29312.8359">19352 2236 230,'0'0'69,"0"0"-53,0 0 16,0 0-7,101-30-15,-71 25 0,-5 4-6,1 1-3,-6 0-1,-7 4-23,-5 10-72,-8 2-97</inkml:trace>
  <inkml:trace contextRef="#ctx0" brushRef="#br0" timeOffset="29513.3784">19359 2460 280,'0'0'16,"0"0"-10,0 0 76,0 0 34,0 0-28,110 0-48,-68-7-8,-5 0-32,1 1 4,-2 2-3,-2 1-1,-3 2-36,-1-1-95,-9 0-186</inkml:trace>
  <inkml:trace contextRef="#ctx0" brushRef="#br0" timeOffset="30199.4931">19866 1945 427,'0'0'163,"0"0"-131,0 0-32,0 0 0,0 0 31,18 92 38,-15-45-12,0 2-31,-3-3-6,0-3-7,2-6-8,1-5 0,0 0-3,0-3-1,1-5 2,-1-5-3,3-5-8,-3-7-49,-2-5-102,1-2-90,-1 0-66</inkml:trace>
  <inkml:trace contextRef="#ctx0" brushRef="#br0" timeOffset="30662.8213">19868 1948 124,'0'0'150,"0"0"-96,0 0-5,44-89 29,-29 76-22,0 1 12,-1 6-1,-1 3-38,4 3-10,-1 0-17,5 19 1,-2 9 9,-2 1-9,-6 3-3,-7 1-6,-4 0-57,-2-1-6,-19 0-19,-4-2 10,-5-6-12,2-6 13,5-5 38,5-8 39,8-2 21,7-3 60,3 0 4,0 0-37,0 0-11,3 0-26,15 0-4,7 8 24,4 3 20,2 1-23,-3 4-15,1-1 7,-4-1 3,-2 3-20,-3-2 0,0 5-3,-4-1-4,0 1-59,-2-2 27,2-3-127,-4-5-88</inkml:trace>
  <inkml:trace contextRef="#ctx0" brushRef="#br0" timeOffset="31217.3177">20654 1865 396,'0'0'67,"0"0"-38,-88-28 33,61 22 12,6 6-31,5 0-22,3 0-10,2 0-2,5 9-9,3 12 0,3 8-8,0 7 8,0 4 7,12 4 6,6 1 4,4 0-9,5-4-8,5-2 0,0-6 0,0-4-3,-7-2 6,-7-6-3,-9 0 5,-9-2-1,0-1-4,-12 0 0,-14-1 4,-3-6 2,-4-5-5,3-5 7,0-1 2,-1 0-4,-1-4-12,0-9 4,2 2-10,4-3 1,6 3-1,6 1-9,5 1-35,9 1-76,0-2-121</inkml:trace>
  <inkml:trace contextRef="#ctx0" brushRef="#br0" timeOffset="31901.3552">20989 1879 544,'0'0'55,"0"0"-50,0 0-6,0 0 1,0 0 0,0 0 10,-17 101 20,6-43 16,-2 6-14,1-5 4,-1-5 17,4-10-38,3-10-12,1-4-2,2-6 4,0-6-8,0-6 3,2-7-21,1-5-17,0 0-34,0-9-4,0-16-56,5-6-36,6-6 104,-2-7 51,4-6 8,-4-6 5,2 0 9,-1 1 35,-1 4 19,0 5 6,-1 7-3,-1 8 13,-1 7 21,-1 6-49,-1 9-21,-1 4 2,2 5-30,5 0 0,5 21-2,7 12 5,-1 13 3,-3 6 14,-3 6-21,-5 0 3,1-1 0,-1-7 3,-1-10-9,-3-6 3,0-9-1,-2-4 6,-2-4-6,-1-5 0,-1-6 0,0-3-34,0-3-41,0 0-109,0-5-154</inkml:trace>
  <inkml:trace contextRef="#ctx0" brushRef="#br0" timeOffset="32066.6768">20981 2115 344,'0'0'0,"0"0"-32,0 0-74,0 0 22,101-39-3</inkml:trace>
  <inkml:trace contextRef="#ctx0" brushRef="#br0" timeOffset="32521.1322">21385 1820 611,'0'0'85,"0"0"-74,0 0-6,0 0 30,0 0-26,0 0 0,0 66 3,0-14 8,0 6 3,-6 7-6,-3-3-11,0-6 15,2-7-20,4-11 4,0-6-5,3-7 2,0-8-6,0-7 1,6-2 1,10-5 0,6-3 4,7 0 4,2 0-1,2-6 1,0-7-4,0 3-2,-4 1 0,1-2-5,2 4-15,-1 0-3,5 0 1,-3 0-248,-8 3-133</inkml:trace>
  <inkml:trace contextRef="#ctx0" brushRef="#br0" timeOffset="35090.1596">10949 1893 14,'0'0'46,"0"0"-43,0 0 8,0 0 10,0 0 8,0 0 26,0 0 9,76 0 4,-58 0-26,1 0-20,4 0 3,-1-2-5,5 2-5,-3-1-8,12-4-6,2 0 10,4 0-6,4-2 2,1 3-4,0-1 1,-2 2-4,0 2 0,-3-2 0,-2 1-1,-1 1 2,-1-1 4,1 1-5,-3-1-3,2-1 1,-1 2 2,0-2 0,-1 0 6,3-2-5,2 2-1,3-3 0,5 2-2,2-2 0,4 1 1,1 1 1,4-2 4,1 1-2,2-2-2,1-1 0,2-3 1,1 1-1,2 2 0,-2 0 0,-5 1-2,-1 3 2,1 1 0,2 1-1,1 2 2,4 0-1,0 0 0,2-1 2,4 0-4,5-2 3,6-2-1,5 0 0,0-1 1,-2 0-1,1 0 0,-5 3 1,-2 0-2,-7 2 1,3 1 0,2 0 0,1 0 4,1 0-9,0 0 5,-1-1 0,0-1 0,0 2 1,0 0-1,-6 0 0,0 0 4,-4 0-5,2 0 1,-2 0 0,1 0-2,6 0 7,0 0-5,8 0 0,2-3-3,1-2 1,-1-2 1,1 1 1,-2 1 0,0-1-2,-1 2 2,-3-2 0,0-1-12,-1 2 11,0-1-3,-3-2 3,3 2-2,1 0-6,4-2 8,3 3 1,0-3 0,-1 0-1,1 0 1,0-2 0,1 4 0,-1-1 2,0 1-2,-1-1 0,-1 0-1,-3 1-2,3 0 4,0 2-1,4-1 0,-1-1 2,-2 2-2,-1-2 0,-2 1 0,1 2-2,1-3 2,-2 2 0,0-1 0,-1-1 2,-1 2-3,-4-1 1,-1-1 0,-1 1-2,0 1 5,2 1-3,0 0 0,-1 0 0,-5 0-1,4 0 1,0-1-1,-2 0 0,4 1 2,-5-1-1,0 1 0,-1 0 1,1 1-2,-6 1 1,2 1 0,3 0 6,5 0-6,5-2 0,4-2 1,4 1 0,-2-3-2,3 3 0,1-2-2,-1 2 3,0 0 2,-1 0 0,-2 2-2,-2-1-1,-1 1 0,2-2 1,2 1 0,5-3 3,0 2-3,-1-1 0,-1 0-2,-4 2 2,0 2-1,-4 0 1,-4 0 0,-3 0 3,0 0-3,-2 0 0,-1 0 0,-2 0 1,2 0-5,1 0 2,1 0 2,-1 0 2,-4 0 1,-1 0-3,2 0 0,-2 0-1,3 0-1,2 0 2,-2 0 0,0 0 2,0 0 0,1 0-2,-2 0 0,3 0-2,-1 0 0,7 0 4,4 0-2,3 0 1,0 0 0,0 0-1,1 0 0,2 0-2,2 0 2,-4 0 0,-1 0 0,0 0-1,-3 0 4,0 0-3,1 0 0,2 0-3,5 0 2,0 0 1,1 2 0,3-2 0,3 1 1,4 2-1,2-1 0,3 2 3,-2 1-4,1-2 1,4 1 0,2 2 0,4-3 0,2-1 0,-1 1-1,0 0 3,-3-2-3,-3 4 2,-8-2-1,-7 3 2,-9 1 0,-10-1-4,-7 4 0,-10-3 2,-6 0 0,-12 2 0,-14 0-2,-16 1-52,-14-3-73,-3 1-47</inkml:trace>
  <inkml:trace contextRef="#ctx0" brushRef="#br0" timeOffset="36810.2537">13891 3176 6,'0'0'13,"0"0"7,0 0 36,0 0-7,0 0 2,0 0 16,80-4-10,-66 4-29,2 0 17,-1 0-15,3 0-16,-1 0 2,2 0-9,6 0-6,2 0 12,3 0-13,6-3 15,1-1 6,5-1-4,3 2-8,-5 0-9,0 0 7,0 1-5,-1 2 0,2-1 0,0-2 2,1 0-4,2-2 6,2 2-3,2 2-3,4-2 0,1 0 0,4 0 0,4-2 2,0 2 2,5-3-4,3 2 3,-2-1-3,2 0 0,2 1 0,2 0-1,8 1 2,1-2 3,1 1-4,-1-1 1,1 1-2,3-1 1,5 0 0,3 1 8,-1 1 0,2 0-2,3 0-1,1 0-4,4 0 5,7-1-3,2 1-3,8-2 16,0 2-8,0 0 2,-1 0-7,2-1 0,-3-1-4,0 0 4,3 1-3,4-2 2,6-2 6,0-1-8,2 0 0,-3-1-3,-3 2 3,-5-1 0,-7 3 0,-3-2 3,-9 1 1,-4 1-4,-1 0 0,-1 1-2,-2 0 2,-2 0 0,-2-1 0,-5 0-3,0 0 5,2 0-2,-4 1 0,0 0 3,-3 1-3,1 0 0,0-1 0,-5 2 0,4 2 0,2-1 0,6 1-2,6 0 3,2-1-1,1 2 0,2 0 1,0-2-4,3 1 5,-4 1-2,-1-2 0,-2 2-1,-2 0 1,0 0 1,5 0 2,0-2-3,-2 0 0,-5 0 0,-8 1 0,-12-1-2,-7 2 2,-11 0 0,-15-1 0,-14 1-4,-14 0-24,-11 0-37,0 0-37,-3 0 56,-16 0-57</inkml:trace>
  <inkml:trace contextRef="#ctx0" brushRef="#br0" timeOffset="230712.3095">4217 4105 139,'0'0'118,"0"0"-52,0 0 5,0 0-13,0 0 6,0 0-6,0 0-19,0-2 10,0 2-21,0 0-15,0 0 2,0 0-12,0 0-6,0 13 2,3 12 1,3 11 4,2 6-4,2 2 0,2 3 16,0-2-9,0-1-3,2 2-4,-1 3 6,-4-3-5,-3-2-1,1-4 0,-4-5 2,0-6-1,-3-4-2,0-5-4,0-6-30,0-9-33,0-5-86,0 0-66</inkml:trace>
  <inkml:trace contextRef="#ctx0" brushRef="#br0" timeOffset="231260.2997">4314 4418 44,'0'0'44,"0"0"-33,0 0 13,0 0 16,0 0 11,93 0-3,-68 0-14,2-3-18,-2-3-14,-5 0 5,4-1-1,-4-2-2,-3-2-2,2-2-2,-5 0-2,-4 0-12,-4 0-3,-4-1 17,-2-1 6,0-4 12,0 0 22,0-2-14,0 3 19,0 1-5,-5 4 7,2 2 14,0 6-14,3 3 10,-4 2-10,4 0-20,0 0-10,0 2-17,0 17 1,0 13-1,0 8 4,0 7 17,4-1 1,-1 0-6,0-4-8,3-2-2,0-1-5,0-2 10,1-2-9,-1-7-2,-1-2 0,1-8 1,-3-5-6,2-5-21,-1-8-66,6 0-115,1-11-85</inkml:trace>
  <inkml:trace contextRef="#ctx0" brushRef="#br0" timeOffset="232447.5601">4835 4544 336,'0'0'47,"0"0"-47,0 0 0,0 0 25,0 0 49,0 0-24,52 2 11,-32-2-20,2-10-20,-1 0 2,-3 3-17,0-4 0,-6 3-2,-1-2 2,-3 2-4,-2-2 3,-3 0-4,-3-2 13,0 0-12,0-2 3,-3 2-2,-8 0 1,-3 3-4,0 3 2,-2 3 4,1 2 4,-3 1-1,1 0-1,1 1 2,4 13-8,-1 4 3,7 4-5,0 5 0,6 7 15,0-3-14,0 1 11,1-4 0,10-2-7,5-5-2,1 0 0,2-4 1,3-2 13,-2-6-15,4-5 4,-2-3-6,5-1 3,-2 0-2,2-3-1,0-10 5,-3 1 0,-2-2 1,-4-1-3,0-3-3,-2-1 1,-4-5-3,-4-3 0,-5-1 2,0 0-4,-3 1 13,0 4-9,-3 3 0,-5 7 3,-1 1 0,-2 3 3,0 0-2,0 5-4,3 2 4,2 1-4,3 1 0,0 0-2,3 0-4,0 0 6,0 0-4,0 1-1,0 8 0,9 0 5,5 0-2,0 0 2,4 2-1,0-2 1,-2 0 0,1-2 2,2 2-2,-1 2 0,1 1-2,1 0 5,-5 0-5,-2 1 2,2 1 0,-5 3 0,-1-2-1,0 0 1,-4-2 0,2 3 2,-4-2-6,0 1 4,3-1 0,-3-2 10,2-3-6,3-1-3,-3-5-1,4-2-1,0-1-3,7 0 4,4 0 0,4-6 15,1-7-10,0-2-3,-4-2-2,-3 2-2,-3-2-6,-6-2 8,0-3-10,3-3 8,-8-4-14,-1 0 9,-3 0 3,0 2-5,0 7 5,-10 5 4,-2 8 0,1 4 6,0 3-2,0 0-8,2 6 1,-1 17 3,7 8 2,3 7 1,0 1 4,0-5 10,16-2-9,1-7-2,2-5-6,3-5 0,1-4-4,4-9 4,1-2-32,2 0-36,1 0-177</inkml:trace>
  <inkml:trace contextRef="#ctx0" brushRef="#br0" timeOffset="232717.1181">6179 4676 161,'0'0'246,"0"0"-238,0 0 32,0 0 58,0 0-3,0 0-20,11 36-46,-13-18-5,-10 2-20,-6 1-4,-4-2-66,1-1-189</inkml:trace>
  <inkml:trace contextRef="#ctx0" brushRef="#br0" timeOffset="234268.0918">7015 4409 314,'0'0'134,"0"0"-93,0 0 18,0 0 23,0 0-39,0 0-43,0 5 6,0 12-6,0 5 13,0 4-1,0-1 2,3 0 13,0 1-20,3-3 10,0-6-17,2-1 8,0-4-10,6-4 2,-1-2 0,2-6 2,1 0-2,2-5-5,0-13-5,1-5-16,-2 1 2,-4-1 2,-2 0 22,-4 2-5,-1 5 5,-1 2 0,-1 7-1,-3 3 4,-1 1 22,0 3 8,0 0-17,0 0-13,2 0-3,1 0-3,3 8-3,3 8 6,1-1 12,-1-1-12,0 1 1,-1-2 8,5-1-2,-1 0-7,0-3 1,-3-2 1,-3-1 5,-1-1-7,-4-4 0,1-1 1,-1 0 4,-1 0-5,3 0 5,-2-6 0,1-10-10,1 1 5,-2 0 0,-1 2-8,0 3 12,0-1-4,0 6 0,0-5 2,0 4-3,0 4 1,0-3 0,0 4-5,0-1 4,2 0 0,7 1-2,4-1-2,5 2 1,3 0 4,0-1 0,3-2 0,7-3 3,4-3-3,0-1 0,4-3 5,-3 3-9,-3 1 4,-5-2 0,-3 2-2,-8 3 5,-4 2-3,-7-1 0,-4-1 7,-2 0-6,0-3 0,0 3 0,-14-2 21,2 4-17,-3 2 12,-1 2-15,1 0 8,-1 0-8,-1 10 5,2 9-6,3 8 12,4 3-7,6 0 11,2 1 1,0-5-16,13-2 9,4-4-9,5-5 1,2-4 1,1-7-2,2-4-4,-1 0-3,4-9-52,-7-7-64,-3-2-365</inkml:trace>
  <inkml:trace contextRef="#ctx0" brushRef="#br0" timeOffset="235571.5792">8838 4511 308,'0'0'200,"0"0"-188,0 0 10,0 0 8,0 0 9,0 0 12,31 26-34,-17-26 16,2 0 2,9-4-14,-1-13 3,-3-1-20,0-4 4,-4 0 4,-3-1-12,-5 1 0,-4 2-7,-2 2 4,1 3-1,-4 2 2,0 4 2,0 2-2,0 4 10,0 1-8,0 2 7,0 0 2,0 0-9,0 9-9,0 9 9,8 4 17,4 1-11,2 3 6,0-4-7,2 4 1,-5-4 7,-2 1-11,-6-2-2,-3-3 0,0 0-1,0-4 1,-5-5 1,-5-3-1,2-3 6,1-3 5,6 0-4,1 0 6,-2 0-12,2 0 23,-1 0-21,1 0-1,0 0 0,0 0-2,3-2-3,13-10-1,8-6 8,4 0-8,5-5 4,3 1-7,1-1 7,0 0-13,-2-2 5,-5-1 0,-5 0-13,-4-3 14,-8-2-4,-3-1 11,-7-5 0,-3 3 5,0-2-2,-4 2 0,-9 3-3,-1 6 24,1 5-4,7 8-6,1 5 14,2 5-19,3 2 13,0 0-22,0 9-11,0 21-1,8 15 12,4 11 2,3 4 23,-3 0-17,-1-1 20,-3-5-1,3-2-26,-4-8 14,0-4-13,-1-8-2,-1-11 2,-2-6 3,-2-7-5,1-6 0,-2-2-14,0-3 13,3-24-6,1-9-27,7-8 3,-1 5-2,3 6 19,-2 9 7,1 9 7,0 5 1,0 6-1,6 4 0,0 0-8,6 0 11,2 2-3,0 10 0,-1 1 7,-1 2-7,-2 5 0,-4-1 0,-3 1 2,-5 1-1,-2-3-2,-2-3-18,-3-1-59,-1-7-48,-2-5-352</inkml:trace>
  <inkml:trace contextRef="#ctx0" brushRef="#br0" timeOffset="236981.8118">10306 4418 226,'0'0'136,"0"0"-108,0 0 31,0 0 0,0 0 3,0 0-37,-98-33 5,73 36 8,0 12 2,4 3 1,6 3-25,-1 5 12,5-2 4,1 2-24,4-2 0,3-5-8,3-1 4,0-2-4,0-5 0,3-3 4,9-4-2,5-4 4,3 0-5,6-5-1,-1-13 1,-2-2-2,-3 0 1,-6 2 0,-2 4-2,-5 7 3,-2 4-1,-4 1 0,-1 2 0,0 0-1,0 0 1,0 0-3,0 0 2,2 10 1,1 0 1,4 1-1,0-4 0,4 1-3,4-2 5,3-4-2,6-2 3,1 0 0,6-2-6,-1-12 1,0-1 2,-2-3-4,-5 0 3,-1-1 1,-6-6 1,-2-2 2,-5-6-2,0-3-1,-2-6 0,-1-5 0,2-4 4,-1-2 3,-4 4-3,-3 2-1,0 10 4,0 6-6,-10 9 14,-4 9 9,0 8-2,-3 5-10,1 0-12,-1 28-1,-4 20-4,2 15 1,1 10 4,12 1-4,6-2 7,0-6-3,6-4 0,19-7-3,4-6 3,8-9 3,0-10 0,4-10 3,-1-9-4,-3-11 2,4 0-4,0-15 0,4-14-3,-3-9-3,1-7-15,-1-8 15,-5-5-13,-4-4 6,-3-1-8,-6 0 7,-10-1 13,-9 4 0,-5 4 1,0 7 14,-6 7-2,-10 10 12,2 12 13,4 10-13,2 10-7,2 0-17,-4 27-7,-8 22 2,0 21 10,2 8 1,1 2 16,12-6-10,3-5 6,0-10-18,19-8 0,8-9 0,10-12 0,4-10-1,3-16-30,0-4-37,0-13-24,-8-20-382</inkml:trace>
  <inkml:trace contextRef="#ctx0" brushRef="#br0" timeOffset="238363.1225">12844 4370 368,'0'0'192,"0"0"-192,0 0 1,0 0 13,0 0 10,0 0 11,31 15-10,-13-15-2,0 0 7,4 0-23,3-4-1,4-7 7,-1-3-6,-2 0-7,-1-1 0,-6-1 0,-5 0 5,1 1-2,-8-3-3,2 1 0,0 1 4,-5-2-7,1 1 3,-3 2 0,-2 5 7,0 0-6,0 4 6,0 0 25,0 3-19,0 2-5,0 1-8,0 0-4,1 0 3,11 6-7,7 10 8,4 4 16,2 4-14,-2 0 9,-1-2-3,-1 1-1,-3-2 10,-2-3-7,-2-1-10,-6-4 16,-6 1-15,-2-4 5,0 1 12,-15-1 0,-7 0 4,-2-3-14,-6-4-4,-2-1-4,3-2-41,0 0-10,4 0-22,9 0-58,7 0-24,9 1-43,0-1-78</inkml:trace>
  <inkml:trace contextRef="#ctx0" brushRef="#br0" timeOffset="238966.1897">13712 3807 114,'0'0'75,"0"0"80,0 0-34,0 0-57,0 0-39,0 0 32,-4 89 28,2-48-42,2-1 9,0 2-16,0 0-20,0-1 22,0 1-30,0 2 9,3-3-8,0-2 7,-1-4 13,-2-7-26,1-4-3,1-5 3,-1-6 0,2-6-3,-2-5 0,1-2-24,1 0 8,4-17-27,1-2-56,0-3-152,-8 3-157</inkml:trace>
  <inkml:trace contextRef="#ctx0" brushRef="#br0" timeOffset="239296.7662">13730 4191 315,'0'0'81,"0"0"-25,0 0 18,0 0-19,0 0-2,0 0-24,76-81-15,-51 73 23,1 4-19,-4 4-1,-4 0 1,0 1-14,-3 13 3,-2 4 7,-4 2-13,0-1 24,0 2-9,-3-1 0,-1-4 11,-2 1-24,-3-3 11,0 0-3,0 0-9,0-2 4,0 3-6,0-4 0,0-3 2,0 0-2,0-6-10,3-2-39,4 0-51,5-4-110,-2-10-269</inkml:trace>
  <inkml:trace contextRef="#ctx0" brushRef="#br0" timeOffset="240469.2143">14319 4093 268,'0'0'115,"0"0"-51,0 0 58,0 0-59,-98-8 12,75 12-28,4 9-12,6 6-7,0 6-6,5 2-6,3 0 11,5-1-21,0-2 0,0-5-6,13-2 0,4-4 0,7-2 5,4-5-5,3-5 4,2-1 3,-3 0 0,-3 0-7,-9-1 0,-3-9-2,-6-3 2,-5-4 0,-1-4-4,-3 0-5,0-2 4,0 3 4,-7 1 1,-2 2-2,1 3 5,3 4-3,-1 0 0,3 5 4,0 0-4,3 2 0,0 2-8,0 1 6,0 0-7,0 0-7,12-4 14,7 4-2,3-1 4,1-1 0,2 1 1,0 1-6,2-1 6,-2 1-1,1 0 4,-5 0-1,-2 0-5,-2 0 2,-4 9-6,-4 5 4,-3 8-2,-3 0 4,1 3 5,-1-3-3,2-1 11,1-3 3,0-4-13,3-4 15,-2 0-17,4-6 0,-4-3 1,6-1 4,3 0-4,1-14 5,4-5-6,-4-4-1,-1 1-11,-4 0 11,-4-4-1,-1 5-8,0 3 5,-4 6 1,-1 6 3,-2 2 11,0 4 6,0 0-4,0 0-13,1 0-16,5 13 7,2 3 9,2 4 0,2 2 10,0 1-7,0-2 1,2-3-3,-3-3 6,-2-4-11,2-7 4,-2-1 0,-2-3 5,2 0 0,0-1-5,0-17 0,0-5-8,-3-1-1,-3 0-9,-1-2 10,-2 4 3,0 1 7,0 6-2,0 1 0,0 7 2,0 2-2,0 2 3,0 3 5,0 0-8,0 0-1,7 0-1,9 0-1,7 0 6,3 0-2,1 0-1,3 0 1,-3-2-3,3-4-3,0-1-9,0-2-5,-6 2-146,-10-3-150</inkml:trace>
  <inkml:trace contextRef="#ctx0" brushRef="#br0" timeOffset="249761.3415">17340 3702 281,'0'0'66,"0"0"-28,0 0-14,0 0 30,0 0-1,0 0 16,0 0 2,5-47-28,-5 41-1,0 0-21,-2 0-5,-5 0 10,-1 0-25,-3 0 2,2 1-3,-4 1-2,0 1-4,1 3 6,-4 0 0,1 0-2,-3 0 5,1 0-3,0 7 0,2 2-1,3-1-2,6 2 3,3 3 0,3 5-3,0 3-4,3 4 7,13 5-1,5 0 1,6 3 0,0 1 0,3-1 0,1-3-2,3 2 9,2-3-7,2 2 4,2-4 3,-6-1 4,-7-2-11,-7-2 0,-7 0 4,-9 0 0,-4-4-4,0-2 0,-1-1 9,-17-2-8,-3-3-1,-8-4 0,-2-3 8,-6-3-2,0 0-12,-5-8-2,1-7-20,2-1 12,4-2-29,7 2-10,8-1-4,10 0-56,10 0-40,0-1-109</inkml:trace>
  <inkml:trace contextRef="#ctx0" brushRef="#br0" timeOffset="250209.2883">17678 3651 185,'0'0'73,"0"0"-39,0 0 36,0 0-4,0 0-7,0 0 5,78 3-32,-50-3 17,3 0-22,-1-3-13,0-3-3,-3 2-11,-7 1-3,-5 3-43,-3 0-47,-7 0-75,-5 3-42</inkml:trace>
  <inkml:trace contextRef="#ctx0" brushRef="#br0" timeOffset="250447.5879">17839 3690 62,'0'0'166,"0"0"-120,0 0 0,0 0 50,0 0 22,-3 105-23,3-68-55,0 6 12,0-1-27,0 2 23,3-4-20,-3-2-22,0-5-6,1-5 0,-1-2 3,0-6-7,0-5-11,0-6-49,0-6-45,0-3-83,0 0-10</inkml:trace>
  <inkml:trace contextRef="#ctx0" brushRef="#br0" timeOffset="250625.9928">17773 4137 38,'0'0'211,"0"0"-41,0 0-26,0 0-36,0 0-85,0 0-20,-4-3-3,23 3 12,5 0 0,4 0-3,5-2-8,4-1-2,0-1 1,4-2-43,1 0-51,1 0-57,-3-1-48</inkml:trace>
  <inkml:trace contextRef="#ctx0" brushRef="#br0" timeOffset="251049.2015">18192 3682 285,'0'0'189,"0"0"-134,0 0-14,0 0 4,0 0-22,0 0-20,-3 59 18,3-17 34,0 0-31,0 0-12,0-3 2,0-2 4,0-6-17,0-4 6,2-6-7,-1-6-4,1-4 1,-1-8-53,4-3-93,-1 0-109,4-18-20</inkml:trace>
  <inkml:trace contextRef="#ctx0" brushRef="#br0" timeOffset="251449.9283">18209 3690 469,'0'0'112,"0"0"-48,0 0-61,0 0-3,0 0 0,0 0 0,53 45 32,-27-15 6,-3 1-23,0 3 17,-1-2-25,1-4 8,-2-2-13,0-4 6,-1-2 1,-4-5-7,-2-2 0,-2-3 2,0-3 0,-3-1-4,-1-5 0,-2-1 2,0 0-2,4-10 5,-3-11-2,4-6 7,-2-5-2,-3-1-8,-2-2 0,-2-1 7,-1-2-7,-1 1 2,0 3-1,0 3 3,0 9-3,0 5-2,0 7 1,-3 5-33,2 3-3,-1 2-102,-2 0-198</inkml:trace>
  <inkml:trace contextRef="#ctx0" brushRef="#br0" timeOffset="252129.628">19008 3691 134,'0'0'116,"0"0"-39,0 0 13,0 0 4,0 0-28,-79-64-43,55 62 9,-2 2-13,-3 0-5,4 3 15,1 12-24,3 8 7,2 4-4,2 7-1,4 4 19,5 3-3,4 1 10,4-2-2,0-2-18,0-3 1,14-5-12,2-6 2,2-4 3,4-9-7,2-3 0,0-6-1,-2-2 9,-1 0-8,-2 0 0,-7-5-6,-5-1 0,-6-2-4,-1-1 10,0-4-1,-5-2-14,-4-2-5,3 2 19,-1 3-7,6 1 6,1 1-11,0-1 13,4-1-1,14 2 7,6 1-6,4 3 1,2 3 2,1 3 6,-3 0-5,-5 6-3,-2 9 2,-6 2 5,-5 1-16,-5 0 6,-2 1 2,-3 1 7,0-2-7,0 0-9,0-2-9,0-5-66,0-5-108,0-6-112</inkml:trace>
  <inkml:trace contextRef="#ctx0" brushRef="#br0" timeOffset="252552.8607">19375 3593 250,'0'0'244,"0"0"-118,0 0-32,0 0-55,0 0-14,0 0-15,0 76 5,-1-30 13,1 6-7,-3-1-11,0-2 19,-2-4-14,1-5-1,0-9-9,4-7 1,0-3-6,0-6 0,0-4-2,5-4-2,4-5 3,2-1 1,5-1 9,4 0-6,5-1 1,3-11-4,2 0 6,0 0-14,-3 0 6,-3 3-25,-3 0-9,-2-1-41,-4 2-74,-6-2-126</inkml:trace>
  <inkml:trace contextRef="#ctx0" brushRef="#br0" timeOffset="252985.1895">19820 3623 407,'0'0'207,"0"0"-185,0 0-17,0 0 0,0 0 42,9 98 35,-8-58-43,1-1-15,-1-2 7,1-2-29,1-4 16,-1-2-15,1-5 1,-2-4-1,-1-5-1,2-8-4,-1-2-13,3-5-59,1 0-70,-1 0-151,1-14-22</inkml:trace>
  <inkml:trace contextRef="#ctx0" brushRef="#br0" timeOffset="253229.6602">19813 3612 492,'0'0'59,"0"0"-48,0 0-4,0 0 14,34-79 24,-16 70-3,4 2 15,5 2-39,4 2-12,0 3 3,-1 0-7,-5 0-2,-5 3 0,-2 9-20,-7 2-33,-5 2-58,-6 5-27,0 2-54</inkml:trace>
  <inkml:trace contextRef="#ctx0" brushRef="#br0" timeOffset="253486.1139">19836 3818 162,'0'0'63,"0"0"-7,0 0 65,0 0-9,0 0 6,0 0-31,88 3-53,-59-3-7,-2 0-21,-5 0-1,-1 0-3,-5 0-2,-5 4-6,-5 10-28,-6 4-32,0 6 2,-12 3-17,-12 2-63,-4 2-11,-2-1 6</inkml:trace>
  <inkml:trace contextRef="#ctx0" brushRef="#br0" timeOffset="253671.031">19856 4113 57,'0'0'140,"0"0"1,0 0-25,0 0-16,0 0 17,94-2-33,-55-11-56,0-4-10,-1 3 8,-5 1-20,-3 2-2,-5 4-4,-1-1-4,-2 2-8,-2 2-29,-5 1-65,-5 0-103,-3 0-159</inkml:trace>
  <inkml:trace contextRef="#ctx0" brushRef="#br0" timeOffset="254751.742">21384 3454 263,'0'0'90,"0"0"-39,0 0-13,0 0-7,0 0-19,0 0 11,-84-2-5,65 23-15,1 5 6,0 5-6,2 9 12,5 4 36,6 3-23,5 1 32,0-3-32,0-9-20,14-4 14,5-6-13,5-7-6,0-5 16,5-5-18,3-6 10,4-3 2,0 0-10,-3-12 6,-1-5-9,-5-1 4,-7-3-2,-4-3 9,-8 0-11,-7-3 1,-1-2 2,0 1-6,-16-1-2,-8 5-15,-3 3 9,-3 4-38,-1 7-18,-2 5-93,0 5-161</inkml:trace>
  <inkml:trace contextRef="#ctx0" brushRef="#br0" timeOffset="255021.1999">21294 3645 66,'0'0'119,"0"0"4,0 0 21,0 0-44,0 0-31,0 0-49,79 18 25,-51 4 5,1 2-36,-1 0 19,-1 0-20,-3-1-11,1 0 18,-1-2-19,0-3 4,-3-3-5,-3-3-2,-1 0-6,-4-3-28,-4 0-84,1-3-84,-6-3-113</inkml:trace>
  <inkml:trace contextRef="#ctx0" brushRef="#br0" timeOffset="255559.6624">21852 3532 287,'0'0'20,"0"0"-6,0 0 17,0 0 79,0 0-5,0 0-80,-18 36-20,18 6 44,0 3 4,0 2 3,0-6-15,12-6-33,4-4 9,1-8-14,2-6-1,4-4-1,-2-9 6,3-4-5,2 0-2,3-12 0,0-11 1,-2-4-1,-6-3 0,-7 0-3,-7-3 3,-2-1-3,-2-2 3,-1 0-17,-2 1 3,0 3-44,0 6-12,0 10-37,-4 6-118,-3 10-98</inkml:trace>
  <inkml:trace contextRef="#ctx0" brushRef="#br0" timeOffset="256092.2687">22394 3464 475,'0'0'219,"0"0"-195,0 0-20,0 0 6,0 81 4,3-37 45,-2 0-25,1-2-5,1-3-7,1-3-20,-3-1-1,-1-6 2,2-1 1,-2-6-5,3-4 1,-2-7-22,2-5-22,4-6-108,-1 0-110,2-9-71</inkml:trace>
  <inkml:trace contextRef="#ctx0" brushRef="#br0" timeOffset="256593.5421">22414 3529 390,'0'0'117,"0"0"-73,0 0 42,17-92-22,-1 72-16,2 4-1,2 7-27,3 3 6,0 6-26,-2 0 9,3 16-9,-5 5 0,-4 5 1,-6 1 1,-3 0 4,-6 3-6,0 2 0,-13-2-6,-11 0 6,-4-3-14,-1-4 1,2-5 13,8-8-10,7-5 10,8-5 0,4 0 3,0 0-4,0 0 1,8-1 0,9 1-6,7 0 9,1 0-3,0 7 0,-1 5 2,-3 3-3,-2 1 1,-2 1 0,-2 1 13,-5 0-10,-4-1 8,-3-1-11,-3 3 4,0-3-4,-15 2 2,-6-3 2,-4-2-8,-5-3-8,-2-6-16,1-4-44,3 0-79,4-6-16,8-10-77</inkml:trace>
  <inkml:trace contextRef="#ctx0" brushRef="#br0" timeOffset="256963.3478">22871 3405 325,'0'0'181,"0"0"-70,0 0-26,0 0-41,0 0-41,0 0 0,23-3 5,3 3-1,4 0 21,0 0-25,3 0-3,-2 0 6,-5 0-6,-7 2-25,-9-1-57,-10 4-112,0 1-42,-6 1 0</inkml:trace>
  <inkml:trace contextRef="#ctx0" brushRef="#br0" timeOffset="257163.8955">22975 3464 182,'0'0'277,"0"0"-217,0 0-19,0 0 36,0 0-5,-9 89-24,9-64-22,0 4-13,0-1-1,0 4-8,0-1 2,0 1-6,-4-3 4,-5-2-13,5-4 8,-2-4-28,0-2-8,1-5-100,-5-5-75,2-2-48</inkml:trace>
  <inkml:trace contextRef="#ctx0" brushRef="#br0" timeOffset="257357.6417">22883 3870 323,'0'0'219,"0"0"-148,0 0-38,0 0-26,0 0 14,0 0 42,105-22-42,-62 11-4,-1-1-17,-1 1 6,-5 4-15,-6 0-22,-8 2-69,-4 3-32,-6 1-70,-6-1-73</inkml:trace>
  <inkml:trace contextRef="#ctx0" brushRef="#br0" timeOffset="257711.8734">23356 3356 507,'0'0'104,"0"0"-92,0 0 10,0 0 47,0 0-4,116 13-18,-68-13-45,1 0 12,-1-7-14,-6-1 5,-9 2-10,-8 2 5,-9 4-30,-8 0-4,-5 0-79,-3 0-145,0-3-149</inkml:trace>
  <inkml:trace contextRef="#ctx0" brushRef="#br0" timeOffset="257965.818">23590 3378 347,'0'0'115,"0"0"-38,0 0 53,0 0-58,0 104-15,0-74-20,0 1-19,0 1 26,3 2-24,-1-3-18,1-2-1,-2-1-1,1-4 0,-1-2-9,-1-1 5,0-5-28,0-4 1,0-3-68,0-4-147,0-5-156</inkml:trace>
  <inkml:trace contextRef="#ctx0" brushRef="#br0" timeOffset="258814.7584">25057 3789 307,'0'0'174,"0"0"-123,0 0 6,0 0 60,0 0-46,0 0-42,-26 1 1,6-5-28,-3-5 12,1-3-3,-2-5-8,2-2 2,2-10-5,1-4-7,1-6 0,1-3-14,0-2 18,1-4-5,-1 0-32,3-2 40,4-2-1,5 0 1,5 4-6,0 6 11,0 12-5,8 12 0,-1 7-3,-4 8-2,0 3 5,-1 0-10,1 21 9,-3 23-13,0 18 14,-21 16 0,-13 4 6,-5-2-4,3-9-2,9-12 0,11-11 5,7-10-1,6-8-4,3-9 0,0-6 4,3-4-3,17-7-1,13-4 3,17-1 34,15-20-30,5-8 4,1-3-11,-7-1 4,-9 3-12,-9 5-21,-12 1-71,-10 6-155,-6 2-187</inkml:trace>
  <inkml:trace contextRef="#ctx0" brushRef="#br0" timeOffset="259447.8758">26179 3274 429,'0'0'144,"0"0"-108,0 0 8,0 0-30,-112 47-10,76-11 26,2 6-9,4 6-1,8 1 32,8-4-37,11-5 6,3-5-21,1-6 0,19-4 5,7-7-5,10-6 0,9-7 1,9-5-1,8 0-12,1-11-48,-4-7-153,-11 1-219</inkml:trace>
  <inkml:trace contextRef="#ctx0" brushRef="#br0" timeOffset="259801.8702">26467 3236 201,'0'0'272,"0"0"-198,0 0-74,0 0 7,-2 92 43,1-42 60,-1 1-56,-2-4-6,1-3-42,0-8 12,3-5-18,0-5 8,0-6-9,0-7 1,0-5-16,4-6-14,2-2-63,3 0-104,-3-7 1,-2-8-32</inkml:trace>
  <inkml:trace contextRef="#ctx0" brushRef="#br0" timeOffset="260171.7145">26488 3374 49,'0'0'95,"0"0"60,6-79 2,-5 67-41,-1 10-3,0 2-38,0 0-31,2 0-24,5 14-19,8 18-1,3 8 4,3 3 0,1-1 5,-1-1-6,0-7-2,0-1 3,1-2 2,3-8-5,-2-4 1,1-9 0,-4-7 0,-4-3-2,-3 0 0,-3-3 9,-1-13-3,0-4 4,-1-4 0,-4-5-10,1-5 7,-4-3-7,-1-3 0,0-4 1,0 1 1,0-1-2,0 3 0,-6 8-33,3 9 19,3 7-23,0 7-49,0 9-124,0 1-159</inkml:trace>
  <inkml:trace contextRef="#ctx0" brushRef="#br0" timeOffset="260619.4356">27189 3189 395,'0'0'123,"0"0"-49,0 0 3,0 0-39,-87-19-3,62 46-32,0 14-1,2 13 34,2 3-31,9 4 33,6-9-22,6-8-8,0-7-5,14-5-3,2-6 0,5-8-5,3-6 12,4-6-7,5-6 0,1 0 6,-1-12-7,-3-6 1,-3-5 0,-9-1 6,-2-4 2,-5-8-8,-5-2 0,-2-4 10,-4 0-11,-4 1 1,-13 2 0,-7 3-8,1 7-17,1 5-7,0 9-80,5 8-178,1 7-70</inkml:trace>
  <inkml:trace contextRef="#ctx0" brushRef="#br0" timeOffset="260989.2675">27615 3179 344,'0'0'182,"0"0"-114,0 0-32,0 0 7,0 0-23,0 0 1,39-3 7,-11 3 3,5-1-11,-1-1-16,-2 1-1,-2-1 0,0 2-3,-3 0-7,-5 0-48,-4 0-69,-8 0-74,-8 0-64</inkml:trace>
  <inkml:trace contextRef="#ctx0" brushRef="#br0" timeOffset="261220.9501">27718 3238 122,'0'0'348,"0"0"-244,0 0-36,0 0-22,0 0 6,-6 96 6,6-68-45,0 0 15,0-2-20,2 1 0,-1 0-2,1 0-5,-2-2 1,0 0-1,0-4-1,0-2-1,-3-1-23,-2-3-54,-1-2-181</inkml:trace>
  <inkml:trace contextRef="#ctx0" brushRef="#br0" timeOffset="263009.8674">28906 3346 155,'0'0'30,"0"0"17,0 0 21,0 0-45,-94-4 11,79 11 10,3 4-12,5-1-5,2 4-8,2 3 13,2 2 12,1 1-23,0-2 4,0-1-16,6-4-4,7-1 9,1-3-11,-1-3-1,-1-3 2,3-3 4,3 0-6,1 0 0,-2-4 8,-1-4-6,-7 1-3,-3 2 1,-3 2 15,-1 2-15,-2 1 31,0 0 5,0 0-12,0 0-1,0 0-25,0 4 0,1 14 3,6 5-2,-2 2 20,1 6-3,-2-3-14,-1 1 14,-1-2-13,-2-2 0,0 0 5,0-4-3,0-2-1,-2-4-3,-2-6 3,-2-3 0,3-3-3,-2-1-3,-2-2 9,-2 0-5,1 0-1,4 0-3,-1 0 3,5 0-6,0-4 3,0-2 0,0 1-1,0-5-7,0-1 6,0-2-1,6-2-6,3 0 3,5 1 6,-2-6-3,1 2-2,5-2-8,0 1 6,0 1 4,4-3-4,3 0-1,2-2 4,-1-2-10,2 3 14,-2 1-13,0 0 10,3 1 2,1-1-5,2 2 6,1 1 0,-4 0 1,-4 5-5,-10 6-13,-5 4-1,-8 3-18,-2 0-49,0 0-20,-9 0-83,-9 0-120</inkml:trace>
  <inkml:trace contextRef="#ctx0" brushRef="#br0" timeOffset="264197.4311">29407 3300 268,'0'0'116,"0"0"-32,0 0-23,0 0 11,0 0-32,-97 57 1,81-31 16,2-3-23,8-2-13,1 1 10,5-6-31,0-1 11,0-2-11,0-5 1,8 0 1,7-3-2,6-4-3,1-1 3,1 0-14,-2 0 3,-7-4-14,-4-7-20,-3-3 38,-1-2-13,0 0-10,1 2 18,-4 0 12,2 4 5,-5 2 29,0 2-12,0 3 23,0 2-25,0 1 10,0 0-11,0 0-19,0 0 0,2 0-9,4 0 6,1 8-5,5-1 10,1-3-2,2-1 0,0-3 5,3 0-12,-1 0 6,2-7 1,-1-7-7,0-5 9,2-7-2,-4-5 0,1-10-3,0-5-1,-4 0 2,-4 1 2,-4 1 7,-2 3-2,-3 4-5,0 7 10,0 10-10,0 7 16,-3 7-5,1 4 8,-1 2 1,0 8-20,-1 24-7,-2 12 7,-3 11-4,6 1 4,3-2 0,0-4 1,0-2-3,6-6 7,9-5-5,3-7 0,4-7 0,3-5-1,4-6 1,-1-3 0,2-6-1,0-3 1,-1 0 0,0 0-2,1-11-22,-5-7 19,1-4-8,-6-5-8,-4-3 20,-3-1-21,-6 4 22,-4 6-3,-3 6 6,0 6 5,0 0 6,-10 5-2,-5 2 2,1 2-11,2 0-4,-1 15 1,4 12-6,3 4 6,4 1 3,2-1-1,0-8 6,0-2-3,13-4-5,0-4 0,3-6 0,7-6-3,-2-1 3,6-1 0,-1-19-1,0-4-3,-3-3 2,-6-4-1,-1-6 6,-1 1-3,-1 3 1,-2 6-1,-5 10 6,0 12 4,-5 5-3,1 0-7,2 4-17,1 17 17,3 3 0,1 3 3,-1-1-2,-2-2 3,0-3-4,-2-3 0,-2-2 4,-1-2-10,-2-3 6,0-1-23,-15-2-66,-16-5-235</inkml:trace>
  <inkml:trace contextRef="#ctx0" brushRef="#br0" timeOffset="264513.5101">29491 3160 286,'0'0'124,"0"0"-89,0 0-1,0 0 14,106-6 18,-63 6-44,12-2 9,11-2-28,8-4 6,-2-1-18,-6 0-113,-11 2-206</inkml:trace>
  <inkml:trace contextRef="#ctx0" brushRef="#br0" timeOffset="265083.852">31014 3197 389,'0'0'48,"0"0"-38,0 0-10,0 0 7,-94-18 19,73 32 12,5 13-7,-1 9 13,2 5-8,2 1 13,6-3-21,4-4-8,3-5 14,0-5-27,3-3 2,13-6 9,7-4-18,8-9 9,9-3-9,5 0-9,2-14-60,-6-2-101,-8-2-114</inkml:trace>
  <inkml:trace contextRef="#ctx0" brushRef="#br0" timeOffset="266117.7228">31362 3250 261,'0'0'219,"0"0"-144,0 0-23,0 0 7,0 0 2,-86-49-30,64 49-14,0 0-15,4 21 6,0 8-8,3 8 1,6 0 13,3-2 25,5-5-38,1-4 10,0-6-11,1-6 8,10-3-13,7-5 5,7-5 0,5-1 6,6-7-6,1-13-12,-6-4-15,-5 0-13,-7-2 34,-9 1-7,-1 3 13,-4 4-7,-3 5 17,-2 6-8,0 4 50,0 3-27,0 0 6,0 0-31,0 0 4,0 18-10,0 5 3,0 1 3,0-1 0,0-2-4,8-3 4,3-2 0,2-6 3,5-5-11,3-5 8,6 0-6,0-3-5,3-12-31,-2-5 37,-3 1-19,-4-4-17,-7-1 36,-1 1-8,-3 5 6,-2 5 7,1 6 0,-5 6 25,-1 1-13,2 0-11,-1 11 1,2 11 3,-1 4 7,-1 0 5,-3-2-14,2-3 18,-1-3-5,0-1-10,1-4 6,-3-4-4,0-3-8,0-2 0,0 0 6,0-4-8,0 0 2,1 0-7,2-8 7,2-10-40,2-6 9,5-2-1,-2 0 17,2 1 10,-1 4 5,-1 3 0,3 6-4,0 4 11,1 7-7,0 1 15,2 0-10,-2 9 9,-1 9-10,2 3-1,-1 0 18,2-1-18,-1-2 13,0-5-10,-2-1 8,0-3-14,0-3 0,1-4-1,3-2-6,4 0-99,-5 0-380</inkml:trace>
  <inkml:trace contextRef="#ctx0" brushRef="#br0" timeOffset="267721.4711">1942 5677 204,'0'0'107,"0"0"-90,0 0 69,0 0-15,0 0 16,0 0 5,-12-38-48,12 38 6,0 0-28,0 0-17,0 0-5,0 7-18,3 19 18,8 15 6,2 7 1,-1 7 23,-3 1-15,6-4-1,-6-3-2,3-4-8,1-4 4,-4-3-8,0-2 5,-3-2-5,-3-4 0,-3-1 0,0-8-8,0-8-46,3-3-110,-3-10-83,3 0 11</inkml:trace>
  <inkml:trace contextRef="#ctx0" brushRef="#br0" timeOffset="268392.103">2018 6131 249,'0'0'123,"0"0"-111,0 0 5,-9-80 25,9 59 17,2 4 7,11 3-20,1 3-17,3 4 16,3 3 5,5 4-44,4 0 15,-1 2-5,0 11-9,-4 3 6,-3 2-5,-6 1-6,-9 4-2,-6 6 7,0 2-5,-22 4-2,-11-1 2,0-2-2,-1-9-1,2-9 0,7-6-9,5-6-3,9-2 8,5 0 0,3 0 5,3 0 27,0 0-16,0 0-3,0-2-8,6-1 0,11-2 0,5-1 3,6 2 4,9-2 5,0-2-8,5 0 2,4-6-5,1-1 1,0-2 5,-2-3-5,0 3-1,-8-5-1,-1 3-3,-8-2 1,-7 3-2,-6 1-4,-10-1 7,-5 2 1,0-2 0,-14 1-3,-5 3-4,-2 6 7,0 3 2,3 3 3,3 2 17,2 0-21,7 7 1,0 12-2,4 7-9,2 4 9,0-2 1,8-1 3,11-4 1,1-5 0,5-5-3,2-5-2,3-8-1,4 0 0,2-8-26,0-8-59,-5 0-243</inkml:trace>
  <inkml:trace contextRef="#ctx0" brushRef="#br0" timeOffset="269926.47">3770 5896 186,'0'0'78,"0"0"-3,0 0 47,0 0-27,0 0 20,0 0-68,0-9-27,0 14-1,0 11-8,0 8 0,0 4 15,7 0-20,4 1 14,1-1-14,-1-2 0,3-4 4,2-2-6,-1-2-4,0-6 0,-1-1 0,0-5-3,-3-6 3,7 0 0,-3 0 6,4-13-1,-1-8-5,3-5 0,1-3-21,-7-1 19,-4 0-10,-4 1-1,-1 0 5,-4 4-6,-2 4 14,0 3 0,0 3 2,0 7 6,0 2-1,-2 6 10,1 0-6,1 0-1,0 6-14,0 14 4,0 7 0,9 3 5,4-4-3,-1-3 5,2-2 2,0-1-8,0-3-1,-1-4 0,7-4 7,-1-4 2,5-5-9,1 0 4,8-8-4,-2-10 2,-1-1-5,-7-2-5,-4 1-14,-5-2 19,-3-2-11,-3 1 14,-4 2-5,-2 4 7,1 4-2,-3 5 0,0 3 5,0 3 14,0 2-12,7 0-7,4 1-7,4 13-2,4 1 9,0 3 0,-4 0 9,0 0-3,-1 2-5,-8 1-1,-5 1 10,-1 1-6,0-2-4,-13-2 0,-5-3-7,1-5 3,3-4-24,6-4 22,2-3-2,6 0 12,0 0-8,0 0 3,0 0-7,0 0 6,3 0-6,15-2 8,1-7 4,8-1 1,3-6-2,6 1-3,3-6 10,2 0-11,0-3 1,-2 0 0,-8 1-2,-3 2 4,-10 3-4,-6-1 1,-3-3 0,-6-1-2,-2 2 4,-1 1-1,0 2 2,0 6 3,-7 4-5,-5 4 0,-2 4 8,-3 0 1,3 12-9,-1 12 1,6 4-1,5 7 2,4 0-2,0-5 0,4-1 3,13-5 3,5-8-6,2-2 3,3-5 1,1-6 3,3-3-14,2 0-10,-3 0-58,-3-2-161,-9 1-276</inkml:trace>
  <inkml:trace contextRef="#ctx0" brushRef="#br0" timeOffset="270497.0091">5278 5770 271,'0'0'214,"0"0"-198,0 0 58,-81-8 6,53 18-48,3 6 4,4 5 4,6 3-31,2 6 12,5 3-3,4 2 6,4-2-3,0-3-13,0-6 3,9-2-9,7-9 0,2-3 2,4-5-1,4-5 2,-3 0-5,1-6-14,-4-11 11,-4-2-1,-1-4 2,-6-3-5,-2-3 7,-5-9-4,1-9 3,-3-5-5,0-4-4,0 2 6,0 6 4,-3 4 9,-9 9-9,2 11 27,-1 6 6,4 11 11,4 4 16,3 3-47,0 5-13,0 24-5,3 13-9,9 16 14,-2 6 0,3 1 7,1-3-9,1-13 2,3-11 0,3-9-2,4-11-31,5-14-56,1-4-57,3-8-478</inkml:trace>
  <inkml:trace contextRef="#ctx0" brushRef="#br0" timeOffset="278954.5072">6907 6084 356,'0'0'175,"0"0"-172,0 0 4,0 0 46,0 0-9,0 0 17,0 0-35,62 49-22,-43-49 25,0 0-16,7 0-5,1-8-1,2-9 7,4-2-14,2-5 0,0-1-19,-4-2 14,-5 2-25,-5-2 5,-5 1 22,-7-2-7,-1-5 10,-2-2 0,-3-6 6,1-2-6,-1-1 0,0 0 0,-2 2 2,-1 2 4,0 2-6,0 2 0,0 3 5,0 1 16,-3 5-7,-5 6-5,3 6 23,1 9-29,1 3 28,1 3-12,1 0-14,1 0 9,0 0-14,0 17 0,0 13-6,0 13 14,0 12-4,7 6 11,2 8-12,1 2 26,-2-6-27,7-5-1,-5-12 0,4-10 3,2-5-5,1-9 1,2-3-2,9-6 2,1-9 0,2-4 0,3-2 4,2-5 1,3-14-5,-2-2 0,-3 0-13,-4 0 10,-7 1-10,-2 2 12,-4 0-3,-6-2 3,0-1-3,-3-3 4,-2-2-1,-1 1 1,-4 3 0,-1 2 0,0 2-2,-1 6 2,-8 3 0,-1 2-1,-1 4 3,3 3-2,-2 0 1,0 8-1,1 13 0,1 9-2,1 5 2,7 1 0,0 0 3,3-3-9,13-4 11,3-7-5,1-1 1,2-4 9,2-2-10,0-5 0,-1-3 7,-1-7-6,-3 0 2,1 0-1,-4-12 1,-4-5 4,-4-6-14,-8 0 7,0-7 0,0 1-11,-17-2 10,-8-5 1,-1 4-5,-2 0 4,3 5 1,5 6 0,2 7 0,8 3 10,5 8-4,4 3 7,1 0-11,0 0-2,1 0-9,16 0 7,11 0 2,5 5 0,3-4 0,5-1 0,3 0-1,-3-1-16,-2-9 3,-3-1-16,-9 4-43,-5 2-48,-8 2-74,-8 3-8</inkml:trace>
  <inkml:trace contextRef="#ctx0" brushRef="#br0" timeOffset="279317.8">6848 5779 232,'0'0'145,"0"0"-75,0 0-31,0 0-23,0 0 4,0 0 43,94 0 12,-39-5-6,14-5-45,8-5 4,9-2-13,1-2-11,-6-2-3,-4 3-1,-4 1-6,-5 2-16,-9 4-70,-10 2-175</inkml:trace>
  <inkml:trace contextRef="#ctx0" brushRef="#br0" timeOffset="280821.8298">9189 5761 435,'0'0'66,"0"0"-31,0 0 9,0 0-27,0 0 20,0 0-18,28-27 1,-4 9-5,-1 0-9,1 0-4,-4-1-2,-4 4 3,-7 2-6,-4 4 8,-4 3-5,-1 1 2,0 2-2,0 2-2,0-1 0,0 2 2,-4 0 1,1 0 2,-2 2-2,1 16 1,-1 8 7,5 6-7,0 5 10,0-4-9,6-5 17,6-3-20,3-7 3,-3-5 5,2-2-2,0-5-6,0-4 0,4-2 7,1 0-8,-2 0 5,0-11-7,-3-3 3,-1-3-16,4-5 13,-1-2 3,1-5-16,2 1 9,-6 5 3,1 8 4,-5 4 3,-2 4-3,3 1 28,-2 3-16,4 0-7,4 3 3,-1 0-6,2 3 2,-2 12 13,1 2-7,-2-1 10,-1 5-6,-4-3-12,-3-1 8,-3-2-6,-3-3-4,0-1 4,0-4 2,0 0-5,0-3-1,0-4 1,0 0-4,0 0 3,0 0 0,0 0-1,0-11-2,3-6 0,4-5-2,5-2 2,3-2-6,0 3 9,3 1 0,-2 5-8,-2 7 15,2 1-8,-2 4 1,-1 2-8,-1 3 7,1 0-5,-1 0 6,3 3-3,-1 8 6,-1-1-3,2 4 0,-4 3 0,-3-1 9,0-1-7,-5 2-2,1-7 3,-2-2 1,-1-4-4,1-4 0,-1 0 4,1 0-3,-2 0 1,1-6 2,1-12-4,1-4 0,4-4-1,1 0-3,1 4 4,1 2-2,-1 3 2,0 4 0,-3 6-5,1 2 8,1 5-8,-2 0 4,3 0 1,4 11 5,-2 2-5,-1 4 4,2-1 4,3 4 1,1-2-11,-2 2 2,2-1 0,-4-4 3,3-2-3,-1-2-1,0-8-10,0-3-38,-2 0-14,-3-9-85,-3-7-163</inkml:trace>
  <inkml:trace contextRef="#ctx0" brushRef="#br0" timeOffset="281122.647">9421 5505 711,'0'0'36,"0"0"-36,0 0-7,0 0 7,0 0 0,0 0-112,36-18-107,-27 16-190</inkml:trace>
  <inkml:trace contextRef="#ctx0" brushRef="#br0" timeOffset="281978.049">10467 5380 257,'0'0'99,"0"0"-49,0 0 50,0 0-24,0 0 20,0 0-17,-18-12-55,18 15 4,0 29-27,3 17-1,10 18 30,-2 6-14,1 2 9,-3-2 5,0-7-25,0-9 19,4-7-22,-5-5-1,-1-3 4,-1-2-1,0-5-4,-3-6 0,6-7-9,-3-6-7,3-9-57,0-7-41,-2 0-138,1-10-166</inkml:trace>
  <inkml:trace contextRef="#ctx0" brushRef="#br0" timeOffset="284585.3009">10550 5617 157,'0'0'158,"0"0"-95,0 0 29,0 0-28,0 0-19,84-62 15,-55 62-17,2 0-4,0 0-18,-1 10-17,-6 5 6,-8 3-10,-7 6-15,-9 2 15,0 7 4,-21 0-1,-10 4-3,-5-6-4,0-7 0,3-6-27,7-7-21,6-7-12,8-4 64,8 0 0,4 0 17,0 0-17,0-3 0,0-3 7,10-2-6,4 1 12,8 1-1,2 0 4,3 0 5,3 3-12,-1 0 8,4-2-14,3-2-2,2-2 16,-1-5-15,6-1 0,2 0 5,-2-3-4,-4 0-3,-3-1 0,-8-1-4,-1-1-3,-3-3 7,-5-5 0,-1-1 1,-3-5 2,-2-2-3,-7-3 0,-3 1 0,-3 0 0,0 3 3,-4 6-2,-14 5-1,0 3-6,-1 3 6,1 4 0,1 4 2,4 4-7,0 4 5,5 1-5,3 2 4,1 0-1,-2 20-2,2 14 4,-1 12 0,2 6 1,3 7 3,0 0 4,2-4 19,11-3-17,2-10 9,4-5-14,1-5-3,8-5 2,2-5-3,4-6-1,5-9 3,0-7 2,0 0-5,0-1 0,-5-14-1,-3-2-1,-5 1-4,-9-1-4,-6-1-10,-8 0 3,-3-3 14,0 0-13,0 3-9,0 1 22,-9 7 4,-3 0-1,-1 6 25,2 1-21,-1 3 12,0 0-9,0 2 0,0 14-8,3 4 2,6 1-1,3-2 4,0 1-4,0-3 0,8-4 0,5-2 5,2-7-12,4-4 17,4 0-10,2 0 1,-1-4 0,0-7-2,-6 2-2,3-3 3,0 0 7,0 1-6,3-1 2,-2 2-3,2 2 3,-5 0-7,4 6 8,2 2 2,-1 0 7,0 0-10,0 2 7,-7 8-10,-2 0 5,-1 2-5,-5 2 0,-2-1 0,-1 0 23,-2-1-13,-4 1-1,0-1-9,0-2 6,0-2-9,0-3 3,0-4-14,0-1 5,0 0-7,0-6 8,2-9-11,-1-2 3,4 1 13,-2-1 4,5 3-1,-1-2 0,3 4 4,-1-1-4,-1 4 0,4 3 7,-5 3-3,1 1-4,3 2 0,0 0 8,3 0-6,-1 0-4,-3 11 2,-2 2 0,1 2 2,-3-1-2,-2 2 6,-1 0 15,-1 0-21,-2-1 7,0-2-5,0 0 8,0-7-9,0-4-1,0-2 0,0 0 11,1 0-1,-1 0-8,2-5-2,-1-11 8,1-5-14,5-2 7,2-1-1,2-2 0,3 8-12,-2 3 10,-4 4-1,4 5 3,-3 2-4,1 4 4,3 0 0,-2 0-9,1 0 3,1 10 6,-2 4 0,1 1-1,-2-2 1,2 2 0,1-2 1,6-3 2,4-2 2,7-4-5,6-2 4,4-2 2,-1 0-2,-2-14-4,-4 0 0,-4-2-7,-7-1 0,-10 1 7,-6-2 0,-6 1-8,0-1-1,-6 3 8,-9 3 1,2 3 1,-1 3 5,2 3 5,3 3-6,0 0 1,2 4 1,-2 13-7,4 3 0,4 1 13,1-2-8,0-1-3,0-1-2,3-4 4,7-2-8,1-2 4,1-2 0,2-2-2,0-4 7,2-1-5,-1 0 0,0 0-15,2-8 14,2-9 1,-2 2 0,0 0-1,-3 1 3,1 2-2,0 0 1,1 3-1,6 2 25,-2 2-23,-1 5-1,-2 0 13,-1 0-7,-2 5-6,-1 8 3,-1 1-3,-3 1-1,-5 0 0,-1 0 0,-3 1 8,0-1-7,0-1-2,0-5-7,0-6-4,0-2 5,0-1-14,-1 0 21,-1 0-7,1-7 0,-1-5 1,2-1 3,0-4 4,0-1-4,11 0 3,1-2 0,4 4 3,-1 0-3,1 6 0,-4 4-1,0 6-1,0 0-4,6 0 0,2 11 6,2 2 20,2 2-18,-5 3 12,-1 0-9,-1 0-4,0-1 17,1-3-18,0-4 5,0-2 0,-4-4-4,0-1-1,-2-3 0,3 0 4,0 0 1,0-6-4,-1-8 3,-4-4 7,0-3-7,-1-4-4,0-8 0,2-7 2,-2-8-3,0-6 1,0-3 0,1 1-3,-2 6 7,-5 11-4,-2 12 4,-1 14 10,0 7 38,0 6-24,0 0-28,0 12-1,0 19-24,0 16 25,0 7 4,2 6-4,4-2 13,4-4-13,0-9 2,4-11-2,-1-5 1,2-8-4,5-5-3,-1-11-50,2-5 6,4-4-20,1-19-234</inkml:trace>
  <inkml:trace contextRef="#ctx0" brushRef="#br0" timeOffset="284932.8282">13099 5357 390,'0'0'214,"0"0"-187,0 0-26,0 0 16,91-7 28,-47 6-17,1-2 8,1-1-23,1 0-8,0-2 5,-2-3-9,1-2 4,-4 2-5,-3 2-43,-6-1-90,-8 2-9,-7 3-172</inkml:trace>
  <inkml:trace contextRef="#ctx0" brushRef="#br0" timeOffset="286737.8056">15107 5264 131,'0'0'72,"0"0"-49,0 0 44,0 0-28,0 0 11,0 0 23,-79-36-17,73 36-4,-3 0-25,2 6-18,-4 12 19,-4 7 1,3 9 5,-1 2 6,2 2-24,7-1 13,2-6-10,2-3-10,0-4 8,2-7-16,9-4-1,3-4 0,1-5 1,3-2-1,3-2 0,2 0-5,0-10 5,0-8-13,-1 0 0,-4-6 11,-2-1-23,-2-2 19,-5-1-13,-1 0-1,-1 7 16,-4 5 4,-3 7 4,0 4 41,0 5 8,0 0-11,0 0-30,0 2-8,1 14-5,2 7 2,2 0 5,3-4-5,1-1 3,2-5-8,4 0 1,-2-6 3,3-2-8,0-3 1,1-2-31,0 0-51,2 0-273</inkml:trace>
  <inkml:trace contextRef="#ctx0" brushRef="#br0" timeOffset="288024.8317">15354 5272 75,'0'0'99,"0"0"-21,0 0 7,0 0 4,0 0-13,0 0-37,33-17-12,-16 32-7,5 8 27,0 5 18,-2 5-42,-4 1 16,-2-6-22,-4-2-4,-4-5-3,-3-6-3,-3-3-7,0-6 16,0-4-15,0-1 2,0-1 11,0 0-13,0-9 17,0-11-18,0-4 0,0-4-5,2-2 11,5-2-10,6-1 4,1 3 0,2 4-3,2 7 3,-1 5 0,-4 8 3,-1 5-2,3 1-2,0 0-6,4 17 7,1 6 3,-7 3 1,-1 1 0,-3-3 12,-6 0-13,2-1-3,-2-5 0,1-2 4,3-6-13,1-3-14,4-6-45,7-1-126,5 0-169</inkml:trace>
  <inkml:trace contextRef="#ctx0" brushRef="#br0" timeOffset="289644.8555">17291 5237 148,'0'0'211,"0"0"-116,0 0-3,0 0-36,0 0-5,0 0-11,-35-83-9,24 74-1,-1 2-7,-3 2-5,1 4-11,-2 1-5,-4 0-2,-2 13 4,-1 8-4,0 5 0,4 2 5,2 0-5,8-3 9,5-1-7,2-1-2,2-1 4,0-2-2,2-2-2,7-3 0,1-1-2,5-5 4,-1-2-2,2-2 0,1-4-8,2-1 3,2 0 5,0 0-14,3-12 14,-1-6-20,-4-1 1,-3-1 10,-7-1-30,-5 0 38,-1 1-6,0 5 7,-2 3 10,-1 6-6,0 1 15,0 4-5,0 1-12,0 0 12,2 0-14,1 11-24,3 4 24,2 5 10,2-3 2,-1 0-8,0-2 2,2-3 6,0-5-12,3 0 0,2-4 1,4-3 10,3 0-11,1 0 0,0-2 9,-3-4-10,-2-1 1,-2-3 0,-5 1-11,0-3 9,-2 1 2,-2-6 0,-4-3-1,-1-2-3,-3-6 4,0 2-7,0 2 6,-4 1-8,-10 2 9,-2 3 0,-1 3-12,-1 4 10,-1 4 0,1 4-8,2 3 5,5 0 7,5 0-2,5 0 0,1 0 7,0 0-15,0 0 6,0 4 2,10 6-5,2 0 10,5-2-5,3 2 0,3-6 8,4 0-8,0-2 2,-1-2-1,1 0 5,-3 0 1,-6 0-7,-2 2 0,-1-1-1,-1 2 1,1 2 0,-3-1 0,0 2 0,-5 1 0,-1 1-4,-1 3 2,2 1 4,-1 1 21,-2 1-21,2 1 4,1-2 13,-2 0-19,1-1 12,0-2-4,3-1-8,1-1 6,4-2-3,2 0-3,2-5 12,3-1-11,3 0 5,2 0-6,-1 0 2,-1-4-2,-4-2 2,-1 0-4,-6 0 0,-3 2-43,-5 3-26,-3 0-74,-2-1-172</inkml:trace>
  <inkml:trace contextRef="#ctx0" brushRef="#br0" timeOffset="290998.6272">18034 4737 154,'0'0'259,"0"0"-238,0 0-5,0 0-6,0 0 55,-6 86 65,6-38-66,0 4-11,0 0-19,2-4-15,5-3 12,-1-6-18,2-3-4,-1-2 3,0-4-9,-4-4 21,0-5-20,-3-3 0,0-3 1,0-6-4,0-3-1,0-5 0,0-1 0,0 0-1,3 0-3,2-3 0,1-15-2,4-6-1,4-3-3,2-2 1,1 5-3,0 5 9,0 3 3,1 6 0,-2 6-6,5 2 9,-2 2-3,1 0 0,1 9-4,-6 6 1,0 3 3,-6 4 0,-2-1 14,-1 0-13,-3 1 5,-3-2-4,0-2 3,-10-2-5,-12 1 3,-1-2-2,-4-2 0,2-3-1,5-6 0,2-2-1,6-2-13,4 0 9,3 0 5,2-5 0,1-1-7,2 0 7,0 3 0,0 0 0,0 3-7,3-1 7,8 1 1,7 0 2,4 0 7,3-2-6,5-3-4,1-1 0,7-3 11,2-1-13,1-4 2,2 1 0,-7-1-5,-8 0 1,-4 3 2,-9-3 0,-2-1-10,-5-2 7,-4-1 5,1 2 0,-4 1 1,-1 4 6,0 2-7,0 3 8,0 1-4,0 3 15,0 0-12,0 2 6,0 0-13,0 2-1,0 11 1,2 5-4,4 2 11,2-2-4,0-2-3,1-1 0,3-2 0,-2-5 2,4-1-2,2-4 0,3-3-8,1 0 5,1 0-12,-1 0 15,-3-7-8,-1-3 9,-4-2-1,-1-3 0,-1-6 6,1-6-6,-1-5 5,4-6-2,-4-2 8,2-2-6,-3-3-5,-3 1 11,0 3-10,-3 7 25,-1 8-14,-2 13-1,0 5 20,0 6-19,0 2 1,0 8-13,0 25-19,0 16 17,-3 12 2,-2 5 0,2-4 6,1-6 0,2-7-6,0-8 0,3-5 0,15-6-2,3-7 2,6-8-4,6-10 3,0-5-81,5 0 8,-5-17-202</inkml:trace>
  <inkml:trace contextRef="#ctx0" brushRef="#br0" timeOffset="291333.6794">18625 5028 508,'0'0'52,"0"0"-30,0 0 82,81 4-46,-37-4-25,6 0-2,8-4-19,0-5-4,-3-2 3,-7 4-11,-9-1-3,-7 1-15,-3 2-2,-7 1-32,-10 0-142,-10 0-116</inkml:trace>
  <inkml:trace contextRef="#ctx0" brushRef="#br0" timeOffset="291549.8448">18574 4859 558,'0'0'156,"0"0"-156,0 0-30,0 0-33,0 0-18,0 0-104</inkml:trace>
  <inkml:trace contextRef="#ctx0" brushRef="#br0" timeOffset="292505.7827">19020 5347 155,'0'0'25,"0"0"66,0 0 9,0 0-34,79 17-4,-50-17 5,4-5-8,0-8-26,1-4-22,3-3-10,-4-2 9,1-1-9,-6 0-1,-6-1 15,-6 2-14,-7 0 8,-9-1-8,0 2 8,0-2-11,-14 0 7,-4 4-5,0 1 3,-1 3-2,0 4-1,2 4 0,1 5 3,5 2 0,5 0-3,3 0 0,3 0-4,0 0 4,0 0-6,3 8 3,9 1 6,8 0 0,5-2-2,1-2 2,5-2 2,-1-2 1,0 3-6,-2-1 1,-6 2 6,-1 6 0,-6 4-7,-4 3 1,-4 5 34,-3 2-31,-2 1 14,-2 0 2,0-5-13,3-2 2,1-2-9,3-4 0,6-2 1,2-4 2,10-7-6,5 0-2,4-1-42,7-16-19,-3 0-164,-2 1-265</inkml:trace>
  <inkml:trace contextRef="#ctx0" brushRef="#br0" timeOffset="293940.3961">20063 5052 424,'0'0'120,"0"0"-39,0 0 10,0 0-46,-92-12-25,72 12 26,-4 18-45,2 5 14,1 2-2,3 2-4,6-1 18,2-5-19,7-3-3,3-3-2,0-3 1,0-3-4,9-3 0,6-3-9,5-2 6,3-1-11,-1 0 1,-1 0 13,-3-3-36,-1-5 18,-4-3 0,-1-2 5,-5 2 12,-4 2 2,-1 1 2,-2 4 43,0 1-24,0 2 2,0 1-16,0 0-3,2 0-10,1 0 2,1 0 3,5 0-5,1 4 11,2 3-6,5 0 0,0-4 3,5-1-7,0-2 5,5 0-1,-1-1 0,0-10-7,-5-2-1,-2-1 6,-5-2 1,-1-3 1,-7-1 1,-3-1-1,-3-3 0,0-1 2,0 2-3,-9 2 1,-1 2-3,2 4 2,2 3 2,-1 4 0,2 4 21,1 1-21,2 3 11,2 0-12,0 0 2,0 0-9,0 0 3,0 0 4,0 0-6,12 0 8,-1 1-2,5 4 0,-3-2 0,4 2 0,-1-1 0,0 2 0,1 2-3,-1 0 10,-2 3-7,-2 2 0,-3 4 0,-2 0-6,2 1 6,-2 1 0,-2 0 2,1-1 3,-3-5-7,2-1 2,-1-3 0,2-3 0,-2 0 0,4 0 0,-4-3 0,4 0 0,2 0-2,1-3 2,1 0-1,1 0-10,-1 0 11,4-12 0,0-4-5,1-1-7,0 1 11,-4-1 0,-2 2-3,-2 3 0,-2 1 5,-3 6-1,-1 0 15,-1 3-15,-2 2 19,0 0-19,0 0-11,1 0 5,4 7 8,4 3-2,0 1 3,-2-1 2,1-2-5,2-1 0,2-1 1,7-3-2,6-3 2,6 0-1,2 0 0,-2-9 0,-1-3-4,-5-1-3,-3-1-3,-2 0 6,-7 2 4,-5 3 0,-5 2 5,-2 4-5,-1 3 37,0 0-11,0 0-21,0 0 0,0 18-5,0 9 0,0 9 14,0 7-13,-1 5 21,-10 1-11,-1 4-3,-3-2 8,0 0-16,2-4 4,1-4-4,0-5 4,-1-6-4,-2-5 0,0-9 1,3-6-4,0-8-9,6-4 6,0 0 5,5-12-17,-1-7 18,2-5-10,0-2 10,12-4 0,9-2 0,7-1 0,8 0-4,5 1-30,1 1 13,-3 2-18,-3 4-21,-3-1-75,-3 3-131</inkml:trace>
  <inkml:trace contextRef="#ctx0" brushRef="#br0" timeOffset="298620.835">22379 4758 201,'0'0'93,"0"0"-69,0 0 47,51-78 8,-32 60-35,3 1 9,1 1-10,1 4-20,-1 1 17,4 7-21,1 4 8,2 0-5,0 15-15,-2 12-6,-2 9-1,-2 6 0,-6 8 24,-12 4-24,-6 5 0,-3 1 10,-18-4-3,-4-4-6,-5-6-1,1-6 0,-2-6 0,0-5 0,1-6 0,7-7 5,6-3-5,7-8 0,9-3 7,1-2-4,0 0 14,0 0-12,0 0-1,6 0-4,16 0 5,10 0-3,5-7 1,9-1-3,5 0 4,1 0 4,3 1-16,-1 0-27,0 0-97,-2-3-171</inkml:trace>
  <inkml:trace contextRef="#ctx0" brushRef="#br0" timeOffset="298917.4981">23202 4927 346,'0'0'145,"0"0"-133,0 0 11,0 0 33,84 0-46,-57 0 9,2-1-12,1 1-4,0 0-6,-5 0-20,-2 0-93,-5 0-108</inkml:trace>
  <inkml:trace contextRef="#ctx0" brushRef="#br0" timeOffset="299855.181">23913 4613 385,'0'0'103,"0"0"-73,0 0 14,0 0 1,0 0-28,0 0 15,13 79 54,-10-29-45,-2 4-5,-1 0-18,0-1-4,0-7 12,0-5-24,0-9 1,0-8-3,3-5 0,3-3 0,3-3 1,0-5 2,5-4-6,3-4 4,7 0-3,3 0 0,3-6-18,-3-5 6,0 1-22,-3 2-40,-4 2-82,-4 2-144</inkml:trace>
  <inkml:trace contextRef="#ctx0" brushRef="#br0" timeOffset="300255.8589">24402 4616 368,'0'0'220,"0"0"-153,0 0-63,0 0 8,0 97 31,3-50 16,1-2-22,2-4-28,0-3 17,-1-6-24,-1-3 4,1-5-6,-1-3-2,-3-4 1,2-4-29,3-5-88,1-5-165</inkml:trace>
  <inkml:trace contextRef="#ctx0" brushRef="#br0" timeOffset="300509.7533">24466 4609 419,'0'0'125,"0"0"-63,0 0-25,0 0-1,0 0 19,100-42-29,-69 40-10,0 2-6,1 0-5,-5 0-10,-6 9-1,-4 2-33,-7 4-60,-7 3-78,-3 2-68</inkml:trace>
  <inkml:trace contextRef="#ctx0" brushRef="#br0" timeOffset="300710.2922">24427 4889 187,'0'0'118,"0"0"13,0 0 3,0 0-29,0 0-47,96 8-27,-66-8-7,-1-2-21,0 1 2,-9 1-5,-7 0-77,-10 4-123,-3 11-86</inkml:trace>
  <inkml:trace contextRef="#ctx0" brushRef="#br0" timeOffset="300910.83">24449 5085 214,'0'0'92,"0"0"-14,0 0 62,0 0-60,82 1-14,-46-1-34,6-7-22,4-1-10,-2 1-2,-2 3-11,-2-1-20,-2 0-113,-2-2-108</inkml:trace>
  <inkml:trace contextRef="#ctx0" brushRef="#br0" timeOffset="301358.5213">24954 4629 150,'0'0'162,"0"0"-84,0 0 52,0 0-73,0 0-54,0 0 75,4 83 18,8-44-62,-3 2 6,0-1-21,4 2-4,1-3-2,2-1-13,1-5 33,1-6-33,-5-6 4,2-6 1,-6-5 2,0-7-7,-2-2 0,1-1 3,1 0 1,4-12-3,1-11 10,2-7-1,-1-7-4,0-7-6,-5-1 0,1-2-19,-4 2 17,1 1-10,-4 4-25,-1 6 5,-3 11-46,0 7-11,0 12-46,0 4-108,0 0 19</inkml:trace>
  <inkml:trace contextRef="#ctx0" brushRef="#br0" timeOffset="301674.9619">25451 4596 641,'0'0'156,"0"0"-149,0 0-3,0 0 2,7 89-1,-4-45 38,0-1-7,0-1-36,0-2 14,0-2-9,-1-2-5,-1-5 0,-1-6 0,0-4-11,0-7-24,0-5-49,0-6-78,0-3-143</inkml:trace>
  <inkml:trace contextRef="#ctx0" brushRef="#br0" timeOffset="301928.8967">25495 4572 312,'0'0'336,"0"0"-273,0 0-33,0 0-6,0 0-3,0 0 4,87-51-15,-57 48-6,-2 3-4,-2 0 3,-4 0-6,-4 8-27,-8 6-66,-5 4-102,-5 2-7,0 4-55</inkml:trace>
  <inkml:trace contextRef="#ctx0" brushRef="#br0" timeOffset="302113.6677">25489 4784 210,'0'0'111,"0"0"1,0 0 64,0 0-89,93 8-45,-62-8-30,-4 0 1,-6 0-18,-3 0 5,-8 0-49,-7 7-93,-3 4-145</inkml:trace>
  <inkml:trace contextRef="#ctx0" brushRef="#br0" timeOffset="302314.2052">25484 5052 417,'0'0'98,"0"0"-69,0 0 62,0 0-64,85-16-1,-57 8-14,-1-1-6,1 3-6,0 0-35,-1 1-107,4 2-121</inkml:trace>
  <inkml:trace contextRef="#ctx0" brushRef="#br0" timeOffset="302777.7653">25922 4576 407,'0'0'225,"0"0"-157,0 0-50,0 0-5,0 0-11,0 0 52,24 109-14,-21-67-16,-3 0 14,0 4-21,0 1 4,0 0-8,-6-5 15,2-9-13,4-8-15,0-5 0,0-6 3,16-5 2,5-3-5,9-6 11,8 0-11,4-3 7,2-11-7,-3-1 0,-5 0 0,-3-1-27,-2-1-17,-2 2-10,-6 1-47,-5 3-179</inkml:trace>
  <inkml:trace contextRef="#ctx0" brushRef="#br0" timeOffset="303902.8254">27466 4486 345,'0'0'118,"0"0"-40,0 0-30,0 0-48,0 0 31,0 101 29,0-51-7,0-2-3,0-3-46,0-2 6,9-4-10,9-1 8,7-2-4,8-2-3,6-6-1,4-7 4,5-7 0,-2-10 2,0-4-6,-2 0 5,-7-12-5,-8-4 2,-9-5-2,-7-4 19,-6-3-17,-6-4 12,-1-3-11,0-4 1,0-3-7,0 0 3,0-4-13,0 3-36,0 6-129,0 8-99,-1 14-57</inkml:trace>
  <inkml:trace contextRef="#ctx0" brushRef="#br0" timeOffset="304266.1711">28211 4513 450,'0'0'149,"0"0"-106,0 0-42,0 0 0,0 0 0,0 116 60,3-69 22,0-7-64,-2-1 8,-1-7-22,0-1 0,0-2-3,0-3-2,0-4-14,-3-5-9,2-6-54,1-10-71,0-1-195</inkml:trace>
  <inkml:trace contextRef="#ctx0" brushRef="#br0" timeOffset="304652.1354">28242 4533 379,'0'0'134,"0"0"-57,0 0 42,0 0-51,0 0-7,0 0-61,16-2-4,2 38 4,6 10 13,-3-3-1,0-1-10,1-3 5,4-3-2,0-5-3,3-6-2,1-4 19,-3-7-15,-3-8-2,-4-3-2,-3-3 2,1 0 8,-1-15-9,-1-7 13,0-3-10,-6-5 2,-1-3-4,-4-5-2,-1-1 0,-4-1 0,0-6 0,0 3 0,-4-1 0,-5 7-15,1 6 4,1 9-31,1 8-18,3 5-78,3 8-246</inkml:trace>
  <inkml:trace contextRef="#ctx0" brushRef="#br0" timeOffset="304984.1891">28855 4417 273,'0'0'453,"0"0"-415,0 0-23,0 0-7,0 0 7,0 0-12,44-5 5,-7 2 10,3-3-18,2 2 0,-5 1 3,-3 1-3,-9 2-25,-8 0-62,-5 0-75,-9 2-42,-3 2-91</inkml:trace>
  <inkml:trace contextRef="#ctx0" brushRef="#br0" timeOffset="305206.9904">28964 4504 311,'0'0'109,"0"0"-40,0 0 77,-1 102-34,1-73-73,0-1-1,0 0-22,4-1-9,-1-2 1,-2-2-8,1-3 0,-2-4-3,0-3-35,0 1-107,0-2-197</inkml:trace>
  <inkml:trace contextRef="#ctx0" brushRef="#br0" timeOffset="305369.7694">28921 4868 292,'0'0'281,"0"0"-226,0 0-52,0 0 41,0 0 6,0 0-42,121-28 1,-76 13-9,-4 1-55,-8 3-137,-11 3-90</inkml:trace>
  <inkml:trace contextRef="#ctx0" brushRef="#br0" timeOffset="305739.4568">29371 4368 403,'0'0'144,"0"0"-116,0 0-3,0 0 25,0 0-7,116 5-4,-73 0-18,0-1-19,1-1 21,0-3-23,2 0 2,-6 0-7,-5 0-99,-12 0-165</inkml:trace>
  <inkml:trace contextRef="#ctx0" brushRef="#br0" timeOffset="305986.8807">29601 4403 160,'0'0'230,"0"0"-139,-22 83 56,16-46-25,0 3-46,4-6-28,2 0-5,0-5-43,0-1 8,0 0-8,0-1 4,0-1-4,0-3 0,0-3-2,5-4-26,3-3-38,3-2-50,3-5-136,3-6-89</inkml:trace>
  <inkml:trace contextRef="#ctx0" brushRef="#br0" timeOffset="306557.0055">30094 4405 747,'0'0'73,"0"0"-71,0 0 0,0 0 4,0 0-6,-20 106 30,5-59-17,2 0 2,-2-5-5,1-4-9,-2-4 27,2-5-24,1-6-2,6-7 6,4-7-8,3-5-5,0-4-25,0 0-17,0-6 28,9-15 0,8-9 6,3-7-12,-1-7-20,-1-2 24,-1-6 19,-1-2 2,-2 3 3,0 4-3,-2 8 15,-2 12 21,-2 9-27,-3 9 31,-2 7 2,0 2-21,3 2-16,3 22 0,6 12-5,-2 11 25,0 6-24,-5-1 18,-2-1-9,-3-6-3,0-4 1,1-5-6,-1-7-2,2-5 1,-2-6-1,-2-4-2,1-6-28,-2-3-36,0-5-25,0 0-189,0 0-129</inkml:trace>
  <inkml:trace contextRef="#ctx0" brushRef="#br0" timeOffset="306741.9409">30046 4599 494,'0'0'103,"0"0"-83,0 0-20,0 0 3,85-2 0,-58 1 10,3-4-13,1 1-42,-4-2-269</inkml:trace>
  <inkml:trace contextRef="#ctx0" brushRef="#br0" timeOffset="307111.4524">30437 4376 453,'0'0'231,"0"0"-162,0 0-27,0 0-37,0 0 8,0 92 27,-3-44-15,-2 0 15,-1-1-36,3-6 13,-1-4-17,1-7 7,0-4-13,-1-8 6,4-6-8,0-3-6,0-3-61,0-3-26,0-3-100,1 0-120</inkml:trace>
  <inkml:trace contextRef="#ctx0" brushRef="#br0" timeOffset="307559.4143">30447 4371 403,'0'0'189,"0"0"-60,0 0-49,0 0-34,0 0 18,0 0-55,43-57 0,-23 57-9,1 0-18,3 14 14,-1 5-4,-6 5 8,-5 1-1,-11-1-8,-1 0-2,-9 0-8,-18 0-28,-6-3 16,2-3-27,0-7-10,9-6 68,12-3 0,6-2 1,4 0 31,0 0-16,0 0 20,0 0-34,0 5 0,12 4 2,3 2 9,4 2-2,4 2 8,-4 1-12,4 4 4,0-1-10,0 2 1,-1-1 6,1-5-2,-6-1-6,-2-4 0,-4 3-21,-2-3 1,-3 1-44,-5-3-109,1-1-128</inkml:trace>
  <inkml:trace contextRef="#ctx0" brushRef="#br0" timeOffset="307991.7308">31130 4293 271,'0'0'277,"0"0"-186,0 0-63,0 0-6,0 0 3,0 0 2,-39 92 21,16-50-1,-4 2-41,0-2 32,3-1-36,3 1 6,0-4 3,2-4-1,1-3-1,2-5-9,4-3-4,2-5-4,2-3-31,2-6-42,1-7-134,2-2-274</inkml:trace>
  <inkml:trace contextRef="#ctx0" brushRef="#br0" timeOffset="308261.0663">30857 4314 211,'0'0'580,"0"0"-536,0 0-43,0 0-1,0 0-3,0 0 3,45 74 13,-27-42-6,-4-1-6,0 1-1,-1-4 0,0-3-1,-1-4 1,1-8-50,-1-8-137,-3-4-262</inkml:trace>
  <inkml:trace contextRef="#ctx0" brushRef="#br0" timeOffset="322912.2921">1984 7246 99,'0'0'68,"0"0"10,0 0-14,0 0 21,0 0-14,0 0-17,0 0-8,0-10-16,0 9 10,0 1-9,0-2-8,0 2 7,0-2-19,0 2 0,0-1-2,0 1-4,0 0-5,0 0 0,0-2 5,-3 2-5,0 0 7,0-1-1,-3 1-3,0 0 2,1 0-7,-3 0 2,2 0-7,-5 3 6,-2 9 1,1 5 0,-4 4 0,2 2 2,3 3-3,1 4 1,1 4-1,0 2-3,6 3 4,0 2 0,3 2-2,0 0 6,0 0-4,0-4 0,9-6 2,3-3 10,0-7-12,0-4 0,-3-3 1,4-5 7,-2 0-8,1-5 0,1-3 2,1-3 1,2 0 1,-1 0 0,9-13 7,-5-5-6,6-5 2,-2-5-7,1-3 2,-2-3 7,3-4-9,-8 2 4,1 2-1,-8 5 2,-5 3-4,-5 2-1,0 0 3,0 0 13,-11-1-7,-5 0-6,-2-2 6,0 0-7,-4 3-4,4 6-1,-6 4-16,-1 5 1,2 8-25,-4 1-43,2 3-82,-2 16-76,3 5-11</inkml:trace>
  <inkml:trace contextRef="#ctx0" brushRef="#br0" timeOffset="323729.9953">2436 7264 213,'0'0'240,"0"0"-146,0 0-25,0 0-5,0 0-49,0 0 36,0 103 17,6-58-44,3-1 6,-2-2-10,1-6-18,-2-3 14,4-3-16,-4-1 1,0-2 2,0-3 0,-1-4-3,-1-6 0,0-4-32,-1-6 5,-1-1-44,-2-3-57,0 0-8,0-4-63</inkml:trace>
  <inkml:trace contextRef="#ctx0" brushRef="#br0" timeOffset="324068.4897">2436 7317 26,'0'0'270,"0"0"-197,-14-76 72,14 55-31,0 2-36,0 4-24,5 1-45,10 3 8,6 3-17,4 3 3,2 5-13,1 0 9,-5 13 1,-1 9-11,-6 7 7,-8 1 4,-8 3 1,0 2 3,0-2 14,-12-1-11,-4-4-6,-4-1 8,1-6 0,-2-6-13,3-3 4,0-1-77,2-1-75,1 1-51,3-4-48</inkml:trace>
  <inkml:trace contextRef="#ctx0" brushRef="#br0" timeOffset="324585.0667">2782 7231 389,'0'0'267,"0"0"-208,0 0-34,0 0-15,0 0 2,0 0-10,6 98 43,1-51-28,-2-4 11,1-1-14,0-1-8,-1-5 3,0-4-1,0-5-8,1-4 0,-2-7-2,-1-5-7,-1-4-9,-2-5-28,3-1-13,-3-1-82,0 0 6,0-9-34</inkml:trace>
  <inkml:trace contextRef="#ctx0" brushRef="#br0" timeOffset="324854.6447">2812 7169 466,'0'0'173,"0"0"-143,0 0-4,0 0 21,0 0-22,0 0-5,36-67-18,-5 64 4,5 3 2,1 0-7,-1 0 6,-2 0-7,-5 6-11,-7 8-51,-7 4-89,-9 4-70,-6 5-33</inkml:trace>
  <inkml:trace contextRef="#ctx0" brushRef="#br0" timeOffset="325055.1903">2794 7458 149,'0'0'258,"0"0"-193,0 0 5,0 0 45,0 0-53,82-18-43,-52 10-4,0-2-11,3 6 1,-8 4-10,-1 0-5,-9 11-72,-11 10-55,-4 7-53,0 3 15</inkml:trace>
  <inkml:trace contextRef="#ctx0" brushRef="#br0" timeOffset="325255.7405">2858 7704 173,'0'0'260,"0"0"-206,0 0 3,0 0 3,0 0-8,0 0 11,28 0-14,-6 0-15,6-11 2,9-3-32,3-3-2,2-1 1,3 0-3,-6 3-41,-2 1-123,-9 4-278</inkml:trace>
  <inkml:trace contextRef="#ctx0" brushRef="#br0" timeOffset="325688.0446">3239 7200 469,'0'0'59,"0"0"-43,0 0 23,0 0 84,22 111-44,-16-66-50,0 0 1,4-3-17,-2-2-8,-4-7 6,-1-3-7,0-6-1,-1-3-3,-2-6 0,0-6-1,0-1-25,0-7-33,0-1-69,0 0-141</inkml:trace>
  <inkml:trace contextRef="#ctx0" brushRef="#br0" timeOffset="326136.0044">3253 7130 453,'0'0'98,"0"0"-29,0 0 1,0 0-22,0 0-3,0 0-41,80-67 7,-43 67-1,-3 7-9,-1 13-2,-12 7-9,-5 3 3,-13 6 7,-3 2 7,-9 1 1,-19 2-8,-5-4-3,-4-5-2,6-9 1,8-12 4,7-6 6,10-5-4,4 0 7,2 0 11,0 0-13,0 0 3,9 0-8,17 0-2,8 2 32,5 4-22,2-1 0,-6 6-7,-7 1 8,2 1-9,-6 1-2,-5 2 0,-4-2-3,-4 0-22,-4 0-28,-2-4-46,-5-2-351</inkml:trace>
  <inkml:trace contextRef="#ctx0" brushRef="#br0" timeOffset="326837.5346">3797 7111 54,'0'0'452,"0"0"-385,0 0-66,0 0 49,0 0 37,1 117-12,-1-65-35,0 3-29,0 0 17,-3-9-22,0-4 2,2-11 7,-1-8-6,2-3-6,0-5-3,0-6 1,0-4 0,0-4-1,0-1 0,0 0-2,0-6-3,0-17-3,0-11-11,0-13-8,0-10 20,2-4-13,4-5-5,2 6 21,-2 6-8,2 9 12,-2 7 4,-1 14-4,-2 11 45,1 7-9,-1 6-7,4 0-24,10 9 3,8 17-8,5 10 18,0 6-12,-3 6 25,-5 2-13,0-1 1,-7 1 15,-1-5-28,-1-6 0,-5-3-6,-1-7 6,0-8-16,-2-4-14,-2-9-38,-3-3-33,0-5-135,-3 0-221</inkml:trace>
  <inkml:trace contextRef="#ctx0" brushRef="#br0" timeOffset="327053.6992">3819 7400 549,'0'0'182,"0"0"-182,0 0-9,0 0 9,0 0 5,85-59 4,-54 53-9,-4 2 0,1 2 0,-8 2-27,-1 0-135,-8 0-196</inkml:trace>
  <inkml:trace contextRef="#ctx0" brushRef="#br0" timeOffset="327476.5588">4116 7086 68,'0'0'534,"0"0"-435,0 0-58,0 0-37,0 0 31,0 0 11,91-16-42,-49 12 29,4-4-26,0 1 4,-1-2-9,-5 2 5,-7 3-7,-5 3 0,-5 1-19,-2 0 16,-4 0-29,-6 0-32,-2 0-88,-7 0-133</inkml:trace>
  <inkml:trace contextRef="#ctx0" brushRef="#br0" timeOffset="327723.9622">4368 7031 473,'0'0'184,"0"0"-161,0 0-4,-2 78 45,2-37 16,0 1-44,0 4 11,2-2-6,4-3-30,0-2 0,2-5-11,-1-6-4,0-4 1,1-4-53,-2-5-39,1-5-167,-7-2-296</inkml:trace>
  <inkml:trace contextRef="#ctx0" brushRef="#br0" timeOffset="328376.2036">4937 7061 155,'0'0'201,"0"0"-48,0 0-26,0 0-23,0 0-55,0 0-41,-2-4-1,5 4-1,18 0-6,7 1 32,5 2-23,-2-3 4,1 0-11,-4 0 7,-1 0-13,-5-3 4,-4-3-40,-6 0-23,-9 4-178,-3 0-167</inkml:trace>
  <inkml:trace contextRef="#ctx0" brushRef="#br0" timeOffset="328610.0009">4993 7078 296,'0'0'240,"0"0"-225,0 0 56,0 0 33,0 89-57,0-57 9,0 4-32,3 3-8,3 3 14,0 1-27,-5-1 5,2-1-3,-1-8 5,-2-2-20,0-9 6,0-4-46,0-3-61,-2-3-237</inkml:trace>
  <inkml:trace contextRef="#ctx0" brushRef="#br0" timeOffset="328794.8346">4937 7592 596,'0'0'128,"0"0"-74,0 0-13,0 0-18,0 0-1,0 0-21,59-7 25,-21-5-26,5-3 11,0 3-16,0 1 5,-4 4-34,-8 2-5,-7 5-88,-6 0-121,-3 0-201</inkml:trace>
  <inkml:trace contextRef="#ctx0" brushRef="#br0" timeOffset="329280.5792">5556 7086 312,'0'0'194,"0"0"-147,0 0 99,0 0-59,-89-10-69,70 33-5,0 7-13,4 10 12,0 9-1,6 2 2,6 3 0,3-2 20,0-8-32,12-6 12,10-7-9,5-10 7,6-10-12,3-6 6,4-5-5,2-6 4,-3-20-4,-2-4-5,-9-3-7,-5-3 4,-11-2 6,-9-2 2,-3-2 0,0-2-6,-12 2-3,-12 1 8,-4 2-2,-4 7 3,1 8-6,1 6 6,6 11-13,3 5-12,5 2-81,5 0-147,5 8-206</inkml:trace>
  <inkml:trace contextRef="#ctx0" brushRef="#br0" timeOffset="330145.9224">6030 7097 222,'0'0'121,"0"0"-101,0 0 23,0 0 14,0 0 24,0 0-39,0 2-20,0 19-2,0 9 3,0 6 26,0 5-13,0 2-27,0 1 17,0-4-22,0-4 0,0-5-4,3-2-7,0-7-42,3-5-21,-1-10 3,-1-7-127,0 0-82</inkml:trace>
  <inkml:trace contextRef="#ctx0" brushRef="#br0" timeOffset="330552.4453">6017 7144 188,'0'0'139,"0"0"-53,0 0-5,0 0 8,0 0 15,0 0-38,-2-47-66,17 75-7,5 9 7,5 7 35,3 2-8,-1 1-11,4-5-14,1-1 7,-1-6-8,5-5-1,-3-6 16,-5-6-12,-4-5 0,-5-4-1,-5-4-3,-5-2-2,-5-3 2,-3 0 0,-1-3 12,0-17 11,0-10-7,0-6-12,0-3 0,-1-5-4,-12 0 0,2 5-13,-2 5 9,2 4-8,1 9-4,0 3 4,2 5-35,5 6-20,3 4-126,0 3-80</inkml:trace>
  <inkml:trace contextRef="#ctx0" brushRef="#br0" timeOffset="331602.1835">7295 7091 270,'0'0'209,"0"0"-157,0 0 27,0 0 21,0 0-56,0 0-37,-61 24 5,48-1-7,2 6 5,4 3 20,2 0-21,2 6 18,3-2-10,0-3-10,5-1 7,8-6-12,5-5 0,6-2 4,0-7 0,6-4-6,3-8 0,-2 0 2,2-3 6,-3-13-8,-7 0 0,-3-1-5,-8-1 0,-6-1 5,-5-4 0,-1-2-5,0-4 0,-4 3 4,-16 0 1,-4 0-8,-1 2 8,3 1 0,5 4 0,1 2-5,10 5 5,1 4 0,2 4 4,3 3 4,0-1-5,0 2-6,8 0 3,17 0-4,8 0 4,6 0 1,1 0 2,-4 7-1,-3 6 3,-5 2-5,-7 1 0,-2 2 4,-5 1-4,-2 3 0,-6 1 0,-5-2 12,-1 1-7,0-2-2,0-4-3,0-4 5,0-6-9,0-6 4,0 0 0,0 0-1,2 0 9,5-19-8,2-10 0,3-7-5,4-3 2,-2-2-11,2 6 14,-5 6-4,-1 8 7,0 7-3,-4 8 0,-1 6-7,4 0 2,1 12-3,2 12 8,-1 7 14,-1 3-4,1-1-7,-2-3-3,1-1 12,-1-7-18,2-4 6,0-4-13,3-8 3,2-6-70,7 0-99,-4-17-300</inkml:trace>
  <inkml:trace contextRef="#ctx0" brushRef="#br0" timeOffset="332520.0655">9068 7030 323,'0'0'132,"0"0"-52,0 0 54,0 0-53,0 0-31,-90-50-14,66 51-30,-1 21-1,-2 6-5,0 7 7,2 4-7,8 0 0,3-1 3,8-5 4,6-3-6,0-6 2,6-1 3,11-7-6,4-5 0,5-6 0,4-5-3,1 0-3,4-11-11,-5-10-4,-7-2-1,-2 0-10,-6-1 24,-5 1-7,-4 0 11,-3 6 4,-3 4 1,0 7 13,0 4 69,0 2-55,0 0-12,0 9-16,0 9 0,6 5 0,0-4 0,6 1 0,0-2 5,4-3-2,1-1-6,2-6 1,9-3-25,2-4-17,3-1-61,-2 0-250</inkml:trace>
  <inkml:trace contextRef="#ctx0" brushRef="#br0" timeOffset="333403.2211">10598 6650 445,'0'0'77,"0"0"-51,-91-24 79,60 24-69,1 0-17,2 14 0,8 4-4,1 3 14,13 7-22,3 4 8,3 6 20,0 2-17,12 2-9,9 0-1,0-2-5,9-4-6,4-1 1,2-7 2,1-2 2,2-1 0,-8-1-1,-4-1 3,-8 0-2,-7-1-2,-6 1 0,-6-2 2,0 1 6,-4-2-6,-14-2 10,-6-3-7,-4-4-4,-7-5-1,-2-5 0,-5-1 0,0 0-3,1-6-23,5-6 5,5 0-9,4 0-15,12 1-9,6 0-77,6-2-192</inkml:trace>
  <inkml:trace contextRef="#ctx0" brushRef="#br0" timeOffset="333807.8257">10840 6660 410,'0'0'243,"0"0"-184,0 0-54,0 0-5,0 0 35,0 0-3,97 10 18,-54-5-25,-1-2-19,3-3-1,-1 0 0,-3 0-5,-5 0 0,-5 0-46,-7-3-20,-8 3-88,-8 0-111</inkml:trace>
  <inkml:trace contextRef="#ctx0" brushRef="#br0" timeOffset="334055.2381">11019 6712 545,'0'0'135,"0"0"-127,0 0 35,-16 96 30,14-60-40,2 10-9,0 0-4,0 4-17,0-2 39,0-6-36,0-3-5,0-4 5,0-3-3,0-7-6,0-4-19,0-6-53,5-6-63,8-7-221</inkml:trace>
  <inkml:trace contextRef="#ctx0" brushRef="#br0" timeOffset="334409.4652">11437 6700 540,'0'0'115,"0"0"-115,0 0-25,0 0 25,-2 119 55,-5-63 18,1 1-3,0-6-17,1-4-43,3-10 7,-3-5-17,2-6 8,0-5-11,0-5 3,0-4-4,0-4 3,3-7-50,0-1-10,0-3-19,0-15-70,0-9-116,0-7 61</inkml:trace>
  <inkml:trace contextRef="#ctx0" brushRef="#br0" timeOffset="334678.703">11413 6878 117,'0'0'101,"13"-84"53,-7 52 2,2 2-15,-2 7-30,-2 8-55,-1 4 1,-1 9-15,-1 2-32,7 0 8,5 7-17,4 17-1,2 9 29,-4 6-27,1 7 11,-4 2-6,1 3-3,-5-2 18,4-5-21,-3-5 0,-3-7 0,0-5 3,-2-4-4,2-7 0,-1-4-26,-1-6-16,-2-3-40,-2-3-22,0 0-118,-12-3-262</inkml:trace>
  <inkml:trace contextRef="#ctx0" brushRef="#br0" timeOffset="334841.4855">11450 6989 677,'0'0'0,"0"0"-2,0 0-1,102-60-56,-80 52-30,-7 4-14,-3 1-140</inkml:trace>
  <inkml:trace contextRef="#ctx0" brushRef="#br0" timeOffset="335458.7856">11726 6699 430,'0'0'57,"0"0"-50,0 0 45,112-41 6,-64 30 22,4 1-27,-1-2-7,-2 3-23,-9 1-16,-7 5-7,-7 2 0,-9 1-27,-5 0-23,-9 0-126,-3 0-61,0 0 23</inkml:trace>
  <inkml:trace contextRef="#ctx0" brushRef="#br0" timeOffset="335712.7241">11939 6617 224,'0'0'292,"0"0"-198,0 0-48,0 0 38,-3 85 4,3-51-46,0 4-21,0 3 5,3 3-15,2 3-3,-2-1 14,3-3-11,-1-1-2,1-7-9,-1-5 0,1-6-6,3-4 0,3-5-36,2-7-20,5-8-77,1 0-222</inkml:trace>
  <inkml:trace contextRef="#ctx0" brushRef="#br0" timeOffset="336029.1595">12430 6647 503,'0'0'185,"0"0"-140,0 0-13,0 0-29,0 0 41,12 94-2,-9-51 3,0 3-6,-1-1-30,1-2 2,0-1-11,-3-6 4,3-4 3,-3-8-6,0-6-2,1-7-9,-1-6-56,0-5-13,3 0-100,-1-7-106</inkml:trace>
  <inkml:trace contextRef="#ctx0" brushRef="#br0" timeOffset="336276.564">12439 6617 577,'0'0'109,"0"0"-80,0 0 11,0 0-6,0 0-26,97-72-3,-64 68-3,2 2-1,-3 2 2,-2 0 1,-7 9-4,-6 8 0,-6 2-15,-7 2-29,-4 3-66,0 0-48,-20 1-86</inkml:trace>
  <inkml:trace contextRef="#ctx0" brushRef="#br0" timeOffset="336495.8676">12471 6836 74,'0'0'381,"0"0"-290,0 0 1,0 0-18,0 0-31,0 0 16,65 2-45,-33-2 1,-2 0-15,-5 0 0,-10 0-1,-6 0-39,-9 14-30,0 7-53,-21 7-97,-12 6-131</inkml:trace>
  <inkml:trace contextRef="#ctx0" brushRef="#br0" timeOffset="336677.9811">12456 7094 338,'0'0'94,"0"0"-51,0 0 36,0 0-4,0 0 3,0 0-2,103 21-48,-69-21 6,-1-3-31,1-5-1,-1 0 2,0-1-4,-2 1-20,-4 4-30,-3 1-57,-9 0-95,-5 3-172</inkml:trace>
  <inkml:trace contextRef="#ctx0" brushRef="#br0" timeOffset="337702.5608">14145 6446 304,'0'0'40,"0"0"75,-84-20-11,56 20-28,1 0-26,2 0-45,1 0 3,7 9 20,4 6-4,5 5 7,4 7-22,4 3 0,0 5 6,1 4-12,18 2 9,6-2 0,5-2-12,-1-4 20,3 2-19,-2-4 2,-5 3 3,0 0-6,-4 1 0,-6-2-1,-4-1 5,-6-4-7,-5-4 3,0-3 0,0-4-6,-17-5 5,-7-3-2,-6-6-2,-4-3-15,-2 0 17,-3-5 0,0-8 0,5-5 3,6 3-35,8-2 24,4 5-6,7 2-52,6 0-21,3 2-66,0-2-161</inkml:trace>
  <inkml:trace contextRef="#ctx0" brushRef="#br0" timeOffset="338087.9878">14542 6523 540,'0'0'59,"0"0"31,0 0-33,0 0-46,0 0-7,-6 82 45,6-34-3,0 2-5,0 2-2,0-3-34,0-1 5,0-4-10,0-8 3,0-6-7,0-7 1,0-5-38,0-8-9,0-2-131,0-8-166</inkml:trace>
  <inkml:trace contextRef="#ctx0" brushRef="#br0" timeOffset="338388.6915">14519 6542 382,'0'0'173,"0"0"-68,0 0-5,0 0-71,0 0-9,64-81-10,-30 79-8,5 2-4,0 7-1,-4 14-7,-9 4 6,-5 4-7,-12-1 11,-4-1 7,-5-1-2,0-2 2,-6-6 2,-11-1-8,-2-5 16,-2-6-17,0-2 0,0-3 0,0-1-125,2 0-186,1 0-28</inkml:trace>
  <inkml:trace contextRef="#ctx0" brushRef="#br0" timeOffset="339268.6656">15097 6577 527,'0'0'77,"0"0"-6,0 0-37,0 0-7,-27 78-3,10-29 35,1 3-7,2-3-22,3-2 4,0-3-33,3-7 3,2-2 7,-4-2-11,4-7 0,0-4-1,2-4-4,2-7-4,2-6-52,0-5-8,0 0 9,3-8-59,9-15 87,1-10-44,1-9-65,-3-7-6,2-6 9,-3-2 98,5 1 37,-3 5 3,-3 2 67,3 6 35,-3 9 25,2 8 18,-1 10-34,-3 9-14,1 7-20,5 0-58,5 21-1,5 19 8,0 8-9,-5 5 13,0 1-8,-4-2 2,-1 0 8,-2-1-30,-2-6 11,1-6-13,-1-6 0,0-9-4,3-5 4,-5-8-5,-1-4-19,-3-6-54,-3-1-49,0-5-132</inkml:trace>
  <inkml:trace contextRef="#ctx0" brushRef="#br0" timeOffset="339453.5784">15141 6815 576,'0'0'77,"0"0"-61,0 0-16,0 0 2,112-17 1,-77 11-6,2-2-6,-5 1-91,-3 3-205</inkml:trace>
  <inkml:trace contextRef="#ctx0" brushRef="#br0" timeOffset="339792.1059">15714 6573 235,'0'0'342,"0"0"-244,-85-7-11,54 7-28,-3 17-8,2 10-40,4 7 15,10 7-3,10 4-18,8-1 24,0 2-20,11 0-4,10-4 7,3-4-3,6-9-9,4-6 0,1-7-21,0-8 8,1-8-37,0 0-16,1-8-41,-4-13-235</inkml:trace>
  <inkml:trace contextRef="#ctx0" brushRef="#br0" timeOffset="340124.1755">16100 6547 569,'0'0'175,"0"0"-159,0 0-12,10 78 49,-9-39 11,1 1-35,1 0 8,0-6-12,-3 3-22,1-4 6,2-2-7,-2-2 1,1-4-3,-1-5-6,1-3-15,-2-6-35,0-3-61,0-8-185</inkml:trace>
  <inkml:trace contextRef="#ctx0" brushRef="#br0" timeOffset="340393.7331">16133 6519 662,'0'0'87,"0"0"-52,0 0-33,0 0 10,0 0 14,0 0-21,74-75 5,-55 70-10,-2 5 0,0 0-3,2 0-14,0 2 1,0 6-10,-2 0-47,-3 2-24,-5 0-32,-6 4-3,-3 1-41</inkml:trace>
  <inkml:trace contextRef="#ctx0" brushRef="#br0" timeOffset="340609.6702">16157 6703 279,'0'0'138,"0"0"-79,0 0 82,0 0-26,0 0-44,0 0-29,20 3-23,1-3 15,1 0-26,-1 0-3,0 0-5,-5 0-3,-4 0-12,-3 4-30,-4 6-24,-5 5-67,0 3-142</inkml:trace>
  <inkml:trace contextRef="#ctx0" brushRef="#br0" timeOffset="340841.462">16117 7009 325,'0'0'241,"0"0"-215,0 0-1,0 0 65,0 0-20,0 0-18,40 0-3,-16 0-12,3 0-25,0 0 12,-2 0-18,-1 0-4,-4 0-2,-3 0 0,-3 0-9,-1 0-44,-4 0-71,-4 0-337</inkml:trace>
  <inkml:trace contextRef="#ctx0" brushRef="#br0" timeOffset="342429.8543">17969 6544 333,'0'0'87,"0"0"19,0 0 18,0 0-37,0 0-62,0 0 2,-86 8-24,72 23 2,0 9 17,1 5-14,5 4 7,5-3 16,3-1-31,0-4 19,5-3-15,9-4-2,8-3 3,4-8-1,7-7-2,7-11 2,1-5 1,1 0-2,-5-11-3,0-12-11,-11-3 9,-10 0-1,-9-4-6,-7 1 9,0-5-24,-10 1 15,-12-1-19,-8-2-11,0 3 5,2 1-2,2 4 24,7 3 7,1 6 10,3 4-1,0 5 1,8 6 4,2 1 46,4 3-22,1 0-20,0 0-13,0 0-15,10 7 14,11 4 1,4-2 0,8-4 8,6-5-3,3 0 0,2 0-5,-2-11 3,-3-6-6,0-4 3,-3-1 0,-4-4 5,-3-2-2,-4-1 4,-7-4-7,-5-2 10,-5-1-5,-5-2-1,-2 1-3,-1 6 17,0 3-17,0 9 6,0 10 13,0 4-12,-1 5 25,-2 0-18,0 11-13,-2 23-4,-2 19-1,1 15 3,5 8 11,1 6-9,0 4 21,0-1-18,4 1 1,6 3 13,-1-1-15,8 5-4,1 1 0,-1-1 1,0-1-3,1-9 2,-1-11 0,0-11-3,0-13 8,-1-15-5,-7-12 0,0-13-18,-2-8-8,1-6-18,0-24 44,-1-11-3,-7-9-39,0-2 18,-14-4 13,-9-1-5,-2 3 11,2 5 6,3 8-1,7 9 30,3 6-23,7 8 11,3 8 18,0-1-33,28 2 0,15-5-3,18-3 0,9-5-1,2 0 1,-5 1-33,-8 4-35,-12 5-190</inkml:trace>
  <inkml:trace contextRef="#ctx0" brushRef="#br0" timeOffset="343463.7228">20569 6526 346,'0'0'19,"0"0"22,0 0 32,85-58-6,-68 56 29,0 2-54,0 0 5,7 11-15,-1 17-28,3 4 26,-7 4-19,-4 2 3,-4-3 1,-5-3-7,-5-6-8,-1-5 0,0-4 7,0-6-5,0-5 1,0-5-3,0-1 8,0 0-2,0 0 14,0-12-15,0-9 5,0-6-13,0-8 3,9-5 0,9-2-10,6 1 6,3 5 4,1 7 0,-1 8-3,-6 9 1,0 9 2,-2 3-6,-1 6 6,1 17 0,-2 5 2,-2 2 8,-5 2-4,2-2 3,-2-1-9,3-1 0,0-5 0,0-4 5,2-2-10,0-6-14,6-5-59,4-6-66,2 0-203</inkml:trace>
  <inkml:trace contextRef="#ctx0" brushRef="#br0" timeOffset="344565.9614">22684 5920 520,'0'0'56,"0"0"-23,0 0 38,-88-51-30,62 51 1,-6 0-10,-2 15-31,-1 18 16,0 17-12,4 13 3,3 11 31,8 7-14,5-3 1,11-4 5,4-6-28,1-6 7,23-8-10,9-9 1,10-9-1,8-10 1,5-12 1,5-10 0,-1-4 2,-2-9-8,-4-14 1,-9-5-8,-8-7 9,-7-6-2,-6-5 4,-5-5-4,-7-2-21,-7 2 8,-5 2 5,-6 5-10,-21 5 15,-8 4-7,-8 6-17,-8 8-56,-4 9-217</inkml:trace>
  <inkml:trace contextRef="#ctx0" brushRef="#br0" timeOffset="344851.0225">22440 6234 435,'0'0'83,"0"0"-60,82 10 31,-49 5 17,4 6 10,-3 5-43,1 4 7,-1 2-20,-1-1-20,0 2 25,-4 1-20,0-5-8,-2 2 1,-2-3 1,-4-2-5,3-4 1,-2-2-26,0-7-13,-2-5-89,1-8-237</inkml:trace>
  <inkml:trace contextRef="#ctx0" brushRef="#br0" timeOffset="345267.7137">23119 6131 620,'0'0'40,"0"0"3,0 0 9,0 0-13,0 0-39,0 0 7,-24 98-3,24-43 22,0 0 5,12-4-14,10-7-15,2-5 3,0-9-5,0-9 6,0-8-5,1-6 6,3-7-6,2-7 11,-2-15-12,1-9 9,-5-4-7,-5-4-2,-7-2 7,-6-3-7,-6-2 2,0-2-2,-2-1-24,-11 6-12,-2 4-3,-3 5-59,-1 8-193</inkml:trace>
  <inkml:trace contextRef="#ctx0" brushRef="#br0" timeOffset="345922.248">23537 5967 324,'0'0'118,"0"0"-91,0 0 10,0 0 93,0 113-13,0-57-39,0-1-44,0-2 7,0-3-8,0-5-29,0-3 17,0-5-11,0-5-5,0-6 2,0-4-2,0-4-5,0-3 0,0-4-41,0-6-10,0-4-44,0-1-129,0-3-81</inkml:trace>
  <inkml:trace contextRef="#ctx0" brushRef="#br0" timeOffset="346439.2531">23547 6074 520,'0'0'112,"0"0"-70,0 0 36,0 0-11,0 0-27,0 0 18,62-79-58,-39 75 14,1 4-12,3 0 1,-1 0-6,0 15-4,-4 5 7,-2 1-2,-8 1 2,-4 1-17,-8 3 3,-7 1-15,-18 0 26,-14-2-2,-1-1-5,2-4 0,10-5-4,10-8 14,11-4-2,7-3 2,0 0-1,0 0 1,13 0 0,11 0 14,6 0-8,1 0-6,-1 7 0,-3 6 0,-5 5-5,-4 5 5,-3 5 0,-7 1 9,-7 1-6,-1-1 1,0-5-4,-12-2 5,-3-2 12,-3-3 0,-3-4-6,-2-4 7,-2-2-11,-3-3-14,-2-4-6,0 0-56,2-5-74,7-15-255</inkml:trace>
  <inkml:trace contextRef="#ctx0" brushRef="#br0" timeOffset="346808.9198">24069 5952 618,'0'0'138,"0"0"-74,0 0-48,0 0 18,0 0-29,0 0 10,26-3-14,0 3-1,4-4 0,-1-3 2,-1 3-2,-3-1-29,-7 4-25,-5 1-105,-10 0-50,-3 0-114</inkml:trace>
  <inkml:trace contextRef="#ctx0" brushRef="#br0" timeOffset="347025.1133">24169 6018 264,'0'0'126,"0"0"-17,-6 80 21,2-42-35,2 3-33,-1 0 2,3 0-46,-1-2-3,1-3-15,0-4 11,0-5-14,0-6 3,0-3 0,0-3 0,0-3-64,0-3-171,0-3-327</inkml:trace>
  <inkml:trace contextRef="#ctx0" brushRef="#br0" timeOffset="347225.6495">24053 6512 739,'0'0'33,"0"0"-33,0 0 5,0 0 1,83 1-5,-46-1 2,2 0 5,-3-3-8,-3-1-37,-5 1-65,-4 0-67,-2-2-60</inkml:trace>
  <inkml:trace contextRef="#ctx0" brushRef="#br0" timeOffset="347642.8988">24669 5889 203,'0'0'175,"0"0"-124,0 0 40,0 0-11,88-3-16,-54 3-7,2 0-26,1 0-16,2 0 10,-2 0-22,-2-6 3,-4-2-6,-4 1-5,-8 0-44,-4 2-54,-7 2-85,-8 0-63</inkml:trace>
  <inkml:trace contextRef="#ctx0" brushRef="#br0" timeOffset="347912.4034">24913 5897 507,'0'0'60,"0"0"61,0 0-15,-6 106-28,3-62-8,0 1-31,-1 0 7,4-4-33,0-1-11,0 0 7,0-1-9,0-2 0,0 0 0,4-4 0,1-5-4,1-5-30,2-5-18,-2-6 21,2-6-27,1-3-62,2-3-253</inkml:trace>
  <inkml:trace contextRef="#ctx0" brushRef="#br0" timeOffset="348429.4066">25504 6029 551,'0'0'149,"0"0"-77,0 0-10,0 0 5,-1-77-47,-7 68 2,-1 3-8,1 3-12,0 1 21,-1 2-23,-4 0 1,-1 0-2,-2 14-2,1 7 3,-1 7-5,5 7 2,3 4-1,7 0 4,1-1 0,0-2-1,3-4-2,9-4 3,3-2 0,3-3 0,0-2 0,0-1 0,-2-2 0,-7-2 1,-3-3-1,-4 1 0,-2-2 0,0-2 3,-14 1-12,-7-3 9,0-3-12,-4 2-3,-2-6-26,-1 1 16,1-1-43,0-1-126,6 2-14,2-2-28</inkml:trace>
  <inkml:trace contextRef="#ctx0" brushRef="#br0" timeOffset="348690.3145">25643 6468 828,'0'0'80,"0"0"-80,0 0 22,0 0-22,0 0-11,0 0-1,0 0-42,-2 0-69,-12 0-217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52:05.1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21133 6635 7,'0'0'23,"0"0"17,0 0-9,0 0-6,0 0 23,0 0-2,0 0-4,0 0-16,-1-7-15,1 7-2,0 0-2,0 0-1,0 0-4,0 0-1,0 0 5,0 0-6,0-2-3,0-1 0,0 2-13,0-2-7,0 1-1,0 1 10,0-1-46,3 1-29,1-2 13</inkml:trace>
  <inkml:trace contextRef="#ctx0" brushRef="#br0" timeOffset="29932.6348">21196 6515 41,'0'0'39,"0"0"7,0 0 16,0 0-21,0 0-10,0 0-5,0 0 18,0 0-5,0 0 2,0 0-4,0 0-15,0 0-6,0 0-9,0 0 0,0 0 6,0 0-5,0 0 3,0 0-3,0 0 0,0-2 20,0-2-26,0 1 0,0 0 20,0-2-6,0 2-3,0-3-9,0 1-3,3-3-1,7 0-3,-3 2 3,3 1-2,0 0 2,2 0 0,0 1 0,3-3 0,-2 5 0,3-3-1,1 4 1,1-2-2,0 1 2,0 2-2,1 0 1,-2 0 0,-1 0 0,-1 0 1,1 0-2,-4 0 0,1 8-3,-2 0 0,0 3 3,-1 1 0,-3-1 1,2 3 0,-1-1 1,2 0-1,-1 2 1,2 2 0,0 0-1,0-2 2,1-2-1,0 1 0,-2-4 0,3-1 1,0-1-1,4-4 0,6 0 1,5-4-1,2 0-18,6 0-33,1 0-63,-4-7-56</inkml:trace>
  <inkml:trace contextRef="#ctx0" brushRef="#br0" timeOffset="31293.4995">21361 6449 41,'0'0'52,"0"0"-2,0 0 2,0 0-25,0 0-4,0 0 15,0-6 6,0 6-9,0 0-16,0 0-12,-2 0 6,-3 0-13,-3 0 3,-1 0-4,-4 0 2,2 0-1,2 0 0,-1 0 3,1 1-6,0 5 3,0 0-3,-1 4 0,-1-2 3,1 2-1,0-2 0,3 0-12,1-2-21,2-2-2,1 1 4,-4-2-36,1 0-66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54:58.4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2840 10051 98,'0'0'25,"0"0"28,0 0 6,0 0 11,0 0-5,0 0 11,-16-47-40,7 43 14,0-3 11,3 3-16,-3 1-20,-4-2-19,-1 3-5,-2 0-2,1 1-4,-6 1 4,3 0-4,-3 0 2,0 0 1,-1 3 2,-1 5 0,0 3 0,-3 2 2,4 1-7,2 1 5,3-1-1,3-1-4,1-2-1,5-1 6,4 2 0,1 1-8,3 0 7,0 3-8,0 5-3,9 2 6,7 1-3,8 3 9,3-3 0,4 1 0,8-3 2,3-1-2,3 0 1,5-3-1,-1 3 4,-4-3 0,-3 2-1,-2-1-1,-10 1 6,-3 1-7,-12-1 4,-4 1 3,-10 0-1,-1 0 3,-9-2 31,-12 3-19,-6-1 3,-7 1-15,-3 1-6,-4-1 3,-2-1-6,-3-3-2,1-4-1,-4-5-8,4-4-11,2-5-32,4 0-43,3 0-33,8 0-151</inkml:trace>
  <inkml:trace contextRef="#ctx0" brushRef="#br0" timeOffset="2133.2256">3233 10406 161,'0'0'132,"0"0"-75,0 0 36,0 0-24,0 0-27,0 0-20,0 0-22,-5-3-6,2 3 2,3 1-10,-3 18 11,0 4 3,-1 8 0,4 1-2,0 2 2,0-6-2,0-2 2,7-6-4,5-5-1,2-5 4,2-4 2,3-3 10,-1-3 15,0 0-5,2-1 9,-1-11-15,-3-4-5,-2 0-3,-5-5-5,1 0 12,-4-2-12,-4 2-2,1 2 11,-3 1-10,0 7 1,0 2 3,0 5-2,0 2 10,0 2 1,0 0-12,0 0-2,0 0-8,0 10-28,0 9 30,6 2 6,3-2-4,1 1 4,5-5-7,0-1 7,0-3 0,1-3 0,-2-2 0,0 0 2,-6-1-3,4-2 1,-3-3 0,1 0 2,1 0 0,5-2 13,1-13-6,2-6-9,0-5 10,-2-4-7,-1-2-1,-5 1 5,-4-2-5,-2 2 3,-1-1-5,-1-3 1,-3 0 3,1-1-4,-1 1 0,0 4 2,0 4-2,0 3 3,0 6 2,0 6 6,0 4 18,-1 4-15,-1 2-10,1 2 4,1 0-3,0 0-5,0 5-3,0 19-8,0 13 10,3 16 1,6 6 0,-3 4 3,3 2 4,-2-3 8,-2-2 1,-1-7-10,1-3 6,-1-6-9,1-6-3,-1 1 7,2-3-6,-1-1 0,-2-2-1,0-8 1,-2-4 0,-1-4-1,0-5 0,0-6 3,0-2-3,0 0 0,0-3 0,0-1 3,0 0 3,0 0-6,0 0 0,0 0 3,0 0-3,0 0 1,0 0 6,0 0-7,0 0 14,0-1-14,0-7-3,-1 2 2,-2 2 1,0-3-1,-2 0 1,2-2-9,0-3-6,-1-6 1,1-8-2,0-8 3,1-10-7,1-7-2,1-5 1,0-1-3,-2 3 12,2 4-1,0 8 13,0 9-3,0 7 4,0 6-1,0 6 5,0 0-4,0 2 8,8 3-9,2 3 0,5 1 0,3 5-3,-3 0 0,6 7 3,-6 11-2,3 1 0,-8 4 2,0 1 0,-5-2 8,-2 2-5,-3-1 6,0 0 1,0-1-8,-9 1 7,-7-1-4,-5-2-4,0-2-1,-3-6-14,0-6-22,-1-6-41,4 0-91,0 0-134</inkml:trace>
  <inkml:trace contextRef="#ctx0" brushRef="#br0" timeOffset="3232.9874">4092 10183 16,'0'0'77,"0"0"-8,0 0 20,0 0 16,0 0-27,0 0-44,0-6-14,0 6-7,0 0 2,0 0 7,0 0-9,0 0-5,0 0-8,0 3-3,0 18 3,0 9 3,0 7 18,6 6 15,0 2-18,3 6 30,-2 1-23,-1-2-11,2-1 14,-2-8-21,1-5-2,-1-3 2,-1-2-7,-1 0 7,1-2-7,-2-1 0,-2-4 3,2-2-3,-3-4 0,1-4 0,1-5-3,-1-3-14,1-6-55,1 0-85,0-8-32</inkml:trace>
  <inkml:trace contextRef="#ctx0" brushRef="#br0" timeOffset="3682.9988">4107 10395 120,'0'0'69,"0"0"-4,0 0 4,0 0 8,0 0-32,0 0-24,74-64-6,-50 62 5,-1 2-15,5 0-5,-4 0 3,1 9-1,-8 3 1,-4 0-2,-5 3-1,-7 1 14,-1 3 11,0 2-5,-9 0 1,-9 0-10,2-3-4,-5 2-7,-3-2-3,2 0-4,1-3-47,0-3-28,9-5-93,-3-5-116</inkml:trace>
  <inkml:trace contextRef="#ctx0" brushRef="#br0" timeOffset="5011.9996">4559 10287 134,'0'0'107,"0"0"-56,0 0 33,0 0-31,0 0-33,0 0-8,-37 38-11,32-13 10,2 2 5,3 3 14,0 2-2,0-5-13,0 0 3,0-6-9,8-4-6,1-2-3,4-4-5,-1-4 5,0-3 12,0-4-10,0 0 20,1 0-4,5-6 1,1-9 7,-5-4-17,2-2-8,-5-3 12,-5 0-11,-3-2 1,-3 0 0,0 5-1,0 2-2,0 4-2,-9 3-13,-3 1 15,-3 4 0,3 2 5,2 2-5,1 1 0,3 2-1,3 0 1,1 0 0,2 0-3,0 0-1,0 0-10,0 0 4,11 6 4,3-1-4,0-2-4,2 0 14,1-3 5,-1 0 0,2 0-2,3 0-1,-2-1 3,-2-7 2,-1-1-7,-5 2 0,1-4 7,-2-1-7,-1-1 9,-3-3 6,0 1-10,-3 0 5,0 2-9,-3 1 2,0 1 7,0 2-3,0 3 4,0 3 1,0 2-10,0 1 2,0 0-4,0 0-10,9 0-1,3 3-9,9 11 17,1 6 2,-2 3 2,-1 4-1,0 0 1,-4 0-1,-3 0 11,-2-1-7,-5-2-2,-2 1 3,-3-1-3,0 2 4,-6 0-4,-12-3 8,-3-1-9,-3-4-1,-1-8-6,4-4 2,3-6 4,3 0 2,6 0-2,5 0 0,1 0 4,3 0-3,0 0-1,0 0-8,0 0-15,13-3 23,5-6 3,9-3-2,0-3 8,3-3-7,5-3 2,0 0-4,1 1 1,1 1 0,0-1-1,2 2 0,-5 0 1,-8 1-1,-4 3-19,-7-3 7,-9-2 2,-3-4 10,-3 0-4,0 3 4,-6 6 5,-7 3 3,-1 4 15,-5 5 19,5 2-40,-5 0-2,5 11-3,-2 11 0,7 5-1,8 5-4,1 1 6,1-3-4,18-3 6,6-4-1,6-7 1,3-5 0,8-5-8,3-4 2,7-2-41,3 0-26,0-5-160,-10-10-164</inkml:trace>
  <inkml:trace contextRef="#ctx0" brushRef="#br0" timeOffset="6293.9998">6542 9811 101,'0'0'53,"0"0"-6,0 0 14,0 0-15,0 0-31,0 0-15,-11 3 14,5 9 7,-1 5 24,0 1-5,-1 6-22,2 4-1,0 10-13,-3 6 10,3 5 17,2 4-13,2 2 18,2-1-11,0-2-13,0-5 9,8-5-4,3-4-13,3-7 9,5-1-12,5-3 2,0-2 10,6-7 1,3-3-4,4-9-5,2-6 5,1 0 13,5-17-14,-2-8-2,-1-5-2,-2-4-3,-6 1 4,-5-1-6,-8-1 0,0-1 4,-9-3-2,-2-2 0,-7-2 1,-3-1-3,0-1 3,0 0-3,0 1 0,0 5 1,0 4 0,0 8-2,0 7-7,0 10-11,0 7-9,0 3-21,-3 0-107,-2 2-208</inkml:trace>
  <inkml:trace contextRef="#ctx0" brushRef="#br0" timeOffset="7209.9946">7312 10504 201,'0'0'103,"0"0"-95,0 0-5,0 0 21,0 0-14,0 0-8,0 1-2,0 1 2,0-2 23,8 0 30,3 0-5,4-8-11,1-4-14,2-3-17,-4 0 3,-2 0-7,-2 0-1,-4 3-3,-3 1-3,0 5-18,-3 3 13,0 3 8,0 0 1,0 0 16,0 0 0,0 8-17,0 10-3,0 7 3,-3 2 0,3 2 0,0-3-4,0-2 4,0-6-1,5-3 1,2-3-7,2-5 7,0-2 0,0-5-13,7 0-75,-1-6 3,0-17-160</inkml:trace>
  <inkml:trace contextRef="#ctx0" brushRef="#br0" timeOffset="7430.2624">7400 10156 519,'0'0'34,"0"0"-15,0 0-19,0 0 23,0 0-3,0 0-20,-6 0-40,6 0-163,0 7-47</inkml:trace>
  <inkml:trace contextRef="#ctx0" brushRef="#br0" timeOffset="36688.9943">8041 9605 119,'0'0'99,"0"0"-30,0 0-19,0 0 9,0 0-41,0 0-9,-43 30-3,40-7 11,-1 9 5,1 10 1,3 12-1,0 15-8,0 9 6,0 7 2,14 0 2,6-5-8,7-8 11,4-12-19,6-10-1,2-12-5,3-7 0,1-5-1,-1-6-1,0-4-1,-2-7-3,-1-6-62,-2-3-73,-3-6-56</inkml:trace>
  <inkml:trace contextRef="#ctx0" brushRef="#br0" timeOffset="37251.9918">8738 10111 456,'0'0'59,"0"0"-53,0 0 27,0 0 9,0 0-27,0 0-13,0 0 2,1 0 3,7 0-1,-1-5 1,2-2-5,0-2-2,-1-3 0,-1-1-2,0 0-8,-2 3 3,-2 2-10,-3 3 16,0 4 1,0 1 4,0 0 4,0 0-1,0 0-7,0 18-8,0 9 5,0 3 2,0 2 1,0-2 0,3-3-2,5-4 2,-2-2 0,4-3-1,-1-3 1,0-3-2,1-4-9,2-6-86,0-2-84,1 0-10</inkml:trace>
  <inkml:trace contextRef="#ctx0" brushRef="#br0" timeOffset="37476.9978">8742 9860 556,'0'0'51,"0"0"-23,0 0 0,0 0-26,0 0 5,0 0-7,-22-14-96,22 14-181,2 7 34</inkml:trace>
  <inkml:trace contextRef="#ctx0" brushRef="#br0" timeOffset="38187.7955">9172 9858 338,'0'0'116,"0"0"-77,0 0-24,0 0-15,0 0-2,0 0-1,43 18 3,-10-12 21,6 1-7,1 0-4,1-3-10,-1-1 1,6-1 5,-4 1-5,4-2-1,-6 0 4,-4 2-2,-6 1-4,-8 2 2,-8-1 0,-4 3 2,-5 1-2,-5 2 0,0 2 3,0 5 14,-11 3-5,-13 4 18,-4 0-10,-5 4-2,-3-1-14,-1 2-4,1-2 3,4-2-1,2-1-4,6-2-12,3-2-34,2-3-14,2-2-68,5-3-46,6-3-32</inkml:trace>
  <inkml:trace contextRef="#ctx0" brushRef="#br0" timeOffset="38552.9946">9948 10005 394,'0'0'205,"0"0"-162,0 0-23,0 0 7,0 0-17,0 0-8,-33 20-2,15 2 0,2 4 3,-7 4-3,0 2 0,1-2 3,-1 0-3,2-1 4,3-1-4,0-2-3,4-2 1,3-4-54,3-1-55,2-1-81,2-2-55</inkml:trace>
  <inkml:trace contextRef="#ctx0" brushRef="#br0" timeOffset="39162.0052">10199 9701 103,'0'0'225,"0"0"-98,0 0-30,0 0-17,0 0-62,0 0-18,0 44 0,0 0 3,0 7 26,3-2-10,0-2-6,5-2 3,-2-3-14,3-2 0,-1-4 3,1-3-4,-2-3 4,2-3-5,0-3 1,-2-3-6,-2-3 2,-2-4-50,2-7-66,-2-5-64,0-2-100</inkml:trace>
  <inkml:trace contextRef="#ctx0" brushRef="#br0" timeOffset="39680.7893">10397 9471 334,'0'0'34,"0"0"12,0 0-23,0 0-23,0 0-1,0 0 1,39 87 55,-8-34 0,5 5-12,-2 0-3,-2 1-13,-4-7-20,-6-1 9,-2-4-6,-7-2-2,-2-4 5,-7 0-13,-4-4 4,0 2 0,0 0-1,-17-1-3,-8 0-27,-5-5-32,-4-3-25,-5-4-99,-2-10-185</inkml:trace>
  <inkml:trace contextRef="#ctx0" brushRef="#br0" timeOffset="52249.9939">11910 10206 112,'0'0'130,"0"0"-130,0 0 0,0 0 29,0 0-2,0 0 1,7 0-2,-4 0 4,0 0-11,2 0-11,2 0 5,2 0 8,3 0-4,3-7 8,1-4-17,4-1-5,-4-2 1,-1 4-4,-1-1-4,-4-1 0,-3 1 1,-1 1 2,-1-1 1,-2 2 0,-3 3 3,3 2-2,-3 1-1,0 3 3,0-2 15,0 2 23,0 0-16,0 0 6,0 0-26,0 0-5,0 0-9,0 14 4,0 3 0,0 3 3,0 0 2,0-1-4,0-1 3,9-2-3,1-3 1,6-3 1,1-2 2,2-3-4,1-5 4,4 0 0,-2 0 10,3-3-2,-5-9-6,1-4-1,-4-2 3,-1-3-3,-3 2-1,-4-1 0,-2 2 4,-2 3-4,-2 3 2,0 3-2,3 3 5,-3 5-8,0-1 3,3 2-7,1 0 0,5 0 0,0 4 7,2 6-1,0-2 2,0 2-1,-1-1 0,-4 0 0,-3-2-1,-3 4 1,-3-2 0,0 3 0,0-2-30,0 3 10,-12-3-63,-7-1-57,1-4-82</inkml:trace>
  <inkml:trace contextRef="#ctx0" brushRef="#br0" timeOffset="52506.9916">12025 9933 637,'0'0'25,"0"0"-10,0 0 7,0 0-21,0 0-1,0 0-12,-11-18-95,11 18-232</inkml:trace>
  <inkml:trace contextRef="#ctx0" brushRef="#br0" timeOffset="53590.9908">13698 9947 37,'0'0'163,"0"0"-121,0 0 12,0 0 21,0 0 20,0 0-27,-3-19-30,-4 14-3,1-3-15,-1 1-11,-2-1-2,-3 0-5,3 1 6,-2 1-8,-2 1 0,-1 1 5,-2 4-3,0 0-2,-5 0 0,0 6-3,1 7 2,3 1-9,2 1 5,0 2-7,6-1-3,1 2 9,4 2 2,4 1-1,0 2 3,0-2-5,3 0 4,7-2 2,7-2 1,-2-2-3,4-5 2,-1-2 2,1-3 1,2-5-1,0 0-1,3 0 9,0-14-5,-3-3-2,0-1-2,-5-1-6,-5-2 5,-4 0-3,-4-2 4,-1 2 3,-2 5-3,0 2 1,0 5 21,0 4 27,0 3 1,0 1-27,0 1-14,0 0-9,0 1-11,0 15-1,10 3 11,0 1 2,5 1-2,0-3-15,6 0-18,2-4-21,3-4-47,4-5-46,2-5-72</inkml:trace>
  <inkml:trace contextRef="#ctx0" brushRef="#br0" timeOffset="54836.9934">15194 9649 30,'0'0'253,"0"0"-144,0 0-43,0 0-42,0 0 26,0 0-7,1-82-11,12 71-16,-1-3-3,5 3 2,-1 1 0,4 1 3,2 6-16,2 3-1,3 0 2,1 6-3,2 15 0,-2 6 0,-2 5 2,-6 1-4,-5 4 2,-5 1 0,-6 1-1,-4-1 2,0-1-1,-17 1 3,-6-4-2,-4-2-2,0-2-6,-2-2-14,5-6 5,2-4 1,5-4-3,6-7 16,3-3 2,4-1 1,4-3 1,0 0 16,0 0 14,0 0-17,0 0-7,15 0-8,10-4 0,7-3 4,5 0-2,7 3 1,3 0 6,5-2-9,0-1 0,-4 1 0,0 1 0,-9 0-1,-7 2-68,-6 1-50,-10 2-88,-9 0-92</inkml:trace>
  <inkml:trace contextRef="#ctx0" brushRef="#br0" timeOffset="55514.9927">16050 9787 345,'0'0'169,"0"0"-118,0 0-40,0 0 9,0 0-20,0 0 6,4 9-6,14-6 15,3-3 4,2 0-5,2 0-7,3 0 2,-1 0-9,0 0 0,-6 0-2,0 0-79,-7 0-47,-4 3-76</inkml:trace>
  <inkml:trace contextRef="#ctx0" brushRef="#br0" timeOffset="57919.9532">16859 9468 270,'0'0'86,"0"0"-1,0 0 13,0 0-24,0 0-25,0 0-26,0-7-16,0 7-3,0 0-4,0 0-9,0 13 7,0 16 2,0 13 1,0 13 3,0 12-1,0 5 3,0-3-5,-2-9 0,1-10 4,1-10-4,0-11-1,0-5-1,0-6-2,7-5 1,3-4 0,1-3 2,5-6 0,5 0 1,6 0 1,6-13 4,5 0-6,0-2 6,-2 3-6,1 3 0,-4 1 1,-5 4-1,-4 2-41,-5 2-80,-7 0-119</inkml:trace>
  <inkml:trace contextRef="#ctx0" brushRef="#br0" timeOffset="58445.2225">17473 9497 195,'0'0'133,"0"0"-59,0 0 4,0 0-9,0 0-18,0 0-48,0-6-3,0 25-13,7 10 13,1 6 12,1 4 6,-3 1 0,1 1-5,-1-2 9,-3-4-9,2-4-13,-2 1 2,0-5 0,-2 0 1,-1-3-3,0-3-19,0-3-63,0-7-12,0-7-81,0-4-57</inkml:trace>
  <inkml:trace contextRef="#ctx0" brushRef="#br0" timeOffset="58751.2029">17527 9469 80,'0'0'34,"0"0"-11,0 0 38,0 0-11,0 0 14,0 0-8,69-79-7,-50 73-10,2 2-15,-3 0-11,3 3-6,-2-1-5,-3 2 1,-3 0-2,-2 0-1,-5 9-13,-3 5-70,-3 2-48,0 2-48</inkml:trace>
  <inkml:trace contextRef="#ctx0" brushRef="#br0" timeOffset="58963.1877">17543 9715 103,'0'0'35,"0"0"34,0 0-3,84-4-13,-56-1-23,1 0-15,-4 4-8,-6 1-6,-5 0-2,-7 1-12,-4 13-126,-3 1 2</inkml:trace>
  <inkml:trace contextRef="#ctx0" brushRef="#br0" timeOffset="59196.1777">17496 10008 10,'0'0'146,"0"0"-140,0 0-6,0 0 101,0 0-26,0 0-32,86-1-10,-56-5-10,3-2-15,-2 1 3,0 1 0,-1-2-8,-3 2-3,-5 3-88,-5-1-82</inkml:trace>
  <inkml:trace contextRef="#ctx0" brushRef="#br0" timeOffset="60082.1185">17933 9510 103,'0'0'120,"0"0"-24,0 0 5,0 0-32,0 0-20,0 0-49,-3 14 1,6 11-1,13 7 19,1 4-1,0 2-1,6-1-10,-4 1-1,2-3-3,0-4-3,-5-1 20,1-3-18,-7-2 3,1-3 4,-1-2-9,-2-5 5,-1-3-2,-2-5-1,2-2 0,-1-2-2,-2-2 0,1-1 7,-2 0 15,0 0-1,0 0 3,0-9 1,1-6 5,-1-4-14,2-5-15,1-5 13,1-4-12,2-5 1,2-4-3,2 1 0,0 2 0,-1 3 0,0 5 0,-1 2-2,-2 0 2,2 2-1,0 2-12,1 2-7,0 7-2,-2 5-13,1 5-6,-2 3-25,-2 3-44,1 0 8,-2 0-58,2 0 11</inkml:trace>
  <inkml:trace contextRef="#ctx0" brushRef="#br0" timeOffset="60509.0903">18612 9429 320,'0'0'44,"0"0"-8,0 0 7,0 0 33,0 0 15,0 0-66,-2-21-25,1 50 0,-2 10 4,1 4 6,1 2 4,1-2-11,0-3 0,0-4-2,0-1 3,0-5-4,0-3 1,1-1 1,-1-2-1,0-4-1,0-2 0,0-5-3,0-2-29,0-7-12,0-3-28,0-1-87,3 0-66</inkml:trace>
  <inkml:trace contextRef="#ctx0" brushRef="#br0" timeOffset="60813.0704">18655 9355 200,'0'0'87,"0"0"3,0 0-34,0 0-22,0 0-8,0 0 17,68-80-4,-50 74-20,0 2-10,3 1-9,-4 3 5,-1 0-5,-2 0 0,-3 0-1,-3 3-32,-4 12-29,-4 3-28,0 5-82,0-1 23</inkml:trace>
  <inkml:trace contextRef="#ctx0" brushRef="#br0" timeOffset="61038.7863">18652 9585 14,'0'0'92,"0"0"-1,0 0-3,0 0-17,0 0-36,81 2 7,-55-2-23,1 0-15,-5 0 3,-3 0-5,-3 8 0,-6 0-4,-2 3-5,-3 3-77,-5 4-46,0 1-27</inkml:trace>
  <inkml:trace contextRef="#ctx0" brushRef="#br0" timeOffset="61252.9906">18676 9868 106,'0'0'85,"0"0"-82,0 0 17,0 0 53,0 0 24,0 0-46,35 13-14,-13-13-4,1 0-12,6 0-1,0 0 3,3-2-17,1-6-6,-1 0-15,-2 1-118,-4 0-107</inkml:trace>
  <inkml:trace contextRef="#ctx0" brushRef="#br0" timeOffset="61912.9868">19216 9373 99,'0'0'82,"0"0"71,0 0-63,0 0 47,0 0-35,0 0-39,-18-18-32,17 18-27,-1 0-4,1 21-5,-3 12 2,-2 13 3,2 3 3,-1 3-1,2-1-2,1-3 0,0 0 3,1-4-2,1-7-1,0-4-1,0-7-3,11-6-1,6-5 1,5-5 4,8-4 0,6-6 14,4 0 5,8-2-14,-2-12 11,0-3-15,-2 2 0,-6 0-1,-6 4-3,-8 5-14,-6 3-46,-8 3-97,-4-1-153</inkml:trace>
  <inkml:trace contextRef="#ctx0" brushRef="#br0" timeOffset="63266.975">20860 9358 320,'0'0'112,"0"0"8,0 0-38,0 0-14,0 0-36,0 0-20,-17-21-8,17 21-4,0 13-9,-1 15 6,-1 10 3,1 7 0,1 3 0,0 0 0,0 2-1,0-4 1,10-4-6,7-3 6,4-5-6,6-9 6,4-5-1,2-8 1,1-5 1,1-5 0,-4-2 0,0 0 10,-2-18-4,-1-5 3,-4-4-9,-2-5 4,-7-2 6,0-2 5,-8-2-4,-2 1-1,-5-1 0,0-1-2,0 0-9,0 4 0,0 5 0,-2 7-6,2 8-22,0 5-37,0 5-106,3 4-154</inkml:trace>
  <inkml:trace contextRef="#ctx0" brushRef="#br0" timeOffset="64062.9236">21466 9306 267,'0'0'154,"0"0"-41,0 0-16,0 0-68,0 0-29,0 0 0,-6 95 7,3-49 3,1-1-2,0 0 4,1-4-8,1-2 3,-3-3 0,3-4-6,0-5 4,0-3-5,0-6 0,0-6 2,0-5-2,0-5-1,0-2-28,0 0-2,0-10 19,6-15 1,-3-6-33,2-5 16,-2-5 3,0 2 25,0-1 2,-2-1 0,1 0 18,1 0 4,-2 7 3,2 4 15,-2 9-19,-1 7 18,0 8-2,0 3-9,0 3-20,0 0-10,3 0-7,5 17 1,6 10-4,3 10 10,2 4 1,0-1 0,-2-2-1,-1-3 0,0-5 0,-3-4 2,2-2-2,-3-1 0,3-1 0,-3-4 1,0-3-1,0-4 0,-5-5 0,-1-2-3,-4-4 7,-1 0-4,-1 0 4,2 0 21,-1-10 38,2-8-52,1-5-6,-2-3 8,0-1-7,-2-6-6,3-5 5,-2-2-4,4-4-1,-1 2 0,-1 5-11,-1 5 3,-1 6-20,-1 8 3,0 6-15,0 6-19,0 5-17,0 1-87,0-2-104</inkml:trace>
  <inkml:trace contextRef="#ctx0" brushRef="#br0" timeOffset="64597.9884">21983 9298 139,'0'0'245,"0"0"-127,0 0-38,0 0-45,0 0-18,0 0-14,-7-6 1,23 6-4,8 0 5,7 0 4,5 0-1,2 0 0,-2 0-6,-3 0-2,-1 0 0,-8 0-69,-3 0-69,-11 0-85</inkml:trace>
  <inkml:trace contextRef="#ctx0" brushRef="#br0" timeOffset="64822.9956">22173 9300 212,'0'0'97,"0"0"-43,0 0-38,0 0 2,0 0 26,-22 98 11,22-66 2,0 1-29,0 1-1,0-1-21,6-3 4,2-1-6,1-4-3,-1 0 7,-4 0-8,-2 1-21,-2-3-92,0-3-132</inkml:trace>
  <inkml:trace contextRef="#ctx0" brushRef="#br0" timeOffset="65014.7868">22038 9781 345,'0'0'197,"0"0"-187,0 0-9,0 0 2,0 0-1,0 0 12,53 0 3,-10 0-7,2-5-1,4 0-9,-4 0-27,-8 2-99,-5 2-59,-7-1-43</inkml:trace>
  <inkml:trace contextRef="#ctx0" brushRef="#br0" timeOffset="65519.9099">22456 9354 403,'0'0'109,"0"0"-10,0 0-57,0 0-36,0 0-6,0 0 1,63-23 2,-24 16-2,5-1 0,1-1 5,1-2-6,-4 3 0,0 0-1,-8 2 5,-7 1-8,-9 3-41,-6 2-68,-11 0-104,-1 0-78</inkml:trace>
  <inkml:trace contextRef="#ctx0" brushRef="#br0" timeOffset="65758.9877">22689 9314 113,'0'0'59,"0"0"12,0 0 29,-19 85 0,16-50-36,1 2-19,1 1-24,1-4-14,0-3 17,0-5-22,0 0 3,0-2-1,0-3-4,3 0 3,-2-2-3,-1-1-57,0-5-45,0-2-119</inkml:trace>
  <inkml:trace contextRef="#ctx0" brushRef="#br0" timeOffset="66349.094">23196 9268 206,'0'0'160,"0"0"-61,0 0-23,0 0-15,0 0-60,0 0 6,-28 95-4,16-50 20,1 2 0,-2-4-3,3-5-2,-1-2-9,4-3-8,-1 0 9,1-2-9,-2-3 0,3-4 2,2-5-3,-1-4-3,5-5-77,0-9-97,1-1-121</inkml:trace>
  <inkml:trace contextRef="#ctx0" brushRef="#br0" timeOffset="66671.7858">23269 9225 294,'0'0'129,"0"0"-31,0 0 10,0 0-45,0 0-49,0 0-14,21-11-12,-4 47 12,-1 10 9,-1 7 11,-3 0-6,-3-4-1,3-6-6,-2-7 9,2-5-8,-1-5 9,-2-3-11,1-2-5,-3-2 2,-1 0-3,-2-5 3,-3 0 0,-1-5-3,2-4-13,-2-3-16,0-2-40,0 0-61,0 0-64</inkml:trace>
  <inkml:trace contextRef="#ctx0" brushRef="#br0" timeOffset="66868.6245">23244 9575 435,'0'0'100,"0"0"-79,0 0-11,0 0-4,0 0 2,0 0 0,73-12 3,-41 9-11,2-1-3,0-1-135,-2-1-173</inkml:trace>
  <inkml:trace contextRef="#ctx0" brushRef="#br0" timeOffset="67332.1698">23647 9241 238,'0'0'137,"0"0"-36,0 0-19,0 0-55,0 0-22,0 0 1,0 113 34,-5-62 11,1-3-21,0-4-16,1-5 0,3-6-13,0-4 0,0-6-1,0 0 2,0-3 2,0-7-4,0-2-28,0-8-30,7-3-80,6-1-33,1-20 18</inkml:trace>
  <inkml:trace contextRef="#ctx0" brushRef="#br0" timeOffset="67826.7898">23677 9274 217,'0'0'12,"0"0"10,0-80 1,7 58 30,2 3 22,3 6 15,0 3-24,4 2-10,1 0-27,5 4-14,0 3-2,0 1-13,-2 0 2,0 7-4,-7 12 2,-5 7-1,-8 8 1,0 4 0,-17 3 0,-11-1-5,-2-5-5,2-6 10,2-6-11,4-8 4,5-7 6,4-3 1,7-4 6,5-1-6,1 0 16,0 0 15,0 0-20,4 0-11,17 0-1,4 7-1,4 3 0,0 5 2,1 2 0,0 2 11,-3 2 13,-3-1-1,-2 1-13,-1 1-10,-1-1 9,-3 1-9,0-3 0,-2-3-7,-5 0-27,1-4-22,-4-3-61,-2-5-97,-1-4-67</inkml:trace>
  <inkml:trace contextRef="#ctx0" brushRef="#br0" timeOffset="68328.9875">24306 9209 85,'0'0'82,"0"0"-42,0 0 23,0 0 23,0 0 21,0 0-21,6-24-22,-6 24-60,0 18 8,-4 12-9,-10 11 34,-5 3-26,1 1 1,-1-3-11,-1-3 8,4-4-3,1-4-6,1 1 3,0-3-2,0-2-1,4-5 0,-1-3 0,7-2-50,2-6-49,2-5-90,0-5-80</inkml:trace>
  <inkml:trace contextRef="#ctx0" brushRef="#br0" timeOffset="68632.9879">24093 9226 188,'0'0'145,"0"0"-99,0 0-46,0 0 4,0 0 29,0 0 16,28 60-15,-10-38-24,0-1-6,3 0-4,-2-1 2,-1-3-4,0-3-64,-4-4-70,-1-1-62</inkml:trace>
  <inkml:trace contextRef="#ctx0" brushRef="#br0" timeOffset="71128.7596">25309 9198 228,'0'0'141,"0"0"-141,0 0 0,0 0 8,0 91 29,3-53 12,-2-2 15,-1-1-35,0-6 3,0 0-9,0-3-17,0-3-1,0 0 1,0-5-2,-1-1 9,-1-5-13,1-6 0,1-2-1,0-4-28,0 0-50,0-3 23,0-13 23,0-5 16,0-3 17,0-3 2,0-5 19,3-6 15,0-5 1,3-6 24,1-3-27,5 4 9,0 4-8,1 9-1,-2 13-14,-3 7-1,-4 8-5,-2 3-7,3 4-7,4 0 0,5 7-14,7 15 14,2 7 0,-1 6 0,-3 3 0,-4 0-4,-8-1 8,-4-3-6,-3-3 2,0-4 0,0-8 3,0-6-2,0-7 3,0-4-4,0-2 1,0 0 1,0 0-1,6-23 4,3-12 14,7-11-18,5-3 1,-1 5-2,-1 7 0,-4 8 3,-2 8-3,0 7 0,0 2-2,-1 7-1,0 4 2,4 1-3,1 0 0,4 13 0,1 8 4,0 5 0,-5 1-5,-3 3 7,-5 0-2,-2 4 0,-6 3 3,1 0 0,-1 1-3,-1-2-1,3-3-1,3-4-24,1-7-18,2-5-41,4-10-88,0-7-69</inkml:trace>
  <inkml:trace contextRef="#ctx0" brushRef="#br0" timeOffset="71750.6876">26202 9105 232,'0'0'42,"0"0"10,0 0 55,0 0 20,0 0-32,0 0-63,0 0-32,13-4 0,-13 41 3,-3 7 28,-2 0-19,0 1 4,1-3-11,-2-5 9,3 1-10,-3-6-4,2-2 3,-2-1-1,-2-4 1,1-4-3,1-6 0,3-6 4,1-4-4,2-5 0,0 0 2,0-3-2,0-18 5,8-9-5,8-9-3,-1-6-2,0-2 5,-4 2-4,-4 1 2,2 3 4,-3 4-3,0 2 1,0 5 0,-2 3 7,4 4 2,-1 5 6,-2 6-3,-1 6-6,-1 3-4,2 3-2,5 0-9,5 15 8,4 13-1,1 8 2,-2 7 3,-6 3 3,-2 6-2,-4-2 6,-3-4-7,0-4 8,-1-5-11,-1-6 0,2-7 2,-1-3-1,-2-5-1,1-6 0,-1-2-33,0-7-14,0-1-80,0 0-65,0-6-191</inkml:trace>
  <inkml:trace contextRef="#ctx0" brushRef="#br0" timeOffset="71916.3085">26244 9437 397,'0'0'50,"0"0"-34,0 0-16,0 0 5,0 0-3,0 0 0,75-32-2,-57 32-3,1 0-81,-1 0-85</inkml:trace>
  <inkml:trace contextRef="#ctx0" brushRef="#br0" timeOffset="72276.9809">26626 9117 161,'0'0'218,"0"0"-111,0 0-24,0 0-49,0 0-19,0 0-6,27-3 3,-4 3 31,2 0-22,3 0-12,3 0 9,4 0-18,1 0 0,0 0 6,-3 0-6,-4 0-6,-6 0-57,-7 0-91,-6 0-40,-8 0-44</inkml:trace>
  <inkml:trace contextRef="#ctx0" brushRef="#br0" timeOffset="72502.2384">26805 9127 101,'0'0'106,"0"0"-26,0 0 23,-24 81-15,17-46 4,4 2-24,-1 2-27,4-1-12,0-2-25,0-5 8,0 0-11,0-3 0,0-4-1,0-1-27,0-7-64,0-6-130,6-8-155</inkml:trace>
  <inkml:trace contextRef="#ctx0" brushRef="#br0" timeOffset="72993.9871">27322 9164 250,'0'0'132,"0"0"-19,0 0-2,0 0-22,0 0-60,0 0-29,-16 20-3,11 19-2,-1 6 5,1 1 3,1-3 2,1-6 0,1-4-5,1-4 2,1-5 1,0 0-1,0-3-2,0-3 0,0-5-25,0-8-48,10-5-89,3 0-40,3-8 4</inkml:trace>
  <inkml:trace contextRef="#ctx0" brushRef="#br0" timeOffset="73467.9883">27374 9074 301,'0'0'99,"0"0"-10,0 0 3,0 0-44,10-88-22,11 75-10,3 4-14,0 3 21,1 6-23,1 0 0,-4 10-1,-6 13 1,-4 4-1,-10 5-3,-2 1 4,-3 1 6,-18 1-6,-4 0-2,-2-4 2,2-5-17,3-6 7,3-9-6,7-3 10,3-3 2,5-4 6,1 0-2,3-1 6,0 0 4,0 0-6,0 3-4,0 5 0,6 2 0,10 4 8,5 0 7,-3-1 2,3 1 1,1 0 2,-1 0-4,1 3-12,1-1 7,-5 4-11,1-2 0,-4 0 3,0 0-3,-5 0-38,1-2-46,-2-2-84,-5-3-80</inkml:trace>
  <inkml:trace contextRef="#ctx0" brushRef="#br0" timeOffset="74531.8668">27909 9081 175,'0'0'155,"0"0"-31,0 0-25,0 0-11,0 0-41,0 0-46,0 0 2,3-6-1,14 5-2,5-4 3,4-1-1,4 0 1,2-1-3,4 0 1,0 2 0,-2-1-1,-1 1-2,-8 0-51,-8 4-75,-6-1-70,-8 2-20</inkml:trace>
  <inkml:trace contextRef="#ctx0" brushRef="#br0" timeOffset="74817.8126">28076 9048 136,'0'0'150,"0"0"-79,0 0-58,0 0 7,0 0 52,-14 93-12,9-57 1,4 5-33,-1-3-10,0-2-8,1 0-6,-1-3 2,1 0-5,1-3 0,-2 1-1,-1-6 0,2 0 0,-3-2 0,-1-3-41,-1-5-103,0-6-136</inkml:trace>
  <inkml:trace contextRef="#ctx0" brushRef="#br0" timeOffset="75033.99">27921 9556 349,'0'0'198,"0"0"-165,0 0-30,0 0 1,0 0 5,0 0 3,45 0 18,-9 0-8,5 0-19,4 0-1,1 0 3,-5-3-5,-4-1-17,-5 3-87,-4-1-69,-4 1-52</inkml:trace>
  <inkml:trace contextRef="#ctx0" brushRef="#br0" timeOffset="75445.9893">28825 9017 84,'0'0'317,"0"0"-224,0 0 12,0 0-42,0 0-7,0 0-20,-13-17-36,-2 17 1,-3 21-9,-4 8 8,-4 7 0,0 5 0,-1 2 3,-2 5-4,1 3 1,1-4 0,2-3 1,1-6-1,3-9 0,3 0-2,-1-5-7,0-3-38,5-4-29,2-8-57,6-6-114</inkml:trace>
  <inkml:trace contextRef="#ctx0" brushRef="#br0" timeOffset="75769.8092">28479 9042 433,'0'0'102,"0"0"-29,0 0-63,0 0-10,0 0-11,0 0-3,34 60 14,-5-24 9,1 0 4,-2-1 0,-4 0-12,0-2 2,-3-3 7,-3 0-10,-3-1 0,-2-4 6,0 3-5,-2-4 3,-2-5-4,1-2-4,-1-5-51,-1-5-57,3-2-82,-1-5 0</inkml:trace>
  <inkml:trace contextRef="#ctx0" brushRef="#br0" timeOffset="78333.9883">29909 9188 89,'0'0'148,"0"0"-43,0 0-55,0 0 27,0 0-10,0 0-17,-19-51-2,6 47-13,-2 2-11,-3 1-14,-4 1-10,1 0-1,-6 11-1,-1 9 2,0 3-3,2 4 2,4 0 1,7 2-3,7-4 2,8-1-7,0-6-2,2-2 5,13-3 1,4-6 4,1-1 0,4-4-2,1-2 2,0 0-4,2 0-18,-3-12 2,-5-6 13,-1-5 1,-4-1 6,-5 0 7,-4 3-4,-3 6 48,-2 3-9,0 6-1,0 3 2,0 3-21,-3 0-8,-1 1-14,1 22-15,-2 10 7,2 8 7,2 4 2,-1 1-3,-1 1 2,-1 1 0,-6-3 1,-3 1 1,-3-4-2,-5-3 1,-3-3 2,-3-3 2,1-9-5,3-4 0,1-8 10,6-8-9,5-4 0,2 0 0,0 0 2,5-13-6,2-4 1,2-3 2,0-1 6,3 0-6,12-1 2,3 0-4,9 0 4,3 0-2,6 0 0,5 0 0,-1 1-3,-1 0 4,0 0-1,-5 3 0,-3 0 3,-1-1-6,-1 1 3,-5 0 0,-2 3 3,-4 1-2,-8 1-2,-4 1 0,-2-3 1,-4 2 3,0-1-3,0 1 0,0 1 1,-4 2-1,1 2 0,2 2-1,-1 2 2,2 3-4,-1 1 3,-2 0-9,1 5-12,-1 16-4,3 4 19,0 4 6,0-4-5,0-2 2,3-4 2,6-3 1,2-6-3,2-4 3,1-1 0,2-4 0,5-1-5,-2 0 4,2-4-9,0-14 3,0-6 6,0-1 2,-3-2-1,1 2 0,-4 2 1,-1 3 12,-4 7-13,-3 7 0,-2 4 2,-2 2-2,0 0-5,0 2-2,1 13 7,0 1-2,0 4 2,-1-2 0,-2 0-1,2-2 2,-1-3-1,-2-1 0,0-5 2,0 0 2,0-6-4,0-1 0,0 0 6,0 0-4,4-3 2,2-15 7,2-6-7,3-3-8,2 1 4,-3 4-6,2 2 6,-2 7 0,4 2-1,-4 3 1,-1 7-6,1 1 6,-4 0-10,4 9 5,-1 9 4,2 4-1,0 0 1,0 0 1,2-2 0,0-4 3,0-2-3,0-3 4,-3-3 1,5-1-5,-5-4 5,4-2 1,-1-1-5,0 0 10,3 0-7,0-3 7,-4-12 8,3 0-14,-2-6 1,-1-5-2,0-3-1,0 0 0,-3-2-3,1 5-1,-5 1-1,-2 5 0,-3 6 1,0 3-1,0 5-1,0 2-2,-9 4-10,0 0-8,0 0 6,2 8 5,2 12-1,2 4 4,3 2 3,0 1 2,0 0 1,12-1 3,-1-2 0,3-3 0,0-5 5,1-4-2,-2-4-2,0-4 18,1-2-11,0-2-1,0 0 10,2-2-7,0-15 0,0-4 4,4-7-12,-1-4 4,-2 1-6,-3-2-2,-3 4-1,-7 2-1,-4 5 4,0 2 0,-1 4 0,-11 2 0,-1 3 0,0 4 0,6 4 0,1 0 4,3 3-1,3 0-3,0-2-1,0 2-4,0 0-2,0 0-4,4 0-1,7 0 4,1 0 8,6 6-1,-3 3 2,4 5-5,-4 2 3,0 2-1,-4 0 0,-1 2 4,-3 0-2,-1-1 5,2-4 3,-4 1 8,2-3-15,-3-2 4,0 0 3,2-3-7,-1-1-1,1-2 0,3-2 2,4 0-5,11-3-6,6 0-41,9 0-30,1 0-248</inkml:trace>
  <inkml:trace contextRef="#ctx0" brushRef="#br0" timeOffset="79791.9873">31602 9184 249,'0'0'49,"0"0"-5,0 0-4,0 0 37,0 0-22,0 0 16,-36-33-57,17 33-13,-1 2-1,-4 15 0,-2 4 0,-1 6 2,3 1-2,4 1 2,6 0 8,5-4 12,6 0-20,3-6-2,0-4-2,0-2 2,7-5 2,8-1 13,1-6 2,7-1 8,-1 0-21,1-9 4,0-6 1,-2-5-9,-3-3 2,-1 0-2,-7 2 0,2 3 4,-8 5-4,1 9 1,-5 1 5,0 3 2,0 0 4,0 0-12,0 4-17,0 13 14,0 0 1,0 1 2,0-3-1,1-2 2,7 1-4,4-4 3,-2-1 0,2 0 3,5-4-3,-2-2 3,4-3-2,-1 0 2,-2 0 5,0-12-6,0-8 2,1-8 11,-2-7-2,2-5-5,-5-4-5,1 0-1,-2-2 7,-5 2 3,-2 2-4,-4 4 2,0 7 4,0 3-5,-3 5 10,-4 5-18,0 7 0,3 5-1,-2 4 0,3 2 0,0 0 0,-3 9-8,0 17-8,-4 14 5,1 10 8,6 1 0,1 0 0,2-2 1,0-6 2,2-2-1,9-5-3,0-3 4,3-6-3,0-4 3,2-7-4,3-5 3,-1-5 2,4-6 2,-1 0 1,-3 0-3,0-11 7,-4-2-5,-1-2 1,-4-3 3,1-3-7,1 1 0,-5 2-1,-2-1-11,-1 2 10,-3 3-3,0 3 3,0 2 1,-4 5 1,-5 1-2,-3 3-13,-2 0 0,-3 2 1,3 14-24,2 5 17,6 3 15,6 4-1,0-1 4,0-2-2,10-1-3,2-4 6,6-5-21,2-4-2,2-4-25,2-6-42,1-1-64,-1 0-151</inkml:trace>
  <inkml:trace contextRef="#ctx0" brushRef="#br0" timeOffset="80516.9882">32416 9241 239,'0'0'144,"0"0"-77,0 0-31,0 0-19,0 0-6,0 0-4,-40-26 8,31 25 7,-3 1-21,-4 0-1,-3 0 1,1 2-1,-5 11 2,1 4-2,2 1 0,4 3 13,6 2-11,5-2 4,3 0 5,2-4-9,0-2 13,0-1-3,10-2-4,3-1 9,2-6-2,4-2-7,-1-3 6,5 0-6,2-1-1,-4-16 0,0-5-4,-2-7 11,-4-4-13,-2-3 10,-2 0 9,-2-1-13,-4 1 9,-2 2-11,1 0-5,-4-1 24,0 0-11,0 5-3,0 6 11,0 9-10,0 6-1,0 7-10,0 2 2,0 0-5,-4 0-1,-6 20-8,-3 13 10,-2 11 2,2 4 0,8-3 0,5 0-3,0-4-3,1-4-29,15-6-22,1-5 13,2-6-35,1-5-20,1-7-32,-3-8-84</inkml:trace>
  <inkml:trace contextRef="#ctx0" brushRef="#br0" timeOffset="81065.9875">31497 9131 45,'0'0'229,"0"0"-147,0 0-53,0 0-8,0 0-17,0 0 20,71 0 12,-37 0-24,3 0 28,3 0 14,4 0-35,8 0-11,0-3-3,8-2-5,-5-1-1,-9 2-80,-10 0-98,-12 0-100</inkml:trace>
  <inkml:trace contextRef="#ctx0" brushRef="#br0" timeOffset="82046.7662">32542 9313 60,'0'0'60,"0"0"-60,0 0 0,0 0-6,0 0-3,0 0-1,-18 3-9,15 0 13,0 0 6,0 0 0,0 0 3,0-2-3,-1-1-1,1 2-1,1-2 1,2 0 1,0 0 5,0 0 15,0 0 35,0 0 16,0 0-24,0 0-35,0 1-12,0 3-8,2 0 8,9 2 5,3 0 43,4 0-8,3 0-21,4 0-11,3-1 4,5-2 9,-1-1-15,-2-2-6,-7 0 0,-4 0-45,-6 0-84,-6 0-82</inkml:trace>
  <inkml:trace contextRef="#ctx0" brushRef="#br0" timeOffset="86120.3623">1190 11962 347,'0'0'24,"0"0"-17,0 0-8,0 0 1,0 0-14,0 0 14,27 0 8,-18 0 21,0 0-14,4 0-7,-2 0 11,-1-8 0,2-3-8,-1-4 5,-1-3-8,0-5-3,-2-1 0,-2-3-3,0-5 14,-6-2 14,0-4-22,0-3 18,0 0-18,0 2 5,0 5-2,0 2-11,-3 5 11,0 4-6,-6 1 21,0-1-13,2 4 9,-1 5 41,2 8-62,6 6-1,0 0 0,0 0-1,0 2-11,0 14-4,5 10-5,8 13 19,5 11-3,1 9 10,1 3-4,4 5-1,1-5 0,3-6 1,-1-12-1,-1-6 0,-1-6 3,2-7-2,-5-4 5,3-4-6,-5-3 0,2-7 2,-1-3-2,-4-2 0,-3-2 1,-3 0 0,1-6 11,0-11-4,-3-4-5,-6-3 4,-3-5-1,0-2-5,-9 1-1,-12 2-2,6 3 0,-1 9 2,2 2-2,1 7 2,5 2 7,4 2 7,-1 3-11,5 0 1,0 0-8,0 0-1,0 0-6,0 0 1,0 0-6,12 0 11,6 0-1,4-7 5,7-6 0,1 1 1,-5 1 0,-1-2 0,-6 5 0,-5 1 0,-2 4 0,2 3-7,-1 0 7,0 13-10,-3 3 10,-3 7-1,3-1 2,-2-2 0,2-2-1,2-6 1,2-3 4,1-2-5,0-3 2,-3-4 5,7 0-5,-3-2 10,4-14 3,1-9-5,-1-1 6,-1-5-14,-5 1-2,-2 1 14,-5 8-4,-2 8 2,-4 5 5,3 8-3,-3 0-5,6 11-9,2 19-21,1 15 21,1 11 3,-4 4-3,0 3 6,-3 3-1,-3 2 13,0 0-16,0 1 1,-6-4 5,-3-5-7,-7-8 0,-1-11-1,4-13 1,1-14 11,3-7-5,-3-7 38,3 0-14,-4-11-16,4-15 13,6-10-13,3-9-13,7-9-4,20-6-49,9 0-19,7 1-17,2 5-17,-2 4-193</inkml:trace>
  <inkml:trace contextRef="#ctx0" brushRef="#br0" timeOffset="87148.2953">3431 11491 478,'0'0'108,"0"0"-23,0 0-38,0 0-33,0 0-14,0 0-5,2 84 5,0-40 3,0 2 0,-1 0 0,-1-1 1,2-4-3,1-5 5,-3-5-6,3-3 0,-3-5 2,0-6 1,0-5-2,0-6-1,0-4 0,0-2 4,0 0 0,0-13 0,0-12 17,0-13-20,3-7-1,0-9 0,3-2 0,-1 2 4,3 2-4,-2 2 0,0 3 0,-1 5 1,1 6 1,4 10 6,-4 11 8,-3 8 1,0 4-17,5 3 0,8 0-7,12 15-2,8 15 9,-3 7 0,-2 7 0,-5 2 5,-7-3 1,-7-3 6,-3 2 6,3-5-9,-5-1-5,1-3-4,-2-3 0,-3-4 4,4-5-4,-7-6-21,3-5-29,-3-7-35,0-3-120,0-3-73</inkml:trace>
  <inkml:trace contextRef="#ctx0" brushRef="#br0" timeOffset="87315.2857">3564 11732 449,'0'0'133,"0"0"-133,0 0-23,0 0 23,0 0-8,92-82 6,-65 74-93,-6 2-135</inkml:trace>
  <inkml:trace contextRef="#ctx0" brushRef="#br0" timeOffset="87890.2482">3971 11397 332,'0'0'118,"0"0"-3,0 0-6,0 0-44,0 0-31,0 0-34,0 27-10,0 8 10,0 9 10,0 1 0,0 0-8,0-1-1,0-5 7,0 2-8,3-6 0,5-4-1,2-2 1,2-5-4,2-5 2,2-2 2,3-5 6,1-4-6,2-6 0,8-2 3,1 0-2,5-7-1,0-5-25,-2 0-57,-2 0-93,-7-2-191</inkml:trace>
  <inkml:trace contextRef="#ctx0" brushRef="#br0" timeOffset="88796.1891">4808 11399 304,'0'0'122,"0"0"-59,0 0 59,0 0-41,0 0-31,-83-63-24,65 63-9,-5 0-16,0 1 0,0 16-1,2 4 1,2 8-2,10 4-2,1 6 2,4 5-2,4 1 3,0 0-2,0 0 0,7-1-1,10-5 3,4-7-8,1-5 8,6-9-1,2-9 2,-2-5-1,-2-4 4,-1 0 6,-2-12-1,-4-6-9,-7-2 4,-6 1-1,-3-1-1,-3-1-1,0-2-1,-3 0-1,-6 0-5,1 5-2,-3 5 2,2 2 2,1 5 4,5 2 0,0 0 2,3 3-1,0-2-2,0 0-7,14-3-3,5 1 11,-1 4-4,4 1 2,-5 0 0,2 8 0,-3 7 0,-5 4-3,-2 2 5,-6 3 1,-1-1 1,-2 2 0,0 1 1,0-3-2,0-1 5,0-5-6,0-7-18,0-4-19,7-6-138,2 0-148</inkml:trace>
  <inkml:trace contextRef="#ctx0" brushRef="#br0" timeOffset="89253.9873">5254 11285 298,'0'0'121,"0"0"-59,0 0-16,0 0-29,-79 81 32,64-39-12,6 3 3,5 1-6,2-4-13,2-6-8,0-5 1,11-3-12,7-4-2,2-5-1,3-3 1,1-8 8,3-3-5,-2-5 12,2 0-8,1-15 1,-4-8 2,0-1-9,-2-3-1,-8-2 11,-4 0-10,-7-2 6,-3-4-3,0 1-3,-6-2 1,-7 1-2,-7 2 3,-2 3-4,-3 4 1,1 8-9,0 8-10,3 5-8,2 5-19,-2 4-66,6 10-214</inkml:trace>
  <inkml:trace contextRef="#ctx0" brushRef="#br0" timeOffset="89857.986">5635 11304 228,'0'0'74,"0"0"-42,0 0-13,0 0 54,0 0-16,-30 103 5,28-67 2,2 3-6,0 0-14,0-3-18,0-1-19,6-2 2,2-3-9,2-1 2,1-4 0,-2-2-2,1-2 3,-1-4-3,-3-6-24,6-6-59,-3-5-109,1 0-46</inkml:trace>
  <inkml:trace contextRef="#ctx0" brushRef="#br0" timeOffset="90350.9867">5718 11396 261,'0'0'92,"0"0"-57,0-84 25,3 60 31,8 6-19,-1 1-25,2 5-17,3 5-11,-2 1-3,1 4-8,-1 2-8,4 0 0,-3 16 0,-3 6 0,-8 4 5,-3 3-4,0 2 8,-6-2-9,-12 2-4,0-6 3,-1-2-14,4-4 5,-3-2 8,6-2-12,-3-4-1,3-2 4,2-7 3,4 2 6,4-4 3,2 0-1,0 0 8,0 0-6,8 3-2,13 3 0,4 1 0,0 3-1,2 0 1,1 2 0,-3 2 3,0-1-2,0 2-1,0-1 0,1 1 1,-5-2 0,4-1-1,-4-1-74,-3-6-113,-2-5-116</inkml:trace>
  <inkml:trace contextRef="#ctx0" brushRef="#br0" timeOffset="90653.9854">6158 11274 352,'0'0'70,"0"0"-68,0 0 36,0 0 41,0 0-37,0 0-7,52-32-16,-32 28 3,2 0-11,-1-2-10,2-1 7,-1 2-8,-1-1-6,-6-1-116,-5 3-136</inkml:trace>
  <inkml:trace contextRef="#ctx0" brushRef="#br0" timeOffset="90889.2611">6287 11203 168,'0'0'203,"0"0"-63,0 0-49,0 0-27,0 0-27,0 0-11,-27 95-5,27-67-2,0-1-7,10 3 0,1 0-11,-4 0 2,-1 1 6,1 0-9,-5-1 6,1-2-5,-3-1-1,0 1-2,0-4-45,0-3-55,-3-6-147,-6-2-35</inkml:trace>
  <inkml:trace contextRef="#ctx0" brushRef="#br0" timeOffset="91064.3363">6248 11713 251,'0'0'196,"0"0"-16,0 0-100,0 0-69,0 0-5,0 0-6,15 0 1,6 0 10,2 0 2,4-2-8,0-7 1,3 0-3,-1-3-3,-1 3 0,-3 0-31,-1 0-59,-9 2-139</inkml:trace>
  <inkml:trace contextRef="#ctx0" brushRef="#br0" timeOffset="91605.181">6640 11216 82,'0'0'334,"0"0"-259,0 0-72,0 0 3,0 0 21,0 0-3,81-10-6,-40 3 1,1 1-6,-1-2 0,-5 2-12,-5 1 1,0-2-4,-7 4-27,-5 0-121,-8 2-158</inkml:trace>
  <inkml:trace contextRef="#ctx0" brushRef="#br0" timeOffset="91867.9859">6853 11228 410,'0'0'53,"0"0"-49,0 0-4,0 0 65,0 0-12,8 108-16,4-72-15,-3 0-1,3-1 18,-2-2-19,2-4-10,0-3-7,0-3-2,0 0 2,-3-2-3,3-4 0,-2-3-4,-1-1-63,2-8-177,-1-3-138</inkml:trace>
  <inkml:trace contextRef="#ctx0" brushRef="#br0" timeOffset="92257.9865">7331 11122 424,'0'0'102,"0"0"-48,0 0 17,0 0-42,0 0-29,0 0-2,15 95 2,-11-47 26,-2-1 0,-2-2 16,0-5-16,0-3-18,3-7-3,0-3 0,-2-5-4,2-4 0,0-4-1,-1-5-23,1-2-35,4-7-112,-4 0-128</inkml:trace>
  <inkml:trace contextRef="#ctx0" brushRef="#br0" timeOffset="92680.9867">7413 11337 199,'0'0'398,"0"0"-352,0 0-46,0 0 0,0 0 1,0 0-2,76-29 1,-49 21 0,-2 1 10,-1-1-10,-3 2 0,0-1 3,-5-1-3,-2 0 4,-5-2-4,-3-2 3,3-2 8,-6-3-10,-2-1 2,-1 0 3,0 2-1,0 1 21,0 3 7,-3 3-3,-7 2 0,7 5-7,3 0 23,-3 2-14,3 0-32,0 13-9,0 15-8,0 8 17,3 4 0,0 0 1,1-1 4,1-3 6,-4-3-10,1-1 3,1-4-4,0-4-3,3-3-15,1-3-53,3-5-31,-5-3-188</inkml:trace>
  <inkml:trace contextRef="#ctx0" brushRef="#br0" timeOffset="93709.9849">7819 11261 218,'0'0'199,"0"0"-105,0 0-37,0 0-36,0 0-21,0 0 0,7 66 24,-2-30 32,-5-2-23,3-2 2,-3-3-18,0-3-3,0-5-5,3-5-9,1-2 6,-4-2-5,5-3-1,-5-3 1,1-2 0,-1-2 0,2-2-1,-2 0-1,0 0-1,0-6 3,0-11-1,0-5 0,0-6-6,0-4 3,0-6-5,3-3-4,0 1 11,0-1-4,0 5 5,-2 4 2,4 7 0,-4 7 4,5 4 9,0 3-7,3 4-2,0 1-6,6 3-3,0 3 1,6 0-2,4 3 3,-1 18 0,-6 6-2,-2 2 3,-5 1 0,-7 0 0,-2-5 3,-1-2-2,-1-7 4,0-3-5,0-6 0,4-6 1,-2-1-1,-1 0 0,1 0 4,1-8-4,6-12 8,0-10-8,4-5 0,-2-1 3,2 0-3,-4 3 1,-1 4-1,1 8 1,-2 8 0,-1 4-1,-3 7 0,3 2-5,3 0 2,6 11-3,0 10 5,3 6-1,-1 2 1,-3-1 1,1-1 0,-2-1 12,-2-4-5,-1 1-2,1-2-1,-2-2 0,-2 1 0,0-2-4,-2-1 1,1-2-2,-1-1-34,-1-4-44,2-6-141,-2-4-226</inkml:trace>
  <inkml:trace contextRef="#ctx0" brushRef="#br0" timeOffset="124658.4039">9038 11461 576,'0'0'82,"0"0"-54,0 0 16,0 0-26,0 0-6,0 0-12,-8 0-31,8 0-56,0 0-160,0 0-106</inkml:trace>
  <inkml:trace contextRef="#ctx0" brushRef="#br0" timeOffset="125882.9815">10012 11154 351,'0'0'118,"0"0"-24,0 0-12,0 0-34,0 0-24,0 0-24,-3 2-3,3 20-2,0 11 5,0 11 6,8 4 9,-2 3-7,2 1-2,1-5-3,0-5 2,3-4 7,-3-5-12,0-4 0,1-3 3,-4-4-2,2-2-2,-3-4-5,-2-4-51,0-6-78,1-6-140</inkml:trace>
  <inkml:trace contextRef="#ctx0" brushRef="#br0" timeOffset="126217.8111">10072 11103 148,'0'0'50,"0"0"18,0 0 44,0 0-12,0 0-36,0 0-27,70-62-15,-43 53-8,3 1-5,-1 1-6,3 2 0,-2 2-3,-4 2 0,0 1-1,-8 0-22,-7 1-70,-6 16-57,-5 1-41,0 3 19</inkml:trace>
  <inkml:trace contextRef="#ctx0" brushRef="#br0" timeOffset="126433.7821">10119 11399 99,'0'0'69,"0"0"-9,0 0 25,80-28-7,-48 11-16,1 2-39,-3 2-7,-3 2-10,-2 4-5,-3 2-1,-2 2-12,1 1-111,-2 2-62</inkml:trace>
  <inkml:trace contextRef="#ctx0" brushRef="#br0" timeOffset="127584.9821">10771 11368 100,'0'0'73,"0"0"10,0 0 6,0 0-14,0 0-29,0 0-25,-83-14-1,72 15-11,1 10 2,1 6-10,1 2-1,1 7 18,0 4 9,5 0-8,2 0-3,0-4 3,3-4-3,10-2-10,6-6-5,1-4 13,4-4-5,1-4 12,2-2-3,-1 0-12,5-8 10,-2-7-13,-3-3-1,-2-2 0,-5-1-2,-5-2 0,-5 1 0,-3-1 1,-6 0 1,0 2-2,-4 1 0,-13 3-2,-4 6 2,-1 4 0,1 3 2,2 2 0,5 2-4,2 0 0,6 0 1,3 0 0,2 6-6,1 6-2,0 2 8,0-2-6,12 0 6,7-4 1,5-3 0,3-3 1,4-2-1,5 0 0,1-6 0,1-9 5,-1-3-4,-2-1-1,-9 1 0,-8 0 2,-9 0-1,-2 2-1,-7 0 8,0-2-2,-7 1 7,-8-1-7,-6 2-2,3 3 20,-1 1-19,1 4 5,7 2-1,4 3-6,2 1 5,5 0-7,0 1-1,0 1-1,0-2-6,17 1-1,10-1 7,9 2 2,1 0 1,4 0-2,-3 0 0,-4 13-3,-4 5 3,-5 5-1,-8 5 1,-4 7 0,-8 8-2,-5 2 4,0 3 5,-11-4 19,-2-7-7,5-9-7,7-5-12,1-8-2,0-2 2,15-8-4,7-3 3,7-2 1,6-5-16,3-13-35,0-6-100,-5-5-416</inkml:trace>
  <inkml:trace contextRef="#ctx0" brushRef="#br0" timeOffset="129054.9837">13023 11435 308,'0'0'82,"0"0"-65,0 0 2,0 0 22,0 0-3,0 0-12,0 0-6,13 70 14,3-60 4,4-2-5,4-4-7,4-1-9,1-3 13,2 0-18,2-1-5,-3-10 3,-4-1-8,-3 0 0,-7-1-1,0-4 1,-2-4 6,-1-3-8,-2-5 0,-4-1 5,-5 0-3,-2 0-1,0 4-2,-3 5 7,-11 2-4,-2 5-2,1 5 0,0 4-1,0 4 1,0 1 0,0 0-2,-2 8-2,3 10 0,1 7 3,4 4-3,6 4 1,3-1-2,0-3 2,13-1-1,7-6 1,3-5 1,4-5 2,3-6 0,4-6 1,4 0 0,1 0 12,1-14-11,-3-2 0,-3-4 0,-2 1-2,-7-1-5,-5 0 4,-4 4-3,-4-1 4,-2 4 0,-2 2 1,-4 1-2,1 2 2,1 0 8,4 0-2,1-1-7,2 0-1,3 3 0,2 0 2,0 1-4,3 2 3,-4 3 0,0 0-3,-3 0 5,1 0-4,-5 6 1,-2 4-2,-1 4-2,-6 3 6,1 1-1,-2 2 3,0 1 1,-5 0-4,-8-2 3,1-1-2,-1-2 9,4-5-10,1-3 0,4-4 6,2-2-6,2-2 4,0 0-2,0 0-2,0-7 18,0-10-12,3-4-4,8-2-4,4-1 5,-2-2-6,2 1 3,2-2 0,-1 1 2,-3 4-2,-2 2 0,4 2 0,-6 3 2,-3 6-1,-2 3-1,-2 3 0,-2 3 10,0 0-10,0 0-1,0 11-1,-6 11-2,-5 6 2,-1 6 2,2-4 0,4-2 6,4-2-6,2-7-3,0-1 2,11-4-2,7-3 3,2-5-2,3-5-7,2-1-19,2 0-38,-2-6-115,-1-10-185</inkml:trace>
  <inkml:trace contextRef="#ctx0" brushRef="#br0" timeOffset="131900.6888">14389 11241 92,'0'0'111,"0"0"-66,0 0 16,0 0 26,0 0-17,0 0-29,3-69 21,-3 63-20,-7 1-12,-1 4-2,-1-1-4,-1 2-7,-2 0-17,-3 0 4,-1 13-10,-5 8 6,0 6 0,3 5-1,5 0-2,5-2 2,4-1 0,4-5 1,0-6-5,0-5 5,6-2 0,7-3 4,-1-4-2,3-2 4,0-2 3,6 0 0,1-8 4,5-9-13,-5-2 2,-1-2-4,-6-2 1,-2 1-1,-3 0 2,-6 2 0,-1 5 1,-3 4 0,0 4-1,0 2 1,0 2 1,0 3-3,0 0 1,2 0-12,4 9 9,4 4 0,0 0 3,1-3 0,4 1 1,0-3-3,1-4 2,3-3 0,-1-1 5,5 0-3,2-3-2,3-10 0,4-5 1,-3-2 0,-3 4-1,-7 2 0,-6 5 5,-5 4-4,-2 4 0,2 0 8,3 1-6,2 0-3,3 0 0,0 1 0,1 10-2,-2 0 2,-5 5-1,2 0 1,-6 1 0,-1-1 6,-2-1-4,-2-3 0,1-4 2,-2-2-2,0-3-2,1-3 5,-1 0-4,2 0 8,-1-1 1,3-16 21,2-7-24,2-2-7,4 1 0,1 1 0,2 4 1,3 2-4,-4 4 3,3 6 0,-3 3-5,-1 5 5,-1 0-3,3 0 1,-3 5 2,4 5-4,-4 2 4,-1 1 0,-1-1-1,-4 1 1,0-5 0,-3 0-1,-3-2 3,0 0-3,0 0 2,0-2-1,0-3 9,-1-1-8,-2 0 5,-2 0 1,2-6-6,2-6 4,1-2-5,0 0 1,0 0 1,4 0-2,8 0-3,3 3 2,3 0 2,3 2-5,1 1 4,1 5 0,-2 2-4,1 1 4,-4 0-2,0 4 2,-5 9 0,2 3-4,-6-1 4,3 0-3,-3 0 3,-2-4 0,1-1 0,-1-4-1,-1 0 2,2-3-3,-1-3 3,5 0-1,3 0 4,1 0-2,1-12 1,2-3 0,-1-3-1,2-3 0,-3-3-2,-2-3 0,-1-4 1,-5-3-1,-2-2 0,-2-3-2,-1-2 4,-2 0-2,-2 4 0,0 7 0,0 6 1,0 7 0,0 6-1,0 6 0,0 2 4,0 3 8,0 0-12,0 0-3,0 8 1,0 21-11,0 13 13,0 11-1,0 6 6,0 3 21,-2-2-1,-1-4 3,-1-6 1,-1-3-13,2 0-3,0-5-10,2 2-1,1 2-2,0-2 0,0-2 0,0-3 11,0-6-11,0 0 0,0-5 0,0-9 2,0-7-1,0-8 2,0-2-3,0-2 7,0 0-2,0-7 8,1-12-13,1-3 2,-1-2-8,1-2 1,1-1-9,0-1 8,0-5-22,1-2 1,3-3 3,3-1 0,0-3 19,3-2-20,1 2 8,2 3 10,-4 5 2,0 8 4,-2 6-3,-2 5 8,0 2-1,2 1-3,0 1 0,6 2-2,-2 5 2,0 2-1,2 2 0,-4 0-2,1 14-2,-2 4 5,-5-1 0,-1 3-4,-5 0 8,0-2-4,0 0 2,-8 0 0,-4-4 2,-3-2-4,3-3-6,1-5 5,3-3 2,3-1-1,1 0 0,1 0-6,-2-2 6,4-4-5,-1 3 5,2 0-3,0 1 3,0-1-2,3 0-3,11-1 5,5 1-3,2 0 3,3-2 0,4-1-1,2 0 1,4-2 0,1 0-1,-2-2 3,-2 0-2,-3-4 0,1-1 0,-3-5 3,-2-3 0,1-4 7,-3-5-1,-2-6-2,1-2 4,-4-5-10,-1-2-1,-5 2 1,-4 1 1,-4 7-1,-3 2 0,0 3 2,-7 4-1,-5 4-2,2 9 0,3 7 2,3 6-2,2 2 0,-1 0-4,0 7-29,0 18 27,-3 13 0,-1 11 6,2 8-2,2 7 3,3 0-1,0-2 0,0-6 0,3-8-1,8-9 1,1-7 0,0-8 0,1-4 0,-1-9 4,4-3 2,1-3-3,8-5 12,4 0-1,2-2-4,0-10-5,-2-2-5,-6 1 3,-6-3 0,-1-5-2,-7-4 8,-4-1-9,-2 0 0,-3 1-2,0 3-2,0 5 2,-2 7 1,-8 6-6,-8 4 6,1 0-12,-2 19 2,2 11 11,6 3-7,5 3 4,6-1 1,0-4 2,6-5 10,8-3-9,2-7 3,0-4-2,1-6 1,2-3 0,0-3-3,-1 0-27,0 0-45,-3-11-243</inkml:trace>
  <inkml:trace contextRef="#ctx0" brushRef="#br0" timeOffset="133812.8867">17072 11154 268,'0'0'219,"0"0"-134,0 0-7,0 0-19,0 0-39,0 0-13,0 0-7,0 0-3,0 4 1,0 10 3,-8 4-2,-1 2-30,-5 2-40,-3 2-53,-8 2-133,-7 0 9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45:42.2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7386 9113 173,'0'0'125,"0"0"-70,0 0 18,0 0 52,0 0-30,0 0-42,0-14-4,0 14-29,0 0-4,0 0-16,0 0-7,0 5-5,0 14 5,2 16 7,4 16 11,0 14-7,2 11 2,0 3 1,-2-3-2,2-6-7,-2-8 2,-1-5 0,0-4 6,-1-8-6,-1-8 0,2-6 0,-2-7-30,0-9 4,0-4-23,1-4-72,1-7-41,-2 0-58</inkml:trace>
  <inkml:trace contextRef="#ctx0" brushRef="#br0" timeOffset="398.9745">7221 9419 410,'0'0'51,"0"0"-25,0 0-26,0 0 8,0 0 41,0 0-32,30-52 3,-5 43 6,9-4-9,8-3-4,4 0-13,5-4 2,-2 2 1,-3 3-3,-10 8-22,-9 4-63,-13 3-50,-14 3-87</inkml:trace>
  <inkml:trace contextRef="#ctx0" brushRef="#br0" timeOffset="3182.4653">1271 12161 36,'0'0'34,"0"0"-34,0 0 4,0 0 8,0 0-4,0 0 22,16-24 5,-16 19 16,5 1 21,-1-1-28,-1-1-13,2 1-19,-1 1-6,3 0-6,1-2 0,1-1 0,3 0 2,0 0-2,0-2 0,9-2-1,-1-1 6,6-3-5,1-2 0,7-1 0,2 0 0,4 3 2,8 0-2,1 0 2,5 1 1,-1 3-4,-3-2 1,-1 0-3,3 1 3,-1-5 1,7-2 3,3-4 5,5-3-4,1 0 15,0 2-14,-3-2-1,0 2-3,-1 0-2,3-2 0,-2 3 5,0 1-3,0-2-2,2 0 0,7 3 0,2 0 0,-2 3 0,-3 1 0,-3 2-2,-3 3 1,0 0 1,5 0 0,-1 0 1,1 0 1,0-2-2,-2-1 0,-3 2 4,-3 0 5,-4 3-9,0 1 0,-2 0 3,-4 1 1,7 0-1,3-3-1,10 0 5,3-1 6,-1 2-3,0 1-9,-3 0 2,3 0-3,5-2 5,-2-1 4,6 0 2,-6-1-7,-3 0 1,0 3-5,-4-2 9,4 0 22,-3 3-31,0-3 3,6 4 1,-1-1-1,7 2-6,-4 2 3,-4 0-2,-4 1 2,-1 0 0,-2 1 2,0 0-4,-3 1 2,-3 0 0,2 1 0,-2-1 2,-4 1-3,1-1 2,-6 1-1,-1 1 4,-3 0-2,-2 0-4,-1 0 1,7 0 1,3 0-4,5 0 4,1 0 0,2 0-2,-4 3 7,-1 0-5,-1 0 0,6-1-2,-2-2 2,0 1 0,-2-1 2,-3 2-2,-1 1 0,-4 0 0,-3 1 0,4 1 1,-3 2 0,-1 0 1,1 3 5,1-3 7,3 1-7,4-3-9,4-1 2,3-1 0,2-2 2,-5 1-2,-7-2-11,-8 0-15,-9 1-66,-8 2-14,-10 1-73</inkml:trace>
  <inkml:trace contextRef="#ctx0" brushRef="#br0" timeOffset="4597.8953">2652 11926 1,'0'0'56,"0"0"5,99-32-30,-61 20-1,0 2-14,2-1 12,-4 1-18,-3-1 9,1 4-13,-4-2 2,-3 3-8,4-3 5,-1 1-1,6-2 3,7-4-4,9-3 8,8-4 33,7 0-22,-3 2 1,2 1-18,-5 2-5,-3 5 12,3-1-7,-1 1 1,4-2 2,2-2-7,-2-1 0,6-2-1,-1 3 0,4 0 3,-3 2-3,2-1 1,-4 4-2,-4 0 3,-6 3-4,-2 1 0,-1 3 2,0 0-1,-1 1 2,-3 2-1,4 0 0,0-3 3,2-1-4,-2-4 1,-1 1 0,1-2 3,-3 0-2,0 3 5,-7 1-6,-6 4-1,-3 1-1,-2 0 2,3 0 0,2 0-5,6 0 12,10 0-7,-1 0 0,2 0 0,2 0-1,2-2-3,7 1 4,2-4 2,8 2-2,0-3 0,0 1-2,2 0 6,3-1-8,-2-2 4,0 2 0,0 2 7,1 2-5,9 2-1,4 0 11,4 0-12,6 0 10,1 0-3,2 0 2,-1 0-9,0 0 1,-4-6-1,-2-1 0,-2-2 7,-2-1-5,2 3-2,-3-1-3,-2 2 1,-5 4 2,-9-3 0,-12 3-1,-5 1 1,-13-1-4,-15 2-65,-12 0-98,-19 0-75</inkml:trace>
  <inkml:trace contextRef="#ctx0" brushRef="#br0" timeOffset="5984.2936">1281 11104 262,'0'0'266,"0"0"-162,0 0-65,0 0 0,0 0-28,0 0-7,0-1-8,0 13-29,3 13 33,5 10 8,-1 4-5,1 2-3,-1-2 0,-1-1 2,0-5-15,0-3-15,3-6-5,-3-3-43,-2-6-43,1-6-12,-4-6-84</inkml:trace>
  <inkml:trace contextRef="#ctx0" brushRef="#br0" timeOffset="6262.2793">1292 11012 98,'0'0'153,"0"0"-117,0 0-18,0 0 0,0 0 9,0 0-3,53-78-10,-33 65 7,4 2 9,-2 4-10,-2 2-14,-3 2-6,-3 3-15,-4 0-75,-1 8-63,-7 8-3</inkml:trace>
  <inkml:trace contextRef="#ctx0" brushRef="#br0" timeOffset="6466.2617">1348 11131 123,'0'0'103,"0"0"-97,0 0 5,0 0 31,0 0-3,0 0-33,97-1 0,-76-1-3,-1 2-3,-7 0-65,-7 0-127</inkml:trace>
  <inkml:trace contextRef="#ctx0" brushRef="#br0" timeOffset="6669.2477">1381 11353 10,'0'0'184,"0"0"-184,0 0 0,0 0 50,0 0 17,0 0-21,97-29 0,-70 16-28,0 0-12,-2 1-6,6 3-61,-5 4-87,1 0-19</inkml:trace>
  <inkml:trace contextRef="#ctx0" brushRef="#br0" timeOffset="7230.2129">1826 10919 214,'0'0'175,"0"0"-167,0 0-8,0 0 0,-14 107 6,11-62 18,2-3-14,1-7 5,0-1-11,0-5 0,0-2-4,0-6 0,0-4 1,0-5-2,0-5 1,0-1-17,0-6-29,3 0-49,0-6 35,0-15 49,-2-7-91,1-4 102,-1-5 12,2-4 40,2-3-13,2 3-7,-4 2 17,0 10 10,0 4-10,-1 9 25,-1 5-35,1 4-3,-1 2-9,2 5-23,5 0-8,5 6-19,4 20 23,3 8 16,-2 10 1,0 0-7,0-4 1,-3-4-11,6-4 0,-2-7-1,1-2-8,-4-1-9,-10-5-36,-3-2 4,-3-3-38,0-7-102</inkml:trace>
  <inkml:trace contextRef="#ctx0" brushRef="#br0" timeOffset="7415.2019">1848 11172 260,'0'0'176,"0"0"-170,0 0-6,0 0 0,0 0 1,0 0 3,58-12-4,-37 8-69,-1 1-114</inkml:trace>
  <inkml:trace contextRef="#ctx0" brushRef="#br0" timeOffset="7710.1833">2151 10953 61,'0'0'25,"0"0"-25,0 0 0,0 0 46,28 112 44,-23-73-14,1 0-9,-2-5 7,-2-6-53,5-2 0,-4-5-21,0-3 7,3-5-9,-3-2 2,2-5-54,-2-3-31,-2-3-120</inkml:trace>
  <inkml:trace contextRef="#ctx0" brushRef="#br0" timeOffset="8177.153">2157 10931 198,'0'0'84,"0"0"-34,0 0-46,9-77 16,1 69-14,-1 1 11,2 7 11,5 0-20,4 5-3,2 15-2,0 2 3,-5 5 1,-2 3-7,-6 2 0,-6-1 5,-3 1-1,0-2 13,-9-1-1,-9-5-14,1-5-2,-2-6 0,4-8 0,3-5 16,3 0-13,0 0-2,6 0-2,0-4 18,3 1 1,0 1-3,0 2-15,3 0-11,15 0 11,3 0 3,6 0 11,-2 8-9,-1 2 7,0 0-12,-2 1 0,-1 3 3,2 0 1,-1 1-8,-1 0-2,-6 0-70,1 0 23,-5-3-30,-4-3-96</inkml:trace>
  <inkml:trace contextRef="#ctx0" brushRef="#br0" timeOffset="8573.1285">2527 10903 437,'0'0'111,"0"0"-85,0 0-18,0 0-4,0 0-8,0 0-33,-3 31 23,3 7 14,6 4 16,2 2-8,-1-5 36,-1-6-37,3-5-6,0-8-1,4-5 0,-1-3 1,1-3-1,1-2 0,2-4 2,1-3 4,-1 0-6,2 0 0,0-7-17,-3-2-29,-2 0-35,-1 2-9,-4-4 6,2 1-128</inkml:trace>
  <inkml:trace contextRef="#ctx0" brushRef="#br0" timeOffset="8883.1057">2791 10916 111,'0'0'121,"0"0"-104,0 0-14,0 0 7,0 0 32,0 0-1,75-2-31,-56 2 7,-1 0-17,1 0 7,-2 0-3,2 0-4,-7 0-1,-2 0-35,-5 2-61,-2 3-28</inkml:trace>
  <inkml:trace contextRef="#ctx0" brushRef="#br0" timeOffset="9097.0923">2900 10907 376,'0'0'65,"0"0"-65,0 0-1,0 0 1,0 0 13,18 94-1,-11-62 36,-2 1-34,-2-1 12,0-3-12,-3-3-8,3-5-9,-3-3 3,0-8-49,0-4-33,0-6-69,0 0-69</inkml:trace>
  <inkml:trace contextRef="#ctx0" brushRef="#br0" timeOffset="9249.083">2925 11167 362,'0'0'9,"0"0"-4,0 0-10,0 0 10,0 0 9,0 0-14,90-14 0,-68 4-2,-4 0-44,-2 2-55,-5 1-80</inkml:trace>
  <inkml:trace contextRef="#ctx0" brushRef="#br0" timeOffset="9554.0628">3203 10909 248,'0'0'208,"0"0"-208,0 0 7,0 0 0,0 0 102,0 110-31,0-78-56,1-1 20,4-6-32,-2-1-5,4-4 3,-4 0-8,0-4-8,3-5 5,-3-4-68,0-2-42,-1-5-7,-2 0-91</inkml:trace>
  <inkml:trace contextRef="#ctx0" brushRef="#br0" timeOffset="9790.0486">3204 10898 0,'0'0'495,"0"0"-446,0 0-41,0 0-15,0 0 7,0 0 0,44-63-3,-31 57 2,2 1 1,-2 2 0,-1 2-2,0 1-8,0 0-72,-4 0-73,-5 10-56</inkml:trace>
  <inkml:trace contextRef="#ctx0" brushRef="#br0" timeOffset="10014.0339">3188 11095 35,'0'0'66,"0"0"45,0 0-17,0 0-41,82-8 4,-61 3-20,-6 0-30,-2 2 2,-2 2-9,-2 1-20,-4 0-45,-5 0-151</inkml:trace>
  <inkml:trace contextRef="#ctx0" brushRef="#br0" timeOffset="10233.0196">3246 11211 460,'0'0'128,"0"0"-128,0 0-7,0 0 7,0 0 6,0 0 0,49 0-6,-31-1 0,0-6 4,3 0-4,0-1 4,-2 4-8,4 1-45,2-1-50,3-1 5,-2-1-45</inkml:trace>
  <inkml:trace contextRef="#ctx0" brushRef="#br0" timeOffset="10599.9965">3582 10820 382,'0'0'52,"0"0"-46,0 0-6,0 89 62,0-49 21,0-1-51,0-3 10,0-4-12,0-6-29,3-2 8,1-6-9,-1-2 2,-3-3 0,3-6-2,0-3-16,-1-4-101,2 0-66,-1-3 22,0-12-28</inkml:trace>
  <inkml:trace contextRef="#ctx0" brushRef="#br0" timeOffset="11025.9698">3606 10820 238,'0'0'128,"0"0"-97,0 0 14,0 0-15,3-82 6,6 74-12,1 3-18,-1 2 31,4 3-11,-2 0-21,-1 0-4,-2 9-1,-1 9 0,-4 2 6,-3 4 1,0 4 4,-10 1-4,-8 1-3,-3-1 9,4-7-9,4-4-4,4-4 0,3-5-1,3-1-2,3-1 3,0 0-9,0 0 6,0 1-12,12 3 15,7-1 4,4 3 12,4-1 32,4 2-25,-1 2-19,3 0 12,-6 1-14,-2-4-2,-4 2 0,-6 2-44,1-1-19,-1 3-15,0-4-31,-6-4-25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42:15.8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11350 925 95,'0'0'140,"0"0"-100,0 0 10,0 0 7,0 0-3,0 0 1,0 0-18,8-20-6,-5 17-10,-2-2-14,1 3-1,1-3 0,0-1-4,0 1 6,0 1-3,-2-3 5,1-1 3,0-1-9,-2-2 10,0 1-7,0-4-2,-4-1 5,-3 3-8,-4-1-2,-2 0 1,2 5 3,-2-3 6,-5 2-10,-1 1 1,2 2-1,-1 1 5,2 2-5,-2-1 0,1 3 1,-2 1 0,-3 0-1,2 0-1,-5 0 0,3 9-3,-4 1 4,4 3 3,-2-1-3,5 2 10,2 3-10,-1 1 0,5 3 3,0 0 2,2 2-5,2 1 7,2-1-4,5 0 11,2-2-9,0 1-4,0-3 1,5 1 2,11 1-4,3-6 0,4 2 4,5-4-8,5 1 4,3-1 0,7 4 2,2 1 0,1 0-2,-4 2 0,-3 2 4,-2 2-5,-6 3 1,-7 0 0,-1 1 1,-6-1 0,-3-2-1,-5 1 0,-3-4 1,-6 1-1,0-2 2,0 0 0,-9-2 2,-11 2-3,-8 1 4,-5-4-1,-8 0 1,-3-3 4,-5-3-4,0-5 11,-2-4 3,-1-3-18,7 0 8,0-7-8,4-10 0,5-1-1,6-1-1,6 4-3,6 1 1,5 5-32,2 3-4,4 2-46,7 2-95,0 0-120</inkml:trace>
  <inkml:trace contextRef="#ctx0" brushRef="#br0" timeOffset="638.8746">11591 839 159,'0'0'120,"0"0"-78,0 0-30,0 0 26,0 0-20,94-20 10,-57 17 23,3 0-28,0 1 2,-2-2-13,-3 3-8,-9 1 0,-4 0-4,-7 0-22,-6 0-18,-3 5-40,-6 2-53,0-1-46</inkml:trace>
  <inkml:trace contextRef="#ctx0" brushRef="#br0" timeOffset="917.5586">11801 845 135,'0'0'148,"0"0"-71,0 0-20,0 0-48,0 0 43,-5 81 32,5-41-28,0 2-16,0 0-19,0-1-1,2 0 8,4-2 1,-6-3-16,0 1-6,0-3-4,0-2-3,0-1 0,0-3-10,-3-3-15,-6-2-68,-4-5-56,-1-4-34,0-6-12</inkml:trace>
  <inkml:trace contextRef="#ctx0" brushRef="#br0" timeOffset="1102.4843">11689 1464 66,'0'0'209,"0"0"-51,0 0-73,0 0-43,0 0-27,0 0 11,16 0 35,4 0-6,6-7-31,7 0-15,5-1-3,7 1-6,-1 1-1,-2 0-4,-6 4-48,-2 1-61,-4 1-74,-3-2-89</inkml:trace>
  <inkml:trace contextRef="#ctx0" brushRef="#br0" timeOffset="1572.3102">12081 890 79,'0'0'124,"0"0"-109,0 0-10,0 0 45,0 0 27,11 108-8,-10-65-32,1-3-17,-1 0 10,-1-3-11,0-1 10,0-4-14,0-3-11,0-4-2,0-6-2,0-2-5,0-7-17,3-2-60,-1-8-69,1 0-66</inkml:trace>
  <inkml:trace contextRef="#ctx0" brushRef="#br0" timeOffset="1989.0063">12104 953 281,'0'0'87,"0"0"-81,0 0 15,0 0-13,0 0 18,0 0-6,43-9 11,-22 41 48,3 4-17,-1 4-26,2-2-3,3-2-27,2-2 0,1-3 6,-1-1-11,-2-3 7,-1-2-6,-6-6-1,-5-7 5,-2-3-4,-5-4-2,-3-5 5,-2 0 0,2 0-3,-2-16 4,4-12-2,-2-7 8,2-2-11,-3-2-1,-2-3 4,-1-1-1,-2 1-4,0 0 1,0 1 0,0 2-4,0 6 4,-3 6-18,0 10-17,-3 7-72,3 7-43,-1 3-152</inkml:trace>
  <inkml:trace contextRef="#ctx0" brushRef="#br0" timeOffset="2775.3196">12929 797 130,'0'0'62,"0"0"-22,0 0-22,0 0-13,-93-16 33,71 18-1,-5 10-16,3 5 12,2 1-4,1 6 5,3 6-6,3 4-18,4 7 7,3 3 2,6 0 2,2 0 16,0 0-13,9-3 2,5-2 32,3-4-36,0-5-6,1-6-16,1-6 2,4-3-2,-1-6 0,2-3 2,-2-6 5,2 0-4,-3-3 4,-5-13-7,-1-5-8,-7-5-7,-5 0-28,-3 1-9,0 1 24,0 4-31,-9 2 32,-6 5 21,3 3 6,3 2 14,-1 0 2,7 0 9,3 3-2,0 0-23,0-3-7,16 1 0,5 2 7,7 0 3,2 5-3,1 0 4,-1 0 0,-3 9 0,-5 5 3,-5 4 14,-2 3-12,-8 4 10,-1-1 1,-3 1-9,-3-1 2,0-2-11,0-3-2,0-6 0,0-2-7,3-4-39,0-5-46,3-2-108</inkml:trace>
  <inkml:trace contextRef="#ctx0" brushRef="#br0" timeOffset="3461.7999">13433 761 314,'0'0'173,"0"0"-132,0 0 4,0 0-3,0 0 12,0 0-13,0 7-37,0 22 6,0 10 10,0 11-12,-3 2 17,2 4-16,-4-3-2,0-5 9,-1-3-11,1-6 12,2-6-17,3-4 9,0-5-10,0-6 1,0-3 0,6-6 0,4-3 3,5-4-3,9-2 1,7 0 4,8 0 0,4-13-4,-1 2-1,-5 0 0,-5 2-24,-7 6-20,-4 1-60,-6 1-141,-6-1-147</inkml:trace>
  <inkml:trace contextRef="#ctx0" brushRef="#br0" timeOffset="3862.7845">13921 850 327,'0'0'101,"0"0"-50,0 0-22,0 0-17,0 0 3,0 0-14,0 49 49,3-13 23,0 2-44,0 1-2,-3 0 4,0-3-12,0-2 5,0-5-17,3-4-2,-1-3-3,0-1-2,0-4-1,-1-6-23,1-2-54,-2-9-83,0 0-120</inkml:trace>
  <inkml:trace contextRef="#ctx0" brushRef="#br0" timeOffset="4125.8403">13930 766 424,'0'0'72,"0"0"-68,0 0 2,0 0 1,0 0 25,101-73-8,-77 68-21,0 4 12,-3 1-15,-3 0 1,-2 1-1,-4 11-7,-2 4-46,-5 2-55,-5 0-58,0 1-44</inkml:trace>
  <inkml:trace contextRef="#ctx0" brushRef="#br0" timeOffset="4348.5255">13907 1023 136,'0'0'37,"0"0"18,0 0 17,0 0 38,89-3-40,-54-7-41,-1 0-11,-2 4-18,-7 4 0,-8 2-1,-3 0-34,-8 13-81,-6 3-18,0 7-78</inkml:trace>
  <inkml:trace contextRef="#ctx0" brushRef="#br0" timeOffset="4566.0603">13976 1278 261,'0'0'27,"0"0"-17,0 0 44,0 0 31,0 0-19,0 0-25,111 6 5,-76-16-9,1 1-32,-2 0 1,-2 1-6,-4 2-6,-1 2-72,-6-1-108,1 2-95</inkml:trace>
  <inkml:trace contextRef="#ctx0" brushRef="#br0" timeOffset="6201.3794">15889 628 179,'0'0'120,"0"0"-23,0 0-4,0 0-9,0 0-6,0 0-47,-72-21 12,57 21-27,2 0-7,-10 3-6,0 13-1,-4 5 5,-1 4-7,2 5 0,-3 5 0,6 4 0,0 4 0,8 2 1,5 2 7,3 1-8,5-4 0,2-2 0,0-6-4,2-3 10,14-3-6,0-3 0,7-1 2,3-5 2,3-3-4,5-4 0,4-5 4,3-8 2,7-1 5,0 0-1,4-18-9,-1-1 9,-5-7-10,-4 0 0,-8-1 7,-7-1 0,-8-4-7,-7 0 0,-6-4 5,-6-3-1,0-4-4,-4-4 0,-14-1 1,0 0-1,-3 4-3,0 6-3,-1 4-11,-1 6 12,-2 9-13,-2 7-25,-3 12-10,-4 0-79,-2 13-26,-1 12-64,0 3 69</inkml:trace>
  <inkml:trace contextRef="#ctx0" brushRef="#br0" timeOffset="6509.9756">15734 1003 187,'0'0'105,"0"0"-72,0 0 10,0 0 2,0 0 3,0 0 17,98 26 33,-76-4-35,2 2-28,0-1-8,5 0-15,2-2 4,5 0-6,1-2-9,-1-1 8,-5 0-9,-4-1 0,-7-2-1,-3-3-14,-2-5-35,0-2-84,-3-5-75,0 0-119</inkml:trace>
  <inkml:trace contextRef="#ctx0" brushRef="#br0" timeOffset="7018.7296">16428 706 153,'0'0'222,"0"0"-143,0 0-15,0 0-43,0 0-8,0 0 29,-26 100 17,26-52-2,0 3-34,0 0 4,7-1-6,7-8-19,2-4 0,4-8-2,1-6 2,2-7-3,4-6 1,0-6 0,-1-5-1,2 0 9,-1-13 0,-3-8-8,-2-4 0,-6-2 16,-1-3-15,-1-4 6,-7-2-7,-1-8 2,-3 1-4,-3-2 2,0 3-19,0 6 9,0 1-44,0 7-57,0 7-86,0 7-120</inkml:trace>
  <inkml:trace contextRef="#ctx0" brushRef="#br0" timeOffset="7435.4201">17021 705 334,'0'0'155,"0"0"-105,0 0-26,0 0-20,0 0 47,0 0 19,-3 111-39,3-70 5,0 1-18,1-1-14,2-5 10,1-3-10,0-5-2,-1-3-2,0-4 0,-1-8-5,1-4 5,1-4-44,2-5-82,1 0-143,1-12-8</inkml:trace>
  <inkml:trace contextRef="#ctx0" brushRef="#br0" timeOffset="7958.5119">17030 745 397,'0'0'89,"0"0"-51,0 0 12,-1-79 3,5 64 37,4 3-40,3 2-19,3 3-24,4 3-3,1 4 3,4 0-7,0 10 0,1 11 0,-1 3 3,-5 5-4,-9 3 1,-9-1-1,0 2-6,-12-2-3,-12-5 4,-2-2 3,5-6 3,4-5 0,7-9 0,7-1 2,3-3 10,0 0-11,0 0 7,3-7-8,11 1-12,8 2 12,5 4 0,0 0 0,-1 0-4,-1 14 8,-1 4-4,-1 5 1,0-2 4,-2 1-3,-5-2-2,-5-1 1,-7 1 1,-4-2 2,0-2-4,-6 0 0,-16 0-3,-8 0 3,-4-2 4,-5-3-4,3-5-5,2-6-39,5 0-54,9-7-84,6-13-210</inkml:trace>
  <inkml:trace contextRef="#ctx0" brushRef="#br0" timeOffset="8437.613">17486 663 357,'0'0'117,"0"0"-97,0 0 54,0 0-5,93-9-31,-65 6-14,1-1-13,-5 2-5,0-1-1,-5 3-5,-6 0-5,-2 0-60,-10 0-81,-1 0-39,0 3-3</inkml:trace>
  <inkml:trace contextRef="#ctx0" brushRef="#br0" timeOffset="8660.1198">17600 663 38,'0'0'194,"0"0"-94,0 0 1,0 0-29,0 0-55,0 0 20,-15 48 27,15-19-18,0 5-11,0 4-15,0 4 6,0 1 26,0 3-42,2-4-2,-1-4-8,-1-4 4,0-4-6,0-4 2,0-5-18,0-3-28,0-6-73,0-5-118,-11-2-122</inkml:trace>
  <inkml:trace contextRef="#ctx0" brushRef="#br0" timeOffset="8854.1449">17479 1191 470,'0'0'208,"0"0"-162,0 0-29,0 0-17,0 0 7,0 0 8,81 0 13,-34-2-23,3-3 8,0 0-13,-5 2-3,-3 2-27,-8-1-46,-2 2-45,-9 0-103</inkml:trace>
  <inkml:trace contextRef="#ctx0" brushRef="#br0" timeOffset="9223.9604">18012 667 590,'0'0'17,"0"0"-17,0 0 0,0 0 11,0 0 33,92-22-14,-47 16 19,1 3-34,-2-2-10,-7 2 2,-3 0-3,-5 0-4,-6 2 0,-5-1-49,-4 2-35,-6 0-77,-6 0-37</inkml:trace>
  <inkml:trace contextRef="#ctx0" brushRef="#br0" timeOffset="9477.9028">18219 642 239,'0'0'216,"0"0"-172,0 0-44,0 0 4,0 0 25,0 0 54,-6 103-26,5-64 2,-2 4-26,-2 5 16,4-3-27,-1-1-19,2-2-1,0-9-2,0-3 0,3-4 5,3-5-5,-1-3-2,-1-6-16,-4 0-53,0-5-51,0-2-119</inkml:trace>
  <inkml:trace contextRef="#ctx0" brushRef="#br0" timeOffset="10658.8279">19654 575 173,'0'0'119,"0"0"-74,0 0 26,0 0 12,0 0-16,0 0 7,-86-55-21,66 55-43,-3 0 1,-6 3-11,-2 12 1,1 6 0,0 5 1,2 7 2,3 9-4,0 6 1,5 5 20,5 1-18,4 3 0,8-1 11,3-4-7,0-6 15,5-7-21,16-8 5,5-4-6,6-7 2,1-5-2,0-8 0,1-4 4,-1-3-8,-5 0 4,-6-5-16,-7-9 13,-5-1-5,-6-3 1,-4 0 5,0 0-17,-6 0-3,-11 1 8,-3 1-5,-4-1 7,3 3 12,3 1 5,6 2 21,6-4-17,6 0 0,0 2-9,9-1-9,15 4 6,7 0 3,3 9 0,1 1 2,-2 0-1,-2 14-1,-4 7 10,-5 1-5,-5 4 20,-3-2-16,-5 0-2,-4-1 4,-1-1-11,-4 2 5,2-3-5,0-3 0,2-6-5,8-2-3,3-4-34,6-5-95,2-1-90,0 0-116</inkml:trace>
  <inkml:trace contextRef="#ctx0" brushRef="#br0" timeOffset="12131.0316">20196 884 131,'0'0'75,"0"0"14,0 0 10,0 0-26,0 0-13,0 0-14,-87-52 20,62 52-27,-3 0-25,0 0 8,1 7-18,2 8-3,2 7 4,4 4 1,3 3-6,6 4 15,6-5-10,4 1 7,0-5-12,0-4 0,11-2 10,4-5-9,3-2 1,3-5-2,3-6 4,6 0 1,0-2-5,0-13-9,-5-1-1,-4-4-6,-8 1 15,-5 2-3,-2-1 4,-1 3-2,-3 3 2,-2 1 0,0 2 31,0 3-13,0 3 7,0 3-24,0 0 0,5 0-2,2 11-8,2 4 9,3 0 0,-2-3 3,5 0-3,-1-1 0,2-3 2,1-1-3,2-4 2,1-3 4,2 0 1,0 0-2,-2-14-4,-1-3 0,-1-4 0,-3-1 2,-2-7-2,-2-2 0,-2-7 0,-2-2 8,-1 0-8,-5 0 0,-1-1 0,0 2-2,0 3 2,0 4 0,0 7 1,0 5 4,0 9-5,0 4 0,0 6 0,-1 1 2,1 0-2,0 0-11,0 18 3,0 14-4,0 12 12,0 9 0,0 0 1,0 1 2,0 0 1,0-2 9,10-3-5,3-9-5,1-8-4,3-6 1,-1-7 0,-1-4 1,3-5 0,-4-3 4,5-5-5,2-2 2,4 0 2,-1-7-4,6-8-1,-3-4-3,-1-1 4,-2-3-7,-6-1 7,0-1-11,-4-6 10,-4 2-4,-4-2 5,-3 6 1,-3 6 1,0 0 2,0 6-4,-6 2 1,-2 3 3,4 6 1,1 2-4,-1 0-2,-1 5-7,-2 18 8,-1 7-1,1 5 9,5 1-2,2-3-2,0-1-4,2-5 0,10-7-3,0-6 3,2-3 0,3-6 6,5-5-8,5 0 2,6-17 0,3-6-1,-3-3-15,-7-5 9,-3-4 2,-10 1-24,-4 4 12,-3 6 5,-3 7 12,-1 6 15,-1 6 16,-1 2 6,2 3-17,-1 0-19,5 0-2,3 7-13,3 5 14,3 5 6,0 3-3,-5-2-3,-1 3 0,-2-5 6,-4 1-6,-3-1 0,0-1 0,-3 2-4,-19 0-1,-9-6-24,-7 0-53,-6-8-243</inkml:trace>
  <inkml:trace contextRef="#ctx0" brushRef="#br0" timeOffset="12569.8926">20105 737 245,'0'0'94,"0"0"-90,0 0 9,109-18 19,-60 12 43,6-1 10,6 1-8,4 1-22,2-2-45,-2 3-1,-2-1-4,-8 1 0,-13 1-10,-10 0-26,-9 3-50,-7 0-31,-8 0-53,-3 0-74</inkml:trace>
  <inkml:trace contextRef="#ctx0" brushRef="#br0" timeOffset="13788.1414">22469 1045 17,'0'0'88,"0"0"54,0 0-11,0 0-37,0 0-10,0 0-9,0 3-22,0-3 2,0 0-16,0 0-1,0 0 3,-4 0-20,-12 0 7,-8 0-27,-9-4 4,-4-7-2,-6-4-3,-1-8-4,1-5 0,1-10-10,3-5 11,5-4-4,4 0-11,5 0 18,4 1-4,9-2-5,5-2 9,4 3-6,3 2 6,0 5 0,0 5 0,10 3-2,6 7 2,-1 5 0,-1 8 0,-7 6-10,-4 6 7,-1 8-8,-2 25-28,0 19 37,-5 16-12,-20 9 13,-5 3-1,2-8 4,6-9-3,11-9 1,8-10 0,3-6 2,0-11 0,6-9-2,13-11 0,8-7 4,10-3-3,17-24-1,12-9 6,10-7-1,1-1-1,-6 5-4,-9 4 0,-17 8-24,-11 7-33,-17 5-146,-13 5-108</inkml:trace>
  <inkml:trace contextRef="#ctx0" brushRef="#br0" timeOffset="16358.8127">23875 571 43,'0'0'86,"0"0"-54,0 0 57,0 0-6,0 0 25,0 0-14,0 0-44,-49-80-10,26 79-8,1 1 0,-5 0-7,-2 7-21,-6 19 9,-5 10-12,-2 9 1,0 3 22,8 3-1,10-2 2,14-1-17,8 2-8,2-3 2,6-1-4,19-5 4,7-12-1,8-5 0,8-11-1,7-9 2,6-4-2,5-9-39,1-13-107,-6-6-202</inkml:trace>
  <inkml:trace contextRef="#ctx0" brushRef="#br0" timeOffset="16797.4875">24169 503 288,'0'0'188,"0"0"-143,0 0-45,0 0 13,0 0-11,6 100 82,-5-57-24,-1 1-14,0-3-19,0-2-15,0-2 16,0-2-21,2-3-3,-2-4-4,2-4 7,-1-6-17,-1-7 7,3-9-65,0-2-102,4-8-90</inkml:trace>
  <inkml:trace contextRef="#ctx0" brushRef="#br0" timeOffset="17229.8169">24196 526 387,'0'0'73,"0"0"-64,0 0 44,0 0 29,0 0 3,0 0-30,-2-48-55,11 60 6,9 18-6,3 12 3,1 4 25,2 3-16,-1-3-7,1-2 11,1-2-14,-3-6-1,-1-3 6,-1-7-3,-7-3-4,0-5 0,-5-5-3,-2-2 2,-3-5 2,1-4-1,-2-2 4,-1 0-2,2-2 13,0-21 32,3-9-33,0-5-6,0-1-3,0-4-5,-1 1 5,-4-3-2,1-2-3,-1 4 0,-1 1-10,2 8 2,-2 8-19,0 5-5,0 10 8,0 3-43,0 7-98,0 0-43,0 0-135</inkml:trace>
  <inkml:trace contextRef="#ctx0" brushRef="#br0" timeOffset="17762.4392">24888 446 211,'0'0'95,"0"0"-75,0 0 25,0 0 16,0 0 3,0 0-33,-95-19-19,77 41-2,0 11 0,0 8 8,4 8 23,5 1-4,1 1 8,6-1-18,2-5-5,0-1-3,15-6-19,5-6 0,3-6-5,4-6 5,1-10 0,2-8-1,0-2 7,0-11 3,-3-13-5,-5-6-1,-1-3 9,-5-3-11,-5-4 6,-3 0-7,-7-4 7,-1 1 0,0-1-1,-9 0-5,-7 6-2,-2 6-3,-5 6-3,3 8-27,0 6-87,2 7-81,6 5-80</inkml:trace>
  <inkml:trace contextRef="#ctx0" brushRef="#br0" timeOffset="18201.3192">25180 422 229,'0'0'194,"0"0"-194,0 0 7,0 0-7,0 0 62,0 0 16,93 13 0,-54-13-40,1 0-20,3 0-3,-2 0-12,-4-1 2,-3-3-5,-7 2-20,-9 2-29,-9 0-46,-6 0-44,-3 0-91</inkml:trace>
  <inkml:trace contextRef="#ctx0" brushRef="#br0" timeOffset="18448.7291">25413 463 232,'0'0'196,"0"0"-168,0 0 17,0 0 27,-4 85 19,4-54-10,0 1-42,0 3-32,0 0 7,0 1-3,0-1 10,1-1-12,1 1-5,-1-1-4,-1-2 0,0-2 0,0-4-4,0-5-37,0-8-93,-1-6-214</inkml:trace>
  <inkml:trace contextRef="#ctx0" brushRef="#br0" timeOffset="19604.4399">26841 667 366,'0'0'94,"0"0"-3,0 0-10,0 0-32,0 0-8,0 0-31,-76-42 5,64 42-14,-3 0 0,-1 3 6,-7 15-6,-2 6-1,1 5 8,5 1-2,2 0-1,10 0-3,4-4 4,3-2-10,0-5 4,1-1 0,11-2-1,3-8-3,2-1 4,5-7 0,3-7-2,4-14-7,-3-5-9,-1 0-5,-6 3 17,-4 5 4,-6 8 2,-5 4 4,-2 2 21,-2 4 37,0 0-24,0 0-17,0 0-21,1 14-20,2 12 17,-3 8 3,3 7 12,-1 6 6,-1 1-17,-1 0 15,0-4-12,0-2 1,-13-2-7,-5-2 2,4-5 0,1-6 5,3-6-1,0-6-8,3-7-4,0-8-33,1 0 26,-2-1 15,4-19-4,4-3 0,0-5-1,7-7 5,18-3-2,10-2-22,8-1 18,5 4-29,-5 0-30,-1 0-103,-9 2-231</inkml:trace>
  <inkml:trace contextRef="#ctx0" brushRef="#br0" timeOffset="20954.4572">27369 672 162,'0'0'213,"0"0"-149,0 0 0,0 0 0,0 0 0,-88-20-24,66 28-12,-2 9 7,1 2-20,4 2 0,3 0-2,7 3-9,3-3 10,4 0-14,2-1 0,0-4-4,2-1 2,10-2 2,4-7-9,6-6 6,3 0 3,1-3-25,1-11-6,-5 0 13,-5 3-12,-4-3 16,-5 2-6,-4 1 20,-1 4 3,-3 0 41,0 5 31,0 0-19,0 1-35,0 1 1,0 0-22,2 0 2,-2 0-7,3 0 1,3 0 4,1 5-6,4 6 7,2-1-1,2 0 0,4-1 2,5-1-4,0-4 2,5-1-1,2-3-2,-3 0-17,-2-7 9,-4-9 8,-7-2 1,0-1 2,-6-7 1,-3-4 4,-2-5 1,-1-5-2,0-4 0,0-3-4,0 2 5,0 2-3,0 7-1,-3 8-1,0 10 0,0 9 3,0 5-3,0 2 7,0 2-3,0 0-4,0 12-10,-5 18 6,-2 11-3,0 4 14,1 2-7,4-1 0,2 0 0,0-5 4,0-2 3,5-3-9,8-5 2,-1-1-1,4-7-4,1-5 5,1-6 0,0-6 0,1-3 4,-2-3-4,0 0 0,1 0-14,-3-4 12,3-10 2,-3-4-6,1-3 1,-1-2-3,0-1 4,-3-2 3,-4 5-9,-4 0 10,-4 3 0,0 2 1,0 1 3,-1 3-2,-7 3-2,4 4 5,-1 3-1,2 2 3,0 0-6,-1 0-1,-1 7 0,2 5-9,0 4 9,2 1 0,1-2 3,0 0-5,0 0 2,0-3 0,6-3 1,3-1 0,0-4-2,1-1-1,3-3 2,1 0 1,1 0-1,0-10 2,0-5-4,-2 0-11,1-1 13,-3 1-5,2 2 5,-2 1-7,0 3 10,-5 2-3,-2 6 0,-1 1-1,1 0-2,3 3-7,2 12 10,-2 3 15,3 3-8,1 0 3,-2 2 6,-1-2-13,-3-1-1,-5-2-2,0-2-8,0 1 7,-14-2 0,-10 0-35,-9-8-91,0-4-269</inkml:trace>
  <inkml:trace contextRef="#ctx0" brushRef="#br0" timeOffset="21293.0215">27445 574 430,'0'0'78,"0"0"-78,0 0 0,94-34 20,-51 29 21,8 0-15,5 1-1,-1 0-22,-2-1-3,-9 0-29,-7 1-99,-10-1-156</inkml:trace>
  <inkml:trace contextRef="#ctx0" brushRef="#br0" timeOffset="25017.6477">14236 2675 210,'0'0'31,"0"0"22,0 0 15,0 0 0,-60-78-9,45 66-10,0 1-2,0 6-5,-1 2-20,1 3-12,-4 0-9,2 3-1,-4 13 0,0 5 4,3 6-4,1 3 6,4 3-6,3 3 0,6 0 8,2 1-1,2-4 3,0-3-4,6-4 11,9-4-17,0-5 0,4-4 0,-1-4-1,-3-4-1,3-5 1,-3 0 1,4-9 5,4-11-5,-4-4-4,2-3-3,-4-2-15,-3-1 16,-6 1 4,-5 5 2,-3 3-9,0 3 14,0 6-5,0 5 26,-5 4 0,2 1 12,3 2-17,0 0-21,0 8-4,0 8-1,0 5 5,5 0 3,6 0 1,2 2 7,3-1-5,2-1-3,3 0 6,0-3-2,6-3 0,0-5-3,-1-4 2,1-4-8,1-2 2,2 0 0,-1-17 11,0-7-8,1-5-4,-9-1 1,-3-1-11,-9 0 8,-7 0 4,-2-1-1,0-1 0,-3 3-3,-9 4 1,-3 4 2,1 5-1,-2 6 1,-1 3 0,0 3 0,2 5 0,4 0 3,7 0-3,4 0 0,0 0-10,0 3 5,0 11 2,12-1 3,3-2-3,5-2 3,5-4 0,5-5 0,5 0 1,1 0 5,1-3-6,-7 1 0,-3 2-5,-12 0 5,0 3 0,-6 12-6,-3 3 5,0 3 0,-1 2 1,0 2 0,1-1 8,2 2-8,2-2 8,0-3-1,4-3-5,2-1 11,1-5-11,1-4-2,2-7 1,0-1 4,8 0-5,2-9 1,0-11 3,1-4-8,-2-3-4,-6-5-6,-6-1-2,-2 0-19,-8-3-16,-5 3 8,-2 4 29,0 4 14,-5 6 0,-4 6 22,-4 3 28,5 5-11,1 4-7,1 1-16,-1 3-9,4 22-13,0 11 11,3 5-5,0-2 18,1-3-11,14-4-6,-2-5-1,5-6 0,2-6 4,4-6-4,4-7-12,2-2-31,-3 0-131,-5-7-330</inkml:trace>
  <inkml:trace contextRef="#ctx0" brushRef="#br0" timeOffset="25919.4068">16620 2156 475,'0'0'63,"0"0"-18,0 0-12,0 0-14,0 0 3,0 0-6,-11 89-5,11-47 13,0 6-13,0 3 3,4 0-1,6 4-11,3-3 7,6-2-9,5-5 0,2-4 24,8-8-12,2-7-9,3-5 5,6-11-6,2-9-2,2-1 0,-1-8 0,-2-16 5,-2-2-4,-7-4 3,-6-1-2,-5 0 2,-9-5-6,-6-3 4,-5-5-2,-1-2 8,-5-4-5,0-3-3,0 2 0,0-1-4,0 6-8,0 8-26,-2 10-53,2 11-92,0 13-96</inkml:trace>
  <inkml:trace contextRef="#ctx0" brushRef="#br0" timeOffset="26483.2383">17505 2105 235,'0'0'159,"0"0"-78,0 0 5,0 0-34,0 0-41,0 0 6,0 124 36,0-66 6,0-3-28,0 0-14,4-4 0,0-6-11,2-3-3,-1-3-3,-2-5 3,-2-6-3,1-5 0,1-9-3,0-4-22,3-9-122,-3-1-88,0-11-65</inkml:trace>
  <inkml:trace contextRef="#ctx0" brushRef="#br0" timeOffset="26886.1967">17552 2157 296,'0'0'130,"0"0"-67,0 0-31,0 0 22,0 0-5,0 0-24,12-24-23,14 60 13,3 11 41,3 6-16,-2-3-26,-1-1 14,3-1-14,1-3-11,-2-6 6,0-4-6,-2-8 2,-6-6-5,-2-9 1,-6-4 2,-4-5-2,-1-3 1,-2 0 7,2-11-8,0-15 5,1-9-6,-2-7 3,0-5 2,-3 0-4,-3 2-1,-3 3 4,0 4-3,-6 4-2,-11 1-2,2 4 3,-1 3-1,5 5-17,5 3-14,6 5-33,0 4-117,0 4-125</inkml:trace>
  <inkml:trace contextRef="#ctx0" brushRef="#br0" timeOffset="27285.2967">18210 2048 384,'0'0'91,"0"0"-88,0 0-3,84-17 13,-44 10-12,3-1 14,-1 2-11,-6 2 0,-5 2-3,-8 2-1,-6 0-4,-6 0-82,-10 0-151</inkml:trace>
  <inkml:trace contextRef="#ctx0" brushRef="#br0" timeOffset="27523.6329">18395 2072 172,'0'0'190,"0"0"-169,0 0-19,0 0 55,-6 96 20,6-58-9,0 2-20,0 2-9,0 0-11,2-2 16,-2-1-34,0-3-1,0 0-9,0-3 3,0-1-9,-8-8-40,-1-6-102,1-6-95</inkml:trace>
  <inkml:trace contextRef="#ctx0" brushRef="#br0" timeOffset="27708.543">18259 2588 539,'0'0'194,"0"0"-173,0 0-8,0 0-9,0 0-3,0 0 3,82-21-2,-40 13 3,3 2-5,3-3 0,-5 3-3,-1 0-8,-5 0-50,-4 3-58,-6-3-152</inkml:trace>
  <inkml:trace contextRef="#ctx0" brushRef="#br0" timeOffset="28488.7676">18768 2053 210,'0'0'128,"0"0"-83,0 0 27,0 0 17,0 0-37,0 0-24,12 8-27,2 25 16,5 9 40,-1 5-32,-2 1-3,2-6-5,-4-3-17,-1-1 14,0-8-7,1 0-6,1-3 20,-2-4-14,-1-7-2,-3-5-2,-1-6 3,-2-5-7,1 0 1,0 0 0,2-17 12,1-7-11,1-5 6,-2-2-1,0-2-2,0-5-4,-3-1 0,0-6-2,-1-4-1,2 0 2,0 2-10,-1 4 10,-3 9-34,-1 9 1,-1 8-21,-1 10-90,0 5-86</inkml:trace>
  <inkml:trace contextRef="#ctx0" brushRef="#br0" timeOffset="28827.3977">19360 2025 406,'0'0'156,"0"0"-104,0 0-52,0 0 0,-1 81 31,-5-37 33,5-1-33,-2-5-6,1-2-7,2-4-17,-1-5-1,-1 0 0,2-4 0,-3-4-1,2-2-6,1-8-28,0-5-117,0-4-113</inkml:trace>
  <inkml:trace contextRef="#ctx0" brushRef="#br0" timeOffset="29090.1615">19362 1959 372,'0'0'120,"0"0"-54,0 0-17,0 0 7,84-61-11,-59 53-26,0 0 1,1 5-15,-3 1-5,0 2 0,-1 0-27,1 0-32,-8 14-104,-7 3-77</inkml:trace>
  <inkml:trace contextRef="#ctx0" brushRef="#br0" timeOffset="29312.8359">19352 2236 230,'0'0'69,"0"0"-53,0 0 16,0 0-7,101-30-15,-71 25 0,-5 4-6,1 1-3,-6 0-1,-7 4-23,-5 10-72,-8 2-97</inkml:trace>
  <inkml:trace contextRef="#ctx0" brushRef="#br0" timeOffset="29513.3784">19359 2460 280,'0'0'16,"0"0"-10,0 0 76,0 0 34,0 0-28,110 0-48,-68-7-8,-5 0-32,1 1 4,-2 2-3,-2 1-1,-3 2-36,-1-1-95,-9 0-186</inkml:trace>
  <inkml:trace contextRef="#ctx0" brushRef="#br0" timeOffset="30199.4931">19866 1945 427,'0'0'163,"0"0"-131,0 0-32,0 0 0,0 0 31,18 92 38,-15-45-12,0 2-31,-3-3-6,0-3-7,2-6-8,1-5 0,0 0-3,0-3-1,1-5 2,-1-5-3,3-5-8,-3-7-49,-2-5-102,1-2-90,-1 0-66</inkml:trace>
  <inkml:trace contextRef="#ctx0" brushRef="#br0" timeOffset="30662.8213">19868 1948 124,'0'0'150,"0"0"-96,0 0-5,44-89 29,-29 76-22,0 1 12,-1 6-1,-1 3-38,4 3-10,-1 0-17,5 19 1,-2 9 9,-2 1-9,-6 3-3,-7 1-6,-4 0-57,-2-1-6,-19 0-19,-4-2 10,-5-6-12,2-6 13,5-5 38,5-8 39,8-2 21,7-3 60,3 0 4,0 0-37,0 0-11,3 0-26,15 0-4,7 8 24,4 3 20,2 1-23,-3 4-15,1-1 7,-4-1 3,-2 3-20,-3-2 0,0 5-3,-4-1-4,0 1-59,-2-2 27,2-3-127,-4-5-88</inkml:trace>
  <inkml:trace contextRef="#ctx0" brushRef="#br0" timeOffset="31217.3177">20654 1865 396,'0'0'67,"0"0"-38,-88-28 33,61 22 12,6 6-31,5 0-22,3 0-10,2 0-2,5 9-9,3 12 0,3 8-8,0 7 8,0 4 7,12 4 6,6 1 4,4 0-9,5-4-8,5-2 0,0-6 0,0-4-3,-7-2 6,-7-6-3,-9 0 5,-9-2-1,0-1-4,-12 0 0,-14-1 4,-3-6 2,-4-5-5,3-5 7,0-1 2,-1 0-4,-1-4-12,0-9 4,2 2-10,4-3 1,6 3-1,6 1-9,5 1-35,9 1-76,0-2-121</inkml:trace>
  <inkml:trace contextRef="#ctx0" brushRef="#br0" timeOffset="31901.3552">20989 1879 544,'0'0'55,"0"0"-50,0 0-6,0 0 1,0 0 0,0 0 10,-17 101 20,6-43 16,-2 6-14,1-5 4,-1-5 17,4-10-38,3-10-12,1-4-2,2-6 4,0-6-8,0-6 3,2-7-21,1-5-17,0 0-34,0-9-4,0-16-56,5-6-36,6-6 104,-2-7 51,4-6 8,-4-6 5,2 0 9,-1 1 35,-1 4 19,0 5 6,-1 7-3,-1 8 13,-1 7 21,-1 6-49,-1 9-21,-1 4 2,2 5-30,5 0 0,5 21-2,7 12 5,-1 13 3,-3 6 14,-3 6-21,-5 0 3,1-1 0,-1-7 3,-1-10-9,-3-6 3,0-9-1,-2-4 6,-2-4-6,-1-5 0,-1-6 0,0-3-34,0-3-41,0 0-109,0-5-154</inkml:trace>
  <inkml:trace contextRef="#ctx0" brushRef="#br0" timeOffset="32066.6768">20981 2115 344,'0'0'0,"0"0"-32,0 0-74,0 0 22,101-39-3</inkml:trace>
  <inkml:trace contextRef="#ctx0" brushRef="#br0" timeOffset="32521.1322">21385 1820 611,'0'0'85,"0"0"-74,0 0-6,0 0 30,0 0-26,0 0 0,0 66 3,0-14 8,0 6 3,-6 7-6,-3-3-11,0-6 15,2-7-20,4-11 4,0-6-5,3-7 2,0-8-6,0-7 1,6-2 1,10-5 0,6-3 4,7 0 4,2 0-1,2-6 1,0-7-4,0 3-2,-4 1 0,1-2-5,2 4-15,-1 0-3,5 0 1,-3 0-248,-8 3-133</inkml:trace>
  <inkml:trace contextRef="#ctx0" brushRef="#br0" timeOffset="35090.1596">10949 1893 14,'0'0'46,"0"0"-43,0 0 8,0 0 10,0 0 8,0 0 26,0 0 9,76 0 4,-58 0-26,1 0-20,4 0 3,-1-2-5,5 2-5,-3-1-8,12-4-6,2 0 10,4 0-6,4-2 2,1 3-4,0-1 1,-2 2-4,0 2 0,-3-2 0,-2 1-1,-1 1 2,-1-1 4,1 1-5,-3-1-3,2-1 1,-1 2 2,0-2 0,-1 0 6,3-2-5,2 2-1,3-3 0,5 2-2,2-2 0,4 1 1,1 1 1,4-2 4,1 1-2,2-2-2,1-1 0,2-3 1,1 1-1,2 2 0,-2 0 0,-5 1-2,-1 3 2,1 1 0,2 1-1,1 2 2,4 0-1,0 0 0,2-1 2,4 0-4,5-2 3,6-2-1,5 0 0,0-1 1,-2 0-1,1 0 0,-5 3 1,-2 0-2,-7 2 1,3 1 0,2 0 0,1 0 4,1 0-9,0 0 5,-1-1 0,0-1 0,0 2 1,0 0-1,-6 0 0,0 0 4,-4 0-5,2 0 1,-2 0 0,1 0-2,6 0 7,0 0-5,8 0 0,2-3-3,1-2 1,-1-2 1,1 1 1,-2 1 0,0-1-2,-1 2 2,-3-2 0,0-1-12,-1 2 11,0-1-3,-3-2 3,3 2-2,1 0-6,4-2 8,3 3 1,0-3 0,-1 0-1,1 0 1,0-2 0,1 4 0,-1-1 2,0 1-2,-1-1 0,-1 0-1,-3 1-2,3 0 4,0 2-1,4-1 0,-1-1 2,-2 2-2,-1-2 0,-2 1 0,1 2-2,1-3 2,-2 2 0,0-1 0,-1-1 2,-1 2-3,-4-1 1,-1-1 0,-1 1-2,0 1 5,2 1-3,0 0 0,-1 0 0,-5 0-1,4 0 1,0-1-1,-2 0 0,4 1 2,-5-1-1,0 1 0,-1 0 1,1 1-2,-6 1 1,2 1 0,3 0 6,5 0-6,5-2 0,4-2 1,4 1 0,-2-3-2,3 3 0,1-2-2,-1 2 3,0 0 2,-1 0 0,-2 2-2,-2-1-1,-1 1 0,2-2 1,2 1 0,5-3 3,0 2-3,-1-1 0,-1 0-2,-4 2 2,0 2-1,-4 0 1,-4 0 0,-3 0 3,0 0-3,-2 0 0,-1 0 0,-2 0 1,2 0-5,1 0 2,1 0 2,-1 0 2,-4 0 1,-1 0-3,2 0 0,-2 0-1,3 0-1,2 0 2,-2 0 0,0 0 2,0 0 0,1 0-2,-2 0 0,3 0-2,-1 0 0,7 0 4,4 0-2,3 0 1,0 0 0,0 0-1,1 0 0,2 0-2,2 0 2,-4 0 0,-1 0 0,0 0-1,-3 0 4,0 0-3,1 0 0,2 0-3,5 0 2,0 0 1,1 2 0,3-2 0,3 1 1,4 2-1,2-1 0,3 2 3,-2 1-4,1-2 1,4 1 0,2 2 0,4-3 0,2-1 0,-1 1-1,0 0 3,-3-2-3,-3 4 2,-8-2-1,-7 3 2,-9 1 0,-10-1-4,-7 4 0,-10-3 2,-6 0 0,-12 2 0,-14 0-2,-16 1-52,-14-3-73,-3 1-47</inkml:trace>
  <inkml:trace contextRef="#ctx0" brushRef="#br0" timeOffset="36810.2537">13891 3176 6,'0'0'13,"0"0"7,0 0 36,0 0-7,0 0 2,0 0 16,80-4-10,-66 4-29,2 0 17,-1 0-15,3 0-16,-1 0 2,2 0-9,6 0-6,2 0 12,3 0-13,6-3 15,1-1 6,5-1-4,3 2-8,-5 0-9,0 0 7,0 1-5,-1 2 0,2-1 0,0-2 2,1 0-4,2-2 6,2 2-3,2 2-3,4-2 0,1 0 0,4 0 0,4-2 2,0 2 2,5-3-4,3 2 3,-2-1-3,2 0 0,2 1 0,2 0-1,8 1 2,1-2 3,1 1-4,-1-1 1,1 1-2,3-1 1,5 0 0,3 1 8,-1 1 0,2 0-2,3 0-1,1 0-4,4 0 5,7-1-3,2 1-3,8-2 16,0 2-8,0 0 2,-1 0-7,2-1 0,-3-1-4,0 0 4,3 1-3,4-2 2,6-2 6,0-1-8,2 0 0,-3-1-3,-3 2 3,-5-1 0,-7 3 0,-3-2 3,-9 1 1,-4 1-4,-1 0 0,-1 1-2,-2 0 2,-2 0 0,-2-1 0,-5 0-3,0 0 5,2 0-2,-4 1 0,0 0 3,-3 1-3,1 0 0,0-1 0,-5 2 0,4 2 0,2-1 0,6 1-2,6 0 3,2-1-1,1 2 0,2 0 1,0-2-4,3 1 5,-4 1-2,-1-2 0,-2 2-1,-2 0 1,0 0 1,5 0 2,0-2-3,-2 0 0,-5 0 0,-8 1 0,-12-1-2,-7 2 2,-11 0 0,-15-1 0,-14 1-4,-14 0-24,-11 0-37,0 0-37,-3 0 56,-16 0-57</inkml:trace>
  <inkml:trace contextRef="#ctx0" brushRef="#br0" timeOffset="230712.3095">4217 4105 139,'0'0'118,"0"0"-52,0 0 5,0 0-13,0 0 6,0 0-6,0 0-19,0-2 10,0 2-21,0 0-15,0 0 2,0 0-12,0 0-6,0 13 2,3 12 1,3 11 4,2 6-4,2 2 0,2 3 16,0-2-9,0-1-3,2 2-4,-1 3 6,-4-3-5,-3-2-1,1-4 0,-4-5 2,0-6-1,-3-4-2,0-5-4,0-6-30,0-9-33,0-5-86,0 0-66</inkml:trace>
  <inkml:trace contextRef="#ctx0" brushRef="#br0" timeOffset="231260.2997">4314 4418 44,'0'0'44,"0"0"-33,0 0 13,0 0 16,0 0 11,93 0-3,-68 0-14,2-3-18,-2-3-14,-5 0 5,4-1-1,-4-2-2,-3-2-2,2-2-2,-5 0-2,-4 0-12,-4 0-3,-4-1 17,-2-1 6,0-4 12,0 0 22,0-2-14,0 3 19,0 1-5,-5 4 7,2 2 14,0 6-14,3 3 10,-4 2-10,4 0-20,0 0-10,0 2-17,0 17 1,0 13-1,0 8 4,0 7 17,4-1 1,-1 0-6,0-4-8,3-2-2,0-1-5,0-2 10,1-2-9,-1-7-2,-1-2 0,1-8 1,-3-5-6,2-5-21,-1-8-66,6 0-115,1-11-85</inkml:trace>
  <inkml:trace contextRef="#ctx0" brushRef="#br0" timeOffset="232447.5601">4835 4544 336,'0'0'47,"0"0"-47,0 0 0,0 0 25,0 0 49,0 0-24,52 2 11,-32-2-20,2-10-20,-1 0 2,-3 3-17,0-4 0,-6 3-2,-1-2 2,-3 2-4,-2-2 3,-3 0-4,-3-2 13,0 0-12,0-2 3,-3 2-2,-8 0 1,-3 3-4,0 3 2,-2 3 4,1 2 4,-3 1-1,1 0-1,1 1 2,4 13-8,-1 4 3,7 4-5,0 5 0,6 7 15,0-3-14,0 1 11,1-4 0,10-2-7,5-5-2,1 0 0,2-4 1,3-2 13,-2-6-15,4-5 4,-2-3-6,5-1 3,-2 0-2,2-3-1,0-10 5,-3 1 0,-2-2 1,-4-1-3,0-3-3,-2-1 1,-4-5-3,-4-3 0,-5-1 2,0 0-4,-3 1 13,0 4-9,-3 3 0,-5 7 3,-1 1 0,-2 3 3,0 0-2,0 5-4,3 2 4,2 1-4,3 1 0,0 0-2,3 0-4,0 0 6,0 0-4,0 1-1,0 8 0,9 0 5,5 0-2,0 0 2,4 2-1,0-2 1,-2 0 0,1-2 2,2 2-2,-1 2 0,1 1-2,1 0 5,-5 0-5,-2 1 2,2 1 0,-5 3 0,-1-2-1,0 0 1,-4-2 0,2 3 2,-4-2-6,0 1 4,3-1 0,-3-2 10,2-3-6,3-1-3,-3-5-1,4-2-1,0-1-3,7 0 4,4 0 0,4-6 15,1-7-10,0-2-3,-4-2-2,-3 2-2,-3-2-6,-6-2 8,0-3-10,3-3 8,-8-4-14,-1 0 9,-3 0 3,0 2-5,0 7 5,-10 5 4,-2 8 0,1 4 6,0 3-2,0 0-8,2 6 1,-1 17 3,7 8 2,3 7 1,0 1 4,0-5 10,16-2-9,1-7-2,2-5-6,3-5 0,1-4-4,4-9 4,1-2-32,2 0-36,1 0-177</inkml:trace>
  <inkml:trace contextRef="#ctx0" brushRef="#br0" timeOffset="232717.1181">6179 4676 161,'0'0'246,"0"0"-238,0 0 32,0 0 58,0 0-3,0 0-20,11 36-46,-13-18-5,-10 2-20,-6 1-4,-4-2-66,1-1-189</inkml:trace>
  <inkml:trace contextRef="#ctx0" brushRef="#br0" timeOffset="234268.0918">7015 4409 314,'0'0'134,"0"0"-93,0 0 18,0 0 23,0 0-39,0 0-43,0 5 6,0 12-6,0 5 13,0 4-1,0-1 2,3 0 13,0 1-20,3-3 10,0-6-17,2-1 8,0-4-10,6-4 2,-1-2 0,2-6 2,1 0-2,2-5-5,0-13-5,1-5-16,-2 1 2,-4-1 2,-2 0 22,-4 2-5,-1 5 5,-1 2 0,-1 7-1,-3 3 4,-1 1 22,0 3 8,0 0-17,0 0-13,2 0-3,1 0-3,3 8-3,3 8 6,1-1 12,-1-1-12,0 1 1,-1-2 8,5-1-2,-1 0-7,0-3 1,-3-2 1,-3-1 5,-1-1-7,-4-4 0,1-1 1,-1 0 4,-1 0-5,3 0 5,-2-6 0,1-10-10,1 1 5,-2 0 0,-1 2-8,0 3 12,0-1-4,0 6 0,0-5 2,0 4-3,0 4 1,0-3 0,0 4-5,0-1 4,2 0 0,7 1-2,4-1-2,5 2 1,3 0 4,0-1 0,3-2 0,7-3 3,4-3-3,0-1 0,4-3 5,-3 3-9,-3 1 4,-5-2 0,-3 2-2,-8 3 5,-4 2-3,-7-1 0,-4-1 7,-2 0-6,0-3 0,0 3 0,-14-2 21,2 4-17,-3 2 12,-1 2-15,1 0 8,-1 0-8,-1 10 5,2 9-6,3 8 12,4 3-7,6 0 11,2 1 1,0-5-16,13-2 9,4-4-9,5-5 1,2-4 1,1-7-2,2-4-4,-1 0-3,4-9-52,-7-7-64,-3-2-365</inkml:trace>
  <inkml:trace contextRef="#ctx0" brushRef="#br0" timeOffset="235571.5792">8838 4511 308,'0'0'200,"0"0"-188,0 0 10,0 0 8,0 0 9,0 0 12,31 26-34,-17-26 16,2 0 2,9-4-14,-1-13 3,-3-1-20,0-4 4,-4 0 4,-3-1-12,-5 1 0,-4 2-7,-2 2 4,1 3-1,-4 2 2,0 4 2,0 2-2,0 4 10,0 1-8,0 2 7,0 0 2,0 0-9,0 9-9,0 9 9,8 4 17,4 1-11,2 3 6,0-4-7,2 4 1,-5-4 7,-2 1-11,-6-2-2,-3-3 0,0 0-1,0-4 1,-5-5 1,-5-3-1,2-3 6,1-3 5,6 0-4,1 0 6,-2 0-12,2 0 23,-1 0-21,1 0-1,0 0 0,0 0-2,3-2-3,13-10-1,8-6 8,4 0-8,5-5 4,3 1-7,1-1 7,0 0-13,-2-2 5,-5-1 0,-5 0-13,-4-3 14,-8-2-4,-3-1 11,-7-5 0,-3 3 5,0-2-2,-4 2 0,-9 3-3,-1 6 24,1 5-4,7 8-6,1 5 14,2 5-19,3 2 13,0 0-22,0 9-11,0 21-1,8 15 12,4 11 2,3 4 23,-3 0-17,-1-1 20,-3-5-1,3-2-26,-4-8 14,0-4-13,-1-8-2,-1-11 2,-2-6 3,-2-7-5,1-6 0,-2-2-14,0-3 13,3-24-6,1-9-27,7-8 3,-1 5-2,3 6 19,-2 9 7,1 9 7,0 5 1,0 6-1,6 4 0,0 0-8,6 0 11,2 2-3,0 10 0,-1 1 7,-1 2-7,-2 5 0,-4-1 0,-3 1 2,-5 1-1,-2-3-2,-2-3-18,-3-1-59,-1-7-48,-2-5-352</inkml:trace>
  <inkml:trace contextRef="#ctx0" brushRef="#br0" timeOffset="236981.8118">10306 4418 226,'0'0'136,"0"0"-108,0 0 31,0 0 0,0 0 3,0 0-37,-98-33 5,73 36 8,0 12 2,4 3 1,6 3-25,-1 5 12,5-2 4,1 2-24,4-2 0,3-5-8,3-1 4,0-2-4,0-5 0,3-3 4,9-4-2,5-4 4,3 0-5,6-5-1,-1-13 1,-2-2-2,-3 0 1,-6 2 0,-2 4-2,-5 7 3,-2 4-1,-4 1 0,-1 2 0,0 0-1,0 0 1,0 0-3,0 0 2,2 10 1,1 0 1,4 1-1,0-4 0,4 1-3,4-2 5,3-4-2,6-2 3,1 0 0,6-2-6,-1-12 1,0-1 2,-2-3-4,-5 0 3,-1-1 1,-6-6 1,-2-2 2,-5-6-2,0-3-1,-2-6 0,-1-5 0,2-4 4,-1-2 3,-4 4-3,-3 2-1,0 10 4,0 6-6,-10 9 14,-4 9 9,0 8-2,-3 5-10,1 0-12,-1 28-1,-4 20-4,2 15 1,1 10 4,12 1-4,6-2 7,0-6-3,6-4 0,19-7-3,4-6 3,8-9 3,0-10 0,4-10 3,-1-9-4,-3-11 2,4 0-4,0-15 0,4-14-3,-3-9-3,1-7-15,-1-8 15,-5-5-13,-4-4 6,-3-1-8,-6 0 7,-10-1 13,-9 4 0,-5 4 1,0 7 14,-6 7-2,-10 10 12,2 12 13,4 10-13,2 10-7,2 0-17,-4 27-7,-8 22 2,0 21 10,2 8 1,1 2 16,12-6-10,3-5 6,0-10-18,19-8 0,8-9 0,10-12 0,4-10-1,3-16-30,0-4-37,0-13-24,-8-20-382</inkml:trace>
  <inkml:trace contextRef="#ctx0" brushRef="#br0" timeOffset="238363.1225">12844 4370 368,'0'0'192,"0"0"-192,0 0 1,0 0 13,0 0 10,0 0 11,31 15-10,-13-15-2,0 0 7,4 0-23,3-4-1,4-7 7,-1-3-6,-2 0-7,-1-1 0,-6-1 0,-5 0 5,1 1-2,-8-3-3,2 1 0,0 1 4,-5-2-7,1 1 3,-3 2 0,-2 5 7,0 0-6,0 4 6,0 0 25,0 3-19,0 2-5,0 1-8,0 0-4,1 0 3,11 6-7,7 10 8,4 4 16,2 4-14,-2 0 9,-1-2-3,-1 1-1,-3-2 10,-2-3-7,-2-1-10,-6-4 16,-6 1-15,-2-4 5,0 1 12,-15-1 0,-7 0 4,-2-3-14,-6-4-4,-2-1-4,3-2-41,0 0-10,4 0-22,9 0-58,7 0-24,9 1-43,0-1-78</inkml:trace>
  <inkml:trace contextRef="#ctx0" brushRef="#br0" timeOffset="238966.1897">13712 3807 114,'0'0'75,"0"0"80,0 0-34,0 0-57,0 0-39,0 0 32,-4 89 28,2-48-42,2-1 9,0 2-16,0 0-20,0-1 22,0 1-30,0 2 9,3-3-8,0-2 7,-1-4 13,-2-7-26,1-4-3,1-5 3,-1-6 0,2-6-3,-2-5 0,1-2-24,1 0 8,4-17-27,1-2-56,0-3-152,-8 3-157</inkml:trace>
  <inkml:trace contextRef="#ctx0" brushRef="#br0" timeOffset="239296.7662">13730 4191 315,'0'0'81,"0"0"-25,0 0 18,0 0-19,0 0-2,0 0-24,76-81-15,-51 73 23,1 4-19,-4 4-1,-4 0 1,0 1-14,-3 13 3,-2 4 7,-4 2-13,0-1 24,0 2-9,-3-1 0,-1-4 11,-2 1-24,-3-3 11,0 0-3,0 0-9,0-2 4,0 3-6,0-4 0,0-3 2,0 0-2,0-6-10,3-2-39,4 0-51,5-4-110,-2-10-269</inkml:trace>
  <inkml:trace contextRef="#ctx0" brushRef="#br0" timeOffset="240469.2143">14319 4093 268,'0'0'115,"0"0"-51,0 0 58,0 0-59,-98-8 12,75 12-28,4 9-12,6 6-7,0 6-6,5 2-6,3 0 11,5-1-21,0-2 0,0-5-6,13-2 0,4-4 0,7-2 5,4-5-5,3-5 4,2-1 3,-3 0 0,-3 0-7,-9-1 0,-3-9-2,-6-3 2,-5-4 0,-1-4-4,-3 0-5,0-2 4,0 3 4,-7 1 1,-2 2-2,1 3 5,3 4-3,-1 0 0,3 5 4,0 0-4,3 2 0,0 2-8,0 1 6,0 0-7,0 0-7,12-4 14,7 4-2,3-1 4,1-1 0,2 1 1,0 1-6,2-1 6,-2 1-1,1 0 4,-5 0-1,-2 0-5,-2 0 2,-4 9-6,-4 5 4,-3 8-2,-3 0 4,1 3 5,-1-3-3,2-1 11,1-3 3,0-4-13,3-4 15,-2 0-17,4-6 0,-4-3 1,6-1 4,3 0-4,1-14 5,4-5-6,-4-4-1,-1 1-11,-4 0 11,-4-4-1,-1 5-8,0 3 5,-4 6 1,-1 6 3,-2 2 11,0 4 6,0 0-4,0 0-13,1 0-16,5 13 7,2 3 9,2 4 0,2 2 10,0 1-7,0-2 1,2-3-3,-3-3 6,-2-4-11,2-7 4,-2-1 0,-2-3 5,2 0 0,0-1-5,0-17 0,0-5-8,-3-1-1,-3 0-9,-1-2 10,-2 4 3,0 1 7,0 6-2,0 1 0,0 7 2,0 2-2,0 2 3,0 3 5,0 0-8,0 0-1,7 0-1,9 0-1,7 0 6,3 0-2,1 0-1,3 0 1,-3-2-3,3-4-3,0-1-9,0-2-5,-6 2-146,-10-3-150</inkml:trace>
  <inkml:trace contextRef="#ctx0" brushRef="#br0" timeOffset="249761.3415">17340 3702 281,'0'0'66,"0"0"-28,0 0-14,0 0 30,0 0-1,0 0 16,0 0 2,5-47-28,-5 41-1,0 0-21,-2 0-5,-5 0 10,-1 0-25,-3 0 2,2 1-3,-4 1-2,0 1-4,1 3 6,-4 0 0,1 0-2,-3 0 5,1 0-3,0 7 0,2 2-1,3-1-2,6 2 3,3 3 0,3 5-3,0 3-4,3 4 7,13 5-1,5 0 1,6 3 0,0 1 0,3-1 0,1-3-2,3 2 9,2-3-7,2 2 4,2-4 3,-6-1 4,-7-2-11,-7-2 0,-7 0 4,-9 0 0,-4-4-4,0-2 0,-1-1 9,-17-2-8,-3-3-1,-8-4 0,-2-3 8,-6-3-2,0 0-12,-5-8-2,1-7-20,2-1 12,4-2-29,7 2-10,8-1-4,10 0-56,10 0-40,0-1-109</inkml:trace>
  <inkml:trace contextRef="#ctx0" brushRef="#br0" timeOffset="250209.2883">17678 3651 185,'0'0'73,"0"0"-39,0 0 36,0 0-4,0 0-7,0 0 5,78 3-32,-50-3 17,3 0-22,-1-3-13,0-3-3,-3 2-11,-7 1-3,-5 3-43,-3 0-47,-7 0-75,-5 3-42</inkml:trace>
  <inkml:trace contextRef="#ctx0" brushRef="#br0" timeOffset="250447.5879">17839 3690 62,'0'0'166,"0"0"-120,0 0 0,0 0 50,0 0 22,-3 105-23,3-68-55,0 6 12,0-1-27,0 2 23,3-4-20,-3-2-22,0-5-6,1-5 0,-1-2 3,0-6-7,0-5-11,0-6-49,0-6-45,0-3-83,0 0-10</inkml:trace>
  <inkml:trace contextRef="#ctx0" brushRef="#br0" timeOffset="250625.9928">17773 4137 38,'0'0'211,"0"0"-41,0 0-26,0 0-36,0 0-85,0 0-20,-4-3-3,23 3 12,5 0 0,4 0-3,5-2-8,4-1-2,0-1 1,4-2-43,1 0-51,1 0-57,-3-1-48</inkml:trace>
  <inkml:trace contextRef="#ctx0" brushRef="#br0" timeOffset="251049.2015">18192 3682 285,'0'0'189,"0"0"-134,0 0-14,0 0 4,0 0-22,0 0-20,-3 59 18,3-17 34,0 0-31,0 0-12,0-3 2,0-2 4,0-6-17,0-4 6,2-6-7,-1-6-4,1-4 1,-1-8-53,4-3-93,-1 0-109,4-18-20</inkml:trace>
  <inkml:trace contextRef="#ctx0" brushRef="#br0" timeOffset="251449.9283">18209 3690 469,'0'0'112,"0"0"-48,0 0-61,0 0-3,0 0 0,0 0 0,53 45 32,-27-15 6,-3 1-23,0 3 17,-1-2-25,1-4 8,-2-2-13,0-4 6,-1-2 1,-4-5-7,-2-2 0,-2-3 2,0-3 0,-3-1-4,-1-5 0,-2-1 2,0 0-2,4-10 5,-3-11-2,4-6 7,-2-5-2,-3-1-8,-2-2 0,-2-1 7,-1-2-7,-1 1 2,0 3-1,0 3 3,0 9-3,0 5-2,0 7 1,-3 5-33,2 3-3,-1 2-102,-2 0-198</inkml:trace>
  <inkml:trace contextRef="#ctx0" brushRef="#br0" timeOffset="252129.628">19008 3691 134,'0'0'116,"0"0"-39,0 0 13,0 0 4,0 0-28,-79-64-43,55 62 9,-2 2-13,-3 0-5,4 3 15,1 12-24,3 8 7,2 4-4,2 7-1,4 4 19,5 3-3,4 1 10,4-2-2,0-2-18,0-3 1,14-5-12,2-6 2,2-4 3,4-9-7,2-3 0,0-6-1,-2-2 9,-1 0-8,-2 0 0,-7-5-6,-5-1 0,-6-2-4,-1-1 10,0-4-1,-5-2-14,-4-2-5,3 2 19,-1 3-7,6 1 6,1 1-11,0-1 13,4-1-1,14 2 7,6 1-6,4 3 1,2 3 2,1 3 6,-3 0-5,-5 6-3,-2 9 2,-6 2 5,-5 1-16,-5 0 6,-2 1 2,-3 1 7,0-2-7,0 0-9,0-2-9,0-5-66,0-5-108,0-6-112</inkml:trace>
  <inkml:trace contextRef="#ctx0" brushRef="#br0" timeOffset="252552.8607">19375 3593 250,'0'0'244,"0"0"-118,0 0-32,0 0-55,0 0-14,0 0-15,0 76 5,-1-30 13,1 6-7,-3-1-11,0-2 19,-2-4-14,1-5-1,0-9-9,4-7 1,0-3-6,0-6 0,0-4-2,5-4-2,4-5 3,2-1 1,5-1 9,4 0-6,5-1 1,3-11-4,2 0 6,0 0-14,-3 0 6,-3 3-25,-3 0-9,-2-1-41,-4 2-74,-6-2-126</inkml:trace>
  <inkml:trace contextRef="#ctx0" brushRef="#br0" timeOffset="252985.1895">19820 3623 407,'0'0'207,"0"0"-185,0 0-17,0 0 0,0 0 42,9 98 35,-8-58-43,1-1-15,-1-2 7,1-2-29,1-4 16,-1-2-15,1-5 1,-2-4-1,-1-5-1,2-8-4,-1-2-13,3-5-59,1 0-70,-1 0-151,1-14-22</inkml:trace>
  <inkml:trace contextRef="#ctx0" brushRef="#br0" timeOffset="253229.6602">19813 3612 492,'0'0'59,"0"0"-48,0 0-4,0 0 14,34-79 24,-16 70-3,4 2 15,5 2-39,4 2-12,0 3 3,-1 0-7,-5 0-2,-5 3 0,-2 9-20,-7 2-33,-5 2-58,-6 5-27,0 2-54</inkml:trace>
  <inkml:trace contextRef="#ctx0" brushRef="#br0" timeOffset="253486.1139">19836 3818 162,'0'0'63,"0"0"-7,0 0 65,0 0-9,0 0 6,0 0-31,88 3-53,-59-3-7,-2 0-21,-5 0-1,-1 0-3,-5 0-2,-5 4-6,-5 10-28,-6 4-32,0 6 2,-12 3-17,-12 2-63,-4 2-11,-2-1 6</inkml:trace>
  <inkml:trace contextRef="#ctx0" brushRef="#br0" timeOffset="253671.031">19856 4113 57,'0'0'140,"0"0"1,0 0-25,0 0-16,0 0 17,94-2-33,-55-11-56,0-4-10,-1 3 8,-5 1-20,-3 2-2,-5 4-4,-1-1-4,-2 2-8,-2 2-29,-5 1-65,-5 0-103,-3 0-159</inkml:trace>
  <inkml:trace contextRef="#ctx0" brushRef="#br0" timeOffset="254751.742">21384 3454 263,'0'0'90,"0"0"-39,0 0-13,0 0-7,0 0-19,0 0 11,-84-2-5,65 23-15,1 5 6,0 5-6,2 9 12,5 4 36,6 3-23,5 1 32,0-3-32,0-9-20,14-4 14,5-6-13,5-7-6,0-5 16,5-5-18,3-6 10,4-3 2,0 0-10,-3-12 6,-1-5-9,-5-1 4,-7-3-2,-4-3 9,-8 0-11,-7-3 1,-1-2 2,0 1-6,-16-1-2,-8 5-15,-3 3 9,-3 4-38,-1 7-18,-2 5-93,0 5-161</inkml:trace>
  <inkml:trace contextRef="#ctx0" brushRef="#br0" timeOffset="255021.1999">21294 3645 66,'0'0'119,"0"0"4,0 0 21,0 0-44,0 0-31,0 0-49,79 18 25,-51 4 5,1 2-36,-1 0 19,-1 0-20,-3-1-11,1 0 18,-1-2-19,0-3 4,-3-3-5,-3-3-2,-1 0-6,-4-3-28,-4 0-84,1-3-84,-6-3-113</inkml:trace>
  <inkml:trace contextRef="#ctx0" brushRef="#br0" timeOffset="255559.6624">21852 3532 287,'0'0'20,"0"0"-6,0 0 17,0 0 79,0 0-5,0 0-80,-18 36-20,18 6 44,0 3 4,0 2 3,0-6-15,12-6-33,4-4 9,1-8-14,2-6-1,4-4-1,-2-9 6,3-4-5,2 0-2,3-12 0,0-11 1,-2-4-1,-6-3 0,-7 0-3,-7-3 3,-2-1-3,-2-2 3,-1 0-17,-2 1 3,0 3-44,0 6-12,0 10-37,-4 6-118,-3 10-98</inkml:trace>
  <inkml:trace contextRef="#ctx0" brushRef="#br0" timeOffset="256092.2687">22394 3464 475,'0'0'219,"0"0"-195,0 0-20,0 0 6,0 81 4,3-37 45,-2 0-25,1-2-5,1-3-7,1-3-20,-3-1-1,-1-6 2,2-1 1,-2-6-5,3-4 1,-2-7-22,2-5-22,4-6-108,-1 0-110,2-9-71</inkml:trace>
  <inkml:trace contextRef="#ctx0" brushRef="#br0" timeOffset="256593.5421">22414 3529 390,'0'0'117,"0"0"-73,0 0 42,17-92-22,-1 72-16,2 4-1,2 7-27,3 3 6,0 6-26,-2 0 9,3 16-9,-5 5 0,-4 5 1,-6 1 1,-3 0 4,-6 3-6,0 2 0,-13-2-6,-11 0 6,-4-3-14,-1-4 1,2-5 13,8-8-10,7-5 10,8-5 0,4 0 3,0 0-4,0 0 1,8-1 0,9 1-6,7 0 9,1 0-3,0 7 0,-1 5 2,-3 3-3,-2 1 1,-2 1 0,-2 1 13,-5 0-10,-4-1 8,-3-1-11,-3 3 4,0-3-4,-15 2 2,-6-3 2,-4-2-8,-5-3-8,-2-6-16,1-4-44,3 0-79,4-6-16,8-10-77</inkml:trace>
  <inkml:trace contextRef="#ctx0" brushRef="#br0" timeOffset="256963.3478">22871 3405 325,'0'0'181,"0"0"-70,0 0-26,0 0-41,0 0-41,0 0 0,23-3 5,3 3-1,4 0 21,0 0-25,3 0-3,-2 0 6,-5 0-6,-7 2-25,-9-1-57,-10 4-112,0 1-42,-6 1 0</inkml:trace>
  <inkml:trace contextRef="#ctx0" brushRef="#br0" timeOffset="257163.8955">22975 3464 182,'0'0'277,"0"0"-217,0 0-19,0 0 36,0 0-5,-9 89-24,9-64-22,0 4-13,0-1-1,0 4-8,0-1 2,0 1-6,-4-3 4,-5-2-13,5-4 8,-2-4-28,0-2-8,1-5-100,-5-5-75,2-2-48</inkml:trace>
  <inkml:trace contextRef="#ctx0" brushRef="#br0" timeOffset="257357.6417">22883 3870 323,'0'0'219,"0"0"-148,0 0-38,0 0-26,0 0 14,0 0 42,105-22-42,-62 11-4,-1-1-17,-1 1 6,-5 4-15,-6 0-22,-8 2-69,-4 3-32,-6 1-70,-6-1-73</inkml:trace>
  <inkml:trace contextRef="#ctx0" brushRef="#br0" timeOffset="257711.8734">23356 3356 507,'0'0'104,"0"0"-92,0 0 10,0 0 47,0 0-4,116 13-18,-68-13-45,1 0 12,-1-7-14,-6-1 5,-9 2-10,-8 2 5,-9 4-30,-8 0-4,-5 0-79,-3 0-145,0-3-149</inkml:trace>
  <inkml:trace contextRef="#ctx0" brushRef="#br0" timeOffset="257965.818">23590 3378 347,'0'0'115,"0"0"-38,0 0 53,0 0-58,0 104-15,0-74-20,0 1-19,0 1 26,3 2-24,-1-3-18,1-2-1,-2-1-1,1-4 0,-1-2-9,-1-1 5,0-5-28,0-4 1,0-3-68,0-4-147,0-5-156</inkml:trace>
  <inkml:trace contextRef="#ctx0" brushRef="#br0" timeOffset="258814.7584">25057 3789 307,'0'0'174,"0"0"-123,0 0 6,0 0 60,0 0-46,0 0-42,-26 1 1,6-5-28,-3-5 12,1-3-3,-2-5-8,2-2 2,2-10-5,1-4-7,1-6 0,1-3-14,0-2 18,1-4-5,-1 0-32,3-2 40,4-2-1,5 0 1,5 4-6,0 6 11,0 12-5,8 12 0,-1 7-3,-4 8-2,0 3 5,-1 0-10,1 21 9,-3 23-13,0 18 14,-21 16 0,-13 4 6,-5-2-4,3-9-2,9-12 0,11-11 5,7-10-1,6-8-4,3-9 0,0-6 4,3-4-3,17-7-1,13-4 3,17-1 34,15-20-30,5-8 4,1-3-11,-7-1 4,-9 3-12,-9 5-21,-12 1-71,-10 6-155,-6 2-187</inkml:trace>
  <inkml:trace contextRef="#ctx0" brushRef="#br0" timeOffset="259447.8758">26179 3274 429,'0'0'144,"0"0"-108,0 0 8,0 0-30,-112 47-10,76-11 26,2 6-9,4 6-1,8 1 32,8-4-37,11-5 6,3-5-21,1-6 0,19-4 5,7-7-5,10-6 0,9-7 1,9-5-1,8 0-12,1-11-48,-4-7-153,-11 1-219</inkml:trace>
  <inkml:trace contextRef="#ctx0" brushRef="#br0" timeOffset="259801.8702">26467 3236 201,'0'0'272,"0"0"-198,0 0-74,0 0 7,-2 92 43,1-42 60,-1 1-56,-2-4-6,1-3-42,0-8 12,3-5-18,0-5 8,0-6-9,0-7 1,0-5-16,4-6-14,2-2-63,3 0-104,-3-7 1,-2-8-32</inkml:trace>
  <inkml:trace contextRef="#ctx0" brushRef="#br0" timeOffset="260171.7145">26488 3374 49,'0'0'95,"0"0"60,6-79 2,-5 67-41,-1 10-3,0 2-38,0 0-31,2 0-24,5 14-19,8 18-1,3 8 4,3 3 0,1-1 5,-1-1-6,0-7-2,0-1 3,1-2 2,3-8-5,-2-4 1,1-9 0,-4-7 0,-4-3-2,-3 0 0,-3-3 9,-1-13-3,0-4 4,-1-4 0,-4-5-10,1-5 7,-4-3-7,-1-3 0,0-4 1,0 1 1,0-1-2,0 3 0,-6 8-33,3 9 19,3 7-23,0 7-49,0 9-124,0 1-159</inkml:trace>
  <inkml:trace contextRef="#ctx0" brushRef="#br0" timeOffset="260619.4356">27189 3189 395,'0'0'123,"0"0"-49,0 0 3,0 0-39,-87-19-3,62 46-32,0 14-1,2 13 34,2 3-31,9 4 33,6-9-22,6-8-8,0-7-5,14-5-3,2-6 0,5-8-5,3-6 12,4-6-7,5-6 0,1 0 6,-1-12-7,-3-6 1,-3-5 0,-9-1 6,-2-4 2,-5-8-8,-5-2 0,-2-4 10,-4 0-11,-4 1 1,-13 2 0,-7 3-8,1 7-17,1 5-7,0 9-80,5 8-178,1 7-70</inkml:trace>
  <inkml:trace contextRef="#ctx0" brushRef="#br0" timeOffset="260989.2675">27615 3179 344,'0'0'182,"0"0"-114,0 0-32,0 0 7,0 0-23,0 0 1,39-3 7,-11 3 3,5-1-11,-1-1-16,-2 1-1,-2-1 0,0 2-3,-3 0-7,-5 0-48,-4 0-69,-8 0-74,-8 0-64</inkml:trace>
  <inkml:trace contextRef="#ctx0" brushRef="#br0" timeOffset="261220.9501">27718 3238 122,'0'0'348,"0"0"-244,0 0-36,0 0-22,0 0 6,-6 96 6,6-68-45,0 0 15,0-2-20,2 1 0,-1 0-2,1 0-5,-2-2 1,0 0-1,0-4-1,0-2-1,-3-1-23,-2-3-54,-1-2-181</inkml:trace>
  <inkml:trace contextRef="#ctx0" brushRef="#br0" timeOffset="263009.8674">28906 3346 155,'0'0'30,"0"0"17,0 0 21,0 0-45,-94-4 11,79 11 10,3 4-12,5-1-5,2 4-8,2 3 13,2 2 12,1 1-23,0-2 4,0-1-16,6-4-4,7-1 9,1-3-11,-1-3-1,-1-3 2,3-3 4,3 0-6,1 0 0,-2-4 8,-1-4-6,-7 1-3,-3 2 1,-3 2 15,-1 2-15,-2 1 31,0 0 5,0 0-12,0 0-1,0 0-25,0 4 0,1 14 3,6 5-2,-2 2 20,1 6-3,-2-3-14,-1 1 14,-1-2-13,-2-2 0,0 0 5,0-4-3,0-2-1,-2-4-3,-2-6 3,-2-3 0,3-3-3,-2-1-3,-2-2 9,-2 0-5,1 0-1,4 0-3,-1 0 3,5 0-6,0-4 3,0-2 0,0 1-1,0-5-7,0-1 6,0-2-1,6-2-6,3 0 3,5 1 6,-2-6-3,1 2-2,5-2-8,0 1 6,0 1 4,4-3-4,3 0-1,2-2 4,-1-2-10,2 3 14,-2 1-13,0 0 10,3 1 2,1-1-5,2 2 6,1 1 0,-4 0 1,-4 5-5,-10 6-13,-5 4-1,-8 3-18,-2 0-49,0 0-20,-9 0-83,-9 0-120</inkml:trace>
  <inkml:trace contextRef="#ctx0" brushRef="#br0" timeOffset="264197.4311">29407 3300 268,'0'0'116,"0"0"-32,0 0-23,0 0 11,0 0-32,-97 57 1,81-31 16,2-3-23,8-2-13,1 1 10,5-6-31,0-1 11,0-2-11,0-5 1,8 0 1,7-3-2,6-4-3,1-1 3,1 0-14,-2 0 3,-7-4-14,-4-7-20,-3-3 38,-1-2-13,0 0-10,1 2 18,-4 0 12,2 4 5,-5 2 29,0 2-12,0 3 23,0 2-25,0 1 10,0 0-11,0 0-19,0 0 0,2 0-9,4 0 6,1 8-5,5-1 10,1-3-2,2-1 0,0-3 5,3 0-12,-1 0 6,2-7 1,-1-7-7,0-5 9,2-7-2,-4-5 0,1-10-3,0-5-1,-4 0 2,-4 1 2,-4 1 7,-2 3-2,-3 4-5,0 7 10,0 10-10,0 7 16,-3 7-5,1 4 8,-1 2 1,0 8-20,-1 24-7,-2 12 7,-3 11-4,6 1 4,3-2 0,0-4 1,0-2-3,6-6 7,9-5-5,3-7 0,4-7 0,3-5-1,4-6 1,-1-3 0,2-6-1,0-3 1,-1 0 0,0 0-2,1-11-22,-5-7 19,1-4-8,-6-5-8,-4-3 20,-3-1-21,-6 4 22,-4 6-3,-3 6 6,0 6 5,0 0 6,-10 5-2,-5 2 2,1 2-11,2 0-4,-1 15 1,4 12-6,3 4 6,4 1 3,2-1-1,0-8 6,0-2-3,13-4-5,0-4 0,3-6 0,7-6-3,-2-1 3,6-1 0,-1-19-1,0-4-3,-3-3 2,-6-4-1,-1-6 6,-1 1-3,-1 3 1,-2 6-1,-5 10 6,0 12 4,-5 5-3,1 0-7,2 4-17,1 17 17,3 3 0,1 3 3,-1-1-2,-2-2 3,0-3-4,-2-3 0,-2-2 4,-1-2-10,-2-3 6,0-1-23,-15-2-66,-16-5-235</inkml:trace>
  <inkml:trace contextRef="#ctx0" brushRef="#br0" timeOffset="264513.5101">29491 3160 286,'0'0'124,"0"0"-89,0 0-1,0 0 14,106-6 18,-63 6-44,12-2 9,11-2-28,8-4 6,-2-1-18,-6 0-113,-11 2-206</inkml:trace>
  <inkml:trace contextRef="#ctx0" brushRef="#br0" timeOffset="265083.852">31014 3197 389,'0'0'48,"0"0"-38,0 0-10,0 0 7,-94-18 19,73 32 12,5 13-7,-1 9 13,2 5-8,2 1 13,6-3-21,4-4-8,3-5 14,0-5-27,3-3 2,13-6 9,7-4-18,8-9 9,9-3-9,5 0-9,2-14-60,-6-2-101,-8-2-114</inkml:trace>
  <inkml:trace contextRef="#ctx0" brushRef="#br0" timeOffset="266117.7228">31362 3250 261,'0'0'219,"0"0"-144,0 0-23,0 0 7,0 0 2,-86-49-30,64 49-14,0 0-15,4 21 6,0 8-8,3 8 1,6 0 13,3-2 25,5-5-38,1-4 10,0-6-11,1-6 8,10-3-13,7-5 5,7-5 0,5-1 6,6-7-6,1-13-12,-6-4-15,-5 0-13,-7-2 34,-9 1-7,-1 3 13,-4 4-7,-3 5 17,-2 6-8,0 4 50,0 3-27,0 0 6,0 0-31,0 0 4,0 18-10,0 5 3,0 1 3,0-1 0,0-2-4,8-3 4,3-2 0,2-6 3,5-5-11,3-5 8,6 0-6,0-3-5,3-12-31,-2-5 37,-3 1-19,-4-4-17,-7-1 36,-1 1-8,-3 5 6,-2 5 7,1 6 0,-5 6 25,-1 1-13,2 0-11,-1 11 1,2 11 3,-1 4 7,-1 0 5,-3-2-14,2-3 18,-1-3-5,0-1-10,1-4 6,-3-4-4,0-3-8,0-2 0,0 0 6,0-4-8,0 0 2,1 0-7,2-8 7,2-10-40,2-6 9,5-2-1,-2 0 17,2 1 10,-1 4 5,-1 3 0,3 6-4,0 4 11,1 7-7,0 1 15,2 0-10,-2 9 9,-1 9-10,2 3-1,-1 0 18,2-1-18,-1-2 13,0-5-10,-2-1 8,0-3-14,0-3 0,1-4-1,3-2-6,4 0-99,-5 0-380</inkml:trace>
  <inkml:trace contextRef="#ctx0" brushRef="#br0" timeOffset="267721.4711">1942 5677 204,'0'0'107,"0"0"-90,0 0 69,0 0-15,0 0 16,0 0 5,-12-38-48,12 38 6,0 0-28,0 0-17,0 0-5,0 7-18,3 19 18,8 15 6,2 7 1,-1 7 23,-3 1-15,6-4-1,-6-3-2,3-4-8,1-4 4,-4-3-8,0-2 5,-3-2-5,-3-4 0,-3-1 0,0-8-8,0-8-46,3-3-110,-3-10-83,3 0 11</inkml:trace>
  <inkml:trace contextRef="#ctx0" brushRef="#br0" timeOffset="268392.103">2018 6131 249,'0'0'123,"0"0"-111,0 0 5,-9-80 25,9 59 17,2 4 7,11 3-20,1 3-17,3 4 16,3 3 5,5 4-44,4 0 15,-1 2-5,0 11-9,-4 3 6,-3 2-5,-6 1-6,-9 4-2,-6 6 7,0 2-5,-22 4-2,-11-1 2,0-2-2,-1-9-1,2-9 0,7-6-9,5-6-3,9-2 8,5 0 0,3 0 5,3 0 27,0 0-16,0 0-3,0-2-8,6-1 0,11-2 0,5-1 3,6 2 4,9-2 5,0-2-8,5 0 2,4-6-5,1-1 1,0-2 5,-2-3-5,0 3-1,-8-5-1,-1 3-3,-8-2 1,-7 3-2,-6 1-4,-10-1 7,-5 2 1,0-2 0,-14 1-3,-5 3-4,-2 6 7,0 3 2,3 3 3,3 2 17,2 0-21,7 7 1,0 12-2,4 7-9,2 4 9,0-2 1,8-1 3,11-4 1,1-5 0,5-5-3,2-5-2,3-8-1,4 0 0,2-8-26,0-8-59,-5 0-243</inkml:trace>
  <inkml:trace contextRef="#ctx0" brushRef="#br0" timeOffset="269926.47">3770 5896 186,'0'0'78,"0"0"-3,0 0 47,0 0-27,0 0 20,0 0-68,0-9-27,0 14-1,0 11-8,0 8 0,0 4 15,7 0-20,4 1 14,1-1-14,-1-2 0,3-4 4,2-2-6,-1-2-4,0-6 0,-1-1 0,0-5-3,-3-6 3,7 0 0,-3 0 6,4-13-1,-1-8-5,3-5 0,1-3-21,-7-1 19,-4 0-10,-4 1-1,-1 0 5,-4 4-6,-2 4 14,0 3 0,0 3 2,0 7 6,0 2-1,-2 6 10,1 0-6,1 0-1,0 6-14,0 14 4,0 7 0,9 3 5,4-4-3,-1-3 5,2-2 2,0-1-8,0-3-1,-1-4 0,7-4 7,-1-4 2,5-5-9,1 0 4,8-8-4,-2-10 2,-1-1-5,-7-2-5,-4 1-14,-5-2 19,-3-2-11,-3 1 14,-4 2-5,-2 4 7,1 4-2,-3 5 0,0 3 5,0 3 14,0 2-12,7 0-7,4 1-7,4 13-2,4 1 9,0 3 0,-4 0 9,0 0-3,-1 2-5,-8 1-1,-5 1 10,-1 1-6,0-2-4,-13-2 0,-5-3-7,1-5 3,3-4-24,6-4 22,2-3-2,6 0 12,0 0-8,0 0 3,0 0-7,0 0 6,3 0-6,15-2 8,1-7 4,8-1 1,3-6-2,6 1-3,3-6 10,2 0-11,0-3 1,-2 0 0,-8 1-2,-3 2 4,-10 3-4,-6-1 1,-3-3 0,-6-1-2,-2 2 4,-1 1-1,0 2 2,0 6 3,-7 4-5,-5 4 0,-2 4 8,-3 0 1,3 12-9,-1 12 1,6 4-1,5 7 2,4 0-2,0-5 0,4-1 3,13-5 3,5-8-6,2-2 3,3-5 1,1-6 3,3-3-14,2 0-10,-3 0-58,-3-2-161,-9 1-276</inkml:trace>
  <inkml:trace contextRef="#ctx0" brushRef="#br0" timeOffset="270497.0091">5278 5770 271,'0'0'214,"0"0"-198,0 0 58,-81-8 6,53 18-48,3 6 4,4 5 4,6 3-31,2 6 12,5 3-3,4 2 6,4-2-3,0-3-13,0-6 3,9-2-9,7-9 0,2-3 2,4-5-1,4-5 2,-3 0-5,1-6-14,-4-11 11,-4-2-1,-1-4 2,-6-3-5,-2-3 7,-5-9-4,1-9 3,-3-5-5,0-4-4,0 2 6,0 6 4,-3 4 9,-9 9-9,2 11 27,-1 6 6,4 11 11,4 4 16,3 3-47,0 5-13,0 24-5,3 13-9,9 16 14,-2 6 0,3 1 7,1-3-9,1-13 2,3-11 0,3-9-2,4-11-31,5-14-56,1-4-57,3-8-478</inkml:trace>
  <inkml:trace contextRef="#ctx0" brushRef="#br0" timeOffset="278954.5072">6907 6084 356,'0'0'175,"0"0"-172,0 0 4,0 0 46,0 0-9,0 0 17,0 0-35,62 49-22,-43-49 25,0 0-16,7 0-5,1-8-1,2-9 7,4-2-14,2-5 0,0-1-19,-4-2 14,-5 2-25,-5-2 5,-5 1 22,-7-2-7,-1-5 10,-2-2 0,-3-6 6,1-2-6,-1-1 0,0 0 0,-2 2 2,-1 2 4,0 2-6,0 2 0,0 3 5,0 1 16,-3 5-7,-5 6-5,3 6 23,1 9-29,1 3 28,1 3-12,1 0-14,1 0 9,0 0-14,0 17 0,0 13-6,0 13 14,0 12-4,7 6 11,2 8-12,1 2 26,-2-6-27,7-5-1,-5-12 0,4-10 3,2-5-5,1-9 1,2-3-2,9-6 2,1-9 0,2-4 0,3-2 4,2-5 1,3-14-5,-2-2 0,-3 0-13,-4 0 10,-7 1-10,-2 2 12,-4 0-3,-6-2 3,0-1-3,-3-3 4,-2-2-1,-1 1 1,-4 3 0,-1 2 0,0 2-2,-1 6 2,-8 3 0,-1 2-1,-1 4 3,3 3-2,-2 0 1,0 8-1,1 13 0,1 9-2,1 5 2,7 1 0,0 0 3,3-3-9,13-4 11,3-7-5,1-1 1,2-4 9,2-2-10,0-5 0,-1-3 7,-1-7-6,-3 0 2,1 0-1,-4-12 1,-4-5 4,-4-6-14,-8 0 7,0-7 0,0 1-11,-17-2 10,-8-5 1,-1 4-5,-2 0 4,3 5 1,5 6 0,2 7 0,8 3 10,5 8-4,4 3 7,1 0-11,0 0-2,1 0-9,16 0 7,11 0 2,5 5 0,3-4 0,5-1 0,3 0-1,-3-1-16,-2-9 3,-3-1-16,-9 4-43,-5 2-48,-8 2-74,-8 3-8</inkml:trace>
  <inkml:trace contextRef="#ctx0" brushRef="#br0" timeOffset="279317.8">6848 5779 232,'0'0'145,"0"0"-75,0 0-31,0 0-23,0 0 4,0 0 43,94 0 12,-39-5-6,14-5-45,8-5 4,9-2-13,1-2-11,-6-2-3,-4 3-1,-4 1-6,-5 2-16,-9 4-70,-10 2-175</inkml:trace>
  <inkml:trace contextRef="#ctx0" brushRef="#br0" timeOffset="280821.8298">9189 5761 435,'0'0'66,"0"0"-31,0 0 9,0 0-27,0 0 20,0 0-18,28-27 1,-4 9-5,-1 0-9,1 0-4,-4-1-2,-4 4 3,-7 2-6,-4 4 8,-4 3-5,-1 1 2,0 2-2,0 2-2,0-1 0,0 2 2,-4 0 1,1 0 2,-2 2-2,1 16 1,-1 8 7,5 6-7,0 5 10,0-4-9,6-5 17,6-3-20,3-7 3,-3-5 5,2-2-2,0-5-6,0-4 0,4-2 7,1 0-8,-2 0 5,0-11-7,-3-3 3,-1-3-16,4-5 13,-1-2 3,1-5-16,2 1 9,-6 5 3,1 8 4,-5 4 3,-2 4-3,3 1 28,-2 3-16,4 0-7,4 3 3,-1 0-6,2 3 2,-2 12 13,1 2-7,-2-1 10,-1 5-6,-4-3-12,-3-1 8,-3-2-6,-3-3-4,0-1 4,0-4 2,0 0-5,0-3-1,0-4 1,0 0-4,0 0 3,0 0 0,0 0-1,0-11-2,3-6 0,4-5-2,5-2 2,3-2-6,0 3 9,3 1 0,-2 5-8,-2 7 15,2 1-8,-2 4 1,-1 2-8,-1 3 7,1 0-5,-1 0 6,3 3-3,-1 8 6,-1-1-3,2 4 0,-4 3 0,-3-1 9,0-1-7,-5 2-2,1-7 3,-2-2 1,-1-4-4,1-4 0,-1 0 4,1 0-3,-2 0 1,1-6 2,1-12-4,1-4 0,4-4-1,1 0-3,1 4 4,1 2-2,-1 3 2,0 4 0,-3 6-5,1 2 8,1 5-8,-2 0 4,3 0 1,4 11 5,-2 2-5,-1 4 4,2-1 4,3 4 1,1-2-11,-2 2 2,2-1 0,-4-4 3,3-2-3,-1-2-1,0-8-10,0-3-38,-2 0-14,-3-9-85,-3-7-163</inkml:trace>
  <inkml:trace contextRef="#ctx0" brushRef="#br0" timeOffset="281122.647">9421 5505 711,'0'0'36,"0"0"-36,0 0-7,0 0 7,0 0 0,0 0-112,36-18-107,-27 16-190</inkml:trace>
  <inkml:trace contextRef="#ctx0" brushRef="#br0" timeOffset="281978.049">10467 5380 257,'0'0'99,"0"0"-49,0 0 50,0 0-24,0 0 20,0 0-17,-18-12-55,18 15 4,0 29-27,3 17-1,10 18 30,-2 6-14,1 2 9,-3-2 5,0-7-25,0-9 19,4-7-22,-5-5-1,-1-3 4,-1-2-1,0-5-4,-3-6 0,6-7-9,-3-6-7,3-9-57,0-7-41,-2 0-138,1-10-166</inkml:trace>
  <inkml:trace contextRef="#ctx0" brushRef="#br0" timeOffset="284585.3009">10550 5617 157,'0'0'158,"0"0"-95,0 0 29,0 0-28,0 0-19,84-62 15,-55 62-17,2 0-4,0 0-18,-1 10-17,-6 5 6,-8 3-10,-7 6-15,-9 2 15,0 7 4,-21 0-1,-10 4-3,-5-6-4,0-7 0,3-6-27,7-7-21,6-7-12,8-4 64,8 0 0,4 0 17,0 0-17,0-3 0,0-3 7,10-2-6,4 1 12,8 1-1,2 0 4,3 0 5,3 3-12,-1 0 8,4-2-14,3-2-2,2-2 16,-1-5-15,6-1 0,2 0 5,-2-3-4,-4 0-3,-3-1 0,-8-1-4,-1-1-3,-3-3 7,-5-5 0,-1-1 1,-3-5 2,-2-2-3,-7-3 0,-3 1 0,-3 0 0,0 3 3,-4 6-2,-14 5-1,0 3-6,-1 3 6,1 4 0,1 4 2,4 4-7,0 4 5,5 1-5,3 2 4,1 0-1,-2 20-2,2 14 4,-1 12 0,2 6 1,3 7 3,0 0 4,2-4 19,11-3-17,2-10 9,4-5-14,1-5-3,8-5 2,2-5-3,4-6-1,5-9 3,0-7 2,0 0-5,0-1 0,-5-14-1,-3-2-1,-5 1-4,-9-1-4,-6-1-10,-8 0 3,-3-3 14,0 0-13,0 3-9,0 1 22,-9 7 4,-3 0-1,-1 6 25,2 1-21,-1 3 12,0 0-9,0 2 0,0 14-8,3 4 2,6 1-1,3-2 4,0 1-4,0-3 0,8-4 0,5-2 5,2-7-12,4-4 17,4 0-10,2 0 1,-1-4 0,0-7-2,-6 2-2,3-3 3,0 0 7,0 1-6,3-1 2,-2 2-3,2 2 3,-5 0-7,4 6 8,2 2 2,-1 0 7,0 0-10,0 2 7,-7 8-10,-2 0 5,-1 2-5,-5 2 0,-2-1 0,-1 0 23,-2-1-13,-4 1-1,0-1-9,0-2 6,0-2-9,0-3 3,0-4-14,0-1 5,0 0-7,0-6 8,2-9-11,-1-2 3,4 1 13,-2-1 4,5 3-1,-1-2 0,3 4 4,-1-1-4,-1 4 0,4 3 7,-5 3-3,1 1-4,3 2 0,0 0 8,3 0-6,-1 0-4,-3 11 2,-2 2 0,1 2 2,-3-1-2,-2 2 6,-1 0 15,-1 0-21,-2-1 7,0-2-5,0 0 8,0-7-9,0-4-1,0-2 0,0 0 11,1 0-1,-1 0-8,2-5-2,-1-11 8,1-5-14,5-2 7,2-1-1,2-2 0,3 8-12,-2 3 10,-4 4-1,4 5 3,-3 2-4,1 4 4,3 0 0,-2 0-9,1 0 3,1 10 6,-2 4 0,1 1-1,-2-2 1,2 2 0,1-2 1,6-3 2,4-2 2,7-4-5,6-2 4,4-2 2,-1 0-2,-2-14-4,-4 0 0,-4-2-7,-7-1 0,-10 1 7,-6-2 0,-6 1-8,0-1-1,-6 3 8,-9 3 1,2 3 1,-1 3 5,2 3 5,3 3-6,0 0 1,2 4 1,-2 13-7,4 3 0,4 1 13,1-2-8,0-1-3,0-1-2,3-4 4,7-2-8,1-2 4,1-2 0,2-2-2,0-4 7,2-1-5,-1 0 0,0 0-15,2-8 14,2-9 1,-2 2 0,0 0-1,-3 1 3,1 2-2,0 0 1,1 3-1,6 2 25,-2 2-23,-1 5-1,-2 0 13,-1 0-7,-2 5-6,-1 8 3,-1 1-3,-3 1-1,-5 0 0,-1 0 0,-3 1 8,0-1-7,0-1-2,0-5-7,0-6-4,0-2 5,0-1-14,-1 0 21,-1 0-7,1-7 0,-1-5 1,2-1 3,0-4 4,0-1-4,11 0 3,1-2 0,4 4 3,-1 0-3,1 6 0,-4 4-1,0 6-1,0 0-4,6 0 0,2 11 6,2 2 20,2 2-18,-5 3 12,-1 0-9,-1 0-4,0-1 17,1-3-18,0-4 5,0-2 0,-4-4-4,0-1-1,-2-3 0,3 0 4,0 0 1,0-6-4,-1-8 3,-4-4 7,0-3-7,-1-4-4,0-8 0,2-7 2,-2-8-3,0-6 1,0-3 0,1 1-3,-2 6 7,-5 11-4,-2 12 4,-1 14 10,0 7 38,0 6-24,0 0-28,0 12-1,0 19-24,0 16 25,0 7 4,2 6-4,4-2 13,4-4-13,0-9 2,4-11-2,-1-5 1,2-8-4,5-5-3,-1-11-50,2-5 6,4-4-20,1-19-234</inkml:trace>
  <inkml:trace contextRef="#ctx0" brushRef="#br0" timeOffset="284932.8282">13099 5357 390,'0'0'214,"0"0"-187,0 0-26,0 0 16,91-7 28,-47 6-17,1-2 8,1-1-23,1 0-8,0-2 5,-2-3-9,1-2 4,-4 2-5,-3 2-43,-6-1-90,-8 2-9,-7 3-172</inkml:trace>
  <inkml:trace contextRef="#ctx0" brushRef="#br0" timeOffset="286737.8056">15107 5264 131,'0'0'72,"0"0"-49,0 0 44,0 0-28,0 0 11,0 0 23,-79-36-17,73 36-4,-3 0-25,2 6-18,-4 12 19,-4 7 1,3 9 5,-1 2 6,2 2-24,7-1 13,2-6-10,2-3-10,0-4 8,2-7-16,9-4-1,3-4 0,1-5 1,3-2-1,3-2 0,2 0-5,0-10 5,0-8-13,-1 0 0,-4-6 11,-2-1-23,-2-2 19,-5-1-13,-1 0-1,-1 7 16,-4 5 4,-3 7 4,0 4 41,0 5 8,0 0-11,0 0-30,0 2-8,1 14-5,2 7 2,2 0 5,3-4-5,1-1 3,2-5-8,4 0 1,-2-6 3,3-2-8,0-3 1,1-2-31,0 0-51,2 0-273</inkml:trace>
  <inkml:trace contextRef="#ctx0" brushRef="#br0" timeOffset="288024.8317">15354 5272 75,'0'0'99,"0"0"-21,0 0 7,0 0 4,0 0-13,0 0-37,33-17-12,-16 32-7,5 8 27,0 5 18,-2 5-42,-4 1 16,-2-6-22,-4-2-4,-4-5-3,-3-6-3,-3-3-7,0-6 16,0-4-15,0-1 2,0-1 11,0 0-13,0-9 17,0-11-18,0-4 0,0-4-5,2-2 11,5-2-10,6-1 4,1 3 0,2 4-3,2 7 3,-1 5 0,-4 8 3,-1 5-2,3 1-2,0 0-6,4 17 7,1 6 3,-7 3 1,-1 1 0,-3-3 12,-6 0-13,2-1-3,-2-5 0,1-2 4,3-6-13,1-3-14,4-6-45,7-1-126,5 0-169</inkml:trace>
  <inkml:trace contextRef="#ctx0" brushRef="#br0" timeOffset="289644.8555">17291 5237 148,'0'0'211,"0"0"-116,0 0-3,0 0-36,0 0-5,0 0-11,-35-83-9,24 74-1,-1 2-7,-3 2-5,1 4-11,-2 1-5,-4 0-2,-2 13 4,-1 8-4,0 5 0,4 2 5,2 0-5,8-3 9,5-1-7,2-1-2,2-1 4,0-2-2,2-2-2,7-3 0,1-1-2,5-5 4,-1-2-2,2-2 0,1-4-8,2-1 3,2 0 5,0 0-14,3-12 14,-1-6-20,-4-1 1,-3-1 10,-7-1-30,-5 0 38,-1 1-6,0 5 7,-2 3 10,-1 6-6,0 1 15,0 4-5,0 1-12,0 0 12,2 0-14,1 11-24,3 4 24,2 5 10,2-3 2,-1 0-8,0-2 2,2-3 6,0-5-12,3 0 0,2-4 1,4-3 10,3 0-11,1 0 0,0-2 9,-3-4-10,-2-1 1,-2-3 0,-5 1-11,0-3 9,-2 1 2,-2-6 0,-4-3-1,-1-2-3,-3-6 4,0 2-7,0 2 6,-4 1-8,-10 2 9,-2 3 0,-1 3-12,-1 4 10,-1 4 0,1 4-8,2 3 5,5 0 7,5 0-2,5 0 0,1 0 7,0 0-15,0 0 6,0 4 2,10 6-5,2 0 10,5-2-5,3 2 0,3-6 8,4 0-8,0-2 2,-1-2-1,1 0 5,-3 0 1,-6 0-7,-2 2 0,-1-1-1,-1 2 1,1 2 0,-3-1 0,0 2 0,-5 1 0,-1 1-4,-1 3 2,2 1 4,-1 1 21,-2 1-21,2 1 4,1-2 13,-2 0-19,1-1 12,0-2-4,3-1-8,1-1 6,4-2-3,2 0-3,2-5 12,3-1-11,3 0 5,2 0-6,-1 0 2,-1-4-2,-4-2 2,-1 0-4,-6 0 0,-3 2-43,-5 3-26,-3 0-74,-2-1-172</inkml:trace>
  <inkml:trace contextRef="#ctx0" brushRef="#br0" timeOffset="290998.6272">18034 4737 154,'0'0'259,"0"0"-238,0 0-5,0 0-6,0 0 55,-6 86 65,6-38-66,0 4-11,0 0-19,2-4-15,5-3 12,-1-6-18,2-3-4,-1-2 3,0-4-9,-4-4 21,0-5-20,-3-3 0,0-3 1,0-6-4,0-3-1,0-5 0,0-1 0,0 0-1,3 0-3,2-3 0,1-15-2,4-6-1,4-3-3,2-2 1,1 5-3,0 5 9,0 3 3,1 6 0,-2 6-6,5 2 9,-2 2-3,1 0 0,1 9-4,-6 6 1,0 3 3,-6 4 0,-2-1 14,-1 0-13,-3 1 5,-3-2-4,0-2 3,-10-2-5,-12 1 3,-1-2-2,-4-2 0,2-3-1,5-6 0,2-2-1,6-2-13,4 0 9,3 0 5,2-5 0,1-1-7,2 0 7,0 3 0,0 0 0,0 3-7,3-1 7,8 1 1,7 0 2,4 0 7,3-2-6,5-3-4,1-1 0,7-3 11,2-1-13,1-4 2,2 1 0,-7-1-5,-8 0 1,-4 3 2,-9-3 0,-2-1-10,-5-2 7,-4-1 5,1 2 0,-4 1 1,-1 4 6,0 2-7,0 3 8,0 1-4,0 3 15,0 0-12,0 2 6,0 0-13,0 2-1,0 11 1,2 5-4,4 2 11,2-2-4,0-2-3,1-1 0,3-2 0,-2-5 2,4-1-2,2-4 0,3-3-8,1 0 5,1 0-12,-1 0 15,-3-7-8,-1-3 9,-4-2-1,-1-3 0,-1-6 6,1-6-6,-1-5 5,4-6-2,-4-2 8,2-2-6,-3-3-5,-3 1 11,0 3-10,-3 7 25,-1 8-14,-2 13-1,0 5 20,0 6-19,0 2 1,0 8-13,0 25-19,0 16 17,-3 12 2,-2 5 0,2-4 6,1-6 0,2-7-6,0-8 0,3-5 0,15-6-2,3-7 2,6-8-4,6-10 3,0-5-81,5 0 8,-5-17-202</inkml:trace>
  <inkml:trace contextRef="#ctx0" brushRef="#br0" timeOffset="291333.6794">18625 5028 508,'0'0'52,"0"0"-30,0 0 82,81 4-46,-37-4-25,6 0-2,8-4-19,0-5-4,-3-2 3,-7 4-11,-9-1-3,-7 1-15,-3 2-2,-7 1-32,-10 0-142,-10 0-116</inkml:trace>
  <inkml:trace contextRef="#ctx0" brushRef="#br0" timeOffset="291549.8448">18574 4859 558,'0'0'156,"0"0"-156,0 0-30,0 0-33,0 0-18,0 0-104</inkml:trace>
  <inkml:trace contextRef="#ctx0" brushRef="#br0" timeOffset="292505.7827">19020 5347 155,'0'0'25,"0"0"66,0 0 9,0 0-34,79 17-4,-50-17 5,4-5-8,0-8-26,1-4-22,3-3-10,-4-2 9,1-1-9,-6 0-1,-6-1 15,-6 2-14,-7 0 8,-9-1-8,0 2 8,0-2-11,-14 0 7,-4 4-5,0 1 3,-1 3-2,0 4-1,2 4 0,1 5 3,5 2 0,5 0-3,3 0 0,3 0-4,0 0 4,0 0-6,3 8 3,9 1 6,8 0 0,5-2-2,1-2 2,5-2 2,-1-2 1,0 3-6,-2-1 1,-6 2 6,-1 6 0,-6 4-7,-4 3 1,-4 5 34,-3 2-31,-2 1 14,-2 0 2,0-5-13,3-2 2,1-2-9,3-4 0,6-2 1,2-4 2,10-7-6,5 0-2,4-1-42,7-16-19,-3 0-164,-2 1-265</inkml:trace>
  <inkml:trace contextRef="#ctx0" brushRef="#br0" timeOffset="293940.3961">20063 5052 424,'0'0'120,"0"0"-39,0 0 10,0 0-46,-92-12-25,72 12 26,-4 18-45,2 5 14,1 2-2,3 2-4,6-1 18,2-5-19,7-3-3,3-3-2,0-3 1,0-3-4,9-3 0,6-3-9,5-2 6,3-1-11,-1 0 1,-1 0 13,-3-3-36,-1-5 18,-4-3 0,-1-2 5,-5 2 12,-4 2 2,-1 1 2,-2 4 43,0 1-24,0 2 2,0 1-16,0 0-3,2 0-10,1 0 2,1 0 3,5 0-5,1 4 11,2 3-6,5 0 0,0-4 3,5-1-7,0-2 5,5 0-1,-1-1 0,0-10-7,-5-2-1,-2-1 6,-5-2 1,-1-3 1,-7-1 1,-3-1-1,-3-3 0,0-1 2,0 2-3,-9 2 1,-1 2-3,2 4 2,2 3 2,-1 4 0,2 4 21,1 1-21,2 3 11,2 0-12,0 0 2,0 0-9,0 0 3,0 0 4,0 0-6,12 0 8,-1 1-2,5 4 0,-3-2 0,4 2 0,-1-1 0,0 2 0,1 2-3,-1 0 10,-2 3-7,-2 2 0,-3 4 0,-2 0-6,2 1 6,-2 1 0,-2 0 2,1-1 3,-3-5-7,2-1 2,-1-3 0,2-3 0,-2 0 0,4 0 0,-4-3 0,4 0 0,2 0-2,1-3 2,1 0-1,1 0-10,-1 0 11,4-12 0,0-4-5,1-1-7,0 1 11,-4-1 0,-2 2-3,-2 3 0,-2 1 5,-3 6-1,-1 0 15,-1 3-15,-2 2 19,0 0-19,0 0-11,1 0 5,4 7 8,4 3-2,0 1 3,-2-1 2,1-2-5,2-1 0,2-1 1,7-3-2,6-3 2,6 0-1,2 0 0,-2-9 0,-1-3-4,-5-1-3,-3-1-3,-2 0 6,-7 2 4,-5 3 0,-5 2 5,-2 4-5,-1 3 37,0 0-11,0 0-21,0 0 0,0 18-5,0 9 0,0 9 14,0 7-13,-1 5 21,-10 1-11,-1 4-3,-3-2 8,0 0-16,2-4 4,1-4-4,0-5 4,-1-6-4,-2-5 0,0-9 1,3-6-4,0-8-9,6-4 6,0 0 5,5-12-17,-1-7 18,2-5-10,0-2 10,12-4 0,9-2 0,7-1 0,8 0-4,5 1-30,1 1 13,-3 2-18,-3 4-21,-3-1-75,-3 3-131</inkml:trace>
  <inkml:trace contextRef="#ctx0" brushRef="#br0" timeOffset="298620.835">22379 4758 201,'0'0'93,"0"0"-69,0 0 47,51-78 8,-32 60-35,3 1 9,1 1-10,1 4-20,-1 1 17,4 7-21,1 4 8,2 0-5,0 15-15,-2 12-6,-2 9-1,-2 6 0,-6 8 24,-12 4-24,-6 5 0,-3 1 10,-18-4-3,-4-4-6,-5-6-1,1-6 0,-2-6 0,0-5 0,1-6 0,7-7 5,6-3-5,7-8 0,9-3 7,1-2-4,0 0 14,0 0-12,0 0-1,6 0-4,16 0 5,10 0-3,5-7 1,9-1-3,5 0 4,1 0 4,3 1-16,-1 0-27,0 0-97,-2-3-171</inkml:trace>
  <inkml:trace contextRef="#ctx0" brushRef="#br0" timeOffset="298917.4981">23202 4927 346,'0'0'145,"0"0"-133,0 0 11,0 0 33,84 0-46,-57 0 9,2-1-12,1 1-4,0 0-6,-5 0-20,-2 0-93,-5 0-108</inkml:trace>
  <inkml:trace contextRef="#ctx0" brushRef="#br0" timeOffset="299855.181">23913 4613 385,'0'0'103,"0"0"-73,0 0 14,0 0 1,0 0-28,0 0 15,13 79 54,-10-29-45,-2 4-5,-1 0-18,0-1-4,0-7 12,0-5-24,0-9 1,0-8-3,3-5 0,3-3 0,3-3 1,0-5 2,5-4-6,3-4 4,7 0-3,3 0 0,3-6-18,-3-5 6,0 1-22,-3 2-40,-4 2-82,-4 2-144</inkml:trace>
  <inkml:trace contextRef="#ctx0" brushRef="#br0" timeOffset="300255.8589">24402 4616 368,'0'0'220,"0"0"-153,0 0-63,0 0 8,0 97 31,3-50 16,1-2-22,2-4-28,0-3 17,-1-6-24,-1-3 4,1-5-6,-1-3-2,-3-4 1,2-4-29,3-5-88,1-5-165</inkml:trace>
  <inkml:trace contextRef="#ctx0" brushRef="#br0" timeOffset="300509.7533">24466 4609 419,'0'0'125,"0"0"-63,0 0-25,0 0-1,0 0 19,100-42-29,-69 40-10,0 2-6,1 0-5,-5 0-10,-6 9-1,-4 2-33,-7 4-60,-7 3-78,-3 2-68</inkml:trace>
  <inkml:trace contextRef="#ctx0" brushRef="#br0" timeOffset="300710.2922">24427 4889 187,'0'0'118,"0"0"13,0 0 3,0 0-29,0 0-47,96 8-27,-66-8-7,-1-2-21,0 1 2,-9 1-5,-7 0-77,-10 4-123,-3 11-86</inkml:trace>
  <inkml:trace contextRef="#ctx0" brushRef="#br0" timeOffset="300910.83">24449 5085 214,'0'0'92,"0"0"-14,0 0 62,0 0-60,82 1-14,-46-1-34,6-7-22,4-1-10,-2 1-2,-2 3-11,-2-1-20,-2 0-113,-2-2-108</inkml:trace>
  <inkml:trace contextRef="#ctx0" brushRef="#br0" timeOffset="301358.5213">24954 4629 150,'0'0'162,"0"0"-84,0 0 52,0 0-73,0 0-54,0 0 75,4 83 18,8-44-62,-3 2 6,0-1-21,4 2-4,1-3-2,2-1-13,1-5 33,1-6-33,-5-6 4,2-6 1,-6-5 2,0-7-7,-2-2 0,1-1 3,1 0 1,4-12-3,1-11 10,2-7-1,-1-7-4,0-7-6,-5-1 0,1-2-19,-4 2 17,1 1-10,-4 4-25,-1 6 5,-3 11-46,0 7-11,0 12-46,0 4-108,0 0 19</inkml:trace>
  <inkml:trace contextRef="#ctx0" brushRef="#br0" timeOffset="301674.9619">25451 4596 641,'0'0'156,"0"0"-149,0 0-3,0 0 2,7 89-1,-4-45 38,0-1-7,0-1-36,0-2 14,0-2-9,-1-2-5,-1-5 0,-1-6 0,0-4-11,0-7-24,0-5-49,0-6-78,0-3-143</inkml:trace>
  <inkml:trace contextRef="#ctx0" brushRef="#br0" timeOffset="301928.8967">25495 4572 312,'0'0'336,"0"0"-273,0 0-33,0 0-6,0 0-3,0 0 4,87-51-15,-57 48-6,-2 3-4,-2 0 3,-4 0-6,-4 8-27,-8 6-66,-5 4-102,-5 2-7,0 4-55</inkml:trace>
  <inkml:trace contextRef="#ctx0" brushRef="#br0" timeOffset="302113.6677">25489 4784 210,'0'0'111,"0"0"1,0 0 64,0 0-89,93 8-45,-62-8-30,-4 0 1,-6 0-18,-3 0 5,-8 0-49,-7 7-93,-3 4-145</inkml:trace>
  <inkml:trace contextRef="#ctx0" brushRef="#br0" timeOffset="302314.2052">25484 5052 417,'0'0'98,"0"0"-69,0 0 62,0 0-64,85-16-1,-57 8-14,-1-1-6,1 3-6,0 0-35,-1 1-107,4 2-121</inkml:trace>
  <inkml:trace contextRef="#ctx0" brushRef="#br0" timeOffset="302777.7653">25922 4576 407,'0'0'225,"0"0"-157,0 0-50,0 0-5,0 0-11,0 0 52,24 109-14,-21-67-16,-3 0 14,0 4-21,0 1 4,0 0-8,-6-5 15,2-9-13,4-8-15,0-5 0,0-6 3,16-5 2,5-3-5,9-6 11,8 0-11,4-3 7,2-11-7,-3-1 0,-5 0 0,-3-1-27,-2-1-17,-2 2-10,-6 1-47,-5 3-179</inkml:trace>
  <inkml:trace contextRef="#ctx0" brushRef="#br0" timeOffset="303902.8254">27466 4486 345,'0'0'118,"0"0"-40,0 0-30,0 0-48,0 0 31,0 101 29,0-51-7,0-2-3,0-3-46,0-2 6,9-4-10,9-1 8,7-2-4,8-2-3,6-6-1,4-7 4,5-7 0,-2-10 2,0-4-6,-2 0 5,-7-12-5,-8-4 2,-9-5-2,-7-4 19,-6-3-17,-6-4 12,-1-3-11,0-4 1,0-3-7,0 0 3,0-4-13,0 3-36,0 6-129,0 8-99,-1 14-57</inkml:trace>
  <inkml:trace contextRef="#ctx0" brushRef="#br0" timeOffset="304266.1711">28211 4513 450,'0'0'149,"0"0"-106,0 0-42,0 0 0,0 0 0,0 116 60,3-69 22,0-7-64,-2-1 8,-1-7-22,0-1 0,0-2-3,0-3-2,0-4-14,-3-5-9,2-6-54,1-10-71,0-1-195</inkml:trace>
  <inkml:trace contextRef="#ctx0" brushRef="#br0" timeOffset="304652.1354">28242 4533 379,'0'0'134,"0"0"-57,0 0 42,0 0-51,0 0-7,0 0-61,16-2-4,2 38 4,6 10 13,-3-3-1,0-1-10,1-3 5,4-3-2,0-5-3,3-6-2,1-4 19,-3-7-15,-3-8-2,-4-3-2,-3-3 2,1 0 8,-1-15-9,-1-7 13,0-3-10,-6-5 2,-1-3-4,-4-5-2,-1-1 0,-4-1 0,0-6 0,0 3 0,-4-1 0,-5 7-15,1 6 4,1 9-31,1 8-18,3 5-78,3 8-246</inkml:trace>
  <inkml:trace contextRef="#ctx0" brushRef="#br0" timeOffset="304984.1891">28855 4417 273,'0'0'453,"0"0"-415,0 0-23,0 0-7,0 0 7,0 0-12,44-5 5,-7 2 10,3-3-18,2 2 0,-5 1 3,-3 1-3,-9 2-25,-8 0-62,-5 0-75,-9 2-42,-3 2-91</inkml:trace>
  <inkml:trace contextRef="#ctx0" brushRef="#br0" timeOffset="305206.9904">28964 4504 311,'0'0'109,"0"0"-40,0 0 77,-1 102-34,1-73-73,0-1-1,0 0-22,4-1-9,-1-2 1,-2-2-8,1-3 0,-2-4-3,0-3-35,0 1-107,0-2-197</inkml:trace>
  <inkml:trace contextRef="#ctx0" brushRef="#br0" timeOffset="305369.7694">28921 4868 292,'0'0'281,"0"0"-226,0 0-52,0 0 41,0 0 6,0 0-42,121-28 1,-76 13-9,-4 1-55,-8 3-137,-11 3-90</inkml:trace>
  <inkml:trace contextRef="#ctx0" brushRef="#br0" timeOffset="305739.4568">29371 4368 403,'0'0'144,"0"0"-116,0 0-3,0 0 25,0 0-7,116 5-4,-73 0-18,0-1-19,1-1 21,0-3-23,2 0 2,-6 0-7,-5 0-99,-12 0-165</inkml:trace>
  <inkml:trace contextRef="#ctx0" brushRef="#br0" timeOffset="305986.8807">29601 4403 160,'0'0'230,"0"0"-139,-22 83 56,16-46-25,0 3-46,4-6-28,2 0-5,0-5-43,0-1 8,0 0-8,0-1 4,0-1-4,0-3 0,0-3-2,5-4-26,3-3-38,3-2-50,3-5-136,3-6-89</inkml:trace>
  <inkml:trace contextRef="#ctx0" brushRef="#br0" timeOffset="306557.0055">30094 4405 747,'0'0'73,"0"0"-71,0 0 0,0 0 4,0 0-6,-20 106 30,5-59-17,2 0 2,-2-5-5,1-4-9,-2-4 27,2-5-24,1-6-2,6-7 6,4-7-8,3-5-5,0-4-25,0 0-17,0-6 28,9-15 0,8-9 6,3-7-12,-1-7-20,-1-2 24,-1-6 19,-1-2 2,-2 3 3,0 4-3,-2 8 15,-2 12 21,-2 9-27,-3 9 31,-2 7 2,0 2-21,3 2-16,3 22 0,6 12-5,-2 11 25,0 6-24,-5-1 18,-2-1-9,-3-6-3,0-4 1,1-5-6,-1-7-2,2-5 1,-2-6-1,-2-4-2,1-6-28,-2-3-36,0-5-25,0 0-189,0 0-129</inkml:trace>
  <inkml:trace contextRef="#ctx0" brushRef="#br0" timeOffset="306741.9409">30046 4599 494,'0'0'103,"0"0"-83,0 0-20,0 0 3,85-2 0,-58 1 10,3-4-13,1 1-42,-4-2-269</inkml:trace>
  <inkml:trace contextRef="#ctx0" brushRef="#br0" timeOffset="307111.4524">30437 4376 453,'0'0'231,"0"0"-162,0 0-27,0 0-37,0 0 8,0 92 27,-3-44-15,-2 0 15,-1-1-36,3-6 13,-1-4-17,1-7 7,0-4-13,-1-8 6,4-6-8,0-3-6,0-3-61,0-3-26,0-3-100,1 0-120</inkml:trace>
  <inkml:trace contextRef="#ctx0" brushRef="#br0" timeOffset="307559.4143">30447 4371 403,'0'0'189,"0"0"-60,0 0-49,0 0-34,0 0 18,0 0-55,43-57 0,-23 57-9,1 0-18,3 14 14,-1 5-4,-6 5 8,-5 1-1,-11-1-8,-1 0-2,-9 0-8,-18 0-28,-6-3 16,2-3-27,0-7-10,9-6 68,12-3 0,6-2 1,4 0 31,0 0-16,0 0 20,0 0-34,0 5 0,12 4 2,3 2 9,4 2-2,4 2 8,-4 1-12,4 4 4,0-1-10,0 2 1,-1-1 6,1-5-2,-6-1-6,-2-4 0,-4 3-21,-2-3 1,-3 1-44,-5-3-109,1-1-128</inkml:trace>
  <inkml:trace contextRef="#ctx0" brushRef="#br0" timeOffset="307991.7308">31130 4293 271,'0'0'277,"0"0"-186,0 0-63,0 0-6,0 0 3,0 0 2,-39 92 21,16-50-1,-4 2-41,0-2 32,3-1-36,3 1 6,0-4 3,2-4-1,1-3-1,2-5-9,4-3-4,2-5-4,2-3-31,2-6-42,1-7-134,2-2-274</inkml:trace>
  <inkml:trace contextRef="#ctx0" brushRef="#br0" timeOffset="308261.0663">30857 4314 211,'0'0'580,"0"0"-536,0 0-43,0 0-1,0 0-3,0 0 3,45 74 13,-27-42-6,-4-1-6,0 1-1,-1-4 0,0-3-1,-1-4 1,1-8-50,-1-8-137,-3-4-262</inkml:trace>
  <inkml:trace contextRef="#ctx0" brushRef="#br0" timeOffset="322912.2921">1984 7246 99,'0'0'68,"0"0"10,0 0-14,0 0 21,0 0-14,0 0-17,0 0-8,0-10-16,0 9 10,0 1-9,0-2-8,0 2 7,0-2-19,0 2 0,0-1-2,0 1-4,0 0-5,0 0 0,0-2 5,-3 2-5,0 0 7,0-1-1,-3 1-3,0 0 2,1 0-7,-3 0 2,2 0-7,-5 3 6,-2 9 1,1 5 0,-4 4 0,2 2 2,3 3-3,1 4 1,1 4-1,0 2-3,6 3 4,0 2 0,3 2-2,0 0 6,0 0-4,0-4 0,9-6 2,3-3 10,0-7-12,0-4 0,-3-3 1,4-5 7,-2 0-8,1-5 0,1-3 2,1-3 1,2 0 1,-1 0 0,9-13 7,-5-5-6,6-5 2,-2-5-7,1-3 2,-2-3 7,3-4-9,-8 2 4,1 2-1,-8 5 2,-5 3-4,-5 2-1,0 0 3,0 0 13,-11-1-7,-5 0-6,-2-2 6,0 0-7,-4 3-4,4 6-1,-6 4-16,-1 5 1,2 8-25,-4 1-43,2 3-82,-2 16-76,3 5-11</inkml:trace>
  <inkml:trace contextRef="#ctx0" brushRef="#br0" timeOffset="323729.9953">2436 7264 213,'0'0'240,"0"0"-146,0 0-25,0 0-5,0 0-49,0 0 36,0 103 17,6-58-44,3-1 6,-2-2-10,1-6-18,-2-3 14,4-3-16,-4-1 1,0-2 2,0-3 0,-1-4-3,-1-6 0,0-4-32,-1-6 5,-1-1-44,-2-3-57,0 0-8,0-4-63</inkml:trace>
  <inkml:trace contextRef="#ctx0" brushRef="#br0" timeOffset="324068.4897">2436 7317 26,'0'0'270,"0"0"-197,-14-76 72,14 55-31,0 2-36,0 4-24,5 1-45,10 3 8,6 3-17,4 3 3,2 5-13,1 0 9,-5 13 1,-1 9-11,-6 7 7,-8 1 4,-8 3 1,0 2 3,0-2 14,-12-1-11,-4-4-6,-4-1 8,1-6 0,-2-6-13,3-3 4,0-1-77,2-1-75,1 1-51,3-4-48</inkml:trace>
  <inkml:trace contextRef="#ctx0" brushRef="#br0" timeOffset="324585.0667">2782 7231 389,'0'0'267,"0"0"-208,0 0-34,0 0-15,0 0 2,0 0-10,6 98 43,1-51-28,-2-4 11,1-1-14,0-1-8,-1-5 3,0-4-1,0-5-8,1-4 0,-2-7-2,-1-5-7,-1-4-9,-2-5-28,3-1-13,-3-1-82,0 0 6,0-9-34</inkml:trace>
  <inkml:trace contextRef="#ctx0" brushRef="#br0" timeOffset="324854.6447">2812 7169 466,'0'0'173,"0"0"-143,0 0-4,0 0 21,0 0-22,0 0-5,36-67-18,-5 64 4,5 3 2,1 0-7,-1 0 6,-2 0-7,-5 6-11,-7 8-51,-7 4-89,-9 4-70,-6 5-33</inkml:trace>
  <inkml:trace contextRef="#ctx0" brushRef="#br0" timeOffset="325055.1903">2794 7458 149,'0'0'258,"0"0"-193,0 0 5,0 0 45,0 0-53,82-18-43,-52 10-4,0-2-11,3 6 1,-8 4-10,-1 0-5,-9 11-72,-11 10-55,-4 7-53,0 3 15</inkml:trace>
  <inkml:trace contextRef="#ctx0" brushRef="#br0" timeOffset="325255.7405">2858 7704 173,'0'0'260,"0"0"-206,0 0 3,0 0 3,0 0-8,0 0 11,28 0-14,-6 0-15,6-11 2,9-3-32,3-3-2,2-1 1,3 0-3,-6 3-41,-2 1-123,-9 4-278</inkml:trace>
  <inkml:trace contextRef="#ctx0" brushRef="#br0" timeOffset="325688.0446">3239 7200 469,'0'0'59,"0"0"-43,0 0 23,0 0 84,22 111-44,-16-66-50,0 0 1,4-3-17,-2-2-8,-4-7 6,-1-3-7,0-6-1,-1-3-3,-2-6 0,0-6-1,0-1-25,0-7-33,0-1-69,0 0-141</inkml:trace>
  <inkml:trace contextRef="#ctx0" brushRef="#br0" timeOffset="326136.0044">3253 7130 453,'0'0'98,"0"0"-29,0 0 1,0 0-22,0 0-3,0 0-41,80-67 7,-43 67-1,-3 7-9,-1 13-2,-12 7-9,-5 3 3,-13 6 7,-3 2 7,-9 1 1,-19 2-8,-5-4-3,-4-5-2,6-9 1,8-12 4,7-6 6,10-5-4,4 0 7,2 0 11,0 0-13,0 0 3,9 0-8,17 0-2,8 2 32,5 4-22,2-1 0,-6 6-7,-7 1 8,2 1-9,-6 1-2,-5 2 0,-4-2-3,-4 0-22,-4 0-28,-2-4-46,-5-2-351</inkml:trace>
  <inkml:trace contextRef="#ctx0" brushRef="#br0" timeOffset="326837.5346">3797 7111 54,'0'0'452,"0"0"-385,0 0-66,0 0 49,0 0 37,1 117-12,-1-65-35,0 3-29,0 0 17,-3-9-22,0-4 2,2-11 7,-1-8-6,2-3-6,0-5-3,0-6 1,0-4 0,0-4-1,0-1 0,0 0-2,0-6-3,0-17-3,0-11-11,0-13-8,0-10 20,2-4-13,4-5-5,2 6 21,-2 6-8,2 9 12,-2 7 4,-1 14-4,-2 11 45,1 7-9,-1 6-7,4 0-24,10 9 3,8 17-8,5 10 18,0 6-12,-3 6 25,-5 2-13,0-1 1,-7 1 15,-1-5-28,-1-6 0,-5-3-6,-1-7 6,0-8-16,-2-4-14,-2-9-38,-3-3-33,0-5-135,-3 0-221</inkml:trace>
  <inkml:trace contextRef="#ctx0" brushRef="#br0" timeOffset="327053.6992">3819 7400 549,'0'0'182,"0"0"-182,0 0-9,0 0 9,0 0 5,85-59 4,-54 53-9,-4 2 0,1 2 0,-8 2-27,-1 0-135,-8 0-196</inkml:trace>
  <inkml:trace contextRef="#ctx0" brushRef="#br0" timeOffset="327476.5588">4116 7086 68,'0'0'534,"0"0"-435,0 0-58,0 0-37,0 0 31,0 0 11,91-16-42,-49 12 29,4-4-26,0 1 4,-1-2-9,-5 2 5,-7 3-7,-5 3 0,-5 1-19,-2 0 16,-4 0-29,-6 0-32,-2 0-88,-7 0-133</inkml:trace>
  <inkml:trace contextRef="#ctx0" brushRef="#br0" timeOffset="327723.9622">4368 7031 473,'0'0'184,"0"0"-161,0 0-4,-2 78 45,2-37 16,0 1-44,0 4 11,2-2-6,4-3-30,0-2 0,2-5-11,-1-6-4,0-4 1,1-4-53,-2-5-39,1-5-167,-7-2-296</inkml:trace>
  <inkml:trace contextRef="#ctx0" brushRef="#br0" timeOffset="328376.2036">4937 7061 155,'0'0'201,"0"0"-48,0 0-26,0 0-23,0 0-55,0 0-41,-2-4-1,5 4-1,18 0-6,7 1 32,5 2-23,-2-3 4,1 0-11,-4 0 7,-1 0-13,-5-3 4,-4-3-40,-6 0-23,-9 4-178,-3 0-167</inkml:trace>
  <inkml:trace contextRef="#ctx0" brushRef="#br0" timeOffset="328610.0009">4993 7078 296,'0'0'240,"0"0"-225,0 0 56,0 0 33,0 89-57,0-57 9,0 4-32,3 3-8,3 3 14,0 1-27,-5-1 5,2-1-3,-1-8 5,-2-2-20,0-9 6,0-4-46,0-3-61,-2-3-237</inkml:trace>
  <inkml:trace contextRef="#ctx0" brushRef="#br0" timeOffset="328794.8346">4937 7592 596,'0'0'128,"0"0"-74,0 0-13,0 0-18,0 0-1,0 0-21,59-7 25,-21-5-26,5-3 11,0 3-16,0 1 5,-4 4-34,-8 2-5,-7 5-88,-6 0-121,-3 0-201</inkml:trace>
  <inkml:trace contextRef="#ctx0" brushRef="#br0" timeOffset="329280.5792">5556 7086 312,'0'0'194,"0"0"-147,0 0 99,0 0-59,-89-10-69,70 33-5,0 7-13,4 10 12,0 9-1,6 2 2,6 3 0,3-2 20,0-8-32,12-6 12,10-7-9,5-10 7,6-10-12,3-6 6,4-5-5,2-6 4,-3-20-4,-2-4-5,-9-3-7,-5-3 4,-11-2 6,-9-2 2,-3-2 0,0-2-6,-12 2-3,-12 1 8,-4 2-2,-4 7 3,1 8-6,1 6 6,6 11-13,3 5-12,5 2-81,5 0-147,5 8-206</inkml:trace>
  <inkml:trace contextRef="#ctx0" brushRef="#br0" timeOffset="330145.9224">6030 7097 222,'0'0'121,"0"0"-101,0 0 23,0 0 14,0 0 24,0 0-39,0 2-20,0 19-2,0 9 3,0 6 26,0 5-13,0 2-27,0 1 17,0-4-22,0-4 0,0-5-4,3-2-7,0-7-42,3-5-21,-1-10 3,-1-7-127,0 0-82</inkml:trace>
  <inkml:trace contextRef="#ctx0" brushRef="#br0" timeOffset="330552.4453">6017 7144 188,'0'0'139,"0"0"-53,0 0-5,0 0 8,0 0 15,0 0-38,-2-47-66,17 75-7,5 9 7,5 7 35,3 2-8,-1 1-11,4-5-14,1-1 7,-1-6-8,5-5-1,-3-6 16,-5-6-12,-4-5 0,-5-4-1,-5-4-3,-5-2-2,-5-3 2,-3 0 0,-1-3 12,0-17 11,0-10-7,0-6-12,0-3 0,-1-5-4,-12 0 0,2 5-13,-2 5 9,2 4-8,1 9-4,0 3 4,2 5-35,5 6-20,3 4-126,0 3-80</inkml:trace>
  <inkml:trace contextRef="#ctx0" brushRef="#br0" timeOffset="331602.1835">7295 7091 270,'0'0'209,"0"0"-157,0 0 27,0 0 21,0 0-56,0 0-37,-61 24 5,48-1-7,2 6 5,4 3 20,2 0-21,2 6 18,3-2-10,0-3-10,5-1 7,8-6-12,5-5 0,6-2 4,0-7 0,6-4-6,3-8 0,-2 0 2,2-3 6,-3-13-8,-7 0 0,-3-1-5,-8-1 0,-6-1 5,-5-4 0,-1-2-5,0-4 0,-4 3 4,-16 0 1,-4 0-8,-1 2 8,3 1 0,5 4 0,1 2-5,10 5 5,1 4 0,2 4 4,3 3 4,0-1-5,0 2-6,8 0 3,17 0-4,8 0 4,6 0 1,1 0 2,-4 7-1,-3 6 3,-5 2-5,-7 1 0,-2 2 4,-5 1-4,-2 3 0,-6 1 0,-5-2 12,-1 1-7,0-2-2,0-4-3,0-4 5,0-6-9,0-6 4,0 0 0,0 0-1,2 0 9,5-19-8,2-10 0,3-7-5,4-3 2,-2-2-11,2 6 14,-5 6-4,-1 8 7,0 7-3,-4 8 0,-1 6-7,4 0 2,1 12-3,2 12 8,-1 7 14,-1 3-4,1-1-7,-2-3-3,1-1 12,-1-7-18,2-4 6,0-4-13,3-8 3,2-6-70,7 0-99,-4-17-300</inkml:trace>
  <inkml:trace contextRef="#ctx0" brushRef="#br0" timeOffset="332520.0655">9068 7030 323,'0'0'132,"0"0"-52,0 0 54,0 0-53,0 0-31,-90-50-14,66 51-30,-1 21-1,-2 6-5,0 7 7,2 4-7,8 0 0,3-1 3,8-5 4,6-3-6,0-6 2,6-1 3,11-7-6,4-5 0,5-6 0,4-5-3,1 0-3,4-11-11,-5-10-4,-7-2-1,-2 0-10,-6-1 24,-5 1-7,-4 0 11,-3 6 4,-3 4 1,0 7 13,0 4 69,0 2-55,0 0-12,0 9-16,0 9 0,6 5 0,0-4 0,6 1 0,0-2 5,4-3-2,1-1-6,2-6 1,9-3-25,2-4-17,3-1-61,-2 0-250</inkml:trace>
  <inkml:trace contextRef="#ctx0" brushRef="#br0" timeOffset="333403.2211">10598 6650 445,'0'0'77,"0"0"-51,-91-24 79,60 24-69,1 0-17,2 14 0,8 4-4,1 3 14,13 7-22,3 4 8,3 6 20,0 2-17,12 2-9,9 0-1,0-2-5,9-4-6,4-1 1,2-7 2,1-2 2,2-1 0,-8-1-1,-4-1 3,-8 0-2,-7-1-2,-6 1 0,-6-2 2,0 1 6,-4-2-6,-14-2 10,-6-3-7,-4-4-4,-7-5-1,-2-5 0,-5-1 0,0 0-3,1-6-23,5-6 5,5 0-9,4 0-15,12 1-9,6 0-77,6-2-192</inkml:trace>
  <inkml:trace contextRef="#ctx0" brushRef="#br0" timeOffset="333807.8257">10840 6660 410,'0'0'243,"0"0"-184,0 0-54,0 0-5,0 0 35,0 0-3,97 10 18,-54-5-25,-1-2-19,3-3-1,-1 0 0,-3 0-5,-5 0 0,-5 0-46,-7-3-20,-8 3-88,-8 0-111</inkml:trace>
  <inkml:trace contextRef="#ctx0" brushRef="#br0" timeOffset="334055.2381">11019 6712 545,'0'0'135,"0"0"-127,0 0 35,-16 96 30,14-60-40,2 10-9,0 0-4,0 4-17,0-2 39,0-6-36,0-3-5,0-4 5,0-3-3,0-7-6,0-4-19,0-6-53,5-6-63,8-7-221</inkml:trace>
  <inkml:trace contextRef="#ctx0" brushRef="#br0" timeOffset="334409.4652">11437 6700 540,'0'0'115,"0"0"-115,0 0-25,0 0 25,-2 119 55,-5-63 18,1 1-3,0-6-17,1-4-43,3-10 7,-3-5-17,2-6 8,0-5-11,0-5 3,0-4-4,0-4 3,3-7-50,0-1-10,0-3-19,0-15-70,0-9-116,0-7 61</inkml:trace>
  <inkml:trace contextRef="#ctx0" brushRef="#br0" timeOffset="334678.703">11413 6878 117,'0'0'101,"13"-84"53,-7 52 2,2 2-15,-2 7-30,-2 8-55,-1 4 1,-1 9-15,-1 2-32,7 0 8,5 7-17,4 17-1,2 9 29,-4 6-27,1 7 11,-4 2-6,1 3-3,-5-2 18,4-5-21,-3-5 0,-3-7 0,0-5 3,-2-4-4,2-7 0,-1-4-26,-1-6-16,-2-3-40,-2-3-22,0 0-118,-12-3-262</inkml:trace>
  <inkml:trace contextRef="#ctx0" brushRef="#br0" timeOffset="334841.4855">11450 6989 677,'0'0'0,"0"0"-2,0 0-1,102-60-56,-80 52-30,-7 4-14,-3 1-140</inkml:trace>
  <inkml:trace contextRef="#ctx0" brushRef="#br0" timeOffset="335458.7856">11726 6699 430,'0'0'57,"0"0"-50,0 0 45,112-41 6,-64 30 22,4 1-27,-1-2-7,-2 3-23,-9 1-16,-7 5-7,-7 2 0,-9 1-27,-5 0-23,-9 0-126,-3 0-61,0 0 23</inkml:trace>
  <inkml:trace contextRef="#ctx0" brushRef="#br0" timeOffset="335712.7241">11939 6617 224,'0'0'292,"0"0"-198,0 0-48,0 0 38,-3 85 4,3-51-46,0 4-21,0 3 5,3 3-15,2 3-3,-2-1 14,3-3-11,-1-1-2,1-7-9,-1-5 0,1-6-6,3-4 0,3-5-36,2-7-20,5-8-77,1 0-222</inkml:trace>
  <inkml:trace contextRef="#ctx0" brushRef="#br0" timeOffset="336029.1595">12430 6647 503,'0'0'185,"0"0"-140,0 0-13,0 0-29,0 0 41,12 94-2,-9-51 3,0 3-6,-1-1-30,1-2 2,0-1-11,-3-6 4,3-4 3,-3-8-6,0-6-2,1-7-9,-1-6-56,0-5-13,3 0-100,-1-7-106</inkml:trace>
  <inkml:trace contextRef="#ctx0" brushRef="#br0" timeOffset="336276.564">12439 6617 577,'0'0'109,"0"0"-80,0 0 11,0 0-6,0 0-26,97-72-3,-64 68-3,2 2-1,-3 2 2,-2 0 1,-7 9-4,-6 8 0,-6 2-15,-7 2-29,-4 3-66,0 0-48,-20 1-86</inkml:trace>
  <inkml:trace contextRef="#ctx0" brushRef="#br0" timeOffset="336495.8676">12471 6836 74,'0'0'381,"0"0"-290,0 0 1,0 0-18,0 0-31,0 0 16,65 2-45,-33-2 1,-2 0-15,-5 0 0,-10 0-1,-6 0-39,-9 14-30,0 7-53,-21 7-97,-12 6-131</inkml:trace>
  <inkml:trace contextRef="#ctx0" brushRef="#br0" timeOffset="336677.9811">12456 7094 338,'0'0'94,"0"0"-51,0 0 36,0 0-4,0 0 3,0 0-2,103 21-48,-69-21 6,-1-3-31,1-5-1,-1 0 2,0-1-4,-2 1-20,-4 4-30,-3 1-57,-9 0-95,-5 3-172</inkml:trace>
  <inkml:trace contextRef="#ctx0" brushRef="#br0" timeOffset="337702.5608">14145 6446 304,'0'0'40,"0"0"75,-84-20-11,56 20-28,1 0-26,2 0-45,1 0 3,7 9 20,4 6-4,5 5 7,4 7-22,4 3 0,0 5 6,1 4-12,18 2 9,6-2 0,5-2-12,-1-4 20,3 2-19,-2-4 2,-5 3 3,0 0-6,-4 1 0,-6-2-1,-4-1 5,-6-4-7,-5-4 3,0-3 0,0-4-6,-17-5 5,-7-3-2,-6-6-2,-4-3-15,-2 0 17,-3-5 0,0-8 0,5-5 3,6 3-35,8-2 24,4 5-6,7 2-52,6 0-21,3 2-66,0-2-161</inkml:trace>
  <inkml:trace contextRef="#ctx0" brushRef="#br0" timeOffset="338087.9878">14542 6523 540,'0'0'59,"0"0"31,0 0-33,0 0-46,0 0-7,-6 82 45,6-34-3,0 2-5,0 2-2,0-3-34,0-1 5,0-4-10,0-8 3,0-6-7,0-7 1,0-5-38,0-8-9,0-2-131,0-8-166</inkml:trace>
  <inkml:trace contextRef="#ctx0" brushRef="#br0" timeOffset="338388.6915">14519 6542 382,'0'0'173,"0"0"-68,0 0-5,0 0-71,0 0-9,64-81-10,-30 79-8,5 2-4,0 7-1,-4 14-7,-9 4 6,-5 4-7,-12-1 11,-4-1 7,-5-1-2,0-2 2,-6-6 2,-11-1-8,-2-5 16,-2-6-17,0-2 0,0-3 0,0-1-125,2 0-186,1 0-28</inkml:trace>
  <inkml:trace contextRef="#ctx0" brushRef="#br0" timeOffset="339268.6656">15097 6577 527,'0'0'77,"0"0"-6,0 0-37,0 0-7,-27 78-3,10-29 35,1 3-7,2-3-22,3-2 4,0-3-33,3-7 3,2-2 7,-4-2-11,4-7 0,0-4-1,2-4-4,2-7-4,2-6-52,0-5-8,0 0 9,3-8-59,9-15 87,1-10-44,1-9-65,-3-7-6,2-6 9,-3-2 98,5 1 37,-3 5 3,-3 2 67,3 6 35,-3 9 25,2 8 18,-1 10-34,-3 9-14,1 7-20,5 0-58,5 21-1,5 19 8,0 8-9,-5 5 13,0 1-8,-4-2 2,-1 0 8,-2-1-30,-2-6 11,1-6-13,-1-6 0,0-9-4,3-5 4,-5-8-5,-1-4-19,-3-6-54,-3-1-49,0-5-132</inkml:trace>
  <inkml:trace contextRef="#ctx0" brushRef="#br0" timeOffset="339453.5784">15141 6815 576,'0'0'77,"0"0"-61,0 0-16,0 0 2,112-17 1,-77 11-6,2-2-6,-5 1-91,-3 3-205</inkml:trace>
  <inkml:trace contextRef="#ctx0" brushRef="#br0" timeOffset="339792.1059">15714 6573 235,'0'0'342,"0"0"-244,-85-7-11,54 7-28,-3 17-8,2 10-40,4 7 15,10 7-3,10 4-18,8-1 24,0 2-20,11 0-4,10-4 7,3-4-3,6-9-9,4-6 0,1-7-21,0-8 8,1-8-37,0 0-16,1-8-41,-4-13-235</inkml:trace>
  <inkml:trace contextRef="#ctx0" brushRef="#br0" timeOffset="340124.1755">16100 6547 569,'0'0'175,"0"0"-159,0 0-12,10 78 49,-9-39 11,1 1-35,1 0 8,0-6-12,-3 3-22,1-4 6,2-2-7,-2-2 1,1-4-3,-1-5-6,1-3-15,-2-6-35,0-3-61,0-8-185</inkml:trace>
  <inkml:trace contextRef="#ctx0" brushRef="#br0" timeOffset="340393.7331">16133 6519 662,'0'0'87,"0"0"-52,0 0-33,0 0 10,0 0 14,0 0-21,74-75 5,-55 70-10,-2 5 0,0 0-3,2 0-14,0 2 1,0 6-10,-2 0-47,-3 2-24,-5 0-32,-6 4-3,-3 1-41</inkml:trace>
  <inkml:trace contextRef="#ctx0" brushRef="#br0" timeOffset="340609.6702">16157 6703 279,'0'0'138,"0"0"-79,0 0 82,0 0-26,0 0-44,0 0-29,20 3-23,1-3 15,1 0-26,-1 0-3,0 0-5,-5 0-3,-4 0-12,-3 4-30,-4 6-24,-5 5-67,0 3-142</inkml:trace>
  <inkml:trace contextRef="#ctx0" brushRef="#br0" timeOffset="340841.462">16117 7009 325,'0'0'241,"0"0"-215,0 0-1,0 0 65,0 0-20,0 0-18,40 0-3,-16 0-12,3 0-25,0 0 12,-2 0-18,-1 0-4,-4 0-2,-3 0 0,-3 0-9,-1 0-44,-4 0-71,-4 0-337</inkml:trace>
  <inkml:trace contextRef="#ctx0" brushRef="#br0" timeOffset="342429.8543">17969 6544 333,'0'0'87,"0"0"19,0 0 18,0 0-37,0 0-62,0 0 2,-86 8-24,72 23 2,0 9 17,1 5-14,5 4 7,5-3 16,3-1-31,0-4 19,5-3-15,9-4-2,8-3 3,4-8-1,7-7-2,7-11 2,1-5 1,1 0-2,-5-11-3,0-12-11,-11-3 9,-10 0-1,-9-4-6,-7 1 9,0-5-24,-10 1 15,-12-1-19,-8-2-11,0 3 5,2 1-2,2 4 24,7 3 7,1 6 10,3 4-1,0 5 1,8 6 4,2 1 46,4 3-22,1 0-20,0 0-13,0 0-15,10 7 14,11 4 1,4-2 0,8-4 8,6-5-3,3 0 0,2 0-5,-2-11 3,-3-6-6,0-4 3,-3-1 0,-4-4 5,-3-2-2,-4-1 4,-7-4-7,-5-2 10,-5-1-5,-5-2-1,-2 1-3,-1 6 17,0 3-17,0 9 6,0 10 13,0 4-12,-1 5 25,-2 0-18,0 11-13,-2 23-4,-2 19-1,1 15 3,5 8 11,1 6-9,0 4 21,0-1-18,4 1 1,6 3 13,-1-1-15,8 5-4,1 1 0,-1-1 1,0-1-3,1-9 2,-1-11 0,0-11-3,0-13 8,-1-15-5,-7-12 0,0-13-18,-2-8-8,1-6-18,0-24 44,-1-11-3,-7-9-39,0-2 18,-14-4 13,-9-1-5,-2 3 11,2 5 6,3 8-1,7 9 30,3 6-23,7 8 11,3 8 18,0-1-33,28 2 0,15-5-3,18-3 0,9-5-1,2 0 1,-5 1-33,-8 4-35,-12 5-190</inkml:trace>
  <inkml:trace contextRef="#ctx0" brushRef="#br0" timeOffset="343463.7228">20569 6526 346,'0'0'19,"0"0"22,0 0 32,85-58-6,-68 56 29,0 2-54,0 0 5,7 11-15,-1 17-28,3 4 26,-7 4-19,-4 2 3,-4-3 1,-5-3-7,-5-6-8,-1-5 0,0-4 7,0-6-5,0-5 1,0-5-3,0-1 8,0 0-2,0 0 14,0-12-15,0-9 5,0-6-13,0-8 3,9-5 0,9-2-10,6 1 6,3 5 4,1 7 0,-1 8-3,-6 9 1,0 9 2,-2 3-6,-1 6 6,1 17 0,-2 5 2,-2 2 8,-5 2-4,2-2 3,-2-1-9,3-1 0,0-5 0,0-4 5,2-2-10,0-6-14,6-5-59,4-6-66,2 0-203</inkml:trace>
  <inkml:trace contextRef="#ctx0" brushRef="#br0" timeOffset="344565.9614">22684 5920 520,'0'0'56,"0"0"-23,0 0 38,-88-51-30,62 51 1,-6 0-10,-2 15-31,-1 18 16,0 17-12,4 13 3,3 11 31,8 7-14,5-3 1,11-4 5,4-6-28,1-6 7,23-8-10,9-9 1,10-9-1,8-10 1,5-12 1,5-10 0,-1-4 2,-2-9-8,-4-14 1,-9-5-8,-8-7 9,-7-6-2,-6-5 4,-5-5-4,-7-2-21,-7 2 8,-5 2 5,-6 5-10,-21 5 15,-8 4-7,-8 6-17,-8 8-56,-4 9-217</inkml:trace>
  <inkml:trace contextRef="#ctx0" brushRef="#br0" timeOffset="344851.0225">22440 6234 435,'0'0'83,"0"0"-60,82 10 31,-49 5 17,4 6 10,-3 5-43,1 4 7,-1 2-20,-1-1-20,0 2 25,-4 1-20,0-5-8,-2 2 1,-2-3 1,-4-2-5,3-4 1,-2-2-26,0-7-13,-2-5-89,1-8-237</inkml:trace>
  <inkml:trace contextRef="#ctx0" brushRef="#br0" timeOffset="345267.7137">23119 6131 620,'0'0'40,"0"0"3,0 0 9,0 0-13,0 0-39,0 0 7,-24 98-3,24-43 22,0 0 5,12-4-14,10-7-15,2-5 3,0-9-5,0-9 6,0-8-5,1-6 6,3-7-6,2-7 11,-2-15-12,1-9 9,-5-4-7,-5-4-2,-7-2 7,-6-3-7,-6-2 2,0-2-2,-2-1-24,-11 6-12,-2 4-3,-3 5-59,-1 8-193</inkml:trace>
  <inkml:trace contextRef="#ctx0" brushRef="#br0" timeOffset="345922.248">23537 5967 324,'0'0'118,"0"0"-91,0 0 10,0 0 93,0 113-13,0-57-39,0-1-44,0-2 7,0-3-8,0-5-29,0-3 17,0-5-11,0-5-5,0-6 2,0-4-2,0-4-5,0-3 0,0-4-41,0-6-10,0-4-44,0-1-129,0-3-81</inkml:trace>
  <inkml:trace contextRef="#ctx0" brushRef="#br0" timeOffset="346439.2531">23547 6074 520,'0'0'112,"0"0"-70,0 0 36,0 0-11,0 0-27,0 0 18,62-79-58,-39 75 14,1 4-12,3 0 1,-1 0-6,0 15-4,-4 5 7,-2 1-2,-8 1 2,-4 1-17,-8 3 3,-7 1-15,-18 0 26,-14-2-2,-1-1-5,2-4 0,10-5-4,10-8 14,11-4-2,7-3 2,0 0-1,0 0 1,13 0 0,11 0 14,6 0-8,1 0-6,-1 7 0,-3 6 0,-5 5-5,-4 5 5,-3 5 0,-7 1 9,-7 1-6,-1-1 1,0-5-4,-12-2 5,-3-2 12,-3-3 0,-3-4-6,-2-4 7,-2-2-11,-3-3-14,-2-4-6,0 0-56,2-5-74,7-15-255</inkml:trace>
  <inkml:trace contextRef="#ctx0" brushRef="#br0" timeOffset="346808.9198">24069 5952 618,'0'0'138,"0"0"-74,0 0-48,0 0 18,0 0-29,0 0 10,26-3-14,0 3-1,4-4 0,-1-3 2,-1 3-2,-3-1-29,-7 4-25,-5 1-105,-10 0-50,-3 0-114</inkml:trace>
  <inkml:trace contextRef="#ctx0" brushRef="#br0" timeOffset="347025.1133">24169 6018 264,'0'0'126,"0"0"-17,-6 80 21,2-42-35,2 3-33,-1 0 2,3 0-46,-1-2-3,1-3-15,0-4 11,0-5-14,0-6 3,0-3 0,0-3 0,0-3-64,0-3-171,0-3-327</inkml:trace>
  <inkml:trace contextRef="#ctx0" brushRef="#br0" timeOffset="347225.6495">24053 6512 739,'0'0'33,"0"0"-33,0 0 5,0 0 1,83 1-5,-46-1 2,2 0 5,-3-3-8,-3-1-37,-5 1-65,-4 0-67,-2-2-60</inkml:trace>
  <inkml:trace contextRef="#ctx0" brushRef="#br0" timeOffset="347642.8988">24669 5889 203,'0'0'175,"0"0"-124,0 0 40,0 0-11,88-3-16,-54 3-7,2 0-26,1 0-16,2 0 10,-2 0-22,-2-6 3,-4-2-6,-4 1-5,-8 0-44,-4 2-54,-7 2-85,-8 0-63</inkml:trace>
  <inkml:trace contextRef="#ctx0" brushRef="#br0" timeOffset="347912.4034">24913 5897 507,'0'0'60,"0"0"61,0 0-15,-6 106-28,3-62-8,0 1-31,-1 0 7,4-4-33,0-1-11,0 0 7,0-1-9,0-2 0,0 0 0,4-4 0,1-5-4,1-5-30,2-5-18,-2-6 21,2-6-27,1-3-62,2-3-253</inkml:trace>
  <inkml:trace contextRef="#ctx0" brushRef="#br0" timeOffset="348429.4066">25504 6029 551,'0'0'149,"0"0"-77,0 0-10,0 0 5,-1-77-47,-7 68 2,-1 3-8,1 3-12,0 1 21,-1 2-23,-4 0 1,-1 0-2,-2 14-2,1 7 3,-1 7-5,5 7 2,3 4-1,7 0 4,1-1 0,0-2-1,3-4-2,9-4 3,3-2 0,3-3 0,0-2 0,0-1 0,-2-2 0,-7-2 1,-3-3-1,-4 1 0,-2-2 0,0-2 3,-14 1-12,-7-3 9,0-3-12,-4 2-3,-2-6-26,-1 1 16,1-1-43,0-1-126,6 2-14,2-2-28</inkml:trace>
  <inkml:trace contextRef="#ctx0" brushRef="#br0" timeOffset="348690.3145">25643 6468 828,'0'0'80,"0"0"-80,0 0 22,0 0-22,0 0-11,0 0-1,0 0-42,-2 0-69,-12 0-217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52:05.1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21133 6635 7,'0'0'23,"0"0"17,0 0-9,0 0-6,0 0 23,0 0-2,0 0-4,0 0-16,-1-7-15,1 7-2,0 0-2,0 0-1,0 0-4,0 0-1,0 0 5,0 0-6,0-2-3,0-1 0,0 2-13,0-2-7,0 1-1,0 1 10,0-1-46,3 1-29,1-2 13</inkml:trace>
  <inkml:trace contextRef="#ctx0" brushRef="#br0" timeOffset="29932.6348">21196 6515 41,'0'0'39,"0"0"7,0 0 16,0 0-21,0 0-10,0 0-5,0 0 18,0 0-5,0 0 2,0 0-4,0 0-15,0 0-6,0 0-9,0 0 0,0 0 6,0 0-5,0 0 3,0 0-3,0 0 0,0-2 20,0-2-26,0 1 0,0 0 20,0-2-6,0 2-3,0-3-9,0 1-3,3-3-1,7 0-3,-3 2 3,3 1-2,0 0 2,2 0 0,0 1 0,3-3 0,-2 5 0,3-3-1,1 4 1,1-2-2,0 1 2,0 2-2,1 0 1,-2 0 0,-1 0 0,-1 0 1,1 0-2,-4 0 0,1 8-3,-2 0 0,0 3 3,-1 1 0,-3-1 1,2 3 0,-1-1 1,2 0-1,-1 2 1,2 2 0,0 0-1,0-2 2,1-2-1,0 1 0,-2-4 0,3-1 1,0-1-1,4-4 0,6 0 1,5-4-1,2 0-18,6 0-33,1 0-63,-4-7-56</inkml:trace>
  <inkml:trace contextRef="#ctx0" brushRef="#br0" timeOffset="31293.4995">21361 6449 41,'0'0'52,"0"0"-2,0 0 2,0 0-25,0 0-4,0 0 15,0-6 6,0 6-9,0 0-16,0 0-12,-2 0 6,-3 0-13,-3 0 3,-1 0-4,-4 0 2,2 0-1,2 0 0,-1 0 3,1 1-6,0 5 3,0 0-3,-1 4 0,-1-2 3,1 2-1,0-2 0,3 0-12,1-2-21,2-2-2,1 1 4,-4-2-36,1 0-66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05T08:38:17.6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6914 1317,'-23'23,"23"1,23-24,1 0,-1 0,1 0,0 0,-1-24,1 24,-1-23,1 23,-1 0,-23-24,0 1,24 23,-24-24,23 1,-23-1,0 1,0-1,0 1,0-1,0-23,0 23,0 1,0-1,0 1,0-1,0 1,0-1,24 48,-24 23,0 0,0 0,23-23,-23 23,0-24,0 24,0-23,0 23,0 23,0-46,0 23,0-24,24 24,-24-23,0-1,0 1,0-1,0 1,0-1,0 1,0-48,0 1,0-1,0-23,23 24,-23-1,0-23,24 24,-24-1,0-23,0 24,23 23,1-24,-24 1,0-1,23 1,1 23,-1-24,1 24,-1 0,-23 24,0-1,-23 1,23-1,-24-23,24 24,-23-24,23 23,-24-23,1 0,23 24,23-24,1 0,-24 23,23 1,1-24,-1 0,-23 23,0 1,24-1,-1 1,-23-1,0 1,24-24,-24 23</inkml:trace>
  <inkml:trace contextRef="#ctx0" brushRef="#br0" timeOffset="664.0102">7879 1105,'0'-23,"23"23,-23 23,24-23,-1 24,24-1,0-23,-23 24,23-24,-24 23,24-23,0 0,-23 24,0-24,46 0,-23 0,-23 23,23-23,0 24,0-24,70 23,-93-23,23 24,0-24,-24 23,1-23,-24 24,0-1,-24-23,1 24,-1-24,-23 23,24-23,-1 24,-23-1,0-23,0 24,24-1,-48 1,24-1,0 1,24-1,-24 1,23-1,0-23,-23 24,47 0,-23-24,23 23,-24-23</inkml:trace>
  <inkml:trace contextRef="#ctx0" brushRef="#br0" timeOffset="1065.146">9196 1505,'0'23,"-24"1,1-1,-1-23,1 24,-24-1,23 1,1-1,-24 1,-24 23,24-23,0-1,0 24,0-47,0 47,23-23,-46-1,70 1,-47-24,23 23</inkml:trace>
  <inkml:trace contextRef="#ctx0" brushRef="#br0" timeOffset="1766.9482">9619 1105,'0'-23,"0"46,0-70,24 23,-1 1,1 23,-24-24,47 1,0 23,-24 0,24 23,-23-23,-1 24,1-1,-1 1,1 23,-1-23,-23-1,0 24,-23 0,-1 0,1-23,-1 23,1 0,-1 0,1-24,-24 24,47-23,-47-1,47 1,-24-1,24 1,0-1,24-23,-1 0,1 24,-1-24,24 0,0 0,0-24,-23 24,23 0,-24 0,1 0,23 0,-24 0,25-23</inkml:trace>
  <inkml:trace contextRef="#ctx0" brushRef="#br0" timeOffset="2822.9482">10677 1552,'0'-24,"0"48,0-1,0 1,0-1,0 1,0-1,-23 1,23 0,-24-1,1 24,-1-23,1-1</inkml:trace>
  <inkml:trace contextRef="#ctx0" brushRef="#br0" timeOffset="8166.9925">11571 1223,'0'23,"0"1,0-1,0 1,0-1,0 1,0-1,0 1,24-24,-24 23,23-23,-23 24,24-24,-1 0,1 0,-1 0,1 0,-24-24,23 24,1-23,-1 23,-23-24,0 1,24-1,-24 1,0 46,0 1,0-1,0 1,23-24,-23 23,0 1,24-24,-1 23,1-23,-1 0,1 0,-1 0,1-23,-1 23,1-24,0 1,-1 23,1-24,-24 1,0-1,0 1,0-1,0 1,0-1,-24 24,1 0,46 24,1-24,-24 23,23-23,1 0,-1 0,1 0,-1 0,24 0,-23 0,70-23,-47 23,0-24,23 24,-23 0,-23-23,23 23,0 0,-23-24,-1 24,-23-23,-23 23,-1 0,1 0,-1 0,0 0,1 23,-1-23,-23 24,0-1,24 1,23-1,-24 1,24-1,-23 1,23-1,23 1,1-1,-24 1,23-1,24-23,-23 24,23-1,0-23,0 0,0 0,-23 0</inkml:trace>
  <inkml:trace contextRef="#ctx0" brushRef="#br0" timeOffset="9770.6819">13946 1176,'0'0,"0"-24,-23 24,23-23,-24 23,1 0,-1 0,-23 0,47 23,-47-23,24 24,-24-1,47 1,-24-1,24 1,0-1,0 1,24-24,-24 23,0 1,23-24,1 0,-1 0,1 0,-1 0,1-24,-1 24,-23-23,24 23,-1-24,1 1,-24-1,0 1,23 23,-23-24,0 1,0 46,0 1,0-1,0 1,0-1,0 1,24-24,-24 23,0 1,24-24,-1 0,-23 23,24-23,-1 0,1 0,-24-23,47 23,-47-24,23 24,1-23,-1-1,1 1,-24-1,23 1,-23-1,0 1,0-1,0 1,0-1,0-23,-23 47,-1 0,1 0,-1 0,1 24,23-1,0 1,23-24,-23 23,24-23,23 0,-24 0,1 0,-1 0,1-23,-1 23,24 0,-23 0,-1 0,1 0,-1 0,1 0,-1 0,-23 23,24-23,-24 24,-24-1,24 1,0-1,0 1,0-1,24-23,-1 0,-23 24,24-24,0 0,-1 0,24 0,0-24,-23 24,-1-23,24-1,-23 1,23 23,-47-24,47 1,-24-1,-23-23,24 24,-24-1,0 0,0 1,0-1,-24 24,1 0,-1 24,1 23,-1-47,24 24,0-1,0 1,0-1,24 1,-24-1,23 1,1-1,-1-23,-23 24,24-24,-1 23</inkml:trace>
  <inkml:trace contextRef="#ctx0" brushRef="#br0" timeOffset="11089.3638">16087 1082,'0'-24,"0"48,0-72,23 25,1-1,-24 1,23 23,1 0,-1 23,1 1,-1-1,-23 1,0 0,24-1,-1 1,-23-1,0 1,0-1,0 1,24-24,-24-24,23 24,-23-23,24 23,-24-24,23 1,1 23,-24-24,23 48,1-24,-24 23,23 1,1-1,0-23,-24 24,23-24,1 0,-1 23,1-23,-1 0</inkml:trace>
  <inkml:trace contextRef="#ctx0" brushRef="#br0" timeOffset="11806.6231">16863 964,'-24'23,"1"-23,23 24,0-1,0 1,-24 0,24-1,0 1,-23-24,23 23,23 1,-23-1,24-23,-1 0,1 0,-1-23,1 23,-24-24,0 1,0-1,0 1,0-1,0 0,-24 24,24-23,24 23,-1 0,1 0,-1-24,1 24,-24-23,23 23,-23-24,24 24,-24-23,23-1,-23 1,24-1,-24-23,0 24,23-1,-23 1,24-24,-24 23,0 1,0-1,0 1,0-1,0 48,0-1,0 1,-24 23,1 0,23 0,0-24,0 48,0-48,0 24,0 0,23-23,-23 23,24-47,0 24,-1-1,1-23,-1 24,1-24,23 0,-24-24,1 24,-1-23</inkml:trace>
  <inkml:trace contextRef="#ctx0" brushRef="#br0" timeOffset="12029.3097">17027 705,'-47'0,"94"0,-117 24,93-24,24 0,0 0,0 0,1 0,-1 0,0 0,0 0,0-24</inkml:trace>
  <inkml:trace contextRef="#ctx0" brushRef="#br0" timeOffset="13833.4877">18862 917,'0'0,"0"-24,-24 24,24-23,-23-1,-1 1,1 23,-1 0,1 0,-1 0,1 0,-1 23,1 1,-1-1,24 1,-23-1,23 1,0-1,0 1,0-1,0 1,23 0,1-24,-24 23,23-23,1 0,-1-23,1 23,-24-24,23 24,1-24,-24 1,0-1,0 1,23 23,-23-24,24 24,-24 24,23-1,1 1,-24-1,23-23,1 24,-1-24,1 0,-1 0,24-24,-23 24,0-23,-1-1,1 1,-1-1,1 1,-1-1,1-23,-1 0,1 24,-24-24,23 0,1 0,-24 23,0-23,23 24,-23-24,24 23,-24 1,0-1,-24 0,1 24,23 24,-24-24,1 24,-1 46,1-23,23 0,0 0,-24 0,24 0,0 0,0 0,24 0,-24 0,0-23,23 23,1-24,-24 1,23 0,1-1,-1-23,1 0,-1 0,1-23,-1 23,-23-24,24 0,-1 1,-23-1,0 1,0-48,0 24,-23 24,-1-1,24 1,-23 23,23 23,23-23,-23 24,24-24,-1 23,1-23,-1 0,1 0,-1 0,1 0,-24-23,23 23,1-24,-24 1,23-1,25 1,-48-24,23 23,1-23,-24 24,23-24,1 23,-1-23,-23 24,0-25,0 25,0-1,0 1,0-1,-23 24,-1 0,1 24,23-1,-24 1,24 23,-23 0,23-23,0 23,0 23,0-23,0 0,0 0,0 0,0 0,0 0,0-23,23-1,-23 1,24-24,-1 23,1-23,-1 0,1 0,-1 0,24-23,0 23,0-24,-23-23,23 24,0-1,0-23,-24 24,-23-1,24 1,-1-1,-23 1,-23 23,-1 0,1 0,-1 23,1 1,-24-24,47 23,0 1,0-1,0 1,0-1,0 24,23-47,1 24,-1-1,1 1,-1-24,1 23,23-23</inkml:trace>
  <inkml:trace contextRef="#ctx0" brushRef="#br0" timeOffset="15954.2961">21543 1011,'0'23,"0"1,23-24,1 0,0 0,-1 0,1 0,-1-24,1 24,-1-23,1-1,-24 1,23 23,1-24,-1-23,-23 24,24-1,-24 1,23-24,-23 23,24-23,-24 24,23-24,1 23,-24-23,0 24,0-24,23 23,-23 1,0-1,-23 48,23-1,0 1,0-1,-24 24,24-23,0 23,0-24,0 24,0-23,0 23,24-24,-24 1,0-1,23 1,1-1,-1 1,1-24,-1 0,24-24,0 1,-47-1,47 1,-47-1,24 24,0-23,-1-1,-23 1,0-1,0 48,-23-1,-1 1,24-1,0 1,0-1,0 1,0-1,24 1,-24-1,23-23,-23 24,24-24,-1 0,1-24,-1 24,1-23,-24-1,0 1,23-1,-23 1,0-1,-23 24,23-23,-24-1,1 1,-1 23,48 0,23 0,-47-24,47 24,-24 0,1 0,-1-23,24 23,-47-24</inkml:trace>
  <inkml:trace contextRef="#ctx0" brushRef="#br0" timeOffset="16223.8366">21684 611,'-23'24,"46"-48,-23 48,24-24,23 0,-24 0,24 0,0 0,-23 0,23 0,0 0,0-24</inkml:trace>
  <inkml:trace contextRef="#ctx0" brushRef="#br0" timeOffset="17330.6921">23401 635,'0'23,"23"-23,1 0,-1 0,1-23,0 23,-1-24,-23 1,24-1,-24 1,23 23,1-47,-1 23,-23 1,24-1,-24-23,0 23,0 1,0-1,0 48,0-1,0 1,0-1,0 25,0-25,0 24,0-23,-24-1,24 24,0-23,0 23,0-24,-23 1,23-1,0 1,0-1,0 1,0-48,0 1,23-1,-23 1,24 23,-24-24,0-23,23 24,1 23,-1-24,1 1,-1-1,1 24,-1-23,1 23,-1 0,-23 23,0 1,0-1,-23-23,-1 24,1-24,23 23,-24-23,1 0,-1 0,48 0,-1 24,1-1,-1-23,-23 24,24-24,-1 23,1 1,-1-24,1 23,-1-23,1 24,-1-1,1-23,-24 24</inkml:trace>
  <inkml:trace contextRef="#ctx0" brushRef="#br0" timeOffset="17789.7807">24201 588,'23'0,"-46"0,46-24,-23 1,24 23,-1 0,1 0,-1 23,-23 1,0-1,0 1,0-1,0 1,0-1,0 1,0-1,0-46,24-1,-24 1,23-1,-23 1,24-1,-24 1,23 23,1 0,-1 0,1 23,-24 1,23-24,-23 23,0 1,0-1,24 1,-1-1,-23 1,0-1,24-23,-1 24</inkml:trace>
  <inkml:trace contextRef="#ctx0" brushRef="#br0" timeOffset="18830.0531">25047 541,'0'0,"-23"-24,-1 24,1 0,-1 24,1-24,-1 23,1-23,23 24,-24 23,1-47,23 23,0 1,0 23,0-24,0 1,0-1,23-23,1 0,-24 24,23-24,1 0,23-24,-24 24,-23-23,0-1,24 1,-1 23,-23-24,0 1,24-1,-24 1,23-1,1 1,-1-24,1 47,-1 0,1 0,-24 23,0 1,23-1,-23 1,0-1,0 1,24-1,-24 1,23-1,1-23,-1 0,1-23,-1 23,-23-24,0 1,24-1,-24 1,0-1,24 48,-24-1,23 1,-23-1,0 1,24-1,-1-23,-23 24,0-1,24-23,-1 0,1 0,-1 0,1 0,-24-23,0-1,0 1,23-1,-23 1,0-1,0 1,0-1,0 1,0-1,24 1,-1-1,24 24,0 0,-23 0,-1 0,48 0,-48 0,1 0,-1 0,1 0</inkml:trace>
  <inkml:trace contextRef="#ctx0" brushRef="#br0" timeOffset="20511.9747">26505 658,'24'24,"-1"-24,1 0,-1-24,1 24,-24-23,23 23,1-24,-24 1,0-1,24 1,-1-24,-23 23,24 1,-24-25,23 25,1-24,-24 0,0 23,23-23,-23 24,0-1,0 1,0 46,24 24,-24-23,0-1,0 24,0 0,0-23,0 23,0 0,-24 0,24-23,0-1,0 24,0-23,0-1,0 1,0-1,0 1,0-48,0 1,24-1,-24 1,0-1,23 1,1-1,-24 1,23 23,1 0,-1 0,1 0,-1 23,-23 1,24-1,-24 1,0-1,23-23,-23 24,0-1,24 1,-1-1,1-23,-24 24,23-1,1-23,-1 0</inkml:trace>
  <inkml:trace contextRef="#ctx0" brushRef="#br0" timeOffset="21663.45">27517 635,'0'0,"0"-24,0 1,0-1,-24 24,1 24,-1-24,24 23,-23 1,-1-24,24 23,0 1,0-1,0 1,0-1,24 1,-1-24,-23 23,24-23,-1 0,1-23,-1 23,-23-24,24 1,-24-1,0 1,0-1,0 1,23-1,-23 1,24-1,-24 1,23 23,1 0,-1 0,-23 23,0 1,24-1,-24 1,0-1,0 1,23-1,-23 1,0-1,0 1,24-1,-1-23,-23-23,24 23,-24-24,23 24,1-23,-24-1,23 1,1-1,-24 1,0 46,0 1,23-1,-23 1,24-1,-24 1,24-24,-24 23,23-23,1 0,-1 0,1 0,-24-23,0-1,23 1,-23-1,0 1,0-1,24-23,-24 24,0-1,23 1,1 23,-1 0,1 0,-1 0,1 0,23 0,-24 0,1 0,-1 0,1 0,-1 23,1-23</inkml:trace>
  <inkml:trace contextRef="#ctx0" brushRef="#br0" timeOffset="22940.3268">29398 352,'0'0,"0"-23,24-1,-24 1,23 23,-23-24,0 1,0 46,-23-23,-1 24,24 23,0-24,0 1,0 23,0 0,0-23,0 46,0-46,0-1,0 1,0-1,0 1,24-1,-1-23,1 0,-1 0,1 0,-1 0,1-23,23-1,-24 1,1 23,-1-47,1 23,-1 1,1-24,23 23,-47-23,23 0,1 23,-24 1,0-24,24 47,-24-24,0 1,0 46,-24 1,24 23,0 0,-24-24,1 25,23-25,-24 24,24-23,0 23,-23 0,23 0,0-24,0 1,23-24,1-24,-24 1,23-1,1 1,-24-1,0 1,24-1,-1 24,-23-23,24 23,-1 23,1 1,-24-1,0 1,23-1,1 1,-24-1,23 1,1-24,-1 23,1-23,-1 0,1 0,-1 0,-23-23,24 23,-1 0,-23-24,0 1,24-1,-24 1,0-1,0 1,0-1,0 1,-24 23,24 23,-23 1,23-1,0 1,0-1,23 1,-23-1,0 1,24-1,-1-23,1 24,-1-1,1-23</inkml:trace>
  <inkml:trace contextRef="#ctx0" brushRef="#br0" timeOffset="23256.8087">29257 376,'-23'0,"46"23,1-23,23 0,-24 0,24 0,0 0,0 0,0 0,0 0</inkml:trace>
  <inkml:trace contextRef="#ctx0" brushRef="#br0" timeOffset="24021.5785">31233 588,'0'0,"23"-24,-23 1,-23 23,23-24,-24 24,1 0,-1 0,24 24,-23-24,23 23,-24-23,24 24,0-1,0 1,0-1,0 1,24-1,-24 1,23-1,1 1,-24-1,23 1,1-1,-24 1,0-1,0 1,-24-24,1 0,-1 0,1 0,-1-24,0 24,1 0,-1-23,1 23</inkml:trace>
  <inkml:trace contextRef="#ctx0" brushRef="#br0" timeOffset="24992.647">31515 635,'0'0,"0"-24,0 48,0-1,0 1,0-1,0 1,0-1,0 1,0-1,23-23,-23 24,24-24,-24 23,23-23,1 0,-1 0,-23-23,24 23,-1-24,1 24,-24-23,23 23,-23-24,0 1,24 23,-24-24,0 1,0-1,0 48,0-1,0 1,0 23,0-24,-24 24,24 0,0 0,0 0,-23 0,23 1,-24-1,24-24,-23 1,-1 23,1-24,-1 1,1-24,-1 23,1-23,-24 24,23-24,1-24,-1 24,24-23,0-1,0 1,47 23,-23-24,-1 1,1-1,-1 1,1-1,23 1,0-1,-24 0,24-23,-23 24,23-1,-23 1,-1-1,1 1,23-24,-47 23,23 1,1-1,-1 1,1 23,-24-24,0 1,23 23,-23-24,24 24,-24 24,23-1,-23 1,0-1,24 1,-24-1,23 1,-23-1,0 1,0-1,0 1,0-1,-23-23,-1 0,1 0,-1 0,1 0,23-23,23 23</inkml:trace>
  <inkml:trace contextRef="#ctx0" brushRef="#br0" timeOffset="26312.8908">32126 799,'0'0,"0"24,0-1,0 1,24-24,-24 23,23-23,1 0,-1 0,-23-23,24 23,-1-24,-23 1,24-1,-1 1,1-1,-24 1,23-24,1 23,0 1,-24-1,23-23,1 24,-24-1,23-23,-23 24,24-1,-1 0,-23 1,0-1,0 1,0 46,0 1,0-1,0 1,0 0,-23 23,23 23,0-23,-24-23,24 23,0-24,0 1,0 23,0-24,24-23,-24 24,23-1,-23 1,0-1,24-23,-1 0,24-23,-23-1,23 24,-47-23,47-1,-24 1,-23-1,24 1,-24-1,0 1,-24 23,1 0,-1 0,1 47,23-24,0 1,23-1,-23 1,24-1,-24 1,23-1,1-23,-1 0,1 0,-1 0,-23-23,24 23,-1-24,1 1,23 23,-24 0,1 0,0 0,-24 23,23-23,-23 24,0-1,0 1,0-1,0 1,0-1,0 1,0-1,0-46,0-1,24 1,-1 23,-23-24,0 1,24-1,-24 1,23 23,1 0,-1 0,-23 23,24-23,-24 24,0-1,0 1,0-1,0-46,0-1,23 1,24 23,-23-24,-1 24,1 0,-1 24,1-1,-1-23,1 24,-24-1,0 1,23-1,-23 1,24-24,-24 24</inkml:trace>
  <inkml:trace contextRef="#ctx0" brushRef="#br0" timeOffset="26629.7345">32291 541,'0'0,"-47"0,47 23,23-23,1 0,-24 24,47-24,-24 0,25 0,-1 23,23-23,-23 0,0 24,0-24,0 0,0 0,0 0</inkml:trace>
  <inkml:trace contextRef="#ctx0" brushRef="#br0" timeOffset="29366.5341">3151 2869,'0'-24,"0"1,0-1,-23 24,23 24,0-1,0 1,0-1,0 1,0-1,0 1,0 23,0-23,23-24,-23 23,24 1,0-1,-1-23,1 0,-1 0,1-23,-1-1,1 1,-1 23,-23-24,24 1,-24-1,0 0,0 1,0-1,23 48,-23-1,24-23,-24 24,0 0,23-1,-23 1,24-24,-24 23,23-23,-23 24,24-1,-1-23,1 0,-1 0,-23-23,24 23,-24-24,0 1,23 23,-23-24,0 1,0-1,0 0,-23 24,23-23,-24-1,48 24,-1 0,1 0,-1 0,1 0,-1 0,1 0,-1 0,1 0,0-23,-1 23,1 0,-1-24,1 24,-1 0,1 0,-48 24,24-1,-23 1,23-1,0 1,0 0,-24-1,24 1,0-1,24 1,-1-24,1 0,-1 0,1 0,-1 0,1-24,23 1,-24 23,1-47,-24 23,47 0,-47-23,23 0,1 24,-1-24,-23 0,0 0,24 0,-1 0,-23 0,0 0,0 23,0-23,0 24,0-1,-23 24,-1 24,24-1,-23 24,-24 0,47 0,-24 0,24 24,0-24,-23 0,23 23,0-23,0 0,0-23,23 23,1-23,-24-1,23 1,1-24,-1 0,48 0,-24-24,0 1,-23-1,23-23,0 23,-24-23,1 0,23-23,-24 23,24-24,-23 1,-1-1,-23 24,0 0,0 0,0 24,0-1,0 0,-23 24,-1 24,24 23,-47 0,24 0,23 0,-24 24,24-24,0 23,0-23,0 0,0 0,24 0,-24-23,23-1,1 25,-1-25,1-23,-1 24,1-24</inkml:trace>
  <inkml:trace contextRef="#ctx0" brushRef="#br0" timeOffset="29675.3478">3975 2540,'-24'0</inkml:trace>
  <inkml:trace contextRef="#ctx0" brushRef="#br0" timeOffset="31647.0306">5880 2845,'0'24,"0"-1,0 1,0-1,0 1,0 0,0-1,0 1,23-24,1 0,-1 0,1 0,-1 0,1 0,-1 0,1-24,-1 1,-23-1,24 24,-24-24,0 48,23-24,-23 24,24-24,-24 23,23 1,1-24,-1 23,1-23,-1 0,1 0,-1 0,1-23,0-1,-24 1,0-1,0 0,0 1,0-1,0 1,0-1,23 24,1 0,-1 0,1 0,23 0,-24 0,1 0,-1 0,1 0,-24 24,0-1,-24-23,24 24,-23-1,23 1,0 0,-24-24,24 23,0 1,0-1,24 1,-1-24,1 0,-1-24,24 1,-23 23,-1-24,-23 1,24-1,-24 0,0 1,0-1,0 1,0-1,-24 24,24-23,-23 23,-1-24,1 24,-1-23,1 23,46 0,1 0,-1 0,-23 23,24-23,-1 0,1 24,-1-24,1 0,-1 0,1 0,-24-24,23 1,1-1,-24 1,0-1,0 1,0-1,0 1,-24-1,1 24,23-23,-24 23,1 0,-1 0,1 0,46 0,-23 23,24-23,-1 24,1-1,-24 1,23-24,1 0,-1 23,1 1,-1-24,25 23,-48 1,47-24,-47 23,23 1,1-1,-1 1,-23-1,24 1,-24-1,23-23,-23 24,0 0,0-1,24 1,-1-24,1 0,-1 0,1 0,-1 0,1-24,-1 1,1-1,-24 0,23 24,1-23,-1-1,-23 1,24-1,-1 1,-23-1,0 1</inkml:trace>
  <inkml:trace contextRef="#ctx0" brushRef="#br0" timeOffset="32243.6">7432 2446,'0'-24,"0"48,0-71,0 23,23 48,-23-1,0 1,0 23,0-24,0 24,0 0,0 0,0-23,0 23,0 0,0 0,0-24,0 24,0-23,0-1,0 1,0 0,0-1,0 1,24-24,-24-24,0 1,23-1,-23 0,0-23,0 24</inkml:trace>
  <inkml:trace contextRef="#ctx0" brushRef="#br0" timeOffset="32565.8761">7573 2634,'0'0,"0"-24,23 1,1 23,-24 23,0 1,-24-1,1 1,23-1,-24-23,1 0,-1 24,24-1,0 1,0-1,24 1,-1-24,1 23,-1 1,1-24,-24 23,24-23,-1 24,1-1,-1-23,1 0,-24 24</inkml:trace>
  <inkml:trace contextRef="#ctx0" brushRef="#br0" timeOffset="43853.2516">9196 5033,'23'0,"1"0,-1 0,1 0,-1 0,1 0,23 0,-24 0,24 0,-23 0,-1 0,25 0,-1 0,-24 0,71 0,-70 0,23 0,-24 0,24 0,0 0,0 0,0 23,0-23,0 0,24 0,-24 0,24 0,-1 0,1 0,23 0,-24 0,24 0,-23 0,23 0,-23-23,23 23,-24 0,1 0,23 0,-24 0,24 0,1 0,-25-24,48 24,-24 0,23 0,1 0,0 0,-1 0,48-23,-24 23,0 0,24-24,-24 24,0-23,0 23,24 0,-24-24,23 24,1 0,-24-23,0 23,0 0,0 0,1 0,-25 0,24 0,-23 0,-24 0,23 0,-22 0,-1 0,0 0,0 0,0 0,-24 0,1 0,0 0,-1 0,-23 0,0 0,-23 23,23-23,-24 0,1 0</inkml:trace>
  <inkml:trace contextRef="#ctx0" brushRef="#br0" timeOffset="45036.717">9337 5856,'0'0,"23"0,1 0,-1 0,1 0,-1 0,24 0,24 0,-47 0,23 0,0 0,0 0,0 0,0 0,23-24,-23 24,24 0,70 0,-70 0,-1 0,-23 0,47 0,-23 0,-24 0,23 0,-23 0,24 0,0 0,-24 0,0 0,23 0,-23 0,0 0,24 0,46 0,-46 0,-1 0,-22 0,22 0,24 0,-23 0,-24 0,47 0,-24 0,24-23,-23 23,47 0,-48 0,24-24,-23 24,23 0,0 0,-24 0,25-23,-1 23,0 0,-24 0,24 0,0 0,0 0,1-24,22 24,1 0,-24-23,23 23,1 0,0-24,-24 24,23 0,1-23,-1 23,1 0,0 0,-1 0,-23 0,24 0,-24 0,24 0,-48 0,24 0,0 0,-23 0,-24 0,23 0,-23 23,0-23,24 0</inkml:trace>
  <inkml:trace contextRef="#ctx0" brushRef="#br0" timeOffset="45913.6363">9784 6420</inkml:trace>
  <inkml:trace contextRef="#ctx0" brushRef="#br0" timeOffset="46098.5395">9784 6679,'0'0,"0"23</inkml:trace>
  <inkml:trace contextRef="#ctx0" brushRef="#br0" timeOffset="46299.0971">9854 6938,'0'0,"0"23</inkml:trace>
  <inkml:trace contextRef="#ctx0" brushRef="#br0" timeOffset="46546.2763">9831 7337,'0'0</inkml:trace>
  <inkml:trace contextRef="#ctx0" brushRef="#br0" timeOffset="47950.6467">9407 7714,'24'0,"-1"0,1 0,-1 0,1 0,0 0,-1 0,1 0,-1 0,24 0,0 0,-23 0,23 0,23 0,-23 0,0-24,24 24,-1 0,-23 0,24 0,0 0,-1 0,-23 0,24 0,-24 0,23 0,1-23,-1 23,1 0,-24 0,47 0,-23 0,-1 0,24 23,-23-23,93 0,-69 0,-25 0,24 0,-23 0,-1 24,24-24,0 0,-23 0,23 0,-23 0,23 0,0 0,0 0,-24 0,24 0,-23 0,23 0,-23 0,-1 0,1 0,-1 0,1 0,-1 0,1 0,0 0,-1 0,-23 0,24 0,-1 0,1 0,-1 0,1 0,-1 0,1 0,0 0,-24 0,23 0,24 0,-23 0,-1 0,24 0,-23 0,23 0,0 0,0 0,0 0,0 0,24-24,0 24,-24 0,23 0,-23 0,24-23,-24 23,0 0,24 0,-24 0,-24 0,1 0,23 0,-47 0,0 23,0-23,-23 0,23 0</inkml:trace>
  <inkml:trace contextRef="#ctx0" brushRef="#br0" timeOffset="49686.8023">12347 9125,'0'-24,"0"1,0 46,0 1,0 23,0-24,0 24,0-23,0 23,0 0,0 0,0 0,0 0,0 24,0-24,0 0,0 0,0 0,0 0,0 0,0-24,0 24,0-23,0 23,0-23,0-1,0 1,-23-1,23 1</inkml:trace>
  <inkml:trace contextRef="#ctx0" brushRef="#br0" timeOffset="50558.4123">12347 9054,'0'-23,"24"23,-1 0,1-24,23 24,-24 0,1 0,46 0,-23 0,24 0,23-23,71 23,-95 0,24 0,-23 0,23 0,-23 0,23 0,-24 0,24 0,-23 0,-1 0,1 0,-1 0,-23 0,24 0,-24 0,0 0,-23 0,23 0,0 0,-24 0,24 0,-23 0,-1 0,1 0,-24 23,-24 1,24-1,0 1,0-1,0 1,0-1,0 1,-23 23,23-24,-24 24,24-23,0 23,0 0,0 0,-23 0,23 0,0 0,0 0,0 0,0 0,0 0,0 0,0 0,0 0,0 1,0-1,0-24,0 24,0-23,0-1,0 1,0-1,0 1,-24-24</inkml:trace>
  <inkml:trace contextRef="#ctx0" brushRef="#br0" timeOffset="51260.3346">12300 10183,'24'0,"-1"0,24 0,-23 0,-1 0,1 0,23 0,0 0,0 0,23 0,-22-23,22 23,1 0,-24-24,23 24,1 0,-1 0,-23 0,24 0,-24 0,0 0,0 0,0 0,0 0,24 0,-24 0,0 0,0 0,0 0,23 0,-23 0,0 0,0 0,-23 0,23 0,0 0,0 0,-23 0,23 0,-24 0,24 0,0 0,-23 0,-1 0</inkml:trace>
  <inkml:trace contextRef="#ctx0" brushRef="#br0" timeOffset="51993.1206">13006 9337,'0'0,"0"-24,0 0,0 48,0 0,23-24,-23 23,0 24,0-23,24 23,-1 0,-23-24,24 24,-1-23,-23 23,47-24,-23 1,-24 23,23-47,1 23,23 1,-47-1,47-23,-23 24,23-24,0 0,-24 0,1 0,-1 0,-23-24,24 1,-1-1,-23 1,0-1,24 1,-24-1,23-23,-23 0,24 24,-24-24,0 0,0 23,0 1,0-24,0 23,0 1,0-1,-24 24,1 0</inkml:trace>
  <inkml:trace contextRef="#ctx0" brushRef="#br0" timeOffset="53180.5673">9948 9689,'24'0,"-1"0,1 0,-1 0,1 0,-1 0,1 0,23 0,-23 0,23 0,-24 0,24 24,-23-24,-1 0,24 0,0 0,-23 0,23 0,-24 0,24 0,0 0,-23 0,-1 0,24 0,-23 0,23 0,0 0,-23 0,23 0,23 0,-46 0,46 0,-46 0,-1 0,24 0,0 0,-23 0,23 0,-24 0,24 0,0 0,1-24,-25 24,24 0,0 0,0 0,-23 0,23 0,0 0,0 0,-24 0,24 0,-23 0,23 0,0 0,-24 0,1 0,23 0,-23 0,23 0,0 0,-24 0,1 0,23 0,-24 0,1 0,-1 0,1 0,-1 0,1 0,-1-23,1 23,-1 0,1 0,-1 0,1 0</inkml:trace>
  <inkml:trace contextRef="#ctx0" brushRef="#br0" timeOffset="53998.3389">14229 9689,'-24'0,"48"0,-24 0,23-23,1 23,-1 0,1 0,-1 0,24 0,0 0,-23 0,46-24,-23 24,-23 0,23 0,0 0,0-23,0 23,24-24,-24 24,47 0,-24 0,1-23,-1 23,25-24,-1 24,0-23,0 23,0-24,0 24,0-23,0 23,24-24,-24 1,0 23,0 0,0 0,-23 0,23 0,-24 0,-23 0,0 0,0 0,-23 0,23 0</inkml:trace>
  <inkml:trace contextRef="#ctx0" brushRef="#br0" timeOffset="55919.8214">12959 4939,'0'23,"0"1,23-1,-23 1,0-1,24 1,-24-1,0 1,0-1,0 1,0-1,0 24,0 0,0-23,0-1,0 1,0 23,23-47,-23 47,0-24,0 48,0-47,0 23,0-24,0 1,0 23,0 0,0-24,0 24,0-23,0 23,0 0,0-24,0 24,0-23,0 23,0-24,0 25,0-25,0 24,0-23,0 23,0-24,0 24,0 0,0-23,0 46,0-46,0 23,0 0,0 0,0 0,0 0,24 0,-1 0,-23-23,0 23,0-24,0 24,0 0,24-23,-24 23,0 0,0-24,0 1,0 23,23-24,-23 24,0-23,0-1,0 1,0 0,0-1,0 1,24-1,-24 1,0-1,0 1,0-1,0 1,23-1,-23 1,0-1,0 1,0-1,0 1,24-1,-24 1,0-1,0 1,0-1,0 1,0 23,0-24,0 1,0 23,0-23,0 23,0-24,23 24,-23-23,24-1,-24 1,0-1,0 1,0-1,0 1,0-1,0 1,0-1,0 1,0-1,0 1,0-1,0 1,0-1,0 1,0-1,0 1,0 23,0-23,0-1,0 1,0-1,0 1,0-1,0 1,0-1,0 1,0-1,0 1,23-24,-23 23,0 1,0-1</inkml:trace>
  <inkml:trace contextRef="#ctx0" brushRef="#br0" timeOffset="57409.1457">12935 4892,'0'23,"0"1,24-24,-1-24,-23 1,0-1,-23 24,-1 0,1 0,23 24,-24-1,24 1,0-1,24-23,-1 0,1 0,-1 0,-23-23,0-1,0 1,-23 23,-1 0,24 23,0 1,0-1,24-23,-1 0,1 0,-24-23,23 23,-23-24,0 1,-23 23,-1-24,1 24,-1 0,1 0,23 24,-24-24,24 23</inkml:trace>
  <inkml:trace contextRef="#ctx0" brushRef="#br0" timeOffset="58447.926">13076 5691,'-23'0,"-1"0,24 24,-23-24,-1 23,1-23,23 24,0-1,0 1,23-24,1 0,-1 0,1 0,-1 0,-23-24,0 1,0-1,-23 24,-1 0,24 24,-23-24,-1 23,24 1,0-1,24-23,-1 0,1 0,-1 0,-23-23,0-1,0 1,0-1,0 1,-23 23,-1 0,1 0,23 23,-24-23,24 24</inkml:trace>
  <inkml:trace contextRef="#ctx0" brushRef="#br0" timeOffset="59666.5423">13217 7643,'-23'0,"23"24,-24-1,1-23,23 24,0-1,0 1,23-24,1 0,-1-24,1 1,-24-1,-24 24,1 24,-1-24,24 23,0 1,24-24,-1 0,1-24,-24 1,0-1,-24 24,1 0,-1 0,1 0</inkml:trace>
  <inkml:trace contextRef="#ctx0" brushRef="#br0" timeOffset="61988.9001">8608 4727,'0'-24,"0"1,0-1,-24 24,24-23,-23 23,23-24,-24 24,1 0,-1 0,1 24,-1-24,1 23,-1-23,24 24,-47-1,24 1,-1-1,1 1,23 23,-24-24,0 25,24-25,-23 24,23 0,0 0,0 0,0 0,23 24,-23-24,24 23,0-23,-1-23,1 46,-1-22,24-1,-47 0,47 0,-23 0,-1 0,1 23,-1-23,1 0,46 71,-70-71,24 24,-1-24,-23 0,0 23,0 1,-23-1,-1-23,-23 47,24-47,-24 24,0-24,0 24,0-24,0 0,0-24,-1 1,1 23,24-47,-1 23,1-23,23-23,23-1,24 1,-47-1,47 24,-23-23,0-1,-1 24,24 0,-23 0,-1 0,-23 24,0-1,0 1,24-1,-24 24,0-23,0 23,0 23,0-23,0 0,0 24,0 0,0-24,0 23,0 1,0-24,0 23,0-23,0 24,23-48,1 24,-1 0,1-23,23-1,23-23,-23 0,0 0,0 0,24-23,-24-1,0 1</inkml:trace>
  <inkml:trace contextRef="#ctx0" brushRef="#br0" timeOffset="62906.6156">6303 6632,'0'-24,"23"24,-23-23,0-1,24 24,0 0,-1 0,1 0,-1 24,-23-1,24 1,-24-1,23 1,-23-1,0 1,0-1,0 1,24-24,-24 24,0-1,0 1,0-48,0 1,0-1,23 24,-23-24,24-23,-24 24,23-1,1 1,-1 23,1 0,-1 0,1 0,-1 23,-23 1,0-1,24-23,-1 0,-23 24,24-1,-1 1,1-24,23 24</inkml:trace>
  <inkml:trace contextRef="#ctx0" brushRef="#br0" timeOffset="64564.1183">7502 9807,'0'23,"0"1,24-24,-24 23,23-23,1 0,-1 0,1 0,0 0,-1-23,-23-1,24 24,-1-23,1-24,-24 0,0 23,23 1,-23-1,0-23,0 24,0-1,0 1,0-1,0 48,0-1,0 24,0-23,0 23,0-24,0 24,0-23,0 23,0 0,0-24,0 24,0-23,0 0,0-1,0 1,0-1,0-46,0-1,24 1,-24-1,23-23,1 23,-24 1,23 23,1-24,-1 1,1 23,-24-24,23 24,-23 24,-23-24,23 23,-24-23,24 24,-23-24,-1 0,24 23,-23-23,23 24,0-1,0 1,23 0,1-1,-1 1,1-1,-1 1,1-1,-1-23,-23 24,24-24</inkml:trace>
  <inkml:trace contextRef="#ctx0" brushRef="#br0" timeOffset="64780.2782">8184 9854,'0'-24,"24"24,-1 0,1 0,0 0,-1 0</inkml:trace>
  <inkml:trace contextRef="#ctx0" brushRef="#br0" timeOffset="64975.6955">8184 9995,'0'0,"24"0,-1 0,-23-23,24 23,0-24,23 24,-24 0</inkml:trace>
  <inkml:trace contextRef="#ctx0" brushRef="#br0" timeOffset="65228.117">8749 9689,'0'0,"-24"24,24-1,0 1,0-1,-23 1,23-1,0 1,0-1,0 1,0-1,0 1,0 0,-24-1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54:58.4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2840 10051 98,'0'0'25,"0"0"28,0 0 6,0 0 11,0 0-5,0 0 11,-16-47-40,7 43 14,0-3 11,3 3-16,-3 1-20,-4-2-19,-1 3-5,-2 0-2,1 1-4,-6 1 4,3 0-4,-3 0 2,0 0 1,-1 3 2,-1 5 0,0 3 0,-3 2 2,4 1-7,2 1 5,3-1-1,3-1-4,1-2-1,5-1 6,4 2 0,1 1-8,3 0 7,0 3-8,0 5-3,9 2 6,7 1-3,8 3 9,3-3 0,4 1 0,8-3 2,3-1-2,3 0 1,5-3-1,-1 3 4,-4-3 0,-3 2-1,-2-1-1,-10 1 6,-3 1-7,-12-1 4,-4 1 3,-10 0-1,-1 0 3,-9-2 31,-12 3-19,-6-1 3,-7 1-15,-3 1-6,-4-1 3,-2-1-6,-3-3-2,1-4-1,-4-5-8,4-4-11,2-5-32,4 0-43,3 0-33,8 0-151</inkml:trace>
  <inkml:trace contextRef="#ctx0" brushRef="#br0" timeOffset="2133.2256">3233 10406 161,'0'0'132,"0"0"-75,0 0 36,0 0-24,0 0-27,0 0-20,0 0-22,-5-3-6,2 3 2,3 1-10,-3 18 11,0 4 3,-1 8 0,4 1-2,0 2 2,0-6-2,0-2 2,7-6-4,5-5-1,2-5 4,2-4 2,3-3 10,-1-3 15,0 0-5,2-1 9,-1-11-15,-3-4-5,-2 0-3,-5-5-5,1 0 12,-4-2-12,-4 2-2,1 2 11,-3 1-10,0 7 1,0 2 3,0 5-2,0 2 10,0 2 1,0 0-12,0 0-2,0 0-8,0 10-28,0 9 30,6 2 6,3-2-4,1 1 4,5-5-7,0-1 7,0-3 0,1-3 0,-2-2 0,0 0 2,-6-1-3,4-2 1,-3-3 0,1 0 2,1 0 0,5-2 13,1-13-6,2-6-9,0-5 10,-2-4-7,-1-2-1,-5 1 5,-4-2-5,-2 2 3,-1-1-5,-1-3 1,-3 0 3,1-1-4,-1 1 0,0 4 2,0 4-2,0 3 3,0 6 2,0 6 6,0 4 18,-1 4-15,-1 2-10,1 2 4,1 0-3,0 0-5,0 5-3,0 19-8,0 13 10,3 16 1,6 6 0,-3 4 3,3 2 4,-2-3 8,-2-2 1,-1-7-10,1-3 6,-1-6-9,1-6-3,-1 1 7,2-3-6,-1-1 0,-2-2-1,0-8 1,-2-4 0,-1-4-1,0-5 0,0-6 3,0-2-3,0 0 0,0-3 0,0-1 3,0 0 3,0 0-6,0 0 0,0 0 3,0 0-3,0 0 1,0 0 6,0 0-7,0 0 14,0-1-14,0-7-3,-1 2 2,-2 2 1,0-3-1,-2 0 1,2-2-9,0-3-6,-1-6 1,1-8-2,0-8 3,1-10-7,1-7-2,1-5 1,0-1-3,-2 3 12,2 4-1,0 8 13,0 9-3,0 7 4,0 6-1,0 6 5,0 0-4,0 2 8,8 3-9,2 3 0,5 1 0,3 5-3,-3 0 0,6 7 3,-6 11-2,3 1 0,-8 4 2,0 1 0,-5-2 8,-2 2-5,-3-1 6,0 0 1,0-1-8,-9 1 7,-7-1-4,-5-2-4,0-2-1,-3-6-14,0-6-22,-1-6-41,4 0-91,0 0-134</inkml:trace>
  <inkml:trace contextRef="#ctx0" brushRef="#br0" timeOffset="3232.9874">4092 10183 16,'0'0'77,"0"0"-8,0 0 20,0 0 16,0 0-27,0 0-44,0-6-14,0 6-7,0 0 2,0 0 7,0 0-9,0 0-5,0 0-8,0 3-3,0 18 3,0 9 3,0 7 18,6 6 15,0 2-18,3 6 30,-2 1-23,-1-2-11,2-1 14,-2-8-21,1-5-2,-1-3 2,-1-2-7,-1 0 7,1-2-7,-2-1 0,-2-4 3,2-2-3,-3-4 0,1-4 0,1-5-3,-1-3-14,1-6-55,1 0-85,0-8-32</inkml:trace>
  <inkml:trace contextRef="#ctx0" brushRef="#br0" timeOffset="3682.9988">4107 10395 120,'0'0'69,"0"0"-4,0 0 4,0 0 8,0 0-32,0 0-24,74-64-6,-50 62 5,-1 2-15,5 0-5,-4 0 3,1 9-1,-8 3 1,-4 0-2,-5 3-1,-7 1 14,-1 3 11,0 2-5,-9 0 1,-9 0-10,2-3-4,-5 2-7,-3-2-3,2 0-4,1-3-47,0-3-28,9-5-93,-3-5-116</inkml:trace>
  <inkml:trace contextRef="#ctx0" brushRef="#br0" timeOffset="5011.9996">4559 10287 134,'0'0'107,"0"0"-56,0 0 33,0 0-31,0 0-33,0 0-8,-37 38-11,32-13 10,2 2 5,3 3 14,0 2-2,0-5-13,0 0 3,0-6-9,8-4-6,1-2-3,4-4-5,-1-4 5,0-3 12,0-4-10,0 0 20,1 0-4,5-6 1,1-9 7,-5-4-17,2-2-8,-5-3 12,-5 0-11,-3-2 1,-3 0 0,0 5-1,0 2-2,0 4-2,-9 3-13,-3 1 15,-3 4 0,3 2 5,2 2-5,1 1 0,3 2-1,3 0 1,1 0 0,2 0-3,0 0-1,0 0-10,0 0 4,11 6 4,3-1-4,0-2-4,2 0 14,1-3 5,-1 0 0,2 0-2,3 0-1,-2-1 3,-2-7 2,-1-1-7,-5 2 0,1-4 7,-2-1-7,-1-1 9,-3-3 6,0 1-10,-3 0 5,0 2-9,-3 1 2,0 1 7,0 2-3,0 3 4,0 3 1,0 2-10,0 1 2,0 0-4,0 0-10,9 0-1,3 3-9,9 11 17,1 6 2,-2 3 2,-1 4-1,0 0 1,-4 0-1,-3 0 11,-2-1-7,-5-2-2,-2 1 3,-3-1-3,0 2 4,-6 0-4,-12-3 8,-3-1-9,-3-4-1,-1-8-6,4-4 2,3-6 4,3 0 2,6 0-2,5 0 0,1 0 4,3 0-3,0 0-1,0 0-8,0 0-15,13-3 23,5-6 3,9-3-2,0-3 8,3-3-7,5-3 2,0 0-4,1 1 1,1 1 0,0-1-1,2 2 0,-5 0 1,-8 1-1,-4 3-19,-7-3 7,-9-2 2,-3-4 10,-3 0-4,0 3 4,-6 6 5,-7 3 3,-1 4 15,-5 5 19,5 2-40,-5 0-2,5 11-3,-2 11 0,7 5-1,8 5-4,1 1 6,1-3-4,18-3 6,6-4-1,6-7 1,3-5 0,8-5-8,3-4 2,7-2-41,3 0-26,0-5-160,-10-10-164</inkml:trace>
  <inkml:trace contextRef="#ctx0" brushRef="#br0" timeOffset="6293.9998">6542 9811 101,'0'0'53,"0"0"-6,0 0 14,0 0-15,0 0-31,0 0-15,-11 3 14,5 9 7,-1 5 24,0 1-5,-1 6-22,2 4-1,0 10-13,-3 6 10,3 5 17,2 4-13,2 2 18,2-1-11,0-2-13,0-5 9,8-5-4,3-4-13,3-7 9,5-1-12,5-3 2,0-2 10,6-7 1,3-3-4,4-9-5,2-6 5,1 0 13,5-17-14,-2-8-2,-1-5-2,-2-4-3,-6 1 4,-5-1-6,-8-1 0,0-1 4,-9-3-2,-2-2 0,-7-2 1,-3-1-3,0-1 3,0 0-3,0 1 0,0 5 1,0 4 0,0 8-2,0 7-7,0 10-11,0 7-9,0 3-21,-3 0-107,-2 2-208</inkml:trace>
  <inkml:trace contextRef="#ctx0" brushRef="#br0" timeOffset="7209.9946">7312 10504 201,'0'0'103,"0"0"-95,0 0-5,0 0 21,0 0-14,0 0-8,0 1-2,0 1 2,0-2 23,8 0 30,3 0-5,4-8-11,1-4-14,2-3-17,-4 0 3,-2 0-7,-2 0-1,-4 3-3,-3 1-3,0 5-18,-3 3 13,0 3 8,0 0 1,0 0 16,0 0 0,0 8-17,0 10-3,0 7 3,-3 2 0,3 2 0,0-3-4,0-2 4,0-6-1,5-3 1,2-3-7,2-5 7,0-2 0,0-5-13,7 0-75,-1-6 3,0-17-160</inkml:trace>
  <inkml:trace contextRef="#ctx0" brushRef="#br0" timeOffset="7430.2624">7400 10156 519,'0'0'34,"0"0"-15,0 0-19,0 0 23,0 0-3,0 0-20,-6 0-40,6 0-163,0 7-47</inkml:trace>
  <inkml:trace contextRef="#ctx0" brushRef="#br0" timeOffset="36688.9943">8041 9605 119,'0'0'99,"0"0"-30,0 0-19,0 0 9,0 0-41,0 0-9,-43 30-3,40-7 11,-1 9 5,1 10 1,3 12-1,0 15-8,0 9 6,0 7 2,14 0 2,6-5-8,7-8 11,4-12-19,6-10-1,2-12-5,3-7 0,1-5-1,-1-6-1,0-4-1,-2-7-3,-1-6-62,-2-3-73,-3-6-56</inkml:trace>
  <inkml:trace contextRef="#ctx0" brushRef="#br0" timeOffset="37251.9918">8738 10111 456,'0'0'59,"0"0"-53,0 0 27,0 0 9,0 0-27,0 0-13,0 0 2,1 0 3,7 0-1,-1-5 1,2-2-5,0-2-2,-1-3 0,-1-1-2,0 0-8,-2 3 3,-2 2-10,-3 3 16,0 4 1,0 1 4,0 0 4,0 0-1,0 0-7,0 18-8,0 9 5,0 3 2,0 2 1,0-2 0,3-3-2,5-4 2,-2-2 0,4-3-1,-1-3 1,0-3-2,1-4-9,2-6-86,0-2-84,1 0-10</inkml:trace>
  <inkml:trace contextRef="#ctx0" brushRef="#br0" timeOffset="37476.9978">8742 9860 556,'0'0'51,"0"0"-23,0 0 0,0 0-26,0 0 5,0 0-7,-22-14-96,22 14-181,2 7 34</inkml:trace>
  <inkml:trace contextRef="#ctx0" brushRef="#br0" timeOffset="38187.7955">9172 9858 338,'0'0'116,"0"0"-77,0 0-24,0 0-15,0 0-2,0 0-1,43 18 3,-10-12 21,6 1-7,1 0-4,1-3-10,-1-1 1,6-1 5,-4 1-5,4-2-1,-6 0 4,-4 2-2,-6 1-4,-8 2 2,-8-1 0,-4 3 2,-5 1-2,-5 2 0,0 2 3,0 5 14,-11 3-5,-13 4 18,-4 0-10,-5 4-2,-3-1-14,-1 2-4,1-2 3,4-2-1,2-1-4,6-2-12,3-2-34,2-3-14,2-2-68,5-3-46,6-3-32</inkml:trace>
  <inkml:trace contextRef="#ctx0" brushRef="#br0" timeOffset="38552.9946">9948 10005 394,'0'0'205,"0"0"-162,0 0-23,0 0 7,0 0-17,0 0-8,-33 20-2,15 2 0,2 4 3,-7 4-3,0 2 0,1-2 3,-1 0-3,2-1 4,3-1-4,0-2-3,4-2 1,3-4-54,3-1-55,2-1-81,2-2-55</inkml:trace>
  <inkml:trace contextRef="#ctx0" brushRef="#br0" timeOffset="39162.0052">10199 9701 103,'0'0'225,"0"0"-98,0 0-30,0 0-17,0 0-62,0 0-18,0 44 0,0 0 3,0 7 26,3-2-10,0-2-6,5-2 3,-2-3-14,3-2 0,-1-4 3,1-3-4,-2-3 4,2-3-5,0-3 1,-2-3-6,-2-3 2,-2-4-50,2-7-66,-2-5-64,0-2-100</inkml:trace>
  <inkml:trace contextRef="#ctx0" brushRef="#br0" timeOffset="39680.7893">10397 9471 334,'0'0'34,"0"0"12,0 0-23,0 0-23,0 0-1,0 0 1,39 87 55,-8-34 0,5 5-12,-2 0-3,-2 1-13,-4-7-20,-6-1 9,-2-4-6,-7-2-2,-2-4 5,-7 0-13,-4-4 4,0 2 0,0 0-1,-17-1-3,-8 0-27,-5-5-32,-4-3-25,-5-4-99,-2-10-185</inkml:trace>
  <inkml:trace contextRef="#ctx0" brushRef="#br0" timeOffset="52249.9939">11910 10206 112,'0'0'130,"0"0"-130,0 0 0,0 0 29,0 0-2,0 0 1,7 0-2,-4 0 4,0 0-11,2 0-11,2 0 5,2 0 8,3 0-4,3-7 8,1-4-17,4-1-5,-4-2 1,-1 4-4,-1-1-4,-4-1 0,-3 1 1,-1 1 2,-1-1 1,-2 2 0,-3 3 3,3 2-2,-3 1-1,0 3 3,0-2 15,0 2 23,0 0-16,0 0 6,0 0-26,0 0-5,0 0-9,0 14 4,0 3 0,0 3 3,0 0 2,0-1-4,0-1 3,9-2-3,1-3 1,6-3 1,1-2 2,2-3-4,1-5 4,4 0 0,-2 0 10,3-3-2,-5-9-6,1-4-1,-4-2 3,-1-3-3,-3 2-1,-4-1 0,-2 2 4,-2 3-4,-2 3 2,0 3-2,3 3 5,-3 5-8,0-1 3,3 2-7,1 0 0,5 0 0,0 4 7,2 6-1,0-2 2,0 2-1,-1-1 0,-4 0 0,-3-2-1,-3 4 1,-3-2 0,0 3 0,0-2-30,0 3 10,-12-3-63,-7-1-57,1-4-82</inkml:trace>
  <inkml:trace contextRef="#ctx0" brushRef="#br0" timeOffset="52506.9916">12025 9933 637,'0'0'25,"0"0"-10,0 0 7,0 0-21,0 0-1,0 0-12,-11-18-95,11 18-232</inkml:trace>
  <inkml:trace contextRef="#ctx0" brushRef="#br0" timeOffset="53590.9908">13698 9947 37,'0'0'163,"0"0"-121,0 0 12,0 0 21,0 0 20,0 0-27,-3-19-30,-4 14-3,1-3-15,-1 1-11,-2-1-2,-3 0-5,3 1 6,-2 1-8,-2 1 0,-1 1 5,-2 4-3,0 0-2,-5 0 0,0 6-3,1 7 2,3 1-9,2 1 5,0 2-7,6-1-3,1 2 9,4 2 2,4 1-1,0 2 3,0-2-5,3 0 4,7-2 2,7-2 1,-2-2-3,4-5 2,-1-2 2,1-3 1,2-5-1,0 0-1,3 0 9,0-14-5,-3-3-2,0-1-2,-5-1-6,-5-2 5,-4 0-3,-4-2 4,-1 2 3,-2 5-3,0 2 1,0 5 21,0 4 27,0 3 1,0 1-27,0 1-14,0 0-9,0 1-11,0 15-1,10 3 11,0 1 2,5 1-2,0-3-15,6 0-18,2-4-21,3-4-47,4-5-46,2-5-72</inkml:trace>
  <inkml:trace contextRef="#ctx0" brushRef="#br0" timeOffset="54836.9934">15194 9649 30,'0'0'253,"0"0"-144,0 0-43,0 0-42,0 0 26,0 0-7,1-82-11,12 71-16,-1-3-3,5 3 2,-1 1 0,4 1 3,2 6-16,2 3-1,3 0 2,1 6-3,2 15 0,-2 6 0,-2 5 2,-6 1-4,-5 4 2,-5 1 0,-6 1-1,-4-1 2,0-1-1,-17 1 3,-6-4-2,-4-2-2,0-2-6,-2-2-14,5-6 5,2-4 1,5-4-3,6-7 16,3-3 2,4-1 1,4-3 1,0 0 16,0 0 14,0 0-17,0 0-7,15 0-8,10-4 0,7-3 4,5 0-2,7 3 1,3 0 6,5-2-9,0-1 0,-4 1 0,0 1 0,-9 0-1,-7 2-68,-6 1-50,-10 2-88,-9 0-92</inkml:trace>
  <inkml:trace contextRef="#ctx0" brushRef="#br0" timeOffset="55514.9927">16050 9787 345,'0'0'169,"0"0"-118,0 0-40,0 0 9,0 0-20,0 0 6,4 9-6,14-6 15,3-3 4,2 0-5,2 0-7,3 0 2,-1 0-9,0 0 0,-6 0-2,0 0-79,-7 0-47,-4 3-76</inkml:trace>
  <inkml:trace contextRef="#ctx0" brushRef="#br0" timeOffset="57919.9532">16859 9468 270,'0'0'86,"0"0"-1,0 0 13,0 0-24,0 0-25,0 0-26,0-7-16,0 7-3,0 0-4,0 0-9,0 13 7,0 16 2,0 13 1,0 13 3,0 12-1,0 5 3,0-3-5,-2-9 0,1-10 4,1-10-4,0-11-1,0-5-1,0-6-2,7-5 1,3-4 0,1-3 2,5-6 0,5 0 1,6 0 1,6-13 4,5 0-6,0-2 6,-2 3-6,1 3 0,-4 1 1,-5 4-1,-4 2-41,-5 2-80,-7 0-119</inkml:trace>
  <inkml:trace contextRef="#ctx0" brushRef="#br0" timeOffset="58445.2225">17473 9497 195,'0'0'133,"0"0"-59,0 0 4,0 0-9,0 0-18,0 0-48,0-6-3,0 25-13,7 10 13,1 6 12,1 4 6,-3 1 0,1 1-5,-1-2 9,-3-4-9,2-4-13,-2 1 2,0-5 0,-2 0 1,-1-3-3,0-3-19,0-3-63,0-7-12,0-7-81,0-4-57</inkml:trace>
  <inkml:trace contextRef="#ctx0" brushRef="#br0" timeOffset="58751.2029">17527 9469 80,'0'0'34,"0"0"-11,0 0 38,0 0-11,0 0 14,0 0-8,69-79-7,-50 73-10,2 2-15,-3 0-11,3 3-6,-2-1-5,-3 2 1,-3 0-2,-2 0-1,-5 9-13,-3 5-70,-3 2-48,0 2-48</inkml:trace>
  <inkml:trace contextRef="#ctx0" brushRef="#br0" timeOffset="58963.1877">17543 9715 103,'0'0'35,"0"0"34,0 0-3,84-4-13,-56-1-23,1 0-15,-4 4-8,-6 1-6,-5 0-2,-7 1-12,-4 13-126,-3 1 2</inkml:trace>
  <inkml:trace contextRef="#ctx0" brushRef="#br0" timeOffset="59196.1777">17496 10008 10,'0'0'146,"0"0"-140,0 0-6,0 0 101,0 0-26,0 0-32,86-1-10,-56-5-10,3-2-15,-2 1 3,0 1 0,-1-2-8,-3 2-3,-5 3-88,-5-1-82</inkml:trace>
  <inkml:trace contextRef="#ctx0" brushRef="#br0" timeOffset="60082.1185">17933 9510 103,'0'0'120,"0"0"-24,0 0 5,0 0-32,0 0-20,0 0-49,-3 14 1,6 11-1,13 7 19,1 4-1,0 2-1,6-1-10,-4 1-1,2-3-3,0-4-3,-5-1 20,1-3-18,-7-2 3,1-3 4,-1-2-9,-2-5 5,-1-3-2,-2-5-1,2-2 0,-1-2-2,-2-2 0,1-1 7,-2 0 15,0 0-1,0 0 3,0-9 1,1-6 5,-1-4-14,2-5-15,1-5 13,1-4-12,2-5 1,2-4-3,2 1 0,0 2 0,-1 3 0,0 5 0,-1 2-2,-2 0 2,2 2-1,0 2-12,1 2-7,0 7-2,-2 5-13,1 5-6,-2 3-25,-2 3-44,1 0 8,-2 0-58,2 0 11</inkml:trace>
  <inkml:trace contextRef="#ctx0" brushRef="#br0" timeOffset="60509.0903">18612 9429 320,'0'0'44,"0"0"-8,0 0 7,0 0 33,0 0 15,0 0-66,-2-21-25,1 50 0,-2 10 4,1 4 6,1 2 4,1-2-11,0-3 0,0-4-2,0-1 3,0-5-4,0-3 1,1-1 1,-1-2-1,0-4-1,0-2 0,0-5-3,0-2-29,0-7-12,0-3-28,0-1-87,3 0-66</inkml:trace>
  <inkml:trace contextRef="#ctx0" brushRef="#br0" timeOffset="60813.0704">18655 9355 200,'0'0'87,"0"0"3,0 0-34,0 0-22,0 0-8,0 0 17,68-80-4,-50 74-20,0 2-10,3 1-9,-4 3 5,-1 0-5,-2 0 0,-3 0-1,-3 3-32,-4 12-29,-4 3-28,0 5-82,0-1 23</inkml:trace>
  <inkml:trace contextRef="#ctx0" brushRef="#br0" timeOffset="61038.7863">18652 9585 14,'0'0'92,"0"0"-1,0 0-3,0 0-17,0 0-36,81 2 7,-55-2-23,1 0-15,-5 0 3,-3 0-5,-3 8 0,-6 0-4,-2 3-5,-3 3-77,-5 4-46,0 1-27</inkml:trace>
  <inkml:trace contextRef="#ctx0" brushRef="#br0" timeOffset="61252.9906">18676 9868 106,'0'0'85,"0"0"-82,0 0 17,0 0 53,0 0 24,0 0-46,35 13-14,-13-13-4,1 0-12,6 0-1,0 0 3,3-2-17,1-6-6,-1 0-15,-2 1-118,-4 0-107</inkml:trace>
  <inkml:trace contextRef="#ctx0" brushRef="#br0" timeOffset="61912.9868">19216 9373 99,'0'0'82,"0"0"71,0 0-63,0 0 47,0 0-35,0 0-39,-18-18-32,17 18-27,-1 0-4,1 21-5,-3 12 2,-2 13 3,2 3 3,-1 3-1,2-1-2,1-3 0,0 0 3,1-4-2,1-7-1,0-4-1,0-7-3,11-6-1,6-5 1,5-5 4,8-4 0,6-6 14,4 0 5,8-2-14,-2-12 11,0-3-15,-2 2 0,-6 0-1,-6 4-3,-8 5-14,-6 3-46,-8 3-97,-4-1-153</inkml:trace>
  <inkml:trace contextRef="#ctx0" brushRef="#br0" timeOffset="63266.975">20860 9358 320,'0'0'112,"0"0"8,0 0-38,0 0-14,0 0-36,0 0-20,-17-21-8,17 21-4,0 13-9,-1 15 6,-1 10 3,1 7 0,1 3 0,0 0 0,0 2-1,0-4 1,10-4-6,7-3 6,4-5-6,6-9 6,4-5-1,2-8 1,1-5 1,1-5 0,-4-2 0,0 0 10,-2-18-4,-1-5 3,-4-4-9,-2-5 4,-7-2 6,0-2 5,-8-2-4,-2 1-1,-5-1 0,0-1-2,0 0-9,0 4 0,0 5 0,-2 7-6,2 8-22,0 5-37,0 5-106,3 4-154</inkml:trace>
  <inkml:trace contextRef="#ctx0" brushRef="#br0" timeOffset="64062.9236">21466 9306 267,'0'0'154,"0"0"-41,0 0-16,0 0-68,0 0-29,0 0 0,-6 95 7,3-49 3,1-1-2,0 0 4,1-4-8,1-2 3,-3-3 0,3-4-6,0-5 4,0-3-5,0-6 0,0-6 2,0-5-2,0-5-1,0-2-28,0 0-2,0-10 19,6-15 1,-3-6-33,2-5 16,-2-5 3,0 2 25,0-1 2,-2-1 0,1 0 18,1 0 4,-2 7 3,2 4 15,-2 9-19,-1 7 18,0 8-2,0 3-9,0 3-20,0 0-10,3 0-7,5 17 1,6 10-4,3 10 10,2 4 1,0-1 0,-2-2-1,-1-3 0,0-5 0,-3-4 2,2-2-2,-3-1 0,3-1 0,-3-4 1,0-3-1,0-4 0,-5-5 0,-1-2-3,-4-4 7,-1 0-4,-1 0 4,2 0 21,-1-10 38,2-8-52,1-5-6,-2-3 8,0-1-7,-2-6-6,3-5 5,-2-2-4,4-4-1,-1 2 0,-1 5-11,-1 5 3,-1 6-20,-1 8 3,0 6-15,0 6-19,0 5-17,0 1-87,0-2-104</inkml:trace>
  <inkml:trace contextRef="#ctx0" brushRef="#br0" timeOffset="64597.9884">21983 9298 139,'0'0'245,"0"0"-127,0 0-38,0 0-45,0 0-18,0 0-14,-7-6 1,23 6-4,8 0 5,7 0 4,5 0-1,2 0 0,-2 0-6,-3 0-2,-1 0 0,-8 0-69,-3 0-69,-11 0-85</inkml:trace>
  <inkml:trace contextRef="#ctx0" brushRef="#br0" timeOffset="64822.9956">22173 9300 212,'0'0'97,"0"0"-43,0 0-38,0 0 2,0 0 26,-22 98 11,22-66 2,0 1-29,0 1-1,0-1-21,6-3 4,2-1-6,1-4-3,-1 0 7,-4 0-8,-2 1-21,-2-3-92,0-3-132</inkml:trace>
  <inkml:trace contextRef="#ctx0" brushRef="#br0" timeOffset="65014.7868">22038 9781 345,'0'0'197,"0"0"-187,0 0-9,0 0 2,0 0-1,0 0 12,53 0 3,-10 0-7,2-5-1,4 0-9,-4 0-27,-8 2-99,-5 2-59,-7-1-43</inkml:trace>
  <inkml:trace contextRef="#ctx0" brushRef="#br0" timeOffset="65519.9099">22456 9354 403,'0'0'109,"0"0"-10,0 0-57,0 0-36,0 0-6,0 0 1,63-23 2,-24 16-2,5-1 0,1-1 5,1-2-6,-4 3 0,0 0-1,-8 2 5,-7 1-8,-9 3-41,-6 2-68,-11 0-104,-1 0-78</inkml:trace>
  <inkml:trace contextRef="#ctx0" brushRef="#br0" timeOffset="65758.9877">22689 9314 113,'0'0'59,"0"0"12,0 0 29,-19 85 0,16-50-36,1 2-19,1 1-24,1-4-14,0-3 17,0-5-22,0 0 3,0-2-1,0-3-4,3 0 3,-2-2-3,-1-1-57,0-5-45,0-2-119</inkml:trace>
  <inkml:trace contextRef="#ctx0" brushRef="#br0" timeOffset="66349.094">23196 9268 206,'0'0'160,"0"0"-61,0 0-23,0 0-15,0 0-60,0 0 6,-28 95-4,16-50 20,1 2 0,-2-4-3,3-5-2,-1-2-9,4-3-8,-1 0 9,1-2-9,-2-3 0,3-4 2,2-5-3,-1-4-3,5-5-77,0-9-97,1-1-121</inkml:trace>
  <inkml:trace contextRef="#ctx0" brushRef="#br0" timeOffset="66671.7858">23269 9225 294,'0'0'129,"0"0"-31,0 0 10,0 0-45,0 0-49,0 0-14,21-11-12,-4 47 12,-1 10 9,-1 7 11,-3 0-6,-3-4-1,3-6-6,-2-7 9,2-5-8,-1-5 9,-2-3-11,1-2-5,-3-2 2,-1 0-3,-2-5 3,-3 0 0,-1-5-3,2-4-13,-2-3-16,0-2-40,0 0-61,0 0-64</inkml:trace>
  <inkml:trace contextRef="#ctx0" brushRef="#br0" timeOffset="66868.6245">23244 9575 435,'0'0'100,"0"0"-79,0 0-11,0 0-4,0 0 2,0 0 0,73-12 3,-41 9-11,2-1-3,0-1-135,-2-1-173</inkml:trace>
  <inkml:trace contextRef="#ctx0" brushRef="#br0" timeOffset="67332.1698">23647 9241 238,'0'0'137,"0"0"-36,0 0-19,0 0-55,0 0-22,0 0 1,0 113 34,-5-62 11,1-3-21,0-4-16,1-5 0,3-6-13,0-4 0,0-6-1,0 0 2,0-3 2,0-7-4,0-2-28,0-8-30,7-3-80,6-1-33,1-20 18</inkml:trace>
  <inkml:trace contextRef="#ctx0" brushRef="#br0" timeOffset="67826.7898">23677 9274 217,'0'0'12,"0"0"10,0-80 1,7 58 30,2 3 22,3 6 15,0 3-24,4 2-10,1 0-27,5 4-14,0 3-2,0 1-13,-2 0 2,0 7-4,-7 12 2,-5 7-1,-8 8 1,0 4 0,-17 3 0,-11-1-5,-2-5-5,2-6 10,2-6-11,4-8 4,5-7 6,4-3 1,7-4 6,5-1-6,1 0 16,0 0 15,0 0-20,4 0-11,17 0-1,4 7-1,4 3 0,0 5 2,1 2 0,0 2 11,-3 2 13,-3-1-1,-2 1-13,-1 1-10,-1-1 9,-3 1-9,0-3 0,-2-3-7,-5 0-27,1-4-22,-4-3-61,-2-5-97,-1-4-67</inkml:trace>
  <inkml:trace contextRef="#ctx0" brushRef="#br0" timeOffset="68328.9875">24306 9209 85,'0'0'82,"0"0"-42,0 0 23,0 0 23,0 0 21,0 0-21,6-24-22,-6 24-60,0 18 8,-4 12-9,-10 11 34,-5 3-26,1 1 1,-1-3-11,-1-3 8,4-4-3,1-4-6,1 1 3,0-3-2,0-2-1,4-5 0,-1-3 0,7-2-50,2-6-49,2-5-90,0-5-80</inkml:trace>
  <inkml:trace contextRef="#ctx0" brushRef="#br0" timeOffset="68632.9879">24093 9226 188,'0'0'145,"0"0"-99,0 0-46,0 0 4,0 0 29,0 0 16,28 60-15,-10-38-24,0-1-6,3 0-4,-2-1 2,-1-3-4,0-3-64,-4-4-70,-1-1-62</inkml:trace>
  <inkml:trace contextRef="#ctx0" brushRef="#br0" timeOffset="71128.7596">25309 9198 228,'0'0'141,"0"0"-141,0 0 0,0 0 8,0 91 29,3-53 12,-2-2 15,-1-1-35,0-6 3,0 0-9,0-3-17,0-3-1,0 0 1,0-5-2,-1-1 9,-1-5-13,1-6 0,1-2-1,0-4-28,0 0-50,0-3 23,0-13 23,0-5 16,0-3 17,0-3 2,0-5 19,3-6 15,0-5 1,3-6 24,1-3-27,5 4 9,0 4-8,1 9-1,-2 13-14,-3 7-1,-4 8-5,-2 3-7,3 4-7,4 0 0,5 7-14,7 15 14,2 7 0,-1 6 0,-3 3 0,-4 0-4,-8-1 8,-4-3-6,-3-3 2,0-4 0,0-8 3,0-6-2,0-7 3,0-4-4,0-2 1,0 0 1,0 0-1,6-23 4,3-12 14,7-11-18,5-3 1,-1 5-2,-1 7 0,-4 8 3,-2 8-3,0 7 0,0 2-2,-1 7-1,0 4 2,4 1-3,1 0 0,4 13 0,1 8 4,0 5 0,-5 1-5,-3 3 7,-5 0-2,-2 4 0,-6 3 3,1 0 0,-1 1-3,-1-2-1,3-3-1,3-4-24,1-7-18,2-5-41,4-10-88,0-7-69</inkml:trace>
  <inkml:trace contextRef="#ctx0" brushRef="#br0" timeOffset="71750.6876">26202 9105 232,'0'0'42,"0"0"10,0 0 55,0 0 20,0 0-32,0 0-63,0 0-32,13-4 0,-13 41 3,-3 7 28,-2 0-19,0 1 4,1-3-11,-2-5 9,3 1-10,-3-6-4,2-2 3,-2-1-1,-2-4 1,1-4-3,1-6 0,3-6 4,1-4-4,2-5 0,0 0 2,0-3-2,0-18 5,8-9-5,8-9-3,-1-6-2,0-2 5,-4 2-4,-4 1 2,2 3 4,-3 4-3,0 2 1,0 5 0,-2 3 7,4 4 2,-1 5 6,-2 6-3,-1 6-6,-1 3-4,2 3-2,5 0-9,5 15 8,4 13-1,1 8 2,-2 7 3,-6 3 3,-2 6-2,-4-2 6,-3-4-7,0-4 8,-1-5-11,-1-6 0,2-7 2,-1-3-1,-2-5-1,1-6 0,-1-2-33,0-7-14,0-1-80,0 0-65,0-6-191</inkml:trace>
  <inkml:trace contextRef="#ctx0" brushRef="#br0" timeOffset="71916.3085">26244 9437 397,'0'0'50,"0"0"-34,0 0-16,0 0 5,0 0-3,0 0 0,75-32-2,-57 32-3,1 0-81,-1 0-85</inkml:trace>
  <inkml:trace contextRef="#ctx0" brushRef="#br0" timeOffset="72276.9809">26626 9117 161,'0'0'218,"0"0"-111,0 0-24,0 0-49,0 0-19,0 0-6,27-3 3,-4 3 31,2 0-22,3 0-12,3 0 9,4 0-18,1 0 0,0 0 6,-3 0-6,-4 0-6,-6 0-57,-7 0-91,-6 0-40,-8 0-44</inkml:trace>
  <inkml:trace contextRef="#ctx0" brushRef="#br0" timeOffset="72502.2384">26805 9127 101,'0'0'106,"0"0"-26,0 0 23,-24 81-15,17-46 4,4 2-24,-1 2-27,4-1-12,0-2-25,0-5 8,0 0-11,0-3 0,0-4-1,0-1-27,0-7-64,0-6-130,6-8-155</inkml:trace>
  <inkml:trace contextRef="#ctx0" brushRef="#br0" timeOffset="72993.9871">27322 9164 250,'0'0'132,"0"0"-19,0 0-2,0 0-22,0 0-60,0 0-29,-16 20-3,11 19-2,-1 6 5,1 1 3,1-3 2,1-6 0,1-4-5,1-4 2,1-5 1,0 0-1,0-3-2,0-3 0,0-5-25,0-8-48,10-5-89,3 0-40,3-8 4</inkml:trace>
  <inkml:trace contextRef="#ctx0" brushRef="#br0" timeOffset="73467.9883">27374 9074 301,'0'0'99,"0"0"-10,0 0 3,0 0-44,10-88-22,11 75-10,3 4-14,0 3 21,1 6-23,1 0 0,-4 10-1,-6 13 1,-4 4-1,-10 5-3,-2 1 4,-3 1 6,-18 1-6,-4 0-2,-2-4 2,2-5-17,3-6 7,3-9-6,7-3 10,3-3 2,5-4 6,1 0-2,3-1 6,0 0 4,0 0-6,0 3-4,0 5 0,6 2 0,10 4 8,5 0 7,-3-1 2,3 1 1,1 0 2,-1 0-4,1 3-12,1-1 7,-5 4-11,1-2 0,-4 0 3,0 0-3,-5 0-38,1-2-46,-2-2-84,-5-3-80</inkml:trace>
  <inkml:trace contextRef="#ctx0" brushRef="#br0" timeOffset="74531.8668">27909 9081 175,'0'0'155,"0"0"-31,0 0-25,0 0-11,0 0-41,0 0-46,0 0 2,3-6-1,14 5-2,5-4 3,4-1-1,4 0 1,2-1-3,4 0 1,0 2 0,-2-1-1,-1 1-2,-8 0-51,-8 4-75,-6-1-70,-8 2-20</inkml:trace>
  <inkml:trace contextRef="#ctx0" brushRef="#br0" timeOffset="74817.8126">28076 9048 136,'0'0'150,"0"0"-79,0 0-58,0 0 7,0 0 52,-14 93-12,9-57 1,4 5-33,-1-3-10,0-2-8,1 0-6,-1-3 2,1 0-5,1-3 0,-2 1-1,-1-6 0,2 0 0,-3-2 0,-1-3-41,-1-5-103,0-6-136</inkml:trace>
  <inkml:trace contextRef="#ctx0" brushRef="#br0" timeOffset="75033.99">27921 9556 349,'0'0'198,"0"0"-165,0 0-30,0 0 1,0 0 5,0 0 3,45 0 18,-9 0-8,5 0-19,4 0-1,1 0 3,-5-3-5,-4-1-17,-5 3-87,-4-1-69,-4 1-52</inkml:trace>
  <inkml:trace contextRef="#ctx0" brushRef="#br0" timeOffset="75445.9893">28825 9017 84,'0'0'317,"0"0"-224,0 0 12,0 0-42,0 0-7,0 0-20,-13-17-36,-2 17 1,-3 21-9,-4 8 8,-4 7 0,0 5 0,-1 2 3,-2 5-4,1 3 1,1-4 0,2-3 1,1-6-1,3-9 0,3 0-2,-1-5-7,0-3-38,5-4-29,2-8-57,6-6-114</inkml:trace>
  <inkml:trace contextRef="#ctx0" brushRef="#br0" timeOffset="75769.8092">28479 9042 433,'0'0'102,"0"0"-29,0 0-63,0 0-10,0 0-11,0 0-3,34 60 14,-5-24 9,1 0 4,-2-1 0,-4 0-12,0-2 2,-3-3 7,-3 0-10,-3-1 0,-2-4 6,0 3-5,-2-4 3,-2-5-4,1-2-4,-1-5-51,-1-5-57,3-2-82,-1-5 0</inkml:trace>
  <inkml:trace contextRef="#ctx0" brushRef="#br0" timeOffset="78333.9883">29909 9188 89,'0'0'148,"0"0"-43,0 0-55,0 0 27,0 0-10,0 0-17,-19-51-2,6 47-13,-2 2-11,-3 1-14,-4 1-10,1 0-1,-6 11-1,-1 9 2,0 3-3,2 4 2,4 0 1,7 2-3,7-4 2,8-1-7,0-6-2,2-2 5,13-3 1,4-6 4,1-1 0,4-4-2,1-2 2,0 0-4,2 0-18,-3-12 2,-5-6 13,-1-5 1,-4-1 6,-5 0 7,-4 3-4,-3 6 48,-2 3-9,0 6-1,0 3 2,0 3-21,-3 0-8,-1 1-14,1 22-15,-2 10 7,2 8 7,2 4 2,-1 1-3,-1 1 2,-1 1 0,-6-3 1,-3 1 1,-3-4-2,-5-3 1,-3-3 2,-3-3 2,1-9-5,3-4 0,1-8 10,6-8-9,5-4 0,2 0 0,0 0 2,5-13-6,2-4 1,2-3 2,0-1 6,3 0-6,12-1 2,3 0-4,9 0 4,3 0-2,6 0 0,5 0 0,-1 1-3,-1 0 4,0 0-1,-5 3 0,-3 0 3,-1-1-6,-1 1 3,-5 0 0,-2 3 3,-4 1-2,-8 1-2,-4 1 0,-2-3 1,-4 2 3,0-1-3,0 1 0,0 1 1,-4 2-1,1 2 0,2 2-1,-1 2 2,2 3-4,-1 1 3,-2 0-9,1 5-12,-1 16-4,3 4 19,0 4 6,0-4-5,0-2 2,3-4 2,6-3 1,2-6-3,2-4 3,1-1 0,2-4 0,5-1-5,-2 0 4,2-4-9,0-14 3,0-6 6,0-1 2,-3-2-1,1 2 0,-4 2 1,-1 3 12,-4 7-13,-3 7 0,-2 4 2,-2 2-2,0 0-5,0 2-2,1 13 7,0 1-2,0 4 2,-1-2 0,-2 0-1,2-2 2,-1-3-1,-2-1 0,0-5 2,0 0 2,0-6-4,0-1 0,0 0 6,0 0-4,4-3 2,2-15 7,2-6-7,3-3-8,2 1 4,-3 4-6,2 2 6,-2 7 0,4 2-1,-4 3 1,-1 7-6,1 1 6,-4 0-10,4 9 5,-1 9 4,2 4-1,0 0 1,0 0 1,2-2 0,0-4 3,0-2-3,0-3 4,-3-3 1,5-1-5,-5-4 5,4-2 1,-1-1-5,0 0 10,3 0-7,0-3 7,-4-12 8,3 0-14,-2-6 1,-1-5-2,0-3-1,0 0 0,-3-2-3,1 5-1,-5 1-1,-2 5 0,-3 6 1,0 3-1,0 5-1,0 2-2,-9 4-10,0 0-8,0 0 6,2 8 5,2 12-1,2 4 4,3 2 3,0 1 2,0 0 1,12-1 3,-1-2 0,3-3 0,0-5 5,1-4-2,-2-4-2,0-4 18,1-2-11,0-2-1,0 0 10,2-2-7,0-15 0,0-4 4,4-7-12,-1-4 4,-2 1-6,-3-2-2,-3 4-1,-7 2-1,-4 5 4,0 2 0,-1 4 0,-11 2 0,-1 3 0,0 4 0,6 4 0,1 0 4,3 3-1,3 0-3,0-2-1,0 2-4,0 0-2,0 0-4,4 0-1,7 0 4,1 0 8,6 6-1,-3 3 2,4 5-5,-4 2 3,0 2-1,-4 0 0,-1 2 4,-3 0-2,-1-1 5,2-4 3,-4 1 8,2-3-15,-3-2 4,0 0 3,2-3-7,-1-1-1,1-2 0,3-2 2,4 0-5,11-3-6,6 0-41,9 0-30,1 0-248</inkml:trace>
  <inkml:trace contextRef="#ctx0" brushRef="#br0" timeOffset="79791.9873">31602 9184 249,'0'0'49,"0"0"-5,0 0-4,0 0 37,0 0-22,0 0 16,-36-33-57,17 33-13,-1 2-1,-4 15 0,-2 4 0,-1 6 2,3 1-2,4 1 2,6 0 8,5-4 12,6 0-20,3-6-2,0-4-2,0-2 2,7-5 2,8-1 13,1-6 2,7-1 8,-1 0-21,1-9 4,0-6 1,-2-5-9,-3-3 2,-1 0-2,-7 2 0,2 3 4,-8 5-4,1 9 1,-5 1 5,0 3 2,0 0 4,0 0-12,0 4-17,0 13 14,0 0 1,0 1 2,0-3-1,1-2 2,7 1-4,4-4 3,-2-1 0,2 0 3,5-4-3,-2-2 3,4-3-2,-1 0 2,-2 0 5,0-12-6,0-8 2,1-8 11,-2-7-2,2-5-5,-5-4-5,1 0-1,-2-2 7,-5 2 3,-2 2-4,-4 4 2,0 7 4,0 3-5,-3 5 10,-4 5-18,0 7 0,3 5-1,-2 4 0,3 2 0,0 0 0,-3 9-8,0 17-8,-4 14 5,1 10 8,6 1 0,1 0 0,2-2 1,0-6 2,2-2-1,9-5-3,0-3 4,3-6-3,0-4 3,2-7-4,3-5 3,-1-5 2,4-6 2,-1 0 1,-3 0-3,0-11 7,-4-2-5,-1-2 1,-4-3 3,1-3-7,1 1 0,-5 2-1,-2-1-11,-1 2 10,-3 3-3,0 3 3,0 2 1,-4 5 1,-5 1-2,-3 3-13,-2 0 0,-3 2 1,3 14-24,2 5 17,6 3 15,6 4-1,0-1 4,0-2-2,10-1-3,2-4 6,6-5-21,2-4-2,2-4-25,2-6-42,1-1-64,-1 0-151</inkml:trace>
  <inkml:trace contextRef="#ctx0" brushRef="#br0" timeOffset="80516.9882">32416 9241 239,'0'0'144,"0"0"-77,0 0-31,0 0-19,0 0-6,0 0-4,-40-26 8,31 25 7,-3 1-21,-4 0-1,-3 0 1,1 2-1,-5 11 2,1 4-2,2 1 0,4 3 13,6 2-11,5-2 4,3 0 5,2-4-9,0-2 13,0-1-3,10-2-4,3-1 9,2-6-2,4-2-7,-1-3 6,5 0-6,2-1-1,-4-16 0,0-5-4,-2-7 11,-4-4-13,-2-3 10,-2 0 9,-2-1-13,-4 1 9,-2 2-11,1 0-5,-4-1 24,0 0-11,0 5-3,0 6 11,0 9-10,0 6-1,0 7-10,0 2 2,0 0-5,-4 0-1,-6 20-8,-3 13 10,-2 11 2,2 4 0,8-3 0,5 0-3,0-4-3,1-4-29,15-6-22,1-5 13,2-6-35,1-5-20,1-7-32,-3-8-84</inkml:trace>
  <inkml:trace contextRef="#ctx0" brushRef="#br0" timeOffset="81065.9875">31497 9131 45,'0'0'229,"0"0"-147,0 0-53,0 0-8,0 0-17,0 0 20,71 0 12,-37 0-24,3 0 28,3 0 14,4 0-35,8 0-11,0-3-3,8-2-5,-5-1-1,-9 2-80,-10 0-98,-12 0-100</inkml:trace>
  <inkml:trace contextRef="#ctx0" brushRef="#br0" timeOffset="82046.7662">32542 9313 60,'0'0'60,"0"0"-60,0 0 0,0 0-6,0 0-3,0 0-1,-18 3-9,15 0 13,0 0 6,0 0 0,0 0 3,0-2-3,-1-1-1,1 2-1,1-2 1,2 0 1,0 0 5,0 0 15,0 0 35,0 0 16,0 0-24,0 0-35,0 1-12,0 3-8,2 0 8,9 2 5,3 0 43,4 0-8,3 0-21,4 0-11,3-1 4,5-2 9,-1-1-15,-2-2-6,-7 0 0,-4 0-45,-6 0-84,-6 0-82</inkml:trace>
  <inkml:trace contextRef="#ctx0" brushRef="#br0" timeOffset="86120.3623">1190 11962 347,'0'0'24,"0"0"-17,0 0-8,0 0 1,0 0-14,0 0 14,27 0 8,-18 0 21,0 0-14,4 0-7,-2 0 11,-1-8 0,2-3-8,-1-4 5,-1-3-8,0-5-3,-2-1 0,-2-3-3,0-5 14,-6-2 14,0-4-22,0-3 18,0 0-18,0 2 5,0 5-2,0 2-11,-3 5 11,0 4-6,-6 1 21,0-1-13,2 4 9,-1 5 41,2 8-62,6 6-1,0 0 0,0 0-1,0 2-11,0 14-4,5 10-5,8 13 19,5 11-3,1 9 10,1 3-4,4 5-1,1-5 0,3-6 1,-1-12-1,-1-6 0,-1-6 3,2-7-2,-5-4 5,3-4-6,-5-3 0,2-7 2,-1-3-2,-4-2 0,-3-2 1,-3 0 0,1-6 11,0-11-4,-3-4-5,-6-3 4,-3-5-1,0-2-5,-9 1-1,-12 2-2,6 3 0,-1 9 2,2 2-2,1 7 2,5 2 7,4 2 7,-1 3-11,5 0 1,0 0-8,0 0-1,0 0-6,0 0 1,0 0-6,12 0 11,6 0-1,4-7 5,7-6 0,1 1 1,-5 1 0,-1-2 0,-6 5 0,-5 1 0,-2 4 0,2 3-7,-1 0 7,0 13-10,-3 3 10,-3 7-1,3-1 2,-2-2 0,2-2-1,2-6 1,2-3 4,1-2-5,0-3 2,-3-4 5,7 0-5,-3-2 10,4-14 3,1-9-5,-1-1 6,-1-5-14,-5 1-2,-2 1 14,-5 8-4,-2 8 2,-4 5 5,3 8-3,-3 0-5,6 11-9,2 19-21,1 15 21,1 11 3,-4 4-3,0 3 6,-3 3-1,-3 2 13,0 0-16,0 1 1,-6-4 5,-3-5-7,-7-8 0,-1-11-1,4-13 1,1-14 11,3-7-5,-3-7 38,3 0-14,-4-11-16,4-15 13,6-10-13,3-9-13,7-9-4,20-6-49,9 0-19,7 1-17,2 5-17,-2 4-193</inkml:trace>
  <inkml:trace contextRef="#ctx0" brushRef="#br0" timeOffset="87148.2953">3431 11491 478,'0'0'108,"0"0"-23,0 0-38,0 0-33,0 0-14,0 0-5,2 84 5,0-40 3,0 2 0,-1 0 0,-1-1 1,2-4-3,1-5 5,-3-5-6,3-3 0,-3-5 2,0-6 1,0-5-2,0-6-1,0-4 0,0-2 4,0 0 0,0-13 0,0-12 17,0-13-20,3-7-1,0-9 0,3-2 0,-1 2 4,3 2-4,-2 2 0,0 3 0,-1 5 1,1 6 1,4 10 6,-4 11 8,-3 8 1,0 4-17,5 3 0,8 0-7,12 15-2,8 15 9,-3 7 0,-2 7 0,-5 2 5,-7-3 1,-7-3 6,-3 2 6,3-5-9,-5-1-5,1-3-4,-2-3 0,-3-4 4,4-5-4,-7-6-21,3-5-29,-3-7-35,0-3-120,0-3-73</inkml:trace>
  <inkml:trace contextRef="#ctx0" brushRef="#br0" timeOffset="87315.2857">3564 11732 449,'0'0'133,"0"0"-133,0 0-23,0 0 23,0 0-8,92-82 6,-65 74-93,-6 2-135</inkml:trace>
  <inkml:trace contextRef="#ctx0" brushRef="#br0" timeOffset="87890.2482">3971 11397 332,'0'0'118,"0"0"-3,0 0-6,0 0-44,0 0-31,0 0-34,0 27-10,0 8 10,0 9 10,0 1 0,0 0-8,0-1-1,0-5 7,0 2-8,3-6 0,5-4-1,2-2 1,2-5-4,2-5 2,2-2 2,3-5 6,1-4-6,2-6 0,8-2 3,1 0-2,5-7-1,0-5-25,-2 0-57,-2 0-93,-7-2-191</inkml:trace>
  <inkml:trace contextRef="#ctx0" brushRef="#br0" timeOffset="88796.1891">4808 11399 304,'0'0'122,"0"0"-59,0 0 59,0 0-41,0 0-31,-83-63-24,65 63-9,-5 0-16,0 1 0,0 16-1,2 4 1,2 8-2,10 4-2,1 6 2,4 5-2,4 1 3,0 0-2,0 0 0,7-1-1,10-5 3,4-7-8,1-5 8,6-9-1,2-9 2,-2-5-1,-2-4 4,-1 0 6,-2-12-1,-4-6-9,-7-2 4,-6 1-1,-3-1-1,-3-1-1,0-2-1,-3 0-1,-6 0-5,1 5-2,-3 5 2,2 2 2,1 5 4,5 2 0,0 0 2,3 3-1,0-2-2,0 0-7,14-3-3,5 1 11,-1 4-4,4 1 2,-5 0 0,2 8 0,-3 7 0,-5 4-3,-2 2 5,-6 3 1,-1-1 1,-2 2 0,0 1 1,0-3-2,0-1 5,0-5-6,0-7-18,0-4-19,7-6-138,2 0-148</inkml:trace>
  <inkml:trace contextRef="#ctx0" brushRef="#br0" timeOffset="89253.9873">5254 11285 298,'0'0'121,"0"0"-59,0 0-16,0 0-29,-79 81 32,64-39-12,6 3 3,5 1-6,2-4-13,2-6-8,0-5 1,11-3-12,7-4-2,2-5-1,3-3 1,1-8 8,3-3-5,-2-5 12,2 0-8,1-15 1,-4-8 2,0-1-9,-2-3-1,-8-2 11,-4 0-10,-7-2 6,-3-4-3,0 1-3,-6-2 1,-7 1-2,-7 2 3,-2 3-4,-3 4 1,1 8-9,0 8-10,3 5-8,2 5-19,-2 4-66,6 10-214</inkml:trace>
  <inkml:trace contextRef="#ctx0" brushRef="#br0" timeOffset="89857.986">5635 11304 228,'0'0'74,"0"0"-42,0 0-13,0 0 54,0 0-16,-30 103 5,28-67 2,2 3-6,0 0-14,0-3-18,0-1-19,6-2 2,2-3-9,2-1 2,1-4 0,-2-2-2,1-2 3,-1-4-3,-3-6-24,6-6-59,-3-5-109,1 0-46</inkml:trace>
  <inkml:trace contextRef="#ctx0" brushRef="#br0" timeOffset="90350.9867">5718 11396 261,'0'0'92,"0"0"-57,0-84 25,3 60 31,8 6-19,-1 1-25,2 5-17,3 5-11,-2 1-3,1 4-8,-1 2-8,4 0 0,-3 16 0,-3 6 0,-8 4 5,-3 3-4,0 2 8,-6-2-9,-12 2-4,0-6 3,-1-2-14,4-4 5,-3-2 8,6-2-12,-3-4-1,3-2 4,2-7 3,4 2 6,4-4 3,2 0-1,0 0 8,0 0-6,8 3-2,13 3 0,4 1 0,0 3-1,2 0 1,1 2 0,-3 2 3,0-1-2,0 2-1,0-1 0,1 1 1,-5-2 0,4-1-1,-4-1-74,-3-6-113,-2-5-116</inkml:trace>
  <inkml:trace contextRef="#ctx0" brushRef="#br0" timeOffset="90653.9854">6158 11274 352,'0'0'70,"0"0"-68,0 0 36,0 0 41,0 0-37,0 0-7,52-32-16,-32 28 3,2 0-11,-1-2-10,2-1 7,-1 2-8,-1-1-6,-6-1-116,-5 3-136</inkml:trace>
  <inkml:trace contextRef="#ctx0" brushRef="#br0" timeOffset="90889.2611">6287 11203 168,'0'0'203,"0"0"-63,0 0-49,0 0-27,0 0-27,0 0-11,-27 95-5,27-67-2,0-1-7,10 3 0,1 0-11,-4 0 2,-1 1 6,1 0-9,-5-1 6,1-2-5,-3-1-1,0 1-2,0-4-45,0-3-55,-3-6-147,-6-2-35</inkml:trace>
  <inkml:trace contextRef="#ctx0" brushRef="#br0" timeOffset="91064.3363">6248 11713 251,'0'0'196,"0"0"-16,0 0-100,0 0-69,0 0-5,0 0-6,15 0 1,6 0 10,2 0 2,4-2-8,0-7 1,3 0-3,-1-3-3,-1 3 0,-3 0-31,-1 0-59,-9 2-139</inkml:trace>
  <inkml:trace contextRef="#ctx0" brushRef="#br0" timeOffset="91605.181">6640 11216 82,'0'0'334,"0"0"-259,0 0-72,0 0 3,0 0 21,0 0-3,81-10-6,-40 3 1,1 1-6,-1-2 0,-5 2-12,-5 1 1,0-2-4,-7 4-27,-5 0-121,-8 2-158</inkml:trace>
  <inkml:trace contextRef="#ctx0" brushRef="#br0" timeOffset="91867.9859">6853 11228 410,'0'0'53,"0"0"-49,0 0-4,0 0 65,0 0-12,8 108-16,4-72-15,-3 0-1,3-1 18,-2-2-19,2-4-10,0-3-7,0-3-2,0 0 2,-3-2-3,3-4 0,-2-3-4,-1-1-63,2-8-177,-1-3-138</inkml:trace>
  <inkml:trace contextRef="#ctx0" brushRef="#br0" timeOffset="92257.9865">7331 11122 424,'0'0'102,"0"0"-48,0 0 17,0 0-42,0 0-29,0 0-2,15 95 2,-11-47 26,-2-1 0,-2-2 16,0-5-16,0-3-18,3-7-3,0-3 0,-2-5-4,2-4 0,0-4-1,-1-5-23,1-2-35,4-7-112,-4 0-128</inkml:trace>
  <inkml:trace contextRef="#ctx0" brushRef="#br0" timeOffset="92680.9867">7413 11337 199,'0'0'398,"0"0"-352,0 0-46,0 0 0,0 0 1,0 0-2,76-29 1,-49 21 0,-2 1 10,-1-1-10,-3 2 0,0-1 3,-5-1-3,-2 0 4,-5-2-4,-3-2 3,3-2 8,-6-3-10,-2-1 2,-1 0 3,0 2-1,0 1 21,0 3 7,-3 3-3,-7 2 0,7 5-7,3 0 23,-3 2-14,3 0-32,0 13-9,0 15-8,0 8 17,3 4 0,0 0 1,1-1 4,1-3 6,-4-3-10,1-1 3,1-4-4,0-4-3,3-3-15,1-3-53,3-5-31,-5-3-188</inkml:trace>
  <inkml:trace contextRef="#ctx0" brushRef="#br0" timeOffset="93709.9849">7819 11261 218,'0'0'199,"0"0"-105,0 0-37,0 0-36,0 0-21,0 0 0,7 66 24,-2-30 32,-5-2-23,3-2 2,-3-3-18,0-3-3,0-5-5,3-5-9,1-2 6,-4-2-5,5-3-1,-5-3 1,1-2 0,-1-2 0,2-2-1,-2 0-1,0 0-1,0-6 3,0-11-1,0-5 0,0-6-6,0-4 3,0-6-5,3-3-4,0 1 11,0-1-4,0 5 5,-2 4 2,4 7 0,-4 7 4,5 4 9,0 3-7,3 4-2,0 1-6,6 3-3,0 3 1,6 0-2,4 3 3,-1 18 0,-6 6-2,-2 2 3,-5 1 0,-7 0 0,-2-5 3,-1-2-2,-1-7 4,0-3-5,0-6 0,4-6 1,-2-1-1,-1 0 0,1 0 4,1-8-4,6-12 8,0-10-8,4-5 0,-2-1 3,2 0-3,-4 3 1,-1 4-1,1 8 1,-2 8 0,-1 4-1,-3 7 0,3 2-5,3 0 2,6 11-3,0 10 5,3 6-1,-1 2 1,-3-1 1,1-1 0,-2-1 12,-2-4-5,-1 1-2,1-2-1,-2-2 0,-2 1 0,0-2-4,-2-1 1,1-2-2,-1-1-34,-1-4-44,2-6-141,-2-4-226</inkml:trace>
  <inkml:trace contextRef="#ctx0" brushRef="#br0" timeOffset="124658.4039">9038 11461 576,'0'0'82,"0"0"-54,0 0 16,0 0-26,0 0-6,0 0-12,-8 0-31,8 0-56,0 0-160,0 0-106</inkml:trace>
  <inkml:trace contextRef="#ctx0" brushRef="#br0" timeOffset="125882.9815">10012 11154 351,'0'0'118,"0"0"-24,0 0-12,0 0-34,0 0-24,0 0-24,-3 2-3,3 20-2,0 11 5,0 11 6,8 4 9,-2 3-7,2 1-2,1-5-3,0-5 2,3-4 7,-3-5-12,0-4 0,1-3 3,-4-4-2,2-2-2,-3-4-5,-2-4-51,0-6-78,1-6-140</inkml:trace>
  <inkml:trace contextRef="#ctx0" brushRef="#br0" timeOffset="126217.8111">10072 11103 148,'0'0'50,"0"0"18,0 0 44,0 0-12,0 0-36,0 0-27,70-62-15,-43 53-8,3 1-5,-1 1-6,3 2 0,-2 2-3,-4 2 0,0 1-1,-8 0-22,-7 1-70,-6 16-57,-5 1-41,0 3 19</inkml:trace>
  <inkml:trace contextRef="#ctx0" brushRef="#br0" timeOffset="126433.7821">10119 11399 99,'0'0'69,"0"0"-9,0 0 25,80-28-7,-48 11-16,1 2-39,-3 2-7,-3 2-10,-2 4-5,-3 2-1,-2 2-12,1 1-111,-2 2-62</inkml:trace>
  <inkml:trace contextRef="#ctx0" brushRef="#br0" timeOffset="127584.9821">10771 11368 100,'0'0'73,"0"0"10,0 0 6,0 0-14,0 0-29,0 0-25,-83-14-1,72 15-11,1 10 2,1 6-10,1 2-1,1 7 18,0 4 9,5 0-8,2 0-3,0-4 3,3-4-3,10-2-10,6-6-5,1-4 13,4-4-5,1-4 12,2-2-3,-1 0-12,5-8 10,-2-7-13,-3-3-1,-2-2 0,-5-1-2,-5-2 0,-5 1 0,-3-1 1,-6 0 1,0 2-2,-4 1 0,-13 3-2,-4 6 2,-1 4 0,1 3 2,2 2 0,5 2-4,2 0 0,6 0 1,3 0 0,2 6-6,1 6-2,0 2 8,0-2-6,12 0 6,7-4 1,5-3 0,3-3 1,4-2-1,5 0 0,1-6 0,1-9 5,-1-3-4,-2-1-1,-9 1 0,-8 0 2,-9 0-1,-2 2-1,-7 0 8,0-2-2,-7 1 7,-8-1-7,-6 2-2,3 3 20,-1 1-19,1 4 5,7 2-1,4 3-6,2 1 5,5 0-7,0 1-1,0 1-1,0-2-6,17 1-1,10-1 7,9 2 2,1 0 1,4 0-2,-3 0 0,-4 13-3,-4 5 3,-5 5-1,-8 5 1,-4 7 0,-8 8-2,-5 2 4,0 3 5,-11-4 19,-2-7-7,5-9-7,7-5-12,1-8-2,0-2 2,15-8-4,7-3 3,7-2 1,6-5-16,3-13-35,0-6-100,-5-5-416</inkml:trace>
  <inkml:trace contextRef="#ctx0" brushRef="#br0" timeOffset="129054.9837">13023 11435 308,'0'0'82,"0"0"-65,0 0 2,0 0 22,0 0-3,0 0-12,0 0-6,13 70 14,3-60 4,4-2-5,4-4-7,4-1-9,1-3 13,2 0-18,2-1-5,-3-10 3,-4-1-8,-3 0 0,-7-1-1,0-4 1,-2-4 6,-1-3-8,-2-5 0,-4-1 5,-5 0-3,-2 0-1,0 4-2,-3 5 7,-11 2-4,-2 5-2,1 5 0,0 4-1,0 4 1,0 1 0,0 0-2,-2 8-2,3 10 0,1 7 3,4 4-3,6 4 1,3-1-2,0-3 2,13-1-1,7-6 1,3-5 1,4-5 2,3-6 0,4-6 1,4 0 0,1 0 12,1-14-11,-3-2 0,-3-4 0,-2 1-2,-7-1-5,-5 0 4,-4 4-3,-4-1 4,-2 4 0,-2 2 1,-4 1-2,1 2 2,1 0 8,4 0-2,1-1-7,2 0-1,3 3 0,2 0 2,0 1-4,3 2 3,-4 3 0,0 0-3,-3 0 5,1 0-4,-5 6 1,-2 4-2,-1 4-2,-6 3 6,1 1-1,-2 2 3,0 1 1,-5 0-4,-8-2 3,1-1-2,-1-2 9,4-5-10,1-3 0,4-4 6,2-2-6,2-2 4,0 0-2,0 0-2,0-7 18,0-10-12,3-4-4,8-2-4,4-1 5,-2-2-6,2 1 3,2-2 0,-1 1 2,-3 4-2,-2 2 0,4 2 0,-6 3 2,-3 6-1,-2 3-1,-2 3 0,-2 3 10,0 0-10,0 0-1,0 11-1,-6 11-2,-5 6 2,-1 6 2,2-4 0,4-2 6,4-2-6,2-7-3,0-1 2,11-4-2,7-3 3,2-5-2,3-5-7,2-1-19,2 0-38,-2-6-115,-1-10-185</inkml:trace>
  <inkml:trace contextRef="#ctx0" brushRef="#br0" timeOffset="131900.6888">14389 11241 92,'0'0'111,"0"0"-66,0 0 16,0 0 26,0 0-17,0 0-29,3-69 21,-3 63-20,-7 1-12,-1 4-2,-1-1-4,-1 2-7,-2 0-17,-3 0 4,-1 13-10,-5 8 6,0 6 0,3 5-1,5 0-2,5-2 2,4-1 0,4-5 1,0-6-5,0-5 5,6-2 0,7-3 4,-1-4-2,3-2 4,0-2 3,6 0 0,1-8 4,5-9-13,-5-2 2,-1-2-4,-6-2 1,-2 1-1,-3 0 2,-6 2 0,-1 5 1,-3 4 0,0 4-1,0 2 1,0 2 1,0 3-3,0 0 1,2 0-12,4 9 9,4 4 0,0 0 3,1-3 0,4 1 1,0-3-3,1-4 2,3-3 0,-1-1 5,5 0-3,2-3-2,3-10 0,4-5 1,-3-2 0,-3 4-1,-7 2 0,-6 5 5,-5 4-4,-2 4 0,2 0 8,3 1-6,2 0-3,3 0 0,0 1 0,1 10-2,-2 0 2,-5 5-1,2 0 1,-6 1 0,-1-1 6,-2-1-4,-2-3 0,1-4 2,-2-2-2,0-3-2,1-3 5,-1 0-4,2 0 8,-1-1 1,3-16 21,2-7-24,2-2-7,4 1 0,1 1 0,2 4 1,3 2-4,-4 4 3,3 6 0,-3 3-5,-1 5 5,-1 0-3,3 0 1,-3 5 2,4 5-4,-4 2 4,-1 1 0,-1-1-1,-4 1 1,0-5 0,-3 0-1,-3-2 3,0 0-3,0 0 2,0-2-1,0-3 9,-1-1-8,-2 0 5,-2 0 1,2-6-6,2-6 4,1-2-5,0 0 1,0 0 1,4 0-2,8 0-3,3 3 2,3 0 2,3 2-5,1 1 4,1 5 0,-2 2-4,1 1 4,-4 0-2,0 4 2,-5 9 0,2 3-4,-6-1 4,3 0-3,-3 0 3,-2-4 0,1-1 0,-1-4-1,-1 0 2,2-3-3,-1-3 3,5 0-1,3 0 4,1 0-2,1-12 1,2-3 0,-1-3-1,2-3 0,-3-3-2,-2-3 0,-1-4 1,-5-3-1,-2-2 0,-2-3-2,-1-2 4,-2 0-2,-2 4 0,0 7 0,0 6 1,0 7 0,0 6-1,0 6 0,0 2 4,0 3 8,0 0-12,0 0-3,0 8 1,0 21-11,0 13 13,0 11-1,0 6 6,0 3 21,-2-2-1,-1-4 3,-1-6 1,-1-3-13,2 0-3,0-5-10,2 2-1,1 2-2,0-2 0,0-2 0,0-3 11,0-6-11,0 0 0,0-5 0,0-9 2,0-7-1,0-8 2,0-2-3,0-2 7,0 0-2,0-7 8,1-12-13,1-3 2,-1-2-8,1-2 1,1-1-9,0-1 8,0-5-22,1-2 1,3-3 3,3-1 0,0-3 19,3-2-20,1 2 8,2 3 10,-4 5 2,0 8 4,-2 6-3,-2 5 8,0 2-1,2 1-3,0 1 0,6 2-2,-2 5 2,0 2-1,2 2 0,-4 0-2,1 14-2,-2 4 5,-5-1 0,-1 3-4,-5 0 8,0-2-4,0 0 2,-8 0 0,-4-4 2,-3-2-4,3-3-6,1-5 5,3-3 2,3-1-1,1 0 0,1 0-6,-2-2 6,4-4-5,-1 3 5,2 0-3,0 1 3,0-1-2,3 0-3,11-1 5,5 1-3,2 0 3,3-2 0,4-1-1,2 0 1,4-2 0,1 0-1,-2-2 3,-2 0-2,-3-4 0,1-1 0,-3-5 3,-2-3 0,1-4 7,-3-5-1,-2-6-2,1-2 4,-4-5-10,-1-2-1,-5 2 1,-4 1 1,-4 7-1,-3 2 0,0 3 2,-7 4-1,-5 4-2,2 9 0,3 7 2,3 6-2,2 2 0,-1 0-4,0 7-29,0 18 27,-3 13 0,-1 11 6,2 8-2,2 7 3,3 0-1,0-2 0,0-6 0,3-8-1,8-9 1,1-7 0,0-8 0,1-4 0,-1-9 4,4-3 2,1-3-3,8-5 12,4 0-1,2-2-4,0-10-5,-2-2-5,-6 1 3,-6-3 0,-1-5-2,-7-4 8,-4-1-9,-2 0 0,-3 1-2,0 3-2,0 5 2,-2 7 1,-8 6-6,-8 4 6,1 0-12,-2 19 2,2 11 11,6 3-7,5 3 4,6-1 1,0-4 2,6-5 10,8-3-9,2-7 3,0-4-2,1-6 1,2-3 0,0-3-3,-1 0-27,0 0-45,-3-11-243</inkml:trace>
  <inkml:trace contextRef="#ctx0" brushRef="#br0" timeOffset="133812.8867">17072 11154 268,'0'0'219,"0"0"-134,0 0-7,0 0-19,0 0-39,0 0-13,0 0-7,0 0-3,0 4 1,0 10 3,-8 4-2,-1 2-30,-5 2-40,-3 2-53,-8 2-133,-7 0 9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59:00.2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2425 13908 143,'0'0'75,"0"0"-31,0 0-4,0 0 30,0 0 18,0 0-39,0 0-2,0-13-28,0 13-12,0 0-7,0 0-3,0 6-15,-4 16 18,-2 12 0,3 10 0,2 11-1,1 6 1,0 8-2,4 4 5,11-2-3,-3 0 0,7-4-2,-2-5 1,5-8-3,-1-6 3,3-7-1,-3-5-2,4-3 3,-1-6 1,4-4 0,-1-5 0,0-6 0,-6-5 0,3-4 2,-2-3 4,-1 0 21,3-7 0,0-12-10,1-7 6,2-7-11,-3-6-2,0-7 4,-2-2-6,-4 0 10,-9 0-3,-3 3 0,-6 1-1,0 0-5,0 4 1,-6-4-6,-3-1-2,-3 0-4,3 0 1,0 4-20,2 12-17,4 10-28,1 10-74,2 4-119</inkml:trace>
  <inkml:trace contextRef="#ctx0" brushRef="#br0" timeOffset="915.1022">3301 14889 118,'0'0'148,"0"0"-139,0 0-1,0 0 23,0 0-6,0 0-20,0 0 0,0 0 10,0 0 11,5 0 5,5-5 0,5-6-15,0-2 1,-3-2-14,4-2-3,-7 2-10,-1 5 4,-5 0-7,-2 6 13,-1 4 0,0 0 6,0 0-2,0 0 26,0 0-30,0 14-10,0 7 10,0 3 0,0-1-1,0-1-2,0-4 1,2-2 2,8-3-1,-2-5-7,2 2 1,3-5-24,1-2-97,2-3-82</inkml:trace>
  <inkml:trace contextRef="#ctx0" brushRef="#br0" timeOffset="1131.0643">3415 14563 492,'0'0'20,"0"0"-16,0 0-1,0 0-3,0 0 0,0 0-79,-15-3-144</inkml:trace>
  <inkml:trace contextRef="#ctx0" brushRef="#br0" timeOffset="2025.1807">3889 14416 204,'0'0'32,"0"0"-24,0 0 2,0 0-7,0 0 3,0 0-3,81-12-1,-65 7 1,2 1-3,1 0-1,-2 3-11,4-2-108,1-1-18</inkml:trace>
  <inkml:trace contextRef="#ctx0" brushRef="#br0" timeOffset="2233.7542">3955 14574 81,'0'0'23,"0"0"-17,0 0 3,0 0 66,0 0-8,0 0-29,68 7-11,-42-7-19,4-6-8,1-1-83,3-1-29</inkml:trace>
  <inkml:trace contextRef="#ctx0" brushRef="#br0" timeOffset="4944.2396">4874 12501 63,'0'0'98,"0"0"22,0 0-17,0 0-20,0 0-43,0 0 18,0 0 4,0 0-26,-5 0-18,-5 0-15,-5 0-2,0 2-1,-3 4 0,0-2 0,-1 0 1,0 3-1,2-4 0,1 1 1,2-1-1,-2 0 0,5 0 0,4-1-2,2-1-1,1 1 3,4-2-1,0 0 0,0 0-4,0 1 0,0 2-3,0 0-5,0 3 13,0 2-6,0-1 2,0 4 3,0 1 1,0 1 0,0 4-1,0 4 5,3 1-6,-2 3 2,-1 2 0,2-2 2,-1 6-1,1 3-1,1 4 0,0 3 0,0 2 1,1-1-1,1 0 0,5 0-2,-2-2 2,1 0 0,-2 0 0,0 2 1,1 5-2,-2 6 1,6 3 0,-2 3 1,2-3 0,0-4-2,3 2 1,1-1 0,-2-2 1,4 0 0,-3 0-1,-2-1 9,2 0-4,-4-2 7,-1-3-7,2 2-3,-3 1 3,0 2-3,-2-1-2,1 1 2,-5-2-1,4-4 2,-1 0-3,2-4 0,-2 1 0,0-1 0,1 2 0,-3-1 4,1 0-3,-2-1 1,3 0-2,-3-1 0,2 0 2,-1-1-2,0-2 0,1-1 2,-2 2-1,1-4-1,1-1 0,1-1 1,-2 1-1,2-1 0,-3 0 0,0-3 1,-1 1-1,-1-2 3,1 2-3,-2-1 0,0 1-3,1 1 6,-1 0-3,2 2 0,-2-1 0,0 1 0,0-2 0,0 1 0,0 1-1,0 1 3,0-1 0,0-2 0,0 1-2,0 1 0,-3 1-1,3 0 4,-2 0-6,1-2 4,1-2-2,0 2 2,0 0-1,0 1 2,0 1-2,-2-3 0,1 3 1,-1-1-1,1-1 0,-1 3-1,-1-3 2,3 2-2,0-1 1,0 1 0,0-2 1,0 1-1,0-2 0,0 0 1,0 2-1,0-1 1,3 4-1,-3 3 1,0 1 0,0 3-1,0-1 0,0-1 12,0-2-7,0-2-1,0-3-4,0-1 5,0-1-4,0 3-1,0-1 0,0 0 0,0 1 2,0 0-2,0-1 0,0 0 0,0-2 4,0 0-4,0 0 0,0-2 2,0-2-1,2-2 1,-1 3-2,4-2 0,-2 0 1,0 1-1,1-3 0,2 2 2,-3 0-1,0 2 2,0 1-2,0-2-1,0 0 7,0 0-7,0 0 0,-1-1 3,1-1 0,-2 1-1,2-2-2,0-1 0,-2-1 0,1-1 0,-1-3-1,-1 0-1,0-4 4,0-2-1,0 0 0,0-1-1,0 0 3,0 3-3,0-2 0,0 3-1,0-3 2,0 4 2,0-2-3,0-2 0,0 2-1,0-2 2,-1 3-1,1-1 0,-2 1 2,1 1-3,1 0 1,-2 4 0,1 1 0,1 1 0,0-3-2,0 1 2,0-2 0,0-2 2,0-1-2,0-4 1,0-4-3,0-1 3,0-4-1,0-1 0,0-1 1,0 2-1,0-2 0,0 0 0,0 0 0,0 0 0,0 0 0,0 0 0,0 0 2,0 0-2,0 0 0,6 0 2,3 0-1,3 0 0,10-2 0,-1-5 4,6 1-3,-3-3 1,0 0-3,-2 1-4,0-1-20,-2 2-25,4-4-76,-2 1-105,-4-8 60</inkml:trace>
  <inkml:trace contextRef="#ctx0" brushRef="#br0" timeOffset="8219.2402">5678 12643 116,'0'0'47,"0"0"15,0 0 28,0 0 5,0 0 3,0 0 24,0 0-96,-54-14-19,44 12 18,-1 1-25,1-2 5,-5 0-2,3 0-3,-4 1 1,-1 2-2,-1 0 2,2 0 1,-5 0-2,5 2-3,-1 6 1,1 0 2,5 5 0,-1 0-1,2 4-6,4-1 5,3 2-1,3 0-5,0-1 8,0 2-7,0-3-2,6-3 9,7-3 0,1 0-6,-2-6 0,7 1 6,-1-5-3,-3 0 2,9 0-4,-6-2 4,4-7 2,-3-1-6,-2-1 5,-1-1 0,-4 0-2,0-2 2,-4 0 7,-2-3-7,0-1 2,0 0 4,1 1-6,-4 0 1,0 6 4,-3 1 10,0 7 5,0 2 5,0 1-5,0 0-6,0 0-14,0 3-7,3 15-6,6 3 13,3 3 2,0-4-2,4-1 0,2-1-4,6-3-2,6-1-3,3-4-31,4-2-37,-1-3-48,4-5-57,-9 0-96</inkml:trace>
  <inkml:trace contextRef="#ctx0" brushRef="#br0" timeOffset="9216.2698">7225 12475 137,'0'0'101,"0"0"-54,0 0 19,0 0 44,0 0-83,0 0 12,-52-26-15,41 26 2,-2 0-10,1 0-15,-6 11-1,0 7 0,2 5-4,2 3 2,4 2-4,4 1 1,6-1 4,0-2-3,0-3-2,5-4 3,9-4-1,3-3 4,2-1-3,3-5 1,0-3 1,1-2 0,3-1-26,0 0 27,3-6 0,-5-6 1,-2 1 2,-7-3 3,-6-2 11,-6 0 18,0-2 7,-3-3-22,0 0-4,-3-2-6,-6 4-5,-6-1-1,0 2-3,-1 6-1,-1 2-1,1 5-10,2 4-13,1 1-44,3 0-86,2 0-192</inkml:trace>
  <inkml:trace contextRef="#ctx0" brushRef="#br0" timeOffset="10037.2364">8635 12414 176,'0'0'86,"0"0"-18,0 0 25,0 0 0,0 0-41,0 0-17,-92-18-8,75 22-8,1 13-10,2 5-9,-2 6-7,10 3 6,1 4 0,5-4-2,0 1-4,2-5 5,10-2 1,6-4 0,1-1 1,2-5-1,3-6 1,4-4 9,-1-4 1,1-1 1,1 0 5,-4-13-7,-4-5 1,-5-3 2,-5 0-5,-7-3 15,-4-2-18,0 2 19,0 0-10,-10 0-13,-8 1 5,-2 0-5,3 7-2,0 3-19,2 3-23,5 7-19,1 2-139,3-1-183</inkml:trace>
  <inkml:trace contextRef="#ctx0" brushRef="#br0" timeOffset="10749.0644">9852 12346 306,'0'0'96,"0"0"-18,0 0-14,0 0-12,0 0-39,0 0-12,-88 32-1,76-7 0,1 4 4,0 4 6,5 0-3,3 2 0,3-2-3,0-3 2,3-3 1,14-3-7,5-3 2,3-4 0,2-5-1,-3-5 23,3-5-18,0-2 10,-2 0-3,0-11-6,-1-7 6,-7-5-5,-3-4-6,-6-1 13,-8-2-15,0 0 9,0 0 1,-16 1-10,-4 3 5,-4 5-5,1 3-4,-1 4-22,6 6-21,3 5-91,4 3-133</inkml:trace>
  <inkml:trace contextRef="#ctx0" brushRef="#br0" timeOffset="11520.2395">11141 12366 195,'0'0'125,"0"0"3,0 0-32,0 0-10,0 0-58,0 0-8,-47-22-3,41 22-13,-2 17-4,-2 12 0,1 5-3,3 4 0,3 1 3,3-1 0,0-5-5,0-4 5,7-7 0,4-2 0,5-7 0,-1-2-1,5-6 2,-3-3 6,1-2 10,3 0-2,0-13 5,-1-8-11,-1-4-7,-6 0 5,-2 1-3,-7-2-2,-4 0 5,0 0-6,-3 0 0,-12 2-1,-3 1 0,-1 5-8,1 1-23,5 7 0,1 7-29,1 3-94,2 0-212</inkml:trace>
  <inkml:trace contextRef="#ctx0" brushRef="#br0" timeOffset="12277.2489">12502 12243 283,'0'0'100,"0"0"-15,0 0-32,0 0 23,0 0-41,0 0-9,-69-26-12,58 26 8,-3 6-22,5 7 0,-3 5 0,5 8-4,1 4 0,3 6 3,3 3-3,0-1 3,0-2-1,0-7 2,4-5 1,8-3-1,3-6-1,0-2 1,3-2 1,-3-7 15,3-2-7,-3-2 9,4 0-2,0-14-4,-2-8-4,-1-4 1,-5-4-7,-5-5 5,-5 2-7,-1 0 0,0 3-9,-4 3-4,-13 4-5,-2 5-10,-5 6-25,-1 6-29,1 6-59,0 0-56</inkml:trace>
  <inkml:trace contextRef="#ctx0" brushRef="#br0" timeOffset="13142.5793">13609 12242 72,'0'0'113,"0"0"-51,0 0-11,0 0 42,0 0-30,0 0-10,0-48-1,0 42 3,-2 1-6,-2 4-11,-5 1-15,-1 0 2,-2 0-25,-5 15-4,1 6 4,0 2-1,3 5-1,3 2 0,3 2-2,5-1 2,2-2 0,0-3 1,3-4-1,12-4 4,2-3-4,2-4 0,-1-3 2,3-6 0,-1-2 2,2 0-2,4-7 10,1-9-5,0-7-1,-3-1-2,-9-2-2,-3-1 8,-8 0-6,-4 0-2,0-2 4,0 4-4,-11 2 3,-5 5-3,-1 1 1,0 7-6,-2 4-20,2 3-17,-1 3-101,3 0-98,-1 0-53</inkml:trace>
  <inkml:trace contextRef="#ctx0" brushRef="#br0" timeOffset="14345.2641">15332 12224 188,'0'0'114,"0"0"-15,0 0-8,0 0 6,0 0-27,0 0-40,-43-28-10,33 28-12,-1 0-6,-5 0-2,1 10 0,-3 4 2,0 2 0,-1 2-2,-2 3 0,1 2 0,-1 2-1,4 3 0,5 0-1,5 1 0,6-4-5,1 1 4,0-5-5,11-2 8,8-4 2,8-4-2,5-5-4,7-4 4,2-2 3,2 0-3,-1-12-26,-6-2-65,-7 0-105,-9 4-191</inkml:trace>
  <inkml:trace contextRef="#ctx0" brushRef="#br0" timeOffset="16715.2395">5814 13505 6,'0'0'91,"0"0"-40,0 0 18,0 0-4,0 0-1,0 0-39,-63 2 0,51 6 2,2 2-11,-1 3-8,4 4-6,1 4-2,1 4 0,4 3-1,1 0 2,0 1-5,0-5 4,6-3-11,12-5 9,0-3 2,1-6-3,5-3 3,-2-2 0,-1-2 7,-3 0-6,0-3 20,0-11 3,-3 0 2,3-5-6,-5 0-8,-1-1 23,-9 1 43,0-2-46,-3 3-2,0 1-11,-6 2-1,-10 1-1,-1 1-5,-2 2-7,-2 4-5,3 1-3,-3 4-27,3 2-36,3 0-95,2 2-118</inkml:trace>
  <inkml:trace contextRef="#ctx0" brushRef="#br0" timeOffset="17436.2403">7392 13260 404,'0'0'94,"0"0"-9,0 0-25,0 0-29,0 0-31,0 0-4,8 19-7,0 11 11,0 8 1,1 2 21,2 1-9,-3-2-4,1-1-6,-1-2 0,-2-3 2,4-2-5,-4-5 2,-1 0-1,-1-3-1,-1-4-23,-1-2-77,-2-8-88,0-6-102</inkml:trace>
  <inkml:trace contextRef="#ctx0" brushRef="#br0" timeOffset="18232.2376">8805 13232 207,'0'0'100,"0"0"-44,0 0 14,0 0 16,0 0-20,0 0-37,-57-25-7,45 25-21,1 7-1,0 11 0,2 11 0,0 8-1,2 6 0,2 2 2,4-1-3,1-7 2,0-5-2,4-8-3,11-4 3,0-7-2,4-2 4,-1-5 0,0-3 7,-3-3 9,0 0 7,-3-3-3,1-14-5,-4-3 2,-1-3 0,-5-3-13,0-3 9,-3-2-10,0-4-3,0 2 2,-8 1-2,-4 5-3,-2 6-28,-2 6-27,3 6-12,3 6-63,-1 3-180</inkml:trace>
  <inkml:trace contextRef="#ctx0" brushRef="#br0" timeOffset="18965.238">10158 13172 219,'0'0'117,"0"0"-19,0 0 15,0 0-75,0 0-14,0 0-24,-91 28-3,78-4 0,2 7-5,2 7 8,2 1-1,1 0 2,6-5-2,0-3-1,0-7-1,10-3-1,4-5-1,4 0 2,0-4 2,1-3 2,5-5 5,-3-3-3,7-1 31,-1-3-11,-2-13-6,-2-4-4,-8-1-1,-4-3-4,-8-1 15,-3-3-10,0 2 2,0-2-13,-13 3-1,-2 1 8,-3 4-8,0 4-2,2 3-2,1 5-35,3 2-35,2 4-122,2 2-189</inkml:trace>
  <inkml:trace contextRef="#ctx0" brushRef="#br0" timeOffset="19693.2376">11501 13166 29,'0'0'258,"0"0"-160,0 0-77,0 0 28,0 0-13,-90-1-5,80 16-6,1 8-24,0 5 3,0 5 0,6 1 12,3-3-2,0-4-14,0-3 2,16-4-2,1-5 0,5-5 1,2-2 3,1-7 10,0-1 7,-2 0 0,0 0-4,-8-11-10,-2-2 0,-5-2 16,-4-3-7,-2-4 15,-2-6-16,0 1-5,0-3-4,-8 2-6,-4 0-5,-4 4 5,2 3-47,1 5-23,1 4-40,3 4-105,-1 7-119</inkml:trace>
  <inkml:trace contextRef="#ctx0" brushRef="#br0" timeOffset="20497.6772">12808 13123 201,'0'0'110,"0"0"6,0 0-88,0 0 25,0 0-3,0 0-8,-81-2-21,72 19-20,2 6-1,1 6-1,0 5 1,5 3 7,1-2-7,0-5 0,0-3-5,10-7 3,2-4 2,0-5-1,7-4 1,-1-4-2,3-3 5,3 0 0,1-5 4,-1-11-3,-6-2-3,-5-3-1,-7-3 1,-4-3 12,-2 0-8,0-2-3,-9 2 7,-6-2 4,-2 4 3,-5 4-3,1 4-13,-2 10-18,3 3-45,-1 4-88,3 0-158</inkml:trace>
  <inkml:trace contextRef="#ctx0" brushRef="#br0" timeOffset="21254.1301">13883 13034 136,'0'0'92,"0"0"-26,0 0 0,0 0-45,0 0-2,0 0 9,-65 6-8,55 9-7,1 6 7,1 8-3,0 4-7,1 0-2,4 1 1,3-2-8,0-3 0,0-5 1,0-3 3,12-5-4,2-4 4,2-4-3,-1-5 3,1-3 11,2 0 23,1-3-11,4-14-7,-2-4-12,-3 0 5,-6 0-10,-5 0 3,-7-1 4,0-2-1,-1-4-5,-14 0-5,-5-3 0,2 2 5,-2-2-5,2 1 0,3 6 0,3 4-5,3 7-33,4 10-42,4 3-78,1 0-103</inkml:trace>
  <inkml:trace contextRef="#ctx0" brushRef="#br0" timeOffset="22004.7357">15280 13034 134,'0'0'83,"0"0"6,0 0-19,0 0 13,0 0 5,0 0-31,-36-56-20,30 53 10,2 2-8,-2 1-19,0 0-15,-2 19-5,-2 10-2,0 7-1,2 3 2,4-3-1,2-1-2,2-7 1,0-2 2,5-6 1,9-4 0,1-2 0,5-5-2,-4-3 2,2-6 8,-3 0-1,1 0 1,1-11 4,-1-8-10,-1-4 6,0-4-7,-6 0 0,-6-2 5,-3-1-2,0 0-4,-1 2 0,-13-1 0,-2 5 4,1 4-4,-2 5 0,2 1-2,1 7-26,-2 3-25,-3 2-127,0 2-192</inkml:trace>
  <inkml:trace contextRef="#ctx0" brushRef="#br0" timeOffset="26151.8538">6039 14584 131,'0'0'140,"0"0"-71,0 0 30,0 0-42,0 0-2,0 0-31,0 0-10,-52-19 21,41 19-31,2 0 2,-1 0 4,-2 9-8,1 6 0,-3 5-2,0 5-3,1 2 1,1 3 2,4 0-4,4 0 2,4-3 0,0-2 2,0-4-8,12-6-4,3-2 11,6-4-4,1-4 4,3-5 0,-2 0 2,2 0 0,-1-9 19,-2-6-7,-5-2 8,2-1-12,-8 0 3,-4 0-2,-1-2-2,-5-1 17,-1-1-16,0-4-4,-4-1-1,-9 2-2,-1-1-1,-1 1-2,3 5 0,5 1-1,1 6-62,5 4-94,-1 3-172</inkml:trace>
  <inkml:trace contextRef="#ctx0" brushRef="#br0" timeOffset="26940.0246">7644 14316 300,'0'0'133,"0"0"-96,0 0 67,0 0-37,0 0-57,-86-1-10,72 17-2,2 9 2,2 6-4,4 5-2,3 5 4,3-1 1,0-2-4,0-5 3,6-6-4,10-4-6,2-7 10,6-5-5,3-4 2,1-7 5,1 0 9,2-6 2,-3-12-6,-1-3-3,-6-3 4,-8 0-6,-8 0 0,-5-1 11,0-1 1,0 0-5,-15 1 8,-1 1-9,-4-1-6,2 6-11,-1 1-43,3 6-34,1 4-140</inkml:trace>
  <inkml:trace contextRef="#ctx0" brushRef="#br0" timeOffset="27706.0189">8907 14124 289,'0'0'134,"0"0"-66,0 0 20,0 0-45,0 0-43,0 0 0,17 78 8,-9-33 31,-2-4-14,-3-4-4,0-2 1,4-7-18,-4 3-3,2-3-1,1 0 4,-2 1-4,1-1 0,2-1-34,-1-3-36,-3-8-140,5-8-133</inkml:trace>
  <inkml:trace contextRef="#ctx0" brushRef="#br0" timeOffset="28671.2362">10478 14133 132,'0'0'113,"0"0"-39,0 0-29,0 0 38,0 0-44,0 0-13,-74-14 13,63 14-18,0 0-4,-1 12-10,-1 8-6,2 8 2,4 7-3,-2 2-4,6 1 4,3-3 3,0-3 5,0-7-8,13-5 1,1-5 0,5-7-1,5-1 0,0-7 11,7 0 12,2 0-6,1-17 2,-3-4-13,-3-3 6,-9-2-9,-7-1 0,-6-1 5,-6 1-3,0-4-2,-9 0 2,-5 1-3,-5 1-4,-1 5-1,0 7-24,-1 7-9,4 6-39,1 4-63,4 0-153</inkml:trace>
  <inkml:trace contextRef="#ctx0" brushRef="#br0" timeOffset="29414.2363">11620 14011 286,'0'0'99,"0"0"-34,0 0 25,0 0-9,0 0-29,0 0-33,-61-26-3,54 26-13,1 11-3,0 11 0,3 13-7,1 6 7,2 3 0,0 1 2,0-5-4,0-5-1,3-8 3,8-5 0,1-5-2,4-5 0,3-3 4,-2-6 0,2-3 3,2 0 7,3-9 7,0-14-18,-2-4 3,-4-4 3,-6-2-4,-9-1 1,-3-1 0,0 4-4,-6 1 2,-10 5-2,-5 0 0,1 7 0,-2 3-16,4 3-6,3 6-10,2 6-37,4 0-100,1 0-93</inkml:trace>
  <inkml:trace contextRef="#ctx0" brushRef="#br0" timeOffset="30193.237">12924 14009 179,'0'0'101,"0"0"-50,0 0 19,0 0 34,0 0-6,0 0-56,-12-55-3,5 55 14,1 0-49,-6 0-4,2 10 0,-1 14-4,1 8 4,2 7-1,5 3 1,3-1-2,0-5 1,0-5-1,11-7 1,2-6-3,8-2 4,-5-7 1,4-5 1,-2-4 0,1 0 7,3 0 6,-1-18 1,0-8-14,-6-5 8,0-4-5,-9-1-1,-4 1-1,-2 4-3,0 2 0,-16 5 0,-6 3 0,-5 5-4,1 2-14,0 7-8,5 4 2,2 3-56,5 0-63,4 3-39,7 5-50</inkml:trace>
  <inkml:trace contextRef="#ctx0" brushRef="#br0" timeOffset="30902.0598">13966 13962 81,'0'0'188,"0"0"-43,0 0-8,0 0-45,0 0-35,0 0-24,-72-25-22,68 25-11,-3 12 0,3 12-8,-2 9 8,5 3 0,1 0-3,0-2 2,0-4-2,7-3 3,5-9-4,3-1-2,-2-7 6,5-4 2,-1-4 0,0-2 23,0 0-15,1-11-5,-3-6 9,-2-4-8,-4-3 0,-7 2 2,-2-4 0,0 0 3,0 0-11,-11 0 0,-4 3-4,-1 2-3,-3 4-26,1 2-13,1 7-32,-2 5-52,7 3-106,1 0-36</inkml:trace>
  <inkml:trace contextRef="#ctx0" brushRef="#br0" timeOffset="31686.2393">15379 13835 72,'0'0'158,"0"0"-19,0 0-27,0 0 10,0 0-47,0 0-45,-41-35-15,34 35-15,-3 15 0,0 9-2,1 6-1,3 3 3,2 4-1,1-3 1,3-1-1,0-6 1,0-3-5,13-4 4,1-5 2,7-4 0,1-5 20,1-6-2,3 0 0,0-10-4,1-9-5,-1-5-4,-3 0-2,-5-3-4,-8 1 13,-7 2-11,-3-3 1,-2-2 3,-17 4-6,-5-3 0,-2 6-2,-3 4-20,4 4-5,-1 6-21,3 6-59,-1 2-155</inkml:trace>
  <inkml:trace contextRef="#ctx0" brushRef="#br0" timeOffset="33395.2372">6042 15481 42,'0'0'101,"0"0"-21,0 0-28,0 0 42,0 0-43,0 0 11,-64-10-46,58 10-12,3 0 35,-2 0-25,2 0-11,-2 8-3,0 6-5,-1 8 4,3 2-3,3 4 0,0 1 2,0-1 0,0-2-3,12-2-2,3-3 5,0-4 1,4-2 1,0-6-3,1-3 3,4-3 2,-5-3 1,-2 0 2,-3 0-1,-3-3 8,1-9 7,1-5 1,-2-2-7,-2-1-9,-2 0 9,-2 2 29,-5-1-9,0-1 16,0-1-18,-5 0-23,-10 2-4,-3 1 0,-4 4-8,1 5-20,-4 4 1,7 5-41,-3 0-98,7 3-106</inkml:trace>
  <inkml:trace contextRef="#ctx0" brushRef="#br0" timeOffset="34274.2367">7774 15265 105,'0'0'235,"0"0"-223,0 0 32,0 0 45,0 0-56,0 0-6,0 0-10,-76 11-6,68 5 2,1 6-13,1 7 0,3 6 0,2-1 0,1 1 0,0-2-4,0-5 3,13-5-3,-1-7-8,7-3-2,-2-4 14,4-6 2,-3-3 7,1 0 5,5-8 26,-3-12-11,0-4-14,-5-3-12,-7-1 8,-6 2-3,-3 0 7,0 2-3,-11 0-4,-9-1 5,-1-1-11,4 4-2,-2 3-5,5 6-38,4 5-71,1 4-79,3 3-184</inkml:trace>
  <inkml:trace contextRef="#ctx0" brushRef="#br0" timeOffset="35010.5734">9196 15095 111,'0'0'119,"0"0"-35,0 0-73,0 0 28,0 0-27,0 0 14,-49 16-19,41 4 3,-2 2 12,5 7 9,2-1-14,3 2-6,0-1-6,0-2 1,5-4-4,11-4-2,-1-5 11,6-3-7,1-6 4,1-5 38,5 0-5,1 0-9,-4-15-22,-1-1-2,-9-4 6,-4-1-4,-3-3 18,-8 2-13,0-2 2,0-1-1,-3 3-10,-9-1-1,-6 1 2,-4 1-7,-3 3 0,0 2-3,2 8 0,2 4-13,6 4-14,3 0-54,3 4-93,6 6-165</inkml:trace>
  <inkml:trace contextRef="#ctx0" brushRef="#br0" timeOffset="35687.2377">10728 14917 57,'0'0'110,"0"0"-25,0 0 19,0 0 2,0 0-17,0 0-23,-13-5-38,10 14-27,1 14-1,1 6 16,1 3 16,0 3 1,0 1-16,0-2-1,0-5-1,0-1-15,1-4 1,8 0-1,-1-3 2,3 1-1,-3 1-1,1-3-29,1-2 10,-1-8-108,2-7-133,4-3-84</inkml:trace>
  <inkml:trace contextRef="#ctx0" brushRef="#br0" timeOffset="36502.2383">12083 14898 122,'0'0'128,"0"0"-14,0 0 9,0 0-41,0 0-7,0 0-16,-48-25-39,43 23 5,-2 2-11,1 0-4,-1 0-5,-1 0-5,-2 5-1,-2 8 0,3 9-1,-3 7-2,5 4 4,-1-1-2,8 3-1,0-6 3,0-3-6,3-7 6,14-4-4,2-5-1,3-5 5,5-3 0,1-2 1,4 0 3,-1-14 4,-3-2-7,-7-4 1,-4-1 8,-8-3-8,-6 0-1,-3 0 6,0 0-6,-5-4-2,-10 4-1,-3 2-35,-1 2-17,-1 5-69,1 5-80,0 7-20</inkml:trace>
  <inkml:trace contextRef="#ctx0" brushRef="#br0" timeOffset="37274.6271">13182 14857 91,'0'0'128,"0"0"-21,0 0-3,0 0-25,0 0-1,0 0-27,-42-35-20,35 35-7,0 0 9,-2 0-10,-3 17-23,-2 8 0,2 7-1,2 2 1,4-1-1,5-2 0,1-7-3,0-5 1,6-3 1,8-5 1,3-3 1,4-6 1,4-2 14,3 0-3,2-14-5,0-4-2,-3-2-2,-9 1-3,-3-2 5,-6 0-2,-6-3 3,-2-2-6,-1-1 0,0 0 4,-9-1-4,-7 3 0,-4 4-1,-2 4-1,4 7-25,2 5-6,-1 5-7,5 0-68,1 11-89,6 4-49</inkml:trace>
  <inkml:trace contextRef="#ctx0" brushRef="#br0" timeOffset="37963.2375">14330 14846 79,'0'0'128,"0"0"-29,0 0 19,0 0-21,0 0-9,0 0-27,-30-54-16,19 52-4,-2 1-13,1 1-10,-2 0-18,1 9-2,1 14-4,-2 4 6,3 4-3,2 1 3,4-2 0,5-5 0,0-2-3,0-5 3,6-3-4,8-4 4,2-2 0,1-6 0,4-2 1,-1-1 10,3 0 1,-1-9-8,-1-9 9,-1-1-12,-4-5 2,-7-1 4,-8 0-6,-1-1 5,0-1-6,-7 2-3,-10 2 1,-2 4-24,-2 3-1,0 8-10,2 6-46,0 2-83,3 0-158</inkml:trace>
  <inkml:trace contextRef="#ctx0" brushRef="#br0" timeOffset="38886.2347">15534 14698 91,'0'0'158,"0"0"-10,0 0-49,0 0 2,0 0-47,0 0-24,-30-19 16,27 19-25,-2 0 8,-1 0-13,-3 0-16,-4 16-6,1 7 5,-1 6 1,2 1-1,4 3 1,1 0-1,6-5-2,0-1 3,0-6-4,7-5 3,8-3 0,5-3 1,3-3 3,6-7 7,2 0 5,5 0-8,0-10-5,-3-5 4,-7-4-5,-5-2 0,-7-1 6,-7-2-5,-4-3 6,-3 3-8,0-2 0,-3 2 3,-12 1-3,-6 2-1,-1 3-19,1 4-8,-3 6 5,-1 3-22,-2 5-50,-3 0-106,-3 0-145</inkml:trace>
  <inkml:trace contextRef="#ctx0" brushRef="#br0" timeOffset="40544.2376">6172 16255 117,'0'0'99,"0"0"-47,0 0 31,0 0-4,0 0-31,0 0-5,-60-6-18,53 6-13,-1 0 4,-1 5 18,-1 3-28,4 7-6,-2 3 0,2 5-4,2 3 1,1 1 3,3 2 0,0-2 0,0-2-4,10-2 0,4-7 4,2-2-2,-1-5 2,3-4 0,-3-4 2,0-1 6,-2 0 24,4-6-15,-2-11 5,1-2-11,-2-2-5,-3-1-1,-5 3 3,-3 1-6,-3 0 19,0-2 0,-1 1-19,-14-2 5,-3-1-7,2 1 0,-1 2-3,1 2 3,2 2-14,3 3-23,0 6-25,5 3-61,0 3-106</inkml:trace>
  <inkml:trace contextRef="#ctx0" brushRef="#br0" timeOffset="41452.2373">7722 16083 182,'0'0'79,"0"0"4,0 0 14,0 0-22,0 0-42,0 0-21,-55-15-12,49 20 0,1 11-1,-2 7-1,2 4 2,4 5 3,1 1-3,0-2 4,0 0-2,0-6-2,3-4 0,10-4 0,1-4-4,0-2 3,5-5 1,-2-1 0,0-5 3,2 0 21,0 0-4,1-10-9,-2-3 3,-3-4-11,-2 1 5,-5-5 7,-4-4-5,-4-2 10,0-3-2,0 2-12,-6-1 2,-7 5-4,-4 4-4,-2 4 8,-1 4-5,1 4-3,-3 5-6,7 3-30,-1 0-74,5 6-126,5 2-83</inkml:trace>
  <inkml:trace contextRef="#ctx0" brushRef="#br0" timeOffset="42216.2335">9520 15904 149,'0'0'124,"0"0"-3,0 0-4,0 0-43,0 0-13,0 0-8,-66-6-34,55 24-15,-3 11-1,2 6-2,0 5 3,6-1-4,3-1 2,3-5-4,0-4-1,6-6-2,9-1 5,1-7-1,2-4 1,0-6 0,0-5 2,-2 0 5,4 0-4,-1-10 5,-1-10 3,1-4-8,-1-4 4,-4-4-2,-5-1-4,-6 2 10,-3-3-11,0 4 4,-15 1-4,-8 6 2,0 5-4,0 4-16,4 5-6,5 2 6,4 5-77,4 2-113,4 0-84</inkml:trace>
  <inkml:trace contextRef="#ctx0" brushRef="#br0" timeOffset="42944.2338">11040 15776 208,'0'0'134,"0"0"-29,0 0-1,0 0-19,-79-15-15,67 15-34,-1 2-24,2 16-12,-2 9 3,4 8-6,3 2 3,4-1-4,2-1 1,0-5-2,11-5 0,6-2 5,2-6-3,-2-5 3,4-3 0,-3-5 0,0-2 4,0-2-2,1 0 7,4-8 0,-2-8-5,-2-8 5,2-2-9,-6-3 0,-6-2 10,-5-1-6,-4 0-2,0 1-1,-9 1 0,-6 5 3,-4 0-4,-2 6-1,3 2 0,2 8-26,2 5-6,7 4-45,0 0-168</inkml:trace>
  <inkml:trace contextRef="#ctx0" brushRef="#br0" timeOffset="43599.2344">12266 15611 236,'0'0'129,"0"0"1,0 0-4,0 0-43,0 0-49,0 0-34,-9 10-7,9 23 7,2 11 0,2 4 22,-2-1-12,-1-4 2,1-5-2,5-6-9,-1-5 0,0-5-1,-1-2 5,1-4-5,1-2 0,-3-5-1,1-4-14,4-5-44,6 0-86,-2-10-46</inkml:trace>
  <inkml:trace contextRef="#ctx0" brushRef="#br0" timeOffset="44391.2336">13221 15631 55,'0'0'256,"0"0"-160,0 0-37,0 0-3,0 0-10,0 0 4,-28-22-27,25 22-4,-2 0-7,-2 18-12,-2 11 1,0 6 0,3 2 2,2 4 0,4-3 6,0-5-8,0-5 2,1-5-3,11-5 1,4-4 5,1-6-6,2-3 6,3-5 18,5 0 1,2-11-2,0-10-15,1-6-6,-4-3 7,-5-3-6,-9 1-1,-7 1 1,-5-1 0,0 4 1,-10 2-4,-9 3 1,-4 7-6,-2 3 3,1 6-12,5 5-9,-2 2-14,3 0-16,5 10-86,5 2-112,5-3-38</inkml:trace>
  <inkml:trace contextRef="#ctx0" brushRef="#br0" timeOffset="45187.2273">14156 15587 155,'0'0'73,"0"0"7,0 0 1,0 0 2,0 0-7,0 0-13,-29-35 0,24 35-12,-2 0-36,2 0 0,-2 3-15,-2 11-1,-3 4 0,0 4 2,4 3 0,0 0-1,5 2 0,3 0-6,0 2 6,0-3-1,0-4-5,11-3 6,2-3 5,0-5-4,2 0 0,-3-5 8,6-3-2,-3-1 9,1-2 0,3 0-9,-2-5 5,1-7-12,-5-1 0,-1-1 10,-5-3-9,-2-1 8,-5-3-3,0-1-6,0-2 8,0 0-8,-13-1 0,-4 6-3,-1 1 3,0 5-1,-1 3-10,2 6-10,0 4 0,2 0-10,1 0-21,7 0-78,1 5-105,4 0-109</inkml:trace>
  <inkml:trace contextRef="#ctx0" brushRef="#br0" timeOffset="46437.9175">15607 15579 124,'0'0'112,"0"0"-42,0 0 9,0 0 23,0 0-34,0 0-16,-18-7-18,10 7-24,-2 11-4,-6 10-6,0 7-1,0 0 1,4 3 0,5-2 0,2-1-3,5-4 3,0-3-3,0-3 1,5-4-7,10-3 8,1-3 1,5-3 0,1-4 17,1-1-1,-2 0 7,1-7-11,2-8 3,-4-4 0,-1 1-9,-3-1 2,-7-1-1,-4-1 8,-4 0 11,-1 0-21,0-2 4,-8 1-7,-6-1 0,0 4-2,-4-1 0,0 5-5,1 3-14,-3 4-41,4 8-28,-2 0-44,-2 0-192</inkml:trace>
  <inkml:trace contextRef="#ctx0" brushRef="#br0" timeOffset="48532.0598">6172 16974 216,'0'0'52,"0"0"-32,0 0 43,0 0 1,0 0-11,0 0-40,-6 0-2,1 0 3,-1 2-2,2 1 4,-1 2-1,0-1-10,-3 3 3,2 3-8,1 0 3,-1 5-6,-1 2 4,3 2-2,2 1 1,1 1-2,1-2-3,0-1 5,0 1-2,0-4-2,9-2-6,2-1 7,0-3-4,4-1 4,-3-1-1,0-2 4,3-2 2,-2-2 1,2-1 1,2 0 4,0 0 8,0-9 2,1-1 8,-2-4-18,-4 1-5,0-5 7,-2 0-5,-4 1 9,-3-1 4,-3 3 10,0 0 3,0-2-9,-7 2-6,-6 0 1,-1 0-8,-1-2 0,3 2-7,-4 2 1,5 1-6,-1 5 3,1 3-15,0 3-15,2 1-17,-1 0-98,-1 0-132</inkml:trace>
  <inkml:trace contextRef="#ctx0" brushRef="#br0" timeOffset="49595.7516">7944 16791 78,'0'0'57,"0"0"-26,0 0 32,0 0 4,0 0-8,0 0-19,-83-14-16,77 14 19,-2 0-27,2 8-13,-1 7 2,1 3-4,3 4-1,0 6 0,1 1-1,2 3 1,0 0 1,0-1 1,9-3-2,3-6 0,2-4-2,-1-6 1,2-1 1,3-4 2,-3-4 2,1-3 12,-1 0 23,3 0 0,2-13-9,2-5-8,0-3-12,-4-5 0,-3 0 1,-6 1 0,-4-2 15,-5 1-11,0 1-5,0 1-2,-8 2-5,-8 3 2,-4 1-5,-2 3 1,0 4-3,5 4-21,1 7-52,4 0-42,1 0-194</inkml:trace>
  <inkml:trace contextRef="#ctx0" brushRef="#br0" timeOffset="50699.0657">9779 16700 162,'0'0'94,"0"0"21,0 0-1,0 0-26,0 0-8,0 0-32,-58-23-33,46 24-15,0 16 0,-4 2 0,8 6-1,1 4 1,2 1-3,5 4 3,0 0-3,0-1 3,5-1-3,5-5-2,5-4 1,0-7 4,3-4-8,-1-6 7,2-6 1,0 0 0,2-5 18,3-16-5,1-7-6,-1-7 1,-4-2-2,-4 1-5,-7 1 10,-7 3-9,-2 4 27,0-1-27,-17 2 0,-5 4 2,-4 4-4,3 4 0,1 5-4,5 5-14,3 3-20,5 2-58,3 2-186</inkml:trace>
  <inkml:trace contextRef="#ctx0" brushRef="#br0" timeOffset="51688.2365">11452 16678 97,'0'0'113,"0"0"-57,0 0 17,0 0 16,0 0-17,0 0-33,-63-27-19,51 27 6,-1 0-17,-1 0 4,-1 10 8,2 4-12,0 1 9,2 6-10,2 5 6,0 2-14,5 4 2,2 0 0,2-4-2,0 1 0,0-7-2,9-1 1,4-4 0,4-7 1,1-3 0,4-7 2,4 0 6,4-11 11,1-13-7,4-5-9,-6-2 7,-8 2-8,-8 2 1,-8 1 0,-5 4 8,0-3 0,-12 3-8,-6-2 5,-4 2-15,-1 0 7,2 3-27,3 1-16,6 4-71,2 3-67,1 8-197</inkml:trace>
  <inkml:trace contextRef="#ctx0" brushRef="#br0" timeOffset="52446.0098">12596 16417 228,'0'0'129,"0"0"-25,0 0-27,0 0-40,0 0-18,-86-4 10,75 4 5,-2 14-14,4 5-12,1 10-8,4 5 0,2 4-1,2 1 1,0-3-2,5-5 2,7-7-3,2-6 2,0-5-7,2-4 5,1-6 3,1-3 7,1 0 12,2-14-2,1-10-5,-5-4 2,2-8-10,-7-2 5,-3 2-6,-8 1 1,-1 8 2,0 0-6,-13 4 0,-2 4-6,-3 4-13,5 5-12,1 4-18,2 6-41,2 0-63,2 0-129</inkml:trace>
  <inkml:trace contextRef="#ctx0" brushRef="#br0" timeOffset="52994.2345">13469 16344 168,'0'0'158,"0"0"-21,0 0 4,0 0-48,0 0-54,0 0-36,-2 27-2,-1 2 9,2 0 9,1 3-4,0-2 1,0-1-11,3-1-1,6 1-3,-3-3 2,1-1-2,-2-2-1,-2-3 2,0-3-6,-2-3-32,5-5-44,1-9-164,3 0-180</inkml:trace>
  <inkml:trace contextRef="#ctx0" brushRef="#br0" timeOffset="53751.2329">14406 16425 194,'0'0'120,"0"0"0,0 0-30,0 0 13,0 0-44,0 0-28,-29-30 4,28 30-7,-4 0-7,-5 0-16,0 14-5,-4 8 0,1 8-4,2 5 4,5 4-7,2-3 7,4-3-1,0-4 0,7-8-5,7-4 6,2-6-2,-1-1 2,1-7 1,1-3-1,1 0 0,-2-2 2,2-10-1,-3-5 4,-2-1-5,-4-2 2,-3-5 0,-4-3-2,-2-2 4,0-5-4,-2 3 0,-14 4-1,-5 4-8,-3 6-2,-1 4-6,2 5-30,1 6-55,3 3-64,1 0-130</inkml:trace>
  <inkml:trace contextRef="#ctx0" brushRef="#br0" timeOffset="54605.2328">15727 16344 114,'0'0'133,"0"0"-14,0 0-11,0 0-23,0 0-14,0 0-15,-28-20-25,27 20 7,-2 0-26,-3 0-11,-3 3-1,-3 11 1,-3 7-1,3 3 0,0 1-1,5 4-4,2 1 5,4-1 0,1-1-2,0-2-1,1-5-1,11-3 3,6-6-8,4-4 9,2-8 1,6 0 15,3-7 8,0-12-21,1-6 2,-1 1 0,-6-4-5,-5 3 14,-4 1-8,-9-2 2,-6 2 12,-3 2-11,0 1-5,-13 2 2,-8 3-5,-2 0 10,-2 3-11,-4 3 0,0 4 0,0 3-21,0 3-4,0 0-6,4 0-53,-5 6-163,0-1-222</inkml:trace>
  <inkml:trace contextRef="#ctx0" brushRef="#br0" timeOffset="56173.7283">6205 17652 155,'0'0'109,"0"0"-50,0 0 18,0 0-63,0 0-4,0 0 29,0 0-3,-9-12-4,9 12 13,-2 0-7,1 0-9,-2 0-16,-3 0 1,-2 0-10,1 3-4,-1 6 0,4 3-4,-2 4 4,0 4-1,0 8 1,5 1-3,1 3 3,0-1-2,0-5 0,0-2-2,10-4 2,-1-5 1,1-2-9,2-5 10,-3-2 0,0-5-4,3-1 4,-3 0 19,6-3 6,1-9 5,1-6-22,-1 0-1,-2 2-3,-4 1 0,-4-1 2,-3 0 3,-3-2 0,0-5 8,0-2-16,0-3 3,-3 6-4,-5 2-1,-3 7-2,-1 4-28,-6 3-17,4 3-63,-2 3-98,1 0-109</inkml:trace>
  <inkml:trace contextRef="#ctx0" brushRef="#br0" timeOffset="57126.2383">8019 17551 106,'0'0'124,"0"0"-33,0 0-15,0 0-3,0 0-8,0 0-10,-23-28-30,16 24-1,1 3 25,-3 1-18,3 0-20,-3 0-4,-3 0-7,0 6-4,-1 7 2,2 4 4,1 1-3,1 1 1,3 4 0,3-3-3,3 1 3,0-1-4,0-1 0,3 1-1,9-1 4,6-2-4,3-1 1,0-2 4,1-4-2,6-4 2,-1-1 0,-2-5 3,-3 0 2,-2 0 4,0-11-3,-5-5 7,1-5-11,-1-7 2,-5 3 7,-4 1-7,-6-2 4,0 2-2,0 3-5,-16 2 7,-4 0-6,-3 6-1,-1 1 0,0 3-1,6 3-2,3 2-29,6 0-32,6 4-69,3 0-180</inkml:trace>
  <inkml:trace contextRef="#ctx0" brushRef="#br0" timeOffset="58027.2366">9904 17515 168,'0'0'86,"0"0"-25,0 0 16,0 0-16,0 0-14,0 0 0,-35-20-22,32 17-10,0 3 4,1 0 7,-2 0-13,-1 0 0,-2 0-13,-2 0-2,2 5 1,-4 4-1,5 4 2,-1 4 2,4 2-2,1 6-5,2 0 0,0 2 3,0-2 1,12-4 0,-3 0-3,6-8-2,-2-3-2,1-2 8,1-6 7,0-2 4,2 0 15,0-8-3,4-9-6,0-1-8,-5-1-1,-3 4-5,-8 1 4,-2 2 19,-3-1 10,0-4-23,-3 1-12,-10-1 5,-1-1-6,-5 3 0,5 1 0,-2 2-6,1 2-9,7 4-33,3 1-29,2 5-117,1 0-182</inkml:trace>
  <inkml:trace contextRef="#ctx0" brushRef="#br0" timeOffset="59301.2224">11489 17474 103,'0'0'94,"0"0"-15,0 0 45,0 0-45,0 0-38,0 0 8,2-28-8,-2 26-5,0 2 2,0 0-16,0 0-7,0 0 1,0 0 5,0 0-11,-8 0-10,0 0 0,-3 2-4,0 6 4,-2 6 0,5 3-2,1 5 1,1 2-2,4 2 3,2 1-1,0-2-3,0-2 1,2 0 2,8-5 0,1-3-8,5-4 9,2-7-3,-1-3 3,0-1 3,1 0-1,0-3 1,0-9 5,0-2-8,-6 0 1,0-1 0,-5 1-1,-4 1 13,-1-4-7,-2-1 0,0-3 4,-2-3-8,-8-2 0,-3-1-2,-1-2 0,-1 5-5,2 5 0,1 4-24,0 7-13,3 4-80,1 4-98,1 0-68</inkml:trace>
  <inkml:trace contextRef="#ctx0" brushRef="#br0" timeOffset="61626.288">12671 17256 10,'0'0'182,"0"0"-88,0 0-2,0 0-9,0 0-15,0 0-31,0 0 13,0-14-4,0 13-5,-2-1-18,-2 1-2,-1-1-8,2 2 7,-3-1-20,0 1 1,-3 0-1,2 0 2,-2 0-4,-1 0 2,1 4 0,-2 9-2,3 0 2,-2 5-3,3 3 3,2 5 0,2 1-4,3 2 3,0-1-2,0-3-3,5 0 5,8-4 0,2-3-5,2-5 4,0-4 0,3-3 2,-2-3 0,-1-3 4,0 0-3,-1 0 11,-1-6 4,2-7-11,-2-5 1,-1-5-5,-1-2 1,-4-3 3,-4 1-4,-2 1 0,-3-1 5,0 2-6,-8 3 0,-9 1 0,-5 4 0,-2 3 0,4 4-6,0 2-7,-1 2-11,3 6-16,1 0-74,4 0-108,2 5-143</inkml:trace>
  <inkml:trace contextRef="#ctx0" brushRef="#br0" timeOffset="62473.2316">13670 17143 203,'0'0'114,"0"0"-46,0 0 16,0 0 6,0 0-11,0 0-35,-24-25-4,17 25-30,-1 0-4,0 0-6,-1 10 0,-1 8-1,0 6-2,1 5 2,3 2 1,2 2 0,4-2-2,0-6 0,0-3-2,0-4 2,4-4 1,7-1-6,0-6 7,3-4 0,2-3 1,2 0 9,6-10 0,3-12 4,-2-2-14,-5 0 0,-4 0 3,-7 0-3,-6 1 2,-3 1-2,0-1 0,-10 2 1,-8 2-1,3 1-9,-3 4-1,1 2-17,1 4-19,3 5-44,-1 2-37,4 1-102</inkml:trace>
  <inkml:trace contextRef="#ctx0" brushRef="#br0" timeOffset="63598.1046">14697 16992 55,'0'0'50,"0"0"-6,0 0 17,0 0 43,0 0-2,0 0-24,-21-13-2,21 13-15,-3 0-26,3 0-13,0 0-6,0 0-16,0 0-3,0 10 2,0 9 0,0 3-1,0 7 2,0 4 0,6 1 4,-3 3 2,0-3 1,-2 1-2,1-4-3,1 0 0,0-5-2,0-3 2,1 0 0,-1-5 1,3-3-4,-3-3 1,3-8-42,2-4-113,-1 0-161</inkml:trace>
  <inkml:trace contextRef="#ctx0" brushRef="#br0" timeOffset="64536.1961">15726 17083 23,'0'0'125,"0"0"-43,0 0 11,0 0-26,0 0 32,0 0-25,-19-17-16,17 17-23,-1 0-19,0 0-1,-3 0-10,-3 2-3,0 10-4,0 1-1,-1 4 3,3 2 0,2 2 0,0 4 0,4-4-3,1 3 6,0-3-6,0-2 2,8-2 1,8-2-1,2-1 1,4-1 0,2-2 4,0-5 2,-2-2 2,-2-3-3,-5-1 2,1 0 17,1-1-10,2-19 14,3-3-10,-2-8-13,-1-5 2,-7 2-4,-5-1-3,-5 5 7,-2 1-3,0 6-3,-12-2 1,-2 6-1,-2 4-1,1 3 0,-3 4-4,0 2 4,-1 3-19,0 3 3,2 0-10,-2 0-33,2 0-86,-2 0-150</inkml:trace>
  <inkml:trace contextRef="#ctx0" brushRef="#br0" timeOffset="69437.2299">6591 18197 113,'0'0'104,"0"0"-103,0 0 6,0 0-4,0 0 30,0 0 5,-14-7-19,14 3-3,0 1-16,0-3-32,5-3-60,12-5-38</inkml:trace>
  <inkml:trace contextRef="#ctx0" brushRef="#br0" timeOffset="72965.2275">6200 18074 217,'0'0'114,"0"0"-15,0 0-22,0 0 22,0 0-36,0 0-45,-1-5-18,1 5-2,0 15-16,10 7 18,5 5 5,0 1 9,-3-3-5,-3-4-8,1-3 9,1 0-9,-4-1-1,-1 1 11,1 0-10,-1-3 1,-1 0 3,-2-4-5,0-6 4,-3 0-4,3-3 1,-1-2 0,-2 0-1,0 0 0,0 0 7,0 0-4,0 0 2,1 0 1,-1 0 1,0 0 19,0 0-14,0 0 2,0-2 5,0-11-10,2-4-9,2-4 0,3 0 2,4 2-5,2 2 2,-1 0 0,-1 5-2,-1 5 3,-1 1-3,3 1 3,3 2-4,-2 3 2,4 0 1,-2 0-3,1 0 3,-4 9-1,3 5 1,-5-1-1,-1 1 4,-4-4-2,2 1 0,-4-4 0,-3 3-2,0-5 4,0 0 2,0 0 1,0-1 4,-3 2 9,-7 3-18,-4-3 5,-2 1-1,-2 3-4,-1-3-10,-2 4-12,6-5-4,-3 1-15,6-2-52,3-5-78,3 0-79</inkml:trace>
  <inkml:trace contextRef="#ctx0" brushRef="#br0" timeOffset="75143.2328">6243 18013 36,'0'0'48,"0"0"-8,0 0 25,0 0-3,0 0-2,0 0-1,-1-9-3,1 9-23,0 0-1,0 0 18,0 0-8,0 0-19,0 0-16,0 0 5,0 0-12,0 0-1,0 7 1,0 6 6,0 2-5,0 4-1,0 1 1,4 7-1,2-2 2,0 4 0,-1-1 0,2 3 16,-4-9-10,0 1 0,2-5-5,-2-4-3,0-3 3,0-1-3,-2-6 0,1-1 0,-2-3 0,0 0 0,0 0 0,0 0 2,0 0-2,0 0 14,0-3-6,0-1-3,0-1-5,0-1 0,0 0 0,0-1-7,0-1-6,0 2-4,0 2 5,1 0 10,-1 4 2,0 0 0,0 0 0,0 0-11,0 0 7,0 0-1,0 0-6,2 0 8,-1 0-6,3 2 9,-2 3 2,-1-1-1,1 2-1,-1-3 0,-1 2 0,2-2 4,-2-1-4,3 1 0,-3 2-19,0-2-102,0-3-80</inkml:trace>
  <inkml:trace contextRef="#ctx0" brushRef="#br0" timeOffset="76633.2303">8278 18120 181,'0'0'125,"0"0"-53,0 0 30,0 0-21,0 0-21,0 0-28,-19-33-16,16 31 0,0 1-5,3 1 10,-3 0 1,-2 0 10,-1 0-32,-2 0 1,-1 0 4,-5 0-5,2 0-1,-3 0 1,1 0 0,-3 4 3,-1 4-3,-1 1 0,5-3-2,1 3 3,1 1-2,3 3-1,3 2-4,4 4 2,2 5 2,0 3-4,8-1 5,7 1-5,3-6 3,-3-2 3,6 1-2,-2-8-1,-1 0 5,1-4-2,-5-5 1,5-3-1,0 0 0,3-6-1,3-12 2,0-8 6,-3-1-6,-6 2-1,-5 3 4,-9 1 2,-2 3 4,0-3 15,-6-2-19,-9 2 2,-1 3-8,1 3-1,-3 1-1,6 4-14,-3 3-35,3 7-75,0 0-190</inkml:trace>
  <inkml:trace contextRef="#ctx0" brushRef="#br0" timeOffset="77534.2305">10039 17947 134,'0'0'103,"0"0"-20,0 0 21,0 0-25,0 0-9,0 0-28,-51-6 5,45 6-31,0 0-9,0 1-7,-4 19-1,4 4 1,0 4-4,3 6 6,3-1-4,0 1-1,0-4 3,0-3-4,1-2 4,8-7-4,5-2 4,-2-4 0,2-3-2,0-1 2,4-8 0,0 0 11,3 0-4,1-8 2,1-5-2,-1-5-7,-3-2 10,-4 1-5,-6-2 2,-2 0 9,-7-2-1,0 0 6,0-1-16,-11 2-2,-6-1 1,-4 1-4,-2-4-8,1 5-17,2 4-28,2 7-46,7 7-67,4 3-71</inkml:trace>
  <inkml:trace contextRef="#ctx0" brushRef="#br0" timeOffset="78358.2295">11676 17924 337,'0'0'90,"0"0"-17,0 0-4,0 0-10,0 0-23,0 0-15,-47-23-5,40 23 19,2 0-33,-4 2-2,0 14 0,-2 9 0,0 3 0,3 3 0,4-2 0,0 5-2,4-4-1,0 0 2,0-8 0,1-4-5,9-2 5,1-4-4,-2-5 5,4-1-1,-1-6 1,6 0 0,-1-6 13,5-9-6,-3-6 1,-2 0-7,-4 0 1,-5 3 5,-8-3-6,0 0 6,0 0 5,-3 1-8,-12-1 0,4 0-4,-5 1 0,1-1-3,-1 1 3,2 2-34,4 5-26,-1 4-115,7 5-144</inkml:trace>
  <inkml:trace contextRef="#ctx0" brushRef="#br0" timeOffset="79552.2296">12944 17919 195,'0'0'82,"0"0"-16,0 0 30,0 0-14,0 0-6,0 0-14,-23-31-28,14 30 4,0-4-28,0 2 1,-2 1-5,2 2-6,-2 0 3,-2 0-3,1 0 0,-3 11-4,3 9 4,-2 1-2,0 4-3,1 2 5,5 2-3,3-2 2,4-1-5,1 1 6,0-2-6,6-5 3,7-2 1,1-7-1,3-6 0,0-2 3,7-3 0,-2 0 2,2-7-1,-3-8 3,1-2-4,-4-1 3,-6 4 1,-4-3-3,-2-1 3,-1-3 11,0-5-7,-2-1-1,-3-2-4,0 1-3,-5 2 8,-8 4-8,-2 4-2,2 5-4,1 8-30,0 3-26,0 2-89,1 0-177</inkml:trace>
  <inkml:trace contextRef="#ctx0" brushRef="#br0" timeOffset="80302.2366">13824 17808 193,'0'0'118,"0"0"-14,0 0-21,0 0-29,0 0 1,0 0-23,-30-22-5,25 20 8,1 2-17,-5 0-13,2 2-5,-4 14 1,-2 5-2,2 4 0,1 2 1,3 1-2,4 4 0,3-4 1,0 2-1,0-2-2,7-7 2,3-3 2,2-4-1,5-1-1,1-4 2,3-3 0,1-6 0,-4 0 0,4 0 0,-3-14 0,-3-4 0,-3 0 2,-6-2-1,-2 1 1,-5-1 2,0-1-3,0-1 14,-6-5-9,-7-2-5,-4 1 0,2 0-1,0 3 0,-1 7-10,1 4-24,0 10-17,3 4-73,3 1-80,4 11-101</inkml:trace>
  <inkml:trace contextRef="#ctx0" brushRef="#br0" timeOffset="81013.2294">14755 17718 143,'0'0'133,"0"0"-45,0 0 3,0 0 5,0 0-46,0 0-33,-34-14 8,27 14-9,1 0 7,-2 3-17,-1 12-4,0 8-2,-3 3 0,1 4-1,5 2 1,2 1-1,2-2 1,2-2 0,0-5-2,6-7 1,9-4 1,2-4 0,-1-2 2,4 0 3,-1-3-3,-1-2-1,3-2 0,-6 0 10,-1 0-6,-3 0 5,-2-8 5,1-5-8,-1-8 5,1-4-1,-2-5-11,-3 0 9,-5 0-9,0-2 1,0 2 1,-9-1-2,-9 4-4,0 1-33,-3 6-24,-1 7-43,1 7-137,1 4-74</inkml:trace>
  <inkml:trace contextRef="#ctx0" brushRef="#br0" timeOffset="82167.23">15890 17802 187,'0'0'63,"0"0"4,0 0-8,0 0 5,0 0 12,0 0 1,3-38-27,-3 30-5,0-2-9,0 3-11,-4 0-10,-4 2-7,1 0 5,-2 3-13,-2 2 0,0 0 1,-4 0-1,-5 7-1,1 9-1,-2 5-1,0 5 0,4 1 1,1 2-2,6 1 4,4-1 0,3-2-7,3-3 5,0-5 0,0-5-2,4-4 3,5-2 0,0-4 1,3-1 0,-1-3-1,5 0 2,0 0-1,5-3 10,-1-10-9,-1 0-1,-1-1 6,-5-3-5,1 2 3,-4 0-3,1-1 2,0-1 5,0-1-7,-2 1 2,-1 1 6,-3-2-6,-2-3 3,-3-3 1,0-5-6,0-1 14,0 0-15,-10 3 2,-2-5-1,-3 5 0,0 0 0,0 3-1,2 3 1,4 3 14,0 3-14,3 4 8,2 5 18,4 3-8,-2 3-1,2 0-15,0 0-2,0 0-2,0 15-13,0 9 12,5 8 0,6 6 4,3 5-1,1 7-1,3 1 0,1-3 10,3-4-1,-1-8-4,5-7-2,2-7-3,3-5 0,4-7 0,1-7-2,4-3-1,0-10-30,2-19-26,1-12-25,-7-8-242</inkml:trace>
  <inkml:trace contextRef="#ctx0" brushRef="#br0" timeOffset="84958.2274">15869 12068 84,'0'0'141,"0"0"-54,0 0 8,0 0-14,0 0-23,0 0-10,0 0-20,-6 0-4,6 0 3,0-5-8,6-3-8,8 0-6,4-3-5,4 1 0,5-1 2,1-1-2,-1 1 0,0 3 0,-3-2-1,-2 4 4,-4 0-3,-4 3 0,-4 0 2,0 0-7,1 0 4,2 0 1,1 0 0,3-2 3,-1 2-3,-3 0 0,-3 2 4,-4 1-8,-4 0 3,-1 0-3,-1 0 2,0 0 0,2 0 1,-1 0 0,1 6 2,1 3 2,0 3-3,1 3 0,-1 6 2,0 2 0,-1 3-1,-1 2-1,1 1 1,-1-1 0,2 3-1,-1-5 0,1 0 3,-2-2-1,-1-4-1,2-1-1,-2 0 1,0 0 0,0 4-1,0 5 2,0 4 0,3 4-2,4 3 1,1 0-1,-1 2 0,2-2 2,3 1-2,-3-1 0,2 0 6,0 2-6,0 2 5,0 2 2,2 4-6,-3 2 8,5 1-6,-3 0-2,3-2 5,-2 3-6,2-1-1,0 2 1,3 1 0,-2-1 2,2-3-2,-1-4 0,-1-2 3,-4-3-2,1-3 1,-1 1-1,-3-1 2,2 1 1,-2 1-3,0 0 0,1 0 2,-3-1-2,3-3-1,0 1 0,2-2 0,0 0 0,1 4 0,-2 2 0,1 1 1,-1 3 0,-1-1 6,0-4-3,-1 2-1,0 1 5,2 1-8,-1 1 0,2 5-3,-2 4 6,3 2-4,0 2 1,-2 1 0,3-2 1,-3 0-1,0-1 0,-2-3 1,0 2 0,0-2-1,-3 0 1,2-1 3,-4 0 2,2 1-3,0 1-3,-5-1 5,2 1-5,-1-2 4,-1-4-4,2-1 0,0-1 3,0-4-3,0 3 0,1-3 0,-1 1 1,1-3-2,-1-2 1,0-2 0,0-2 1,0 0-1,-2-1 0,-1-1-1,2 2 3,-2 1-2,0 0 0,1 2 0,1 0 5,-1-1-5,-1-1 0,2-1 3,-2-1-2,0 1-1,1 3 0,1 1 0,1 3 0,-1 0 2,1 1-2,-1-6 3,-1-1-3,1-3 3,0-1-3,-1-1 4,-1-1-3,3 2 0,-3 1-1,2 0 2,-2 1 2,0-3-1,1-2 0,-1-1 0,0-1-5,0 0 6,0 2-4,0-1 1,0 3-1,0-3 0,0 3 2,0 0-2,2 2 14,-2-1-14,3-5 3,-2 2-2,2-3 0,0 2 5,1 0-6,1-2 1,-1-2-4,2 0 5,0 0-2,2 1 0,-4 3 1,2-6 0,0 1-1,0-2 0,0-2 1,0 2-1,-2-1 0,1-2 1,0-1 0,-2-2-1,0-3 0,-2 0 0,-1-3 1,0-2-1,2-1-1,-2-1 1,0 0 1,0 0 1,0 1-2,0 2 0,0 4-2,0 0 2,0 2 0,0-2 2,1-2-1,-1 1-1,0-2 0,0-5 0,0 1 0,0-2 0,0-1 0,0-1 0,0 1 1,0-2 1,0 0-2,0 0 2,0 0 6,0 0-6,0 1 3,-12 2-2,-7-2-3,-7 2 0,-5-1-11,-11-1-16,-4 3-15,-8 2-19,-10 1-51,-10 1-139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45:56.5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7359 9194 135,'0'0'171,"0"0"-95,0 0-25,0 0-8,0 0-34,0 0 6,8 59 52,-5-16-28,0 10 5,-3 6-12,4-1-12,-4 1-5,3-5-7,0-1-8,2-9 0,1-5 5,-2-6-11,2-8 6,-2-6 0,1-6-9,-2-5-47,0-5-51,0-3-41,0 0-58</inkml:trace>
  <inkml:trace contextRef="#ctx0" brushRef="#br0" timeOffset="419.6852">7176 9375 131,'0'0'79,"0"0"-22,0 0 40,0 0-26,0 0-48,0 0-23,9-20 0,12 13 2,4-4 31,9 3-14,2 1-7,5-1 38,3 0-37,1-3-1,0 1-12,-2 2-7,-4 0-3,-4 6-50,-12 2-1,-10 0-70,-8 0-48</inkml:trace>
  <inkml:trace contextRef="#ctx0" brushRef="#br0" timeOffset="2519.5498">1781 11905 30,'0'0'44,"0"0"-13,0 0 27,0 0-24,0 0-34,0 0 69,75-30-39,-56 23 12,3-1-40,1-1 2,4 1 12,-2 1-11,8 4 1,-2 0 4,2-2-4,6 0-6,4-2 2,2 0 3,7-4 23,0 0-24,1 0 7,0 0 15,1 1-26,1-3 0,-4 4 0,-2 3 12,-1 2-11,1 1 1,-3 2 3,5-4-1,6 0 1,5-4-6,4-3 1,3-6 0,2-5 0,2 0 3,5 0 6,-5 2 19,2 3-27,-7 1 3,-4 4-4,-4-1 4,-2 1-4,-1 0 1,0 1-1,-4 2 7,-1-1-7,-4 3 0,0 0-1,-5 0 7,0 3-6,-1 0 0,-1 2 0,0 1 1,-2 1-1,0-2 0,0 1-2,1-1 2,0-1 0,4-3 0,0 2 1,1 0 0,3 1 0,-2-1-1,3 3 0,-1-2 3,-5 0-5,1 1 2,-1 0 0,-3-2 3,1 1-3,-3 1 0,4-2 0,-5 0 0,1 2 0,0 2 0,0-2 4,-4 0-7,5 0 6,1-2-3,2 1 0,1-1 0,8 3-2,-1 0 2,3-1 0,2 1 0,-1-1 0,-1 0 0,0 2-1,3 1 3,4-2-8,4 1 6,2-3 0,5-4 3,1 0-1,1 1-2,0-4 0,2 1 6,-1-2-6,-2-1 10,3 3 2,-1-1-2,1 3-9,-3-2-1,-4 6 0,-7-2 4,-8 1-6,-6-1 2,-6 1 0,-9 0 1,-5 0 2,-11 4-3,-8-1 0,-5 2-2,-3 0-2,0 0 1,0 0 3,0 0-3,0 0 9,0 0-6,0 0 0,0 0 0,0 0-28,0 0-48,3 0-38,-3 0-23,3 0 12</inkml:trace>
  <inkml:trace contextRef="#ctx0" brushRef="#br0" timeOffset="3832.8751">4180 11855 70,'0'0'61,"0"0"-33,92-49-7,-47 29-4,1 2 10,2 2-15,0 2 13,0 5-9,4 1 5,5 7 14,5 1-34,4-2 8,11 0-8,3-6 4,6-1 3,2-4-6,-3 2 5,-6 0-7,2 1-1,-2 0 1,6 2-1,9-2 5,9-1-2,6-3-2,1 0 0,-1 1-6,-3 0-2,-6-3-5,-6 0 8,0-1 5,0-3 6,3-1-4,-3-2 1,3 0-3,-9 4 2,-11 3-3,-9 7 1,-12 4 0,-5 3 22,-6 2-11,-6 0-11,-8 0 2,-1 0-2,-6 0-17,-6 0-72,-7 0-47</inkml:trace>
  <inkml:trace contextRef="#ctx0" brushRef="#br0" timeOffset="5258.7772">28065 9981 359,'0'0'134,"0"0"-107,0 0 26,0 0-4,0 0-16,0 0-19,3 2-14,0 16 0,5 9 25,-3 6 7,-4 3-12,1 1-18,-2-3-2,0-3 8,4 0-2,1-6-12,0-4-1,2-4-45,0-5-15,1-7-91,5-5-53,1 0-50</inkml:trace>
  <inkml:trace contextRef="#ctx0" brushRef="#br0" timeOffset="5509.7971">28258 9847 95,'0'0'75,"0"0"-29,0 0 8,0 0 26,100-23-58,-74 23 13,2 0-23,-1 8-7,3 5 0,-2-2-5,-2 0-12,-4 1-109,-9-2-58</inkml:trace>
  <inkml:trace contextRef="#ctx0" brushRef="#br0" timeOffset="5732.1751">28253 10043 250,'0'0'88,"0"0"-63,0 0-7,0 0 25,0 0-31,0 0 17,55 0 19,-27 0-41,-3 0-1,-4 3-6,-6 3-18,-4 5-58,-10 2-75,-1 4-130</inkml:trace>
  <inkml:trace contextRef="#ctx0" brushRef="#br0" timeOffset="5932.1617">28176 10305 44,'0'0'227,"0"0"-227,0 0 0,0 0 71,0 0-19,0 0-32,112 5 33,-79-5-53,-2-6 25,-2-1-25,-5 6-52,0-1-48,-2 1-3,-4 1-109</inkml:trace>
  <inkml:trace contextRef="#ctx0" brushRef="#br0" timeOffset="6512.1279">28772 9980 415,'0'0'65,"0"0"-65,0 0 0,0 0 0,0 0 29,-25 89 8,18-59 9,1 0-41,0-2 7,-1-2-12,-2 1 5,2-4-3,-3-4-1,4-2-1,1-7 0,2-2-1,3-5 0,0-3-32,0 0-14,0 0 4,0-14-14,0-8-78,10-10 96,4-7 16,2-3-9,0-2 12,2-1 20,-3 4 11,0 6 35,-1 6 26,-1 8 32,-3 5-76,-2 11 53,-7 2-47,2 3-13,2 0-11,4 16-1,3 10-9,-2 7 36,0 3-33,-5 5 28,-2-4-9,0-1-16,2-3 16,-2-2-20,0-6 0,2-1-2,0-1 4,-1-2-4,-2-5 0,-1-4-43,-1-7-36,0-5-196,0 0-58</inkml:trace>
  <inkml:trace contextRef="#ctx0" brushRef="#br0" timeOffset="6691.1116">28751 10168 331,'0'0'85,"0"0"-77,0 0-16,0 0 12,0 0-5,0 0 1,85-29-22,-58 29-54,-2 0-136</inkml:trace>
  <inkml:trace contextRef="#ctx0" brushRef="#br0" timeOffset="6974.0962">29121 9993 423,'0'0'73,"0"0"-73,0 0 11,0 0 0,0 0-11,0 0 3,0 46 31,0-18 4,0 2 24,0-1-54,-3-2 4,2 0-8,-1-3-4,2-3-10,0-3-32,0-1-30,0-4 23,0 0-16,0-6-72,0-4-20</inkml:trace>
  <inkml:trace contextRef="#ctx0" brushRef="#br0" timeOffset="7463.0643">29150 9923 29,'0'0'157,"0"0"-72,0 0-29,0 0-14,0 0 22,0 0-30,36-68-15,-18 66 30,3 2-32,1 0-6,-2 0-4,-1 8-2,1 5-10,-7 2-7,-4 2 12,-6 4-12,-3 1-22,-16 3 17,-13-2-16,-2-2 16,0-5 17,5-3-5,6-3 5,5-3 18,4-4-18,2-1 38,8-2 33,-1 1-28,2-1 0,0 0-43,0 3-16,3 3 14,10 3 2,4 0 18,7 3 32,0-1-43,-1 3 4,0-1-11,-1 2 0,-5 0 4,-4 2-4,-2-1-3,-1-1-38,-1-4-84,-1-5-63,3-6-125</inkml:trace>
  <inkml:trace contextRef="#ctx0" brushRef="#br0" timeOffset="7866.0361">29588 9912 388,'0'0'60,"0"0"-60,0 0-21,0 0 21,0 0 39,-9 113-6,3-69 16,-3-5 14,4-3 6,2-6-56,3-3 4,0-3-17,0-9 0,0-1 8,6-7-8,5 0 0,8-5 12,8-2-11,6 0 16,4 0-17,1-6 1,-4-6-6,0 2-42,-4-1-40,-1-4-67,-6 0-143</inkml:trace>
  <inkml:trace contextRef="#ctx0" brushRef="#br0" timeOffset="8238.0133">30040 9951 50,'0'0'134,"0"0"-127,0 0 1,0 0 25,0 0 10,0 0 18,58 8-20,-34-8-30,0 0 21,-2 0-32,-5 0 0,-1 0-11,-4 0-116,-5 0-106</inkml:trace>
  <inkml:trace contextRef="#ctx0" brushRef="#br0" timeOffset="8451.9999">30158 9926 103,'0'0'160,"0"0"-117,0 0-28,0 0 43,0 0 10,-44 100-47,40-66 51,2 0-61,-1 3 14,1-5-2,-3 0-9,1-2-3,-4-3-3,0-3-8,-2-1 0,0-5-14,1-3-174</inkml:trace>
  <inkml:trace contextRef="#ctx0" brushRef="#br0" timeOffset="8642.987">29995 10311 168,'0'0'0,"0"0"-6,0 0 0,85-17 12,-51 14 2,-1 1 14,2 0-15,-4-1 5,0 1-12,1 1-27,-6-2-148</inkml:trace>
  <inkml:trace contextRef="#ctx0" brushRef="#br0" timeOffset="8989.9657">30459 10011 155,'0'0'173,"0"0"-98,0 0-9,0 0-66,0 0 13,0 0-13,-9 54 53,6-23 21,0 0-37,-1-2-32,4-2 11,0-3-14,0-4 0,0-4-2,0-2-2,0-3-16,1-7-54,8-1-53,-1-3-35,-2 0-123</inkml:trace>
  <inkml:trace contextRef="#ctx0" brushRef="#br0" timeOffset="9246.9552">30486 9938 175,'0'0'51,"0"0"-44,0 0-2,0 0 18,0 0 44,88-47-30,-67 44 1,0 3 5,-5 0-40,1 0 7,-3 0-10,-2 8-3,3 1-1,-7 1-9,-2-1-60,-3 3-77,-3-1-63</inkml:trace>
  <inkml:trace contextRef="#ctx0" brushRef="#br0" timeOffset="9489.9345">30475 10108 22,'0'0'84,"0"0"9,0 0-16,0 0 23,0 0-50,0 0 22,96 18-45,-68-18 3,-4 0-30,2 0 1,-3 0-5,-5 1-56,-3 4-31,-6-1-48,-7-1-123</inkml:trace>
  <inkml:trace contextRef="#ctx0" brushRef="#br0" timeOffset="9689.9205">30481 10275 56,'0'0'57,"0"0"-54,0 0 81,0 0 2,0 0-8,0 0-15,80 15-11,-58-15-20,5 0-7,-1 0-25,6 0-5,-5-1-116,-6-4-184</inkml:trace>
  <inkml:trace contextRef="#ctx0" brushRef="#br0" timeOffset="10235.7808">31000 9969 460,'0'0'58,"0"0"-58,0 0 0,0 0 0,0 89 43,0-54-4,0-4-15,0-3 14,0-2-27,0-3-3,0 0-5,0 0 1,0-6-6,0 0 2,0-4-5,0-3 3,0-4-82,0-4-16,3-2-77,2 0-117</inkml:trace>
  <inkml:trace contextRef="#ctx0" brushRef="#br0" timeOffset="10685.7513">31041 9966 162,'0'0'10,"0"0"-6,0 0 12,9-95 67,1 82-5,-1 2-14,2 6-18,3-2-18,5 3-19,0 2 25,3 2-26,1 0 6,-1 6-9,-3 11-5,-5 5 0,-6 1-8,-8 4 8,0 0 12,-22 2-12,-8-2-16,-2-5 14,2-5-5,5-5 7,4-3 2,7-3 5,6-3 5,3 0-3,4 0-3,1 2-6,0 2-16,0 3 10,11 4 6,9 0 13,5 3 35,8-1 0,1-1-41,2 3 13,3-1-9,-5-1-13,-3 1 2,-5-4-21,-7-1-159,-4-3-74</inkml:trace>
  <inkml:trace contextRef="#ctx0" brushRef="#br0" timeOffset="12666.6242">3380 13219 88,'0'0'100,"0"0"-71,0 0-23,0 0 1,0 0-4,0 0 33,2-12 10,-2 12 27,0 0-32,0 0-41,4 9 0,5 14 0,6 11 37,2 14-4,-1 12-29,-1 7 39,4 2-31,-5-6 3,2-6-9,-1-7-6,-3-5 0,0-3-3,0-4 8,-3-8-7,-2-5 2,1-6 0,-1-4-3,-4-6-27,0-6-73,-3-3-109</inkml:trace>
  <inkml:trace contextRef="#ctx0" brushRef="#br0" timeOffset="13266.5044">3219 13448 49,'0'0'111,"0"0"-68,0 0 20,0 0 31,0 0-41,0 0-4,0 0-6,0 0-23,0 0-3,17 0-13,11-8-2,9 0 16,6-2-16,2 3 9,-3-1-9,-2 2-1,-2-1 4,-7-1-5,-3 2 0,-4-1 0,-4-1-73,-4 1-69,-7-1-79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10:42:15.8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11350 925 95,'0'0'140,"0"0"-100,0 0 10,0 0 7,0 0-3,0 0 1,0 0-18,8-20-6,-5 17-10,-2-2-14,1 3-1,1-3 0,0-1-4,0 1 6,0 1-3,-2-3 5,1-1 3,0-1-9,-2-2 10,0 1-7,0-4-2,-4-1 5,-3 3-8,-4-1-2,-2 0 1,2 5 3,-2-3 6,-5 2-10,-1 1 1,2 2-1,-1 1 5,2 2-5,-2-1 0,1 3 1,-2 1 0,-3 0-1,2 0-1,-5 0 0,3 9-3,-4 1 4,4 3 3,-2-1-3,5 2 10,2 3-10,-1 1 0,5 3 3,0 0 2,2 2-5,2 1 7,2-1-4,5 0 11,2-2-9,0 1-4,0-3 1,5 1 2,11 1-4,3-6 0,4 2 4,5-4-8,5 1 4,3-1 0,7 4 2,2 1 0,1 0-2,-4 2 0,-3 2 4,-2 2-5,-6 3 1,-7 0 0,-1 1 1,-6-1 0,-3-2-1,-5 1 0,-3-4 1,-6 1-1,0-2 2,0 0 0,-9-2 2,-11 2-3,-8 1 4,-5-4-1,-8 0 1,-3-3 4,-5-3-4,0-5 11,-2-4 3,-1-3-18,7 0 8,0-7-8,4-10 0,5-1-1,6-1-1,6 4-3,6 1 1,5 5-32,2 3-4,4 2-46,7 2-95,0 0-120</inkml:trace>
  <inkml:trace contextRef="#ctx0" brushRef="#br0" timeOffset="638.8746">11591 839 159,'0'0'120,"0"0"-78,0 0-30,0 0 26,0 0-20,94-20 10,-57 17 23,3 0-28,0 1 2,-2-2-13,-3 3-8,-9 1 0,-4 0-4,-7 0-22,-6 0-18,-3 5-40,-6 2-53,0-1-46</inkml:trace>
  <inkml:trace contextRef="#ctx0" brushRef="#br0" timeOffset="917.5586">11801 845 135,'0'0'148,"0"0"-71,0 0-20,0 0-48,0 0 43,-5 81 32,5-41-28,0 2-16,0 0-19,0-1-1,2 0 8,4-2 1,-6-3-16,0 1-6,0-3-4,0-2-3,0-1 0,0-3-10,-3-3-15,-6-2-68,-4-5-56,-1-4-34,0-6-12</inkml:trace>
  <inkml:trace contextRef="#ctx0" brushRef="#br0" timeOffset="1102.4843">11689 1464 66,'0'0'209,"0"0"-51,0 0-73,0 0-43,0 0-27,0 0 11,16 0 35,4 0-6,6-7-31,7 0-15,5-1-3,7 1-6,-1 1-1,-2 0-4,-6 4-48,-2 1-61,-4 1-74,-3-2-89</inkml:trace>
  <inkml:trace contextRef="#ctx0" brushRef="#br0" timeOffset="1572.3102">12081 890 79,'0'0'124,"0"0"-109,0 0-10,0 0 45,0 0 27,11 108-8,-10-65-32,1-3-17,-1 0 10,-1-3-11,0-1 10,0-4-14,0-3-11,0-4-2,0-6-2,0-2-5,0-7-17,3-2-60,-1-8-69,1 0-66</inkml:trace>
  <inkml:trace contextRef="#ctx0" brushRef="#br0" timeOffset="1989.0063">12104 953 281,'0'0'87,"0"0"-81,0 0 15,0 0-13,0 0 18,0 0-6,43-9 11,-22 41 48,3 4-17,-1 4-26,2-2-3,3-2-27,2-2 0,1-3 6,-1-1-11,-2-3 7,-1-2-6,-6-6-1,-5-7 5,-2-3-4,-5-4-2,-3-5 5,-2 0 0,2 0-3,-2-16 4,4-12-2,-2-7 8,2-2-11,-3-2-1,-2-3 4,-1-1-1,-2 1-4,0 0 1,0 1 0,0 2-4,0 6 4,-3 6-18,0 10-17,-3 7-72,3 7-43,-1 3-152</inkml:trace>
  <inkml:trace contextRef="#ctx0" brushRef="#br0" timeOffset="2775.3196">12929 797 130,'0'0'62,"0"0"-22,0 0-22,0 0-13,-93-16 33,71 18-1,-5 10-16,3 5 12,2 1-4,1 6 5,3 6-6,3 4-18,4 7 7,3 3 2,6 0 2,2 0 16,0 0-13,9-3 2,5-2 32,3-4-36,0-5-6,1-6-16,1-6 2,4-3-2,-1-6 0,2-3 2,-2-6 5,2 0-4,-3-3 4,-5-13-7,-1-5-8,-7-5-7,-5 0-28,-3 1-9,0 1 24,0 4-31,-9 2 32,-6 5 21,3 3 6,3 2 14,-1 0 2,7 0 9,3 3-2,0 0-23,0-3-7,16 1 0,5 2 7,7 0 3,2 5-3,1 0 4,-1 0 0,-3 9 0,-5 5 3,-5 4 14,-2 3-12,-8 4 10,-1-1 1,-3 1-9,-3-1 2,0-2-11,0-3-2,0-6 0,0-2-7,3-4-39,0-5-46,3-2-108</inkml:trace>
  <inkml:trace contextRef="#ctx0" brushRef="#br0" timeOffset="3461.7999">13433 761 314,'0'0'173,"0"0"-132,0 0 4,0 0-3,0 0 12,0 0-13,0 7-37,0 22 6,0 10 10,0 11-12,-3 2 17,2 4-16,-4-3-2,0-5 9,-1-3-11,1-6 12,2-6-17,3-4 9,0-5-10,0-6 1,0-3 0,6-6 0,4-3 3,5-4-3,9-2 1,7 0 4,8 0 0,4-13-4,-1 2-1,-5 0 0,-5 2-24,-7 6-20,-4 1-60,-6 1-141,-6-1-147</inkml:trace>
  <inkml:trace contextRef="#ctx0" brushRef="#br0" timeOffset="3862.7845">13921 850 327,'0'0'101,"0"0"-50,0 0-22,0 0-17,0 0 3,0 0-14,0 49 49,3-13 23,0 2-44,0 1-2,-3 0 4,0-3-12,0-2 5,0-5-17,3-4-2,-1-3-3,0-1-2,0-4-1,-1-6-23,1-2-54,-2-9-83,0 0-120</inkml:trace>
  <inkml:trace contextRef="#ctx0" brushRef="#br0" timeOffset="4125.8403">13930 766 424,'0'0'72,"0"0"-68,0 0 2,0 0 1,0 0 25,101-73-8,-77 68-21,0 4 12,-3 1-15,-3 0 1,-2 1-1,-4 11-7,-2 4-46,-5 2-55,-5 0-58,0 1-44</inkml:trace>
  <inkml:trace contextRef="#ctx0" brushRef="#br0" timeOffset="4348.5255">13907 1023 136,'0'0'37,"0"0"18,0 0 17,0 0 38,89-3-40,-54-7-41,-1 0-11,-2 4-18,-7 4 0,-8 2-1,-3 0-34,-8 13-81,-6 3-18,0 7-78</inkml:trace>
  <inkml:trace contextRef="#ctx0" brushRef="#br0" timeOffset="4566.0603">13976 1278 261,'0'0'27,"0"0"-17,0 0 44,0 0 31,0 0-19,0 0-25,111 6 5,-76-16-9,1 1-32,-2 0 1,-2 1-6,-4 2-6,-1 2-72,-6-1-108,1 2-95</inkml:trace>
  <inkml:trace contextRef="#ctx0" brushRef="#br0" timeOffset="6201.3794">15889 628 179,'0'0'120,"0"0"-23,0 0-4,0 0-9,0 0-6,0 0-47,-72-21 12,57 21-27,2 0-7,-10 3-6,0 13-1,-4 5 5,-1 4-7,2 5 0,-3 5 0,6 4 0,0 4 0,8 2 1,5 2 7,3 1-8,5-4 0,2-2 0,0-6-4,2-3 10,14-3-6,0-3 0,7-1 2,3-5 2,3-3-4,5-4 0,4-5 4,3-8 2,7-1 5,0 0-1,4-18-9,-1-1 9,-5-7-10,-4 0 0,-8-1 7,-7-1 0,-8-4-7,-7 0 0,-6-4 5,-6-3-1,0-4-4,-4-4 0,-14-1 1,0 0-1,-3 4-3,0 6-3,-1 4-11,-1 6 12,-2 9-13,-2 7-25,-3 12-10,-4 0-79,-2 13-26,-1 12-64,0 3 69</inkml:trace>
  <inkml:trace contextRef="#ctx0" brushRef="#br0" timeOffset="6509.9756">15734 1003 187,'0'0'105,"0"0"-72,0 0 10,0 0 2,0 0 3,0 0 17,98 26 33,-76-4-35,2 2-28,0-1-8,5 0-15,2-2 4,5 0-6,1-2-9,-1-1 8,-5 0-9,-4-1 0,-7-2-1,-3-3-14,-2-5-35,0-2-84,-3-5-75,0 0-119</inkml:trace>
  <inkml:trace contextRef="#ctx0" brushRef="#br0" timeOffset="7018.7296">16428 706 153,'0'0'222,"0"0"-143,0 0-15,0 0-43,0 0-8,0 0 29,-26 100 17,26-52-2,0 3-34,0 0 4,7-1-6,7-8-19,2-4 0,4-8-2,1-6 2,2-7-3,4-6 1,0-6 0,-1-5-1,2 0 9,-1-13 0,-3-8-8,-2-4 0,-6-2 16,-1-3-15,-1-4 6,-7-2-7,-1-8 2,-3 1-4,-3-2 2,0 3-19,0 6 9,0 1-44,0 7-57,0 7-86,0 7-120</inkml:trace>
  <inkml:trace contextRef="#ctx0" brushRef="#br0" timeOffset="7435.4201">17021 705 334,'0'0'155,"0"0"-105,0 0-26,0 0-20,0 0 47,0 0 19,-3 111-39,3-70 5,0 1-18,1-1-14,2-5 10,1-3-10,0-5-2,-1-3-2,0-4 0,-1-8-5,1-4 5,1-4-44,2-5-82,1 0-143,1-12-8</inkml:trace>
  <inkml:trace contextRef="#ctx0" brushRef="#br0" timeOffset="7958.5119">17030 745 397,'0'0'89,"0"0"-51,0 0 12,-1-79 3,5 64 37,4 3-40,3 2-19,3 3-24,4 3-3,1 4 3,4 0-7,0 10 0,1 11 0,-1 3 3,-5 5-4,-9 3 1,-9-1-1,0 2-6,-12-2-3,-12-5 4,-2-2 3,5-6 3,4-5 0,7-9 0,7-1 2,3-3 10,0 0-11,0 0 7,3-7-8,11 1-12,8 2 12,5 4 0,0 0 0,-1 0-4,-1 14 8,-1 4-4,-1 5 1,0-2 4,-2 1-3,-5-2-2,-5-1 1,-7 1 1,-4-2 2,0-2-4,-6 0 0,-16 0-3,-8 0 3,-4-2 4,-5-3-4,3-5-5,2-6-39,5 0-54,9-7-84,6-13-210</inkml:trace>
  <inkml:trace contextRef="#ctx0" brushRef="#br0" timeOffset="8437.613">17486 663 357,'0'0'117,"0"0"-97,0 0 54,0 0-5,93-9-31,-65 6-14,1-1-13,-5 2-5,0-1-1,-5 3-5,-6 0-5,-2 0-60,-10 0-81,-1 0-39,0 3-3</inkml:trace>
  <inkml:trace contextRef="#ctx0" brushRef="#br0" timeOffset="8660.1198">17600 663 38,'0'0'194,"0"0"-94,0 0 1,0 0-29,0 0-55,0 0 20,-15 48 27,15-19-18,0 5-11,0 4-15,0 4 6,0 1 26,0 3-42,2-4-2,-1-4-8,-1-4 4,0-4-6,0-4 2,0-5-18,0-3-28,0-6-73,0-5-118,-11-2-122</inkml:trace>
  <inkml:trace contextRef="#ctx0" brushRef="#br0" timeOffset="8854.1449">17479 1191 470,'0'0'208,"0"0"-162,0 0-29,0 0-17,0 0 7,0 0 8,81 0 13,-34-2-23,3-3 8,0 0-13,-5 2-3,-3 2-27,-8-1-46,-2 2-45,-9 0-103</inkml:trace>
  <inkml:trace contextRef="#ctx0" brushRef="#br0" timeOffset="9223.9604">18012 667 590,'0'0'17,"0"0"-17,0 0 0,0 0 11,0 0 33,92-22-14,-47 16 19,1 3-34,-2-2-10,-7 2 2,-3 0-3,-5 0-4,-6 2 0,-5-1-49,-4 2-35,-6 0-77,-6 0-37</inkml:trace>
  <inkml:trace contextRef="#ctx0" brushRef="#br0" timeOffset="9477.9028">18219 642 239,'0'0'216,"0"0"-172,0 0-44,0 0 4,0 0 25,0 0 54,-6 103-26,5-64 2,-2 4-26,-2 5 16,4-3-27,-1-1-19,2-2-1,0-9-2,0-3 0,3-4 5,3-5-5,-1-3-2,-1-6-16,-4 0-53,0-5-51,0-2-119</inkml:trace>
  <inkml:trace contextRef="#ctx0" brushRef="#br0" timeOffset="10658.8279">19654 575 173,'0'0'119,"0"0"-74,0 0 26,0 0 12,0 0-16,0 0 7,-86-55-21,66 55-43,-3 0 1,-6 3-11,-2 12 1,1 6 0,0 5 1,2 7 2,3 9-4,0 6 1,5 5 20,5 1-18,4 3 0,8-1 11,3-4-7,0-6 15,5-7-21,16-8 5,5-4-6,6-7 2,1-5-2,0-8 0,1-4 4,-1-3-8,-5 0 4,-6-5-16,-7-9 13,-5-1-5,-6-3 1,-4 0 5,0 0-17,-6 0-3,-11 1 8,-3 1-5,-4-1 7,3 3 12,3 1 5,6 2 21,6-4-17,6 0 0,0 2-9,9-1-9,15 4 6,7 0 3,3 9 0,1 1 2,-2 0-1,-2 14-1,-4 7 10,-5 1-5,-5 4 20,-3-2-16,-5 0-2,-4-1 4,-1-1-11,-4 2 5,2-3-5,0-3 0,2-6-5,8-2-3,3-4-34,6-5-95,2-1-90,0 0-116</inkml:trace>
  <inkml:trace contextRef="#ctx0" brushRef="#br0" timeOffset="12131.0316">20196 884 131,'0'0'75,"0"0"14,0 0 10,0 0-26,0 0-13,0 0-14,-87-52 20,62 52-27,-3 0-25,0 0 8,1 7-18,2 8-3,2 7 4,4 4 1,3 3-6,6 4 15,6-5-10,4 1 7,0-5-12,0-4 0,11-2 10,4-5-9,3-2 1,3-5-2,3-6 4,6 0 1,0-2-5,0-13-9,-5-1-1,-4-4-6,-8 1 15,-5 2-3,-2-1 4,-1 3-2,-3 3 2,-2 1 0,0 2 31,0 3-13,0 3 7,0 3-24,0 0 0,5 0-2,2 11-8,2 4 9,3 0 0,-2-3 3,5 0-3,-1-1 0,2-3 2,1-1-3,2-4 2,1-3 4,2 0 1,0 0-2,-2-14-4,-1-3 0,-1-4 0,-3-1 2,-2-7-2,-2-2 0,-2-7 0,-2-2 8,-1 0-8,-5 0 0,-1-1 0,0 2-2,0 3 2,0 4 0,0 7 1,0 5 4,0 9-5,0 4 0,0 6 0,-1 1 2,1 0-2,0 0-11,0 18 3,0 14-4,0 12 12,0 9 0,0 0 1,0 1 2,0 0 1,0-2 9,10-3-5,3-9-5,1-8-4,3-6 1,-1-7 0,-1-4 1,3-5 0,-4-3 4,5-5-5,2-2 2,4 0 2,-1-7-4,6-8-1,-3-4-3,-1-1 4,-2-3-7,-6-1 7,0-1-11,-4-6 10,-4 2-4,-4-2 5,-3 6 1,-3 6 1,0 0 2,0 6-4,-6 2 1,-2 3 3,4 6 1,1 2-4,-1 0-2,-1 5-7,-2 18 8,-1 7-1,1 5 9,5 1-2,2-3-2,0-1-4,2-5 0,10-7-3,0-6 3,2-3 0,3-6 6,5-5-8,5 0 2,6-17 0,3-6-1,-3-3-15,-7-5 9,-3-4 2,-10 1-24,-4 4 12,-3 6 5,-3 7 12,-1 6 15,-1 6 16,-1 2 6,2 3-17,-1 0-19,5 0-2,3 7-13,3 5 14,3 5 6,0 3-3,-5-2-3,-1 3 0,-2-5 6,-4 1-6,-3-1 0,0-1 0,-3 2-4,-19 0-1,-9-6-24,-7 0-53,-6-8-243</inkml:trace>
  <inkml:trace contextRef="#ctx0" brushRef="#br0" timeOffset="12569.8926">20105 737 245,'0'0'94,"0"0"-90,0 0 9,109-18 19,-60 12 43,6-1 10,6 1-8,4 1-22,2-2-45,-2 3-1,-2-1-4,-8 1 0,-13 1-10,-10 0-26,-9 3-50,-7 0-31,-8 0-53,-3 0-74</inkml:trace>
  <inkml:trace contextRef="#ctx0" brushRef="#br0" timeOffset="13788.1414">22469 1045 17,'0'0'88,"0"0"54,0 0-11,0 0-37,0 0-10,0 0-9,0 3-22,0-3 2,0 0-16,0 0-1,0 0 3,-4 0-20,-12 0 7,-8 0-27,-9-4 4,-4-7-2,-6-4-3,-1-8-4,1-5 0,1-10-10,3-5 11,5-4-4,4 0-11,5 0 18,4 1-4,9-2-5,5-2 9,4 3-6,3 2 6,0 5 0,0 5 0,10 3-2,6 7 2,-1 5 0,-1 8 0,-7 6-10,-4 6 7,-1 8-8,-2 25-28,0 19 37,-5 16-12,-20 9 13,-5 3-1,2-8 4,6-9-3,11-9 1,8-10 0,3-6 2,0-11 0,6-9-2,13-11 0,8-7 4,10-3-3,17-24-1,12-9 6,10-7-1,1-1-1,-6 5-4,-9 4 0,-17 8-24,-11 7-33,-17 5-146,-13 5-108</inkml:trace>
  <inkml:trace contextRef="#ctx0" brushRef="#br0" timeOffset="16358.8127">23875 571 43,'0'0'86,"0"0"-54,0 0 57,0 0-6,0 0 25,0 0-14,0 0-44,-49-80-10,26 79-8,1 1 0,-5 0-7,-2 7-21,-6 19 9,-5 10-12,-2 9 1,0 3 22,8 3-1,10-2 2,14-1-17,8 2-8,2-3 2,6-1-4,19-5 4,7-12-1,8-5 0,8-11-1,7-9 2,6-4-2,5-9-39,1-13-107,-6-6-202</inkml:trace>
  <inkml:trace contextRef="#ctx0" brushRef="#br0" timeOffset="16797.4875">24169 503 288,'0'0'188,"0"0"-143,0 0-45,0 0 13,0 0-11,6 100 82,-5-57-24,-1 1-14,0-3-19,0-2-15,0-2 16,0-2-21,2-3-3,-2-4-4,2-4 7,-1-6-17,-1-7 7,3-9-65,0-2-102,4-8-90</inkml:trace>
  <inkml:trace contextRef="#ctx0" brushRef="#br0" timeOffset="17229.8169">24196 526 387,'0'0'73,"0"0"-64,0 0 44,0 0 29,0 0 3,0 0-30,-2-48-55,11 60 6,9 18-6,3 12 3,1 4 25,2 3-16,-1-3-7,1-2 11,1-2-14,-3-6-1,-1-3 6,-1-7-3,-7-3-4,0-5 0,-5-5-3,-2-2 2,-3-5 2,1-4-1,-2-2 4,-1 0-2,2-2 13,0-21 32,3-9-33,0-5-6,0-1-3,0-4-5,-1 1 5,-4-3-2,1-2-3,-1 4 0,-1 1-10,2 8 2,-2 8-19,0 5-5,0 10 8,0 3-43,0 7-98,0 0-43,0 0-135</inkml:trace>
  <inkml:trace contextRef="#ctx0" brushRef="#br0" timeOffset="17762.4392">24888 446 211,'0'0'95,"0"0"-75,0 0 25,0 0 16,0 0 3,0 0-33,-95-19-19,77 41-2,0 11 0,0 8 8,4 8 23,5 1-4,1 1 8,6-1-18,2-5-5,0-1-3,15-6-19,5-6 0,3-6-5,4-6 5,1-10 0,2-8-1,0-2 7,0-11 3,-3-13-5,-5-6-1,-1-3 9,-5-3-11,-5-4 6,-3 0-7,-7-4 7,-1 1 0,0-1-1,-9 0-5,-7 6-2,-2 6-3,-5 6-3,3 8-27,0 6-87,2 7-81,6 5-80</inkml:trace>
  <inkml:trace contextRef="#ctx0" brushRef="#br0" timeOffset="18201.3192">25180 422 229,'0'0'194,"0"0"-194,0 0 7,0 0-7,0 0 62,0 0 16,93 13 0,-54-13-40,1 0-20,3 0-3,-2 0-12,-4-1 2,-3-3-5,-7 2-20,-9 2-29,-9 0-46,-6 0-44,-3 0-91</inkml:trace>
  <inkml:trace contextRef="#ctx0" brushRef="#br0" timeOffset="18448.7291">25413 463 232,'0'0'196,"0"0"-168,0 0 17,0 0 27,-4 85 19,4-54-10,0 1-42,0 3-32,0 0 7,0 1-3,0-1 10,1-1-12,1 1-5,-1-1-4,-1-2 0,0-2 0,0-4-4,0-5-37,0-8-93,-1-6-214</inkml:trace>
  <inkml:trace contextRef="#ctx0" brushRef="#br0" timeOffset="19604.4399">26841 667 366,'0'0'94,"0"0"-3,0 0-10,0 0-32,0 0-8,0 0-31,-76-42 5,64 42-14,-3 0 0,-1 3 6,-7 15-6,-2 6-1,1 5 8,5 1-2,2 0-1,10 0-3,4-4 4,3-2-10,0-5 4,1-1 0,11-2-1,3-8-3,2-1 4,5-7 0,3-7-2,4-14-7,-3-5-9,-1 0-5,-6 3 17,-4 5 4,-6 8 2,-5 4 4,-2 2 21,-2 4 37,0 0-24,0 0-17,0 0-21,1 14-20,2 12 17,-3 8 3,3 7 12,-1 6 6,-1 1-17,-1 0 15,0-4-12,0-2 1,-13-2-7,-5-2 2,4-5 0,1-6 5,3-6-1,0-6-8,3-7-4,0-8-33,1 0 26,-2-1 15,4-19-4,4-3 0,0-5-1,7-7 5,18-3-2,10-2-22,8-1 18,5 4-29,-5 0-30,-1 0-103,-9 2-231</inkml:trace>
  <inkml:trace contextRef="#ctx0" brushRef="#br0" timeOffset="20954.4572">27369 672 162,'0'0'213,"0"0"-149,0 0 0,0 0 0,0 0 0,-88-20-24,66 28-12,-2 9 7,1 2-20,4 2 0,3 0-2,7 3-9,3-3 10,4 0-14,2-1 0,0-4-4,2-1 2,10-2 2,4-7-9,6-6 6,3 0 3,1-3-25,1-11-6,-5 0 13,-5 3-12,-4-3 16,-5 2-6,-4 1 20,-1 4 3,-3 0 41,0 5 31,0 0-19,0 1-35,0 1 1,0 0-22,2 0 2,-2 0-7,3 0 1,3 0 4,1 5-6,4 6 7,2-1-1,2 0 0,4-1 2,5-1-4,0-4 2,5-1-1,2-3-2,-3 0-17,-2-7 9,-4-9 8,-7-2 1,0-1 2,-6-7 1,-3-4 4,-2-5 1,-1-5-2,0-4 0,0-3-4,0 2 5,0 2-3,0 7-1,-3 8-1,0 10 0,0 9 3,0 5-3,0 2 7,0 2-3,0 0-4,0 12-10,-5 18 6,-2 11-3,0 4 14,1 2-7,4-1 0,2 0 0,0-5 4,0-2 3,5-3-9,8-5 2,-1-1-1,4-7-4,1-5 5,1-6 0,0-6 0,1-3 4,-2-3-4,0 0 0,1 0-14,-3-4 12,3-10 2,-3-4-6,1-3 1,-1-2-3,0-1 4,-3-2 3,-4 5-9,-4 0 10,-4 3 0,0 2 1,0 1 3,-1 3-2,-7 3-2,4 4 5,-1 3-1,2 2 3,0 0-6,-1 0-1,-1 7 0,2 5-9,0 4 9,2 1 0,1-2 3,0 0-5,0 0 2,0-3 0,6-3 1,3-1 0,0-4-2,1-1-1,3-3 2,1 0 1,1 0-1,0-10 2,0-5-4,-2 0-11,1-1 13,-3 1-5,2 2 5,-2 1-7,0 3 10,-5 2-3,-2 6 0,-1 1-1,1 0-2,3 3-7,2 12 10,-2 3 15,3 3-8,1 0 3,-2 2 6,-1-2-13,-3-1-1,-5-2-2,0-2-8,0 1 7,-14-2 0,-10 0-35,-9-8-91,0-4-269</inkml:trace>
  <inkml:trace contextRef="#ctx0" brushRef="#br0" timeOffset="21293.0215">27445 574 430,'0'0'78,"0"0"-78,0 0 0,94-34 20,-51 29 21,8 0-15,5 1-1,-1 0-22,-2-1-3,-9 0-29,-7 1-99,-10-1-156</inkml:trace>
  <inkml:trace contextRef="#ctx0" brushRef="#br0" timeOffset="25017.6477">14236 2675 210,'0'0'31,"0"0"22,0 0 15,0 0 0,-60-78-9,45 66-10,0 1-2,0 6-5,-1 2-20,1 3-12,-4 0-9,2 3-1,-4 13 0,0 5 4,3 6-4,1 3 6,4 3-6,3 3 0,6 0 8,2 1-1,2-4 3,0-3-4,6-4 11,9-4-17,0-5 0,4-4 0,-1-4-1,-3-4-1,3-5 1,-3 0 1,4-9 5,4-11-5,-4-4-4,2-3-3,-4-2-15,-3-1 16,-6 1 4,-5 5 2,-3 3-9,0 3 14,0 6-5,0 5 26,-5 4 0,2 1 12,3 2-17,0 0-21,0 8-4,0 8-1,0 5 5,5 0 3,6 0 1,2 2 7,3-1-5,2-1-3,3 0 6,0-3-2,6-3 0,0-5-3,-1-4 2,1-4-8,1-2 2,2 0 0,-1-17 11,0-7-8,1-5-4,-9-1 1,-3-1-11,-9 0 8,-7 0 4,-2-1-1,0-1 0,-3 3-3,-9 4 1,-3 4 2,1 5-1,-2 6 1,-1 3 0,0 3 0,2 5 0,4 0 3,7 0-3,4 0 0,0 0-10,0 3 5,0 11 2,12-1 3,3-2-3,5-2 3,5-4 0,5-5 0,5 0 1,1 0 5,1-3-6,-7 1 0,-3 2-5,-12 0 5,0 3 0,-6 12-6,-3 3 5,0 3 0,-1 2 1,0 2 0,1-1 8,2 2-8,2-2 8,0-3-1,4-3-5,2-1 11,1-5-11,1-4-2,2-7 1,0-1 4,8 0-5,2-9 1,0-11 3,1-4-8,-2-3-4,-6-5-6,-6-1-2,-2 0-19,-8-3-16,-5 3 8,-2 4 29,0 4 14,-5 6 0,-4 6 22,-4 3 28,5 5-11,1 4-7,1 1-16,-1 3-9,4 22-13,0 11 11,3 5-5,0-2 18,1-3-11,14-4-6,-2-5-1,5-6 0,2-6 4,4-6-4,4-7-12,2-2-31,-3 0-131,-5-7-330</inkml:trace>
  <inkml:trace contextRef="#ctx0" brushRef="#br0" timeOffset="25919.4068">16620 2156 475,'0'0'63,"0"0"-18,0 0-12,0 0-14,0 0 3,0 0-6,-11 89-5,11-47 13,0 6-13,0 3 3,4 0-1,6 4-11,3-3 7,6-2-9,5-5 0,2-4 24,8-8-12,2-7-9,3-5 5,6-11-6,2-9-2,2-1 0,-1-8 0,-2-16 5,-2-2-4,-7-4 3,-6-1-2,-5 0 2,-9-5-6,-6-3 4,-5-5-2,-1-2 8,-5-4-5,0-3-3,0 2 0,0-1-4,0 6-8,0 8-26,-2 10-53,2 11-92,0 13-96</inkml:trace>
  <inkml:trace contextRef="#ctx0" brushRef="#br0" timeOffset="26483.2383">17505 2105 235,'0'0'159,"0"0"-78,0 0 5,0 0-34,0 0-41,0 0 6,0 124 36,0-66 6,0-3-28,0 0-14,4-4 0,0-6-11,2-3-3,-1-3-3,-2-5 3,-2-6-3,1-5 0,1-9-3,0-4-22,3-9-122,-3-1-88,0-11-65</inkml:trace>
  <inkml:trace contextRef="#ctx0" brushRef="#br0" timeOffset="26886.1967">17552 2157 296,'0'0'130,"0"0"-67,0 0-31,0 0 22,0 0-5,0 0-24,12-24-23,14 60 13,3 11 41,3 6-16,-2-3-26,-1-1 14,3-1-14,1-3-11,-2-6 6,0-4-6,-2-8 2,-6-6-5,-2-9 1,-6-4 2,-4-5-2,-1-3 1,-2 0 7,2-11-8,0-15 5,1-9-6,-2-7 3,0-5 2,-3 0-4,-3 2-1,-3 3 4,0 4-3,-6 4-2,-11 1-2,2 4 3,-1 3-1,5 5-17,5 3-14,6 5-33,0 4-117,0 4-125</inkml:trace>
  <inkml:trace contextRef="#ctx0" brushRef="#br0" timeOffset="27285.2967">18210 2048 384,'0'0'91,"0"0"-88,0 0-3,84-17 13,-44 10-12,3-1 14,-1 2-11,-6 2 0,-5 2-3,-8 2-1,-6 0-4,-6 0-82,-10 0-151</inkml:trace>
  <inkml:trace contextRef="#ctx0" brushRef="#br0" timeOffset="27523.6329">18395 2072 172,'0'0'190,"0"0"-169,0 0-19,0 0 55,-6 96 20,6-58-9,0 2-20,0 2-9,0 0-11,2-2 16,-2-1-34,0-3-1,0 0-9,0-3 3,0-1-9,-8-8-40,-1-6-102,1-6-95</inkml:trace>
  <inkml:trace contextRef="#ctx0" brushRef="#br0" timeOffset="27708.543">18259 2588 539,'0'0'194,"0"0"-173,0 0-8,0 0-9,0 0-3,0 0 3,82-21-2,-40 13 3,3 2-5,3-3 0,-5 3-3,-1 0-8,-5 0-50,-4 3-58,-6-3-152</inkml:trace>
  <inkml:trace contextRef="#ctx0" brushRef="#br0" timeOffset="28488.7676">18768 2053 210,'0'0'128,"0"0"-83,0 0 27,0 0 17,0 0-37,0 0-24,12 8-27,2 25 16,5 9 40,-1 5-32,-2 1-3,2-6-5,-4-3-17,-1-1 14,0-8-7,1 0-6,1-3 20,-2-4-14,-1-7-2,-3-5-2,-1-6 3,-2-5-7,1 0 1,0 0 0,2-17 12,1-7-11,1-5 6,-2-2-1,0-2-2,0-5-4,-3-1 0,0-6-2,-1-4-1,2 0 2,0 2-10,-1 4 10,-3 9-34,-1 9 1,-1 8-21,-1 10-90,0 5-86</inkml:trace>
  <inkml:trace contextRef="#ctx0" brushRef="#br0" timeOffset="28827.3977">19360 2025 406,'0'0'156,"0"0"-104,0 0-52,0 0 0,-1 81 31,-5-37 33,5-1-33,-2-5-6,1-2-7,2-4-17,-1-5-1,-1 0 0,2-4 0,-3-4-1,2-2-6,1-8-28,0-5-117,0-4-113</inkml:trace>
  <inkml:trace contextRef="#ctx0" brushRef="#br0" timeOffset="29090.1615">19362 1959 372,'0'0'120,"0"0"-54,0 0-17,0 0 7,84-61-11,-59 53-26,0 0 1,1 5-15,-3 1-5,0 2 0,-1 0-27,1 0-32,-8 14-104,-7 3-77</inkml:trace>
  <inkml:trace contextRef="#ctx0" brushRef="#br0" timeOffset="29312.8359">19352 2236 230,'0'0'69,"0"0"-53,0 0 16,0 0-7,101-30-15,-71 25 0,-5 4-6,1 1-3,-6 0-1,-7 4-23,-5 10-72,-8 2-97</inkml:trace>
  <inkml:trace contextRef="#ctx0" brushRef="#br0" timeOffset="29513.3784">19359 2460 280,'0'0'16,"0"0"-10,0 0 76,0 0 34,0 0-28,110 0-48,-68-7-8,-5 0-32,1 1 4,-2 2-3,-2 1-1,-3 2-36,-1-1-95,-9 0-186</inkml:trace>
  <inkml:trace contextRef="#ctx0" brushRef="#br0" timeOffset="30199.4931">19866 1945 427,'0'0'163,"0"0"-131,0 0-32,0 0 0,0 0 31,18 92 38,-15-45-12,0 2-31,-3-3-6,0-3-7,2-6-8,1-5 0,0 0-3,0-3-1,1-5 2,-1-5-3,3-5-8,-3-7-49,-2-5-102,1-2-90,-1 0-66</inkml:trace>
  <inkml:trace contextRef="#ctx0" brushRef="#br0" timeOffset="30662.8213">19868 1948 124,'0'0'150,"0"0"-96,0 0-5,44-89 29,-29 76-22,0 1 12,-1 6-1,-1 3-38,4 3-10,-1 0-17,5 19 1,-2 9 9,-2 1-9,-6 3-3,-7 1-6,-4 0-57,-2-1-6,-19 0-19,-4-2 10,-5-6-12,2-6 13,5-5 38,5-8 39,8-2 21,7-3 60,3 0 4,0 0-37,0 0-11,3 0-26,15 0-4,7 8 24,4 3 20,2 1-23,-3 4-15,1-1 7,-4-1 3,-2 3-20,-3-2 0,0 5-3,-4-1-4,0 1-59,-2-2 27,2-3-127,-4-5-88</inkml:trace>
  <inkml:trace contextRef="#ctx0" brushRef="#br0" timeOffset="31217.3177">20654 1865 396,'0'0'67,"0"0"-38,-88-28 33,61 22 12,6 6-31,5 0-22,3 0-10,2 0-2,5 9-9,3 12 0,3 8-8,0 7 8,0 4 7,12 4 6,6 1 4,4 0-9,5-4-8,5-2 0,0-6 0,0-4-3,-7-2 6,-7-6-3,-9 0 5,-9-2-1,0-1-4,-12 0 0,-14-1 4,-3-6 2,-4-5-5,3-5 7,0-1 2,-1 0-4,-1-4-12,0-9 4,2 2-10,4-3 1,6 3-1,6 1-9,5 1-35,9 1-76,0-2-121</inkml:trace>
  <inkml:trace contextRef="#ctx0" brushRef="#br0" timeOffset="31901.3552">20989 1879 544,'0'0'55,"0"0"-50,0 0-6,0 0 1,0 0 0,0 0 10,-17 101 20,6-43 16,-2 6-14,1-5 4,-1-5 17,4-10-38,3-10-12,1-4-2,2-6 4,0-6-8,0-6 3,2-7-21,1-5-17,0 0-34,0-9-4,0-16-56,5-6-36,6-6 104,-2-7 51,4-6 8,-4-6 5,2 0 9,-1 1 35,-1 4 19,0 5 6,-1 7-3,-1 8 13,-1 7 21,-1 6-49,-1 9-21,-1 4 2,2 5-30,5 0 0,5 21-2,7 12 5,-1 13 3,-3 6 14,-3 6-21,-5 0 3,1-1 0,-1-7 3,-1-10-9,-3-6 3,0-9-1,-2-4 6,-2-4-6,-1-5 0,-1-6 0,0-3-34,0-3-41,0 0-109,0-5-154</inkml:trace>
  <inkml:trace contextRef="#ctx0" brushRef="#br0" timeOffset="32066.6768">20981 2115 344,'0'0'0,"0"0"-32,0 0-74,0 0 22,101-39-3</inkml:trace>
  <inkml:trace contextRef="#ctx0" brushRef="#br0" timeOffset="32521.1322">21385 1820 611,'0'0'85,"0"0"-74,0 0-6,0 0 30,0 0-26,0 0 0,0 66 3,0-14 8,0 6 3,-6 7-6,-3-3-11,0-6 15,2-7-20,4-11 4,0-6-5,3-7 2,0-8-6,0-7 1,6-2 1,10-5 0,6-3 4,7 0 4,2 0-1,2-6 1,0-7-4,0 3-2,-4 1 0,1-2-5,2 4-15,-1 0-3,5 0 1,-3 0-248,-8 3-133</inkml:trace>
  <inkml:trace contextRef="#ctx0" brushRef="#br0" timeOffset="35090.1596">10949 1893 14,'0'0'46,"0"0"-43,0 0 8,0 0 10,0 0 8,0 0 26,0 0 9,76 0 4,-58 0-26,1 0-20,4 0 3,-1-2-5,5 2-5,-3-1-8,12-4-6,2 0 10,4 0-6,4-2 2,1 3-4,0-1 1,-2 2-4,0 2 0,-3-2 0,-2 1-1,-1 1 2,-1-1 4,1 1-5,-3-1-3,2-1 1,-1 2 2,0-2 0,-1 0 6,3-2-5,2 2-1,3-3 0,5 2-2,2-2 0,4 1 1,1 1 1,4-2 4,1 1-2,2-2-2,1-1 0,2-3 1,1 1-1,2 2 0,-2 0 0,-5 1-2,-1 3 2,1 1 0,2 1-1,1 2 2,4 0-1,0 0 0,2-1 2,4 0-4,5-2 3,6-2-1,5 0 0,0-1 1,-2 0-1,1 0 0,-5 3 1,-2 0-2,-7 2 1,3 1 0,2 0 0,1 0 4,1 0-9,0 0 5,-1-1 0,0-1 0,0 2 1,0 0-1,-6 0 0,0 0 4,-4 0-5,2 0 1,-2 0 0,1 0-2,6 0 7,0 0-5,8 0 0,2-3-3,1-2 1,-1-2 1,1 1 1,-2 1 0,0-1-2,-1 2 2,-3-2 0,0-1-12,-1 2 11,0-1-3,-3-2 3,3 2-2,1 0-6,4-2 8,3 3 1,0-3 0,-1 0-1,1 0 1,0-2 0,1 4 0,-1-1 2,0 1-2,-1-1 0,-1 0-1,-3 1-2,3 0 4,0 2-1,4-1 0,-1-1 2,-2 2-2,-1-2 0,-2 1 0,1 2-2,1-3 2,-2 2 0,0-1 0,-1-1 2,-1 2-3,-4-1 1,-1-1 0,-1 1-2,0 1 5,2 1-3,0 0 0,-1 0 0,-5 0-1,4 0 1,0-1-1,-2 0 0,4 1 2,-5-1-1,0 1 0,-1 0 1,1 1-2,-6 1 1,2 1 0,3 0 6,5 0-6,5-2 0,4-2 1,4 1 0,-2-3-2,3 3 0,1-2-2,-1 2 3,0 0 2,-1 0 0,-2 2-2,-2-1-1,-1 1 0,2-2 1,2 1 0,5-3 3,0 2-3,-1-1 0,-1 0-2,-4 2 2,0 2-1,-4 0 1,-4 0 0,-3 0 3,0 0-3,-2 0 0,-1 0 0,-2 0 1,2 0-5,1 0 2,1 0 2,-1 0 2,-4 0 1,-1 0-3,2 0 0,-2 0-1,3 0-1,2 0 2,-2 0 0,0 0 2,0 0 0,1 0-2,-2 0 0,3 0-2,-1 0 0,7 0 4,4 0-2,3 0 1,0 0 0,0 0-1,1 0 0,2 0-2,2 0 2,-4 0 0,-1 0 0,0 0-1,-3 0 4,0 0-3,1 0 0,2 0-3,5 0 2,0 0 1,1 2 0,3-2 0,3 1 1,4 2-1,2-1 0,3 2 3,-2 1-4,1-2 1,4 1 0,2 2 0,4-3 0,2-1 0,-1 1-1,0 0 3,-3-2-3,-3 4 2,-8-2-1,-7 3 2,-9 1 0,-10-1-4,-7 4 0,-10-3 2,-6 0 0,-12 2 0,-14 0-2,-16 1-52,-14-3-73,-3 1-47</inkml:trace>
  <inkml:trace contextRef="#ctx0" brushRef="#br0" timeOffset="36810.2537">13891 3176 6,'0'0'13,"0"0"7,0 0 36,0 0-7,0 0 2,0 0 16,80-4-10,-66 4-29,2 0 17,-1 0-15,3 0-16,-1 0 2,2 0-9,6 0-6,2 0 12,3 0-13,6-3 15,1-1 6,5-1-4,3 2-8,-5 0-9,0 0 7,0 1-5,-1 2 0,2-1 0,0-2 2,1 0-4,2-2 6,2 2-3,2 2-3,4-2 0,1 0 0,4 0 0,4-2 2,0 2 2,5-3-4,3 2 3,-2-1-3,2 0 0,2 1 0,2 0-1,8 1 2,1-2 3,1 1-4,-1-1 1,1 1-2,3-1 1,5 0 0,3 1 8,-1 1 0,2 0-2,3 0-1,1 0-4,4 0 5,7-1-3,2 1-3,8-2 16,0 2-8,0 0 2,-1 0-7,2-1 0,-3-1-4,0 0 4,3 1-3,4-2 2,6-2 6,0-1-8,2 0 0,-3-1-3,-3 2 3,-5-1 0,-7 3 0,-3-2 3,-9 1 1,-4 1-4,-1 0 0,-1 1-2,-2 0 2,-2 0 0,-2-1 0,-5 0-3,0 0 5,2 0-2,-4 1 0,0 0 3,-3 1-3,1 0 0,0-1 0,-5 2 0,4 2 0,2-1 0,6 1-2,6 0 3,2-1-1,1 2 0,2 0 1,0-2-4,3 1 5,-4 1-2,-1-2 0,-2 2-1,-2 0 1,0 0 1,5 0 2,0-2-3,-2 0 0,-5 0 0,-8 1 0,-12-1-2,-7 2 2,-11 0 0,-15-1 0,-14 1-4,-14 0-24,-11 0-37,0 0-37,-3 0 56,-16 0-57</inkml:trace>
  <inkml:trace contextRef="#ctx0" brushRef="#br0" timeOffset="230712.3095">4217 4105 139,'0'0'118,"0"0"-52,0 0 5,0 0-13,0 0 6,0 0-6,0 0-19,0-2 10,0 2-21,0 0-15,0 0 2,0 0-12,0 0-6,0 13 2,3 12 1,3 11 4,2 6-4,2 2 0,2 3 16,0-2-9,0-1-3,2 2-4,-1 3 6,-4-3-5,-3-2-1,1-4 0,-4-5 2,0-6-1,-3-4-2,0-5-4,0-6-30,0-9-33,0-5-86,0 0-66</inkml:trace>
  <inkml:trace contextRef="#ctx0" brushRef="#br0" timeOffset="231260.2997">4314 4418 44,'0'0'44,"0"0"-33,0 0 13,0 0 16,0 0 11,93 0-3,-68 0-14,2-3-18,-2-3-14,-5 0 5,4-1-1,-4-2-2,-3-2-2,2-2-2,-5 0-2,-4 0-12,-4 0-3,-4-1 17,-2-1 6,0-4 12,0 0 22,0-2-14,0 3 19,0 1-5,-5 4 7,2 2 14,0 6-14,3 3 10,-4 2-10,4 0-20,0 0-10,0 2-17,0 17 1,0 13-1,0 8 4,0 7 17,4-1 1,-1 0-6,0-4-8,3-2-2,0-1-5,0-2 10,1-2-9,-1-7-2,-1-2 0,1-8 1,-3-5-6,2-5-21,-1-8-66,6 0-115,1-11-85</inkml:trace>
  <inkml:trace contextRef="#ctx0" brushRef="#br0" timeOffset="232447.5601">4835 4544 336,'0'0'47,"0"0"-47,0 0 0,0 0 25,0 0 49,0 0-24,52 2 11,-32-2-20,2-10-20,-1 0 2,-3 3-17,0-4 0,-6 3-2,-1-2 2,-3 2-4,-2-2 3,-3 0-4,-3-2 13,0 0-12,0-2 3,-3 2-2,-8 0 1,-3 3-4,0 3 2,-2 3 4,1 2 4,-3 1-1,1 0-1,1 1 2,4 13-8,-1 4 3,7 4-5,0 5 0,6 7 15,0-3-14,0 1 11,1-4 0,10-2-7,5-5-2,1 0 0,2-4 1,3-2 13,-2-6-15,4-5 4,-2-3-6,5-1 3,-2 0-2,2-3-1,0-10 5,-3 1 0,-2-2 1,-4-1-3,0-3-3,-2-1 1,-4-5-3,-4-3 0,-5-1 2,0 0-4,-3 1 13,0 4-9,-3 3 0,-5 7 3,-1 1 0,-2 3 3,0 0-2,0 5-4,3 2 4,2 1-4,3 1 0,0 0-2,3 0-4,0 0 6,0 0-4,0 1-1,0 8 0,9 0 5,5 0-2,0 0 2,4 2-1,0-2 1,-2 0 0,1-2 2,2 2-2,-1 2 0,1 1-2,1 0 5,-5 0-5,-2 1 2,2 1 0,-5 3 0,-1-2-1,0 0 1,-4-2 0,2 3 2,-4-2-6,0 1 4,3-1 0,-3-2 10,2-3-6,3-1-3,-3-5-1,4-2-1,0-1-3,7 0 4,4 0 0,4-6 15,1-7-10,0-2-3,-4-2-2,-3 2-2,-3-2-6,-6-2 8,0-3-10,3-3 8,-8-4-14,-1 0 9,-3 0 3,0 2-5,0 7 5,-10 5 4,-2 8 0,1 4 6,0 3-2,0 0-8,2 6 1,-1 17 3,7 8 2,3 7 1,0 1 4,0-5 10,16-2-9,1-7-2,2-5-6,3-5 0,1-4-4,4-9 4,1-2-32,2 0-36,1 0-177</inkml:trace>
  <inkml:trace contextRef="#ctx0" brushRef="#br0" timeOffset="232717.1181">6179 4676 161,'0'0'246,"0"0"-238,0 0 32,0 0 58,0 0-3,0 0-20,11 36-46,-13-18-5,-10 2-20,-6 1-4,-4-2-66,1-1-189</inkml:trace>
  <inkml:trace contextRef="#ctx0" brushRef="#br0" timeOffset="234268.0918">7015 4409 314,'0'0'134,"0"0"-93,0 0 18,0 0 23,0 0-39,0 0-43,0 5 6,0 12-6,0 5 13,0 4-1,0-1 2,3 0 13,0 1-20,3-3 10,0-6-17,2-1 8,0-4-10,6-4 2,-1-2 0,2-6 2,1 0-2,2-5-5,0-13-5,1-5-16,-2 1 2,-4-1 2,-2 0 22,-4 2-5,-1 5 5,-1 2 0,-1 7-1,-3 3 4,-1 1 22,0 3 8,0 0-17,0 0-13,2 0-3,1 0-3,3 8-3,3 8 6,1-1 12,-1-1-12,0 1 1,-1-2 8,5-1-2,-1 0-7,0-3 1,-3-2 1,-3-1 5,-1-1-7,-4-4 0,1-1 1,-1 0 4,-1 0-5,3 0 5,-2-6 0,1-10-10,1 1 5,-2 0 0,-1 2-8,0 3 12,0-1-4,0 6 0,0-5 2,0 4-3,0 4 1,0-3 0,0 4-5,0-1 4,2 0 0,7 1-2,4-1-2,5 2 1,3 0 4,0-1 0,3-2 0,7-3 3,4-3-3,0-1 0,4-3 5,-3 3-9,-3 1 4,-5-2 0,-3 2-2,-8 3 5,-4 2-3,-7-1 0,-4-1 7,-2 0-6,0-3 0,0 3 0,-14-2 21,2 4-17,-3 2 12,-1 2-15,1 0 8,-1 0-8,-1 10 5,2 9-6,3 8 12,4 3-7,6 0 11,2 1 1,0-5-16,13-2 9,4-4-9,5-5 1,2-4 1,1-7-2,2-4-4,-1 0-3,4-9-52,-7-7-64,-3-2-365</inkml:trace>
  <inkml:trace contextRef="#ctx0" brushRef="#br0" timeOffset="235571.5792">8838 4511 308,'0'0'200,"0"0"-188,0 0 10,0 0 8,0 0 9,0 0 12,31 26-34,-17-26 16,2 0 2,9-4-14,-1-13 3,-3-1-20,0-4 4,-4 0 4,-3-1-12,-5 1 0,-4 2-7,-2 2 4,1 3-1,-4 2 2,0 4 2,0 2-2,0 4 10,0 1-8,0 2 7,0 0 2,0 0-9,0 9-9,0 9 9,8 4 17,4 1-11,2 3 6,0-4-7,2 4 1,-5-4 7,-2 1-11,-6-2-2,-3-3 0,0 0-1,0-4 1,-5-5 1,-5-3-1,2-3 6,1-3 5,6 0-4,1 0 6,-2 0-12,2 0 23,-1 0-21,1 0-1,0 0 0,0 0-2,3-2-3,13-10-1,8-6 8,4 0-8,5-5 4,3 1-7,1-1 7,0 0-13,-2-2 5,-5-1 0,-5 0-13,-4-3 14,-8-2-4,-3-1 11,-7-5 0,-3 3 5,0-2-2,-4 2 0,-9 3-3,-1 6 24,1 5-4,7 8-6,1 5 14,2 5-19,3 2 13,0 0-22,0 9-11,0 21-1,8 15 12,4 11 2,3 4 23,-3 0-17,-1-1 20,-3-5-1,3-2-26,-4-8 14,0-4-13,-1-8-2,-1-11 2,-2-6 3,-2-7-5,1-6 0,-2-2-14,0-3 13,3-24-6,1-9-27,7-8 3,-1 5-2,3 6 19,-2 9 7,1 9 7,0 5 1,0 6-1,6 4 0,0 0-8,6 0 11,2 2-3,0 10 0,-1 1 7,-1 2-7,-2 5 0,-4-1 0,-3 1 2,-5 1-1,-2-3-2,-2-3-18,-3-1-59,-1-7-48,-2-5-352</inkml:trace>
  <inkml:trace contextRef="#ctx0" brushRef="#br0" timeOffset="236981.8118">10306 4418 226,'0'0'136,"0"0"-108,0 0 31,0 0 0,0 0 3,0 0-37,-98-33 5,73 36 8,0 12 2,4 3 1,6 3-25,-1 5 12,5-2 4,1 2-24,4-2 0,3-5-8,3-1 4,0-2-4,0-5 0,3-3 4,9-4-2,5-4 4,3 0-5,6-5-1,-1-13 1,-2-2-2,-3 0 1,-6 2 0,-2 4-2,-5 7 3,-2 4-1,-4 1 0,-1 2 0,0 0-1,0 0 1,0 0-3,0 0 2,2 10 1,1 0 1,4 1-1,0-4 0,4 1-3,4-2 5,3-4-2,6-2 3,1 0 0,6-2-6,-1-12 1,0-1 2,-2-3-4,-5 0 3,-1-1 1,-6-6 1,-2-2 2,-5-6-2,0-3-1,-2-6 0,-1-5 0,2-4 4,-1-2 3,-4 4-3,-3 2-1,0 10 4,0 6-6,-10 9 14,-4 9 9,0 8-2,-3 5-10,1 0-12,-1 28-1,-4 20-4,2 15 1,1 10 4,12 1-4,6-2 7,0-6-3,6-4 0,19-7-3,4-6 3,8-9 3,0-10 0,4-10 3,-1-9-4,-3-11 2,4 0-4,0-15 0,4-14-3,-3-9-3,1-7-15,-1-8 15,-5-5-13,-4-4 6,-3-1-8,-6 0 7,-10-1 13,-9 4 0,-5 4 1,0 7 14,-6 7-2,-10 10 12,2 12 13,4 10-13,2 10-7,2 0-17,-4 27-7,-8 22 2,0 21 10,2 8 1,1 2 16,12-6-10,3-5 6,0-10-18,19-8 0,8-9 0,10-12 0,4-10-1,3-16-30,0-4-37,0-13-24,-8-20-382</inkml:trace>
  <inkml:trace contextRef="#ctx0" brushRef="#br0" timeOffset="238363.1225">12844 4370 368,'0'0'192,"0"0"-192,0 0 1,0 0 13,0 0 10,0 0 11,31 15-10,-13-15-2,0 0 7,4 0-23,3-4-1,4-7 7,-1-3-6,-2 0-7,-1-1 0,-6-1 0,-5 0 5,1 1-2,-8-3-3,2 1 0,0 1 4,-5-2-7,1 1 3,-3 2 0,-2 5 7,0 0-6,0 4 6,0 0 25,0 3-19,0 2-5,0 1-8,0 0-4,1 0 3,11 6-7,7 10 8,4 4 16,2 4-14,-2 0 9,-1-2-3,-1 1-1,-3-2 10,-2-3-7,-2-1-10,-6-4 16,-6 1-15,-2-4 5,0 1 12,-15-1 0,-7 0 4,-2-3-14,-6-4-4,-2-1-4,3-2-41,0 0-10,4 0-22,9 0-58,7 0-24,9 1-43,0-1-78</inkml:trace>
  <inkml:trace contextRef="#ctx0" brushRef="#br0" timeOffset="238966.1897">13712 3807 114,'0'0'75,"0"0"80,0 0-34,0 0-57,0 0-39,0 0 32,-4 89 28,2-48-42,2-1 9,0 2-16,0 0-20,0-1 22,0 1-30,0 2 9,3-3-8,0-2 7,-1-4 13,-2-7-26,1-4-3,1-5 3,-1-6 0,2-6-3,-2-5 0,1-2-24,1 0 8,4-17-27,1-2-56,0-3-152,-8 3-157</inkml:trace>
  <inkml:trace contextRef="#ctx0" brushRef="#br0" timeOffset="239296.7662">13730 4191 315,'0'0'81,"0"0"-25,0 0 18,0 0-19,0 0-2,0 0-24,76-81-15,-51 73 23,1 4-19,-4 4-1,-4 0 1,0 1-14,-3 13 3,-2 4 7,-4 2-13,0-1 24,0 2-9,-3-1 0,-1-4 11,-2 1-24,-3-3 11,0 0-3,0 0-9,0-2 4,0 3-6,0-4 0,0-3 2,0 0-2,0-6-10,3-2-39,4 0-51,5-4-110,-2-10-269</inkml:trace>
  <inkml:trace contextRef="#ctx0" brushRef="#br0" timeOffset="240469.2143">14319 4093 268,'0'0'115,"0"0"-51,0 0 58,0 0-59,-98-8 12,75 12-28,4 9-12,6 6-7,0 6-6,5 2-6,3 0 11,5-1-21,0-2 0,0-5-6,13-2 0,4-4 0,7-2 5,4-5-5,3-5 4,2-1 3,-3 0 0,-3 0-7,-9-1 0,-3-9-2,-6-3 2,-5-4 0,-1-4-4,-3 0-5,0-2 4,0 3 4,-7 1 1,-2 2-2,1 3 5,3 4-3,-1 0 0,3 5 4,0 0-4,3 2 0,0 2-8,0 1 6,0 0-7,0 0-7,12-4 14,7 4-2,3-1 4,1-1 0,2 1 1,0 1-6,2-1 6,-2 1-1,1 0 4,-5 0-1,-2 0-5,-2 0 2,-4 9-6,-4 5 4,-3 8-2,-3 0 4,1 3 5,-1-3-3,2-1 11,1-3 3,0-4-13,3-4 15,-2 0-17,4-6 0,-4-3 1,6-1 4,3 0-4,1-14 5,4-5-6,-4-4-1,-1 1-11,-4 0 11,-4-4-1,-1 5-8,0 3 5,-4 6 1,-1 6 3,-2 2 11,0 4 6,0 0-4,0 0-13,1 0-16,5 13 7,2 3 9,2 4 0,2 2 10,0 1-7,0-2 1,2-3-3,-3-3 6,-2-4-11,2-7 4,-2-1 0,-2-3 5,2 0 0,0-1-5,0-17 0,0-5-8,-3-1-1,-3 0-9,-1-2 10,-2 4 3,0 1 7,0 6-2,0 1 0,0 7 2,0 2-2,0 2 3,0 3 5,0 0-8,0 0-1,7 0-1,9 0-1,7 0 6,3 0-2,1 0-1,3 0 1,-3-2-3,3-4-3,0-1-9,0-2-5,-6 2-146,-10-3-150</inkml:trace>
  <inkml:trace contextRef="#ctx0" brushRef="#br0" timeOffset="249761.3415">17340 3702 281,'0'0'66,"0"0"-28,0 0-14,0 0 30,0 0-1,0 0 16,0 0 2,5-47-28,-5 41-1,0 0-21,-2 0-5,-5 0 10,-1 0-25,-3 0 2,2 1-3,-4 1-2,0 1-4,1 3 6,-4 0 0,1 0-2,-3 0 5,1 0-3,0 7 0,2 2-1,3-1-2,6 2 3,3 3 0,3 5-3,0 3-4,3 4 7,13 5-1,5 0 1,6 3 0,0 1 0,3-1 0,1-3-2,3 2 9,2-3-7,2 2 4,2-4 3,-6-1 4,-7-2-11,-7-2 0,-7 0 4,-9 0 0,-4-4-4,0-2 0,-1-1 9,-17-2-8,-3-3-1,-8-4 0,-2-3 8,-6-3-2,0 0-12,-5-8-2,1-7-20,2-1 12,4-2-29,7 2-10,8-1-4,10 0-56,10 0-40,0-1-109</inkml:trace>
  <inkml:trace contextRef="#ctx0" brushRef="#br0" timeOffset="250209.2883">17678 3651 185,'0'0'73,"0"0"-39,0 0 36,0 0-4,0 0-7,0 0 5,78 3-32,-50-3 17,3 0-22,-1-3-13,0-3-3,-3 2-11,-7 1-3,-5 3-43,-3 0-47,-7 0-75,-5 3-42</inkml:trace>
  <inkml:trace contextRef="#ctx0" brushRef="#br0" timeOffset="250447.5879">17839 3690 62,'0'0'166,"0"0"-120,0 0 0,0 0 50,0 0 22,-3 105-23,3-68-55,0 6 12,0-1-27,0 2 23,3-4-20,-3-2-22,0-5-6,1-5 0,-1-2 3,0-6-7,0-5-11,0-6-49,0-6-45,0-3-83,0 0-10</inkml:trace>
  <inkml:trace contextRef="#ctx0" brushRef="#br0" timeOffset="250625.9928">17773 4137 38,'0'0'211,"0"0"-41,0 0-26,0 0-36,0 0-85,0 0-20,-4-3-3,23 3 12,5 0 0,4 0-3,5-2-8,4-1-2,0-1 1,4-2-43,1 0-51,1 0-57,-3-1-48</inkml:trace>
  <inkml:trace contextRef="#ctx0" brushRef="#br0" timeOffset="251049.2015">18192 3682 285,'0'0'189,"0"0"-134,0 0-14,0 0 4,0 0-22,0 0-20,-3 59 18,3-17 34,0 0-31,0 0-12,0-3 2,0-2 4,0-6-17,0-4 6,2-6-7,-1-6-4,1-4 1,-1-8-53,4-3-93,-1 0-109,4-18-20</inkml:trace>
  <inkml:trace contextRef="#ctx0" brushRef="#br0" timeOffset="251449.9283">18209 3690 469,'0'0'112,"0"0"-48,0 0-61,0 0-3,0 0 0,0 0 0,53 45 32,-27-15 6,-3 1-23,0 3 17,-1-2-25,1-4 8,-2-2-13,0-4 6,-1-2 1,-4-5-7,-2-2 0,-2-3 2,0-3 0,-3-1-4,-1-5 0,-2-1 2,0 0-2,4-10 5,-3-11-2,4-6 7,-2-5-2,-3-1-8,-2-2 0,-2-1 7,-1-2-7,-1 1 2,0 3-1,0 3 3,0 9-3,0 5-2,0 7 1,-3 5-33,2 3-3,-1 2-102,-2 0-198</inkml:trace>
  <inkml:trace contextRef="#ctx0" brushRef="#br0" timeOffset="252129.628">19008 3691 134,'0'0'116,"0"0"-39,0 0 13,0 0 4,0 0-28,-79-64-43,55 62 9,-2 2-13,-3 0-5,4 3 15,1 12-24,3 8 7,2 4-4,2 7-1,4 4 19,5 3-3,4 1 10,4-2-2,0-2-18,0-3 1,14-5-12,2-6 2,2-4 3,4-9-7,2-3 0,0-6-1,-2-2 9,-1 0-8,-2 0 0,-7-5-6,-5-1 0,-6-2-4,-1-1 10,0-4-1,-5-2-14,-4-2-5,3 2 19,-1 3-7,6 1 6,1 1-11,0-1 13,4-1-1,14 2 7,6 1-6,4 3 1,2 3 2,1 3 6,-3 0-5,-5 6-3,-2 9 2,-6 2 5,-5 1-16,-5 0 6,-2 1 2,-3 1 7,0-2-7,0 0-9,0-2-9,0-5-66,0-5-108,0-6-112</inkml:trace>
  <inkml:trace contextRef="#ctx0" brushRef="#br0" timeOffset="252552.8607">19375 3593 250,'0'0'244,"0"0"-118,0 0-32,0 0-55,0 0-14,0 0-15,0 76 5,-1-30 13,1 6-7,-3-1-11,0-2 19,-2-4-14,1-5-1,0-9-9,4-7 1,0-3-6,0-6 0,0-4-2,5-4-2,4-5 3,2-1 1,5-1 9,4 0-6,5-1 1,3-11-4,2 0 6,0 0-14,-3 0 6,-3 3-25,-3 0-9,-2-1-41,-4 2-74,-6-2-126</inkml:trace>
  <inkml:trace contextRef="#ctx0" brushRef="#br0" timeOffset="252985.1895">19820 3623 407,'0'0'207,"0"0"-185,0 0-17,0 0 0,0 0 42,9 98 35,-8-58-43,1-1-15,-1-2 7,1-2-29,1-4 16,-1-2-15,1-5 1,-2-4-1,-1-5-1,2-8-4,-1-2-13,3-5-59,1 0-70,-1 0-151,1-14-22</inkml:trace>
  <inkml:trace contextRef="#ctx0" brushRef="#br0" timeOffset="253229.6602">19813 3612 492,'0'0'59,"0"0"-48,0 0-4,0 0 14,34-79 24,-16 70-3,4 2 15,5 2-39,4 2-12,0 3 3,-1 0-7,-5 0-2,-5 3 0,-2 9-20,-7 2-33,-5 2-58,-6 5-27,0 2-54</inkml:trace>
  <inkml:trace contextRef="#ctx0" brushRef="#br0" timeOffset="253486.1139">19836 3818 162,'0'0'63,"0"0"-7,0 0 65,0 0-9,0 0 6,0 0-31,88 3-53,-59-3-7,-2 0-21,-5 0-1,-1 0-3,-5 0-2,-5 4-6,-5 10-28,-6 4-32,0 6 2,-12 3-17,-12 2-63,-4 2-11,-2-1 6</inkml:trace>
  <inkml:trace contextRef="#ctx0" brushRef="#br0" timeOffset="253671.031">19856 4113 57,'0'0'140,"0"0"1,0 0-25,0 0-16,0 0 17,94-2-33,-55-11-56,0-4-10,-1 3 8,-5 1-20,-3 2-2,-5 4-4,-1-1-4,-2 2-8,-2 2-29,-5 1-65,-5 0-103,-3 0-159</inkml:trace>
  <inkml:trace contextRef="#ctx0" brushRef="#br0" timeOffset="254751.742">21384 3454 263,'0'0'90,"0"0"-39,0 0-13,0 0-7,0 0-19,0 0 11,-84-2-5,65 23-15,1 5 6,0 5-6,2 9 12,5 4 36,6 3-23,5 1 32,0-3-32,0-9-20,14-4 14,5-6-13,5-7-6,0-5 16,5-5-18,3-6 10,4-3 2,0 0-10,-3-12 6,-1-5-9,-5-1 4,-7-3-2,-4-3 9,-8 0-11,-7-3 1,-1-2 2,0 1-6,-16-1-2,-8 5-15,-3 3 9,-3 4-38,-1 7-18,-2 5-93,0 5-161</inkml:trace>
  <inkml:trace contextRef="#ctx0" brushRef="#br0" timeOffset="255021.1999">21294 3645 66,'0'0'119,"0"0"4,0 0 21,0 0-44,0 0-31,0 0-49,79 18 25,-51 4 5,1 2-36,-1 0 19,-1 0-20,-3-1-11,1 0 18,-1-2-19,0-3 4,-3-3-5,-3-3-2,-1 0-6,-4-3-28,-4 0-84,1-3-84,-6-3-113</inkml:trace>
  <inkml:trace contextRef="#ctx0" brushRef="#br0" timeOffset="255559.6624">21852 3532 287,'0'0'20,"0"0"-6,0 0 17,0 0 79,0 0-5,0 0-80,-18 36-20,18 6 44,0 3 4,0 2 3,0-6-15,12-6-33,4-4 9,1-8-14,2-6-1,4-4-1,-2-9 6,3-4-5,2 0-2,3-12 0,0-11 1,-2-4-1,-6-3 0,-7 0-3,-7-3 3,-2-1-3,-2-2 3,-1 0-17,-2 1 3,0 3-44,0 6-12,0 10-37,-4 6-118,-3 10-98</inkml:trace>
  <inkml:trace contextRef="#ctx0" brushRef="#br0" timeOffset="256092.2687">22394 3464 475,'0'0'219,"0"0"-195,0 0-20,0 0 6,0 81 4,3-37 45,-2 0-25,1-2-5,1-3-7,1-3-20,-3-1-1,-1-6 2,2-1 1,-2-6-5,3-4 1,-2-7-22,2-5-22,4-6-108,-1 0-110,2-9-71</inkml:trace>
  <inkml:trace contextRef="#ctx0" brushRef="#br0" timeOffset="256593.5421">22414 3529 390,'0'0'117,"0"0"-73,0 0 42,17-92-22,-1 72-16,2 4-1,2 7-27,3 3 6,0 6-26,-2 0 9,3 16-9,-5 5 0,-4 5 1,-6 1 1,-3 0 4,-6 3-6,0 2 0,-13-2-6,-11 0 6,-4-3-14,-1-4 1,2-5 13,8-8-10,7-5 10,8-5 0,4 0 3,0 0-4,0 0 1,8-1 0,9 1-6,7 0 9,1 0-3,0 7 0,-1 5 2,-3 3-3,-2 1 1,-2 1 0,-2 1 13,-5 0-10,-4-1 8,-3-1-11,-3 3 4,0-3-4,-15 2 2,-6-3 2,-4-2-8,-5-3-8,-2-6-16,1-4-44,3 0-79,4-6-16,8-10-77</inkml:trace>
  <inkml:trace contextRef="#ctx0" brushRef="#br0" timeOffset="256963.3478">22871 3405 325,'0'0'181,"0"0"-70,0 0-26,0 0-41,0 0-41,0 0 0,23-3 5,3 3-1,4 0 21,0 0-25,3 0-3,-2 0 6,-5 0-6,-7 2-25,-9-1-57,-10 4-112,0 1-42,-6 1 0</inkml:trace>
  <inkml:trace contextRef="#ctx0" brushRef="#br0" timeOffset="257163.8955">22975 3464 182,'0'0'277,"0"0"-217,0 0-19,0 0 36,0 0-5,-9 89-24,9-64-22,0 4-13,0-1-1,0 4-8,0-1 2,0 1-6,-4-3 4,-5-2-13,5-4 8,-2-4-28,0-2-8,1-5-100,-5-5-75,2-2-48</inkml:trace>
  <inkml:trace contextRef="#ctx0" brushRef="#br0" timeOffset="257357.6417">22883 3870 323,'0'0'219,"0"0"-148,0 0-38,0 0-26,0 0 14,0 0 42,105-22-42,-62 11-4,-1-1-17,-1 1 6,-5 4-15,-6 0-22,-8 2-69,-4 3-32,-6 1-70,-6-1-73</inkml:trace>
  <inkml:trace contextRef="#ctx0" brushRef="#br0" timeOffset="257711.8734">23356 3356 507,'0'0'104,"0"0"-92,0 0 10,0 0 47,0 0-4,116 13-18,-68-13-45,1 0 12,-1-7-14,-6-1 5,-9 2-10,-8 2 5,-9 4-30,-8 0-4,-5 0-79,-3 0-145,0-3-149</inkml:trace>
  <inkml:trace contextRef="#ctx0" brushRef="#br0" timeOffset="257965.818">23590 3378 347,'0'0'115,"0"0"-38,0 0 53,0 0-58,0 104-15,0-74-20,0 1-19,0 1 26,3 2-24,-1-3-18,1-2-1,-2-1-1,1-4 0,-1-2-9,-1-1 5,0-5-28,0-4 1,0-3-68,0-4-147,0-5-156</inkml:trace>
  <inkml:trace contextRef="#ctx0" brushRef="#br0" timeOffset="258814.7584">25057 3789 307,'0'0'174,"0"0"-123,0 0 6,0 0 60,0 0-46,0 0-42,-26 1 1,6-5-28,-3-5 12,1-3-3,-2-5-8,2-2 2,2-10-5,1-4-7,1-6 0,1-3-14,0-2 18,1-4-5,-1 0-32,3-2 40,4-2-1,5 0 1,5 4-6,0 6 11,0 12-5,8 12 0,-1 7-3,-4 8-2,0 3 5,-1 0-10,1 21 9,-3 23-13,0 18 14,-21 16 0,-13 4 6,-5-2-4,3-9-2,9-12 0,11-11 5,7-10-1,6-8-4,3-9 0,0-6 4,3-4-3,17-7-1,13-4 3,17-1 34,15-20-30,5-8 4,1-3-11,-7-1 4,-9 3-12,-9 5-21,-12 1-71,-10 6-155,-6 2-187</inkml:trace>
  <inkml:trace contextRef="#ctx0" brushRef="#br0" timeOffset="259447.8758">26179 3274 429,'0'0'144,"0"0"-108,0 0 8,0 0-30,-112 47-10,76-11 26,2 6-9,4 6-1,8 1 32,8-4-37,11-5 6,3-5-21,1-6 0,19-4 5,7-7-5,10-6 0,9-7 1,9-5-1,8 0-12,1-11-48,-4-7-153,-11 1-219</inkml:trace>
  <inkml:trace contextRef="#ctx0" brushRef="#br0" timeOffset="259801.8702">26467 3236 201,'0'0'272,"0"0"-198,0 0-74,0 0 7,-2 92 43,1-42 60,-1 1-56,-2-4-6,1-3-42,0-8 12,3-5-18,0-5 8,0-6-9,0-7 1,0-5-16,4-6-14,2-2-63,3 0-104,-3-7 1,-2-8-32</inkml:trace>
  <inkml:trace contextRef="#ctx0" brushRef="#br0" timeOffset="260171.7145">26488 3374 49,'0'0'95,"0"0"60,6-79 2,-5 67-41,-1 10-3,0 2-38,0 0-31,2 0-24,5 14-19,8 18-1,3 8 4,3 3 0,1-1 5,-1-1-6,0-7-2,0-1 3,1-2 2,3-8-5,-2-4 1,1-9 0,-4-7 0,-4-3-2,-3 0 0,-3-3 9,-1-13-3,0-4 4,-1-4 0,-4-5-10,1-5 7,-4-3-7,-1-3 0,0-4 1,0 1 1,0-1-2,0 3 0,-6 8-33,3 9 19,3 7-23,0 7-49,0 9-124,0 1-159</inkml:trace>
  <inkml:trace contextRef="#ctx0" brushRef="#br0" timeOffset="260619.4356">27189 3189 395,'0'0'123,"0"0"-49,0 0 3,0 0-39,-87-19-3,62 46-32,0 14-1,2 13 34,2 3-31,9 4 33,6-9-22,6-8-8,0-7-5,14-5-3,2-6 0,5-8-5,3-6 12,4-6-7,5-6 0,1 0 6,-1-12-7,-3-6 1,-3-5 0,-9-1 6,-2-4 2,-5-8-8,-5-2 0,-2-4 10,-4 0-11,-4 1 1,-13 2 0,-7 3-8,1 7-17,1 5-7,0 9-80,5 8-178,1 7-70</inkml:trace>
  <inkml:trace contextRef="#ctx0" brushRef="#br0" timeOffset="260989.2675">27615 3179 344,'0'0'182,"0"0"-114,0 0-32,0 0 7,0 0-23,0 0 1,39-3 7,-11 3 3,5-1-11,-1-1-16,-2 1-1,-2-1 0,0 2-3,-3 0-7,-5 0-48,-4 0-69,-8 0-74,-8 0-64</inkml:trace>
  <inkml:trace contextRef="#ctx0" brushRef="#br0" timeOffset="261220.9501">27718 3238 122,'0'0'348,"0"0"-244,0 0-36,0 0-22,0 0 6,-6 96 6,6-68-45,0 0 15,0-2-20,2 1 0,-1 0-2,1 0-5,-2-2 1,0 0-1,0-4-1,0-2-1,-3-1-23,-2-3-54,-1-2-181</inkml:trace>
  <inkml:trace contextRef="#ctx0" brushRef="#br0" timeOffset="263009.8674">28906 3346 155,'0'0'30,"0"0"17,0 0 21,0 0-45,-94-4 11,79 11 10,3 4-12,5-1-5,2 4-8,2 3 13,2 2 12,1 1-23,0-2 4,0-1-16,6-4-4,7-1 9,1-3-11,-1-3-1,-1-3 2,3-3 4,3 0-6,1 0 0,-2-4 8,-1-4-6,-7 1-3,-3 2 1,-3 2 15,-1 2-15,-2 1 31,0 0 5,0 0-12,0 0-1,0 0-25,0 4 0,1 14 3,6 5-2,-2 2 20,1 6-3,-2-3-14,-1 1 14,-1-2-13,-2-2 0,0 0 5,0-4-3,0-2-1,-2-4-3,-2-6 3,-2-3 0,3-3-3,-2-1-3,-2-2 9,-2 0-5,1 0-1,4 0-3,-1 0 3,5 0-6,0-4 3,0-2 0,0 1-1,0-5-7,0-1 6,0-2-1,6-2-6,3 0 3,5 1 6,-2-6-3,1 2-2,5-2-8,0 1 6,0 1 4,4-3-4,3 0-1,2-2 4,-1-2-10,2 3 14,-2 1-13,0 0 10,3 1 2,1-1-5,2 2 6,1 1 0,-4 0 1,-4 5-5,-10 6-13,-5 4-1,-8 3-18,-2 0-49,0 0-20,-9 0-83,-9 0-120</inkml:trace>
  <inkml:trace contextRef="#ctx0" brushRef="#br0" timeOffset="264197.4311">29407 3300 268,'0'0'116,"0"0"-32,0 0-23,0 0 11,0 0-32,-97 57 1,81-31 16,2-3-23,8-2-13,1 1 10,5-6-31,0-1 11,0-2-11,0-5 1,8 0 1,7-3-2,6-4-3,1-1 3,1 0-14,-2 0 3,-7-4-14,-4-7-20,-3-3 38,-1-2-13,0 0-10,1 2 18,-4 0 12,2 4 5,-5 2 29,0 2-12,0 3 23,0 2-25,0 1 10,0 0-11,0 0-19,0 0 0,2 0-9,4 0 6,1 8-5,5-1 10,1-3-2,2-1 0,0-3 5,3 0-12,-1 0 6,2-7 1,-1-7-7,0-5 9,2-7-2,-4-5 0,1-10-3,0-5-1,-4 0 2,-4 1 2,-4 1 7,-2 3-2,-3 4-5,0 7 10,0 10-10,0 7 16,-3 7-5,1 4 8,-1 2 1,0 8-20,-1 24-7,-2 12 7,-3 11-4,6 1 4,3-2 0,0-4 1,0-2-3,6-6 7,9-5-5,3-7 0,4-7 0,3-5-1,4-6 1,-1-3 0,2-6-1,0-3 1,-1 0 0,0 0-2,1-11-22,-5-7 19,1-4-8,-6-5-8,-4-3 20,-3-1-21,-6 4 22,-4 6-3,-3 6 6,0 6 5,0 0 6,-10 5-2,-5 2 2,1 2-11,2 0-4,-1 15 1,4 12-6,3 4 6,4 1 3,2-1-1,0-8 6,0-2-3,13-4-5,0-4 0,3-6 0,7-6-3,-2-1 3,6-1 0,-1-19-1,0-4-3,-3-3 2,-6-4-1,-1-6 6,-1 1-3,-1 3 1,-2 6-1,-5 10 6,0 12 4,-5 5-3,1 0-7,2 4-17,1 17 17,3 3 0,1 3 3,-1-1-2,-2-2 3,0-3-4,-2-3 0,-2-2 4,-1-2-10,-2-3 6,0-1-23,-15-2-66,-16-5-235</inkml:trace>
  <inkml:trace contextRef="#ctx0" brushRef="#br0" timeOffset="264513.5101">29491 3160 286,'0'0'124,"0"0"-89,0 0-1,0 0 14,106-6 18,-63 6-44,12-2 9,11-2-28,8-4 6,-2-1-18,-6 0-113,-11 2-206</inkml:trace>
  <inkml:trace contextRef="#ctx0" brushRef="#br0" timeOffset="265083.852">31014 3197 389,'0'0'48,"0"0"-38,0 0-10,0 0 7,-94-18 19,73 32 12,5 13-7,-1 9 13,2 5-8,2 1 13,6-3-21,4-4-8,3-5 14,0-5-27,3-3 2,13-6 9,7-4-18,8-9 9,9-3-9,5 0-9,2-14-60,-6-2-101,-8-2-114</inkml:trace>
  <inkml:trace contextRef="#ctx0" brushRef="#br0" timeOffset="266117.7228">31362 3250 261,'0'0'219,"0"0"-144,0 0-23,0 0 7,0 0 2,-86-49-30,64 49-14,0 0-15,4 21 6,0 8-8,3 8 1,6 0 13,3-2 25,5-5-38,1-4 10,0-6-11,1-6 8,10-3-13,7-5 5,7-5 0,5-1 6,6-7-6,1-13-12,-6-4-15,-5 0-13,-7-2 34,-9 1-7,-1 3 13,-4 4-7,-3 5 17,-2 6-8,0 4 50,0 3-27,0 0 6,0 0-31,0 0 4,0 18-10,0 5 3,0 1 3,0-1 0,0-2-4,8-3 4,3-2 0,2-6 3,5-5-11,3-5 8,6 0-6,0-3-5,3-12-31,-2-5 37,-3 1-19,-4-4-17,-7-1 36,-1 1-8,-3 5 6,-2 5 7,1 6 0,-5 6 25,-1 1-13,2 0-11,-1 11 1,2 11 3,-1 4 7,-1 0 5,-3-2-14,2-3 18,-1-3-5,0-1-10,1-4 6,-3-4-4,0-3-8,0-2 0,0 0 6,0-4-8,0 0 2,1 0-7,2-8 7,2-10-40,2-6 9,5-2-1,-2 0 17,2 1 10,-1 4 5,-1 3 0,3 6-4,0 4 11,1 7-7,0 1 15,2 0-10,-2 9 9,-1 9-10,2 3-1,-1 0 18,2-1-18,-1-2 13,0-5-10,-2-1 8,0-3-14,0-3 0,1-4-1,3-2-6,4 0-99,-5 0-380</inkml:trace>
  <inkml:trace contextRef="#ctx0" brushRef="#br0" timeOffset="267721.4711">1942 5677 204,'0'0'107,"0"0"-90,0 0 69,0 0-15,0 0 16,0 0 5,-12-38-48,12 38 6,0 0-28,0 0-17,0 0-5,0 7-18,3 19 18,8 15 6,2 7 1,-1 7 23,-3 1-15,6-4-1,-6-3-2,3-4-8,1-4 4,-4-3-8,0-2 5,-3-2-5,-3-4 0,-3-1 0,0-8-8,0-8-46,3-3-110,-3-10-83,3 0 11</inkml:trace>
  <inkml:trace contextRef="#ctx0" brushRef="#br0" timeOffset="268392.103">2018 6131 249,'0'0'123,"0"0"-111,0 0 5,-9-80 25,9 59 17,2 4 7,11 3-20,1 3-17,3 4 16,3 3 5,5 4-44,4 0 15,-1 2-5,0 11-9,-4 3 6,-3 2-5,-6 1-6,-9 4-2,-6 6 7,0 2-5,-22 4-2,-11-1 2,0-2-2,-1-9-1,2-9 0,7-6-9,5-6-3,9-2 8,5 0 0,3 0 5,3 0 27,0 0-16,0 0-3,0-2-8,6-1 0,11-2 0,5-1 3,6 2 4,9-2 5,0-2-8,5 0 2,4-6-5,1-1 1,0-2 5,-2-3-5,0 3-1,-8-5-1,-1 3-3,-8-2 1,-7 3-2,-6 1-4,-10-1 7,-5 2 1,0-2 0,-14 1-3,-5 3-4,-2 6 7,0 3 2,3 3 3,3 2 17,2 0-21,7 7 1,0 12-2,4 7-9,2 4 9,0-2 1,8-1 3,11-4 1,1-5 0,5-5-3,2-5-2,3-8-1,4 0 0,2-8-26,0-8-59,-5 0-243</inkml:trace>
  <inkml:trace contextRef="#ctx0" brushRef="#br0" timeOffset="269926.47">3770 5896 186,'0'0'78,"0"0"-3,0 0 47,0 0-27,0 0 20,0 0-68,0-9-27,0 14-1,0 11-8,0 8 0,0 4 15,7 0-20,4 1 14,1-1-14,-1-2 0,3-4 4,2-2-6,-1-2-4,0-6 0,-1-1 0,0-5-3,-3-6 3,7 0 0,-3 0 6,4-13-1,-1-8-5,3-5 0,1-3-21,-7-1 19,-4 0-10,-4 1-1,-1 0 5,-4 4-6,-2 4 14,0 3 0,0 3 2,0 7 6,0 2-1,-2 6 10,1 0-6,1 0-1,0 6-14,0 14 4,0 7 0,9 3 5,4-4-3,-1-3 5,2-2 2,0-1-8,0-3-1,-1-4 0,7-4 7,-1-4 2,5-5-9,1 0 4,8-8-4,-2-10 2,-1-1-5,-7-2-5,-4 1-14,-5-2 19,-3-2-11,-3 1 14,-4 2-5,-2 4 7,1 4-2,-3 5 0,0 3 5,0 3 14,0 2-12,7 0-7,4 1-7,4 13-2,4 1 9,0 3 0,-4 0 9,0 0-3,-1 2-5,-8 1-1,-5 1 10,-1 1-6,0-2-4,-13-2 0,-5-3-7,1-5 3,3-4-24,6-4 22,2-3-2,6 0 12,0 0-8,0 0 3,0 0-7,0 0 6,3 0-6,15-2 8,1-7 4,8-1 1,3-6-2,6 1-3,3-6 10,2 0-11,0-3 1,-2 0 0,-8 1-2,-3 2 4,-10 3-4,-6-1 1,-3-3 0,-6-1-2,-2 2 4,-1 1-1,0 2 2,0 6 3,-7 4-5,-5 4 0,-2 4 8,-3 0 1,3 12-9,-1 12 1,6 4-1,5 7 2,4 0-2,0-5 0,4-1 3,13-5 3,5-8-6,2-2 3,3-5 1,1-6 3,3-3-14,2 0-10,-3 0-58,-3-2-161,-9 1-276</inkml:trace>
  <inkml:trace contextRef="#ctx0" brushRef="#br0" timeOffset="270497.0091">5278 5770 271,'0'0'214,"0"0"-198,0 0 58,-81-8 6,53 18-48,3 6 4,4 5 4,6 3-31,2 6 12,5 3-3,4 2 6,4-2-3,0-3-13,0-6 3,9-2-9,7-9 0,2-3 2,4-5-1,4-5 2,-3 0-5,1-6-14,-4-11 11,-4-2-1,-1-4 2,-6-3-5,-2-3 7,-5-9-4,1-9 3,-3-5-5,0-4-4,0 2 6,0 6 4,-3 4 9,-9 9-9,2 11 27,-1 6 6,4 11 11,4 4 16,3 3-47,0 5-13,0 24-5,3 13-9,9 16 14,-2 6 0,3 1 7,1-3-9,1-13 2,3-11 0,3-9-2,4-11-31,5-14-56,1-4-57,3-8-478</inkml:trace>
  <inkml:trace contextRef="#ctx0" brushRef="#br0" timeOffset="278954.5072">6907 6084 356,'0'0'175,"0"0"-172,0 0 4,0 0 46,0 0-9,0 0 17,0 0-35,62 49-22,-43-49 25,0 0-16,7 0-5,1-8-1,2-9 7,4-2-14,2-5 0,0-1-19,-4-2 14,-5 2-25,-5-2 5,-5 1 22,-7-2-7,-1-5 10,-2-2 0,-3-6 6,1-2-6,-1-1 0,0 0 0,-2 2 2,-1 2 4,0 2-6,0 2 0,0 3 5,0 1 16,-3 5-7,-5 6-5,3 6 23,1 9-29,1 3 28,1 3-12,1 0-14,1 0 9,0 0-14,0 17 0,0 13-6,0 13 14,0 12-4,7 6 11,2 8-12,1 2 26,-2-6-27,7-5-1,-5-12 0,4-10 3,2-5-5,1-9 1,2-3-2,9-6 2,1-9 0,2-4 0,3-2 4,2-5 1,3-14-5,-2-2 0,-3 0-13,-4 0 10,-7 1-10,-2 2 12,-4 0-3,-6-2 3,0-1-3,-3-3 4,-2-2-1,-1 1 1,-4 3 0,-1 2 0,0 2-2,-1 6 2,-8 3 0,-1 2-1,-1 4 3,3 3-2,-2 0 1,0 8-1,1 13 0,1 9-2,1 5 2,7 1 0,0 0 3,3-3-9,13-4 11,3-7-5,1-1 1,2-4 9,2-2-10,0-5 0,-1-3 7,-1-7-6,-3 0 2,1 0-1,-4-12 1,-4-5 4,-4-6-14,-8 0 7,0-7 0,0 1-11,-17-2 10,-8-5 1,-1 4-5,-2 0 4,3 5 1,5 6 0,2 7 0,8 3 10,5 8-4,4 3 7,1 0-11,0 0-2,1 0-9,16 0 7,11 0 2,5 5 0,3-4 0,5-1 0,3 0-1,-3-1-16,-2-9 3,-3-1-16,-9 4-43,-5 2-48,-8 2-74,-8 3-8</inkml:trace>
  <inkml:trace contextRef="#ctx0" brushRef="#br0" timeOffset="279317.8">6848 5779 232,'0'0'145,"0"0"-75,0 0-31,0 0-23,0 0 4,0 0 43,94 0 12,-39-5-6,14-5-45,8-5 4,9-2-13,1-2-11,-6-2-3,-4 3-1,-4 1-6,-5 2-16,-9 4-70,-10 2-175</inkml:trace>
  <inkml:trace contextRef="#ctx0" brushRef="#br0" timeOffset="280821.8298">9189 5761 435,'0'0'66,"0"0"-31,0 0 9,0 0-27,0 0 20,0 0-18,28-27 1,-4 9-5,-1 0-9,1 0-4,-4-1-2,-4 4 3,-7 2-6,-4 4 8,-4 3-5,-1 1 2,0 2-2,0 2-2,0-1 0,0 2 2,-4 0 1,1 0 2,-2 2-2,1 16 1,-1 8 7,5 6-7,0 5 10,0-4-9,6-5 17,6-3-20,3-7 3,-3-5 5,2-2-2,0-5-6,0-4 0,4-2 7,1 0-8,-2 0 5,0-11-7,-3-3 3,-1-3-16,4-5 13,-1-2 3,1-5-16,2 1 9,-6 5 3,1 8 4,-5 4 3,-2 4-3,3 1 28,-2 3-16,4 0-7,4 3 3,-1 0-6,2 3 2,-2 12 13,1 2-7,-2-1 10,-1 5-6,-4-3-12,-3-1 8,-3-2-6,-3-3-4,0-1 4,0-4 2,0 0-5,0-3-1,0-4 1,0 0-4,0 0 3,0 0 0,0 0-1,0-11-2,3-6 0,4-5-2,5-2 2,3-2-6,0 3 9,3 1 0,-2 5-8,-2 7 15,2 1-8,-2 4 1,-1 2-8,-1 3 7,1 0-5,-1 0 6,3 3-3,-1 8 6,-1-1-3,2 4 0,-4 3 0,-3-1 9,0-1-7,-5 2-2,1-7 3,-2-2 1,-1-4-4,1-4 0,-1 0 4,1 0-3,-2 0 1,1-6 2,1-12-4,1-4 0,4-4-1,1 0-3,1 4 4,1 2-2,-1 3 2,0 4 0,-3 6-5,1 2 8,1 5-8,-2 0 4,3 0 1,4 11 5,-2 2-5,-1 4 4,2-1 4,3 4 1,1-2-11,-2 2 2,2-1 0,-4-4 3,3-2-3,-1-2-1,0-8-10,0-3-38,-2 0-14,-3-9-85,-3-7-163</inkml:trace>
  <inkml:trace contextRef="#ctx0" brushRef="#br0" timeOffset="281122.647">9421 5505 711,'0'0'36,"0"0"-36,0 0-7,0 0 7,0 0 0,0 0-112,36-18-107,-27 16-190</inkml:trace>
  <inkml:trace contextRef="#ctx0" brushRef="#br0" timeOffset="281978.049">10467 5380 257,'0'0'99,"0"0"-49,0 0 50,0 0-24,0 0 20,0 0-17,-18-12-55,18 15 4,0 29-27,3 17-1,10 18 30,-2 6-14,1 2 9,-3-2 5,0-7-25,0-9 19,4-7-22,-5-5-1,-1-3 4,-1-2-1,0-5-4,-3-6 0,6-7-9,-3-6-7,3-9-57,0-7-41,-2 0-138,1-10-166</inkml:trace>
  <inkml:trace contextRef="#ctx0" brushRef="#br0" timeOffset="284585.3009">10550 5617 157,'0'0'158,"0"0"-95,0 0 29,0 0-28,0 0-19,84-62 15,-55 62-17,2 0-4,0 0-18,-1 10-17,-6 5 6,-8 3-10,-7 6-15,-9 2 15,0 7 4,-21 0-1,-10 4-3,-5-6-4,0-7 0,3-6-27,7-7-21,6-7-12,8-4 64,8 0 0,4 0 17,0 0-17,0-3 0,0-3 7,10-2-6,4 1 12,8 1-1,2 0 4,3 0 5,3 3-12,-1 0 8,4-2-14,3-2-2,2-2 16,-1-5-15,6-1 0,2 0 5,-2-3-4,-4 0-3,-3-1 0,-8-1-4,-1-1-3,-3-3 7,-5-5 0,-1-1 1,-3-5 2,-2-2-3,-7-3 0,-3 1 0,-3 0 0,0 3 3,-4 6-2,-14 5-1,0 3-6,-1 3 6,1 4 0,1 4 2,4 4-7,0 4 5,5 1-5,3 2 4,1 0-1,-2 20-2,2 14 4,-1 12 0,2 6 1,3 7 3,0 0 4,2-4 19,11-3-17,2-10 9,4-5-14,1-5-3,8-5 2,2-5-3,4-6-1,5-9 3,0-7 2,0 0-5,0-1 0,-5-14-1,-3-2-1,-5 1-4,-9-1-4,-6-1-10,-8 0 3,-3-3 14,0 0-13,0 3-9,0 1 22,-9 7 4,-3 0-1,-1 6 25,2 1-21,-1 3 12,0 0-9,0 2 0,0 14-8,3 4 2,6 1-1,3-2 4,0 1-4,0-3 0,8-4 0,5-2 5,2-7-12,4-4 17,4 0-10,2 0 1,-1-4 0,0-7-2,-6 2-2,3-3 3,0 0 7,0 1-6,3-1 2,-2 2-3,2 2 3,-5 0-7,4 6 8,2 2 2,-1 0 7,0 0-10,0 2 7,-7 8-10,-2 0 5,-1 2-5,-5 2 0,-2-1 0,-1 0 23,-2-1-13,-4 1-1,0-1-9,0-2 6,0-2-9,0-3 3,0-4-14,0-1 5,0 0-7,0-6 8,2-9-11,-1-2 3,4 1 13,-2-1 4,5 3-1,-1-2 0,3 4 4,-1-1-4,-1 4 0,4 3 7,-5 3-3,1 1-4,3 2 0,0 0 8,3 0-6,-1 0-4,-3 11 2,-2 2 0,1 2 2,-3-1-2,-2 2 6,-1 0 15,-1 0-21,-2-1 7,0-2-5,0 0 8,0-7-9,0-4-1,0-2 0,0 0 11,1 0-1,-1 0-8,2-5-2,-1-11 8,1-5-14,5-2 7,2-1-1,2-2 0,3 8-12,-2 3 10,-4 4-1,4 5 3,-3 2-4,1 4 4,3 0 0,-2 0-9,1 0 3,1 10 6,-2 4 0,1 1-1,-2-2 1,2 2 0,1-2 1,6-3 2,4-2 2,7-4-5,6-2 4,4-2 2,-1 0-2,-2-14-4,-4 0 0,-4-2-7,-7-1 0,-10 1 7,-6-2 0,-6 1-8,0-1-1,-6 3 8,-9 3 1,2 3 1,-1 3 5,2 3 5,3 3-6,0 0 1,2 4 1,-2 13-7,4 3 0,4 1 13,1-2-8,0-1-3,0-1-2,3-4 4,7-2-8,1-2 4,1-2 0,2-2-2,0-4 7,2-1-5,-1 0 0,0 0-15,2-8 14,2-9 1,-2 2 0,0 0-1,-3 1 3,1 2-2,0 0 1,1 3-1,6 2 25,-2 2-23,-1 5-1,-2 0 13,-1 0-7,-2 5-6,-1 8 3,-1 1-3,-3 1-1,-5 0 0,-1 0 0,-3 1 8,0-1-7,0-1-2,0-5-7,0-6-4,0-2 5,0-1-14,-1 0 21,-1 0-7,1-7 0,-1-5 1,2-1 3,0-4 4,0-1-4,11 0 3,1-2 0,4 4 3,-1 0-3,1 6 0,-4 4-1,0 6-1,0 0-4,6 0 0,2 11 6,2 2 20,2 2-18,-5 3 12,-1 0-9,-1 0-4,0-1 17,1-3-18,0-4 5,0-2 0,-4-4-4,0-1-1,-2-3 0,3 0 4,0 0 1,0-6-4,-1-8 3,-4-4 7,0-3-7,-1-4-4,0-8 0,2-7 2,-2-8-3,0-6 1,0-3 0,1 1-3,-2 6 7,-5 11-4,-2 12 4,-1 14 10,0 7 38,0 6-24,0 0-28,0 12-1,0 19-24,0 16 25,0 7 4,2 6-4,4-2 13,4-4-13,0-9 2,4-11-2,-1-5 1,2-8-4,5-5-3,-1-11-50,2-5 6,4-4-20,1-19-234</inkml:trace>
  <inkml:trace contextRef="#ctx0" brushRef="#br0" timeOffset="284932.8282">13099 5357 390,'0'0'214,"0"0"-187,0 0-26,0 0 16,91-7 28,-47 6-17,1-2 8,1-1-23,1 0-8,0-2 5,-2-3-9,1-2 4,-4 2-5,-3 2-43,-6-1-90,-8 2-9,-7 3-172</inkml:trace>
  <inkml:trace contextRef="#ctx0" brushRef="#br0" timeOffset="286737.8056">15107 5264 131,'0'0'72,"0"0"-49,0 0 44,0 0-28,0 0 11,0 0 23,-79-36-17,73 36-4,-3 0-25,2 6-18,-4 12 19,-4 7 1,3 9 5,-1 2 6,2 2-24,7-1 13,2-6-10,2-3-10,0-4 8,2-7-16,9-4-1,3-4 0,1-5 1,3-2-1,3-2 0,2 0-5,0-10 5,0-8-13,-1 0 0,-4-6 11,-2-1-23,-2-2 19,-5-1-13,-1 0-1,-1 7 16,-4 5 4,-3 7 4,0 4 41,0 5 8,0 0-11,0 0-30,0 2-8,1 14-5,2 7 2,2 0 5,3-4-5,1-1 3,2-5-8,4 0 1,-2-6 3,3-2-8,0-3 1,1-2-31,0 0-51,2 0-273</inkml:trace>
  <inkml:trace contextRef="#ctx0" brushRef="#br0" timeOffset="288024.8317">15354 5272 75,'0'0'99,"0"0"-21,0 0 7,0 0 4,0 0-13,0 0-37,33-17-12,-16 32-7,5 8 27,0 5 18,-2 5-42,-4 1 16,-2-6-22,-4-2-4,-4-5-3,-3-6-3,-3-3-7,0-6 16,0-4-15,0-1 2,0-1 11,0 0-13,0-9 17,0-11-18,0-4 0,0-4-5,2-2 11,5-2-10,6-1 4,1 3 0,2 4-3,2 7 3,-1 5 0,-4 8 3,-1 5-2,3 1-2,0 0-6,4 17 7,1 6 3,-7 3 1,-1 1 0,-3-3 12,-6 0-13,2-1-3,-2-5 0,1-2 4,3-6-13,1-3-14,4-6-45,7-1-126,5 0-169</inkml:trace>
  <inkml:trace contextRef="#ctx0" brushRef="#br0" timeOffset="289644.8555">17291 5237 148,'0'0'211,"0"0"-116,0 0-3,0 0-36,0 0-5,0 0-11,-35-83-9,24 74-1,-1 2-7,-3 2-5,1 4-11,-2 1-5,-4 0-2,-2 13 4,-1 8-4,0 5 0,4 2 5,2 0-5,8-3 9,5-1-7,2-1-2,2-1 4,0-2-2,2-2-2,7-3 0,1-1-2,5-5 4,-1-2-2,2-2 0,1-4-8,2-1 3,2 0 5,0 0-14,3-12 14,-1-6-20,-4-1 1,-3-1 10,-7-1-30,-5 0 38,-1 1-6,0 5 7,-2 3 10,-1 6-6,0 1 15,0 4-5,0 1-12,0 0 12,2 0-14,1 11-24,3 4 24,2 5 10,2-3 2,-1 0-8,0-2 2,2-3 6,0-5-12,3 0 0,2-4 1,4-3 10,3 0-11,1 0 0,0-2 9,-3-4-10,-2-1 1,-2-3 0,-5 1-11,0-3 9,-2 1 2,-2-6 0,-4-3-1,-1-2-3,-3-6 4,0 2-7,0 2 6,-4 1-8,-10 2 9,-2 3 0,-1 3-12,-1 4 10,-1 4 0,1 4-8,2 3 5,5 0 7,5 0-2,5 0 0,1 0 7,0 0-15,0 0 6,0 4 2,10 6-5,2 0 10,5-2-5,3 2 0,3-6 8,4 0-8,0-2 2,-1-2-1,1 0 5,-3 0 1,-6 0-7,-2 2 0,-1-1-1,-1 2 1,1 2 0,-3-1 0,0 2 0,-5 1 0,-1 1-4,-1 3 2,2 1 4,-1 1 21,-2 1-21,2 1 4,1-2 13,-2 0-19,1-1 12,0-2-4,3-1-8,1-1 6,4-2-3,2 0-3,2-5 12,3-1-11,3 0 5,2 0-6,-1 0 2,-1-4-2,-4-2 2,-1 0-4,-6 0 0,-3 2-43,-5 3-26,-3 0-74,-2-1-172</inkml:trace>
  <inkml:trace contextRef="#ctx0" brushRef="#br0" timeOffset="290998.6272">18034 4737 154,'0'0'259,"0"0"-238,0 0-5,0 0-6,0 0 55,-6 86 65,6-38-66,0 4-11,0 0-19,2-4-15,5-3 12,-1-6-18,2-3-4,-1-2 3,0-4-9,-4-4 21,0-5-20,-3-3 0,0-3 1,0-6-4,0-3-1,0-5 0,0-1 0,0 0-1,3 0-3,2-3 0,1-15-2,4-6-1,4-3-3,2-2 1,1 5-3,0 5 9,0 3 3,1 6 0,-2 6-6,5 2 9,-2 2-3,1 0 0,1 9-4,-6 6 1,0 3 3,-6 4 0,-2-1 14,-1 0-13,-3 1 5,-3-2-4,0-2 3,-10-2-5,-12 1 3,-1-2-2,-4-2 0,2-3-1,5-6 0,2-2-1,6-2-13,4 0 9,3 0 5,2-5 0,1-1-7,2 0 7,0 3 0,0 0 0,0 3-7,3-1 7,8 1 1,7 0 2,4 0 7,3-2-6,5-3-4,1-1 0,7-3 11,2-1-13,1-4 2,2 1 0,-7-1-5,-8 0 1,-4 3 2,-9-3 0,-2-1-10,-5-2 7,-4-1 5,1 2 0,-4 1 1,-1 4 6,0 2-7,0 3 8,0 1-4,0 3 15,0 0-12,0 2 6,0 0-13,0 2-1,0 11 1,2 5-4,4 2 11,2-2-4,0-2-3,1-1 0,3-2 0,-2-5 2,4-1-2,2-4 0,3-3-8,1 0 5,1 0-12,-1 0 15,-3-7-8,-1-3 9,-4-2-1,-1-3 0,-1-6 6,1-6-6,-1-5 5,4-6-2,-4-2 8,2-2-6,-3-3-5,-3 1 11,0 3-10,-3 7 25,-1 8-14,-2 13-1,0 5 20,0 6-19,0 2 1,0 8-13,0 25-19,0 16 17,-3 12 2,-2 5 0,2-4 6,1-6 0,2-7-6,0-8 0,3-5 0,15-6-2,3-7 2,6-8-4,6-10 3,0-5-81,5 0 8,-5-17-202</inkml:trace>
  <inkml:trace contextRef="#ctx0" brushRef="#br0" timeOffset="291333.6794">18625 5028 508,'0'0'52,"0"0"-30,0 0 82,81 4-46,-37-4-25,6 0-2,8-4-19,0-5-4,-3-2 3,-7 4-11,-9-1-3,-7 1-15,-3 2-2,-7 1-32,-10 0-142,-10 0-116</inkml:trace>
  <inkml:trace contextRef="#ctx0" brushRef="#br0" timeOffset="291549.8448">18574 4859 558,'0'0'156,"0"0"-156,0 0-30,0 0-33,0 0-18,0 0-104</inkml:trace>
  <inkml:trace contextRef="#ctx0" brushRef="#br0" timeOffset="292505.7827">19020 5347 155,'0'0'25,"0"0"66,0 0 9,0 0-34,79 17-4,-50-17 5,4-5-8,0-8-26,1-4-22,3-3-10,-4-2 9,1-1-9,-6 0-1,-6-1 15,-6 2-14,-7 0 8,-9-1-8,0 2 8,0-2-11,-14 0 7,-4 4-5,0 1 3,-1 3-2,0 4-1,2 4 0,1 5 3,5 2 0,5 0-3,3 0 0,3 0-4,0 0 4,0 0-6,3 8 3,9 1 6,8 0 0,5-2-2,1-2 2,5-2 2,-1-2 1,0 3-6,-2-1 1,-6 2 6,-1 6 0,-6 4-7,-4 3 1,-4 5 34,-3 2-31,-2 1 14,-2 0 2,0-5-13,3-2 2,1-2-9,3-4 0,6-2 1,2-4 2,10-7-6,5 0-2,4-1-42,7-16-19,-3 0-164,-2 1-265</inkml:trace>
  <inkml:trace contextRef="#ctx0" brushRef="#br0" timeOffset="293940.3961">20063 5052 424,'0'0'120,"0"0"-39,0 0 10,0 0-46,-92-12-25,72 12 26,-4 18-45,2 5 14,1 2-2,3 2-4,6-1 18,2-5-19,7-3-3,3-3-2,0-3 1,0-3-4,9-3 0,6-3-9,5-2 6,3-1-11,-1 0 1,-1 0 13,-3-3-36,-1-5 18,-4-3 0,-1-2 5,-5 2 12,-4 2 2,-1 1 2,-2 4 43,0 1-24,0 2 2,0 1-16,0 0-3,2 0-10,1 0 2,1 0 3,5 0-5,1 4 11,2 3-6,5 0 0,0-4 3,5-1-7,0-2 5,5 0-1,-1-1 0,0-10-7,-5-2-1,-2-1 6,-5-2 1,-1-3 1,-7-1 1,-3-1-1,-3-3 0,0-1 2,0 2-3,-9 2 1,-1 2-3,2 4 2,2 3 2,-1 4 0,2 4 21,1 1-21,2 3 11,2 0-12,0 0 2,0 0-9,0 0 3,0 0 4,0 0-6,12 0 8,-1 1-2,5 4 0,-3-2 0,4 2 0,-1-1 0,0 2 0,1 2-3,-1 0 10,-2 3-7,-2 2 0,-3 4 0,-2 0-6,2 1 6,-2 1 0,-2 0 2,1-1 3,-3-5-7,2-1 2,-1-3 0,2-3 0,-2 0 0,4 0 0,-4-3 0,4 0 0,2 0-2,1-3 2,1 0-1,1 0-10,-1 0 11,4-12 0,0-4-5,1-1-7,0 1 11,-4-1 0,-2 2-3,-2 3 0,-2 1 5,-3 6-1,-1 0 15,-1 3-15,-2 2 19,0 0-19,0 0-11,1 0 5,4 7 8,4 3-2,0 1 3,-2-1 2,1-2-5,2-1 0,2-1 1,7-3-2,6-3 2,6 0-1,2 0 0,-2-9 0,-1-3-4,-5-1-3,-3-1-3,-2 0 6,-7 2 4,-5 3 0,-5 2 5,-2 4-5,-1 3 37,0 0-11,0 0-21,0 0 0,0 18-5,0 9 0,0 9 14,0 7-13,-1 5 21,-10 1-11,-1 4-3,-3-2 8,0 0-16,2-4 4,1-4-4,0-5 4,-1-6-4,-2-5 0,0-9 1,3-6-4,0-8-9,6-4 6,0 0 5,5-12-17,-1-7 18,2-5-10,0-2 10,12-4 0,9-2 0,7-1 0,8 0-4,5 1-30,1 1 13,-3 2-18,-3 4-21,-3-1-75,-3 3-131</inkml:trace>
  <inkml:trace contextRef="#ctx0" brushRef="#br0" timeOffset="298620.835">22379 4758 201,'0'0'93,"0"0"-69,0 0 47,51-78 8,-32 60-35,3 1 9,1 1-10,1 4-20,-1 1 17,4 7-21,1 4 8,2 0-5,0 15-15,-2 12-6,-2 9-1,-2 6 0,-6 8 24,-12 4-24,-6 5 0,-3 1 10,-18-4-3,-4-4-6,-5-6-1,1-6 0,-2-6 0,0-5 0,1-6 0,7-7 5,6-3-5,7-8 0,9-3 7,1-2-4,0 0 14,0 0-12,0 0-1,6 0-4,16 0 5,10 0-3,5-7 1,9-1-3,5 0 4,1 0 4,3 1-16,-1 0-27,0 0-97,-2-3-171</inkml:trace>
  <inkml:trace contextRef="#ctx0" brushRef="#br0" timeOffset="298917.4981">23202 4927 346,'0'0'145,"0"0"-133,0 0 11,0 0 33,84 0-46,-57 0 9,2-1-12,1 1-4,0 0-6,-5 0-20,-2 0-93,-5 0-108</inkml:trace>
  <inkml:trace contextRef="#ctx0" brushRef="#br0" timeOffset="299855.181">23913 4613 385,'0'0'103,"0"0"-73,0 0 14,0 0 1,0 0-28,0 0 15,13 79 54,-10-29-45,-2 4-5,-1 0-18,0-1-4,0-7 12,0-5-24,0-9 1,0-8-3,3-5 0,3-3 0,3-3 1,0-5 2,5-4-6,3-4 4,7 0-3,3 0 0,3-6-18,-3-5 6,0 1-22,-3 2-40,-4 2-82,-4 2-144</inkml:trace>
  <inkml:trace contextRef="#ctx0" brushRef="#br0" timeOffset="300255.8589">24402 4616 368,'0'0'220,"0"0"-153,0 0-63,0 0 8,0 97 31,3-50 16,1-2-22,2-4-28,0-3 17,-1-6-24,-1-3 4,1-5-6,-1-3-2,-3-4 1,2-4-29,3-5-88,1-5-165</inkml:trace>
  <inkml:trace contextRef="#ctx0" brushRef="#br0" timeOffset="300509.7533">24466 4609 419,'0'0'125,"0"0"-63,0 0-25,0 0-1,0 0 19,100-42-29,-69 40-10,0 2-6,1 0-5,-5 0-10,-6 9-1,-4 2-33,-7 4-60,-7 3-78,-3 2-68</inkml:trace>
  <inkml:trace contextRef="#ctx0" brushRef="#br0" timeOffset="300710.2922">24427 4889 187,'0'0'118,"0"0"13,0 0 3,0 0-29,0 0-47,96 8-27,-66-8-7,-1-2-21,0 1 2,-9 1-5,-7 0-77,-10 4-123,-3 11-86</inkml:trace>
  <inkml:trace contextRef="#ctx0" brushRef="#br0" timeOffset="300910.83">24449 5085 214,'0'0'92,"0"0"-14,0 0 62,0 0-60,82 1-14,-46-1-34,6-7-22,4-1-10,-2 1-2,-2 3-11,-2-1-20,-2 0-113,-2-2-108</inkml:trace>
  <inkml:trace contextRef="#ctx0" brushRef="#br0" timeOffset="301358.5213">24954 4629 150,'0'0'162,"0"0"-84,0 0 52,0 0-73,0 0-54,0 0 75,4 83 18,8-44-62,-3 2 6,0-1-21,4 2-4,1-3-2,2-1-13,1-5 33,1-6-33,-5-6 4,2-6 1,-6-5 2,0-7-7,-2-2 0,1-1 3,1 0 1,4-12-3,1-11 10,2-7-1,-1-7-4,0-7-6,-5-1 0,1-2-19,-4 2 17,1 1-10,-4 4-25,-1 6 5,-3 11-46,0 7-11,0 12-46,0 4-108,0 0 19</inkml:trace>
  <inkml:trace contextRef="#ctx0" brushRef="#br0" timeOffset="301674.9619">25451 4596 641,'0'0'156,"0"0"-149,0 0-3,0 0 2,7 89-1,-4-45 38,0-1-7,0-1-36,0-2 14,0-2-9,-1-2-5,-1-5 0,-1-6 0,0-4-11,0-7-24,0-5-49,0-6-78,0-3-143</inkml:trace>
  <inkml:trace contextRef="#ctx0" brushRef="#br0" timeOffset="301928.8967">25495 4572 312,'0'0'336,"0"0"-273,0 0-33,0 0-6,0 0-3,0 0 4,87-51-15,-57 48-6,-2 3-4,-2 0 3,-4 0-6,-4 8-27,-8 6-66,-5 4-102,-5 2-7,0 4-55</inkml:trace>
  <inkml:trace contextRef="#ctx0" brushRef="#br0" timeOffset="302113.6677">25489 4784 210,'0'0'111,"0"0"1,0 0 64,0 0-89,93 8-45,-62-8-30,-4 0 1,-6 0-18,-3 0 5,-8 0-49,-7 7-93,-3 4-145</inkml:trace>
  <inkml:trace contextRef="#ctx0" brushRef="#br0" timeOffset="302314.2052">25484 5052 417,'0'0'98,"0"0"-69,0 0 62,0 0-64,85-16-1,-57 8-14,-1-1-6,1 3-6,0 0-35,-1 1-107,4 2-121</inkml:trace>
  <inkml:trace contextRef="#ctx0" brushRef="#br0" timeOffset="302777.7653">25922 4576 407,'0'0'225,"0"0"-157,0 0-50,0 0-5,0 0-11,0 0 52,24 109-14,-21-67-16,-3 0 14,0 4-21,0 1 4,0 0-8,-6-5 15,2-9-13,4-8-15,0-5 0,0-6 3,16-5 2,5-3-5,9-6 11,8 0-11,4-3 7,2-11-7,-3-1 0,-5 0 0,-3-1-27,-2-1-17,-2 2-10,-6 1-47,-5 3-179</inkml:trace>
  <inkml:trace contextRef="#ctx0" brushRef="#br0" timeOffset="303902.8254">27466 4486 345,'0'0'118,"0"0"-40,0 0-30,0 0-48,0 0 31,0 101 29,0-51-7,0-2-3,0-3-46,0-2 6,9-4-10,9-1 8,7-2-4,8-2-3,6-6-1,4-7 4,5-7 0,-2-10 2,0-4-6,-2 0 5,-7-12-5,-8-4 2,-9-5-2,-7-4 19,-6-3-17,-6-4 12,-1-3-11,0-4 1,0-3-7,0 0 3,0-4-13,0 3-36,0 6-129,0 8-99,-1 14-57</inkml:trace>
  <inkml:trace contextRef="#ctx0" brushRef="#br0" timeOffset="304266.1711">28211 4513 450,'0'0'149,"0"0"-106,0 0-42,0 0 0,0 0 0,0 116 60,3-69 22,0-7-64,-2-1 8,-1-7-22,0-1 0,0-2-3,0-3-2,0-4-14,-3-5-9,2-6-54,1-10-71,0-1-195</inkml:trace>
  <inkml:trace contextRef="#ctx0" brushRef="#br0" timeOffset="304652.1354">28242 4533 379,'0'0'134,"0"0"-57,0 0 42,0 0-51,0 0-7,0 0-61,16-2-4,2 38 4,6 10 13,-3-3-1,0-1-10,1-3 5,4-3-2,0-5-3,3-6-2,1-4 19,-3-7-15,-3-8-2,-4-3-2,-3-3 2,1 0 8,-1-15-9,-1-7 13,0-3-10,-6-5 2,-1-3-4,-4-5-2,-1-1 0,-4-1 0,0-6 0,0 3 0,-4-1 0,-5 7-15,1 6 4,1 9-31,1 8-18,3 5-78,3 8-246</inkml:trace>
  <inkml:trace contextRef="#ctx0" brushRef="#br0" timeOffset="304984.1891">28855 4417 273,'0'0'453,"0"0"-415,0 0-23,0 0-7,0 0 7,0 0-12,44-5 5,-7 2 10,3-3-18,2 2 0,-5 1 3,-3 1-3,-9 2-25,-8 0-62,-5 0-75,-9 2-42,-3 2-91</inkml:trace>
  <inkml:trace contextRef="#ctx0" brushRef="#br0" timeOffset="305206.9904">28964 4504 311,'0'0'109,"0"0"-40,0 0 77,-1 102-34,1-73-73,0-1-1,0 0-22,4-1-9,-1-2 1,-2-2-8,1-3 0,-2-4-3,0-3-35,0 1-107,0-2-197</inkml:trace>
  <inkml:trace contextRef="#ctx0" brushRef="#br0" timeOffset="305369.7694">28921 4868 292,'0'0'281,"0"0"-226,0 0-52,0 0 41,0 0 6,0 0-42,121-28 1,-76 13-9,-4 1-55,-8 3-137,-11 3-90</inkml:trace>
  <inkml:trace contextRef="#ctx0" brushRef="#br0" timeOffset="305739.4568">29371 4368 403,'0'0'144,"0"0"-116,0 0-3,0 0 25,0 0-7,116 5-4,-73 0-18,0-1-19,1-1 21,0-3-23,2 0 2,-6 0-7,-5 0-99,-12 0-165</inkml:trace>
  <inkml:trace contextRef="#ctx0" brushRef="#br0" timeOffset="305986.8807">29601 4403 160,'0'0'230,"0"0"-139,-22 83 56,16-46-25,0 3-46,4-6-28,2 0-5,0-5-43,0-1 8,0 0-8,0-1 4,0-1-4,0-3 0,0-3-2,5-4-26,3-3-38,3-2-50,3-5-136,3-6-89</inkml:trace>
  <inkml:trace contextRef="#ctx0" brushRef="#br0" timeOffset="306557.0055">30094 4405 747,'0'0'73,"0"0"-71,0 0 0,0 0 4,0 0-6,-20 106 30,5-59-17,2 0 2,-2-5-5,1-4-9,-2-4 27,2-5-24,1-6-2,6-7 6,4-7-8,3-5-5,0-4-25,0 0-17,0-6 28,9-15 0,8-9 6,3-7-12,-1-7-20,-1-2 24,-1-6 19,-1-2 2,-2 3 3,0 4-3,-2 8 15,-2 12 21,-2 9-27,-3 9 31,-2 7 2,0 2-21,3 2-16,3 22 0,6 12-5,-2 11 25,0 6-24,-5-1 18,-2-1-9,-3-6-3,0-4 1,1-5-6,-1-7-2,2-5 1,-2-6-1,-2-4-2,1-6-28,-2-3-36,0-5-25,0 0-189,0 0-129</inkml:trace>
  <inkml:trace contextRef="#ctx0" brushRef="#br0" timeOffset="306741.9409">30046 4599 494,'0'0'103,"0"0"-83,0 0-20,0 0 3,85-2 0,-58 1 10,3-4-13,1 1-42,-4-2-269</inkml:trace>
  <inkml:trace contextRef="#ctx0" brushRef="#br0" timeOffset="307111.4524">30437 4376 453,'0'0'231,"0"0"-162,0 0-27,0 0-37,0 0 8,0 92 27,-3-44-15,-2 0 15,-1-1-36,3-6 13,-1-4-17,1-7 7,0-4-13,-1-8 6,4-6-8,0-3-6,0-3-61,0-3-26,0-3-100,1 0-120</inkml:trace>
  <inkml:trace contextRef="#ctx0" brushRef="#br0" timeOffset="307559.4143">30447 4371 403,'0'0'189,"0"0"-60,0 0-49,0 0-34,0 0 18,0 0-55,43-57 0,-23 57-9,1 0-18,3 14 14,-1 5-4,-6 5 8,-5 1-1,-11-1-8,-1 0-2,-9 0-8,-18 0-28,-6-3 16,2-3-27,0-7-10,9-6 68,12-3 0,6-2 1,4 0 31,0 0-16,0 0 20,0 0-34,0 5 0,12 4 2,3 2 9,4 2-2,4 2 8,-4 1-12,4 4 4,0-1-10,0 2 1,-1-1 6,1-5-2,-6-1-6,-2-4 0,-4 3-21,-2-3 1,-3 1-44,-5-3-109,1-1-128</inkml:trace>
  <inkml:trace contextRef="#ctx0" brushRef="#br0" timeOffset="307991.7308">31130 4293 271,'0'0'277,"0"0"-186,0 0-63,0 0-6,0 0 3,0 0 2,-39 92 21,16-50-1,-4 2-41,0-2 32,3-1-36,3 1 6,0-4 3,2-4-1,1-3-1,2-5-9,4-3-4,2-5-4,2-3-31,2-6-42,1-7-134,2-2-274</inkml:trace>
  <inkml:trace contextRef="#ctx0" brushRef="#br0" timeOffset="308261.0663">30857 4314 211,'0'0'580,"0"0"-536,0 0-43,0 0-1,0 0-3,0 0 3,45 74 13,-27-42-6,-4-1-6,0 1-1,-1-4 0,0-3-1,-1-4 1,1-8-50,-1-8-137,-3-4-262</inkml:trace>
  <inkml:trace contextRef="#ctx0" brushRef="#br0" timeOffset="322912.2921">1984 7246 99,'0'0'68,"0"0"10,0 0-14,0 0 21,0 0-14,0 0-17,0 0-8,0-10-16,0 9 10,0 1-9,0-2-8,0 2 7,0-2-19,0 2 0,0-1-2,0 1-4,0 0-5,0 0 0,0-2 5,-3 2-5,0 0 7,0-1-1,-3 1-3,0 0 2,1 0-7,-3 0 2,2 0-7,-5 3 6,-2 9 1,1 5 0,-4 4 0,2 2 2,3 3-3,1 4 1,1 4-1,0 2-3,6 3 4,0 2 0,3 2-2,0 0 6,0 0-4,0-4 0,9-6 2,3-3 10,0-7-12,0-4 0,-3-3 1,4-5 7,-2 0-8,1-5 0,1-3 2,1-3 1,2 0 1,-1 0 0,9-13 7,-5-5-6,6-5 2,-2-5-7,1-3 2,-2-3 7,3-4-9,-8 2 4,1 2-1,-8 5 2,-5 3-4,-5 2-1,0 0 3,0 0 13,-11-1-7,-5 0-6,-2-2 6,0 0-7,-4 3-4,4 6-1,-6 4-16,-1 5 1,2 8-25,-4 1-43,2 3-82,-2 16-76,3 5-11</inkml:trace>
  <inkml:trace contextRef="#ctx0" brushRef="#br0" timeOffset="323729.9953">2436 7264 213,'0'0'240,"0"0"-146,0 0-25,0 0-5,0 0-49,0 0 36,0 103 17,6-58-44,3-1 6,-2-2-10,1-6-18,-2-3 14,4-3-16,-4-1 1,0-2 2,0-3 0,-1-4-3,-1-6 0,0-4-32,-1-6 5,-1-1-44,-2-3-57,0 0-8,0-4-63</inkml:trace>
  <inkml:trace contextRef="#ctx0" brushRef="#br0" timeOffset="324068.4897">2436 7317 26,'0'0'270,"0"0"-197,-14-76 72,14 55-31,0 2-36,0 4-24,5 1-45,10 3 8,6 3-17,4 3 3,2 5-13,1 0 9,-5 13 1,-1 9-11,-6 7 7,-8 1 4,-8 3 1,0 2 3,0-2 14,-12-1-11,-4-4-6,-4-1 8,1-6 0,-2-6-13,3-3 4,0-1-77,2-1-75,1 1-51,3-4-48</inkml:trace>
  <inkml:trace contextRef="#ctx0" brushRef="#br0" timeOffset="324585.0667">2782 7231 389,'0'0'267,"0"0"-208,0 0-34,0 0-15,0 0 2,0 0-10,6 98 43,1-51-28,-2-4 11,1-1-14,0-1-8,-1-5 3,0-4-1,0-5-8,1-4 0,-2-7-2,-1-5-7,-1-4-9,-2-5-28,3-1-13,-3-1-82,0 0 6,0-9-34</inkml:trace>
  <inkml:trace contextRef="#ctx0" brushRef="#br0" timeOffset="324854.6447">2812 7169 466,'0'0'173,"0"0"-143,0 0-4,0 0 21,0 0-22,0 0-5,36-67-18,-5 64 4,5 3 2,1 0-7,-1 0 6,-2 0-7,-5 6-11,-7 8-51,-7 4-89,-9 4-70,-6 5-33</inkml:trace>
  <inkml:trace contextRef="#ctx0" brushRef="#br0" timeOffset="325055.1903">2794 7458 149,'0'0'258,"0"0"-193,0 0 5,0 0 45,0 0-53,82-18-43,-52 10-4,0-2-11,3 6 1,-8 4-10,-1 0-5,-9 11-72,-11 10-55,-4 7-53,0 3 15</inkml:trace>
  <inkml:trace contextRef="#ctx0" brushRef="#br0" timeOffset="325255.7405">2858 7704 173,'0'0'260,"0"0"-206,0 0 3,0 0 3,0 0-8,0 0 11,28 0-14,-6 0-15,6-11 2,9-3-32,3-3-2,2-1 1,3 0-3,-6 3-41,-2 1-123,-9 4-278</inkml:trace>
  <inkml:trace contextRef="#ctx0" brushRef="#br0" timeOffset="325688.0446">3239 7200 469,'0'0'59,"0"0"-43,0 0 23,0 0 84,22 111-44,-16-66-50,0 0 1,4-3-17,-2-2-8,-4-7 6,-1-3-7,0-6-1,-1-3-3,-2-6 0,0-6-1,0-1-25,0-7-33,0-1-69,0 0-141</inkml:trace>
  <inkml:trace contextRef="#ctx0" brushRef="#br0" timeOffset="326136.0044">3253 7130 453,'0'0'98,"0"0"-29,0 0 1,0 0-22,0 0-3,0 0-41,80-67 7,-43 67-1,-3 7-9,-1 13-2,-12 7-9,-5 3 3,-13 6 7,-3 2 7,-9 1 1,-19 2-8,-5-4-3,-4-5-2,6-9 1,8-12 4,7-6 6,10-5-4,4 0 7,2 0 11,0 0-13,0 0 3,9 0-8,17 0-2,8 2 32,5 4-22,2-1 0,-6 6-7,-7 1 8,2 1-9,-6 1-2,-5 2 0,-4-2-3,-4 0-22,-4 0-28,-2-4-46,-5-2-351</inkml:trace>
  <inkml:trace contextRef="#ctx0" brushRef="#br0" timeOffset="326837.5346">3797 7111 54,'0'0'452,"0"0"-385,0 0-66,0 0 49,0 0 37,1 117-12,-1-65-35,0 3-29,0 0 17,-3-9-22,0-4 2,2-11 7,-1-8-6,2-3-6,0-5-3,0-6 1,0-4 0,0-4-1,0-1 0,0 0-2,0-6-3,0-17-3,0-11-11,0-13-8,0-10 20,2-4-13,4-5-5,2 6 21,-2 6-8,2 9 12,-2 7 4,-1 14-4,-2 11 45,1 7-9,-1 6-7,4 0-24,10 9 3,8 17-8,5 10 18,0 6-12,-3 6 25,-5 2-13,0-1 1,-7 1 15,-1-5-28,-1-6 0,-5-3-6,-1-7 6,0-8-16,-2-4-14,-2-9-38,-3-3-33,0-5-135,-3 0-221</inkml:trace>
  <inkml:trace contextRef="#ctx0" brushRef="#br0" timeOffset="327053.6992">3819 7400 549,'0'0'182,"0"0"-182,0 0-9,0 0 9,0 0 5,85-59 4,-54 53-9,-4 2 0,1 2 0,-8 2-27,-1 0-135,-8 0-196</inkml:trace>
  <inkml:trace contextRef="#ctx0" brushRef="#br0" timeOffset="327476.5588">4116 7086 68,'0'0'534,"0"0"-435,0 0-58,0 0-37,0 0 31,0 0 11,91-16-42,-49 12 29,4-4-26,0 1 4,-1-2-9,-5 2 5,-7 3-7,-5 3 0,-5 1-19,-2 0 16,-4 0-29,-6 0-32,-2 0-88,-7 0-133</inkml:trace>
  <inkml:trace contextRef="#ctx0" brushRef="#br0" timeOffset="327723.9622">4368 7031 473,'0'0'184,"0"0"-161,0 0-4,-2 78 45,2-37 16,0 1-44,0 4 11,2-2-6,4-3-30,0-2 0,2-5-11,-1-6-4,0-4 1,1-4-53,-2-5-39,1-5-167,-7-2-296</inkml:trace>
  <inkml:trace contextRef="#ctx0" brushRef="#br0" timeOffset="328376.2036">4937 7061 155,'0'0'201,"0"0"-48,0 0-26,0 0-23,0 0-55,0 0-41,-2-4-1,5 4-1,18 0-6,7 1 32,5 2-23,-2-3 4,1 0-11,-4 0 7,-1 0-13,-5-3 4,-4-3-40,-6 0-23,-9 4-178,-3 0-167</inkml:trace>
  <inkml:trace contextRef="#ctx0" brushRef="#br0" timeOffset="328610.0009">4993 7078 296,'0'0'240,"0"0"-225,0 0 56,0 0 33,0 89-57,0-57 9,0 4-32,3 3-8,3 3 14,0 1-27,-5-1 5,2-1-3,-1-8 5,-2-2-20,0-9 6,0-4-46,0-3-61,-2-3-237</inkml:trace>
  <inkml:trace contextRef="#ctx0" brushRef="#br0" timeOffset="328794.8346">4937 7592 596,'0'0'128,"0"0"-74,0 0-13,0 0-18,0 0-1,0 0-21,59-7 25,-21-5-26,5-3 11,0 3-16,0 1 5,-4 4-34,-8 2-5,-7 5-88,-6 0-121,-3 0-201</inkml:trace>
  <inkml:trace contextRef="#ctx0" brushRef="#br0" timeOffset="329280.5792">5556 7086 312,'0'0'194,"0"0"-147,0 0 99,0 0-59,-89-10-69,70 33-5,0 7-13,4 10 12,0 9-1,6 2 2,6 3 0,3-2 20,0-8-32,12-6 12,10-7-9,5-10 7,6-10-12,3-6 6,4-5-5,2-6 4,-3-20-4,-2-4-5,-9-3-7,-5-3 4,-11-2 6,-9-2 2,-3-2 0,0-2-6,-12 2-3,-12 1 8,-4 2-2,-4 7 3,1 8-6,1 6 6,6 11-13,3 5-12,5 2-81,5 0-147,5 8-206</inkml:trace>
  <inkml:trace contextRef="#ctx0" brushRef="#br0" timeOffset="330145.9224">6030 7097 222,'0'0'121,"0"0"-101,0 0 23,0 0 14,0 0 24,0 0-39,0 2-20,0 19-2,0 9 3,0 6 26,0 5-13,0 2-27,0 1 17,0-4-22,0-4 0,0-5-4,3-2-7,0-7-42,3-5-21,-1-10 3,-1-7-127,0 0-82</inkml:trace>
  <inkml:trace contextRef="#ctx0" brushRef="#br0" timeOffset="330552.4453">6017 7144 188,'0'0'139,"0"0"-53,0 0-5,0 0 8,0 0 15,0 0-38,-2-47-66,17 75-7,5 9 7,5 7 35,3 2-8,-1 1-11,4-5-14,1-1 7,-1-6-8,5-5-1,-3-6 16,-5-6-12,-4-5 0,-5-4-1,-5-4-3,-5-2-2,-5-3 2,-3 0 0,-1-3 12,0-17 11,0-10-7,0-6-12,0-3 0,-1-5-4,-12 0 0,2 5-13,-2 5 9,2 4-8,1 9-4,0 3 4,2 5-35,5 6-20,3 4-126,0 3-80</inkml:trace>
  <inkml:trace contextRef="#ctx0" brushRef="#br0" timeOffset="331602.1835">7295 7091 270,'0'0'209,"0"0"-157,0 0 27,0 0 21,0 0-56,0 0-37,-61 24 5,48-1-7,2 6 5,4 3 20,2 0-21,2 6 18,3-2-10,0-3-10,5-1 7,8-6-12,5-5 0,6-2 4,0-7 0,6-4-6,3-8 0,-2 0 2,2-3 6,-3-13-8,-7 0 0,-3-1-5,-8-1 0,-6-1 5,-5-4 0,-1-2-5,0-4 0,-4 3 4,-16 0 1,-4 0-8,-1 2 8,3 1 0,5 4 0,1 2-5,10 5 5,1 4 0,2 4 4,3 3 4,0-1-5,0 2-6,8 0 3,17 0-4,8 0 4,6 0 1,1 0 2,-4 7-1,-3 6 3,-5 2-5,-7 1 0,-2 2 4,-5 1-4,-2 3 0,-6 1 0,-5-2 12,-1 1-7,0-2-2,0-4-3,0-4 5,0-6-9,0-6 4,0 0 0,0 0-1,2 0 9,5-19-8,2-10 0,3-7-5,4-3 2,-2-2-11,2 6 14,-5 6-4,-1 8 7,0 7-3,-4 8 0,-1 6-7,4 0 2,1 12-3,2 12 8,-1 7 14,-1 3-4,1-1-7,-2-3-3,1-1 12,-1-7-18,2-4 6,0-4-13,3-8 3,2-6-70,7 0-99,-4-17-300</inkml:trace>
  <inkml:trace contextRef="#ctx0" brushRef="#br0" timeOffset="332520.0655">9068 7030 323,'0'0'132,"0"0"-52,0 0 54,0 0-53,0 0-31,-90-50-14,66 51-30,-1 21-1,-2 6-5,0 7 7,2 4-7,8 0 0,3-1 3,8-5 4,6-3-6,0-6 2,6-1 3,11-7-6,4-5 0,5-6 0,4-5-3,1 0-3,4-11-11,-5-10-4,-7-2-1,-2 0-10,-6-1 24,-5 1-7,-4 0 11,-3 6 4,-3 4 1,0 7 13,0 4 69,0 2-55,0 0-12,0 9-16,0 9 0,6 5 0,0-4 0,6 1 0,0-2 5,4-3-2,1-1-6,2-6 1,9-3-25,2-4-17,3-1-61,-2 0-250</inkml:trace>
  <inkml:trace contextRef="#ctx0" brushRef="#br0" timeOffset="333403.2211">10598 6650 445,'0'0'77,"0"0"-51,-91-24 79,60 24-69,1 0-17,2 14 0,8 4-4,1 3 14,13 7-22,3 4 8,3 6 20,0 2-17,12 2-9,9 0-1,0-2-5,9-4-6,4-1 1,2-7 2,1-2 2,2-1 0,-8-1-1,-4-1 3,-8 0-2,-7-1-2,-6 1 0,-6-2 2,0 1 6,-4-2-6,-14-2 10,-6-3-7,-4-4-4,-7-5-1,-2-5 0,-5-1 0,0 0-3,1-6-23,5-6 5,5 0-9,4 0-15,12 1-9,6 0-77,6-2-192</inkml:trace>
  <inkml:trace contextRef="#ctx0" brushRef="#br0" timeOffset="333807.8257">10840 6660 410,'0'0'243,"0"0"-184,0 0-54,0 0-5,0 0 35,0 0-3,97 10 18,-54-5-25,-1-2-19,3-3-1,-1 0 0,-3 0-5,-5 0 0,-5 0-46,-7-3-20,-8 3-88,-8 0-111</inkml:trace>
  <inkml:trace contextRef="#ctx0" brushRef="#br0" timeOffset="334055.2381">11019 6712 545,'0'0'135,"0"0"-127,0 0 35,-16 96 30,14-60-40,2 10-9,0 0-4,0 4-17,0-2 39,0-6-36,0-3-5,0-4 5,0-3-3,0-7-6,0-4-19,0-6-53,5-6-63,8-7-221</inkml:trace>
  <inkml:trace contextRef="#ctx0" brushRef="#br0" timeOffset="334409.4652">11437 6700 540,'0'0'115,"0"0"-115,0 0-25,0 0 25,-2 119 55,-5-63 18,1 1-3,0-6-17,1-4-43,3-10 7,-3-5-17,2-6 8,0-5-11,0-5 3,0-4-4,0-4 3,3-7-50,0-1-10,0-3-19,0-15-70,0-9-116,0-7 61</inkml:trace>
  <inkml:trace contextRef="#ctx0" brushRef="#br0" timeOffset="334678.703">11413 6878 117,'0'0'101,"13"-84"53,-7 52 2,2 2-15,-2 7-30,-2 8-55,-1 4 1,-1 9-15,-1 2-32,7 0 8,5 7-17,4 17-1,2 9 29,-4 6-27,1 7 11,-4 2-6,1 3-3,-5-2 18,4-5-21,-3-5 0,-3-7 0,0-5 3,-2-4-4,2-7 0,-1-4-26,-1-6-16,-2-3-40,-2-3-22,0 0-118,-12-3-262</inkml:trace>
  <inkml:trace contextRef="#ctx0" brushRef="#br0" timeOffset="334841.4855">11450 6989 677,'0'0'0,"0"0"-2,0 0-1,102-60-56,-80 52-30,-7 4-14,-3 1-140</inkml:trace>
  <inkml:trace contextRef="#ctx0" brushRef="#br0" timeOffset="335458.7856">11726 6699 430,'0'0'57,"0"0"-50,0 0 45,112-41 6,-64 30 22,4 1-27,-1-2-7,-2 3-23,-9 1-16,-7 5-7,-7 2 0,-9 1-27,-5 0-23,-9 0-126,-3 0-61,0 0 23</inkml:trace>
  <inkml:trace contextRef="#ctx0" brushRef="#br0" timeOffset="335712.7241">11939 6617 224,'0'0'292,"0"0"-198,0 0-48,0 0 38,-3 85 4,3-51-46,0 4-21,0 3 5,3 3-15,2 3-3,-2-1 14,3-3-11,-1-1-2,1-7-9,-1-5 0,1-6-6,3-4 0,3-5-36,2-7-20,5-8-77,1 0-222</inkml:trace>
  <inkml:trace contextRef="#ctx0" brushRef="#br0" timeOffset="336029.1595">12430 6647 503,'0'0'185,"0"0"-140,0 0-13,0 0-29,0 0 41,12 94-2,-9-51 3,0 3-6,-1-1-30,1-2 2,0-1-11,-3-6 4,3-4 3,-3-8-6,0-6-2,1-7-9,-1-6-56,0-5-13,3 0-100,-1-7-106</inkml:trace>
  <inkml:trace contextRef="#ctx0" brushRef="#br0" timeOffset="336276.564">12439 6617 577,'0'0'109,"0"0"-80,0 0 11,0 0-6,0 0-26,97-72-3,-64 68-3,2 2-1,-3 2 2,-2 0 1,-7 9-4,-6 8 0,-6 2-15,-7 2-29,-4 3-66,0 0-48,-20 1-86</inkml:trace>
  <inkml:trace contextRef="#ctx0" brushRef="#br0" timeOffset="336495.8676">12471 6836 74,'0'0'381,"0"0"-290,0 0 1,0 0-18,0 0-31,0 0 16,65 2-45,-33-2 1,-2 0-15,-5 0 0,-10 0-1,-6 0-39,-9 14-30,0 7-53,-21 7-97,-12 6-131</inkml:trace>
  <inkml:trace contextRef="#ctx0" brushRef="#br0" timeOffset="336677.9811">12456 7094 338,'0'0'94,"0"0"-51,0 0 36,0 0-4,0 0 3,0 0-2,103 21-48,-69-21 6,-1-3-31,1-5-1,-1 0 2,0-1-4,-2 1-20,-4 4-30,-3 1-57,-9 0-95,-5 3-172</inkml:trace>
  <inkml:trace contextRef="#ctx0" brushRef="#br0" timeOffset="337702.5608">14145 6446 304,'0'0'40,"0"0"75,-84-20-11,56 20-28,1 0-26,2 0-45,1 0 3,7 9 20,4 6-4,5 5 7,4 7-22,4 3 0,0 5 6,1 4-12,18 2 9,6-2 0,5-2-12,-1-4 20,3 2-19,-2-4 2,-5 3 3,0 0-6,-4 1 0,-6-2-1,-4-1 5,-6-4-7,-5-4 3,0-3 0,0-4-6,-17-5 5,-7-3-2,-6-6-2,-4-3-15,-2 0 17,-3-5 0,0-8 0,5-5 3,6 3-35,8-2 24,4 5-6,7 2-52,6 0-21,3 2-66,0-2-161</inkml:trace>
  <inkml:trace contextRef="#ctx0" brushRef="#br0" timeOffset="338087.9878">14542 6523 540,'0'0'59,"0"0"31,0 0-33,0 0-46,0 0-7,-6 82 45,6-34-3,0 2-5,0 2-2,0-3-34,0-1 5,0-4-10,0-8 3,0-6-7,0-7 1,0-5-38,0-8-9,0-2-131,0-8-166</inkml:trace>
  <inkml:trace contextRef="#ctx0" brushRef="#br0" timeOffset="338388.6915">14519 6542 382,'0'0'173,"0"0"-68,0 0-5,0 0-71,0 0-9,64-81-10,-30 79-8,5 2-4,0 7-1,-4 14-7,-9 4 6,-5 4-7,-12-1 11,-4-1 7,-5-1-2,0-2 2,-6-6 2,-11-1-8,-2-5 16,-2-6-17,0-2 0,0-3 0,0-1-125,2 0-186,1 0-28</inkml:trace>
  <inkml:trace contextRef="#ctx0" brushRef="#br0" timeOffset="339268.6656">15097 6577 527,'0'0'77,"0"0"-6,0 0-37,0 0-7,-27 78-3,10-29 35,1 3-7,2-3-22,3-2 4,0-3-33,3-7 3,2-2 7,-4-2-11,4-7 0,0-4-1,2-4-4,2-7-4,2-6-52,0-5-8,0 0 9,3-8-59,9-15 87,1-10-44,1-9-65,-3-7-6,2-6 9,-3-2 98,5 1 37,-3 5 3,-3 2 67,3 6 35,-3 9 25,2 8 18,-1 10-34,-3 9-14,1 7-20,5 0-58,5 21-1,5 19 8,0 8-9,-5 5 13,0 1-8,-4-2 2,-1 0 8,-2-1-30,-2-6 11,1-6-13,-1-6 0,0-9-4,3-5 4,-5-8-5,-1-4-19,-3-6-54,-3-1-49,0-5-132</inkml:trace>
  <inkml:trace contextRef="#ctx0" brushRef="#br0" timeOffset="339453.5784">15141 6815 576,'0'0'77,"0"0"-61,0 0-16,0 0 2,112-17 1,-77 11-6,2-2-6,-5 1-91,-3 3-205</inkml:trace>
  <inkml:trace contextRef="#ctx0" brushRef="#br0" timeOffset="339792.1059">15714 6573 235,'0'0'342,"0"0"-244,-85-7-11,54 7-28,-3 17-8,2 10-40,4 7 15,10 7-3,10 4-18,8-1 24,0 2-20,11 0-4,10-4 7,3-4-3,6-9-9,4-6 0,1-7-21,0-8 8,1-8-37,0 0-16,1-8-41,-4-13-235</inkml:trace>
  <inkml:trace contextRef="#ctx0" brushRef="#br0" timeOffset="340124.1755">16100 6547 569,'0'0'175,"0"0"-159,0 0-12,10 78 49,-9-39 11,1 1-35,1 0 8,0-6-12,-3 3-22,1-4 6,2-2-7,-2-2 1,1-4-3,-1-5-6,1-3-15,-2-6-35,0-3-61,0-8-185</inkml:trace>
  <inkml:trace contextRef="#ctx0" brushRef="#br0" timeOffset="340393.7331">16133 6519 662,'0'0'87,"0"0"-52,0 0-33,0 0 10,0 0 14,0 0-21,74-75 5,-55 70-10,-2 5 0,0 0-3,2 0-14,0 2 1,0 6-10,-2 0-47,-3 2-24,-5 0-32,-6 4-3,-3 1-41</inkml:trace>
  <inkml:trace contextRef="#ctx0" brushRef="#br0" timeOffset="340609.6702">16157 6703 279,'0'0'138,"0"0"-79,0 0 82,0 0-26,0 0-44,0 0-29,20 3-23,1-3 15,1 0-26,-1 0-3,0 0-5,-5 0-3,-4 0-12,-3 4-30,-4 6-24,-5 5-67,0 3-142</inkml:trace>
  <inkml:trace contextRef="#ctx0" brushRef="#br0" timeOffset="340841.462">16117 7009 325,'0'0'241,"0"0"-215,0 0-1,0 0 65,0 0-20,0 0-18,40 0-3,-16 0-12,3 0-25,0 0 12,-2 0-18,-1 0-4,-4 0-2,-3 0 0,-3 0-9,-1 0-44,-4 0-71,-4 0-337</inkml:trace>
  <inkml:trace contextRef="#ctx0" brushRef="#br0" timeOffset="342429.8543">17969 6544 333,'0'0'87,"0"0"19,0 0 18,0 0-37,0 0-62,0 0 2,-86 8-24,72 23 2,0 9 17,1 5-14,5 4 7,5-3 16,3-1-31,0-4 19,5-3-15,9-4-2,8-3 3,4-8-1,7-7-2,7-11 2,1-5 1,1 0-2,-5-11-3,0-12-11,-11-3 9,-10 0-1,-9-4-6,-7 1 9,0-5-24,-10 1 15,-12-1-19,-8-2-11,0 3 5,2 1-2,2 4 24,7 3 7,1 6 10,3 4-1,0 5 1,8 6 4,2 1 46,4 3-22,1 0-20,0 0-13,0 0-15,10 7 14,11 4 1,4-2 0,8-4 8,6-5-3,3 0 0,2 0-5,-2-11 3,-3-6-6,0-4 3,-3-1 0,-4-4 5,-3-2-2,-4-1 4,-7-4-7,-5-2 10,-5-1-5,-5-2-1,-2 1-3,-1 6 17,0 3-17,0 9 6,0 10 13,0 4-12,-1 5 25,-2 0-18,0 11-13,-2 23-4,-2 19-1,1 15 3,5 8 11,1 6-9,0 4 21,0-1-18,4 1 1,6 3 13,-1-1-15,8 5-4,1 1 0,-1-1 1,0-1-3,1-9 2,-1-11 0,0-11-3,0-13 8,-1-15-5,-7-12 0,0-13-18,-2-8-8,1-6-18,0-24 44,-1-11-3,-7-9-39,0-2 18,-14-4 13,-9-1-5,-2 3 11,2 5 6,3 8-1,7 9 30,3 6-23,7 8 11,3 8 18,0-1-33,28 2 0,15-5-3,18-3 0,9-5-1,2 0 1,-5 1-33,-8 4-35,-12 5-190</inkml:trace>
  <inkml:trace contextRef="#ctx0" brushRef="#br0" timeOffset="343463.7228">20569 6526 346,'0'0'19,"0"0"22,0 0 32,85-58-6,-68 56 29,0 2-54,0 0 5,7 11-15,-1 17-28,3 4 26,-7 4-19,-4 2 3,-4-3 1,-5-3-7,-5-6-8,-1-5 0,0-4 7,0-6-5,0-5 1,0-5-3,0-1 8,0 0-2,0 0 14,0-12-15,0-9 5,0-6-13,0-8 3,9-5 0,9-2-10,6 1 6,3 5 4,1 7 0,-1 8-3,-6 9 1,0 9 2,-2 3-6,-1 6 6,1 17 0,-2 5 2,-2 2 8,-5 2-4,2-2 3,-2-1-9,3-1 0,0-5 0,0-4 5,2-2-10,0-6-14,6-5-59,4-6-66,2 0-203</inkml:trace>
  <inkml:trace contextRef="#ctx0" brushRef="#br0" timeOffset="344565.9614">22684 5920 520,'0'0'56,"0"0"-23,0 0 38,-88-51-30,62 51 1,-6 0-10,-2 15-31,-1 18 16,0 17-12,4 13 3,3 11 31,8 7-14,5-3 1,11-4 5,4-6-28,1-6 7,23-8-10,9-9 1,10-9-1,8-10 1,5-12 1,5-10 0,-1-4 2,-2-9-8,-4-14 1,-9-5-8,-8-7 9,-7-6-2,-6-5 4,-5-5-4,-7-2-21,-7 2 8,-5 2 5,-6 5-10,-21 5 15,-8 4-7,-8 6-17,-8 8-56,-4 9-217</inkml:trace>
  <inkml:trace contextRef="#ctx0" brushRef="#br0" timeOffset="344851.0225">22440 6234 435,'0'0'83,"0"0"-60,82 10 31,-49 5 17,4 6 10,-3 5-43,1 4 7,-1 2-20,-1-1-20,0 2 25,-4 1-20,0-5-8,-2 2 1,-2-3 1,-4-2-5,3-4 1,-2-2-26,0-7-13,-2-5-89,1-8-237</inkml:trace>
  <inkml:trace contextRef="#ctx0" brushRef="#br0" timeOffset="345267.7137">23119 6131 620,'0'0'40,"0"0"3,0 0 9,0 0-13,0 0-39,0 0 7,-24 98-3,24-43 22,0 0 5,12-4-14,10-7-15,2-5 3,0-9-5,0-9 6,0-8-5,1-6 6,3-7-6,2-7 11,-2-15-12,1-9 9,-5-4-7,-5-4-2,-7-2 7,-6-3-7,-6-2 2,0-2-2,-2-1-24,-11 6-12,-2 4-3,-3 5-59,-1 8-193</inkml:trace>
  <inkml:trace contextRef="#ctx0" brushRef="#br0" timeOffset="345922.248">23537 5967 324,'0'0'118,"0"0"-91,0 0 10,0 0 93,0 113-13,0-57-39,0-1-44,0-2 7,0-3-8,0-5-29,0-3 17,0-5-11,0-5-5,0-6 2,0-4-2,0-4-5,0-3 0,0-4-41,0-6-10,0-4-44,0-1-129,0-3-81</inkml:trace>
  <inkml:trace contextRef="#ctx0" brushRef="#br0" timeOffset="346439.2531">23547 6074 520,'0'0'112,"0"0"-70,0 0 36,0 0-11,0 0-27,0 0 18,62-79-58,-39 75 14,1 4-12,3 0 1,-1 0-6,0 15-4,-4 5 7,-2 1-2,-8 1 2,-4 1-17,-8 3 3,-7 1-15,-18 0 26,-14-2-2,-1-1-5,2-4 0,10-5-4,10-8 14,11-4-2,7-3 2,0 0-1,0 0 1,13 0 0,11 0 14,6 0-8,1 0-6,-1 7 0,-3 6 0,-5 5-5,-4 5 5,-3 5 0,-7 1 9,-7 1-6,-1-1 1,0-5-4,-12-2 5,-3-2 12,-3-3 0,-3-4-6,-2-4 7,-2-2-11,-3-3-14,-2-4-6,0 0-56,2-5-74,7-15-255</inkml:trace>
  <inkml:trace contextRef="#ctx0" brushRef="#br0" timeOffset="346808.9198">24069 5952 618,'0'0'138,"0"0"-74,0 0-48,0 0 18,0 0-29,0 0 10,26-3-14,0 3-1,4-4 0,-1-3 2,-1 3-2,-3-1-29,-7 4-25,-5 1-105,-10 0-50,-3 0-114</inkml:trace>
  <inkml:trace contextRef="#ctx0" brushRef="#br0" timeOffset="347025.1133">24169 6018 264,'0'0'126,"0"0"-17,-6 80 21,2-42-35,2 3-33,-1 0 2,3 0-46,-1-2-3,1-3-15,0-4 11,0-5-14,0-6 3,0-3 0,0-3 0,0-3-64,0-3-171,0-3-327</inkml:trace>
  <inkml:trace contextRef="#ctx0" brushRef="#br0" timeOffset="347225.6495">24053 6512 739,'0'0'33,"0"0"-33,0 0 5,0 0 1,83 1-5,-46-1 2,2 0 5,-3-3-8,-3-1-37,-5 1-65,-4 0-67,-2-2-60</inkml:trace>
  <inkml:trace contextRef="#ctx0" brushRef="#br0" timeOffset="347642.8988">24669 5889 203,'0'0'175,"0"0"-124,0 0 40,0 0-11,88-3-16,-54 3-7,2 0-26,1 0-16,2 0 10,-2 0-22,-2-6 3,-4-2-6,-4 1-5,-8 0-44,-4 2-54,-7 2-85,-8 0-63</inkml:trace>
  <inkml:trace contextRef="#ctx0" brushRef="#br0" timeOffset="347912.4034">24913 5897 507,'0'0'60,"0"0"61,0 0-15,-6 106-28,3-62-8,0 1-31,-1 0 7,4-4-33,0-1-11,0 0 7,0-1-9,0-2 0,0 0 0,4-4 0,1-5-4,1-5-30,2-5-18,-2-6 21,2-6-27,1-3-62,2-3-253</inkml:trace>
  <inkml:trace contextRef="#ctx0" brushRef="#br0" timeOffset="348429.4066">25504 6029 551,'0'0'149,"0"0"-77,0 0-10,0 0 5,-1-77-47,-7 68 2,-1 3-8,1 3-12,0 1 21,-1 2-23,-4 0 1,-1 0-2,-2 14-2,1 7 3,-1 7-5,5 7 2,3 4-1,7 0 4,1-1 0,0-2-1,3-4-2,9-4 3,3-2 0,3-3 0,0-2 0,0-1 0,-2-2 0,-7-2 1,-3-3-1,-4 1 0,-2-2 0,0-2 3,-14 1-12,-7-3 9,0-3-12,-4 2-3,-2-6-26,-1 1 16,1-1-43,0-1-126,6 2-14,2-2-28</inkml:trace>
  <inkml:trace contextRef="#ctx0" brushRef="#br0" timeOffset="348690.3145">25643 6468 828,'0'0'80,"0"0"-80,0 0 22,0 0-22,0 0-11,0 0-1,0 0-42,-2 0-69,-12 0-217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52:05.1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21133 6635 7,'0'0'23,"0"0"17,0 0-9,0 0-6,0 0 23,0 0-2,0 0-4,0 0-16,-1-7-15,1 7-2,0 0-2,0 0-1,0 0-4,0 0-1,0 0 5,0 0-6,0-2-3,0-1 0,0 2-13,0-2-7,0 1-1,0 1 10,0-1-46,3 1-29,1-2 13</inkml:trace>
  <inkml:trace contextRef="#ctx0" brushRef="#br0" timeOffset="29932.6348">21196 6515 41,'0'0'39,"0"0"7,0 0 16,0 0-21,0 0-10,0 0-5,0 0 18,0 0-5,0 0 2,0 0-4,0 0-15,0 0-6,0 0-9,0 0 0,0 0 6,0 0-5,0 0 3,0 0-3,0 0 0,0-2 20,0-2-26,0 1 0,0 0 20,0-2-6,0 2-3,0-3-9,0 1-3,3-3-1,7 0-3,-3 2 3,3 1-2,0 0 2,2 0 0,0 1 0,3-3 0,-2 5 0,3-3-1,1 4 1,1-2-2,0 1 2,0 2-2,1 0 1,-2 0 0,-1 0 0,-1 0 1,1 0-2,-4 0 0,1 8-3,-2 0 0,0 3 3,-1 1 0,-3-1 1,2 3 0,-1-1 1,2 0-1,-1 2 1,2 2 0,0 0-1,0-2 2,1-2-1,0 1 0,-2-4 0,3-1 1,0-1-1,4-4 0,6 0 1,5-4-1,2 0-18,6 0-33,1 0-63,-4-7-56</inkml:trace>
  <inkml:trace contextRef="#ctx0" brushRef="#br0" timeOffset="31293.4995">21361 6449 41,'0'0'52,"0"0"-2,0 0 2,0 0-25,0 0-4,0 0 15,0-6 6,0 6-9,0 0-16,0 0-12,-2 0 6,-3 0-13,-3 0 3,-1 0-4,-4 0 2,2 0-1,2 0 0,-1 0 3,1 1-6,0 5 3,0 0-3,-1 4 0,-1-2 3,1 2-1,0-2 0,3 0-12,1-2-21,2-2-2,1 1 4,-4-2-36,1 0-66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54:58.4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2840 10051 98,'0'0'25,"0"0"28,0 0 6,0 0 11,0 0-5,0 0 11,-16-47-40,7 43 14,0-3 11,3 3-16,-3 1-20,-4-2-19,-1 3-5,-2 0-2,1 1-4,-6 1 4,3 0-4,-3 0 2,0 0 1,-1 3 2,-1 5 0,0 3 0,-3 2 2,4 1-7,2 1 5,3-1-1,3-1-4,1-2-1,5-1 6,4 2 0,1 1-8,3 0 7,0 3-8,0 5-3,9 2 6,7 1-3,8 3 9,3-3 0,4 1 0,8-3 2,3-1-2,3 0 1,5-3-1,-1 3 4,-4-3 0,-3 2-1,-2-1-1,-10 1 6,-3 1-7,-12-1 4,-4 1 3,-10 0-1,-1 0 3,-9-2 31,-12 3-19,-6-1 3,-7 1-15,-3 1-6,-4-1 3,-2-1-6,-3-3-2,1-4-1,-4-5-8,4-4-11,2-5-32,4 0-43,3 0-33,8 0-151</inkml:trace>
  <inkml:trace contextRef="#ctx0" brushRef="#br0" timeOffset="2133.2256">3233 10406 161,'0'0'132,"0"0"-75,0 0 36,0 0-24,0 0-27,0 0-20,0 0-22,-5-3-6,2 3 2,3 1-10,-3 18 11,0 4 3,-1 8 0,4 1-2,0 2 2,0-6-2,0-2 2,7-6-4,5-5-1,2-5 4,2-4 2,3-3 10,-1-3 15,0 0-5,2-1 9,-1-11-15,-3-4-5,-2 0-3,-5-5-5,1 0 12,-4-2-12,-4 2-2,1 2 11,-3 1-10,0 7 1,0 2 3,0 5-2,0 2 10,0 2 1,0 0-12,0 0-2,0 0-8,0 10-28,0 9 30,6 2 6,3-2-4,1 1 4,5-5-7,0-1 7,0-3 0,1-3 0,-2-2 0,0 0 2,-6-1-3,4-2 1,-3-3 0,1 0 2,1 0 0,5-2 13,1-13-6,2-6-9,0-5 10,-2-4-7,-1-2-1,-5 1 5,-4-2-5,-2 2 3,-1-1-5,-1-3 1,-3 0 3,1-1-4,-1 1 0,0 4 2,0 4-2,0 3 3,0 6 2,0 6 6,0 4 18,-1 4-15,-1 2-10,1 2 4,1 0-3,0 0-5,0 5-3,0 19-8,0 13 10,3 16 1,6 6 0,-3 4 3,3 2 4,-2-3 8,-2-2 1,-1-7-10,1-3 6,-1-6-9,1-6-3,-1 1 7,2-3-6,-1-1 0,-2-2-1,0-8 1,-2-4 0,-1-4-1,0-5 0,0-6 3,0-2-3,0 0 0,0-3 0,0-1 3,0 0 3,0 0-6,0 0 0,0 0 3,0 0-3,0 0 1,0 0 6,0 0-7,0 0 14,0-1-14,0-7-3,-1 2 2,-2 2 1,0-3-1,-2 0 1,2-2-9,0-3-6,-1-6 1,1-8-2,0-8 3,1-10-7,1-7-2,1-5 1,0-1-3,-2 3 12,2 4-1,0 8 13,0 9-3,0 7 4,0 6-1,0 6 5,0 0-4,0 2 8,8 3-9,2 3 0,5 1 0,3 5-3,-3 0 0,6 7 3,-6 11-2,3 1 0,-8 4 2,0 1 0,-5-2 8,-2 2-5,-3-1 6,0 0 1,0-1-8,-9 1 7,-7-1-4,-5-2-4,0-2-1,-3-6-14,0-6-22,-1-6-41,4 0-91,0 0-134</inkml:trace>
  <inkml:trace contextRef="#ctx0" brushRef="#br0" timeOffset="3232.9874">4092 10183 16,'0'0'77,"0"0"-8,0 0 20,0 0 16,0 0-27,0 0-44,0-6-14,0 6-7,0 0 2,0 0 7,0 0-9,0 0-5,0 0-8,0 3-3,0 18 3,0 9 3,0 7 18,6 6 15,0 2-18,3 6 30,-2 1-23,-1-2-11,2-1 14,-2-8-21,1-5-2,-1-3 2,-1-2-7,-1 0 7,1-2-7,-2-1 0,-2-4 3,2-2-3,-3-4 0,1-4 0,1-5-3,-1-3-14,1-6-55,1 0-85,0-8-32</inkml:trace>
  <inkml:trace contextRef="#ctx0" brushRef="#br0" timeOffset="3682.9988">4107 10395 120,'0'0'69,"0"0"-4,0 0 4,0 0 8,0 0-32,0 0-24,74-64-6,-50 62 5,-1 2-15,5 0-5,-4 0 3,1 9-1,-8 3 1,-4 0-2,-5 3-1,-7 1 14,-1 3 11,0 2-5,-9 0 1,-9 0-10,2-3-4,-5 2-7,-3-2-3,2 0-4,1-3-47,0-3-28,9-5-93,-3-5-116</inkml:trace>
  <inkml:trace contextRef="#ctx0" brushRef="#br0" timeOffset="5011.9996">4559 10287 134,'0'0'107,"0"0"-56,0 0 33,0 0-31,0 0-33,0 0-8,-37 38-11,32-13 10,2 2 5,3 3 14,0 2-2,0-5-13,0 0 3,0-6-9,8-4-6,1-2-3,4-4-5,-1-4 5,0-3 12,0-4-10,0 0 20,1 0-4,5-6 1,1-9 7,-5-4-17,2-2-8,-5-3 12,-5 0-11,-3-2 1,-3 0 0,0 5-1,0 2-2,0 4-2,-9 3-13,-3 1 15,-3 4 0,3 2 5,2 2-5,1 1 0,3 2-1,3 0 1,1 0 0,2 0-3,0 0-1,0 0-10,0 0 4,11 6 4,3-1-4,0-2-4,2 0 14,1-3 5,-1 0 0,2 0-2,3 0-1,-2-1 3,-2-7 2,-1-1-7,-5 2 0,1-4 7,-2-1-7,-1-1 9,-3-3 6,0 1-10,-3 0 5,0 2-9,-3 1 2,0 1 7,0 2-3,0 3 4,0 3 1,0 2-10,0 1 2,0 0-4,0 0-10,9 0-1,3 3-9,9 11 17,1 6 2,-2 3 2,-1 4-1,0 0 1,-4 0-1,-3 0 11,-2-1-7,-5-2-2,-2 1 3,-3-1-3,0 2 4,-6 0-4,-12-3 8,-3-1-9,-3-4-1,-1-8-6,4-4 2,3-6 4,3 0 2,6 0-2,5 0 0,1 0 4,3 0-3,0 0-1,0 0-8,0 0-15,13-3 23,5-6 3,9-3-2,0-3 8,3-3-7,5-3 2,0 0-4,1 1 1,1 1 0,0-1-1,2 2 0,-5 0 1,-8 1-1,-4 3-19,-7-3 7,-9-2 2,-3-4 10,-3 0-4,0 3 4,-6 6 5,-7 3 3,-1 4 15,-5 5 19,5 2-40,-5 0-2,5 11-3,-2 11 0,7 5-1,8 5-4,1 1 6,1-3-4,18-3 6,6-4-1,6-7 1,3-5 0,8-5-8,3-4 2,7-2-41,3 0-26,0-5-160,-10-10-164</inkml:trace>
  <inkml:trace contextRef="#ctx0" brushRef="#br0" timeOffset="6293.9998">6542 9811 101,'0'0'53,"0"0"-6,0 0 14,0 0-15,0 0-31,0 0-15,-11 3 14,5 9 7,-1 5 24,0 1-5,-1 6-22,2 4-1,0 10-13,-3 6 10,3 5 17,2 4-13,2 2 18,2-1-11,0-2-13,0-5 9,8-5-4,3-4-13,3-7 9,5-1-12,5-3 2,0-2 10,6-7 1,3-3-4,4-9-5,2-6 5,1 0 13,5-17-14,-2-8-2,-1-5-2,-2-4-3,-6 1 4,-5-1-6,-8-1 0,0-1 4,-9-3-2,-2-2 0,-7-2 1,-3-1-3,0-1 3,0 0-3,0 1 0,0 5 1,0 4 0,0 8-2,0 7-7,0 10-11,0 7-9,0 3-21,-3 0-107,-2 2-208</inkml:trace>
  <inkml:trace contextRef="#ctx0" brushRef="#br0" timeOffset="7209.9946">7312 10504 201,'0'0'103,"0"0"-95,0 0-5,0 0 21,0 0-14,0 0-8,0 1-2,0 1 2,0-2 23,8 0 30,3 0-5,4-8-11,1-4-14,2-3-17,-4 0 3,-2 0-7,-2 0-1,-4 3-3,-3 1-3,0 5-18,-3 3 13,0 3 8,0 0 1,0 0 16,0 0 0,0 8-17,0 10-3,0 7 3,-3 2 0,3 2 0,0-3-4,0-2 4,0-6-1,5-3 1,2-3-7,2-5 7,0-2 0,0-5-13,7 0-75,-1-6 3,0-17-160</inkml:trace>
  <inkml:trace contextRef="#ctx0" brushRef="#br0" timeOffset="7430.2624">7400 10156 519,'0'0'34,"0"0"-15,0 0-19,0 0 23,0 0-3,0 0-20,-6 0-40,6 0-163,0 7-47</inkml:trace>
  <inkml:trace contextRef="#ctx0" brushRef="#br0" timeOffset="36688.9943">8041 9605 119,'0'0'99,"0"0"-30,0 0-19,0 0 9,0 0-41,0 0-9,-43 30-3,40-7 11,-1 9 5,1 10 1,3 12-1,0 15-8,0 9 6,0 7 2,14 0 2,6-5-8,7-8 11,4-12-19,6-10-1,2-12-5,3-7 0,1-5-1,-1-6-1,0-4-1,-2-7-3,-1-6-62,-2-3-73,-3-6-56</inkml:trace>
  <inkml:trace contextRef="#ctx0" brushRef="#br0" timeOffset="37251.9918">8738 10111 456,'0'0'59,"0"0"-53,0 0 27,0 0 9,0 0-27,0 0-13,0 0 2,1 0 3,7 0-1,-1-5 1,2-2-5,0-2-2,-1-3 0,-1-1-2,0 0-8,-2 3 3,-2 2-10,-3 3 16,0 4 1,0 1 4,0 0 4,0 0-1,0 0-7,0 18-8,0 9 5,0 3 2,0 2 1,0-2 0,3-3-2,5-4 2,-2-2 0,4-3-1,-1-3 1,0-3-2,1-4-9,2-6-86,0-2-84,1 0-10</inkml:trace>
  <inkml:trace contextRef="#ctx0" brushRef="#br0" timeOffset="37476.9978">8742 9860 556,'0'0'51,"0"0"-23,0 0 0,0 0-26,0 0 5,0 0-7,-22-14-96,22 14-181,2 7 34</inkml:trace>
  <inkml:trace contextRef="#ctx0" brushRef="#br0" timeOffset="38187.7955">9172 9858 338,'0'0'116,"0"0"-77,0 0-24,0 0-15,0 0-2,0 0-1,43 18 3,-10-12 21,6 1-7,1 0-4,1-3-10,-1-1 1,6-1 5,-4 1-5,4-2-1,-6 0 4,-4 2-2,-6 1-4,-8 2 2,-8-1 0,-4 3 2,-5 1-2,-5 2 0,0 2 3,0 5 14,-11 3-5,-13 4 18,-4 0-10,-5 4-2,-3-1-14,-1 2-4,1-2 3,4-2-1,2-1-4,6-2-12,3-2-34,2-3-14,2-2-68,5-3-46,6-3-32</inkml:trace>
  <inkml:trace contextRef="#ctx0" brushRef="#br0" timeOffset="38552.9946">9948 10005 394,'0'0'205,"0"0"-162,0 0-23,0 0 7,0 0-17,0 0-8,-33 20-2,15 2 0,2 4 3,-7 4-3,0 2 0,1-2 3,-1 0-3,2-1 4,3-1-4,0-2-3,4-2 1,3-4-54,3-1-55,2-1-81,2-2-55</inkml:trace>
  <inkml:trace contextRef="#ctx0" brushRef="#br0" timeOffset="39162.0052">10199 9701 103,'0'0'225,"0"0"-98,0 0-30,0 0-17,0 0-62,0 0-18,0 44 0,0 0 3,0 7 26,3-2-10,0-2-6,5-2 3,-2-3-14,3-2 0,-1-4 3,1-3-4,-2-3 4,2-3-5,0-3 1,-2-3-6,-2-3 2,-2-4-50,2-7-66,-2-5-64,0-2-100</inkml:trace>
  <inkml:trace contextRef="#ctx0" brushRef="#br0" timeOffset="39680.7893">10397 9471 334,'0'0'34,"0"0"12,0 0-23,0 0-23,0 0-1,0 0 1,39 87 55,-8-34 0,5 5-12,-2 0-3,-2 1-13,-4-7-20,-6-1 9,-2-4-6,-7-2-2,-2-4 5,-7 0-13,-4-4 4,0 2 0,0 0-1,-17-1-3,-8 0-27,-5-5-32,-4-3-25,-5-4-99,-2-10-185</inkml:trace>
  <inkml:trace contextRef="#ctx0" brushRef="#br0" timeOffset="52249.9939">11910 10206 112,'0'0'130,"0"0"-130,0 0 0,0 0 29,0 0-2,0 0 1,7 0-2,-4 0 4,0 0-11,2 0-11,2 0 5,2 0 8,3 0-4,3-7 8,1-4-17,4-1-5,-4-2 1,-1 4-4,-1-1-4,-4-1 0,-3 1 1,-1 1 2,-1-1 1,-2 2 0,-3 3 3,3 2-2,-3 1-1,0 3 3,0-2 15,0 2 23,0 0-16,0 0 6,0 0-26,0 0-5,0 0-9,0 14 4,0 3 0,0 3 3,0 0 2,0-1-4,0-1 3,9-2-3,1-3 1,6-3 1,1-2 2,2-3-4,1-5 4,4 0 0,-2 0 10,3-3-2,-5-9-6,1-4-1,-4-2 3,-1-3-3,-3 2-1,-4-1 0,-2 2 4,-2 3-4,-2 3 2,0 3-2,3 3 5,-3 5-8,0-1 3,3 2-7,1 0 0,5 0 0,0 4 7,2 6-1,0-2 2,0 2-1,-1-1 0,-4 0 0,-3-2-1,-3 4 1,-3-2 0,0 3 0,0-2-30,0 3 10,-12-3-63,-7-1-57,1-4-82</inkml:trace>
  <inkml:trace contextRef="#ctx0" brushRef="#br0" timeOffset="52506.9916">12025 9933 637,'0'0'25,"0"0"-10,0 0 7,0 0-21,0 0-1,0 0-12,-11-18-95,11 18-232</inkml:trace>
  <inkml:trace contextRef="#ctx0" brushRef="#br0" timeOffset="53590.9908">13698 9947 37,'0'0'163,"0"0"-121,0 0 12,0 0 21,0 0 20,0 0-27,-3-19-30,-4 14-3,1-3-15,-1 1-11,-2-1-2,-3 0-5,3 1 6,-2 1-8,-2 1 0,-1 1 5,-2 4-3,0 0-2,-5 0 0,0 6-3,1 7 2,3 1-9,2 1 5,0 2-7,6-1-3,1 2 9,4 2 2,4 1-1,0 2 3,0-2-5,3 0 4,7-2 2,7-2 1,-2-2-3,4-5 2,-1-2 2,1-3 1,2-5-1,0 0-1,3 0 9,0-14-5,-3-3-2,0-1-2,-5-1-6,-5-2 5,-4 0-3,-4-2 4,-1 2 3,-2 5-3,0 2 1,0 5 21,0 4 27,0 3 1,0 1-27,0 1-14,0 0-9,0 1-11,0 15-1,10 3 11,0 1 2,5 1-2,0-3-15,6 0-18,2-4-21,3-4-47,4-5-46,2-5-72</inkml:trace>
  <inkml:trace contextRef="#ctx0" brushRef="#br0" timeOffset="54836.9934">15194 9649 30,'0'0'253,"0"0"-144,0 0-43,0 0-42,0 0 26,0 0-7,1-82-11,12 71-16,-1-3-3,5 3 2,-1 1 0,4 1 3,2 6-16,2 3-1,3 0 2,1 6-3,2 15 0,-2 6 0,-2 5 2,-6 1-4,-5 4 2,-5 1 0,-6 1-1,-4-1 2,0-1-1,-17 1 3,-6-4-2,-4-2-2,0-2-6,-2-2-14,5-6 5,2-4 1,5-4-3,6-7 16,3-3 2,4-1 1,4-3 1,0 0 16,0 0 14,0 0-17,0 0-7,15 0-8,10-4 0,7-3 4,5 0-2,7 3 1,3 0 6,5-2-9,0-1 0,-4 1 0,0 1 0,-9 0-1,-7 2-68,-6 1-50,-10 2-88,-9 0-92</inkml:trace>
  <inkml:trace contextRef="#ctx0" brushRef="#br0" timeOffset="55514.9927">16050 9787 345,'0'0'169,"0"0"-118,0 0-40,0 0 9,0 0-20,0 0 6,4 9-6,14-6 15,3-3 4,2 0-5,2 0-7,3 0 2,-1 0-9,0 0 0,-6 0-2,0 0-79,-7 0-47,-4 3-76</inkml:trace>
  <inkml:trace contextRef="#ctx0" brushRef="#br0" timeOffset="57919.9532">16859 9468 270,'0'0'86,"0"0"-1,0 0 13,0 0-24,0 0-25,0 0-26,0-7-16,0 7-3,0 0-4,0 0-9,0 13 7,0 16 2,0 13 1,0 13 3,0 12-1,0 5 3,0-3-5,-2-9 0,1-10 4,1-10-4,0-11-1,0-5-1,0-6-2,7-5 1,3-4 0,1-3 2,5-6 0,5 0 1,6 0 1,6-13 4,5 0-6,0-2 6,-2 3-6,1 3 0,-4 1 1,-5 4-1,-4 2-41,-5 2-80,-7 0-119</inkml:trace>
  <inkml:trace contextRef="#ctx0" brushRef="#br0" timeOffset="58445.2225">17473 9497 195,'0'0'133,"0"0"-59,0 0 4,0 0-9,0 0-18,0 0-48,0-6-3,0 25-13,7 10 13,1 6 12,1 4 6,-3 1 0,1 1-5,-1-2 9,-3-4-9,2-4-13,-2 1 2,0-5 0,-2 0 1,-1-3-3,0-3-19,0-3-63,0-7-12,0-7-81,0-4-57</inkml:trace>
  <inkml:trace contextRef="#ctx0" brushRef="#br0" timeOffset="58751.2029">17527 9469 80,'0'0'34,"0"0"-11,0 0 38,0 0-11,0 0 14,0 0-8,69-79-7,-50 73-10,2 2-15,-3 0-11,3 3-6,-2-1-5,-3 2 1,-3 0-2,-2 0-1,-5 9-13,-3 5-70,-3 2-48,0 2-48</inkml:trace>
  <inkml:trace contextRef="#ctx0" brushRef="#br0" timeOffset="58963.1877">17543 9715 103,'0'0'35,"0"0"34,0 0-3,84-4-13,-56-1-23,1 0-15,-4 4-8,-6 1-6,-5 0-2,-7 1-12,-4 13-126,-3 1 2</inkml:trace>
  <inkml:trace contextRef="#ctx0" brushRef="#br0" timeOffset="59196.1777">17496 10008 10,'0'0'146,"0"0"-140,0 0-6,0 0 101,0 0-26,0 0-32,86-1-10,-56-5-10,3-2-15,-2 1 3,0 1 0,-1-2-8,-3 2-3,-5 3-88,-5-1-82</inkml:trace>
  <inkml:trace contextRef="#ctx0" brushRef="#br0" timeOffset="60082.1185">17933 9510 103,'0'0'120,"0"0"-24,0 0 5,0 0-32,0 0-20,0 0-49,-3 14 1,6 11-1,13 7 19,1 4-1,0 2-1,6-1-10,-4 1-1,2-3-3,0-4-3,-5-1 20,1-3-18,-7-2 3,1-3 4,-1-2-9,-2-5 5,-1-3-2,-2-5-1,2-2 0,-1-2-2,-2-2 0,1-1 7,-2 0 15,0 0-1,0 0 3,0-9 1,1-6 5,-1-4-14,2-5-15,1-5 13,1-4-12,2-5 1,2-4-3,2 1 0,0 2 0,-1 3 0,0 5 0,-1 2-2,-2 0 2,2 2-1,0 2-12,1 2-7,0 7-2,-2 5-13,1 5-6,-2 3-25,-2 3-44,1 0 8,-2 0-58,2 0 11</inkml:trace>
  <inkml:trace contextRef="#ctx0" brushRef="#br0" timeOffset="60509.0903">18612 9429 320,'0'0'44,"0"0"-8,0 0 7,0 0 33,0 0 15,0 0-66,-2-21-25,1 50 0,-2 10 4,1 4 6,1 2 4,1-2-11,0-3 0,0-4-2,0-1 3,0-5-4,0-3 1,1-1 1,-1-2-1,0-4-1,0-2 0,0-5-3,0-2-29,0-7-12,0-3-28,0-1-87,3 0-66</inkml:trace>
  <inkml:trace contextRef="#ctx0" brushRef="#br0" timeOffset="60813.0704">18655 9355 200,'0'0'87,"0"0"3,0 0-34,0 0-22,0 0-8,0 0 17,68-80-4,-50 74-20,0 2-10,3 1-9,-4 3 5,-1 0-5,-2 0 0,-3 0-1,-3 3-32,-4 12-29,-4 3-28,0 5-82,0-1 23</inkml:trace>
  <inkml:trace contextRef="#ctx0" brushRef="#br0" timeOffset="61038.7863">18652 9585 14,'0'0'92,"0"0"-1,0 0-3,0 0-17,0 0-36,81 2 7,-55-2-23,1 0-15,-5 0 3,-3 0-5,-3 8 0,-6 0-4,-2 3-5,-3 3-77,-5 4-46,0 1-27</inkml:trace>
  <inkml:trace contextRef="#ctx0" brushRef="#br0" timeOffset="61252.9906">18676 9868 106,'0'0'85,"0"0"-82,0 0 17,0 0 53,0 0 24,0 0-46,35 13-14,-13-13-4,1 0-12,6 0-1,0 0 3,3-2-17,1-6-6,-1 0-15,-2 1-118,-4 0-107</inkml:trace>
  <inkml:trace contextRef="#ctx0" brushRef="#br0" timeOffset="61912.9868">19216 9373 99,'0'0'82,"0"0"71,0 0-63,0 0 47,0 0-35,0 0-39,-18-18-32,17 18-27,-1 0-4,1 21-5,-3 12 2,-2 13 3,2 3 3,-1 3-1,2-1-2,1-3 0,0 0 3,1-4-2,1-7-1,0-4-1,0-7-3,11-6-1,6-5 1,5-5 4,8-4 0,6-6 14,4 0 5,8-2-14,-2-12 11,0-3-15,-2 2 0,-6 0-1,-6 4-3,-8 5-14,-6 3-46,-8 3-97,-4-1-153</inkml:trace>
  <inkml:trace contextRef="#ctx0" brushRef="#br0" timeOffset="63266.975">20860 9358 320,'0'0'112,"0"0"8,0 0-38,0 0-14,0 0-36,0 0-20,-17-21-8,17 21-4,0 13-9,-1 15 6,-1 10 3,1 7 0,1 3 0,0 0 0,0 2-1,0-4 1,10-4-6,7-3 6,4-5-6,6-9 6,4-5-1,2-8 1,1-5 1,1-5 0,-4-2 0,0 0 10,-2-18-4,-1-5 3,-4-4-9,-2-5 4,-7-2 6,0-2 5,-8-2-4,-2 1-1,-5-1 0,0-1-2,0 0-9,0 4 0,0 5 0,-2 7-6,2 8-22,0 5-37,0 5-106,3 4-154</inkml:trace>
  <inkml:trace contextRef="#ctx0" brushRef="#br0" timeOffset="64062.9236">21466 9306 267,'0'0'154,"0"0"-41,0 0-16,0 0-68,0 0-29,0 0 0,-6 95 7,3-49 3,1-1-2,0 0 4,1-4-8,1-2 3,-3-3 0,3-4-6,0-5 4,0-3-5,0-6 0,0-6 2,0-5-2,0-5-1,0-2-28,0 0-2,0-10 19,6-15 1,-3-6-33,2-5 16,-2-5 3,0 2 25,0-1 2,-2-1 0,1 0 18,1 0 4,-2 7 3,2 4 15,-2 9-19,-1 7 18,0 8-2,0 3-9,0 3-20,0 0-10,3 0-7,5 17 1,6 10-4,3 10 10,2 4 1,0-1 0,-2-2-1,-1-3 0,0-5 0,-3-4 2,2-2-2,-3-1 0,3-1 0,-3-4 1,0-3-1,0-4 0,-5-5 0,-1-2-3,-4-4 7,-1 0-4,-1 0 4,2 0 21,-1-10 38,2-8-52,1-5-6,-2-3 8,0-1-7,-2-6-6,3-5 5,-2-2-4,4-4-1,-1 2 0,-1 5-11,-1 5 3,-1 6-20,-1 8 3,0 6-15,0 6-19,0 5-17,0 1-87,0-2-104</inkml:trace>
  <inkml:trace contextRef="#ctx0" brushRef="#br0" timeOffset="64597.9884">21983 9298 139,'0'0'245,"0"0"-127,0 0-38,0 0-45,0 0-18,0 0-14,-7-6 1,23 6-4,8 0 5,7 0 4,5 0-1,2 0 0,-2 0-6,-3 0-2,-1 0 0,-8 0-69,-3 0-69,-11 0-85</inkml:trace>
  <inkml:trace contextRef="#ctx0" brushRef="#br0" timeOffset="64822.9956">22173 9300 212,'0'0'97,"0"0"-43,0 0-38,0 0 2,0 0 26,-22 98 11,22-66 2,0 1-29,0 1-1,0-1-21,6-3 4,2-1-6,1-4-3,-1 0 7,-4 0-8,-2 1-21,-2-3-92,0-3-132</inkml:trace>
  <inkml:trace contextRef="#ctx0" brushRef="#br0" timeOffset="65014.7868">22038 9781 345,'0'0'197,"0"0"-187,0 0-9,0 0 2,0 0-1,0 0 12,53 0 3,-10 0-7,2-5-1,4 0-9,-4 0-27,-8 2-99,-5 2-59,-7-1-43</inkml:trace>
  <inkml:trace contextRef="#ctx0" brushRef="#br0" timeOffset="65519.9099">22456 9354 403,'0'0'109,"0"0"-10,0 0-57,0 0-36,0 0-6,0 0 1,63-23 2,-24 16-2,5-1 0,1-1 5,1-2-6,-4 3 0,0 0-1,-8 2 5,-7 1-8,-9 3-41,-6 2-68,-11 0-104,-1 0-78</inkml:trace>
  <inkml:trace contextRef="#ctx0" brushRef="#br0" timeOffset="65758.9877">22689 9314 113,'0'0'59,"0"0"12,0 0 29,-19 85 0,16-50-36,1 2-19,1 1-24,1-4-14,0-3 17,0-5-22,0 0 3,0-2-1,0-3-4,3 0 3,-2-2-3,-1-1-57,0-5-45,0-2-119</inkml:trace>
  <inkml:trace contextRef="#ctx0" brushRef="#br0" timeOffset="66349.094">23196 9268 206,'0'0'160,"0"0"-61,0 0-23,0 0-15,0 0-60,0 0 6,-28 95-4,16-50 20,1 2 0,-2-4-3,3-5-2,-1-2-9,4-3-8,-1 0 9,1-2-9,-2-3 0,3-4 2,2-5-3,-1-4-3,5-5-77,0-9-97,1-1-121</inkml:trace>
  <inkml:trace contextRef="#ctx0" brushRef="#br0" timeOffset="66671.7858">23269 9225 294,'0'0'129,"0"0"-31,0 0 10,0 0-45,0 0-49,0 0-14,21-11-12,-4 47 12,-1 10 9,-1 7 11,-3 0-6,-3-4-1,3-6-6,-2-7 9,2-5-8,-1-5 9,-2-3-11,1-2-5,-3-2 2,-1 0-3,-2-5 3,-3 0 0,-1-5-3,2-4-13,-2-3-16,0-2-40,0 0-61,0 0-64</inkml:trace>
  <inkml:trace contextRef="#ctx0" brushRef="#br0" timeOffset="66868.6245">23244 9575 435,'0'0'100,"0"0"-79,0 0-11,0 0-4,0 0 2,0 0 0,73-12 3,-41 9-11,2-1-3,0-1-135,-2-1-173</inkml:trace>
  <inkml:trace contextRef="#ctx0" brushRef="#br0" timeOffset="67332.1698">23647 9241 238,'0'0'137,"0"0"-36,0 0-19,0 0-55,0 0-22,0 0 1,0 113 34,-5-62 11,1-3-21,0-4-16,1-5 0,3-6-13,0-4 0,0-6-1,0 0 2,0-3 2,0-7-4,0-2-28,0-8-30,7-3-80,6-1-33,1-20 18</inkml:trace>
  <inkml:trace contextRef="#ctx0" brushRef="#br0" timeOffset="67826.7898">23677 9274 217,'0'0'12,"0"0"10,0-80 1,7 58 30,2 3 22,3 6 15,0 3-24,4 2-10,1 0-27,5 4-14,0 3-2,0 1-13,-2 0 2,0 7-4,-7 12 2,-5 7-1,-8 8 1,0 4 0,-17 3 0,-11-1-5,-2-5-5,2-6 10,2-6-11,4-8 4,5-7 6,4-3 1,7-4 6,5-1-6,1 0 16,0 0 15,0 0-20,4 0-11,17 0-1,4 7-1,4 3 0,0 5 2,1 2 0,0 2 11,-3 2 13,-3-1-1,-2 1-13,-1 1-10,-1-1 9,-3 1-9,0-3 0,-2-3-7,-5 0-27,1-4-22,-4-3-61,-2-5-97,-1-4-67</inkml:trace>
  <inkml:trace contextRef="#ctx0" brushRef="#br0" timeOffset="68328.9875">24306 9209 85,'0'0'82,"0"0"-42,0 0 23,0 0 23,0 0 21,0 0-21,6-24-22,-6 24-60,0 18 8,-4 12-9,-10 11 34,-5 3-26,1 1 1,-1-3-11,-1-3 8,4-4-3,1-4-6,1 1 3,0-3-2,0-2-1,4-5 0,-1-3 0,7-2-50,2-6-49,2-5-90,0-5-80</inkml:trace>
  <inkml:trace contextRef="#ctx0" brushRef="#br0" timeOffset="68632.9879">24093 9226 188,'0'0'145,"0"0"-99,0 0-46,0 0 4,0 0 29,0 0 16,28 60-15,-10-38-24,0-1-6,3 0-4,-2-1 2,-1-3-4,0-3-64,-4-4-70,-1-1-62</inkml:trace>
  <inkml:trace contextRef="#ctx0" brushRef="#br0" timeOffset="71128.7596">25309 9198 228,'0'0'141,"0"0"-141,0 0 0,0 0 8,0 91 29,3-53 12,-2-2 15,-1-1-35,0-6 3,0 0-9,0-3-17,0-3-1,0 0 1,0-5-2,-1-1 9,-1-5-13,1-6 0,1-2-1,0-4-28,0 0-50,0-3 23,0-13 23,0-5 16,0-3 17,0-3 2,0-5 19,3-6 15,0-5 1,3-6 24,1-3-27,5 4 9,0 4-8,1 9-1,-2 13-14,-3 7-1,-4 8-5,-2 3-7,3 4-7,4 0 0,5 7-14,7 15 14,2 7 0,-1 6 0,-3 3 0,-4 0-4,-8-1 8,-4-3-6,-3-3 2,0-4 0,0-8 3,0-6-2,0-7 3,0-4-4,0-2 1,0 0 1,0 0-1,6-23 4,3-12 14,7-11-18,5-3 1,-1 5-2,-1 7 0,-4 8 3,-2 8-3,0 7 0,0 2-2,-1 7-1,0 4 2,4 1-3,1 0 0,4 13 0,1 8 4,0 5 0,-5 1-5,-3 3 7,-5 0-2,-2 4 0,-6 3 3,1 0 0,-1 1-3,-1-2-1,3-3-1,3-4-24,1-7-18,2-5-41,4-10-88,0-7-69</inkml:trace>
  <inkml:trace contextRef="#ctx0" brushRef="#br0" timeOffset="71750.6876">26202 9105 232,'0'0'42,"0"0"10,0 0 55,0 0 20,0 0-32,0 0-63,0 0-32,13-4 0,-13 41 3,-3 7 28,-2 0-19,0 1 4,1-3-11,-2-5 9,3 1-10,-3-6-4,2-2 3,-2-1-1,-2-4 1,1-4-3,1-6 0,3-6 4,1-4-4,2-5 0,0 0 2,0-3-2,0-18 5,8-9-5,8-9-3,-1-6-2,0-2 5,-4 2-4,-4 1 2,2 3 4,-3 4-3,0 2 1,0 5 0,-2 3 7,4 4 2,-1 5 6,-2 6-3,-1 6-6,-1 3-4,2 3-2,5 0-9,5 15 8,4 13-1,1 8 2,-2 7 3,-6 3 3,-2 6-2,-4-2 6,-3-4-7,0-4 8,-1-5-11,-1-6 0,2-7 2,-1-3-1,-2-5-1,1-6 0,-1-2-33,0-7-14,0-1-80,0 0-65,0-6-191</inkml:trace>
  <inkml:trace contextRef="#ctx0" brushRef="#br0" timeOffset="71916.3085">26244 9437 397,'0'0'50,"0"0"-34,0 0-16,0 0 5,0 0-3,0 0 0,75-32-2,-57 32-3,1 0-81,-1 0-85</inkml:trace>
  <inkml:trace contextRef="#ctx0" brushRef="#br0" timeOffset="72276.9809">26626 9117 161,'0'0'218,"0"0"-111,0 0-24,0 0-49,0 0-19,0 0-6,27-3 3,-4 3 31,2 0-22,3 0-12,3 0 9,4 0-18,1 0 0,0 0 6,-3 0-6,-4 0-6,-6 0-57,-7 0-91,-6 0-40,-8 0-44</inkml:trace>
  <inkml:trace contextRef="#ctx0" brushRef="#br0" timeOffset="72502.2384">26805 9127 101,'0'0'106,"0"0"-26,0 0 23,-24 81-15,17-46 4,4 2-24,-1 2-27,4-1-12,0-2-25,0-5 8,0 0-11,0-3 0,0-4-1,0-1-27,0-7-64,0-6-130,6-8-155</inkml:trace>
  <inkml:trace contextRef="#ctx0" brushRef="#br0" timeOffset="72993.9871">27322 9164 250,'0'0'132,"0"0"-19,0 0-2,0 0-22,0 0-60,0 0-29,-16 20-3,11 19-2,-1 6 5,1 1 3,1-3 2,1-6 0,1-4-5,1-4 2,1-5 1,0 0-1,0-3-2,0-3 0,0-5-25,0-8-48,10-5-89,3 0-40,3-8 4</inkml:trace>
  <inkml:trace contextRef="#ctx0" brushRef="#br0" timeOffset="73467.9883">27374 9074 301,'0'0'99,"0"0"-10,0 0 3,0 0-44,10-88-22,11 75-10,3 4-14,0 3 21,1 6-23,1 0 0,-4 10-1,-6 13 1,-4 4-1,-10 5-3,-2 1 4,-3 1 6,-18 1-6,-4 0-2,-2-4 2,2-5-17,3-6 7,3-9-6,7-3 10,3-3 2,5-4 6,1 0-2,3-1 6,0 0 4,0 0-6,0 3-4,0 5 0,6 2 0,10 4 8,5 0 7,-3-1 2,3 1 1,1 0 2,-1 0-4,1 3-12,1-1 7,-5 4-11,1-2 0,-4 0 3,0 0-3,-5 0-38,1-2-46,-2-2-84,-5-3-80</inkml:trace>
  <inkml:trace contextRef="#ctx0" brushRef="#br0" timeOffset="74531.8668">27909 9081 175,'0'0'155,"0"0"-31,0 0-25,0 0-11,0 0-41,0 0-46,0 0 2,3-6-1,14 5-2,5-4 3,4-1-1,4 0 1,2-1-3,4 0 1,0 2 0,-2-1-1,-1 1-2,-8 0-51,-8 4-75,-6-1-70,-8 2-20</inkml:trace>
  <inkml:trace contextRef="#ctx0" brushRef="#br0" timeOffset="74817.8126">28076 9048 136,'0'0'150,"0"0"-79,0 0-58,0 0 7,0 0 52,-14 93-12,9-57 1,4 5-33,-1-3-10,0-2-8,1 0-6,-1-3 2,1 0-5,1-3 0,-2 1-1,-1-6 0,2 0 0,-3-2 0,-1-3-41,-1-5-103,0-6-136</inkml:trace>
  <inkml:trace contextRef="#ctx0" brushRef="#br0" timeOffset="75033.99">27921 9556 349,'0'0'198,"0"0"-165,0 0-30,0 0 1,0 0 5,0 0 3,45 0 18,-9 0-8,5 0-19,4 0-1,1 0 3,-5-3-5,-4-1-17,-5 3-87,-4-1-69,-4 1-52</inkml:trace>
  <inkml:trace contextRef="#ctx0" brushRef="#br0" timeOffset="75445.9893">28825 9017 84,'0'0'317,"0"0"-224,0 0 12,0 0-42,0 0-7,0 0-20,-13-17-36,-2 17 1,-3 21-9,-4 8 8,-4 7 0,0 5 0,-1 2 3,-2 5-4,1 3 1,1-4 0,2-3 1,1-6-1,3-9 0,3 0-2,-1-5-7,0-3-38,5-4-29,2-8-57,6-6-114</inkml:trace>
  <inkml:trace contextRef="#ctx0" brushRef="#br0" timeOffset="75769.8092">28479 9042 433,'0'0'102,"0"0"-29,0 0-63,0 0-10,0 0-11,0 0-3,34 60 14,-5-24 9,1 0 4,-2-1 0,-4 0-12,0-2 2,-3-3 7,-3 0-10,-3-1 0,-2-4 6,0 3-5,-2-4 3,-2-5-4,1-2-4,-1-5-51,-1-5-57,3-2-82,-1-5 0</inkml:trace>
  <inkml:trace contextRef="#ctx0" brushRef="#br0" timeOffset="78333.9883">29909 9188 89,'0'0'148,"0"0"-43,0 0-55,0 0 27,0 0-10,0 0-17,-19-51-2,6 47-13,-2 2-11,-3 1-14,-4 1-10,1 0-1,-6 11-1,-1 9 2,0 3-3,2 4 2,4 0 1,7 2-3,7-4 2,8-1-7,0-6-2,2-2 5,13-3 1,4-6 4,1-1 0,4-4-2,1-2 2,0 0-4,2 0-18,-3-12 2,-5-6 13,-1-5 1,-4-1 6,-5 0 7,-4 3-4,-3 6 48,-2 3-9,0 6-1,0 3 2,0 3-21,-3 0-8,-1 1-14,1 22-15,-2 10 7,2 8 7,2 4 2,-1 1-3,-1 1 2,-1 1 0,-6-3 1,-3 1 1,-3-4-2,-5-3 1,-3-3 2,-3-3 2,1-9-5,3-4 0,1-8 10,6-8-9,5-4 0,2 0 0,0 0 2,5-13-6,2-4 1,2-3 2,0-1 6,3 0-6,12-1 2,3 0-4,9 0 4,3 0-2,6 0 0,5 0 0,-1 1-3,-1 0 4,0 0-1,-5 3 0,-3 0 3,-1-1-6,-1 1 3,-5 0 0,-2 3 3,-4 1-2,-8 1-2,-4 1 0,-2-3 1,-4 2 3,0-1-3,0 1 0,0 1 1,-4 2-1,1 2 0,2 2-1,-1 2 2,2 3-4,-1 1 3,-2 0-9,1 5-12,-1 16-4,3 4 19,0 4 6,0-4-5,0-2 2,3-4 2,6-3 1,2-6-3,2-4 3,1-1 0,2-4 0,5-1-5,-2 0 4,2-4-9,0-14 3,0-6 6,0-1 2,-3-2-1,1 2 0,-4 2 1,-1 3 12,-4 7-13,-3 7 0,-2 4 2,-2 2-2,0 0-5,0 2-2,1 13 7,0 1-2,0 4 2,-1-2 0,-2 0-1,2-2 2,-1-3-1,-2-1 0,0-5 2,0 0 2,0-6-4,0-1 0,0 0 6,0 0-4,4-3 2,2-15 7,2-6-7,3-3-8,2 1 4,-3 4-6,2 2 6,-2 7 0,4 2-1,-4 3 1,-1 7-6,1 1 6,-4 0-10,4 9 5,-1 9 4,2 4-1,0 0 1,0 0 1,2-2 0,0-4 3,0-2-3,0-3 4,-3-3 1,5-1-5,-5-4 5,4-2 1,-1-1-5,0 0 10,3 0-7,0-3 7,-4-12 8,3 0-14,-2-6 1,-1-5-2,0-3-1,0 0 0,-3-2-3,1 5-1,-5 1-1,-2 5 0,-3 6 1,0 3-1,0 5-1,0 2-2,-9 4-10,0 0-8,0 0 6,2 8 5,2 12-1,2 4 4,3 2 3,0 1 2,0 0 1,12-1 3,-1-2 0,3-3 0,0-5 5,1-4-2,-2-4-2,0-4 18,1-2-11,0-2-1,0 0 10,2-2-7,0-15 0,0-4 4,4-7-12,-1-4 4,-2 1-6,-3-2-2,-3 4-1,-7 2-1,-4 5 4,0 2 0,-1 4 0,-11 2 0,-1 3 0,0 4 0,6 4 0,1 0 4,3 3-1,3 0-3,0-2-1,0 2-4,0 0-2,0 0-4,4 0-1,7 0 4,1 0 8,6 6-1,-3 3 2,4 5-5,-4 2 3,0 2-1,-4 0 0,-1 2 4,-3 0-2,-1-1 5,2-4 3,-4 1 8,2-3-15,-3-2 4,0 0 3,2-3-7,-1-1-1,1-2 0,3-2 2,4 0-5,11-3-6,6 0-41,9 0-30,1 0-248</inkml:trace>
  <inkml:trace contextRef="#ctx0" brushRef="#br0" timeOffset="79791.9873">31602 9184 249,'0'0'49,"0"0"-5,0 0-4,0 0 37,0 0-22,0 0 16,-36-33-57,17 33-13,-1 2-1,-4 15 0,-2 4 0,-1 6 2,3 1-2,4 1 2,6 0 8,5-4 12,6 0-20,3-6-2,0-4-2,0-2 2,7-5 2,8-1 13,1-6 2,7-1 8,-1 0-21,1-9 4,0-6 1,-2-5-9,-3-3 2,-1 0-2,-7 2 0,2 3 4,-8 5-4,1 9 1,-5 1 5,0 3 2,0 0 4,0 0-12,0 4-17,0 13 14,0 0 1,0 1 2,0-3-1,1-2 2,7 1-4,4-4 3,-2-1 0,2 0 3,5-4-3,-2-2 3,4-3-2,-1 0 2,-2 0 5,0-12-6,0-8 2,1-8 11,-2-7-2,2-5-5,-5-4-5,1 0-1,-2-2 7,-5 2 3,-2 2-4,-4 4 2,0 7 4,0 3-5,-3 5 10,-4 5-18,0 7 0,3 5-1,-2 4 0,3 2 0,0 0 0,-3 9-8,0 17-8,-4 14 5,1 10 8,6 1 0,1 0 0,2-2 1,0-6 2,2-2-1,9-5-3,0-3 4,3-6-3,0-4 3,2-7-4,3-5 3,-1-5 2,4-6 2,-1 0 1,-3 0-3,0-11 7,-4-2-5,-1-2 1,-4-3 3,1-3-7,1 1 0,-5 2-1,-2-1-11,-1 2 10,-3 3-3,0 3 3,0 2 1,-4 5 1,-5 1-2,-3 3-13,-2 0 0,-3 2 1,3 14-24,2 5 17,6 3 15,6 4-1,0-1 4,0-2-2,10-1-3,2-4 6,6-5-21,2-4-2,2-4-25,2-6-42,1-1-64,-1 0-151</inkml:trace>
  <inkml:trace contextRef="#ctx0" brushRef="#br0" timeOffset="80516.9882">32416 9241 239,'0'0'144,"0"0"-77,0 0-31,0 0-19,0 0-6,0 0-4,-40-26 8,31 25 7,-3 1-21,-4 0-1,-3 0 1,1 2-1,-5 11 2,1 4-2,2 1 0,4 3 13,6 2-11,5-2 4,3 0 5,2-4-9,0-2 13,0-1-3,10-2-4,3-1 9,2-6-2,4-2-7,-1-3 6,5 0-6,2-1-1,-4-16 0,0-5-4,-2-7 11,-4-4-13,-2-3 10,-2 0 9,-2-1-13,-4 1 9,-2 2-11,1 0-5,-4-1 24,0 0-11,0 5-3,0 6 11,0 9-10,0 6-1,0 7-10,0 2 2,0 0-5,-4 0-1,-6 20-8,-3 13 10,-2 11 2,2 4 0,8-3 0,5 0-3,0-4-3,1-4-29,15-6-22,1-5 13,2-6-35,1-5-20,1-7-32,-3-8-84</inkml:trace>
  <inkml:trace contextRef="#ctx0" brushRef="#br0" timeOffset="81065.9875">31497 9131 45,'0'0'229,"0"0"-147,0 0-53,0 0-8,0 0-17,0 0 20,71 0 12,-37 0-24,3 0 28,3 0 14,4 0-35,8 0-11,0-3-3,8-2-5,-5-1-1,-9 2-80,-10 0-98,-12 0-100</inkml:trace>
  <inkml:trace contextRef="#ctx0" brushRef="#br0" timeOffset="82046.7662">32542 9313 60,'0'0'60,"0"0"-60,0 0 0,0 0-6,0 0-3,0 0-1,-18 3-9,15 0 13,0 0 6,0 0 0,0 0 3,0-2-3,-1-1-1,1 2-1,1-2 1,2 0 1,0 0 5,0 0 15,0 0 35,0 0 16,0 0-24,0 0-35,0 1-12,0 3-8,2 0 8,9 2 5,3 0 43,4 0-8,3 0-21,4 0-11,3-1 4,5-2 9,-1-1-15,-2-2-6,-7 0 0,-4 0-45,-6 0-84,-6 0-82</inkml:trace>
  <inkml:trace contextRef="#ctx0" brushRef="#br0" timeOffset="86120.3623">1190 11962 347,'0'0'24,"0"0"-17,0 0-8,0 0 1,0 0-14,0 0 14,27 0 8,-18 0 21,0 0-14,4 0-7,-2 0 11,-1-8 0,2-3-8,-1-4 5,-1-3-8,0-5-3,-2-1 0,-2-3-3,0-5 14,-6-2 14,0-4-22,0-3 18,0 0-18,0 2 5,0 5-2,0 2-11,-3 5 11,0 4-6,-6 1 21,0-1-13,2 4 9,-1 5 41,2 8-62,6 6-1,0 0 0,0 0-1,0 2-11,0 14-4,5 10-5,8 13 19,5 11-3,1 9 10,1 3-4,4 5-1,1-5 0,3-6 1,-1-12-1,-1-6 0,-1-6 3,2-7-2,-5-4 5,3-4-6,-5-3 0,2-7 2,-1-3-2,-4-2 0,-3-2 1,-3 0 0,1-6 11,0-11-4,-3-4-5,-6-3 4,-3-5-1,0-2-5,-9 1-1,-12 2-2,6 3 0,-1 9 2,2 2-2,1 7 2,5 2 7,4 2 7,-1 3-11,5 0 1,0 0-8,0 0-1,0 0-6,0 0 1,0 0-6,12 0 11,6 0-1,4-7 5,7-6 0,1 1 1,-5 1 0,-1-2 0,-6 5 0,-5 1 0,-2 4 0,2 3-7,-1 0 7,0 13-10,-3 3 10,-3 7-1,3-1 2,-2-2 0,2-2-1,2-6 1,2-3 4,1-2-5,0-3 2,-3-4 5,7 0-5,-3-2 10,4-14 3,1-9-5,-1-1 6,-1-5-14,-5 1-2,-2 1 14,-5 8-4,-2 8 2,-4 5 5,3 8-3,-3 0-5,6 11-9,2 19-21,1 15 21,1 11 3,-4 4-3,0 3 6,-3 3-1,-3 2 13,0 0-16,0 1 1,-6-4 5,-3-5-7,-7-8 0,-1-11-1,4-13 1,1-14 11,3-7-5,-3-7 38,3 0-14,-4-11-16,4-15 13,6-10-13,3-9-13,7-9-4,20-6-49,9 0-19,7 1-17,2 5-17,-2 4-193</inkml:trace>
  <inkml:trace contextRef="#ctx0" brushRef="#br0" timeOffset="87148.2953">3431 11491 478,'0'0'108,"0"0"-23,0 0-38,0 0-33,0 0-14,0 0-5,2 84 5,0-40 3,0 2 0,-1 0 0,-1-1 1,2-4-3,1-5 5,-3-5-6,3-3 0,-3-5 2,0-6 1,0-5-2,0-6-1,0-4 0,0-2 4,0 0 0,0-13 0,0-12 17,0-13-20,3-7-1,0-9 0,3-2 0,-1 2 4,3 2-4,-2 2 0,0 3 0,-1 5 1,1 6 1,4 10 6,-4 11 8,-3 8 1,0 4-17,5 3 0,8 0-7,12 15-2,8 15 9,-3 7 0,-2 7 0,-5 2 5,-7-3 1,-7-3 6,-3 2 6,3-5-9,-5-1-5,1-3-4,-2-3 0,-3-4 4,4-5-4,-7-6-21,3-5-29,-3-7-35,0-3-120,0-3-73</inkml:trace>
  <inkml:trace contextRef="#ctx0" brushRef="#br0" timeOffset="87315.2857">3564 11732 449,'0'0'133,"0"0"-133,0 0-23,0 0 23,0 0-8,92-82 6,-65 74-93,-6 2-135</inkml:trace>
  <inkml:trace contextRef="#ctx0" brushRef="#br0" timeOffset="87890.2482">3971 11397 332,'0'0'118,"0"0"-3,0 0-6,0 0-44,0 0-31,0 0-34,0 27-10,0 8 10,0 9 10,0 1 0,0 0-8,0-1-1,0-5 7,0 2-8,3-6 0,5-4-1,2-2 1,2-5-4,2-5 2,2-2 2,3-5 6,1-4-6,2-6 0,8-2 3,1 0-2,5-7-1,0-5-25,-2 0-57,-2 0-93,-7-2-191</inkml:trace>
  <inkml:trace contextRef="#ctx0" brushRef="#br0" timeOffset="88796.1891">4808 11399 304,'0'0'122,"0"0"-59,0 0 59,0 0-41,0 0-31,-83-63-24,65 63-9,-5 0-16,0 1 0,0 16-1,2 4 1,2 8-2,10 4-2,1 6 2,4 5-2,4 1 3,0 0-2,0 0 0,7-1-1,10-5 3,4-7-8,1-5 8,6-9-1,2-9 2,-2-5-1,-2-4 4,-1 0 6,-2-12-1,-4-6-9,-7-2 4,-6 1-1,-3-1-1,-3-1-1,0-2-1,-3 0-1,-6 0-5,1 5-2,-3 5 2,2 2 2,1 5 4,5 2 0,0 0 2,3 3-1,0-2-2,0 0-7,14-3-3,5 1 11,-1 4-4,4 1 2,-5 0 0,2 8 0,-3 7 0,-5 4-3,-2 2 5,-6 3 1,-1-1 1,-2 2 0,0 1 1,0-3-2,0-1 5,0-5-6,0-7-18,0-4-19,7-6-138,2 0-148</inkml:trace>
  <inkml:trace contextRef="#ctx0" brushRef="#br0" timeOffset="89253.9873">5254 11285 298,'0'0'121,"0"0"-59,0 0-16,0 0-29,-79 81 32,64-39-12,6 3 3,5 1-6,2-4-13,2-6-8,0-5 1,11-3-12,7-4-2,2-5-1,3-3 1,1-8 8,3-3-5,-2-5 12,2 0-8,1-15 1,-4-8 2,0-1-9,-2-3-1,-8-2 11,-4 0-10,-7-2 6,-3-4-3,0 1-3,-6-2 1,-7 1-2,-7 2 3,-2 3-4,-3 4 1,1 8-9,0 8-10,3 5-8,2 5-19,-2 4-66,6 10-214</inkml:trace>
  <inkml:trace contextRef="#ctx0" brushRef="#br0" timeOffset="89857.986">5635 11304 228,'0'0'74,"0"0"-42,0 0-13,0 0 54,0 0-16,-30 103 5,28-67 2,2 3-6,0 0-14,0-3-18,0-1-19,6-2 2,2-3-9,2-1 2,1-4 0,-2-2-2,1-2 3,-1-4-3,-3-6-24,6-6-59,-3-5-109,1 0-46</inkml:trace>
  <inkml:trace contextRef="#ctx0" brushRef="#br0" timeOffset="90350.9867">5718 11396 261,'0'0'92,"0"0"-57,0-84 25,3 60 31,8 6-19,-1 1-25,2 5-17,3 5-11,-2 1-3,1 4-8,-1 2-8,4 0 0,-3 16 0,-3 6 0,-8 4 5,-3 3-4,0 2 8,-6-2-9,-12 2-4,0-6 3,-1-2-14,4-4 5,-3-2 8,6-2-12,-3-4-1,3-2 4,2-7 3,4 2 6,4-4 3,2 0-1,0 0 8,0 0-6,8 3-2,13 3 0,4 1 0,0 3-1,2 0 1,1 2 0,-3 2 3,0-1-2,0 2-1,0-1 0,1 1 1,-5-2 0,4-1-1,-4-1-74,-3-6-113,-2-5-116</inkml:trace>
  <inkml:trace contextRef="#ctx0" brushRef="#br0" timeOffset="90653.9854">6158 11274 352,'0'0'70,"0"0"-68,0 0 36,0 0 41,0 0-37,0 0-7,52-32-16,-32 28 3,2 0-11,-1-2-10,2-1 7,-1 2-8,-1-1-6,-6-1-116,-5 3-136</inkml:trace>
  <inkml:trace contextRef="#ctx0" brushRef="#br0" timeOffset="90889.2611">6287 11203 168,'0'0'203,"0"0"-63,0 0-49,0 0-27,0 0-27,0 0-11,-27 95-5,27-67-2,0-1-7,10 3 0,1 0-11,-4 0 2,-1 1 6,1 0-9,-5-1 6,1-2-5,-3-1-1,0 1-2,0-4-45,0-3-55,-3-6-147,-6-2-35</inkml:trace>
  <inkml:trace contextRef="#ctx0" brushRef="#br0" timeOffset="91064.3363">6248 11713 251,'0'0'196,"0"0"-16,0 0-100,0 0-69,0 0-5,0 0-6,15 0 1,6 0 10,2 0 2,4-2-8,0-7 1,3 0-3,-1-3-3,-1 3 0,-3 0-31,-1 0-59,-9 2-139</inkml:trace>
  <inkml:trace contextRef="#ctx0" brushRef="#br0" timeOffset="91605.181">6640 11216 82,'0'0'334,"0"0"-259,0 0-72,0 0 3,0 0 21,0 0-3,81-10-6,-40 3 1,1 1-6,-1-2 0,-5 2-12,-5 1 1,0-2-4,-7 4-27,-5 0-121,-8 2-158</inkml:trace>
  <inkml:trace contextRef="#ctx0" brushRef="#br0" timeOffset="91867.9859">6853 11228 410,'0'0'53,"0"0"-49,0 0-4,0 0 65,0 0-12,8 108-16,4-72-15,-3 0-1,3-1 18,-2-2-19,2-4-10,0-3-7,0-3-2,0 0 2,-3-2-3,3-4 0,-2-3-4,-1-1-63,2-8-177,-1-3-138</inkml:trace>
  <inkml:trace contextRef="#ctx0" brushRef="#br0" timeOffset="92257.9865">7331 11122 424,'0'0'102,"0"0"-48,0 0 17,0 0-42,0 0-29,0 0-2,15 95 2,-11-47 26,-2-1 0,-2-2 16,0-5-16,0-3-18,3-7-3,0-3 0,-2-5-4,2-4 0,0-4-1,-1-5-23,1-2-35,4-7-112,-4 0-128</inkml:trace>
  <inkml:trace contextRef="#ctx0" brushRef="#br0" timeOffset="92680.9867">7413 11337 199,'0'0'398,"0"0"-352,0 0-46,0 0 0,0 0 1,0 0-2,76-29 1,-49 21 0,-2 1 10,-1-1-10,-3 2 0,0-1 3,-5-1-3,-2 0 4,-5-2-4,-3-2 3,3-2 8,-6-3-10,-2-1 2,-1 0 3,0 2-1,0 1 21,0 3 7,-3 3-3,-7 2 0,7 5-7,3 0 23,-3 2-14,3 0-32,0 13-9,0 15-8,0 8 17,3 4 0,0 0 1,1-1 4,1-3 6,-4-3-10,1-1 3,1-4-4,0-4-3,3-3-15,1-3-53,3-5-31,-5-3-188</inkml:trace>
  <inkml:trace contextRef="#ctx0" brushRef="#br0" timeOffset="93709.9849">7819 11261 218,'0'0'199,"0"0"-105,0 0-37,0 0-36,0 0-21,0 0 0,7 66 24,-2-30 32,-5-2-23,3-2 2,-3-3-18,0-3-3,0-5-5,3-5-9,1-2 6,-4-2-5,5-3-1,-5-3 1,1-2 0,-1-2 0,2-2-1,-2 0-1,0 0-1,0-6 3,0-11-1,0-5 0,0-6-6,0-4 3,0-6-5,3-3-4,0 1 11,0-1-4,0 5 5,-2 4 2,4 7 0,-4 7 4,5 4 9,0 3-7,3 4-2,0 1-6,6 3-3,0 3 1,6 0-2,4 3 3,-1 18 0,-6 6-2,-2 2 3,-5 1 0,-7 0 0,-2-5 3,-1-2-2,-1-7 4,0-3-5,0-6 0,4-6 1,-2-1-1,-1 0 0,1 0 4,1-8-4,6-12 8,0-10-8,4-5 0,-2-1 3,2 0-3,-4 3 1,-1 4-1,1 8 1,-2 8 0,-1 4-1,-3 7 0,3 2-5,3 0 2,6 11-3,0 10 5,3 6-1,-1 2 1,-3-1 1,1-1 0,-2-1 12,-2-4-5,-1 1-2,1-2-1,-2-2 0,-2 1 0,0-2-4,-2-1 1,1-2-2,-1-1-34,-1-4-44,2-6-141,-2-4-226</inkml:trace>
  <inkml:trace contextRef="#ctx0" brushRef="#br0" timeOffset="124658.4039">9038 11461 576,'0'0'82,"0"0"-54,0 0 16,0 0-26,0 0-6,0 0-12,-8 0-31,8 0-56,0 0-160,0 0-106</inkml:trace>
  <inkml:trace contextRef="#ctx0" brushRef="#br0" timeOffset="125882.9815">10012 11154 351,'0'0'118,"0"0"-24,0 0-12,0 0-34,0 0-24,0 0-24,-3 2-3,3 20-2,0 11 5,0 11 6,8 4 9,-2 3-7,2 1-2,1-5-3,0-5 2,3-4 7,-3-5-12,0-4 0,1-3 3,-4-4-2,2-2-2,-3-4-5,-2-4-51,0-6-78,1-6-140</inkml:trace>
  <inkml:trace contextRef="#ctx0" brushRef="#br0" timeOffset="126217.8111">10072 11103 148,'0'0'50,"0"0"18,0 0 44,0 0-12,0 0-36,0 0-27,70-62-15,-43 53-8,3 1-5,-1 1-6,3 2 0,-2 2-3,-4 2 0,0 1-1,-8 0-22,-7 1-70,-6 16-57,-5 1-41,0 3 19</inkml:trace>
  <inkml:trace contextRef="#ctx0" brushRef="#br0" timeOffset="126433.7821">10119 11399 99,'0'0'69,"0"0"-9,0 0 25,80-28-7,-48 11-16,1 2-39,-3 2-7,-3 2-10,-2 4-5,-3 2-1,-2 2-12,1 1-111,-2 2-62</inkml:trace>
  <inkml:trace contextRef="#ctx0" brushRef="#br0" timeOffset="127584.9821">10771 11368 100,'0'0'73,"0"0"10,0 0 6,0 0-14,0 0-29,0 0-25,-83-14-1,72 15-11,1 10 2,1 6-10,1 2-1,1 7 18,0 4 9,5 0-8,2 0-3,0-4 3,3-4-3,10-2-10,6-6-5,1-4 13,4-4-5,1-4 12,2-2-3,-1 0-12,5-8 10,-2-7-13,-3-3-1,-2-2 0,-5-1-2,-5-2 0,-5 1 0,-3-1 1,-6 0 1,0 2-2,-4 1 0,-13 3-2,-4 6 2,-1 4 0,1 3 2,2 2 0,5 2-4,2 0 0,6 0 1,3 0 0,2 6-6,1 6-2,0 2 8,0-2-6,12 0 6,7-4 1,5-3 0,3-3 1,4-2-1,5 0 0,1-6 0,1-9 5,-1-3-4,-2-1-1,-9 1 0,-8 0 2,-9 0-1,-2 2-1,-7 0 8,0-2-2,-7 1 7,-8-1-7,-6 2-2,3 3 20,-1 1-19,1 4 5,7 2-1,4 3-6,2 1 5,5 0-7,0 1-1,0 1-1,0-2-6,17 1-1,10-1 7,9 2 2,1 0 1,4 0-2,-3 0 0,-4 13-3,-4 5 3,-5 5-1,-8 5 1,-4 7 0,-8 8-2,-5 2 4,0 3 5,-11-4 19,-2-7-7,5-9-7,7-5-12,1-8-2,0-2 2,15-8-4,7-3 3,7-2 1,6-5-16,3-13-35,0-6-100,-5-5-416</inkml:trace>
  <inkml:trace contextRef="#ctx0" brushRef="#br0" timeOffset="129054.9837">13023 11435 308,'0'0'82,"0"0"-65,0 0 2,0 0 22,0 0-3,0 0-12,0 0-6,13 70 14,3-60 4,4-2-5,4-4-7,4-1-9,1-3 13,2 0-18,2-1-5,-3-10 3,-4-1-8,-3 0 0,-7-1-1,0-4 1,-2-4 6,-1-3-8,-2-5 0,-4-1 5,-5 0-3,-2 0-1,0 4-2,-3 5 7,-11 2-4,-2 5-2,1 5 0,0 4-1,0 4 1,0 1 0,0 0-2,-2 8-2,3 10 0,1 7 3,4 4-3,6 4 1,3-1-2,0-3 2,13-1-1,7-6 1,3-5 1,4-5 2,3-6 0,4-6 1,4 0 0,1 0 12,1-14-11,-3-2 0,-3-4 0,-2 1-2,-7-1-5,-5 0 4,-4 4-3,-4-1 4,-2 4 0,-2 2 1,-4 1-2,1 2 2,1 0 8,4 0-2,1-1-7,2 0-1,3 3 0,2 0 2,0 1-4,3 2 3,-4 3 0,0 0-3,-3 0 5,1 0-4,-5 6 1,-2 4-2,-1 4-2,-6 3 6,1 1-1,-2 2 3,0 1 1,-5 0-4,-8-2 3,1-1-2,-1-2 9,4-5-10,1-3 0,4-4 6,2-2-6,2-2 4,0 0-2,0 0-2,0-7 18,0-10-12,3-4-4,8-2-4,4-1 5,-2-2-6,2 1 3,2-2 0,-1 1 2,-3 4-2,-2 2 0,4 2 0,-6 3 2,-3 6-1,-2 3-1,-2 3 0,-2 3 10,0 0-10,0 0-1,0 11-1,-6 11-2,-5 6 2,-1 6 2,2-4 0,4-2 6,4-2-6,2-7-3,0-1 2,11-4-2,7-3 3,2-5-2,3-5-7,2-1-19,2 0-38,-2-6-115,-1-10-185</inkml:trace>
  <inkml:trace contextRef="#ctx0" brushRef="#br0" timeOffset="131900.6888">14389 11241 92,'0'0'111,"0"0"-66,0 0 16,0 0 26,0 0-17,0 0-29,3-69 21,-3 63-20,-7 1-12,-1 4-2,-1-1-4,-1 2-7,-2 0-17,-3 0 4,-1 13-10,-5 8 6,0 6 0,3 5-1,5 0-2,5-2 2,4-1 0,4-5 1,0-6-5,0-5 5,6-2 0,7-3 4,-1-4-2,3-2 4,0-2 3,6 0 0,1-8 4,5-9-13,-5-2 2,-1-2-4,-6-2 1,-2 1-1,-3 0 2,-6 2 0,-1 5 1,-3 4 0,0 4-1,0 2 1,0 2 1,0 3-3,0 0 1,2 0-12,4 9 9,4 4 0,0 0 3,1-3 0,4 1 1,0-3-3,1-4 2,3-3 0,-1-1 5,5 0-3,2-3-2,3-10 0,4-5 1,-3-2 0,-3 4-1,-7 2 0,-6 5 5,-5 4-4,-2 4 0,2 0 8,3 1-6,2 0-3,3 0 0,0 1 0,1 10-2,-2 0 2,-5 5-1,2 0 1,-6 1 0,-1-1 6,-2-1-4,-2-3 0,1-4 2,-2-2-2,0-3-2,1-3 5,-1 0-4,2 0 8,-1-1 1,3-16 21,2-7-24,2-2-7,4 1 0,1 1 0,2 4 1,3 2-4,-4 4 3,3 6 0,-3 3-5,-1 5 5,-1 0-3,3 0 1,-3 5 2,4 5-4,-4 2 4,-1 1 0,-1-1-1,-4 1 1,0-5 0,-3 0-1,-3-2 3,0 0-3,0 0 2,0-2-1,0-3 9,-1-1-8,-2 0 5,-2 0 1,2-6-6,2-6 4,1-2-5,0 0 1,0 0 1,4 0-2,8 0-3,3 3 2,3 0 2,3 2-5,1 1 4,1 5 0,-2 2-4,1 1 4,-4 0-2,0 4 2,-5 9 0,2 3-4,-6-1 4,3 0-3,-3 0 3,-2-4 0,1-1 0,-1-4-1,-1 0 2,2-3-3,-1-3 3,5 0-1,3 0 4,1 0-2,1-12 1,2-3 0,-1-3-1,2-3 0,-3-3-2,-2-3 0,-1-4 1,-5-3-1,-2-2 0,-2-3-2,-1-2 4,-2 0-2,-2 4 0,0 7 0,0 6 1,0 7 0,0 6-1,0 6 0,0 2 4,0 3 8,0 0-12,0 0-3,0 8 1,0 21-11,0 13 13,0 11-1,0 6 6,0 3 21,-2-2-1,-1-4 3,-1-6 1,-1-3-13,2 0-3,0-5-10,2 2-1,1 2-2,0-2 0,0-2 0,0-3 11,0-6-11,0 0 0,0-5 0,0-9 2,0-7-1,0-8 2,0-2-3,0-2 7,0 0-2,0-7 8,1-12-13,1-3 2,-1-2-8,1-2 1,1-1-9,0-1 8,0-5-22,1-2 1,3-3 3,3-1 0,0-3 19,3-2-20,1 2 8,2 3 10,-4 5 2,0 8 4,-2 6-3,-2 5 8,0 2-1,2 1-3,0 1 0,6 2-2,-2 5 2,0 2-1,2 2 0,-4 0-2,1 14-2,-2 4 5,-5-1 0,-1 3-4,-5 0 8,0-2-4,0 0 2,-8 0 0,-4-4 2,-3-2-4,3-3-6,1-5 5,3-3 2,3-1-1,1 0 0,1 0-6,-2-2 6,4-4-5,-1 3 5,2 0-3,0 1 3,0-1-2,3 0-3,11-1 5,5 1-3,2 0 3,3-2 0,4-1-1,2 0 1,4-2 0,1 0-1,-2-2 3,-2 0-2,-3-4 0,1-1 0,-3-5 3,-2-3 0,1-4 7,-3-5-1,-2-6-2,1-2 4,-4-5-10,-1-2-1,-5 2 1,-4 1 1,-4 7-1,-3 2 0,0 3 2,-7 4-1,-5 4-2,2 9 0,3 7 2,3 6-2,2 2 0,-1 0-4,0 7-29,0 18 27,-3 13 0,-1 11 6,2 8-2,2 7 3,3 0-1,0-2 0,0-6 0,3-8-1,8-9 1,1-7 0,0-8 0,1-4 0,-1-9 4,4-3 2,1-3-3,8-5 12,4 0-1,2-2-4,0-10-5,-2-2-5,-6 1 3,-6-3 0,-1-5-2,-7-4 8,-4-1-9,-2 0 0,-3 1-2,0 3-2,0 5 2,-2 7 1,-8 6-6,-8 4 6,1 0-12,-2 19 2,2 11 11,6 3-7,5 3 4,6-1 1,0-4 2,6-5 10,8-3-9,2-7 3,0-4-2,1-6 1,2-3 0,0-3-3,-1 0-27,0 0-45,-3-11-243</inkml:trace>
  <inkml:trace contextRef="#ctx0" brushRef="#br0" timeOffset="133812.8867">17072 11154 268,'0'0'219,"0"0"-134,0 0-7,0 0-19,0 0-39,0 0-13,0 0-7,0 0-3,0 4 1,0 10 3,-8 4-2,-1 2-30,-5 2-40,-3 2-53,-8 2-133,-7 0 9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2:59:00.2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2425 13908 143,'0'0'75,"0"0"-31,0 0-4,0 0 30,0 0 18,0 0-39,0 0-2,0-13-28,0 13-12,0 0-7,0 0-3,0 6-15,-4 16 18,-2 12 0,3 10 0,2 11-1,1 6 1,0 8-2,4 4 5,11-2-3,-3 0 0,7-4-2,-2-5 1,5-8-3,-1-6 3,3-7-1,-3-5-2,4-3 3,-1-6 1,4-4 0,-1-5 0,0-6 0,-6-5 0,3-4 2,-2-3 4,-1 0 21,3-7 0,0-12-10,1-7 6,2-7-11,-3-6-2,0-7 4,-2-2-6,-4 0 10,-9 0-3,-3 3 0,-6 1-1,0 0-5,0 4 1,-6-4-6,-3-1-2,-3 0-4,3 0 1,0 4-20,2 12-17,4 10-28,1 10-74,2 4-119</inkml:trace>
  <inkml:trace contextRef="#ctx0" brushRef="#br0" timeOffset="915.1022">3301 14889 118,'0'0'148,"0"0"-139,0 0-1,0 0 23,0 0-6,0 0-20,0 0 0,0 0 10,0 0 11,5 0 5,5-5 0,5-6-15,0-2 1,-3-2-14,4-2-3,-7 2-10,-1 5 4,-5 0-7,-2 6 13,-1 4 0,0 0 6,0 0-2,0 0 26,0 0-30,0 14-10,0 7 10,0 3 0,0-1-1,0-1-2,0-4 1,2-2 2,8-3-1,-2-5-7,2 2 1,3-5-24,1-2-97,2-3-82</inkml:trace>
  <inkml:trace contextRef="#ctx0" brushRef="#br0" timeOffset="1131.0643">3415 14563 492,'0'0'20,"0"0"-16,0 0-1,0 0-3,0 0 0,0 0-79,-15-3-144</inkml:trace>
  <inkml:trace contextRef="#ctx0" brushRef="#br0" timeOffset="2025.1807">3889 14416 204,'0'0'32,"0"0"-24,0 0 2,0 0-7,0 0 3,0 0-3,81-12-1,-65 7 1,2 1-3,1 0-1,-2 3-11,4-2-108,1-1-18</inkml:trace>
  <inkml:trace contextRef="#ctx0" brushRef="#br0" timeOffset="2233.7542">3955 14574 81,'0'0'23,"0"0"-17,0 0 3,0 0 66,0 0-8,0 0-29,68 7-11,-42-7-19,4-6-8,1-1-83,3-1-29</inkml:trace>
  <inkml:trace contextRef="#ctx0" brushRef="#br0" timeOffset="4944.2396">4874 12501 63,'0'0'98,"0"0"22,0 0-17,0 0-20,0 0-43,0 0 18,0 0 4,0 0-26,-5 0-18,-5 0-15,-5 0-2,0 2-1,-3 4 0,0-2 0,-1 0 1,0 3-1,2-4 0,1 1 1,2-1-1,-2 0 0,5 0 0,4-1-2,2-1-1,1 1 3,4-2-1,0 0 0,0 0-4,0 1 0,0 2-3,0 0-5,0 3 13,0 2-6,0-1 2,0 4 3,0 1 1,0 1 0,0 4-1,0 4 5,3 1-6,-2 3 2,-1 2 0,2-2 2,-1 6-1,1 3-1,1 4 0,0 3 0,0 2 1,1-1-1,1 0 0,5 0-2,-2-2 2,1 0 0,-2 0 0,0 2 1,1 5-2,-2 6 1,6 3 0,-2 3 1,2-3 0,0-4-2,3 2 1,1-1 0,-2-2 1,4 0 0,-3 0-1,-2-1 9,2 0-4,-4-2 7,-1-3-7,2 2-3,-3 1 3,0 2-3,-2-1-2,1 1 2,-5-2-1,4-4 2,-1 0-3,2-4 0,-2 1 0,0-1 0,1 2 0,-3-1 4,1 0-3,-2-1 1,3 0-2,-3-1 0,2 0 2,-1-1-2,0-2 0,1-1 2,-2 2-1,1-4-1,1-1 0,1-1 1,-2 1-1,2-1 0,-3 0 0,0-3 1,-1 1-1,-1-2 3,1 2-3,-2-1 0,0 1-3,1 1 6,-1 0-3,2 2 0,-2-1 0,0 1 0,0-2 0,0 1 0,0 1-1,0 1 3,0-1 0,0-2 0,0 1-2,0 1 0,-3 1-1,3 0 4,-2 0-6,1-2 4,1-2-2,0 2 2,0 0-1,0 1 2,0 1-2,-2-3 0,1 3 1,-1-1-1,1-1 0,-1 3-1,-1-3 2,3 2-2,0-1 1,0 1 0,0-2 1,0 1-1,0-2 0,0 0 1,0 2-1,0-1 1,3 4-1,-3 3 1,0 1 0,0 3-1,0-1 0,0-1 12,0-2-7,0-2-1,0-3-4,0-1 5,0-1-4,0 3-1,0-1 0,0 0 0,0 1 2,0 0-2,0-1 0,0 0 0,0-2 4,0 0-4,0 0 0,0-2 2,0-2-1,2-2 1,-1 3-2,4-2 0,-2 0 1,0 1-1,1-3 0,2 2 2,-3 0-1,0 2 2,0 1-2,0-2-1,0 0 7,0 0-7,0 0 0,-1-1 3,1-1 0,-2 1-1,2-2-2,0-1 0,-2-1 0,1-1 0,-1-3-1,-1 0-1,0-4 4,0-2-1,0 0 0,0-1-1,0 0 3,0 3-3,0-2 0,0 3-1,0-3 2,0 4 2,0-2-3,0-2 0,0 2-1,0-2 2,-1 3-1,1-1 0,-2 1 2,1 1-3,1 0 1,-2 4 0,1 1 0,1 1 0,0-3-2,0 1 2,0-2 0,0-2 2,0-1-2,0-4 1,0-4-3,0-1 3,0-4-1,0-1 0,0-1 1,0 2-1,0-2 0,0 0 0,0 0 0,0 0 0,0 0 0,0 0 0,0 0 2,0 0-2,0 0 0,6 0 2,3 0-1,3 0 0,10-2 0,-1-5 4,6 1-3,-3-3 1,0 0-3,-2 1-4,0-1-20,-2 2-25,4-4-76,-2 1-105,-4-8 60</inkml:trace>
  <inkml:trace contextRef="#ctx0" brushRef="#br0" timeOffset="8219.2402">5678 12643 116,'0'0'47,"0"0"15,0 0 28,0 0 5,0 0 3,0 0 24,0 0-96,-54-14-19,44 12 18,-1 1-25,1-2 5,-5 0-2,3 0-3,-4 1 1,-1 2-2,-1 0 2,2 0 1,-5 0-2,5 2-3,-1 6 1,1 0 2,5 5 0,-1 0-1,2 4-6,4-1 5,3 2-1,3 0-5,0-1 8,0 2-7,0-3-2,6-3 9,7-3 0,1 0-6,-2-6 0,7 1 6,-1-5-3,-3 0 2,9 0-4,-6-2 4,4-7 2,-3-1-6,-2-1 5,-1-1 0,-4 0-2,0-2 2,-4 0 7,-2-3-7,0-1 2,0 0 4,1 1-6,-4 0 1,0 6 4,-3 1 10,0 7 5,0 2 5,0 1-5,0 0-6,0 0-14,0 3-7,3 15-6,6 3 13,3 3 2,0-4-2,4-1 0,2-1-4,6-3-2,6-1-3,3-4-31,4-2-37,-1-3-48,4-5-57,-9 0-96</inkml:trace>
  <inkml:trace contextRef="#ctx0" brushRef="#br0" timeOffset="9216.2698">7225 12475 137,'0'0'101,"0"0"-54,0 0 19,0 0 44,0 0-83,0 0 12,-52-26-15,41 26 2,-2 0-10,1 0-15,-6 11-1,0 7 0,2 5-4,2 3 2,4 2-4,4 1 1,6-1 4,0-2-3,0-3-2,5-4 3,9-4-1,3-3 4,2-1-3,3-5 1,0-3 1,1-2 0,3-1-26,0 0 27,3-6 0,-5-6 1,-2 1 2,-7-3 3,-6-2 11,-6 0 18,0-2 7,-3-3-22,0 0-4,-3-2-6,-6 4-5,-6-1-1,0 2-3,-1 6-1,-1 2-1,1 5-10,2 4-13,1 1-44,3 0-86,2 0-192</inkml:trace>
  <inkml:trace contextRef="#ctx0" brushRef="#br0" timeOffset="10037.2364">8635 12414 176,'0'0'86,"0"0"-18,0 0 25,0 0 0,0 0-41,0 0-17,-92-18-8,75 22-8,1 13-10,2 5-9,-2 6-7,10 3 6,1 4 0,5-4-2,0 1-4,2-5 5,10-2 1,6-4 0,1-1 1,2-5-1,3-6 1,4-4 9,-1-4 1,1-1 1,1 0 5,-4-13-7,-4-5 1,-5-3 2,-5 0-5,-7-3 15,-4-2-18,0 2 19,0 0-10,-10 0-13,-8 1 5,-2 0-5,3 7-2,0 3-19,2 3-23,5 7-19,1 2-139,3-1-183</inkml:trace>
  <inkml:trace contextRef="#ctx0" brushRef="#br0" timeOffset="10749.0644">9852 12346 306,'0'0'96,"0"0"-18,0 0-14,0 0-12,0 0-39,0 0-12,-88 32-1,76-7 0,1 4 4,0 4 6,5 0-3,3 2 0,3-2-3,0-3 2,3-3 1,14-3-7,5-3 2,3-4 0,2-5-1,-3-5 23,3-5-18,0-2 10,-2 0-3,0-11-6,-1-7 6,-7-5-5,-3-4-6,-6-1 13,-8-2-15,0 0 9,0 0 1,-16 1-10,-4 3 5,-4 5-5,1 3-4,-1 4-22,6 6-21,3 5-91,4 3-133</inkml:trace>
  <inkml:trace contextRef="#ctx0" brushRef="#br0" timeOffset="11520.2395">11141 12366 195,'0'0'125,"0"0"3,0 0-32,0 0-10,0 0-58,0 0-8,-47-22-3,41 22-13,-2 17-4,-2 12 0,1 5-3,3 4 0,3 1 3,3-1 0,0-5-5,0-4 5,7-7 0,4-2 0,5-7 0,-1-2-1,5-6 2,-3-3 6,1-2 10,3 0-2,0-13 5,-1-8-11,-1-4-7,-6 0 5,-2 1-3,-7-2-2,-4 0 5,0 0-6,-3 0 0,-12 2-1,-3 1 0,-1 5-8,1 1-23,5 7 0,1 7-29,1 3-94,2 0-212</inkml:trace>
  <inkml:trace contextRef="#ctx0" brushRef="#br0" timeOffset="12277.2489">12502 12243 283,'0'0'100,"0"0"-15,0 0-32,0 0 23,0 0-41,0 0-9,-69-26-12,58 26 8,-3 6-22,5 7 0,-3 5 0,5 8-4,1 4 0,3 6 3,3 3-3,0-1 3,0-2-1,0-7 2,4-5 1,8-3-1,3-6-1,0-2 1,3-2 1,-3-7 15,3-2-7,-3-2 9,4 0-2,0-14-4,-2-8-4,-1-4 1,-5-4-7,-5-5 5,-5 2-7,-1 0 0,0 3-9,-4 3-4,-13 4-5,-2 5-10,-5 6-25,-1 6-29,1 6-59,0 0-56</inkml:trace>
  <inkml:trace contextRef="#ctx0" brushRef="#br0" timeOffset="13142.5793">13609 12242 72,'0'0'113,"0"0"-51,0 0-11,0 0 42,0 0-30,0 0-10,0-48-1,0 42 3,-2 1-6,-2 4-11,-5 1-15,-1 0 2,-2 0-25,-5 15-4,1 6 4,0 2-1,3 5-1,3 2 0,3 2-2,5-1 2,2-2 0,0-3 1,3-4-1,12-4 4,2-3-4,2-4 0,-1-3 2,3-6 0,-1-2 2,2 0-2,4-7 10,1-9-5,0-7-1,-3-1-2,-9-2-2,-3-1 8,-8 0-6,-4 0-2,0-2 4,0 4-4,-11 2 3,-5 5-3,-1 1 1,0 7-6,-2 4-20,2 3-17,-1 3-101,3 0-98,-1 0-53</inkml:trace>
  <inkml:trace contextRef="#ctx0" brushRef="#br0" timeOffset="14345.2641">15332 12224 188,'0'0'114,"0"0"-15,0 0-8,0 0 6,0 0-27,0 0-40,-43-28-10,33 28-12,-1 0-6,-5 0-2,1 10 0,-3 4 2,0 2 0,-1 2-2,-2 3 0,1 2 0,-1 2-1,4 3 0,5 0-1,5 1 0,6-4-5,1 1 4,0-5-5,11-2 8,8-4 2,8-4-2,5-5-4,7-4 4,2-2 3,2 0-3,-1-12-26,-6-2-65,-7 0-105,-9 4-191</inkml:trace>
  <inkml:trace contextRef="#ctx0" brushRef="#br0" timeOffset="16715.2395">5814 13505 6,'0'0'91,"0"0"-40,0 0 18,0 0-4,0 0-1,0 0-39,-63 2 0,51 6 2,2 2-11,-1 3-8,4 4-6,1 4-2,1 4 0,4 3-1,1 0 2,0 1-5,0-5 4,6-3-11,12-5 9,0-3 2,1-6-3,5-3 3,-2-2 0,-1-2 7,-3 0-6,0-3 20,0-11 3,-3 0 2,3-5-6,-5 0-8,-1-1 23,-9 1 43,0-2-46,-3 3-2,0 1-11,-6 2-1,-10 1-1,-1 1-5,-2 2-7,-2 4-5,3 1-3,-3 4-27,3 2-36,3 0-95,2 2-118</inkml:trace>
  <inkml:trace contextRef="#ctx0" brushRef="#br0" timeOffset="17436.2403">7392 13260 404,'0'0'94,"0"0"-9,0 0-25,0 0-29,0 0-31,0 0-4,8 19-7,0 11 11,0 8 1,1 2 21,2 1-9,-3-2-4,1-1-6,-1-2 0,-2-3 2,4-2-5,-4-5 2,-1 0-1,-1-3-1,-1-4-23,-1-2-77,-2-8-88,0-6-102</inkml:trace>
  <inkml:trace contextRef="#ctx0" brushRef="#br0" timeOffset="18232.2376">8805 13232 207,'0'0'100,"0"0"-44,0 0 14,0 0 16,0 0-20,0 0-37,-57-25-7,45 25-21,1 7-1,0 11 0,2 11 0,0 8-1,2 6 0,2 2 2,4-1-3,1-7 2,0-5-2,4-8-3,11-4 3,0-7-2,4-2 4,-1-5 0,0-3 7,-3-3 9,0 0 7,-3-3-3,1-14-5,-4-3 2,-1-3 0,-5-3-13,0-3 9,-3-2-10,0-4-3,0 2 2,-8 1-2,-4 5-3,-2 6-28,-2 6-27,3 6-12,3 6-63,-1 3-180</inkml:trace>
  <inkml:trace contextRef="#ctx0" brushRef="#br0" timeOffset="18965.238">10158 13172 219,'0'0'117,"0"0"-19,0 0 15,0 0-75,0 0-14,0 0-24,-91 28-3,78-4 0,2 7-5,2 7 8,2 1-1,1 0 2,6-5-2,0-3-1,0-7-1,10-3-1,4-5-1,4 0 2,0-4 2,1-3 2,5-5 5,-3-3-3,7-1 31,-1-3-11,-2-13-6,-2-4-4,-8-1-1,-4-3-4,-8-1 15,-3-3-10,0 2 2,0-2-13,-13 3-1,-2 1 8,-3 4-8,0 4-2,2 3-2,1 5-35,3 2-35,2 4-122,2 2-189</inkml:trace>
  <inkml:trace contextRef="#ctx0" brushRef="#br0" timeOffset="19693.2376">11501 13166 29,'0'0'258,"0"0"-160,0 0-77,0 0 28,0 0-13,-90-1-5,80 16-6,1 8-24,0 5 3,0 5 0,6 1 12,3-3-2,0-4-14,0-3 2,16-4-2,1-5 0,5-5 1,2-2 3,1-7 10,0-1 7,-2 0 0,0 0-4,-8-11-10,-2-2 0,-5-2 16,-4-3-7,-2-4 15,-2-6-16,0 1-5,0-3-4,-8 2-6,-4 0-5,-4 4 5,2 3-47,1 5-23,1 4-40,3 4-105,-1 7-119</inkml:trace>
  <inkml:trace contextRef="#ctx0" brushRef="#br0" timeOffset="20497.6772">12808 13123 201,'0'0'110,"0"0"6,0 0-88,0 0 25,0 0-3,0 0-8,-81-2-21,72 19-20,2 6-1,1 6-1,0 5 1,5 3 7,1-2-7,0-5 0,0-3-5,10-7 3,2-4 2,0-5-1,7-4 1,-1-4-2,3-3 5,3 0 0,1-5 4,-1-11-3,-6-2-3,-5-3-1,-7-3 1,-4-3 12,-2 0-8,0-2-3,-9 2 7,-6-2 4,-2 4 3,-5 4-3,1 4-13,-2 10-18,3 3-45,-1 4-88,3 0-158</inkml:trace>
  <inkml:trace contextRef="#ctx0" brushRef="#br0" timeOffset="21254.1301">13883 13034 136,'0'0'92,"0"0"-26,0 0 0,0 0-45,0 0-2,0 0 9,-65 6-8,55 9-7,1 6 7,1 8-3,0 4-7,1 0-2,4 1 1,3-2-8,0-3 0,0-5 1,0-3 3,12-5-4,2-4 4,2-4-3,-1-5 3,1-3 11,2 0 23,1-3-11,4-14-7,-2-4-12,-3 0 5,-6 0-10,-5 0 3,-7-1 4,0-2-1,-1-4-5,-14 0-5,-5-3 0,2 2 5,-2-2-5,2 1 0,3 6 0,3 4-5,3 7-33,4 10-42,4 3-78,1 0-103</inkml:trace>
  <inkml:trace contextRef="#ctx0" brushRef="#br0" timeOffset="22004.7357">15280 13034 134,'0'0'83,"0"0"6,0 0-19,0 0 13,0 0 5,0 0-31,-36-56-20,30 53 10,2 2-8,-2 1-19,0 0-15,-2 19-5,-2 10-2,0 7-1,2 3 2,4-3-1,2-1-2,2-7 1,0-2 2,5-6 1,9-4 0,1-2 0,5-5-2,-4-3 2,2-6 8,-3 0-1,1 0 1,1-11 4,-1-8-10,-1-4 6,0-4-7,-6 0 0,-6-2 5,-3-1-2,0 0-4,-1 2 0,-13-1 0,-2 5 4,1 4-4,-2 5 0,2 1-2,1 7-26,-2 3-25,-3 2-127,0 2-192</inkml:trace>
  <inkml:trace contextRef="#ctx0" brushRef="#br0" timeOffset="26151.8538">6039 14584 131,'0'0'140,"0"0"-71,0 0 30,0 0-42,0 0-2,0 0-31,0 0-10,-52-19 21,41 19-31,2 0 2,-1 0 4,-2 9-8,1 6 0,-3 5-2,0 5-3,1 2 1,1 3 2,4 0-4,4 0 2,4-3 0,0-2 2,0-4-8,12-6-4,3-2 11,6-4-4,1-4 4,3-5 0,-2 0 2,2 0 0,-1-9 19,-2-6-7,-5-2 8,2-1-12,-8 0 3,-4 0-2,-1-2-2,-5-1 17,-1-1-16,0-4-4,-4-1-1,-9 2-2,-1-1-1,-1 1-2,3 5 0,5 1-1,1 6-62,5 4-94,-1 3-172</inkml:trace>
  <inkml:trace contextRef="#ctx0" brushRef="#br0" timeOffset="26940.0246">7644 14316 300,'0'0'133,"0"0"-96,0 0 67,0 0-37,0 0-57,-86-1-10,72 17-2,2 9 2,2 6-4,4 5-2,3 5 4,3-1 1,0-2-4,0-5 3,6-6-4,10-4-6,2-7 10,6-5-5,3-4 2,1-7 5,1 0 9,2-6 2,-3-12-6,-1-3-3,-6-3 4,-8 0-6,-8 0 0,-5-1 11,0-1 1,0 0-5,-15 1 8,-1 1-9,-4-1-6,2 6-11,-1 1-43,3 6-34,1 4-140</inkml:trace>
  <inkml:trace contextRef="#ctx0" brushRef="#br0" timeOffset="27706.0189">8907 14124 289,'0'0'134,"0"0"-66,0 0 20,0 0-45,0 0-43,0 0 0,17 78 8,-9-33 31,-2-4-14,-3-4-4,0-2 1,4-7-18,-4 3-3,2-3-1,1 0 4,-2 1-4,1-1 0,2-1-34,-1-3-36,-3-8-140,5-8-133</inkml:trace>
  <inkml:trace contextRef="#ctx0" brushRef="#br0" timeOffset="28671.2362">10478 14133 132,'0'0'113,"0"0"-39,0 0-29,0 0 38,0 0-44,0 0-13,-74-14 13,63 14-18,0 0-4,-1 12-10,-1 8-6,2 8 2,4 7-3,-2 2-4,6 1 4,3-3 3,0-3 5,0-7-8,13-5 1,1-5 0,5-7-1,5-1 0,0-7 11,7 0 12,2 0-6,1-17 2,-3-4-13,-3-3 6,-9-2-9,-7-1 0,-6-1 5,-6 1-3,0-4-2,-9 0 2,-5 1-3,-5 1-4,-1 5-1,0 7-24,-1 7-9,4 6-39,1 4-63,4 0-153</inkml:trace>
  <inkml:trace contextRef="#ctx0" brushRef="#br0" timeOffset="29414.2363">11620 14011 286,'0'0'99,"0"0"-34,0 0 25,0 0-9,0 0-29,0 0-33,-61-26-3,54 26-13,1 11-3,0 11 0,3 13-7,1 6 7,2 3 0,0 1 2,0-5-4,0-5-1,3-8 3,8-5 0,1-5-2,4-5 0,3-3 4,-2-6 0,2-3 3,2 0 7,3-9 7,0-14-18,-2-4 3,-4-4 3,-6-2-4,-9-1 1,-3-1 0,0 4-4,-6 1 2,-10 5-2,-5 0 0,1 7 0,-2 3-16,4 3-6,3 6-10,2 6-37,4 0-100,1 0-93</inkml:trace>
  <inkml:trace contextRef="#ctx0" brushRef="#br0" timeOffset="30193.237">12924 14009 179,'0'0'101,"0"0"-50,0 0 19,0 0 34,0 0-6,0 0-56,-12-55-3,5 55 14,1 0-49,-6 0-4,2 10 0,-1 14-4,1 8 4,2 7-1,5 3 1,3-1-2,0-5 1,0-5-1,11-7 1,2-6-3,8-2 4,-5-7 1,4-5 1,-2-4 0,1 0 7,3 0 6,-1-18 1,0-8-14,-6-5 8,0-4-5,-9-1-1,-4 1-1,-2 4-3,0 2 0,-16 5 0,-6 3 0,-5 5-4,1 2-14,0 7-8,5 4 2,2 3-56,5 0-63,4 3-39,7 5-50</inkml:trace>
  <inkml:trace contextRef="#ctx0" brushRef="#br0" timeOffset="30902.0598">13966 13962 81,'0'0'188,"0"0"-43,0 0-8,0 0-45,0 0-35,0 0-24,-72-25-22,68 25-11,-3 12 0,3 12-8,-2 9 8,5 3 0,1 0-3,0-2 2,0-4-2,7-3 3,5-9-4,3-1-2,-2-7 6,5-4 2,-1-4 0,0-2 23,0 0-15,1-11-5,-3-6 9,-2-4-8,-4-3 0,-7 2 2,-2-4 0,0 0 3,0 0-11,-11 0 0,-4 3-4,-1 2-3,-3 4-26,1 2-13,1 7-32,-2 5-52,7 3-106,1 0-36</inkml:trace>
  <inkml:trace contextRef="#ctx0" brushRef="#br0" timeOffset="31686.2393">15379 13835 72,'0'0'158,"0"0"-19,0 0-27,0 0 10,0 0-47,0 0-45,-41-35-15,34 35-15,-3 15 0,0 9-2,1 6-1,3 3 3,2 4-1,1-3 1,3-1-1,0-6 1,0-3-5,13-4 4,1-5 2,7-4 0,1-5 20,1-6-2,3 0 0,0-10-4,1-9-5,-1-5-4,-3 0-2,-5-3-4,-8 1 13,-7 2-11,-3-3 1,-2-2 3,-17 4-6,-5-3 0,-2 6-2,-3 4-20,4 4-5,-1 6-21,3 6-59,-1 2-155</inkml:trace>
  <inkml:trace contextRef="#ctx0" brushRef="#br0" timeOffset="33395.2372">6042 15481 42,'0'0'101,"0"0"-21,0 0-28,0 0 42,0 0-43,0 0 11,-64-10-46,58 10-12,3 0 35,-2 0-25,2 0-11,-2 8-3,0 6-5,-1 8 4,3 2-3,3 4 0,0 1 2,0-1 0,0-2-3,12-2-2,3-3 5,0-4 1,4-2 1,0-6-3,1-3 3,4-3 2,-5-3 1,-2 0 2,-3 0-1,-3-3 8,1-9 7,1-5 1,-2-2-7,-2-1-9,-2 0 9,-2 2 29,-5-1-9,0-1 16,0-1-18,-5 0-23,-10 2-4,-3 1 0,-4 4-8,1 5-20,-4 4 1,7 5-41,-3 0-98,7 3-106</inkml:trace>
  <inkml:trace contextRef="#ctx0" brushRef="#br0" timeOffset="34274.2367">7774 15265 105,'0'0'235,"0"0"-223,0 0 32,0 0 45,0 0-56,0 0-6,0 0-10,-76 11-6,68 5 2,1 6-13,1 7 0,3 6 0,2-1 0,1 1 0,0-2-4,0-5 3,13-5-3,-1-7-8,7-3-2,-2-4 14,4-6 2,-3-3 7,1 0 5,5-8 26,-3-12-11,0-4-14,-5-3-12,-7-1 8,-6 2-3,-3 0 7,0 2-3,-11 0-4,-9-1 5,-1-1-11,4 4-2,-2 3-5,5 6-38,4 5-71,1 4-79,3 3-184</inkml:trace>
  <inkml:trace contextRef="#ctx0" brushRef="#br0" timeOffset="35010.5734">9196 15095 111,'0'0'119,"0"0"-35,0 0-73,0 0 28,0 0-27,0 0 14,-49 16-19,41 4 3,-2 2 12,5 7 9,2-1-14,3 2-6,0-1-6,0-2 1,5-4-4,11-4-2,-1-5 11,6-3-7,1-6 4,1-5 38,5 0-5,1 0-9,-4-15-22,-1-1-2,-9-4 6,-4-1-4,-3-3 18,-8 2-13,0-2 2,0-1-1,-3 3-10,-9-1-1,-6 1 2,-4 1-7,-3 3 0,0 2-3,2 8 0,2 4-13,6 4-14,3 0-54,3 4-93,6 6-165</inkml:trace>
  <inkml:trace contextRef="#ctx0" brushRef="#br0" timeOffset="35687.2377">10728 14917 57,'0'0'110,"0"0"-25,0 0 19,0 0 2,0 0-17,0 0-23,-13-5-38,10 14-27,1 14-1,1 6 16,1 3 16,0 3 1,0 1-16,0-2-1,0-5-1,0-1-15,1-4 1,8 0-1,-1-3 2,3 1-1,-3 1-1,1-3-29,1-2 10,-1-8-108,2-7-133,4-3-84</inkml:trace>
  <inkml:trace contextRef="#ctx0" brushRef="#br0" timeOffset="36502.2383">12083 14898 122,'0'0'128,"0"0"-14,0 0 9,0 0-41,0 0-7,0 0-16,-48-25-39,43 23 5,-2 2-11,1 0-4,-1 0-5,-1 0-5,-2 5-1,-2 8 0,3 9-1,-3 7-2,5 4 4,-1-1-2,8 3-1,0-6 3,0-3-6,3-7 6,14-4-4,2-5-1,3-5 5,5-3 0,1-2 1,4 0 3,-1-14 4,-3-2-7,-7-4 1,-4-1 8,-8-3-8,-6 0-1,-3 0 6,0 0-6,-5-4-2,-10 4-1,-3 2-35,-1 2-17,-1 5-69,1 5-80,0 7-20</inkml:trace>
  <inkml:trace contextRef="#ctx0" brushRef="#br0" timeOffset="37274.6271">13182 14857 91,'0'0'128,"0"0"-21,0 0-3,0 0-25,0 0-1,0 0-27,-42-35-20,35 35-7,0 0 9,-2 0-10,-3 17-23,-2 8 0,2 7-1,2 2 1,4-1-1,5-2 0,1-7-3,0-5 1,6-3 1,8-5 1,3-3 1,4-6 1,4-2 14,3 0-3,2-14-5,0-4-2,-3-2-2,-9 1-3,-3-2 5,-6 0-2,-6-3 3,-2-2-6,-1-1 0,0 0 4,-9-1-4,-7 3 0,-4 4-1,-2 4-1,4 7-25,2 5-6,-1 5-7,5 0-68,1 11-89,6 4-49</inkml:trace>
  <inkml:trace contextRef="#ctx0" brushRef="#br0" timeOffset="37963.2375">14330 14846 79,'0'0'128,"0"0"-29,0 0 19,0 0-21,0 0-9,0 0-27,-30-54-16,19 52-4,-2 1-13,1 1-10,-2 0-18,1 9-2,1 14-4,-2 4 6,3 4-3,2 1 3,4-2 0,5-5 0,0-2-3,0-5 3,6-3-4,8-4 4,2-2 0,1-6 0,4-2 1,-1-1 10,3 0 1,-1-9-8,-1-9 9,-1-1-12,-4-5 2,-7-1 4,-8 0-6,-1-1 5,0-1-6,-7 2-3,-10 2 1,-2 4-24,-2 3-1,0 8-10,2 6-46,0 2-83,3 0-158</inkml:trace>
  <inkml:trace contextRef="#ctx0" brushRef="#br0" timeOffset="38886.2347">15534 14698 91,'0'0'158,"0"0"-10,0 0-49,0 0 2,0 0-47,0 0-24,-30-19 16,27 19-25,-2 0 8,-1 0-13,-3 0-16,-4 16-6,1 7 5,-1 6 1,2 1-1,4 3 1,1 0-1,6-5-2,0-1 3,0-6-4,7-5 3,8-3 0,5-3 1,3-3 3,6-7 7,2 0 5,5 0-8,0-10-5,-3-5 4,-7-4-5,-5-2 0,-7-1 6,-7-2-5,-4-3 6,-3 3-8,0-2 0,-3 2 3,-12 1-3,-6 2-1,-1 3-19,1 4-8,-3 6 5,-1 3-22,-2 5-50,-3 0-106,-3 0-145</inkml:trace>
  <inkml:trace contextRef="#ctx0" brushRef="#br0" timeOffset="40544.2376">6172 16255 117,'0'0'99,"0"0"-47,0 0 31,0 0-4,0 0-31,0 0-5,-60-6-18,53 6-13,-1 0 4,-1 5 18,-1 3-28,4 7-6,-2 3 0,2 5-4,2 3 1,1 1 3,3 2 0,0-2 0,0-2-4,10-2 0,4-7 4,2-2-2,-1-5 2,3-4 0,-3-4 2,0-1 6,-2 0 24,4-6-15,-2-11 5,1-2-11,-2-2-5,-3-1-1,-5 3 3,-3 1-6,-3 0 19,0-2 0,-1 1-19,-14-2 5,-3-1-7,2 1 0,-1 2-3,1 2 3,2 2-14,3 3-23,0 6-25,5 3-61,0 3-106</inkml:trace>
  <inkml:trace contextRef="#ctx0" brushRef="#br0" timeOffset="41452.2373">7722 16083 182,'0'0'79,"0"0"4,0 0 14,0 0-22,0 0-42,0 0-21,-55-15-12,49 20 0,1 11-1,-2 7-1,2 4 2,4 5 3,1 1-3,0-2 4,0 0-2,0-6-2,3-4 0,10-4 0,1-4-4,0-2 3,5-5 1,-2-1 0,0-5 3,2 0 21,0 0-4,1-10-9,-2-3 3,-3-4-11,-2 1 5,-5-5 7,-4-4-5,-4-2 10,0-3-2,0 2-12,-6-1 2,-7 5-4,-4 4-4,-2 4 8,-1 4-5,1 4-3,-3 5-6,7 3-30,-1 0-74,5 6-126,5 2-83</inkml:trace>
  <inkml:trace contextRef="#ctx0" brushRef="#br0" timeOffset="42216.2335">9520 15904 149,'0'0'124,"0"0"-3,0 0-4,0 0-43,0 0-13,0 0-8,-66-6-34,55 24-15,-3 11-1,2 6-2,0 5 3,6-1-4,3-1 2,3-5-4,0-4-1,6-6-2,9-1 5,1-7-1,2-4 1,0-6 0,0-5 2,-2 0 5,4 0-4,-1-10 5,-1-10 3,1-4-8,-1-4 4,-4-4-2,-5-1-4,-6 2 10,-3-3-11,0 4 4,-15 1-4,-8 6 2,0 5-4,0 4-16,4 5-6,5 2 6,4 5-77,4 2-113,4 0-84</inkml:trace>
  <inkml:trace contextRef="#ctx0" brushRef="#br0" timeOffset="42944.2338">11040 15776 208,'0'0'134,"0"0"-29,0 0-1,0 0-19,-79-15-15,67 15-34,-1 2-24,2 16-12,-2 9 3,4 8-6,3 2 3,4-1-4,2-1 1,0-5-2,11-5 0,6-2 5,2-6-3,-2-5 3,4-3 0,-3-5 0,0-2 4,0-2-2,1 0 7,4-8 0,-2-8-5,-2-8 5,2-2-9,-6-3 0,-6-2 10,-5-1-6,-4 0-2,0 1-1,-9 1 0,-6 5 3,-4 0-4,-2 6-1,3 2 0,2 8-26,2 5-6,7 4-45,0 0-168</inkml:trace>
  <inkml:trace contextRef="#ctx0" brushRef="#br0" timeOffset="43599.2344">12266 15611 236,'0'0'129,"0"0"1,0 0-4,0 0-43,0 0-49,0 0-34,-9 10-7,9 23 7,2 11 0,2 4 22,-2-1-12,-1-4 2,1-5-2,5-6-9,-1-5 0,0-5-1,-1-2 5,1-4-5,1-2 0,-3-5-1,1-4-14,4-5-44,6 0-86,-2-10-46</inkml:trace>
  <inkml:trace contextRef="#ctx0" brushRef="#br0" timeOffset="44391.2336">13221 15631 55,'0'0'256,"0"0"-160,0 0-37,0 0-3,0 0-10,0 0 4,-28-22-27,25 22-4,-2 0-7,-2 18-12,-2 11 1,0 6 0,3 2 2,2 4 0,4-3 6,0-5-8,0-5 2,1-5-3,11-5 1,4-4 5,1-6-6,2-3 6,3-5 18,5 0 1,2-11-2,0-10-15,1-6-6,-4-3 7,-5-3-6,-9 1-1,-7 1 1,-5-1 0,0 4 1,-10 2-4,-9 3 1,-4 7-6,-2 3 3,1 6-12,5 5-9,-2 2-14,3 0-16,5 10-86,5 2-112,5-3-38</inkml:trace>
  <inkml:trace contextRef="#ctx0" brushRef="#br0" timeOffset="45187.2273">14156 15587 155,'0'0'73,"0"0"7,0 0 1,0 0 2,0 0-7,0 0-13,-29-35 0,24 35-12,-2 0-36,2 0 0,-2 3-15,-2 11-1,-3 4 0,0 4 2,4 3 0,0 0-1,5 2 0,3 0-6,0 2 6,0-3-1,0-4-5,11-3 6,2-3 5,0-5-4,2 0 0,-3-5 8,6-3-2,-3-1 9,1-2 0,3 0-9,-2-5 5,1-7-12,-5-1 0,-1-1 10,-5-3-9,-2-1 8,-5-3-3,0-1-6,0-2 8,0 0-8,-13-1 0,-4 6-3,-1 1 3,0 5-1,-1 3-10,2 6-10,0 4 0,2 0-10,1 0-21,7 0-78,1 5-105,4 0-109</inkml:trace>
  <inkml:trace contextRef="#ctx0" brushRef="#br0" timeOffset="46437.9175">15607 15579 124,'0'0'112,"0"0"-42,0 0 9,0 0 23,0 0-34,0 0-16,-18-7-18,10 7-24,-2 11-4,-6 10-6,0 7-1,0 0 1,4 3 0,5-2 0,2-1-3,5-4 3,0-3-3,0-3 1,5-4-7,10-3 8,1-3 1,5-3 0,1-4 17,1-1-1,-2 0 7,1-7-11,2-8 3,-4-4 0,-1 1-9,-3-1 2,-7-1-1,-4-1 8,-4 0 11,-1 0-21,0-2 4,-8 1-7,-6-1 0,0 4-2,-4-1 0,0 5-5,1 3-14,-3 4-41,4 8-28,-2 0-44,-2 0-192</inkml:trace>
  <inkml:trace contextRef="#ctx0" brushRef="#br0" timeOffset="48532.0598">6172 16974 216,'0'0'52,"0"0"-32,0 0 43,0 0 1,0 0-11,0 0-40,-6 0-2,1 0 3,-1 2-2,2 1 4,-1 2-1,0-1-10,-3 3 3,2 3-8,1 0 3,-1 5-6,-1 2 4,3 2-2,2 1 1,1 1-2,1-2-3,0-1 5,0 1-2,0-4-2,9-2-6,2-1 7,0-3-4,4-1 4,-3-1-1,0-2 4,3-2 2,-2-2 1,2-1 1,2 0 4,0 0 8,0-9 2,1-1 8,-2-4-18,-4 1-5,0-5 7,-2 0-5,-4 1 9,-3-1 4,-3 3 10,0 0 3,0-2-9,-7 2-6,-6 0 1,-1 0-8,-1-2 0,3 2-7,-4 2 1,5 1-6,-1 5 3,1 3-15,0 3-15,2 1-17,-1 0-98,-1 0-132</inkml:trace>
  <inkml:trace contextRef="#ctx0" brushRef="#br0" timeOffset="49595.7516">7944 16791 78,'0'0'57,"0"0"-26,0 0 32,0 0 4,0 0-8,0 0-19,-83-14-16,77 14 19,-2 0-27,2 8-13,-1 7 2,1 3-4,3 4-1,0 6 0,1 1-1,2 3 1,0 0 1,0-1 1,9-3-2,3-6 0,2-4-2,-1-6 1,2-1 1,3-4 2,-3-4 2,1-3 12,-1 0 23,3 0 0,2-13-9,2-5-8,0-3-12,-4-5 0,-3 0 1,-6 1 0,-4-2 15,-5 1-11,0 1-5,0 1-2,-8 2-5,-8 3 2,-4 1-5,-2 3 1,0 4-3,5 4-21,1 7-52,4 0-42,1 0-194</inkml:trace>
  <inkml:trace contextRef="#ctx0" brushRef="#br0" timeOffset="50699.0657">9779 16700 162,'0'0'94,"0"0"21,0 0-1,0 0-26,0 0-8,0 0-32,-58-23-33,46 24-15,0 16 0,-4 2 0,8 6-1,1 4 1,2 1-3,5 4 3,0 0-3,0-1 3,5-1-3,5-5-2,5-4 1,0-7 4,3-4-8,-1-6 7,2-6 1,0 0 0,2-5 18,3-16-5,1-7-6,-1-7 1,-4-2-2,-4 1-5,-7 1 10,-7 3-9,-2 4 27,0-1-27,-17 2 0,-5 4 2,-4 4-4,3 4 0,1 5-4,5 5-14,3 3-20,5 2-58,3 2-186</inkml:trace>
  <inkml:trace contextRef="#ctx0" brushRef="#br0" timeOffset="51688.2365">11452 16678 97,'0'0'113,"0"0"-57,0 0 17,0 0 16,0 0-17,0 0-33,-63-27-19,51 27 6,-1 0-17,-1 0 4,-1 10 8,2 4-12,0 1 9,2 6-10,2 5 6,0 2-14,5 4 2,2 0 0,2-4-2,0 1 0,0-7-2,9-1 1,4-4 0,4-7 1,1-3 0,4-7 2,4 0 6,4-11 11,1-13-7,4-5-9,-6-2 7,-8 2-8,-8 2 1,-8 1 0,-5 4 8,0-3 0,-12 3-8,-6-2 5,-4 2-15,-1 0 7,2 3-27,3 1-16,6 4-71,2 3-67,1 8-197</inkml:trace>
  <inkml:trace contextRef="#ctx0" brushRef="#br0" timeOffset="52446.0098">12596 16417 228,'0'0'129,"0"0"-25,0 0-27,0 0-40,0 0-18,-86-4 10,75 4 5,-2 14-14,4 5-12,1 10-8,4 5 0,2 4-1,2 1 1,0-3-2,5-5 2,7-7-3,2-6 2,0-5-7,2-4 5,1-6 3,1-3 7,1 0 12,2-14-2,1-10-5,-5-4 2,2-8-10,-7-2 5,-3 2-6,-8 1 1,-1 8 2,0 0-6,-13 4 0,-2 4-6,-3 4-13,5 5-12,1 4-18,2 6-41,2 0-63,2 0-129</inkml:trace>
  <inkml:trace contextRef="#ctx0" brushRef="#br0" timeOffset="52994.2345">13469 16344 168,'0'0'158,"0"0"-21,0 0 4,0 0-48,0 0-54,0 0-36,-2 27-2,-1 2 9,2 0 9,1 3-4,0-2 1,0-1-11,3-1-1,6 1-3,-3-3 2,1-1-2,-2-2-1,-2-3 2,0-3-6,-2-3-32,5-5-44,1-9-164,3 0-180</inkml:trace>
  <inkml:trace contextRef="#ctx0" brushRef="#br0" timeOffset="53751.2329">14406 16425 194,'0'0'120,"0"0"0,0 0-30,0 0 13,0 0-44,0 0-28,-29-30 4,28 30-7,-4 0-7,-5 0-16,0 14-5,-4 8 0,1 8-4,2 5 4,5 4-7,2-3 7,4-3-1,0-4 0,7-8-5,7-4 6,2-6-2,-1-1 2,1-7 1,1-3-1,1 0 0,-2-2 2,2-10-1,-3-5 4,-2-1-5,-4-2 2,-3-5 0,-4-3-2,-2-2 4,0-5-4,-2 3 0,-14 4-1,-5 4-8,-3 6-2,-1 4-6,2 5-30,1 6-55,3 3-64,1 0-130</inkml:trace>
  <inkml:trace contextRef="#ctx0" brushRef="#br0" timeOffset="54605.2328">15727 16344 114,'0'0'133,"0"0"-14,0 0-11,0 0-23,0 0-14,0 0-15,-28-20-25,27 20 7,-2 0-26,-3 0-11,-3 3-1,-3 11 1,-3 7-1,3 3 0,0 1-1,5 4-4,2 1 5,4-1 0,1-1-2,0-2-1,1-5-1,11-3 3,6-6-8,4-4 9,2-8 1,6 0 15,3-7 8,0-12-21,1-6 2,-1 1 0,-6-4-5,-5 3 14,-4 1-8,-9-2 2,-6 2 12,-3 2-11,0 1-5,-13 2 2,-8 3-5,-2 0 10,-2 3-11,-4 3 0,0 4 0,0 3-21,0 3-4,0 0-6,4 0-53,-5 6-163,0-1-222</inkml:trace>
  <inkml:trace contextRef="#ctx0" brushRef="#br0" timeOffset="56173.7283">6205 17652 155,'0'0'109,"0"0"-50,0 0 18,0 0-63,0 0-4,0 0 29,0 0-3,-9-12-4,9 12 13,-2 0-7,1 0-9,-2 0-16,-3 0 1,-2 0-10,1 3-4,-1 6 0,4 3-4,-2 4 4,0 4-1,0 8 1,5 1-3,1 3 3,0-1-2,0-5 0,0-2-2,10-4 2,-1-5 1,1-2-9,2-5 10,-3-2 0,0-5-4,3-1 4,-3 0 19,6-3 6,1-9 5,1-6-22,-1 0-1,-2 2-3,-4 1 0,-4-1 2,-3 0 3,-3-2 0,0-5 8,0-2-16,0-3 3,-3 6-4,-5 2-1,-3 7-2,-1 4-28,-6 3-17,4 3-63,-2 3-98,1 0-109</inkml:trace>
  <inkml:trace contextRef="#ctx0" brushRef="#br0" timeOffset="57126.2383">8019 17551 106,'0'0'124,"0"0"-33,0 0-15,0 0-3,0 0-8,0 0-10,-23-28-30,16 24-1,1 3 25,-3 1-18,3 0-20,-3 0-4,-3 0-7,0 6-4,-1 7 2,2 4 4,1 1-3,1 1 1,3 4 0,3-3-3,3 1 3,0-1-4,0-1 0,3 1-1,9-1 4,6-2-4,3-1 1,0-2 4,1-4-2,6-4 2,-1-1 0,-2-5 3,-3 0 2,-2 0 4,0-11-3,-5-5 7,1-5-11,-1-7 2,-5 3 7,-4 1-7,-6-2 4,0 2-2,0 3-5,-16 2 7,-4 0-6,-3 6-1,-1 1 0,0 3-1,6 3-2,3 2-29,6 0-32,6 4-69,3 0-180</inkml:trace>
  <inkml:trace contextRef="#ctx0" brushRef="#br0" timeOffset="58027.2366">9904 17515 168,'0'0'86,"0"0"-25,0 0 16,0 0-16,0 0-14,0 0 0,-35-20-22,32 17-10,0 3 4,1 0 7,-2 0-13,-1 0 0,-2 0-13,-2 0-2,2 5 1,-4 4-1,5 4 2,-1 4 2,4 2-2,1 6-5,2 0 0,0 2 3,0-2 1,12-4 0,-3 0-3,6-8-2,-2-3-2,1-2 8,1-6 7,0-2 4,2 0 15,0-8-3,4-9-6,0-1-8,-5-1-1,-3 4-5,-8 1 4,-2 2 19,-3-1 10,0-4-23,-3 1-12,-10-1 5,-1-1-6,-5 3 0,5 1 0,-2 2-6,1 2-9,7 4-33,3 1-29,2 5-117,1 0-182</inkml:trace>
  <inkml:trace contextRef="#ctx0" brushRef="#br0" timeOffset="59301.2224">11489 17474 103,'0'0'94,"0"0"-15,0 0 45,0 0-45,0 0-38,0 0 8,2-28-8,-2 26-5,0 2 2,0 0-16,0 0-7,0 0 1,0 0 5,0 0-11,-8 0-10,0 0 0,-3 2-4,0 6 4,-2 6 0,5 3-2,1 5 1,1 2-2,4 2 3,2 1-1,0-2-3,0-2 1,2 0 2,8-5 0,1-3-8,5-4 9,2-7-3,-1-3 3,0-1 3,1 0-1,0-3 1,0-9 5,0-2-8,-6 0 1,0-1 0,-5 1-1,-4 1 13,-1-4-7,-2-1 0,0-3 4,-2-3-8,-8-2 0,-3-1-2,-1-2 0,-1 5-5,2 5 0,1 4-24,0 7-13,3 4-80,1 4-98,1 0-68</inkml:trace>
  <inkml:trace contextRef="#ctx0" brushRef="#br0" timeOffset="61626.288">12671 17256 10,'0'0'182,"0"0"-88,0 0-2,0 0-9,0 0-15,0 0-31,0 0 13,0-14-4,0 13-5,-2-1-18,-2 1-2,-1-1-8,2 2 7,-3-1-20,0 1 1,-3 0-1,2 0 2,-2 0-4,-1 0 2,1 4 0,-2 9-2,3 0 2,-2 5-3,3 3 3,2 5 0,2 1-4,3 2 3,0-1-2,0-3-3,5 0 5,8-4 0,2-3-5,2-5 4,0-4 0,3-3 2,-2-3 0,-1-3 4,0 0-3,-1 0 11,-1-6 4,2-7-11,-2-5 1,-1-5-5,-1-2 1,-4-3 3,-4 1-4,-2 1 0,-3-1 5,0 2-6,-8 3 0,-9 1 0,-5 4 0,-2 3 0,4 4-6,0 2-7,-1 2-11,3 6-16,1 0-74,4 0-108,2 5-143</inkml:trace>
  <inkml:trace contextRef="#ctx0" brushRef="#br0" timeOffset="62473.2316">13670 17143 203,'0'0'114,"0"0"-46,0 0 16,0 0 6,0 0-11,0 0-35,-24-25-4,17 25-30,-1 0-4,0 0-6,-1 10 0,-1 8-1,0 6-2,1 5 2,3 2 1,2 2 0,4-2-2,0-6 0,0-3-2,0-4 2,4-4 1,7-1-6,0-6 7,3-4 0,2-3 1,2 0 9,6-10 0,3-12 4,-2-2-14,-5 0 0,-4 0 3,-7 0-3,-6 1 2,-3 1-2,0-1 0,-10 2 1,-8 2-1,3 1-9,-3 4-1,1 2-17,1 4-19,3 5-44,-1 2-37,4 1-102</inkml:trace>
  <inkml:trace contextRef="#ctx0" brushRef="#br0" timeOffset="63598.1046">14697 16992 55,'0'0'50,"0"0"-6,0 0 17,0 0 43,0 0-2,0 0-24,-21-13-2,21 13-15,-3 0-26,3 0-13,0 0-6,0 0-16,0 0-3,0 10 2,0 9 0,0 3-1,0 7 2,0 4 0,6 1 4,-3 3 2,0-3 1,-2 1-2,1-4-3,1 0 0,0-5-2,0-3 2,1 0 0,-1-5 1,3-3-4,-3-3 1,3-8-42,2-4-113,-1 0-161</inkml:trace>
  <inkml:trace contextRef="#ctx0" brushRef="#br0" timeOffset="64536.1961">15726 17083 23,'0'0'125,"0"0"-43,0 0 11,0 0-26,0 0 32,0 0-25,-19-17-16,17 17-23,-1 0-19,0 0-1,-3 0-10,-3 2-3,0 10-4,0 1-1,-1 4 3,3 2 0,2 2 0,0 4 0,4-4-3,1 3 6,0-3-6,0-2 2,8-2 1,8-2-1,2-1 1,4-1 0,2-2 4,0-5 2,-2-2 2,-2-3-3,-5-1 2,1 0 17,1-1-10,2-19 14,3-3-10,-2-8-13,-1-5 2,-7 2-4,-5-1-3,-5 5 7,-2 1-3,0 6-3,-12-2 1,-2 6-1,-2 4-1,1 3 0,-3 4-4,0 2 4,-1 3-19,0 3 3,2 0-10,-2 0-33,2 0-86,-2 0-150</inkml:trace>
  <inkml:trace contextRef="#ctx0" brushRef="#br0" timeOffset="69437.2299">6591 18197 113,'0'0'104,"0"0"-103,0 0 6,0 0-4,0 0 30,0 0 5,-14-7-19,14 3-3,0 1-16,0-3-32,5-3-60,12-5-38</inkml:trace>
  <inkml:trace contextRef="#ctx0" brushRef="#br0" timeOffset="72965.2275">6200 18074 217,'0'0'114,"0"0"-15,0 0-22,0 0 22,0 0-36,0 0-45,-1-5-18,1 5-2,0 15-16,10 7 18,5 5 5,0 1 9,-3-3-5,-3-4-8,1-3 9,1 0-9,-4-1-1,-1 1 11,1 0-10,-1-3 1,-1 0 3,-2-4-5,0-6 4,-3 0-4,3-3 1,-1-2 0,-2 0-1,0 0 0,0 0 7,0 0-4,0 0 2,1 0 1,-1 0 1,0 0 19,0 0-14,0 0 2,0-2 5,0-11-10,2-4-9,2-4 0,3 0 2,4 2-5,2 2 2,-1 0 0,-1 5-2,-1 5 3,-1 1-3,3 1 3,3 2-4,-2 3 2,4 0 1,-2 0-3,1 0 3,-4 9-1,3 5 1,-5-1-1,-1 1 4,-4-4-2,2 1 0,-4-4 0,-3 3-2,0-5 4,0 0 2,0 0 1,0-1 4,-3 2 9,-7 3-18,-4-3 5,-2 1-1,-2 3-4,-1-3-10,-2 4-12,6-5-4,-3 1-15,6-2-52,3-5-78,3 0-79</inkml:trace>
  <inkml:trace contextRef="#ctx0" brushRef="#br0" timeOffset="75143.2328">6243 18013 36,'0'0'48,"0"0"-8,0 0 25,0 0-3,0 0-2,0 0-1,-1-9-3,1 9-23,0 0-1,0 0 18,0 0-8,0 0-19,0 0-16,0 0 5,0 0-12,0 0-1,0 7 1,0 6 6,0 2-5,0 4-1,0 1 1,4 7-1,2-2 2,0 4 0,-1-1 0,2 3 16,-4-9-10,0 1 0,2-5-5,-2-4-3,0-3 3,0-1-3,-2-6 0,1-1 0,-2-3 0,0 0 0,0 0 0,0 0 2,0 0-2,0 0 14,0-3-6,0-1-3,0-1-5,0-1 0,0 0 0,0-1-7,0-1-6,0 2-4,0 2 5,1 0 10,-1 4 2,0 0 0,0 0 0,0 0-11,0 0 7,0 0-1,0 0-6,2 0 8,-1 0-6,3 2 9,-2 3 2,-1-1-1,1 2-1,-1-3 0,-1 2 0,2-2 4,-2-1-4,3 1 0,-3 2-19,0-2-102,0-3-80</inkml:trace>
  <inkml:trace contextRef="#ctx0" brushRef="#br0" timeOffset="76633.2303">8278 18120 181,'0'0'125,"0"0"-53,0 0 30,0 0-21,0 0-21,0 0-28,-19-33-16,16 31 0,0 1-5,3 1 10,-3 0 1,-2 0 10,-1 0-32,-2 0 1,-1 0 4,-5 0-5,2 0-1,-3 0 1,1 0 0,-3 4 3,-1 4-3,-1 1 0,5-3-2,1 3 3,1 1-2,3 3-1,3 2-4,4 4 2,2 5 2,0 3-4,8-1 5,7 1-5,3-6 3,-3-2 3,6 1-2,-2-8-1,-1 0 5,1-4-2,-5-5 1,5-3-1,0 0 0,3-6-1,3-12 2,0-8 6,-3-1-6,-6 2-1,-5 3 4,-9 1 2,-2 3 4,0-3 15,-6-2-19,-9 2 2,-1 3-8,1 3-1,-3 1-1,6 4-14,-3 3-35,3 7-75,0 0-190</inkml:trace>
  <inkml:trace contextRef="#ctx0" brushRef="#br0" timeOffset="77534.2305">10039 17947 134,'0'0'103,"0"0"-20,0 0 21,0 0-25,0 0-9,0 0-28,-51-6 5,45 6-31,0 0-9,0 1-7,-4 19-1,4 4 1,0 4-4,3 6 6,3-1-4,0 1-1,0-4 3,0-3-4,1-2 4,8-7-4,5-2 4,-2-4 0,2-3-2,0-1 2,4-8 0,0 0 11,3 0-4,1-8 2,1-5-2,-1-5-7,-3-2 10,-4 1-5,-6-2 2,-2 0 9,-7-2-1,0 0 6,0-1-16,-11 2-2,-6-1 1,-4 1-4,-2-4-8,1 5-17,2 4-28,2 7-46,7 7-67,4 3-71</inkml:trace>
  <inkml:trace contextRef="#ctx0" brushRef="#br0" timeOffset="78358.2295">11676 17924 337,'0'0'90,"0"0"-17,0 0-4,0 0-10,0 0-23,0 0-15,-47-23-5,40 23 19,2 0-33,-4 2-2,0 14 0,-2 9 0,0 3 0,3 3 0,4-2 0,0 5-2,4-4-1,0 0 2,0-8 0,1-4-5,9-2 5,1-4-4,-2-5 5,4-1-1,-1-6 1,6 0 0,-1-6 13,5-9-6,-3-6 1,-2 0-7,-4 0 1,-5 3 5,-8-3-6,0 0 6,0 0 5,-3 1-8,-12-1 0,4 0-4,-5 1 0,1-1-3,-1 1 3,2 2-34,4 5-26,-1 4-115,7 5-144</inkml:trace>
  <inkml:trace contextRef="#ctx0" brushRef="#br0" timeOffset="79552.2296">12944 17919 195,'0'0'82,"0"0"-16,0 0 30,0 0-14,0 0-6,0 0-14,-23-31-28,14 30 4,0-4-28,0 2 1,-2 1-5,2 2-6,-2 0 3,-2 0-3,1 0 0,-3 11-4,3 9 4,-2 1-2,0 4-3,1 2 5,5 2-3,3-2 2,4-1-5,1 1 6,0-2-6,6-5 3,7-2 1,1-7-1,3-6 0,0-2 3,7-3 0,-2 0 2,2-7-1,-3-8 3,1-2-4,-4-1 3,-6 4 1,-4-3-3,-2-1 3,-1-3 11,0-5-7,-2-1-1,-3-2-4,0 1-3,-5 2 8,-8 4-8,-2 4-2,2 5-4,1 8-30,0 3-26,0 2-89,1 0-177</inkml:trace>
  <inkml:trace contextRef="#ctx0" brushRef="#br0" timeOffset="80302.2366">13824 17808 193,'0'0'118,"0"0"-14,0 0-21,0 0-29,0 0 1,0 0-23,-30-22-5,25 20 8,1 2-17,-5 0-13,2 2-5,-4 14 1,-2 5-2,2 4 0,1 2 1,3 1-2,4 4 0,3-4 1,0 2-1,0-2-2,7-7 2,3-3 2,2-4-1,5-1-1,1-4 2,3-3 0,1-6 0,-4 0 0,4 0 0,-3-14 0,-3-4 0,-3 0 2,-6-2-1,-2 1 1,-5-1 2,0-1-3,0-1 14,-6-5-9,-7-2-5,-4 1 0,2 0-1,0 3 0,-1 7-10,1 4-24,0 10-17,3 4-73,3 1-80,4 11-101</inkml:trace>
  <inkml:trace contextRef="#ctx0" brushRef="#br0" timeOffset="81013.2294">14755 17718 143,'0'0'133,"0"0"-45,0 0 3,0 0 5,0 0-46,0 0-33,-34-14 8,27 14-9,1 0 7,-2 3-17,-1 12-4,0 8-2,-3 3 0,1 4-1,5 2 1,2 1-1,2-2 1,2-2 0,0-5-2,6-7 1,9-4 1,2-4 0,-1-2 2,4 0 3,-1-3-3,-1-2-1,3-2 0,-6 0 10,-1 0-6,-3 0 5,-2-8 5,1-5-8,-1-8 5,1-4-1,-2-5-11,-3 0 9,-5 0-9,0-2 1,0 2 1,-9-1-2,-9 4-4,0 1-33,-3 6-24,-1 7-43,1 7-137,1 4-74</inkml:trace>
  <inkml:trace contextRef="#ctx0" brushRef="#br0" timeOffset="82167.23">15890 17802 187,'0'0'63,"0"0"4,0 0-8,0 0 5,0 0 12,0 0 1,3-38-27,-3 30-5,0-2-9,0 3-11,-4 0-10,-4 2-7,1 0 5,-2 3-13,-2 2 0,0 0 1,-4 0-1,-5 7-1,1 9-1,-2 5-1,0 5 0,4 1 1,1 2-2,6 1 4,4-1 0,3-2-7,3-3 5,0-5 0,0-5-2,4-4 3,5-2 0,0-4 1,3-1 0,-1-3-1,5 0 2,0 0-1,5-3 10,-1-10-9,-1 0-1,-1-1 6,-5-3-5,1 2 3,-4 0-3,1-1 2,0-1 5,0-1-7,-2 1 2,-1 1 6,-3-2-6,-2-3 3,-3-3 1,0-5-6,0-1 14,0 0-15,-10 3 2,-2-5-1,-3 5 0,0 0 0,0 3-1,2 3 1,4 3 14,0 3-14,3 4 8,2 5 18,4 3-8,-2 3-1,2 0-15,0 0-2,0 0-2,0 15-13,0 9 12,5 8 0,6 6 4,3 5-1,1 7-1,3 1 0,1-3 10,3-4-1,-1-8-4,5-7-2,2-7-3,3-5 0,4-7 0,1-7-2,4-3-1,0-10-30,2-19-26,1-12-25,-7-8-242</inkml:trace>
  <inkml:trace contextRef="#ctx0" brushRef="#br0" timeOffset="84958.2274">15869 12068 84,'0'0'141,"0"0"-54,0 0 8,0 0-14,0 0-23,0 0-10,0 0-20,-6 0-4,6 0 3,0-5-8,6-3-8,8 0-6,4-3-5,4 1 0,5-1 2,1-1-2,-1 1 0,0 3 0,-3-2-1,-2 4 4,-4 0-3,-4 3 0,-4 0 2,0 0-7,1 0 4,2 0 1,1 0 0,3-2 3,-1 2-3,-3 0 0,-3 2 4,-4 1-8,-4 0 3,-1 0-3,-1 0 2,0 0 0,2 0 1,-1 0 0,1 6 2,1 3 2,0 3-3,1 3 0,-1 6 2,0 2 0,-1 3-1,-1 2-1,1 1 1,-1-1 0,2 3-1,-1-5 0,1 0 3,-2-2-1,-1-4-1,2-1-1,-2 0 1,0 0 0,0 4-1,0 5 2,0 4 0,3 4-2,4 3 1,1 0-1,-1 2 0,2-2 2,3 1-2,-3-1 0,2 0 6,0 2-6,0 2 5,0 2 2,2 4-6,-3 2 8,5 1-6,-3 0-2,3-2 5,-2 3-6,2-1-1,0 2 1,3 1 0,-2-1 2,2-3-2,-1-4 0,-1-2 3,-4-3-2,1-3 1,-1 1-1,-3-1 2,2 1 1,-2 1-3,0 0 0,1 0 2,-3-1-2,3-3-1,0 1 0,2-2 0,0 0 0,1 4 0,-2 2 0,1 1 1,-1 3 0,-1-1 6,0-4-3,-1 2-1,0 1 5,2 1-8,-1 1 0,2 5-3,-2 4 6,3 2-4,0 2 1,-2 1 0,3-2 1,-3 0-1,0-1 0,-2-3 1,0 2 0,0-2-1,-3 0 1,2-1 3,-4 0 2,2 1-3,0 1-3,-5-1 5,2 1-5,-1-2 4,-1-4-4,2-1 0,0-1 3,0-4-3,0 3 0,1-3 0,-1 1 1,1-3-2,-1-2 1,0-2 0,0-2 1,0 0-1,-2-1 0,-1-1-1,2 2 3,-2 1-2,0 0 0,1 2 0,1 0 5,-1-1-5,-1-1 0,2-1 3,-2-1-2,0 1-1,1 3 0,1 1 0,1 3 0,-1 0 2,1 1-2,-1-6 3,-1-1-3,1-3 3,0-1-3,-1-1 4,-1-1-3,3 2 0,-3 1-1,2 0 2,-2 1 2,0-3-1,1-2 0,-1-1 0,0-1-5,0 0 6,0 2-4,0-1 1,0 3-1,0-3 0,0 3 2,0 0-2,2 2 14,-2-1-14,3-5 3,-2 2-2,2-3 0,0 2 5,1 0-6,1-2 1,-1-2-4,2 0 5,0 0-2,2 1 0,-4 3 1,2-6 0,0 1-1,0-2 0,0-2 1,0 2-1,-2-1 0,1-2 1,0-1 0,-2-2-1,0-3 0,-2 0 0,-1-3 1,0-2-1,2-1-1,-2-1 1,0 0 1,0 0 1,0 1-2,0 2 0,0 4-2,0 0 2,0 2 0,0-2 2,1-2-1,-1 1-1,0-2 0,0-5 0,0 1 0,0-2 0,0-1 0,0-1 0,0 1 1,0-2 1,0 0-2,0 0 2,0 0 6,0 0-6,0 1 3,-12 2-2,-7-2-3,-7 2 0,-5-1-11,-11-1-16,-4 3-15,-8 2-19,-10 1-51,-10 1-139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01:10.2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19501 13721 113,'0'0'88,"0"0"-37,0 0 29,0 0 12,0 0-24,0 0-11,0 0-5,-12-27 0,9 24-42,0 1 19,0-3-25,-4 1 0,0-1 0,0-1-2,-1 0 0,-3-2 5,0 1-7,-1 0 0,0-3 6,0 3-6,-2-1 3,-2 1-3,0 3 0,-1 0 5,-3 4-5,-2 0 0,0 0-4,0 0 5,1 5-1,5 7 0,-2 4 0,6 4-2,3 4-1,3 6 0,3 5 1,3 1 2,0 2-1,0-4-3,0-5 4,8-7-3,5-2 1,-1-5 2,3-3 0,0-2 1,-1-4-1,2-1 0,0-3 0,4-2-3,3 0 7,3-3-4,0-12 9,-3-5-8,-1-4-1,-1-2 0,-3-1-2,-2 2-3,-3 0 0,-5 3 0,-3 4 3,-2 1-1,-3 5 3,0 2 0,0 3 0,0 2 3,0 0-3,0 4 0,0-1 3,0 2-1,0 0 1,0 0-3,0 17-8,0 4 4,0 1 5,1-1-1,5 0 0,2-4-1,2-3-1,1-2 1,1-2 1,2-2 0,0-2 0,1-5 0,1-1 0,4 0 0,-1-6 0,-1-7-7,1-5 7,-2-3-1,1 0 1,-1 1 0,1 1 1,0 1 0,-3 2-2,2 4 1,-5 3 0,1 5 1,-1 2-1,2 2-1,3 0 0,1 0 2,-1 11-2,-1 1-1,-4 0 2,-1 3-1,-4-1 2,-4-3-1,-2 3 6,-1-2-2,0 2 4,0-3-1,-4 2-6,-6-3 10,0-1-9,3-3 0,1-2 1,0-4 0,3 0 2,0 0 2,0-5-6,3-12 15,0-3-9,0-1-5,8-1-4,11 0 1,3 0 0,4 1-7,2 3 3,4 3 1,-4 6 3,-1 4 1,-4 5-3,-2 0 1,-3 0 2,-1 6-3,-2 7 3,-1 0-3,0-1 3,1 3 0,-5 2-1,-1-2 2,1 3-2,-3-1 1,-1-1 0,0 0-2,0 0-18,-1-4-7,3-2-88,-1-5-48,4-5-88</inkml:trace>
  <inkml:trace contextRef="#ctx0" brushRef="#br0" timeOffset="668.3935">20621 13725 84,'0'0'117,"0"0"-41,0 0 21,0 0 9,0 0-18,0 0 0,-31-76-35,11 71-17,0 2-2,-2 3-21,-3 0-12,1 0 1,-1 10-2,4 4-2,3 5 2,2 5 0,4 3-1,3 3-2,4-1 1,3 0 0,2-4 0,0-2-2,7-4 4,8-4 0,1-1 1,1-5-1,1-3 0,0-4 4,2-2-3,3 0 8,-1-14 1,1-11-5,-1-6 2,-4-7-7,-2-4 0,-4-1 4,0-4-3,-4-2-1,-2-4 4,-6 0-2,0-1 0,0 3 3,-6 2 9,-6 7 4,-2 6 5,4 9 1,4 9-13,1 9-11,5 6 9,-1 3-9,1 8 0,0 26-7,1 20-1,11 16 8,0 4-1,6-5 4,0-7-7,2-9 4,3-6-1,1-7-5,1-11 5,0-1-47,-2-6-7,4-1-31,6-6-133,6-7-137</inkml:trace>
  <inkml:trace contextRef="#ctx0" brushRef="#br0" timeOffset="1770.3932">21682 13198 184,'0'0'133,"0"0"-47,0 0-8,0 0 18,0 0-11,0 0-44,-2-24-14,2 24-16,0 0-8,-1 0 2,-1 0-5,-2 6 0,-1 14-1,-2 8 1,1 7 0,2 2 0,4 4 1,0 1-2,0 2 1,0 0-1,1-2 0,7-2 1,2-2 0,3-5-4,5-2 0,3-3 4,6-3 0,5-5 0,0-2 4,0-3-4,-1-5 4,-3-3-2,-1-6-1,0-1 13,0 0 2,-2-8-10,2-8 9,-4-4-14,-3-4 0,-1-4 7,-2-6-7,1-2 6,-4-1-7,-4 0 0,-1 1 2,-8-1 0,-1-2-2,0-1 3,0 0-2,-11 1 2,0 1-3,0 0 0,1 4 6,3 2-6,1 4 0,1 8-2,2 8 2,2 6-5,-1 6-12,2 0-39,0 6-105,-2 11-192</inkml:trace>
  <inkml:trace contextRef="#ctx0" brushRef="#br0" timeOffset="2761.9694">21516 13052 43,'0'0'70,"0"0"-38,0 0 20,0 0-10,0 0-19,-1-80 7,8 64-2,2 0 4,-1 3-1,2 4-6,-1 0-1,3 0-3,1 0 4,1 1-21,1 2-1,-2 5 6,4 1-9,-4 0 1,2 6-1,-2 7 0,2 3 8,-3-5-8,3-1 2,3-3 4,1-3-2,4 0 15,2-4 9,1 0-1,-1 0-2,-3 0-14,-5-4 3,1 0-3,-3-5-6,1 0 0,1-1-3,-3-1-1,-3-1 5,-2-2-4,1 1-1,-2-5 4,2-2-5,2-1-18,0 0-56,0 4-50,1 5-88</inkml:trace>
  <inkml:trace contextRef="#ctx0" brushRef="#br0" timeOffset="5956.3973">23080 13368 199,'0'0'313,"0"0"-201,0 0-20,0 0-37,0 0-21,0 0 0,-12 0-14,12 0-15,0 0-5,16 0-1,7 0-3,10-5 4,5 1 0,3-3-2,4-1-17,-2 2-7,-5 2-11,-5 2-23,-9 2-10,-9 0-94,-12 0-137</inkml:trace>
  <inkml:trace contextRef="#ctx0" brushRef="#br0" timeOffset="6197.3868">23110 13549 201,'0'0'85,"0"0"-58,0 0-7,0 0 12,0 0 50,0 0-7,73 6-5,-39-6-30,2-5-23,1-4-17,1 2-1,2-1-54,-6 3-101,-4 4-107</inkml:trace>
  <inkml:trace contextRef="#ctx0" brushRef="#br0" timeOffset="7462.4043">24592 12632 388,'0'0'144,"0"0"-73,0 0-23,0 0-11,0 0 7,0 0-19,-4 0-14,-5 0-6,-3 0-5,-1 0 0,-4 0 0,0 0 2,-6 3-2,1 0 0,-4 2-13,-2-1 6,-2 0-11,1 1-2,-1 0 15,1-1-7,6-1 11,3-2 1,7 1 0,4-1 3,4-1-3,4 0 0,1 0 6,0 0 5,0 0 14,0 0-6,0 0-7,0 0 0,0 0-12,0 0 0,0 0-1,0 2 1,0 1-3,0 3-4,0 5 7,3 5-1,4 5 1,-1 7 0,1 9 0,-1 8 2,-3 9-2,0 5 0,-3 1 1,0 0-1,0 0 0,0 2 0,0 2 3,-7 0-1,-5 3-2,2-1 3,-1-3 0,-1-1 2,2-2-5,-1 3 0,-2 0 7,2-3 1,0-1 3,0-5 0,1 1-9,-2 1 3,1 5-5,2 1 0,-1-4 8,4-1-7,0-6-1,0-4 4,1-1-2,-2-1 2,1 0-4,-1 0 0,-1-1 5,-1-4-4,2-2 4,1-5 1,1-6-6,4-3 6,-1-4-6,2-2 0,0-2 1,0-2 0,0-3-1,0 1 0,0-2 1,-3 2 5,-1 0-4,-2 0 0,3-1 4,2-2-5,1-3-1,0-3 0,0-2 2,0-1-3,0 0 2,0 0-1,6 0 6,14-2-4,7-9 3,6-1-5,3-5-7,3 2-8,4-1-26,-3 1 0,-1 1-16,-2 1-53,-7-3-72,-3 0-155</inkml:trace>
  <inkml:trace contextRef="#ctx0" brushRef="#br0" timeOffset="8594.3898">25222 12950 160,'0'0'189,"0"0"-150,0 0 42,0 0 12,0 0-35,0 0-28,-9-56 13,-2 45-28,0 2 14,-1 2-20,-1-1 7,1 3-2,-2-2-10,1 3-1,-3 1-3,-1 3 2,-2 0-1,1 0-1,-3 15-1,3 6 0,4 7-2,0 4 2,5 1 1,1-3 0,4-2-4,4-7 4,0-3-5,0-3 2,6-2-1,6-2 4,4-4 0,-1-2 1,4-2-5,1-3 4,-2 0-17,4 0 11,0-3-1,-1-9 1,0-3 4,-6-1 1,-2 1-4,-6 1 5,-4 0 0,-3 5 6,0 0-3,0 3 12,0 3 9,0 1-4,0 1-1,0 1-19,0 0-1,0 0-1,0 3-10,0 7 9,1 4 1,5-2 4,4 0-4,1-3 2,4 0-30,0 0-7,5 0-106,0-2-46</inkml:trace>
  <inkml:trace contextRef="#ctx0" brushRef="#br0" timeOffset="9772.7896">24991 14204 163,'0'0'95,"0"0"15,0 0-84,0 0 22,0 0 17,0 0-36,0-21 9,0 29-19,0 13-9,0 7 31,0 4-12,0 3-22,0 1 12,0-2-10,0-5-3,0-1 4,0-4-3,0 0 0,0-2-3,-1-1 1,-2 1 2,1-4-7,-1-5 0,2-1 3,-1-6-2,2-2-1,0-2 2,0-2-1,0 0 11,0 0-5,2-18 26,11-7-28,2-2-4,3 1 0,-5 6-1,4 4 0,-2 4-3,2 4 3,0 3-1,-1 5-2,-1 0 1,-1 0 2,-4 9-2,-1 4 2,-3 5-4,-2 3 4,-4 3 0,0 0 1,0-3 1,-5 0 12,-6-1-3,-1-4-7,-3-2 15,0-4-13,-2-2 0,0-3-1,-2-4-1,-2-1-4,0 0-13,0 0-24,2 0-3,1 0-92,-2 0-225</inkml:trace>
  <inkml:trace contextRef="#ctx0" brushRef="#br0" timeOffset="11086.0545">27205 12721 222,'0'0'112,"0"0"1,0 0-55,0 0 0,0 0 6,0 0-16,-13-22 7,4 18-35,-5 3-10,1 1-7,-8 0-2,-4 0-2,-5 7 1,-4 10 0,-2 5-3,1 7 3,7 5 0,3 6 1,8-1 0,7 1-1,8-6-4,2-6 4,7-5-8,15-7 10,6-4-2,6-7 2,4-5-1,2 0-2,-4 0-6,-7-6-37,-5-6-82,-9 4-237</inkml:trace>
  <inkml:trace contextRef="#ctx0" brushRef="#br0" timeOffset="12172.3922">27176 14128 242,'0'0'120,"0"0"-59,0 0 15,0 0-10,0 0 5,0 0-22,0 0-17,-86-48-2,73 46-13,1 2-14,-6 0 1,0 3-4,-3 11 0,0 5-6,2 5 6,-2 5 0,2 3-2,2 1 4,1 0-6,2-1 0,5-4 4,4-1-5,5-4 1,0-3 3,0-2-2,11-4 3,3 0 0,1-3 0,0-5 0,2-3 5,3-3-4,2 0 2,2-2 2,0-13-3,-3-7 2,-2-4-4,-1-6 0,-1-2 7,-5-6-5,3-4-2,-5-6 3,-1-3-2,-3 2 8,-2 4-9,-4 5 5,0 8 22,0 5-17,0 5 14,0 3-5,-4 4 0,1 4 0,0 2-4,0 8-9,2 3 9,-1 0-15,2 0-2,0 3-4,0 21-9,0 14 13,0 10 2,0 6 0,9 3-3,4-2 1,4-4 2,1-6-6,1-9-14,3-4-16,-2-6 2,4-5-16,1-8-34,3-8-105,4-5-66</inkml:trace>
  <inkml:trace contextRef="#ctx0" brushRef="#br0" timeOffset="13626.7826">27793 12429 60,'0'0'406,"0"0"-300,0 0-65,0 0-8,0 0-2,0 0-20,-6 0-4,6 0 0,0 0-3,9 0-3,9 0 1,4 0 11,2 0-8,-3 0-5,-3 0 3,-5 0-2,-2 0-2,-4 0 0,-1 0 1,0 0 2,1 1-2,-2 2-1,1-1 0,-3-1 2,0 1 0,0-1-1,-1 1 1,1 1-6,0 4 5,-2 2-1,2 5 1,-3 3 3,0 4-3,0 1 5,0 4-3,-4 1 2,-1 3-4,1 1-1,-1 6 1,2 2 0,-2 3 0,1 3-1,-2 6 2,0 3 1,2-1-2,-1 0-2,1-5 2,-1-3 5,-2 1-3,1-2 4,1 0-5,-2 5 8,1 3-9,-4 3 0,2 4 3,2-2 7,0-1-5,3-2 1,-1-1-5,-1 0 12,1 1-11,1 0 0,-2-1 12,4 1-12,-4-1 3,4 1-3,-2 0-1,-1-2 6,2-5-5,0-1-2,1-6 2,-2 0 1,1-4-1,-1-4-2,0-4 1,0-4-2,2-5 1,1-3 0,-2-6 1,2-1 0,0-2-1,0-1 0,0-1 0,0 0-1,0-1 1,0-1 0,0 0 1,0 2-1,0-1 0,0 3 0,0 1 1,0 0 0,0 2-1,0-1 0,0 0-1,0 0 2,0 0-1,-1-2 0,-1-2 0,-2 3 11,-2-2-11,2 0 0,-1 0 6,-1 0-3,-4 0 0,-2 1-3,-6 1 2,0-1 3,-4 3-5,-4-3 0,-2 1-3,-3-2-19,-7-3-25,-5-3-49,-8 0-262</inkml:trace>
  <inkml:trace contextRef="#ctx0" brushRef="#br0" timeOffset="15594.9862">5578 12246 60,'0'0'26,"0"0"5,0 0 33,0 0-3,0 0 9,0 0-25,-52 5-20,37 6 7,-6 4 8,-2 2-15,-5 2-22,0 1 11,-1-1-12,3 2 9,2 2 2,3-1-8,3 2-3,2 1 15,2 0-16,-2 4 8,5 2-6,-1 1 5,4 3 24,0 2-15,2 2 5,3 4-10,3 1-3,0 2 9,0-1-14,0 1-4,9 3 1,10-3 2,1-1-6,10-7 3,0-3 0,4-5 2,7-3-2,3-5 0,5-7-2,6-5-3,1-9 5,2-1 4,3-3 3,3-17 9,2-5-13,2-5 0,-4-5 1,-1-4-3,-5-3 1,-4-3-1,-5-2-1,-8 4 0,-10 3-6,-6 4 6,-10 5-1,-9 2 1,-6 0 7,0 1-7,-13-1 1,-10-1 13,-5-1 17,-5-3-20,-3-2 11,-4-2-6,0 1-3,-2 4-9,-6 7 2,-1 6-6,-2 9-6,-1 6-14,0 5-45,4 0-117,5 0-268</inkml:trace>
  <inkml:trace contextRef="#ctx0" brushRef="#br0" timeOffset="17754.6008">6439 17935 75,'0'0'55,"0"0"31,0 0-17,0 0-9,0 0-2,0 0-1,-44-5 11,36 5-34,2 0-20,-2 0 25,2 0-19,-4 0-14,4 0 2,-2 0-8,1 5 2,-5 4-3,0 1 2,4-1-1,-3 2 0,0-2 2,2 1 0,-4 1-2,5-1 0,-1 3 1,1-5-1,2 3 1,1-2-3,-1 0 4,6 3-2,-3 0 0,0 6 0,1 3-1,-1 0 2,1 2 0,0 0-1,1 1 4,-1-3 0,-1 3-4,3-3 1,0 1 5,0 3-6,0-4 0,0 0-3,0-4 3,8 1 4,0-4-4,0 3 0,-2-2 3,-1 0-3,3 2 2,-2-4 0,-1 2-1,1-1 4,0-2-5,-3 0 0,4 0-1,2-2 1,-3 3 0,0-3 0,0-1 0,-2-2 0,1 1 0,-2-2 0,3-2 2,3 3-1,-2-4-1,1 1-2,1 2 2,1-6-2,-1 3 2,5-1 0,0-2 4,3 0 1,2 0 0,2 0-2,2 0-3,-1-5 5,3-5-5,-1-1 0,-1-6 1,2 1 5,-1 0-2,-2-6 0,-2 1-4,-4 0 2,1-4 3,0-2-3,-3-2 6,-1-1-8,-2 3 2,-5 0 2,-5-1-3,-1 3 9,0 0-5,0 2-4,-6 0 6,-7-4 0,-4 3 5,-1-2-7,-4-2 0,1 1 0,0 1-4,-1 2 0,-2 3 5,6 3-4,-3 3 1,0 4-1,-1 5 1,-1 5 1,-2 1-4,1 0-8,1 12-4,3 6-12,4 2-20,2 2-68,1-1-87,2-4-163</inkml:trace>
  <inkml:trace contextRef="#ctx0" brushRef="#br0" timeOffset="19672.3891">15334 11896 173,'0'0'52,"0"0"35,0 0-9,0 0-23,0 0 22,0 0-25,-65-44 12,54 44-37,-4 0-2,-1 0-12,-1 0-9,-4 5-1,1 4 4,-3 3-7,-3 2 1,0 2-2,-1 5 3,0 2 0,3 4-2,1 1-2,1 6 1,2 2 1,1 6 0,2 4 0,0 4 0,1-1 0,2 3 0,3-2-1,6-4 1,3-2-2,2-5 2,0 0-4,3-1 4,11-4 5,-1-2-5,6-2 0,1-4 2,5-3-2,4-6 0,4-2 0,3-3 3,5-3-1,2-1 1,3-4 7,-1-2-4,1-2-4,-2 0-1,-2 0 1,4-10-1,2-7 12,5-6-5,3-5-2,-1-6-2,-6-3-3,-4-4 2,-6 0 1,-7 0 0,-5-4 1,-5 1-4,-5-3 0,-5-3 10,-8-1-6,-4-1 0,0-1-3,-20 2-1,-9 4 12,-8 3-13,-8 2 1,-4 6-2,-6 6-14,-5 9-13,0 11-23,2 10-75,7 0-134</inkml:trace>
  <inkml:trace contextRef="#ctx0" brushRef="#br0" timeOffset="21630.3895">16058 17485 37,'0'0'93,"0"0"9,0 0-35,0 0 10,0 0-18,0 0-51,-38-20 5,31 19 24,-1 1-15,-2 0 4,2 0 8,-2 0-6,-4 0-7,2 0-13,-2 0-5,-1 7-2,1 2 1,-2 3-1,1 2-1,-2-1 0,0 1 2,-2-1 0,0 3-3,1-1 2,-1 1-1,1 0 1,-3 4-1,-4 1 0,-4 5-2,-2-1 1,-2 1 1,2 1 0,-2 3 0,5 2-2,1-4 2,5 1 0,3-4 0,6 1 0,7 1-2,5-1-5,1 3 1,0 0 0,4 2 4,9-1-3,-2 0 3,1-3 2,1-3 0,-2-3 0,2-1 0,-1-4 0,0-1-1,1-3 1,0 2 5,1-2-5,3-1 0,2-4 3,5-2-1,3-4 7,6 1 19,2-2-18,3 0-2,-1 0-7,4 0-1,0-3 4,3-7-4,3-2 1,0-1 2,0-2-3,0-6 5,-1 0 4,-6-5-4,-3 0 0,-5-2-3,-4-1 8,-3-1 2,-2 3-6,-4-6 0,1 3 12,0-3-9,-3-2 7,-1-4-12,-2-2 8,-3 1-5,-5-2-4,-2-2 11,-3 2-8,-1-1 0,0 6 1,0 1-1,0 4-4,-9 5-2,-4 3 11,-2 2 1,-6 3-7,-6 4-3,-3 4-2,-4 4 2,-2 4-5,-3 3 2,2 0-8,1 7 4,3 12-22,2 7-10,1 4-31,2 1-73,1-4-169</inkml:trace>
  <inkml:trace contextRef="#ctx0" brushRef="#br0" timeOffset="38579.9537">28816 13644 51,'0'0'46,"0"0"13,0 0-1,0 0-21,0 0 13,0 0-4,0 0-11,0 0 3,45 1-23,-33-1 9,2-6-14,-1-2-7,3 0 10,0-2-12,-3 2-1,-3-3 5,2 0-2,-3-1 9,0-2 10,-3 3-14,-3-1 10,1 3-16,-4 2 9,0 3 36,0 3-15,0-1-5,0 2 15,0 0-3,0 0-20,0 0-19,0 0-11,0 6 5,0 12 4,-1 3 2,1 2-2,0-1 2,0-2 0,0-4 0,1-2-4,5-2 1,3-3 0,-1-1 3,2-2-1,2-2 2,0-1 1,5-3-1,2 0-1,-1 0 1,1 0-1,1-2-10,-4-6 5,-1-5 1,1-3 2,1-2 2,-2-5 0,1-1 1,-2 2-1,-4 2 0,2 5 0,-5 3 0,-1 5 10,-1 2-10,-2 2 0,-1 3-3,2 0 2,2 0-5,3 9-6,3 9 12,1 5 2,1-4-2,-1 1 3,-1-2 0,1-6 4,-7 0-4,0-3-2,-4 0 4,-2 0 1,0-2-4,0-1-2,-6 2-2,-14-3-21,-5-4-49,-3-1-163,-1 0-131</inkml:trace>
  <inkml:trace contextRef="#ctx0" brushRef="#br0" timeOffset="38838.2233">29112 13257 417,'0'0'115,"0"0"-37,0 0-57,0 0-17,0 0-4,0 0-18,-14-21-134,11 21-210</inkml:trace>
  <inkml:trace contextRef="#ctx0" brushRef="#br0" timeOffset="40852.3621">29992 13683 151,'0'0'137,"0"0"-126,0 0 7,0 0 34,0 0 1,0 0-5,34 0 23,-25 0-18,3 0-12,-1 0-16,1 0-15,1 0 7,-1 0-16,3-5 3,0 0 1,0-2-5,1-1 6,0-2-3,1-2-3,-1-3 9,-2-5-8,1-4-1,-2-1 7,0-6-5,-2-1 2,0-6-4,-1-1 0,-3-2 2,-1 0-1,-3 2-1,-3 5 2,0 2 0,0 5-2,0 3 0,-1 0 0,-5 4 2,0 2-1,-1 6-1,4 4 17,0 6 0,3 0 7,-2 2-21,2 0-1,-1 6-4,-4 20-15,-1 10 17,1 9 2,1 6 1,4 2-4,0 4 1,0-3 0,0-4-6,0-5 6,11-6 0,4-6-1,1-4 1,2-7 0,3-2 0,0-6 1,1-4-10,1-4 9,3-6-16,4 0 13,3 0-3,-2-3-2,2-8 1,-1-4 2,-4-3 1,-3-1 4,-3-5-4,-5-2 4,1-3-3,-6-2 3,1-3 0,-4-4 1,-3 0-3,2 0 3,-4 4-1,-1 2 2,-3 6 1,0 8-2,0 5 3,0 5 7,0 4 5,0 4-7,0 0 5,0 0-14,0 7-3,0 22-7,0 12 7,-2 9 3,-5-1 3,0-4-3,-1-4 0,3-7 4,1-3-3,2-7 0,0-6-1,0-3 0,1-3 2,-1-4-2,2-6 0,0 0 0,0-2 4,0 0 0,0 0 0,0-14-3,9-2 12,2-2-13,-2 0-3,2 3 1,-2-1-5,0 5 7,-1 3-1,1 1 1,-2 0 0,5 4 0,3 2-8,2 1 5,2 0-6,-1 8 7,-2 6 0,2 3 2,-3 1-5,3-1 5,-3-3 0,0-4 3,0-1-3,-1-2 0,0-2-1,-1-2 1,-1-1 5,4-2-4,0 0-1,1 0 10,-1-13-7,-3-2-2,0-1 1,-2-6-1,-2 1 5,-5-1-6,-1 1 0,-1 2 3,-2 5-3,0 5 4,0 6-3,0 3 27,0 0-4,0 2-24,0 15-15,-2 6 14,2 4 1,0-3-3,0-3-2,15-3 5,6-3-1,7-4 1,4-4-5,4-2-18,1-5-34,-1 0-103,-6 0-224</inkml:trace>
  <inkml:trace contextRef="#ctx0" brushRef="#br0" timeOffset="41512.8589">29916 13380 427,'0'0'79,"0"0"-65,0 0-12,0 0 4,0 0 14,107 4 4,-60-1-1,3 1-5,7-4-3,3 0-15,2 0 1,3 0 7,-3 0-8,-5-4 0,-4 3-40,-6 1-64,-13 0-59,-15 0-32</inkml:trace>
  <inkml:trace contextRef="#ctx0" brushRef="#br0" timeOffset="44309.3876">20373 16091 113,'0'0'86,"0"0"-38,0 0 26,0 0 14,0 0-36,0 0 3,-7-34 1,7 26-8,0-1 6,0 0-33,9-3-10,1-1 5,6 2-14,0-1 3,-1 4-2,1 3-2,2 4-1,-2 1 0,7 1-2,-1 14 0,-1 6 2,1 2 0,-2 1 0,-5 2 0,-5-4 2,-4 1-2,-3-4 0,-3-1 9,0-4-9,0-2 0,0-4 4,0-4-3,0-1 6,0-3-6,0 0 0,0 0 13,0-6-3,0-13 15,0-8-25,0-4 1,0 1-2,6 2 0,6 2 0,4 4 0,1 0 0,2 6 0,-1 0 0,0 3 1,1 5-2,-2 0 1,1 3-3,0 5-1,1 0-1,0 2 1,1 15 0,-1 3 4,-4 3 1,0 1 1,-3 0-2,-2-1 3,-1-1-2,-1-2-1,0-2 0,0-3 2,0-3-3,-1-3 1,1-3-16,5-5-38,4-1-45,2-1-6,5-13-110</inkml:trace>
  <inkml:trace contextRef="#ctx0" brushRef="#br0" timeOffset="45224.3851">21304 15959 92,'0'0'240,"0"0"-178,0 0 7,0 0 17,0 0-35,0 0-27,-77-29-9,62 40-13,0 8 7,2 5 0,3 5 5,3 1 8,4-2-16,3-3 3,0-3 3,0-4-5,12-4-3,2-4-4,2-2 0,2-4 5,3-4-4,2 0 12,2-3 10,2-13-18,-5-2 0,-3 0-3,-5 0 2,-7 1-6,-4 2 4,-3-2-2,0 2 0,-6 2-11,-6 2 8,-4 1-3,1 0 3,0 2 2,4 0 1,5 0-2,2 0 2,2 0-3,2 1 1,0-1 2,3 0 0,11 1-3,4-1 3,3 5-2,1 3 2,2 0-3,0 0 1,-2 10-2,-2 4 4,-3 4-2,-3 2 2,-3-1 0,-3 1 5,-2-2 1,-3 2 7,-3-4-8,0-2 3,0-2 3,0-4-9,0-4-2,0-1 2,0-3-2,0 0 6,0 0-5,0 0 5,0-17 27,2-5-29,2-5-4,4 0-2,2 4-5,-1 5 7,0 5-4,1 2 4,-2 4-2,3 0 2,0 6-4,4 1 2,3 0-2,0 0 2,3 6 1,0 6 1,-3 1-1,0 3 1,-5-1 0,-1-2-3,-5 1 7,3-1-5,-4 1 1,-2-1 0,3 0-1,-2-2-12,-1-3-34,4-3-31,-1-5-147,4 0-69</inkml:trace>
  <inkml:trace contextRef="#ctx0" brushRef="#br0" timeOffset="45457.8494">21967 15951 608,'0'0'110,"0"0"-95,0 0-8,0 0-3,0 0 6,0 0-9,66-2 6,-47-1-7,-3 1-1,-1 0 0,0 1-81,-1-2-147,-4-2-169</inkml:trace>
  <inkml:trace contextRef="#ctx0" brushRef="#br0" timeOffset="47587.2256">22391 16099 50,'0'0'284,"0"0"-282,0 0-2,0 0 21,0 0 7,0 0 7,36 37 11,-20-33 0,-1-2 3,4-2-11,-2 0-9,2 0-16,2 0 11,-3-7-10,1-4-7,-2 1 1,-3-3-8,-3 0 6,-1-4 4,-4-1-10,0-1 4,0-4-2,0-3-1,-3-4 11,1-4-12,-2-7 0,0-3 0,-2-1 1,0 0-1,0 1 2,0 5 0,0 3 9,-8 5 15,2 5-16,0 2 12,0 6-22,2 3 9,1 4-3,0 4-5,0 4 7,2 0-8,1 3 0,0 0 4,0 0-4,-2 0-4,2 0 3,0 0-4,0 0 4,0 13-9,0 11 10,0 8 1,0 6-1,3 2 0,7 7 1,1 0 0,-1-2 0,4-2-1,-2-3 0,-1-3 0,0-2 0,1-3 0,1-3-1,-2-1 2,4-4-3,-3-2 0,1-2 2,2-4-1,-1 0 1,0-4-1,-3-2-1,2-4 4,-2 0-2,-2-4 0,4-2 0,-1 0 0,3 0 0,1-2 0,1-7 1,-2-1 0,1-3 2,-2 0-3,0 0 0,0-2 1,-2 1-1,-2 0 0,-2 1 0,-4-2 2,1-1 0,-2-2-2,1-3 0,-3 0-2,2-1 2,-1 2-3,-2 4-1,0 3 4,0 6-5,-2 1 5,-8 5 0,-2-1-3,2 2 2,-1 0-4,5 0 2,3 0 0,2 5-2,1 2 2,0-1-3,0 3 6,6-3-12,4-1 12,7-2 1,3-3 2,6 0 7,5 0-7,5-3 0,1-6-2,-2 0-1,-6 2 0,-3 5 0,-7 0 3,4-1-3,-1 2 0,-1-1 0,-6 2-1,-6 0 1,0 0-2,-6 5-4,-2 11 12,-1 4-4,0 1-2,-4 3 0,-7-3 6,7-3-5,2-1 2,2-4 2,0-1-4,0-3 3,0-3-4,3 0 0,3-4 5,8-2 0,-2 0-5,7 0 3,5-5 3,-2-7 3,4 0-9,-4-3 2,0 0-4,-7 0 2,-2-1-4,-5 0 0,-6 1 4,-2 2-2,0 1 2,0 3 0,0 1 4,0 5-2,0 3 4,0 0-4,0 0-2,0 0-5,0 11-3,1 4 8,7-2 1,-1 1-1,2-4 0,-2 0-1,4-2-5,5-2-17,2-1-40,5-5-43,0 0-295</inkml:trace>
  <inkml:trace contextRef="#ctx0" brushRef="#br0" timeOffset="47824.3729">23639 15663 641,'0'0'86,"0"0"-63,0 0 6,0 0-16,0 0-9,0 0-4,-25-14-17,20 14-36,0 0-145,-3 0-241</inkml:trace>
  <inkml:trace contextRef="#ctx0" brushRef="#br0" timeOffset="48467.3855">22367 15746 14,'0'0'223,"0"0"-213,0 0 44,85-29 32,-55 27-41,1 0-18,6 1-18,8-4 1,4-3-1,8 0-7,6-5 8,-1-2-6,1 4-2,-9 0-1,-14 6-1,-13 5-28,-11 0-74,-10 3-48,-6 8-9</inkml:trace>
  <inkml:trace contextRef="#ctx0" brushRef="#br0" timeOffset="49793.3896">23816 15823 97,'0'0'211,"0"0"-85,0 0-51,0 0-44,0 0-27,0 0-4,-3 24 0,7-1 16,6-1 9,1 1-1,1-2 13,4 0-28,-1-3 8,1-2-8,2-2-2,-4-2 2,-1-3-5,1-3-2,-4-1-1,3-4 3,-2-1-2,3 0 0,3 0 3,-2-6 4,5-7-9,-6-2 0,-3-2 1,-5 0-1,-4 2 7,-2-2-7,0-1 0,0-2 5,0 2-5,0 1 0,-2 3-1,-3 1 2,2 4-4,0 3 3,0 3 0,3 1 6,-1 2-6,1-1 0,0 1 0,0 0-11,0 0 9,0 0-13,7 0 15,9 0-2,1 0 4,4 0-1,-1 0-1,2 0 0,0 0 3,-2 0-3,1 0 0,-5 0-1,-3 0 1,-2 0 0,-1 0 0,-2 0-1,-2 1-1,-3 9-2,0 0 2,-2 3-2,1 3 4,2 0 0,-2 1 5,1-1-3,1-1 5,4-1-7,1-4 3,2-1-2,0-1-1,4-3-3,-2-5 2,8 0-21,2 0-54,1-14-148</inkml:trace>
  <inkml:trace contextRef="#ctx0" brushRef="#br0" timeOffset="50028.3652">24349 15645 458,'0'0'71,"0"0"-27,0 0-15,0 0-6,0 0 0,0 0-23,-16-7-18,16 7-80,0 0-132,2 0-33</inkml:trace>
  <inkml:trace contextRef="#ctx0" brushRef="#br0" timeOffset="51081.3862">24664 15836 250,'0'0'88,"0"0"-54,0 0 2,0 0 4,0 0 4,-91-25-25,69 25 16,0 0 9,2 0-17,-1 9-9,3 6-17,2 1-1,2 4 0,4 2 1,6 0 0,4-1-1,0-2 0,0-2 0,10-4 0,6-2 1,2-3 15,3-6 1,2 0 3,-1-2-13,1 0 0,0-4-2,0-9-4,-7 0 1,-1-2-2,-4 0 0,-4 0 4,-4 0-4,-2 1 1,-1 2 2,0 5-1,0 2-2,0 5 6,0 0 3,0 0-9,0 0-2,0 11-17,0 4 15,6-1 0,5-1 2,2-2 1,2-4 1,4-1 0,0-3 0,1-3 0,1 0 1,3 0-1,2-3-1,-1-10 0,0-6 1,-1 0-2,-4-5 2,-1-4 0,-6-1 3,-1-5-2,-4-3-1,-5-2 14,-3-3-4,0-4 18,0 1-7,-8 0 6,-5 3-7,-1 3-2,1 6 7,1 9-6,4 9-7,2 7 4,3 6-16,2 2-1,-1 0 0,-2 26-15,0 19 5,-2 20 8,3 8 6,1 1-4,2-6 1,0-7 0,11-12-2,8-10-3,5-9 3,3-7 0,4-6-3,5-7-1,4-4-1,4-6-46,-1 0-23,-6 0-163,-6-11-245</inkml:trace>
  <inkml:trace contextRef="#ctx0" brushRef="#br0" timeOffset="56976.3841">26088 15742 231,'0'0'78,"0"0"-3,0 0 10,0 0 6,0 0-44,0 0-20,0 0-6,-3-9-6,3 9 3,0 0-11,-2 0-5,-1 0 3,-1 4 0,-1 11-5,-2 6 0,2 5-1,4 0-1,1 0-1,0 0 1,1-3 2,9-3 0,0-4 0,0-3-2,3-3 4,-1-3-2,1-3 0,3-4 0,0 0 7,5 0 4,3-7-4,0-8-1,-3-5-5,0 1 6,-5-2-7,-4 1 1,-4 1 4,-2-1-4,-5 3 1,1 1-1,-2 2 0,0 5 7,0 2-5,0 1 13,0 3-4,0 1-9,0 1 2,0 1-5,0 0 1,0 0-2,0 7-12,0 11 9,0 3 0,2 1 5,4-1-1,0-3 0,2-4 0,4 0-1,1-1-1,5-6 2,2-3 0,2-2 0,2-2 0,1 0 0,-1 0-19,0-8 6,-6-1-1,-5 2 9,-4-2 2,-2-1 5,-2 0-2,-2-3 2,2-1 5,-2-1 19,3-1-18,4 1-4,-3 2 0,4 3-3,-1 5-1,-1 5 0,2 0-6,0 0 4,2 11-1,-3 1 3,0 3-4,1-2 4,-4 3 0,0-4 3,-3-1-2,-1-1 4,-3-3-4,1-1 0,-1-3 6,0-1-5,2-2-2,-2 0 5,0 0-5,0 0 18,0-8-7,1-7-3,2-5-4,2 2-4,4 0 0,1 2-2,1 4 2,-1 1-2,0 5 2,1 2 0,4 2-4,0 2 0,4 0 2,-2 0 1,0 0 0,1 6-2,-1 5 3,-2-2 0,-2 3-3,-2 1 3,-2-1 0,-1 1-4,0-5 8,-2 0-4,-2-3 0,1-4 0,-1-1 1,2 0-1,2 0 0,2-12 5,5-6-5,-1-3 5,-1 1-5,-3 1 0,-2 0 4,-5 5-4,3 5 0,-5 3-1,-1 6 4,0 0-3,0 0 0,0 0-7,3 0 7,0 6-12,3 7 10,0 5 2,2-1 0,3-1 2,0-2-2,2-2 0,-1 0-3,5-3 4,1-2-1,5-2 0,3-2 2,2-1-1,0-2-1,-2 0 0,-1 0 3,-5 0-2,-5-3-1,-4-7 4,-3-3-3,-2-2 9,-1-6-8,-1-8 9,0-3 8,-1-7-15,0-1 1,-1-2-1,-1-2-1,-1 0 18,0 2-8,0 1-2,0 1 3,0 4-6,-1 3 5,-2 6-11,0 10-2,3 8 8,-2 8-8,2 1-5,0 11 2,0 29-20,12 18 22,0 13-1,-3-1 4,-3-6-1,-3-5-1,3-11 0,0-10 1,3-8 0,2-9-2,2-6-1,3-3 0,1-5-1,2-4 3,3-3-8,2 0-40,-1 0-7,1 0-52,-4-8-76,-4-3-188</inkml:trace>
  <inkml:trace contextRef="#ctx0" brushRef="#br0" timeOffset="57367.3824">27226 15635 597,'0'0'100,"0"0"-59,0 0-30,0 0 9,0 0-1,0 0-16,90-32 3,-50 25 9,4-2-10,0 1 8,0 1-12,-2-1 4,-3 2-4,-1 2-1,-7 1-1,-6 3-11,-6 0-28,-8 0-33,-5 0-122,-4 0-118</inkml:trace>
  <inkml:trace contextRef="#ctx0" brushRef="#br0" timeOffset="57629.3865">27113 15423 508,'0'0'50,"0"0"-15,0 0-12,0 0 3,0 0-9,0 0-17,-18 0-28,18 0-133,0 3-183</inkml:trace>
  <inkml:trace contextRef="#ctx0" brushRef="#br0" timeOffset="59482.387">28157 15663 170,'0'0'92,"0"0"-27,0 0 9,0 0 0,0 0-13,0 0-36,-78-43 13,62 40-22,1 1 0,-1 1 9,-2 1-16,0 0-9,0 0 0,2 10 0,-2 10 2,6 4-2,0 3-1,3 0-5,6-3 5,0-2-3,3-4 4,0-5-7,0-1 2,3-3 0,9-3 5,3-4 5,1-2-4,4 0 4,2 0-4,0-10 0,-2-1-2,-1-3-1,-5 0-4,0 1 3,-6 1 5,-4 3-2,-1 1 3,-3 4-2,0 4 49,0 0-9,0 0-28,0 0-13,4 0-11,4 10 2,1 4 5,7 1 8,0-3-7,0-2 3,0 0 0,1-5-1,1 0 1,3-5 0,2 0 1,2 0 0,1 0 2,1-12-3,-3-4 0,-3-4 1,-6-1 1,-2-4-2,-6 1 5,-5-2-4,-2-2 4,0 3-5,-5 1 0,-11 4 5,1 4-5,-1 3 0,4 6 3,3 3 0,3 2 13,3 2-14,3 0 4,-1 0-12,1 0-3,0 3-1,0 9 9,0 2-2,0-1 2,3-4-6,8 2 7,1-4-2,6-3 2,3-2 0,8-2 4,2 0-1,0 0 4,-4 0-7,-5 0 0,-3 0-4,-5 0 4,-2 0 0,-2 11-1,0 3 4,-3 0-5,-1 4 2,0-1 0,-3-1-1,-2 0 2,2-4-1,-1-2 2,1-2 0,0-2-3,1-2 1,-1-1 0,2-1-3,4-2 3,0 0 0,6 0 5,4-6-2,5-9 1,0-4-4,-3 1-1,-2 0-4,-5 2 4,-3 3 1,-5-1-2,-3 3 4,-1 4 1,-2 2-1,0 4-2,0 1 8,0 0 2,0 0 0,0 0-10,0 1-11,0 10 10,0 4-3,3-2 0,7 3 0,1-5 3,2 0 1,2-2-2,2-3 4,2-3 2,2-3 4,0 0-2,1 0 4,-1 0-7,-5-11 0,-1 0 4,-3-4-6,0-2 10,-5 0-10,0 5-1,-4 5 9,-3 2-4,0 5 15,0 0 7,0 0-24,0 0-3,0 16-13,0 10 5,0 11 8,-3 2 0,-8 3 2,-2 0 10,-4 0-3,-4-3 8,-1-1-16,2-5 0,-2-3 4,0-4-3,4-7-1,2-6 1,6-8 2,6-5 7,1 0 1,3-5-4,0-12-6,0-4-3,14-3 1,14-4-1,6 0-17,5-1-4,3-1-22,-3 3-11,-5 0-9,-1-3-107,-6 0-218</inkml:trace>
  <inkml:trace contextRef="#ctx0" brushRef="#br0" timeOffset="60661.3881">30189 15588 219,'0'0'36,"0"0"-17,0 0 35,0 0 52,0 0-51,0 0-31,-61-54 19,46 51 1,-1 1 9,2 1-16,-4-1-23,3 2-3,-1 0-9,2 0-2,3 0 4,5 0-7,1 2 3,5 9-4,-1 1-4,1 4 3,0 4 3,4-1-2,12 6 4,2 0 5,6 0-4,5 3 6,-3-3-4,0-1-2,-5-1 2,-2 0-3,-7-4 0,-5-1 1,-5-3 1,-2-3-2,0-1 6,-15-4 0,-7 0 3,-2-2-2,-3-3-7,-1-2 9,1 0-9,1-5 0,4-5-6,6-3-44,5 2-53,7 0-80,4-1-117</inkml:trace>
  <inkml:trace contextRef="#ctx0" brushRef="#br0" timeOffset="61934.3844">30431 15544 130,'0'0'197,"0"0"-69,0 0-34,0 0 7,0 0-55,0 0-19,-6-4-9,6 4-18,0 4-4,0 14-6,0 8 10,0 4-1,0-1 1,0-1 0,0-4 1,0-3 1,9-3-2,2-5 0,0-3 2,0-3-1,0-3 1,1-4 0,-1 0 6,2 0-3,-1-3 1,3-11 1,-3-4 3,4-6-2,-1 0-7,-1-2 1,-2 2 1,-6 6-2,-2 5-1,-2 7 1,-2 4 3,0 2 9,0 0-6,0 0-7,0 3-6,0 14-7,0 4 13,1 0 0,8 0 0,0-2-1,2-1-2,0-1 3,3-2-2,-1-3 2,2 0 0,-1-4 0,2-1 1,3-4 3,-1-3-4,5 0 0,0-1 5,3-16-1,-4-4-2,-1-4 1,-6-6 2,0 0 1,-6-3-6,-3-3 0,-4-3 2,-2 1 1,0-7-3,-2 1 2,-8-3-1,-1 1 1,1 5-2,4 7 0,0 10 1,1 8-1,2 10 0,2 4-1,1 3 2,-2 0-2,2 3-6,0 22-7,0 20 14,3 16-4,3 4 4,0-1 0,0-7 1,-1-7-2,3-2 1,0-7 0,1-5 0,3-6 0,1-6-2,2-4 0,-1-6 4,-1-6-5,2 0 3,-6-6 0,1-1 0,-2-1 5,-1 0-5,1 0 7,2-9 5,4-8 5,3-2-17,2-5 1,-2 0 2,0-2-3,-2 0-13,-5 1 3,-4 3-12,-4 2-11,-2 5-1,-3 2 21,-15 6 12,-2 1 0,1 3 1,7 1 11,6 2-1,5 0 2,1 0-5,0 0-6,0 0 1,3 0-2,12 0 0,7 0 0,3 0 4,2 0 10,-2 0-14,0 0 0,0 2 9,-6 0-9,-2-1 0,-3 1 0,-3-1 1,1 1-2,-3 1-21,-2-2-32,1 2-103,-4-2-185</inkml:trace>
  <inkml:trace contextRef="#ctx0" brushRef="#br0" timeOffset="68877.3847">31448 15614 112,'0'0'68,"0"0"10,0 0 21,0 0-39,0 0 9,0 0 3,0 0-14,-3-18-28,3 15-2,0 0-16,0 1-8,0-1 10,5 0-12,6 0 1,0 2-1,0-1-1,0 2 1,0 0-2,0 0-3,0 11-4,-3 6 5,-2 5 2,-2 1 5,-1-1-5,-1-1 7,-2-3-4,1-3-1,-1-2 5,3-3-7,-3-3 0,0-2 5,0-1-5,0-2 2,0 0 6,0-2-4,0 0 8,0 0-8,0 0 2,0 0 7,0-14 11,3-7-16,5-2-8,2 2 0,5 2-3,-2 3 3,2 4 0,-3 4-3,-1 1 5,1 3-4,0 2-1,-1 2 1,1 0-4,1 2 6,-2 10-2,0 3 0,-4 1 0,2-1 2,-5-2-2,0-1 2,-4-2-6,0-2 5,0-4-6,0-1 7,0-1-5,0-2 5,0 0 0,0 0 1,1-2 14,4-16-1,4-9-7,5-2-4,6 1-3,5 3 1,-1 11-1,-3 6-1,-8 4-6,-1 4 4,-3 0 0,0 0 2,0 7-6,0 8 6,-3 2-1,-1-2 2,-4 2 2,1-3-2,-1 3-5,1-1-14,2 0-29,3-6-53,4-1-83,1-4-41</inkml:trace>
  <inkml:trace contextRef="#ctx0" brushRef="#br0" timeOffset="70431.3845">32212 15636 38,'0'0'168,"0"0"-89,0 0 42,0 0-13,0 0-7,0 0-66,-47-32-20,33 32-14,-1 0-1,2 16 0,0 0 0,2 5-1,2 0 1,4 2-1,1-4-1,4-2 4,0-3-3,0-4 1,0-1 0,7-3 2,2-3-1,1-1 4,1-2-5,1 0 0,3-5 6,-5-7-6,0-1 0,-3 0 5,-4 2-1,-2 3 2,1 1-2,-2 4 26,0 3 19,0 0-33,0 0-15,0 0-2,1 0-7,5 0-3,0 1 10,6 6 1,-3 0 1,0-3-1,3 1 0,0-2 1,2-2 1,2-1-1,3 0-1,2 0 0,1-4-4,1-9-8,-2 0-9,-2-5 12,-1 0-4,-6-4 10,-3-4 3,-4-1 0,-3-4 8,-2 0-3,0-6 4,0-4 10,-2-6-17,0-1 12,-1 4-10,2 7-4,-3 8 13,3 11-8,-2 7 5,1 8 7,-1 3-7,2 0 3,1 0-12,-2 0-1,1 17 0,-1 13-18,1 15 14,1 8 2,0 7 2,0-3 0,0-2-1,3-8 1,4-3-1,4-5 1,-1-6 0,1-2-2,1-7 2,0-5 0,0-3 0,1-5 0,-1-3 0,0-2 0,0-3-2,-3-2 1,-3-1-4,-2 0 0,2 0 0,0-1 4,3-11 0,2-3 1,-1-3 0,-1-3-1,-1-3 1,-2-1-2,-1 3-5,-3 1-7,-2 3 10,0 4 1,0 5 0,0 2 2,0-1 1,-5 5-1,1 0-1,1 2-6,2 1 7,1 0-1,-2 0-4,2 0 3,0 0-16,0 0 7,0 0 2,0 0 8,5 0-1,5 0 3,2 1 0,2-1 0,2 0 1,0 0-1,-3 0 0,-3 0 0,-2 0 0,-2 0 0,-3 0 0,0 0 11,-1 0-1,-1-1 3,-1 1 13,0 0-10,0 0-7,0 0-9,0 0-7,0 0 3,0 3-9,3 7 12,0 4 1,0-1 0,3 3 1,-1-3-1,1-1 0,1-3-2,2-1 2,1-1-2,-1-2 2,2-2 0,2 0 5,-1-3-5,5 0 0,-5 0 5,-1 0-4,-2-8 0,-3-5 5,-1-4-5,-2-3 9,0 1-10,-3 1 0,0 4 4,0 5-3,0 2 7,0 3 14,0 3-20,0 1 13,0 0-11,0 0-4,0 1-9,0 13-6,2 2 15,2 0 0,2-1 0,4 0-2,5-1 2,2-3 0,2 0-3,1-4-16,0-2-65,-1-3-209</inkml:trace>
  <inkml:trace contextRef="#ctx0" brushRef="#br0" timeOffset="70625.3939">32958 15418 736,'0'0'47,"0"0"-47,0 0-11,0 0 7,0 0 3,0 0-35,-1-36-47,-1 36-164</inkml:trace>
  <inkml:trace contextRef="#ctx0" brushRef="#br0" timeOffset="70981.3843">32129 15463 244,'0'0'237,"0"0"-225,0 0-11,89-15 56,-34 5 5,9 2-26,4-1-19,-4 1-8,-9 2-4,-8 4-5,-11 0-17,-4 2-106,-4 0-117</inkml:trace>
  <inkml:trace contextRef="#ctx0" brushRef="#br0" timeOffset="72120.2164">33103 15539 112,'0'0'74,"0"0"15,0 0-28,0 0 27,0 0-39,0 0 14,-2-28-31,8 25-23,5 0 6,1 0-3,3 0 2,4 2-2,-2 1-6,3 0 3,-1 0-9,1 0 0,2 9 3,-2 3-3,-4 5 0,-3 2 0,-2 1 2,-5 1-3,-3-2 1,-3-2 0,0 0 7,0-1 1,-12-3 8,-3 1-4,0-2-12,3-4 12,2-1-12,4-4 0,3 0 3,1-3-3,2 0-1,0 0-1,0 0 2,0 0-2,0 0 4,9-1 16,11-13 7,5-4-22,9-4 1,-1-1 4,0-1-5,0 1 13,-6 2-6,-6 3-8,-8 4 5,-5 6-3,-5 5 6,-3 3 1,0 0 2,0 0 13,0 0-19,0 0 2,0 5-9,-11 12-7,-4 7 7,2 2 0,5-3-1,7 0-1,1-3-3,0 0-1,3-2 4,13-3-20,10-5-33,7-4-79,-2-4-233</inkml:trace>
  <inkml:trace contextRef="#ctx0" brushRef="#br0" timeOffset="74631.3842">20605 17214 37,'0'0'73,"0"0"-42,0 0 20,0 0 12,0 0 10,0 0-37,-69-17 27,57 17 28,2 0-65,-1 0-11,0 5-13,0 7-1,2 3-1,0 6 0,3 5-3,5 5 3,1 5 2,0 0 10,0 2-11,0-3 1,0-5 2,10-5-4,0-2 0,4-7 0,4-3-1,1-5 1,2-3 4,3-5 7,1 0 17,0-3-8,-2-12-5,1-3-10,-3-3-2,-3-3 3,0 0-6,-6 0 0,-4-1 1,-3 3 4,-5-1-3,0 2 4,0-1-4,-8-1 1,-6-1-3,-3 1 4,-2 4-3,0-1 0,0 5-1,2 5 1,1-1 3,3 7-4,3 4 0,-2 0 0,5 0 0,2 0 0,-1 7-1,3 2 0,1-2-1,1 0-1,1-3-1,0 1 2,0-2-1,0 0 0,1-2 1,8-1 1,8 0 2,2 0 11,8-7-2,1-7-3,2 1-1,-4-1-5,-3 3-1,-3 0 1,-1-3 1,-1-1 2,5-5-4,-1-1 4,-1-3 8,-5-1-9,-1-1 2,-6 1 2,-1-1 3,-4 3 2,-2 2-10,-2 3 3,0 5 10,0-1-5,0 5 1,0 1 1,-2 3 5,-1 0-9,2 2-4,-1 3-4,2 0 4,0 0 1,-1 0-5,1 0 0,0 2-3,0 19 0,0 13-1,0 16 4,0 9 0,0 3 0,0 4 0,9 0-4,4 0 9,-3 0-6,1 4 1,2-3 0,-2 1 5,2 1 3,2-1 10,1-5-10,1-4-3,4-8 2,-2-7-7,2-7 0,-2-5 2,-3-8-2,-3-9 0,-6-6-1,-1-6 2,-4-3 0,-2 0 1,0 0 0,0 0 18,0-17 12,0-8-30,0-5 0,0-2-2,-2-2-15,-10 3-4,-5 0-4,-3 2 4,-5 1-3,-4 2 1,1 3 4,0 5 13,4 7 1,9 1 3,5 4 0,7 1 4,3-5-4,8-2-1,21-7 1,14-4-2,9-3 1,2 0 1,1 0-3,-3 2-5,-7 4-47,-3 2-80,-13 3-177</inkml:trace>
  <inkml:trace contextRef="#ctx0" brushRef="#br0" timeOffset="75712.3847">21870 16829 199,'0'0'127,"0"0"-37,0 0 22,0 0 19,0 0-60,0 0-26,-30-39-11,27 39-4,3 0-24,-3 4-6,0 23-11,0 15 11,0 10 0,3 6 1,0 4-2,0 1 1,0 0 0,6-3-4,6-3 4,3-4-2,3-6 1,6-7-6,0-8 7,-1-7-3,0-3 3,-1-6 1,-1-2-1,-4-5 0,-1-6-1,1-3 4,2 0-3,6-18 8,3-8 2,7-12 4,-2-4-14,-1-4 4,-2-3 3,-6 2-5,-6-5 5,-5-1 2,-4 1 0,-4-1 2,-3 2-9,-2 0 5,0 0-4,0 4 0,0 10-3,0 8-3,0 11-27,0 9-10,0 9-24,0 0-78,0 9-281</inkml:trace>
  <inkml:trace contextRef="#ctx0" brushRef="#br0" timeOffset="76596.2286">22529 17614 304,'0'0'80,"0"0"-55,0 0 39,0 0 32,0 0-42,0 0-20,0 0-7,0 0 5,8-6-8,5-11-17,8-2-7,-3-1 5,0 1-3,-6-1-2,-2 4 0,-5 1 6,-4 3 1,-1 6-5,0 1 0,0 5 8,0 0 7,0 0 1,0 6-18,0 14-5,-3 4 4,-1 1 1,2-2 0,2-3-4,0-4 4,0-1-2,3-4 0,8-4-3,2-1 4,1-4-37,3-2-40,2 0-143,1-15-194</inkml:trace>
  <inkml:trace contextRef="#ctx0" brushRef="#br0" timeOffset="76826.3833">22638 17212 216,'0'0'426,"0"0"-335,0 0-48,0 0-27,0 0-12,0 0-4,-26-16 0,26 16-23,0 0-71,4 4-193,8 5-46</inkml:trace>
  <inkml:trace contextRef="#ctx0" brushRef="#br0" timeOffset="77267.3821">23219 17363 761,'0'0'79,"0"0"-59,0 0-16,0 0-4,0 0-4,0 0-36,-38-39-78,38 34-458</inkml:trace>
  <inkml:trace contextRef="#ctx0" brushRef="#br0" timeOffset="86956.2284">22277 13937 120,'0'0'130,"0"0"-25,0 0-12,0 0-21,0 0-29,0 0-21,0 0-6,0 0-8,0 0-7,0 0 3,0 0-4,0 0 0,3 0 4,5 0-2,1 0-1,6 0 13,2 0-5,6-11 9,-2 1-16,-2-2-2,-3-2 7,-4 1-7,-4-1 1,-2 1 0,-2 2 1,-2-1 5,-2 5-7,0-1 0,0 2 6,0 2-1,0 2-1,0 1 8,0 1 23,-3 0-26,-3 11-9,2 15-8,1 7 5,1-1 2,2-4-2,0-3-1,12-6 3,4-4 0,-1-3 1,3-4 0,0-4-3,-1-4-44,0 0-90,-2-4-109</inkml:trace>
  <inkml:trace contextRef="#ctx0" brushRef="#br0" timeOffset="87303.2336">22444 13589 491,'0'0'189,"0"0"-117,0 0-44,0 0 13,0 0-15,0 0-21,-4-19-5,2 19-1,2 0-40,-1-2-44,1 1-306</inkml:trace>
  <inkml:trace contextRef="#ctx0" brushRef="#br0" timeOffset="703544.3159">7416 9105 28,'0'0'35,"0"0"-13,0 0-3,0 0 9,0 0 12,0 0-7,0 0-5,0 0-10,0 0-9,0 0-6,3 0-2,-3 0-1,0 2 7,0 10 2,3 6 10,0 6 8,3 8 12,-1 8-13,0 7-13,0 2 2,-1 2-2,1-2 0,-1-2 5,1-2-9,-2 1-3,1 0-2,-1-3-4,-1 2 3,1-4-2,-2-3-1,1-4 1,-1-3-3,1-5 4,1-3-6,0-2 2,-2-1-18,2 1 11,0-1-10,1-3-10,-1-3 7,-1-6-15,1-7-4,0-1-46,0 0-11,0-6-8</inkml:trace>
  <inkml:trace contextRef="#ctx0" brushRef="#br0" timeOffset="704194.3022">7265 9327 39,'0'0'36,"0"0"36,0 0-26,0 0-38,0 0-4,0 0 19,102-20 19,-75 17-17,-2 2 1,0-2-4,-2-1-13,-4 3-3,0 1 4,-5 0-6,-5 0 1,1 0-5,-2 0 0,-2 0-2,0 0 1,4 3-22,-5 2-22,1-2-36,-3-1 18,-3 0-27</inkml:trace>
  <inkml:trace contextRef="#ctx0" brushRef="#br0" timeOffset="706369.3037">3379 13582 88,'0'0'43,"0"0"7,0 0 4,0 0 0,0 0-23,0 0-20,-3-26-8,3 23 14,0 2 1,-2-1-9,1 2 3,1 0-1,-3 0-2,3 0 1,0 0-4,-1 0-6,1 0-2,-2 0 0,2 0-1,0 0-6,0 6-3,0 15 5,7 10 7,4 6 4,1 5-1,-2 0 6,1 0-9,-1-1 2,-1-3 4,-3-2-4,3-3 2,-3-3-2,3-1-1,-3-2 2,0 0-3,0 1 0,0 1-1,4-1-1,-2 1 1,1-5-39,1-4-23,-1-5-27,-6-8-41</inkml:trace>
  <inkml:trace contextRef="#ctx0" brushRef="#br0" timeOffset="707182.5549">3206 13698 57,'0'0'52,"0"0"-35,0 0 6,0 0 12,0 0-9,0 0-10,0 0-7,0 0-9,0 0-3,1 1-12,11 1 3,5-2 11,5 0 1,5 0 4,4-8 8,3-4 3,2-1-6,-1-1 22,-4 2-17,-4 3-11,-8 3-1,-4 3 0,-4 3 0,-4 0-2,-1 0-2,-3 0-42,3 0-8,0 0-11,1 0 13,-5 0-37</inkml:trace>
  <inkml:trace contextRef="#ctx0" brushRef="#br0" timeOffset="732794.6391">1431 11962 6,'0'0'28,"0"0"1,0 0-19,0 0-8,0 0 2,0 0 14,0 0 13,0 0-17,16 0-9,-12 0 3,1 0-7,5 0 0,1 0 3,-2 0-4,4 0 13,-1 0-6,-3 0-6,7 0 6,-2-3-7,2 0 0,1 1 0,-1 0-1,6 0 1,4 1 0,-1-1 5,2 1-4,-3-1-1,-2 1 0,-1-1-3,0 0 3,3 1 0,-2 1 1,2-2-1,0-1 1,1 2 0,-1-2-1,3 0 1,-3 0 3,0 0-4,1 0 0,2 0 1,-2-1 3,1-1-2,1 2 4,1-2-1,0 2 3,2-1 2,0 0-9,4-3 4,1 0 1,-2-1-5,-2 1 2,2-2-2,-1 3 5,-3-2-3,2 1-2,-2 0 0,-1 2 4,0 0-5,-1-1 0,3-1 1,0-1-1,-2 0 1,5 0 0,-2-2-1,-1 3 3,3-1-2,1 4-1,-1-2 1,3 2 0,1-3-2,-1 1 0,-2 1 1,2 0 1,0-3-1,0 1 0,2-1 3,-2 1-1,0 1-2,1-1 2,-1 2-2,3-3 5,-2 0-1,-1 1-4,3 0 3,1-1 1,-3 2 3,1 0-7,-1 1 0,-1 1 7,2 0-6,0 1-1,-2-2 3,1 2-3,-1 0 3,2 0-3,0 0 1,1-2 6,1 2-7,8-3 3,4 2-2,2-1-1,2-1 4,1-1-4,-2 1 0,-5 1 2,0-1-1,-1 2-1,-1-1 1,4-3-1,2 3 2,-3-3-1,1 0-1,-6 0 4,-1 1-4,0 1 2,-5 1-2,0 0 1,-1 2 0,0-2-1,1 1 0,-1 0-1,4 0 2,-4 0-1,4-1 0,-1 1 2,1-1 2,5 1-4,0 2 0,2 1 1,0-1-1,2-1 0,0 2-1,1-4 4,-1 2-5,1-1 2,2 1 0,-2 0 1,2 0 0,-1 1-1,-2 1 0,-1 1 0,1 0-1,0 0 1,2-4 0,4 1 5,3 1-5,2-3 1,0-1 6,5 1 0,2 0-2,5-1-2,2-1-3,0 3 3,-3 0-2,-1-1-1,2 0 4,2 1-4,1-2 2,-2-2 1,-1 1-3,-1 0 9,-1 0-4,-2 1-2,-3 2 3,-4-1-2,0 5 1,-1 0-5,0 0 0,1 0 4,0 0-3,-1 0-1,-5 0 0,-3 0 0,-7 0 0,-4 0 0,-8 0-3,-9 0 2,-10 0-34,-9 0-26,-8 0-43,0 0-81</inkml:trace>
  <inkml:trace contextRef="#ctx0" brushRef="#br0" timeOffset="736806.2991">4496 11069 51,'0'0'0,"0"0"3,0 0 6,0 0 23,0 0-16,0 0 8,0 0 21,78-5-14,-68 0-6,1 2-9,-1-3 3,1 0 4,-1 0 4,-2-3-3,-1 3-12,-4-2-7,3 2 9,-6 0 5,3 0 26,-3-1-26,0 0-4,0-1 18,0 2-14,0-1-5,-3-2 12,-3 4-18,-4 0-1,1 4 2,-5-1-9,1 2 0,2 0-1,-6 0 1,0 5-4,-2 8-2,-1 2 6,4 3-23,2 5 20,1 3 3,4 0 0,6 2-6,1-1 4,2-6 2,0-3-3,0-3-3,11-5 6,0 0-9,2-3 1,2-3 4,6 1 4,2-5 0,6 0 3,-1 0-2,3 0 6,-5-5-1,-2-2-6,0 1-3,-5 3 2,-4 0-74,0 0-59,-6 0-44</inkml:trace>
  <inkml:trace contextRef="#ctx0" brushRef="#br0" timeOffset="738755.6241">4938 10962 126,'0'0'147,"0"0"-90,0 0-34,0 0 1,0 0-16,0 0-2,-64 1 0,53 12-6,1 2 1,1 5-1,3-1 2,6 1-4,0-1-2,0 1 2,0-3-1,6-4 3,3-2-1,1-2-13,1-5 14,-1 1 0,2-4-4,0-1 0,0 0 1,0-1 3,3-11 13,-5-3-10,1-3 2,-4-2 3,-4 1-4,0 0-2,-3 4 8,0 0 28,0 3-22,0 3 0,0 2-8,0 3 13,-3 1-1,3 3-5,0 0 13,0 0-6,0 0-22,0 4-6,3 8-31,8 4 33,1-1 1,-2 1 3,2-3-3,-2-1 3,1-3-3,-1-1 2,2-4 0,0-1-4,-1-1 3,0-2 0,-3 0 2,3 0 2,-7 0 3,0-3-5,-1-6 0,-1-4 15,-1-1-13,-1-3 2,0 1 2,0-3-4,0 4 4,-3 0-6,-5 4 0,-3-2 2,5 6-2,0 0-1,-3 2 0,2 2-5,-1 0 4,-1 3-9,2-2 3,2 2 3,4 0-21,-1 0 12,2 0 0,0 0 9,0 0 1,0 0-22,0 0-10,3 0 23,9 0 4,-1 3 9,2-3 0,2 0 1,0 0 4,1 0-1,-2 0-1,4 0 13,-5-1-14,2-1-1,0 1 2,0 1-3,-5 0 9,-2 0-9,-1 0 0,-4 3 0,3 5 0,-1 2-3,-1-1 2,1 2 1,-2 0 4,1 1 0,-3 0 2,1 0 7,-1-1 0,-1-1-7,0 0 6,2-3-11,4 1 3,-3-2-4,5-2-3,-1-1 1,0-3 2,1 0 0,1 0 1,1 0 3,4 0 12,3 0-8,0-7-7,5-3 10,-1 3-10,2-2 2,-4 0 0,2-3-1,-6-1 2,-2-4-2,-5-1 3,-2-3 16,-5-5 6,-1-1-6,0 0-5,0 0-9,0 0-1,-4-2-3,-4-1-3,1 1 10,1 1-9,1 6-1,-1 0 3,-1 4-2,-2 3 7,0 3 1,0 5 3,3 2 5,0 5-15,3 0 3,2 0-5,-1 0-5,1 0 3,-1 7-3,2 19 5,0 9-5,0 5 0,0 2 5,11 1-1,2-2 3,-4-2-1,6-5-1,-3-5 0,0-6-1,3-1 1,-2-6-3,2-2 1,2-5 0,-1-1 1,-4-1-2,7-1 3,-2-1 3,2-1-3,2-3 0,-3 1 2,6-2-1,-2 0-2,3 0 1,-2-3 0,2-6 0,-4 0-18,-3 2 2,-2-4 10,-8 4 1,2-3 5,-4-3 0,-4 1 1,-2-5 11,0 0-11,0 2-1,0-1 5,-5 4-5,-2 1 0,1 4 0,3 3 0,-3-1-1,1 2 1,1 1-3,1 2 1,0 0-7,3 0 9,0 0 0,0 0 0,0 0 0,0 5 0,0 13-20,7 3 7,1 0 13,-1 0 0,1-2 0,2-3 0,-2-4 0,1-3-4,1-2 4,-1-1-2,3-3-1,0 1-1,0-4 3,1 0 2,4 0 4,2 0-5,1 0-8,2 0-18,0 0-71,-5 0 2,-1-8-54,-4-2-83</inkml:trace>
  <inkml:trace contextRef="#ctx0" brushRef="#br0" timeOffset="739102.2972">5817 10717 239,'0'0'100,"0"0"-77,0 0 7,0 0-19,0 0 9,0 0-20,37-25-3,-31 25-66,-1 0-65,-5 0-53</inkml:trace>
  <inkml:trace contextRef="#ctx0" brushRef="#br0" timeOffset="740437.2986">6088 10878 132,'0'0'115,"0"0"-98,0 0-8,0 0-9,0 0-4,0 0 4,33 12 29,-16-9 5,3 0-14,-2-1 2,3 0 4,-3-2-6,0 0-5,-2 0 0,-2 0-3,-4-8 17,1 1-7,-4-3-8,2 2 7,-5 1-11,-2 1 0,-2 2-2,0-2-1,0 0 14,-5-2-15,-6 4-6,-6-1-7,1 2-17,-2 2 5,-3 1 8,2 0-20,-1 1-2,4 10 4,2 1-6,1 1 20,4 0 6,6-2 7,1 3-6,2 1 2,0 0 4,0-2-1,11 3-1,2-3 4,4 1 0,5-4 0,3 1 7,2-2 10,2-3 16,5-1-26,-3-5 3,-1 0 11,3 0-19,-5 0 14,-2-10-3,-4 0-6,-3-1 6,-5-2-12,1 1 8,-5-2-1,-5-1 5,-2-2 5,-3-2 10,0 3-9,0-1-4,-2 0-14,-5 5 4,-1 2-5,-2 1 1,1 4-2,0 1-6,3 1-11,-1 0 5,2 3 10,5-2 3,0 2 5,0-2-5,0 2-6,0-1-13,0 0-11,0-1 20,9 1-17,6-1 27,3 1 2,-3-1-2,1 2 4,1 0-4,-1 0 1,-1 0 4,3 8-5,-3 2 2,-2 4 4,-1 1 2,-3 3 3,0 3 2,-3 0 9,-3 0 14,0-5-29,-3 1 3,0-4 12,3-2-8,3-1-3,0-3-7,1-1-3,2-1 2,2-5-3,5 0-7,5 0 4,0-11-28,4-9-49,1-4-78,-4-1-236</inkml:trace>
  <inkml:trace contextRef="#ctx0" brushRef="#br0" timeOffset="775197.9999">22932 16449 22,'0'0'16,"0"0"13,0 0 11,0 0 13,0 0-1,0 0 4,0 0-1,-2-4-15,2 4-14,0-2 4,-1 2-13,1 0-1,-3 0 1,3-1-1,-1 1 1,1-2-5,0 2-11,0 0 11,0-1-8,0-1 1,0 0 4,0 2-7,0 0 2,0 0-4,0 0 2,0 0-7,0 0 1,0 13-19,1 17 15,10 16 2,-2 14 6,-2 5 6,-4-1 16,1-4 2,-4-6-15,2-9-2,-2-4-6,0-9 4,1-6-3,-1-3-2,0-5 2,0 0 3,0-7-5,0-1-7,0-2 5,0-5-37,0-3-10,0 0-46,0 0-4,0-11-62</inkml:trace>
  <inkml:trace contextRef="#ctx0" brushRef="#br0" timeOffset="776052.2305">22747 16605 23,'0'0'64,"0"0"-42,0 0 13,0 0 28,0 0 0,0 0-12,0-14-10,3 10-21,3 3-14,2-2-3,1 2 0,5-1-1,6 1 0,-1-2 1,8 0 6,3-1-6,4 3 4,5-1 3,3 2 0,-2-1-5,-4 1-3,-5 0-2,-7 0 0,-3 0 1,-6 0-1,-6 0 1,-3 0-1,-5 0-6,-1 0-40,0 0-31,0 0-7,0 0-21,0 0-9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03:06.00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84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1" timeString="2022-05-07T03:23:05.322"/>
    </inkml:context>
  </inkml:definitions>
  <inkml:trace contextRef="#ctx0" brushRef="#br0">4132 1351 60,'0'0'120,"0"0"-53,0 0 6,0 0 15,0 0-18,0 0-24,0 0-9,0-10 4,0 10-13,0 0-8,0 0 3,0 0-12,0 0-3,0 0-6,0 0 1,0 0-6,0 5-1,0 20-5,0 12 7,0 11 3,0 6-2,0 2-1,0-2 2,0-1 1,3-6-1,2-5 0,5-5 1,-2-3 1,-2-8-2,0-3-1,-1-4 1,-3-1-3,-1-4 3,-1-2-61,0-4-33,0-5-89,0-3-67</inkml:trace>
  <inkml:trace contextRef="#ctx0" brushRef="#br0" timeOffset="742.0016">4095 1319 160,'0'0'104,"0"0"-85,0 0-8,0 0 7,0 0 3,0 0-17,0-1-4,0 1-4,0 10 4,9 10 14,7 7 29,4 4-6,4 5-12,7 4-14,5-1-4,4 0 8,0-2 3,1-1-10,-3-1 2,-2-3 4,0-4-4,-2 0-2,-4-3-2,-3-2 3,1-4-8,-8-1-1,2-4 4,-3-2-3,-5-4-1,-2-3 5,-5-3-2,-2-2 10,-2 0-6,3 0 40,0-14 20,4-10-43,-1-5-6,-1-9-13,-1-4-4,-3-5 10,-1-1-11,-3 1 1,0 5 1,0 3-1,-1 2 3,-11 3-4,0 1 1,0 3 0,2 6-1,7 7 0,-2 6-2,4 8-24,-1 3-20,2 0-63,0 13-170,0 9-22</inkml:trace>
  <inkml:trace contextRef="#ctx0" brushRef="#br0" timeOffset="2286.999">5017 1581 247,'0'0'98,"0"0"-53,0 0-11,0 0 5,0 0-19,0 0-4,-60-12-9,51 21-7,-1 10 2,-2 7-2,6 6 8,0-1-2,6 1-6,0-5 3,0-2-3,0-5 0,9-2-1,6-6 1,1 1-4,-2-6 0,5-3 4,-2-2 4,2-2 0,0 0-4,-2-6 0,4-8 0,-6-2-12,-5 1 7,-1-2-16,-9 1 4,0-1 8,0 0 9,0 1-1,-6-1-8,-3 3 9,-3-3-8,2 3 8,-2 2 0,6 2 3,1 2 0,2 0 10,2 4-1,1 1 8,0 0-12,0 0 2,0 0-10,1 1-2,10-1-1,7 2 2,-2-1-2,2 2 3,6 0-2,-6 0-2,4 0 3,-3 3 1,-5 8-1,1 2 1,-6 1 14,-3 3-1,0-1-6,-3 1 3,4-2-4,-1-2-5,0 0 0,0-5-1,3 0 0,-3-2-1,3-3 1,0 0 0,1-3 2,-1 0-2,2 0 2,-1 0 8,2-10-8,4-8 2,1-8-4,2-4-31,-2-2-8,1 5-33,-9 6 8,-3 6 47,-5 6 17,-1 7 17,0 2 51,0 0 6,0 0-66,0 8-8,0 9-4,0 2 2,2 2-3,8-3 5,8 2 13,1-2 3,2-3 19,6-3 16,-4-1-35,0-4 1,-2-1-3,-1-5-10,-1-1-1,-1 0 0,-3-10-3,-3-8-10,0-3-25,-6-2 0,-6 1 18,0-1 16,0 2 1,-11 1 0,-2 4 16,4 1 19,1 4 2,4 4-27,4 2 7,0 1 10,0 1-24,1-2 2,19-4-10,7-3 4,9 0-7,5 0-40,1 4-73,-3 7-61,-6 1 13</inkml:trace>
  <inkml:trace contextRef="#ctx0" brushRef="#br0" timeOffset="2748.0018">6127 1709 298,'0'0'36,"0"0"-36,0 0 0,0 0 5,0 0 22,0 0-3,3 58 2,-14-38-1,-3 3-25,-3-2-34,-1 0-199</inkml:trace>
  <inkml:trace contextRef="#ctx0" brushRef="#br0" timeOffset="4820.622">6986 1411 164,'0'0'96,"0"0"-56,0 0 16,0 0 25,0 0-37,0 0 0,-92-11-17,79 11 0,-1 10-10,0 6-5,-3 8-9,-1 1 0,3 4-6,2 0 2,7 0-1,1-3 0,5-2-2,0-3 1,9-3 3,7-2-6,1-4 3,5-6 3,-1-2 0,4-4 12,-5 0-6,7-4 1,-2-11 5,-1-5-8,1-1-3,-5-1-1,-4 2-4,-4 0 1,-9 2-6,-3 0 9,0-1 4,0-2-3,-9 0 1,0 1-2,-1 2 2,1 3 1,0 1-2,1 5 14,-2 2 6,4 2-15,0 4-2,3 1 1,3 0 17,0 0-20,0 0-2,0 0-19,1 6 12,11 4 6,3-1 1,3-3 0,3-1-3,3-5 2,-3 0 1,7 0 0,2 0 1,1-5 0,2-5 3,-4 1-4,-4 1 0,-9 2 2,-5 2-2,-5 2 0,-3 1 0,-2 1 3,1 0-5,-2 0 2,0 0-8,1 0 8,1 0-7,2 1 7,-1 8 0,-2 5 3,2 2 0,2 3-3,-2 2 0,5 0 4,2-3-2,-3 0-4,4-3 2,-1 0 0,1-3 1,-1-1-1,2-6 0,0 1 0,0-3 0,3-3 0,0 0 1,3 0-1,-3-11 7,-2-5-7,1-2 0,-4-1 0,-1-4 0,-3 1 0,0-3 3,1 3-3,-4 1-1,-3 3 0,0 4 1,0 4 1,0 5 3,0 4-2,0 1 22,0 0 10,0 0-34,0 0 0,0 9-8,0 6 4,8 3 4,-1 0-2,2 2 1,3-4 2,0 1-3,1-4 2,2-2 0,0-1 1,3-4-1,0-1 0,-1-5 0,2 0 1,-4 0 0,1 0-1,-2 0 0,-1-10-3,-1-3-1,-2-2 3,-4-2 1,-3-4 0,-3-1 3,0-2-3,0-2 2,-7 1-4,-8 1 2,1 1-1,-2 3 0,4 1-2,-3 4-3,5 1-8,-1 5 0,3 3 4,5 3-6,3 3 11,0 0-2,0 0-30,3 0 28,10 6 4,0 3 5,4-1-2,2-1 4,2 1-2,9 1 11,0 1 3,1 3 0,-1 1 5,0 3-11,-4 1 8,-2 1-7,-3 2 3,-6 1 3,-3-1-9,-3-2 9,0 1-8,-3-4-7,0 1 4,2-3-4,2-2-1,0-2-10,4-4-39,10-4-56,1-2-113,5 0-138</inkml:trace>
  <inkml:trace contextRef="#ctx0" brushRef="#br0" timeOffset="5945.001">9560 947 328,'0'0'88,"0"0"-15,0 0 15,0 0-47,0 0-39,0 0-1,0 86 14,-4-39 11,-4 1-13,2 0 5,0 2-7,-3 0 1,0-1-9,-1-1 1,-4-4-1,2-4-3,2-5 0,0-5 1,-1-4-1,5-4-17,-1-5-27,4-5-59,3-9-73,0-3-104</inkml:trace>
  <inkml:trace contextRef="#ctx0" brushRef="#br0" timeOffset="6292.0002">9581 914 113,'0'0'85,"0"0"-1,0 0-8,0 0-30,0 0-29,0 0 24,67 48 52,-45 2-24,1 6-31,-4 2-1,2-2-14,-2-5 2,-1-1-11,2-8 13,-4-3-12,-1-6-4,0-4-7,-3-3-4,-2-3 3,-4-2-3,-1-1 1,-5-3-2,0-4-26,0-5-31,0-5-76,-3-3-137</inkml:trace>
  <inkml:trace contextRef="#ctx0" brushRef="#br0" timeOffset="6496.9988">9594 1375 207,'0'0'60,"0"0"-59,0 0 0,82-38 3,-59 35-1,-1 0-3,1 2 0,-3-3-52,-2 0-143</inkml:trace>
  <inkml:trace contextRef="#ctx0" brushRef="#br0" timeOffset="6818.0014">10054 940 302,'0'0'21,"0"0"-18,0 0-3,0 0 10,0 0-4,95-6-3,-64 1 10,-1-1-9,-4 0-3,-4 2-1,-3 1-49,-8 1-121</inkml:trace>
  <inkml:trace contextRef="#ctx0" brushRef="#br0" timeOffset="7050.0002">10215 946 274,'0'0'53,"0"0"-43,0 0 47,-7 111 35,7-66 1,0 0-29,0 4-5,0-3-11,0-2-31,0-5-4,0-2-8,0-2-3,0-3-4,0-2-4,0-6-55,0-6-88,0-7-140</inkml:trace>
  <inkml:trace contextRef="#ctx0" brushRef="#br0" timeOffset="7233.9989">10128 1516 538,'0'0'133,"0"0"-105,0 0-13,0 0-12,0 0 1,0 0 1,75-15 7,-42 5-8,1-3-1,2 2-2,-3-2-1,1 0-45,0 1-69,-4-2-156</inkml:trace>
  <inkml:trace contextRef="#ctx0" brushRef="#br0" timeOffset="8084.2373">10582 971 264,'0'0'101,"0"0"-101,0 0 0,0 95 31,0-56 49,4-1-41,2-3 29,-1-4-24,-1-4-26,1-1 3,2-5-18,-2-3-1,-1-1-2,-1-2-1,-1-5-6,-2-1-49,1-4-24,1-4-19,-2-1-49,1 0 38,-1-7 63,0-10 4,0-4 43,0-5 25,0-2 18,0-5 17,0-5-51,0-4 23,2 0-30,4-2-2,1 5 11,-1 3 20,5 4 35,-5 10-6,1 5 15,-4 8 10,0 8-15,1 1-49,5 0-21,6 6 2,6 13-2,2 8 3,-3 4 4,-3-3 6,-1 2 1,-4-3-9,-3-3 7,-3-4-12,-3-4 1,0-4 5,2-4-5,-4-3 1,2-4-4,-1-1 6,5 0-6,3-8 3,4-14-1,4-5 0,-3-3-12,-2 1-4,-4 2 16,-1 0 0,-1 3 5,-1 4-5,-2 8 3,-1 6 29,0 6-10,5 0-22,5 17-15,1 7 15,2 4 6,-1 1-1,-3-1 3,-3 3-2,-3-4-3,-2 2-2,-2-4 1,-2-1-2,0-1 5,0-2-5,3-3-11,6 0-22,-3 0-34,3-3-75,1-1-84</inkml:trace>
  <inkml:trace contextRef="#ctx0" brushRef="#br0" timeOffset="9005.9996">12036 1289 173,'0'0'27,"0"0"-23,0 0 41,0 0 18,0 0 9,0 0 18,44-2-30,-26-9-19,1-6-27,5-4-6,0-2-5,0-1-3,-5 1-11,-4 5-24,-6 5 17,-4 4 18,-5 7 2,0 2 2,0 0 68,0 0-58,0 5-14,-2 11-1,2 4-11,0 2 8,0 1 1,0-2 3,6-1 9,6 0 2,3-2 2,1-5 23,1-1-26,-1-6-5,6-3 3,-2-3-5,4 0 2,1-2-2,2-16 1,1-6-8,-5-1-6,-2-3-5,-5 3 8,-6 1 0,-4 3 7,-1 3 0,-2 7 1,-3 4 4,4 4 6,-4 3 9,3 0-19,3 0-1,3 10-2,2 5 2,-1 1 6,-2-1 14,-2-2-10,-2 1 0,0-2-1,-2-2-8,-2 4 8,0 1-9,-12 0-34,-10-2-76,-5-5-301</inkml:trace>
  <inkml:trace contextRef="#ctx0" brushRef="#br0" timeOffset="9208.0006">12235 950 570,'0'0'10,"0"0"-10,0 0-12,0 0-36,0 0-38,0 0-178</inkml:trace>
  <inkml:trace contextRef="#ctx0" brushRef="#br0" timeOffset="10522.0035">13433 1232 166,'0'0'105,"0"0"-94,0 0 8,0 0 14,0 0 10,0 0 0,69-12-20,-56 4-7,2-1 4,3-3 3,1-1-11,1-5-6,-1-3 0,-1-4-5,0-6 6,-6-2-5,-2-8 1,-5-2-3,-5-5-12,0 1-7,0 1 14,-12 4-6,0 4 11,1 4 2,3 4-2,3 7 26,4 7 10,-1 7-3,2 4 2,-1 5-20,1 0-1,-2 0-2,2 0-12,0 23 0,0 14 0,0 13 0,0 7 6,0 9-5,0 2 15,2-3 6,4-8-14,2-7 5,1-11-12,2-8 4,4-3 4,-2-7-9,3-5 2,1-2 2,1-4-4,-3-4 3,3-1-3,-3-2 0,3-3 7,1 0-6,-1 0 1,1-9 0,-1-1-1,2-4 2,-3-4-3,3-2 0,1-4-3,-3 0 3,-2-2-4,-5 4-4,-3 2 4,-5 5 4,-3 5 0,0 3 0,0 6 5,-1-1 5,-8 2-6,0 0-4,0 3-6,-1 14 5,4 2-2,3 4-2,1 0 3,2-3-2,0-2 3,0-5-1,8-2 3,0-3-2,3-1-1,-2-3 2,3-2 0,-3-2 2,1 0 1,2 0-3,-6-5 2,0-5-2,-4-4 0,-2-1 1,0-1-1,-5-2 0,-7-2 0,-4 0-1,1 2 3,3-1-1,3 2-1,4 2 3,4 2 1,1 3-3,0 3 8,3-2-9,15 3 0,3-2-5,3 2 2,-2 0-16,-2 0-3,-1 0-53,-4-1-58,0-1-114</inkml:trace>
  <inkml:trace contextRef="#ctx0" brushRef="#br0" timeOffset="10809.9995">13325 1044 230,'0'0'68,"0"0"-27,94-26 83,-41 11-71,8 0-15,6-3 8,0-2-35,-3 2-2,-4 3-9,-6 3-3,-9 3-111,-10 3-133</inkml:trace>
  <inkml:trace contextRef="#ctx0" brushRef="#br0" timeOffset="13222.0258">15325 1072 156,'0'0'37,"0"0"-36,0 0 21,0 0 19,0 0 13,0 0 19,42 1-7,-33-1-30,2-1 0,0-8 19,-2 0-33,4-1-7,-1-3-2,0-2-11,2-1 0,-2 1-2,-2-2 1,-3 4 2,-4-2 0,-1 4-2,-2 4 9,0 3-2,0 4 2,-2 0 16,-5 0-12,-3 22-14,1 8-10,3 5 10,2-1-3,4-1 1,0-3 0,0-4 2,5-5 6,6-2 7,0-5-12,1-2-1,2-4 4,-1-4-2,5-4-1,0 0-1,3 0 5,-1-12 4,3-7-6,0-6 3,-1-3-1,-1-4-2,1 1-3,0-1 0,2 5 2,-1 4-5,-2 5 2,-4 8 1,-3 7-2,0 3-4,0 4-1,0 17 6,2 2 1,-4 3 0,-2-1 1,0-1-1,-6-2 18,1 1-5,-4-3-7,1-2 2,-2-3-8,0-3 8,0-3-8,0-3 0,0-3 3,0-3-3,0 0 0,0 0 10,0-4-6,0-10-2,0-1-2,0-3-1,0-3 0,0-2-5,10 1 6,3-4-1,5 3 1,3 0-3,2 0 3,2 4 0,0 0-3,-2 6 3,1 4-2,-1 6 2,0 3-2,-5 0-3,-1 4 3,-3 11-2,-2 5 3,-3-1 1,-5 3 0,-2-4 0,-2-1 3,0-2 5,0-2-8,0-3 1,0-5 4,0-2-5,0-3 2,0 0 1,0 0-2,0 0 12,0-12 1,0-5-14,0-1 4,4 0-3,5-2-2,0 4 1,3-4 0,1 5-1,0 2 1,0 1-3,2 4 1,3 4 2,-3 2-2,2 2 0,-1 3-5,-3 14 6,-3 4 1,-2 4-2,-2 1 2,1 0 0,-2-2 0,-1-5 0,4-2 3,-1-3-6,6-4 3,1-4 0,2-3 2,1-3-2,1 0 0,-3 0 0,1-5-6,-2-4 5,0-5-9,0-2-2,-1-4-2,-2-1-1,-2-4-4,-2-4 9,-6-1-3,-1-3 9,0-2 4,0 3 0,0-3 0,-5 1 0,-1 2 0,0 3 11,1 2 13,2 1 20,0 2-30,0 3-8,3 6 2,-1 6-1,-2 4-3,3 4-1,0 1-2,-1 0-2,1 3 1,0 21-9,0 14 9,7 13 3,0 11 2,-2 7 6,-4 3 6,-1-4 6,0-5-5,0-7-8,0-4-3,0 3-7,2 2 11,2-1-10,1-2 3,-1-3-3,-1-4-1,0-5 0,-2-6 1,-1-5 2,0-6-2,0-10-1,0-8 1,0-4-2,0-3 1,0 0-2,7-17-15,2-11-30,2-5-35,0-1-241</inkml:trace>
  <inkml:trace contextRef="#ctx0" brushRef="#br0" timeOffset="13883.997">15571 698 495,'0'0'122,"0"0"-93,0 0-3,0 0-6,0 0-17,0 0-3,0 0-56,-10-13-87,10 13-121</inkml:trace>
  <inkml:trace contextRef="#ctx0" brushRef="#br0" timeOffset="17409.501">16635 833 131,'0'0'162,"0"0"-109,0 0-21,0 0 27,0 0-20,0 0-4,62-60-1,-45 52-3,-4 4-5,3 2-12,3 2 6,1 0-13,6 0-6,0 14 12,-3 4-12,1 6 11,-6 4 3,-8 3-4,-4 0 2,-3-1-12,-3 1 1,0-5 5,-10 2 3,-11-3-7,-2-2-1,-4-2-2,2-6 0,1-5-17,4-3-16,3-5 12,2-2 11,6 0 8,0 0 1,3-6 1,3 0 6,-1 3-6,4 0 0,0 2 1,0-1 1,0 0-4,0 0-4,9 0 5,4 1-1,3-1 2,3 2-2,6-3 2,0 2 0,3-4 0,4-1 0,-1-1 2,2-4-1,1 1-1,2-4 0,0-2 2,3-2-2,0-4 0,-4-1 0,-2 0 0,-3-3 0,-6-1 4,-3 0-4,-5-3 10,-4 0 3,0-3 16,-3-2-27,-1-1 0,-7 0 8,-1 0-6,0 1-4,0 5 8,-3 4-5,-4 7 1,-3 3 9,4 8 3,-1 3-9,4 4-5,2 1-2,-2 0 0,0 0-13,-5 13 3,-3 16 7,0 13-3,0 7 4,4 4-1,4 0 3,3-2 0,0-3 0,2-1-1,15-5-2,4-3 2,6-6 1,0-5 0,3-10 0,3-8-3,4-7 3,0-3 0,4 0 0,-4-10 3,0-7-3,-4-1 0,-9-2-3,-3 1 2,-7-4-2,-4-1 3,-6 0 0,-2-2 0,-2 4 3,0 0-3,-6 2 1,-8 6-3,1 3 4,1 6-2,-2 2 0,2 3 3,-1 0-6,1 15 3,3 10-8,6 6 7,3 0-4,0 1 2,0-2-1,11-3 4,2-3-3,3-5 3,0-5 0,1-7 0,1-4 0,2-3 0,0 0-2,3 0 1,-2-13-1,0-3-2,-4-7 3,-3-1 1,-2-2 0,3 2 0,-3 2 1,1 2 1,-1 2 19,-1 1-8,2 5 0,1 3-9,-1 3-4,-1 6 0,2 0-6,-1 0 1,-1 6 3,1 4 2,-1 6 0,1 0 4,-4 3-3,-1 0 10,-4 4-3,-1-2-5,-1 1 6,-2-1-9,0-3 1,0-3 6,0-2-6,0-6 0,0-4-1,0-3 3,0 0 0,0 0 2,0-10 0,0-11-3,0-8-1,0-6-2,8-6 0,9 2-11,1 8 5,-1 5-4,-3 8 6,-2 6 4,0 4 1,0 4 0,0 3-2,6 1-6,0 0 6,0 1-5,1 14 5,-4 2 2,-3 4 2,-5-2 13,-4 2 2,-3-1-12,0-2 6,0-1-7,0-6-3,0-3 7,0-3-8,0-5 0,0 0 2,0 0-2,0 0 18,0 0-11,0-6-6,0-5-1,0 1 1,0-4 0,0-3 8,0-1-6,3-1-2,15-4-1,3-1-8,6 2-1,1 2-2,1 5 3,-5 4-3,-6 7 1,-4 4 7,-1 0-6,-2 1-6,0 13 12,-1 3-2,0-1 3,1 3 1,1 1 2,3 0 12,-1-1-6,0 1-6,1-1 5,3-1-3,0-1 6,3-3-5,0-4-4,1 1 5,-1-7-5,0-1 0,-2-3 6,-5 0-6,-2-1 2,-2-11 4,-1-3-1,-3-3 8,-1-3-11,-2-5 0,-2 2-2,-1-2-23,0 2 18,0 8-11,0 0 2,-1 5 10,-8 4 4,0 3-4,-5 3 3,4 1-3,-1 0-4,1 10 5,2 10-8,4 4 11,2 1-11,2 4 7,0-2 4,0-2 0,10-2-3,0-5 3,-1-4 0,0-5 0,-2-3 0,2-2 0,0-1 1,2-3-1,6 0 0,6-10 0,5-10 1,3-1 7,-1 0-8,-4-3 1,-4 1 4,-1 2-3,-3 0-2,0 3 0,-5 2 1,1 4 5,-7 3-6,-2 6 0,-4 3 20,2 0-20,3 0-7,3 4 1,-2 10 6,1 5 1,-5 4 15,1 2 0,-4 3 5,0-2-10,0 0-5,0-2-6,0-4 2,2-5-5,1-6 3,-2-5 0,1-2-2,-1-2 2,2-5 0,2-20 0,2-11-7,5-3-11,2 0-13,-1 8-4,-3 9 28,-2 5 7,0 5 0,2 3 6,-1 3-6,0 3 0,1 3 0,1 0-9,-1 0 5,3 13-3,-2 5 7,1 2 8,-3 1 3,3 0-1,6-1-8,3-4 0,4-1 1,5-2-3,0-5 0,-1-1 0,4-6 0,-3-1-1,-2 0-4,-4-3-6,-3-10 10,-4-7 1,-4-3 0,-4-2 0,-3-4 0,0-1 3,-1-1-3,-1-5 0,-3-2 0,1-3 1,-2-1 0,0-2 5,0 1-6,0 1 36,0 4-22,0 5 1,-3 6 8,-3 7-17,3 7-1,1 8-2,1 5 0,-1 0 13,1 23-16,-1 20-10,2 19 8,-1 10 2,1-2-1,0-6 1,0-8 0,3-10 4,13-7-4,4-7-3,2-6 1,5-7-17,6-6-15,4-12-45,4-1-65</inkml:trace>
  <inkml:trace contextRef="#ctx0" brushRef="#br0" timeOffset="17862.9998">19320 569 260,'0'0'49,"0"0"-49,0 0-14,0 0 14,0 0 48,93 0 70,-52 0-26,4 0 5,9 0-66,6-1-15,7-5-7,5-2-8,-1 2 0,-5 1-2,-11 0-12,-13 2-52,-11 0-44,-10-2-94</inkml:trace>
  <inkml:trace contextRef="#ctx0" brushRef="#br0" timeOffset="23878.9994">21194 420 125,'0'0'135,"0"0"-65,0 0 4,0 0 7,0 0-24,0 0-26,0 0-1,0 0-6,0 0-17,0 0 1,0 8-7,0 9-1,0 7 7,0 9 0,0 10 5,0 7-11,0 2 2,0 4 5,2-1-4,1 0 3,1 1 15,6-3-14,1-7 2,4-6-8,3-12 0,1-5-1,3-7 0,0-5 0,1-4 0,3-7-1,3 0 10,6-7-5,4-14-2,2-3 4,-5-4-7,-5-1 4,-5-6-1,-5-3-2,-3-1 5,-2-1-6,-3 2 1,-4 0 3,-5 2-1,-4-3-1,0 0 14,0-3-5,0 1-6,0 8-5,0 6 0,0 12-3,0 9-7,0 6-36,0 1-149,0 17-285</inkml:trace>
  <inkml:trace contextRef="#ctx0" brushRef="#br0" timeOffset="24546.9985">21925 1139 382,'0'0'127,"0"0"-110,0 0 22,0 0 25,0 0-64,0 0 0,0-13-9,14 6 9,5-2 5,-1-3-5,0 0 0,-2-2 6,-2-1-6,-4 0-8,-1 0-2,-5 3-6,-4 3 16,0 5-1,0 2 4,0 2 5,-4 0 5,-1 10-13,0 11 0,3 3 4,2 2 10,0-2 14,0-4 2,3-2-5,9-4-25,-1-4 0,2-1 4,2-3-4,3-4 0,1-2-36,3 0-100,-2-11-256</inkml:trace>
  <inkml:trace contextRef="#ctx0" brushRef="#br0" timeOffset="24732.9978">21963 812 648,'0'0'41,"0"0"-38,0 0-6,0 0-9,0 0-141,0 0-226</inkml:trace>
  <inkml:trace contextRef="#ctx0" brushRef="#br0" timeOffset="27374.6808">23527 719 225,'0'0'183,"0"0"-105,0 0 18,0 0-23,0 0-44,0 0-29,-3-10-3,3 12 1,-1 13-4,1 6 6,0 2 0,0 2 4,0 1-4,0-2 0,0-3 0,0-1-3,11-2 1,2-2-3,2-1 3,4-4 2,-1-4 0,1-4-1,1-3 1,-2 0-4,0-1 9,-5-13-6,2-4 2,-1-1 1,0-4 1,-3 2-3,-1-2 2,-4 1 4,0 5-5,-4 0 0,-1 6 5,-1 0-4,0 4 13,0 2-1,0 3 1,0 2 7,0 0-22,0 0-10,0 16 6,0 0 2,2 4 0,5-1-1,1 1 3,3-3 0,-3-4 0,3 0-2,0-2 2,1-4 0,0-2 0,3-2 1,-3-3-1,1 0 0,1 0 1,-3 0-1,0-6 1,-2-4 1,0-4-4,-3-3 2,-1-2 0,-2-4 4,-3 1-4,0-2 0,0 4 1,0 4 0,0 2 3,0 5-4,-3 0 0,1 3 0,2 1 1,0 2-2,0 0 1,0 2-7,3-1 4,8 1 0,2 1 1,0 0-1,5 0 3,3 0 0,3 0-1,-2 0 3,-2 0-2,-4 0 0,-4 0 0,-1 0-2,-5 0 2,-2 0 0,-1 0 0,-1-2 1,-2 2 4,0 0-5,0 0 1,0 0 11,0 0-12,0 0-4,0 11-2,0 7 6,-5 1 2,1 4-2,1-2 0,1 2 2,2-2-2,0 0 0,0-4 0,11-1-4,6-4 4,3-3 0,4-3 0,1-6 6,0 0-6,4 0 1,1-14-1,1-8 3,-1-4 0,-5-2-3,-5-4 0,-4 2 2,-6-5-1,-3-2-1,-3-2 3,-4-4-3,0 4 4,0-1-4,0 2 0,0 2 5,0 6-5,0 4 0,0 7 0,0 7 0,0 6 11,0 6 1,0 0-10,-1 7-2,-4 22-14,2 11 14,1 10-1,2 3 2,0-1-3,0-1 2,0-5 0,8-5 4,1-7-3,4-4 6,1-5-7,1-3 1,0-9 0,1-2-1,1-8 0,2-3 2,5 0-2,1-15 6,-1-9-3,3-8-2,-2-3 6,-3-4-7,-2-3-6,-2 0 2,-6-1-4,0 2 5,-5 3 1,-1 4 4,-3 3 1,-1 9 0,-1 7-1,-1 6 10,0 4-5,0 5-1,0 0-6,2 0-6,2 14-4,2 15 1,0 10 9,-1 3 2,-1 3-2,-2-1 0,-2-5 4,0-3 1,0-3 3,-2-6-6,-6-1-2,2-7 7,0-4-6,1-6 0,2-3 0,3-4 1,-2-2 8,1 0-5,-1-5 1,1-10-3,1-4-3,0-1-1,0 2 0,7 3 1,5 3-4,-3 6 4,2 3-5,2 3 3,2 0-7,3 4 7,-2 10 0,0 1 2,2 0 2,-3 0-2,2-1 0,-4-3-2,-2-1 5,0-4-3,-1-2 0,0-1-13,2-3-13,-3 0-31,-2 0-70,-4 0-101,-3-9-118</inkml:trace>
  <inkml:trace contextRef="#ctx0" brushRef="#br0" timeOffset="27804.9957">24184 579 358,'0'0'98,"0"0"-65,0 0-20,0 0 11,0 0 16,97 0 42,-42-5-35,5-5-27,-4-1-9,-5 1-10,-9 0 2,-8 3-3,-4 1-37,-8 1-75,-8 1-127,-9-1-103</inkml:trace>
  <inkml:trace contextRef="#ctx0" brushRef="#br0" timeOffset="27991.9957">24214 416 384,'0'0'92,"0"0"-92,0 0-50,0 0-78,0 0-65</inkml:trace>
  <inkml:trace contextRef="#ctx0" brushRef="#br0" timeOffset="30306.9965">26290 851 4,'0'0'88,"0"0"-86,0 0 22,0 0 49,0 0-16,0 0 12,22 35-14,-15-32-13,0-2-21,1 1-6,4-2-6,6 0 20,4-5 14,5-8-20,0-6-12,-2 1-11,-1 0 5,-5-1 4,-2-4-5,-2-2 7,-5-3 2,-1-1-7,1 0 3,-5-1-6,0 1 3,-2 1 8,-2-1 0,1 1 5,-2-2-4,0 5-8,0 0 1,0 5-2,0 5 5,0 6 8,0 4 0,0 4-4,0 1-9,0 0-6,-2 0-4,1 0-5,-2 1 9,-2 20-7,-3 13 7,0 10-1,3 12-1,1 4 4,2 1 7,2-6-9,0-5 3,0-6-2,12-8-1,3-8 0,6-5-1,0-8 1,6-7 1,4-7-1,2-1 0,3-3 1,4-13 1,-1-5-1,-2-4-1,-1-6 0,-3-4-1,-3-4 1,-4-3-2,-2 0-4,-5-2-8,-6 0 7,-6 2 2,-7 5 5,0 3 4,0 8-4,0 8 0,-3 7 11,-1 6-7,0 5-3,1 0-1,0 18-13,-1 17 7,-2 13 1,2 6 5,-1 1 1,4-4 1,-2-5 14,3-8-5,0-5-7,0-4-1,0-7-3,0-4 0,0-7 2,0-8-1,0-3 1,0 0-2,0 0 0,3-12 12,3-8-7,1-2-3,0-2 4,-1 1-6,2 4 1,0 4-1,2-1 1,0 6-7,5 2 6,2 4-7,2 4 3,-1 0-11,4 0 0,1 11 4,2 3 7,-1 0 1,1 1 3,2-1-1,-3-3-1,0 0 4,-5-5-2,2-3 0,0-3 3,-3 0-2,4 0-1,-3-9 0,0-6 4,-2-3-2,-4-4 4,-1-4 1,-4 0-6,-3-1 9,-5 5-9,0 2 0,0 7 3,-6 5-1,-3 6 14,2 2-1,-1 2-14,0 21-2,0 6-8,6 6 3,2-3 4,0-2-3,10-6 2,10-1-2,5-5 4,4-6 3,1-4-3,-1-7 0,1-1 0,-2 0-10,-2-12-66,-3-8-171</inkml:trace>
  <inkml:trace contextRef="#ctx0" brushRef="#br0" timeOffset="30900.9975">26244 682 338,'0'0'151,"0"0"-101,0 0-38,0 0 2,0 0 24,109-30-24,-67 29-1,7-4 14,1 2-10,3-3-4,-1-2-10,-1 3-1,1-3 2,0 3-4,-1 0-38,-1 0-91,-9 2-91,-9-2-80</inkml:trace>
  <inkml:trace contextRef="#ctx0" brushRef="#br0" timeOffset="31710.5462">28653 369 155,'0'0'213,"0"0"-112,0 0 2,0 0-12,0 0-37,0 0-18,-14-12-36,12 30-14,-1 13 8,0 9 6,2 5 3,1-3 14,0-3-2,0-3 9,0-2-14,0-4-9,0-3 7,0-3-7,0-2 1,0 1 2,0-3-3,0-6-1,0 0-18,0-8-44,0-6-90,0 0-187</inkml:trace>
  <inkml:trace contextRef="#ctx0" brushRef="#br0" timeOffset="32182.9976">28703 564 181,'0'0'16,"0"0"-5,0 0 23,80-11-12,-60 11-15,-1 0 1,1 0 6,-5 0 7,-3-2 3,-1 2 19,-1-3-8,-1 0 27,2-1-28,0-2-4,1-3-17,3 0-9,-2-3 6,0-1-7,-3-1-1,-3-1 9,-4-2 11,0-1 28,-3 0-18,0 0-18,0 4 25,-4 1-10,-1 2-15,2 5-7,2 3-4,1 3 7,0 0-10,0 0-2,0 22-7,0 10-6,0 11 15,0 5 1,-2-2 10,-2 0 16,-1-6-16,3-5-4,2-5 0,0-3-5,0-4-2,3-2 0,5-3-20,0-6-27,3-5-53,1-7-158,3 0-105</inkml:trace>
  <inkml:trace contextRef="#ctx0" brushRef="#br0" timeOffset="32635.9752">29389 430 126,'0'0'291,"0"0"-194,0 0-66,0 0-31,0 0 1,0 0 0,-10 78 52,5-36 21,1 0-26,-2-3-9,2-4-19,1-5-12,0-3-8,1-5 4,1-1-1,1-4-3,0-6-7,0-4-5,0-4-44,3-3-49,7 0-105,0-12-102</inkml:trace>
  <inkml:trace contextRef="#ctx0" brushRef="#br0" timeOffset="32869.996">29476 420 333,'0'0'302,"0"0"-268,0 0-34,0 0-2,0 0-1,0 0 3,106-58-4,-81 52 8,-1 4-6,-5 2 2,-2 0-11,-1 0 9,1 0-73,1 0-64,-6 4-72</inkml:trace>
  <inkml:trace contextRef="#ctx0" brushRef="#br0" timeOffset="33133.9977">29477 646 445,'0'0'145,"0"0"-118,0 0-24,0 0 9,88-17 1,-61 14-9,0 2 9,-3 1-13,-8 0 0,-1 0-6,-3 0-51,-3 4-50,-4 4-25,-5 1-87</inkml:trace>
  <inkml:trace contextRef="#ctx0" brushRef="#br0" timeOffset="33361.995">29454 816 162,'0'0'32,"0"0"-16,0 0 16,0 0 54,0 0 10,0 0-19,83 23 12,-50-23-38,1 0-22,2 0-12,3 0-9,-3-2 0,1-2-8,0-2-2,-1-2-56,-4 1-137,-6-5-154</inkml:trace>
  <inkml:trace contextRef="#ctx0" brushRef="#br0" timeOffset="33989.9965">30023 409 339,'0'0'167,"0"0"-110,0 0-11,0 0 4,0 0-50,0 0-1,-26 62 1,21-27 12,2 3 10,0 1-2,1-1-10,-2-2 5,1-6-10,0-3-5,3-4 7,0-4-6,0-1-1,0-3 0,0-3 7,10-2 11,4-3-7,8-4-4,5-3 6,6 0-5,6-2-2,1-8-6,2-2-10,-2-1-20,-2 5-31,-2 0-27,-5 1-123,-6-1-149</inkml:trace>
  <inkml:trace contextRef="#ctx0" brushRef="#br0" timeOffset="34391.9956">30690 440 375,'0'0'283,"0"0"-244,0 0-30,0 0-9,0 0-6,0 0 6,-19 73 18,6-33 12,-1 0 7,0-2-19,1-3-1,6-3-8,1-6-8,4-3 6,2-2-7,0-3 0,0-2-2,0-5-15,0-2-12,0-4-27,5-5-46,4 0-68,4-5-107</inkml:trace>
  <inkml:trace contextRef="#ctx0" brushRef="#br0" timeOffset="34771.8492">30707 353 304,'0'0'128,"0"0"-85,0 0-18,0 0-23,0 0 22,0 0-11,76-63 6,-60 63-4,2 0 1,0 0-8,0 13-6,-5 2 0,1 2 12,-7-1-14,-5 1 0,-2-1 2,0 1 4,-11-1 10,-8 1-7,-3-2-2,0-1 9,-1-1-16,0-1-39,3 0-78,0-1-137</inkml:trace>
  <inkml:trace contextRef="#ctx0" brushRef="#br0" timeOffset="36433.8494">31477 558 357,'0'0'124,"0"0"-58,0 0-5,0 0-47,0 0-11,0 0-3,-39 45 0,26-23 19,0 2-14,3-1 11,3-2-7,5-5-9,2-1 7,0-1-4,2-3-1,8-1 0,0-3-1,5-3-1,-1-3 10,3-1-1,-1 0-1,0 0-8,-1 0 1,0-5 7,-3-2-7,-2-2 3,-1-1-1,-1-4 3,-4 1 0,-2-4-5,-2-2 0,0-3 2,0-2-3,-3-1-16,-8 1-2,-2 4-9,-1 5 13,1 6 14,2 4 2,4 2 22,0 3-18,5 0-5,2 0-1,0 0-1,0 0-2,0 0-7,0 0 6,7 0 3,1 5 2,2 0 1,2-2-2,-1-3 1,-1 0 1,2 0 3,0 0 5,4 0 17,-2-3-12,2-8 1,-1-3 1,0-2-7,-1-2 4,-2-5-9,1 0-3,-3-2 15,-2-2-16,2-2 3,-5 2-4,-2 3 0,0 3 5,-3 6-5,0 4 0,0 4 1,0 5 1,0 2 2,0 0 0,0 0-3,0 0-2,0 17-11,-3 15 12,-3 7-5,-3 7 5,2 5 0,-1 4 3,0 1 3,0-1 7,0 1 1,4-1 3,-1-1 5,2-1-9,3-3-9,0-2-4,0-3 3,0-2-2,0-3 2,0 1 3,0-7 9,0-4-10,0-2-3,0-7 3,0-2-2,0-4-6,0-3 3,2-1 0,1-4 1,0-1-1,0-1 0,0-3 0,1 1 1,-2-3-3,0 1 2,0 0 0,-2-1 3,0 0-1,0 0 3,0 0 8,3-12-4,0-9-6,1-6-3,2 0-13,-4 0 1,-2 2 3,0-1-2,0 3-12,-2 2 5,-2 2 17,-1 3-1,1 3 2,2 1 0,1 3 0,1 1 0,0 3-3,3-2 0,15 0 0,6-4 0,7-1 3,3-2-2,1 3 2,3-1-1,-5-1-36,-5 3-13,-2-1 20,-7 4-23,-2 1-76,-7 1-42,-2-1-24,-5 1-20</inkml:trace>
  <inkml:trace contextRef="#ctx0" brushRef="#br0" timeOffset="64976.991">13403 2605 182,'0'0'126,"0"0"-89,0 0 46,0 0 24,0 0-61,0 0 11,-15-23-31,5 18 6,2 2-3,-2-1-14,-5 1-2,0 2-12,-6-1-1,-1 2 0,-5 0-1,-7 0 3,-2 3-5,-3 7 3,-1 5 0,-5 5 0,2 4 0,-2 5-6,2 4 6,5 8 0,4 5 0,6 6-2,4 6 2,5 2 0,8 2 0,5-3 2,6-5 4,0-8-5,18-7-1,12-8 5,11-12-5,9-10 7,16-9-5,6-2 7,3-20-9,3-8-7,-7-4-29,-2-4-103,-11 0-213</inkml:trace>
  <inkml:trace contextRef="#ctx0" brushRef="#br0" timeOffset="65652.9905">13757 2574 295,'0'0'157,"0"0"-120,0 0-37,0 0 0,0 0 22,4 103 26,-2-55 6,-1 3-16,2-1-11,-3-4-4,3-2 0,-1-5-6,1-4-11,1-4-3,3-3 1,-2-4-4,0-8-4,-2-6-25,1-5-56,2-5-102,1-5 6,1-17-68</inkml:trace>
  <inkml:trace contextRef="#ctx0" brushRef="#br0" timeOffset="66068.9935">13849 2692 128,'0'0'173,"0"0"-38,0 0-9,0 0-13,0 0-43,0 0-46,-13-48-24,16 61-7,13 16 3,5 7 4,-1 5 11,0 1-4,4-2 6,-1-2-11,2-2-1,3-4-2,1-5 4,-1-2-3,-1-4 0,-2-4 1,-5-5 2,-4-3-3,-4-6-1,-4-3 0,-1 0 2,-3-2 0,1-16 13,-1-6-5,-1-4 0,-3-5-3,0-2 1,0-3-3,0-2-4,0-4-1,0 1 1,0 2-2,-1 5 2,-5 3-11,0 6-9,0 4-5,-1 5-25,7 6-53,0 1-122,0 1-181</inkml:trace>
  <inkml:trace contextRef="#ctx0" brushRef="#br0" timeOffset="66661.994">14658 2481 326,'0'0'107,"0"0"-57,0 0-19,0 0 9,0 0-17,0 0-14,-84 22-9,68 9 1,-2 6 2,-3 5-3,3 5 3,-1 3 3,5 3-2,3-4 0,6-2 13,5-8-13,0-6 10,10-7-14,8-7 0,5-3-3,-1-8 6,-1-3-3,3-5 6,3 0-1,1-3 23,2-14-17,-3-1-3,-2-3-1,-5-3 7,-1-3 2,-4-3-3,-2-2 2,-2-1-1,-5-3-7,-3-2 2,-2-2-3,-1 1-5,0 3 1,-1 4-2,-13 6 1,0 5 5,-3 6-6,-1 5-8,1 5-18,0 3-48,2 2-100,-2 0-204</inkml:trace>
  <inkml:trace contextRef="#ctx0" brushRef="#br0" timeOffset="67354.9924">14980 2476 100,'0'0'85,"0"0"-75,0 0 78,0 0 0,90 3 14,-50-3-16,5 0-16,5-3-19,1-9-17,-2-1-23,-1-2 4,-6 1-8,-5 2-6,-5 3 1,-7 2-2,-6 4-1,-5 1-21,-5 2-30,-1 0-55,-2 0-73,-6 0-82</inkml:trace>
  <inkml:trace contextRef="#ctx0" brushRef="#br0" timeOffset="67650.9872">15273 2475 212,'0'0'81,"0"0"-80,0 0 63,0 113 57,0-64-33,0 3-37,0-1 10,0-3-1,0-6-39,0-6-9,3-2-11,1-4-1,-1-2 5,-1-4-5,-1-1-5,-1-5-37,0-3-45,0-6-120,0-6-185</inkml:trace>
  <inkml:trace contextRef="#ctx0" brushRef="#br0" timeOffset="69491.0499">16805 2726 261,'0'0'47,"0"0"-15,0 0 9,0 0 24,-85-18-41,69 18 8,0 0 10,-1 0-24,-2 0-14,-1 9-3,1 2 1,0 0-1,2 2-1,1 3 0,0 5-1,4 0 1,3 4 0,0-1 0,6 3 0,0-1 1,3 1 1,0-2 3,0-2 12,0 0-7,6-5-6,5-4-4,1-1 0,1-6 0,4-4 3,2-3-3,3 0 7,5-6 3,3-17 3,0-2-11,-3-5-1,-7 1 11,-6 0-10,-6 4 2,-7 1 1,-1 3-1,0 3 2,0 7-4,0 4 1,0 4 41,0 3-14,-1 0-15,-2 0-15,0 12-16,1 9 16,-1 4 0,3 1 1,0-2-3,0-2 2,2-4-1,8-1-2,5-3-1,0-4 4,3-2 0,2-6-7,2-2 7,4 0-9,3-16-15,-1-5 0,-1-4-3,-2-3 0,-4 6-2,-1 2 25,-3 5 4,-3 3 0,-2 3 9,1 3 10,-1 6-11,3 0-2,2 0-4,-1 11 8,-1 5 4,-2 1 0,-5 2 2,-4 1 5,-1-3-12,-1-2 9,-2-5-11,0-1-3,0-4 1,0-2-5,0-3 0,1 0 6,1 0-1,3-12 5,1-13-10,7-6-1,4-2-3,0 0-20,1 4 13,-3 8 10,-5 8 1,-2 3 4,-4 7 8,2 3-5,4 0-7,2 0-8,4 5 8,1 5 3,1 1 2,-3 1 10,0 3-7,-3-1-4,-1 2 5,-1-1-8,-3 2 0,1-1 1,-1 3-2,2-1-43,-3-5-110,2-4-307</inkml:trace>
  <inkml:trace contextRef="#ctx0" brushRef="#br0" timeOffset="70171.9971">17842 2785 182,'0'0'75,"0"0"8,0 0 18,0 0-49,-84-4 3,63 4-26,-1 4-12,1 8-15,-1 0-1,1 5 6,4 1-5,2 1-1,6 4 12,3 1-8,5 0 0,1 0 10,0-3-9,6-4 1,7-5-7,5-3 0,0-5 7,5-4 8,-1 0 0,0 0 2,-2-13-11,1-7 5,-5-6-9,0-3 1,-5-7 4,-1-3-7,-4-5 0,-3-4 0,0-2 0,-3-3 0,0 1 0,0 0 4,-1 6 36,-8 8 1,0 9 4,3 13-8,1 7-9,2 9-22,3 4-6,0 34-20,0 17 13,0 17 5,0 0 2,5-6 0,7-6 4,4-7-9,6-8 5,7-8-47,2-8-18,5-8-45,1-11-221</inkml:trace>
  <inkml:trace contextRef="#ctx0" brushRef="#br0" timeOffset="70967.9919">19308 2358 280,'0'0'103,"0"0"-63,0 0 25,0 0 12,-97-42-26,76 35-21,3 4-6,-1 3-6,1 0-6,0 2-12,0 16-3,3 6 1,4 8 0,3 7-3,7 3 5,1 5-2,0-2 1,6-2 0,13-4-1,5-3-3,4-2 5,1-4 0,2-4 0,-1-3 1,-6-2-1,-5-2 2,-9-3-1,-3 0-1,-3-5 0,-4 0 7,0-1-2,-7 0-2,-13-2 13,-5-1-14,-1-3 5,-1-2-5,4-2-4,0 0-3,-2 0-30,-1 0-70,0 0-100,0 0-143</inkml:trace>
  <inkml:trace contextRef="#ctx0" brushRef="#br0" timeOffset="71494.9899">19492 2342 363,'0'0'93,"0"0"-82,0 0-11,0 0 0,0 0 0,0 0 0,97-19 2,-67 12-1,-1-1 8,0 1-9,-2 1 0,-4 1-1,-5 2-147,-6 1-98</inkml:trace>
  <inkml:trace contextRef="#ctx0" brushRef="#br0" timeOffset="71740.4593">19636 2330 338,'0'0'163,"0"0"-161,0 0 19,-10 84 56,10-41-16,0 3-15,0 3-13,0-3 20,0-2-18,0-3-17,0-3-10,0-4-8,0-1 2,0-4-4,0-5 2,0-7-41,0-6-23,0-4-96,0-7-121,-1 0 32</inkml:trace>
  <inkml:trace contextRef="#ctx0" brushRef="#br0" timeOffset="71925.8782">19542 2837 384,'0'0'172,"0"0"-162,0 0-6,0 0 2,0 0-6,0 0 28,64 0 3,-29 0-22,7-5 6,8 0-15,0-1 1,-3 2-1,-6 2-64,-10 1-111,-9-1-80</inkml:trace>
  <inkml:trace contextRef="#ctx0" brushRef="#br0" timeOffset="72515.99">20120 2341 294,'0'0'8,"0"0"-1,0 83 73,0-35 19,-5 3-15,1-3-29,-1-3 10,5-6-32,0-7-10,0-6-19,0-4 0,5-2-3,-1-4 0,-2-3-2,0-5-20,-1-4-45,-1-4-134,2 0-50,-2-18 30</inkml:trace>
  <inkml:trace contextRef="#ctx0" brushRef="#br0" timeOffset="72895.9909">20115 2366 101,'0'0'69,"0"0"89,0 0 26,0 0-32,0 0-67,0 0-63,-3-47-22,6 69-11,14 14 11,-1 9 3,1 2 10,-1 1-8,2-4 8,4-4-12,1-5 4,4-6 0,-1-5-4,1-6-1,-3-8 4,-4-2-3,-4-4 2,-2-4-3,-4 0 0,-3-1 10,-1-14-6,-1-6 5,-2-3-3,-3-3 10,0-3-2,0-4-10,0 0-3,-5-1 9,-4-1-10,0 1 0,2 4 0,1 4-22,4 6-18,2 3-17,0 5-95,0 5-234</inkml:trace>
  <inkml:trace contextRef="#ctx0" brushRef="#br0" timeOffset="73816.9921">21083 2257 389,'0'0'91,"0"0"-55,0 0-4,0 0 19,0 0-16,-83-78-9,65 78-11,-3 0-5,-1 6-6,-3 15-1,1 9-6,3 7 2,0 7-1,2 9 2,1 4 0,0 2 8,3-2 0,2-8-1,5-5 5,5-8-4,3-9-5,0-4-3,1-6-3,15-9 3,0-3 0,4-5 1,2 0 2,0-15-3,0-8-12,-2-2-5,-5-4-15,-8 0-4,-7 4-13,0 4 25,-4 6 20,-10 3-3,2 4 7,3 4 40,5 2 10,1 2-8,3 0-42,0 0-2,1 0-14,17 0 14,8 0 2,5 0 2,2 8-2,0 2 1,-2 5-1,-3 5 0,-4 2 4,-6 3-3,-8 0 0,-4-1 5,-2-1-3,-4-4 1,0-1-3,0-3-1,0-2-8,0-6-77,4-7-86,3 0-148</inkml:trace>
  <inkml:trace contextRef="#ctx0" brushRef="#br0" timeOffset="74538.7327">21406 2200 249,'0'0'117,"0"0"10,0 0-6,0 0-53,0 0-60,0 0-8,0 34 0,-3 5 3,-2 7 12,-1 5 2,-1 1-2,0 1 2,-1-5 15,2-5-19,1-8-1,3-6-6,2-7-5,0-5-1,0-6 1,0-5-4,7-3 0,8-3 3,10 0 9,8-6 3,8-9-3,2-2-8,-3 2 3,-4 2-4,-5 1 0,-5 2-22,-6 4-20,-4 3-51,-3 2-62,-4-2-122</inkml:trace>
  <inkml:trace contextRef="#ctx0" brushRef="#br0" timeOffset="75006.9937">21879 2189 350,'0'0'0,"0"0"-27,0 0 27,0 0 32,0 110 16,0-64 19,0 1 62,0-3-43,0-4-37,0-3-35,0-6-1,0-5-12,0-5-1,0-3 3,0-4-3,0-4 2,0-4-2,0-1-36,0-5-39,0 0-46,0 0 13,4-13 8,2-10-170</inkml:trace>
  <inkml:trace contextRef="#ctx0" brushRef="#br0" timeOffset="75260.9905">21864 2139 636,'0'0'64,"0"0"-52,0 0-12,0 0 0,0 0-2,86-69 0,-59 66 2,-3 3 0,-1 0 0,-3 0-2,-1 6 2,-2 5-11,-3 2-84,-4 2-63,-5 0-30,-5 4-57</inkml:trace>
  <inkml:trace contextRef="#ctx0" brushRef="#br0" timeOffset="75466.8118">21879 2389 62,'0'0'54,"0"0"82,0 0-25,0 0-31,0 0-11,100 0-49,-78 0-20,1 0 0,-9 2-1,-6 10-90,-8 1-89</inkml:trace>
  <inkml:trace contextRef="#ctx0" brushRef="#br0" timeOffset="75679.9911">21882 2680 195,'0'0'48,"0"0"58,0 0 5,0 0 6,106 21-32,-75-21-43,0 0-10,1-3-14,-4-5-17,2 1-1,-5-1-6,-4 2-70,-4 0-164,-8 2-152</inkml:trace>
  <inkml:trace contextRef="#ctx0" brushRef="#br0" timeOffset="77320.9906">23797 2067 199,'0'0'44,"0"0"-13,0 0 9,0 0 25,-83-12 4,69 12-3,0 17-54,0 10-10,-1 9 1,-1 11 1,1 5 27,1 7-15,1 3 5,4 2 1,5-4 9,4-4-1,0-4-5,3-9-11,12-8-2,6-6-12,4-7 2,2-7-7,2-9 8,4-6-3,3 0 8,2-20 11,3-8 5,-1-9-18,-1-4 9,-3-4-14,-6-4 3,-9 1 4,-9 1-3,-11 2-4,-1 0 14,-6 1-13,-17 1 4,-6 1-6,-4 1-1,2 8-21,0 8-34,2 11-30,5 12-80,-1 2-111</inkml:trace>
  <inkml:trace contextRef="#ctx0" brushRef="#br0" timeOffset="77637.9889">23859 2379 356,'0'0'191,"0"0"-90,0 0-35,0 0-28,0 0-38,0 0-12,18 31 5,-4-4 7,3 5 0,1-2 4,0 0-2,1-1-1,0-4-1,0 1 1,0-4 3,-3 1-4,1-4-18,-5 0-45,1-3-85,-2-5-44,0-5-58</inkml:trace>
  <inkml:trace contextRef="#ctx0" brushRef="#br0" timeOffset="78077.992">24250 2175 360,'0'0'100,"0"0"-93,0 0-2,0 0-2,-30 91 38,27-45 9,3 4-17,0 3 5,0-4-8,9-5-2,6-8-15,5-9-13,6-6-1,2-7 1,3-8 4,1-6 0,1 0 0,-2-12 11,-1-11 11,-6-2-21,-5-2 2,-7-2 2,-3 1 6,-6-5 14,-3-2-28,0 1-1,0-2 5,0 2-5,-2-3-9,2 0-24,0 2-52,0 4-192,5 5-146</inkml:trace>
  <inkml:trace contextRef="#ctx0" brushRef="#br0" timeOffset="78622.9919">24933 2133 311,'0'0'45,"0"0"-44,-4 91 39,4-51 68,0 4-21,0-4-42,0-2-20,0-2 6,5-4-13,-2-4 0,0-3-15,2-6-1,-1-2 2,1-5-4,1-6-23,1-5-60,2-1-80,2-6-8,2-16-90</inkml:trace>
  <inkml:trace contextRef="#ctx0" brushRef="#br0" timeOffset="79142.8696">25004 2130 440,'0'0'91,"0"0"7,0 0-31,0 0-33,0 0-17,0 0-16,53-61 0,-24 61-1,1 0 0,-1 7 4,-4 12-4,-6 6-1,-5 1-2,-8 3 3,-6 4-1,-3 2 2,-20 2-1,-6-3 1,-3-4-1,4-4-1,6-10 1,7-4 1,4-7 5,8-4-5,3-1 0,0 0 4,0 0-5,0 0 6,12 0 0,6 0-4,6 0-4,0 0 2,0 3-3,0 12 3,-4 3 6,-3 3 0,-4 0 2,-5 2-6,-4 0 8,-4-1-4,0-1-2,0 0 10,-12-1-4,-4-3 3,-1-4-5,0-3-8,-1-2 9,-3-5-9,0-3-11,0 0-9,-1 0-20,1-9-18,3-6-74,3-1-129</inkml:trace>
  <inkml:trace contextRef="#ctx0" brushRef="#br0" timeOffset="79497.442">25516 2016 307,'0'0'182,"0"0"-54,0 0-65,0 0-37,0 0-26,0 0-16,21-5 15,8 5 2,2 0 1,-1 0-1,-2 0 2,-3 0 0,-2 0-3,-5 0-3,-2 0-12,-4 0-85,-7 0-77,-4 0-47</inkml:trace>
  <inkml:trace contextRef="#ctx0" brushRef="#br0" timeOffset="79720.9765">25676 2035 23,'0'0'213,"0"0"-60,0 0-42,0 0-86,0 0 13,-36 98 9,30-56-9,0 5 8,0-2 6,-1 0-31,-2-4 0,3-2-16,0-1 5,3-5-5,0-1-4,1-4-2,-1-1-1,2-4-13,-5-2-14,2-6-55,-2-5-99,-2-2-29,-1-4-30</inkml:trace>
  <inkml:trace contextRef="#ctx0" brushRef="#br0" timeOffset="79890.8542">25506 2631 144,'0'0'314,"0"0"-130,0 0-87,0 0-94,0 0-3,0 0-1,28 0 1,4 0 14,5-7 2,7-2-15,0-3 2,0-1-3,-3-3-20,-2 3-45,-3 1-142,-10 1-117</inkml:trace>
  <inkml:trace contextRef="#ctx0" brushRef="#br0" timeOffset="80378.5465">26171 2061 379,'0'0'31,"0"0"-31,0 0 4,0 0 5,0 0 10,111-29 18,-71 19-15,-1-2 3,-3 0-17,-7 2-4,-5 2-4,-9 3-68,-8 2-180</inkml:trace>
  <inkml:trace contextRef="#ctx0" brushRef="#br0" timeOffset="80614.9915">26322 2034 387,'0'0'169,"0"0"-164,-15 78 34,12-39 41,2 3-15,1 1-27,0 2-18,0-5 15,0 1-23,6-3-8,-2-2 1,3 0-5,-4-3 1,-1-3-1,-2-3-29,1-7-15,2-7-59,3-7-168,3-6-125</inkml:trace>
  <inkml:trace contextRef="#ctx0" brushRef="#br0" timeOffset="82442.0081">27769 1917 137,'0'0'182,"0"0"-94,0 0-1,0 0-42,-88-42-8,67 39-10,-1 3-10,1 0-10,-3 0 1,-3 13-8,0 10 0,-1 7-3,0 10 6,4 10-2,1 7 1,6 2 5,6-2 3,3-4-3,7-9 2,1-5-5,0-6-2,11-8 3,11-4-3,5-4-1,4-7 3,2-5-3,3-5 8,-3 0-5,-5-8 1,-4-4 4,-11-4-8,-2-1-1,-4-2 0,-6-4-8,-1 4 5,0-1-10,-4 2 13,-9 4-1,2 2 7,1 3-2,4 2 10,4 1-4,2 0 0,0 1-10,2 0-3,19 2 2,7 3-7,3 0 5,2 0 3,-3 16-4,-6 3 3,-6 2-1,-6 2 2,-8-1-1,-4 1 1,0 0-5,0-1-1,-4 1-24,-7-4-49,4-3-94,1-8-84</inkml:trace>
  <inkml:trace contextRef="#ctx0" brushRef="#br0" timeOffset="83057.9887">28150 1903 529,'0'0'103,"0"0"-103,0 0 2,0 0-2,-16 113 50,3-57 20,1-1-38,0-2-7,5-6-8,1-8 5,1-6-6,1-8-16,2-5 2,0-6 1,2-6-3,0-3 0,0-3 0,0-2 3,0 0-2,0-2 3,0-17-2,13-9 1,2-8-3,4-6-5,-3-4-1,1-7-1,-5-3 5,0 2 2,-2 1 0,2 8-1,-1 6 1,1 6 0,-2 10 0,-2 8 1,-5 9-2,0 6 1,3 2-10,2 22-4,3 17 2,1 11 12,-5 7 9,-4 4-1,-1-2 14,-1-6-9,1-8 2,-1-8-1,2-4-13,2-6 0,-2-1-1,1-6 1,1-4-2,0-4-44,0-8-23,-4-6-62,1 0-205</inkml:trace>
  <inkml:trace contextRef="#ctx0" brushRef="#br0" timeOffset="83223.9895">28167 2248 420,'0'0'83,"0"0"-83,0 0 0,0 0 0,0 0 0,102-12-4,-78 12-59,-3-2-180</inkml:trace>
  <inkml:trace contextRef="#ctx0" brushRef="#br0" timeOffset="84132.3012">28618 1947 318,'0'0'61,"0"0"-49,0 0-8,0 0 42,82-3-9,-37-8 10,3-1 2,-3 2-12,-6 0-31,-7 5-5,-8 0-2,-3 4-87,-5 1-102,-8 0-92</inkml:trace>
  <inkml:trace contextRef="#ctx0" brushRef="#br0" timeOffset="84393.9902">28800 1921 250,'0'0'81,"0"0"-81,0 0 0,-6 77 108,3-32-15,0 5-15,1-2-26,1-4-10,1-5-21,0-3-15,0-3-4,0-3 1,0-3-2,0-4-1,4-4-10,6-4-51,4-7-73,4-7-38,5-1-89</inkml:trace>
  <inkml:trace contextRef="#ctx0" brushRef="#br0" timeOffset="84682.2377">29146 1918 522,'0'0'86,"0"0"-56,0 0-30,0 0 8,-3 77-5,2-27 30,-1 0 0,1-1 2,1-4-22,0-6-7,0-4 5,0-3-11,0-6 1,0-2-1,0-3 0,0-4-5,0-5-34,0-6-47,0-4-98,1-2-119</inkml:trace>
  <inkml:trace contextRef="#ctx0" brushRef="#br0" timeOffset="84918.3745">29166 1897 299,'0'0'137,"0"0"-65,0 0-61,0 0-6,0 0 3,80-57 11,-50 53 0,4 1-8,-3 3-5,-4 0-6,-4 0-2,-5 3-51,-6 10-73,-9 5-28,-3 0-34</inkml:trace>
  <inkml:trace contextRef="#ctx0" brushRef="#br0" timeOffset="85111.6448">29178 2157 92,'0'0'108,"0"0"-6,0 0-39,94-34 6,-71 29-43,0 4-17,-6 1-8,-4 0-1,-9 8-112,-4 8-82</inkml:trace>
  <inkml:trace contextRef="#ctx0" brushRef="#br0" timeOffset="85303.9893">29150 2398 241,'0'0'2,"0"0"13,0 0 57,0 0 0,0 0 17,110 11-34,-66-11-21,3 0-18,0-9-9,-2 0-7,-3 0-82,-5 1-125</inkml:trace>
  <inkml:trace contextRef="#ctx0" brushRef="#br0" timeOffset="85973.991">30114 1815 436,'0'0'108,"0"0"-29,0 0-30,0 0-49,0 0 1,-53 109 1,47-52 8,4 7 14,2-1-17,0-3-1,5-7 2,8-8-7,8-9 0,3-4-1,4-10 0,2-4 1,1-8 2,1-5 3,1-5 8,1 0-14,0-13 5,-1-11-1,-2-7 3,-1-6 2,-6-7-3,-3-6-1,-9-2 0,-6-4-2,-6 2-3,0 4 0,-2 8-3,-10 9-6,1 10-24,2 8-14,1 8-44,0 5-125</inkml:trace>
  <inkml:trace contextRef="#ctx0" brushRef="#br0" timeOffset="86688.5744">30814 2539 257,'0'0'93,"0"0"-87,0 0 33,0 0 11,0 0-9,0 0-15,8-8 1,2-6-19,3-3-7,-1-2 2,-3-5 1,0 0 2,-4 1-4,-4 5 0,-1 8 1,0 5 16,0 5 32,0 0-4,0 12-47,0 13-1,-4 4 1,-2 2 0,5-3 6,1-2 6,0-6-11,0-2-1,0-5 0,10-2-6,0-4-5,4-6-39,2-1-71,-1 0-240</inkml:trace>
  <inkml:trace contextRef="#ctx0" brushRef="#br0" timeOffset="86877.8516">30959 2232 516,'0'0'112,"0"0"-108,0 0-4,0 0-107,0 0-28,0 0-43,-30-22-33</inkml:trace>
  <inkml:trace contextRef="#ctx0" brushRef="#br0" timeOffset="87946.8522">29984 1703 78,'0'0'53,"0"0"23,0 0-32,0 0 1,0 0-24,0 0-6,16-59 19,-9 44 33,2 0-9,0 3-15,0 1-12,3 3-23,-2-2-5,1 4-3,0 4 3,-3-1-3,0 3 0,-1 0-4,5 8 4,0 12 8,3 5 23,-2 0 4,-1-4-26,3-5 3,-1-4-10,2-4-1,-1-4 1,4-2 1,2-2 6,4 0 8,4-9-3,1-8-6,1 1-8,-4-4 0,-2-1 6,-1-3-1,-5-2 3,-4 2-6,-2 2-1,-6 4-2,-3 3-56,-2 4-159,-2 6-251</inkml:trace>
  <inkml:trace contextRef="#ctx0" brushRef="#br0" timeOffset="88512.9883">31318 2143 829,'0'0'0,"0"0"-13,0 0-11,0 0-49,0 0-246,0 0-67</inkml:trace>
  <inkml:trace contextRef="#ctx0" brushRef="#br0" timeOffset="671750.8799">22099 171 92,'0'0'71,"0"0"-9,0 0-5,0 0-12,0 0-10,0 0-14,0 0 2,0-2-8,0 2-6,0 0 0,0 0-9,0 0-17,-1 0 5,1 5 12,0 11 3,-3 8 1,3 8 9,-1 5 0,-2 2-6,0 1 6,0-1 0,0-2-10,3 1 1,-2-2-4,2-3 2,-1-1 6,1-5-3,0-5-4,0-1 3,0-5-4,0-1-1,0-3-8,0-3-18,-2-3-15,-1-2-73,0-4 4,-1 0-45</inkml:trace>
  <inkml:trace contextRef="#ctx0" brushRef="#br0" timeOffset="672434.918">21897 319 106,'0'0'47,"0"0"-8,0 0 2,0 0-11,0 0-11,0 0-5,0 0 5,4 0 3,5 0-19,3 0 4,3 0-7,4 0 5,7 0-1,2 0 0,3 0-4,2 2 5,0 3-2,0-1-1,1 1-2,-1 0 0,-3 0 1,-2 1 4,-5-1-6,-5 1 1,-2-1-1,-4-3 1,-2 1-3,-1-1-8,-3-1-28,0-1-18,-1 0-32,-2 0-64</inkml:trace>
  <inkml:trace contextRef="#ctx1" brushRef="#br0">10292 5318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03:06.00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84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1" timeString="2022-05-07T03:23:05.322"/>
    </inkml:context>
  </inkml:definitions>
  <inkml:trace contextRef="#ctx0" brushRef="#br0">4132 1351 60,'0'0'120,"0"0"-53,0 0 6,0 0 15,0 0-18,0 0-24,0 0-9,0-10 4,0 10-13,0 0-8,0 0 3,0 0-12,0 0-3,0 0-6,0 0 1,0 0-6,0 5-1,0 20-5,0 12 7,0 11 3,0 6-2,0 2-1,0-2 2,0-1 1,3-6-1,2-5 0,5-5 1,-2-3 1,-2-8-2,0-3-1,-1-4 1,-3-1-3,-1-4 3,-1-2-61,0-4-33,0-5-89,0-3-67</inkml:trace>
  <inkml:trace contextRef="#ctx0" brushRef="#br0" timeOffset="742.0016">4095 1319 160,'0'0'104,"0"0"-85,0 0-8,0 0 7,0 0 3,0 0-17,0-1-4,0 1-4,0 10 4,9 10 14,7 7 29,4 4-6,4 5-12,7 4-14,5-1-4,4 0 8,0-2 3,1-1-10,-3-1 2,-2-3 4,0-4-4,-2 0-2,-4-3-2,-3-2 3,1-4-8,-8-1-1,2-4 4,-3-2-3,-5-4-1,-2-3 5,-5-3-2,-2-2 10,-2 0-6,3 0 40,0-14 20,4-10-43,-1-5-6,-1-9-13,-1-4-4,-3-5 10,-1-1-11,-3 1 1,0 5 1,0 3-1,-1 2 3,-11 3-4,0 1 1,0 3 0,2 6-1,7 7 0,-2 6-2,4 8-24,-1 3-20,2 0-63,0 13-170,0 9-22</inkml:trace>
  <inkml:trace contextRef="#ctx0" brushRef="#br0" timeOffset="2286.999">5017 1581 247,'0'0'98,"0"0"-53,0 0-11,0 0 5,0 0-19,0 0-4,-60-12-9,51 21-7,-1 10 2,-2 7-2,6 6 8,0-1-2,6 1-6,0-5 3,0-2-3,0-5 0,9-2-1,6-6 1,1 1-4,-2-6 0,5-3 4,-2-2 4,2-2 0,0 0-4,-2-6 0,4-8 0,-6-2-12,-5 1 7,-1-2-16,-9 1 4,0-1 8,0 0 9,0 1-1,-6-1-8,-3 3 9,-3-3-8,2 3 8,-2 2 0,6 2 3,1 2 0,2 0 10,2 4-1,1 1 8,0 0-12,0 0 2,0 0-10,1 1-2,10-1-1,7 2 2,-2-1-2,2 2 3,6 0-2,-6 0-2,4 0 3,-3 3 1,-5 8-1,1 2 1,-6 1 14,-3 3-1,0-1-6,-3 1 3,4-2-4,-1-2-5,0 0 0,0-5-1,3 0 0,-3-2-1,3-3 1,0 0 0,1-3 2,-1 0-2,2 0 2,-1 0 8,2-10-8,4-8 2,1-8-4,2-4-31,-2-2-8,1 5-33,-9 6 8,-3 6 47,-5 6 17,-1 7 17,0 2 51,0 0 6,0 0-66,0 8-8,0 9-4,0 2 2,2 2-3,8-3 5,8 2 13,1-2 3,2-3 19,6-3 16,-4-1-35,0-4 1,-2-1-3,-1-5-10,-1-1-1,-1 0 0,-3-10-3,-3-8-10,0-3-25,-6-2 0,-6 1 18,0-1 16,0 2 1,-11 1 0,-2 4 16,4 1 19,1 4 2,4 4-27,4 2 7,0 1 10,0 1-24,1-2 2,19-4-10,7-3 4,9 0-7,5 0-40,1 4-73,-3 7-61,-6 1 13</inkml:trace>
  <inkml:trace contextRef="#ctx0" brushRef="#br0" timeOffset="2748.0018">6127 1709 298,'0'0'36,"0"0"-36,0 0 0,0 0 5,0 0 22,0 0-3,3 58 2,-14-38-1,-3 3-25,-3-2-34,-1 0-199</inkml:trace>
  <inkml:trace contextRef="#ctx0" brushRef="#br0" timeOffset="4820.622">6986 1411 164,'0'0'96,"0"0"-56,0 0 16,0 0 25,0 0-37,0 0 0,-92-11-17,79 11 0,-1 10-10,0 6-5,-3 8-9,-1 1 0,3 4-6,2 0 2,7 0-1,1-3 0,5-2-2,0-3 1,9-3 3,7-2-6,1-4 3,5-6 3,-1-2 0,4-4 12,-5 0-6,7-4 1,-2-11 5,-1-5-8,1-1-3,-5-1-1,-4 2-4,-4 0 1,-9 2-6,-3 0 9,0-1 4,0-2-3,-9 0 1,0 1-2,-1 2 2,1 3 1,0 1-2,1 5 14,-2 2 6,4 2-15,0 4-2,3 1 1,3 0 17,0 0-20,0 0-2,0 0-19,1 6 12,11 4 6,3-1 1,3-3 0,3-1-3,3-5 2,-3 0 1,7 0 0,2 0 1,1-5 0,2-5 3,-4 1-4,-4 1 0,-9 2 2,-5 2-2,-5 2 0,-3 1 0,-2 1 3,1 0-5,-2 0 2,0 0-8,1 0 8,1 0-7,2 1 7,-1 8 0,-2 5 3,2 2 0,2 3-3,-2 2 0,5 0 4,2-3-2,-3 0-4,4-3 2,-1 0 0,1-3 1,-1-1-1,2-6 0,0 1 0,0-3 0,3-3 0,0 0 1,3 0-1,-3-11 7,-2-5-7,1-2 0,-4-1 0,-1-4 0,-3 1 0,0-3 3,1 3-3,-4 1-1,-3 3 0,0 4 1,0 4 1,0 5 3,0 4-2,0 1 22,0 0 10,0 0-34,0 0 0,0 9-8,0 6 4,8 3 4,-1 0-2,2 2 1,3-4 2,0 1-3,1-4 2,2-2 0,0-1 1,3-4-1,0-1 0,-1-5 0,2 0 1,-4 0 0,1 0-1,-2 0 0,-1-10-3,-1-3-1,-2-2 3,-4-2 1,-3-4 0,-3-1 3,0-2-3,0-2 2,-7 1-4,-8 1 2,1 1-1,-2 3 0,4 1-2,-3 4-3,5 1-8,-1 5 0,3 3 4,5 3-6,3 3 11,0 0-2,0 0-30,3 0 28,10 6 4,0 3 5,4-1-2,2-1 4,2 1-2,9 1 11,0 1 3,1 3 0,-1 1 5,0 3-11,-4 1 8,-2 1-7,-3 2 3,-6 1 3,-3-1-9,-3-2 9,0 1-8,-3-4-7,0 1 4,2-3-4,2-2-1,0-2-10,4-4-39,10-4-56,1-2-113,5 0-138</inkml:trace>
  <inkml:trace contextRef="#ctx0" brushRef="#br0" timeOffset="5945.001">9560 947 328,'0'0'88,"0"0"-15,0 0 15,0 0-47,0 0-39,0 0-1,0 86 14,-4-39 11,-4 1-13,2 0 5,0 2-7,-3 0 1,0-1-9,-1-1 1,-4-4-1,2-4-3,2-5 0,0-5 1,-1-4-1,5-4-17,-1-5-27,4-5-59,3-9-73,0-3-104</inkml:trace>
  <inkml:trace contextRef="#ctx0" brushRef="#br0" timeOffset="6292.0002">9581 914 113,'0'0'85,"0"0"-1,0 0-8,0 0-30,0 0-29,0 0 24,67 48 52,-45 2-24,1 6-31,-4 2-1,2-2-14,-2-5 2,-1-1-11,2-8 13,-4-3-12,-1-6-4,0-4-7,-3-3-4,-2-3 3,-4-2-3,-1-1 1,-5-3-2,0-4-26,0-5-31,0-5-76,-3-3-137</inkml:trace>
  <inkml:trace contextRef="#ctx0" brushRef="#br0" timeOffset="6496.9988">9594 1375 207,'0'0'60,"0"0"-59,0 0 0,82-38 3,-59 35-1,-1 0-3,1 2 0,-3-3-52,-2 0-143</inkml:trace>
  <inkml:trace contextRef="#ctx0" brushRef="#br0" timeOffset="6818.0014">10054 940 302,'0'0'21,"0"0"-18,0 0-3,0 0 10,0 0-4,95-6-3,-64 1 10,-1-1-9,-4 0-3,-4 2-1,-3 1-49,-8 1-121</inkml:trace>
  <inkml:trace contextRef="#ctx0" brushRef="#br0" timeOffset="7050.0002">10215 946 274,'0'0'53,"0"0"-43,0 0 47,-7 111 35,7-66 1,0 0-29,0 4-5,0-3-11,0-2-31,0-5-4,0-2-8,0-2-3,0-3-4,0-2-4,0-6-55,0-6-88,0-7-140</inkml:trace>
  <inkml:trace contextRef="#ctx0" brushRef="#br0" timeOffset="7233.9989">10128 1516 538,'0'0'133,"0"0"-105,0 0-13,0 0-12,0 0 1,0 0 1,75-15 7,-42 5-8,1-3-1,2 2-2,-3-2-1,1 0-45,0 1-69,-4-2-156</inkml:trace>
  <inkml:trace contextRef="#ctx0" brushRef="#br0" timeOffset="8084.2373">10582 971 264,'0'0'101,"0"0"-101,0 0 0,0 95 31,0-56 49,4-1-41,2-3 29,-1-4-24,-1-4-26,1-1 3,2-5-18,-2-3-1,-1-1-2,-1-2-1,-1-5-6,-2-1-49,1-4-24,1-4-19,-2-1-49,1 0 38,-1-7 63,0-10 4,0-4 43,0-5 25,0-2 18,0-5 17,0-5-51,0-4 23,2 0-30,4-2-2,1 5 11,-1 3 20,5 4 35,-5 10-6,1 5 15,-4 8 10,0 8-15,1 1-49,5 0-21,6 6 2,6 13-2,2 8 3,-3 4 4,-3-3 6,-1 2 1,-4-3-9,-3-3 7,-3-4-12,-3-4 1,0-4 5,2-4-5,-4-3 1,2-4-4,-1-1 6,5 0-6,3-8 3,4-14-1,4-5 0,-3-3-12,-2 1-4,-4 2 16,-1 0 0,-1 3 5,-1 4-5,-2 8 3,-1 6 29,0 6-10,5 0-22,5 17-15,1 7 15,2 4 6,-1 1-1,-3-1 3,-3 3-2,-3-4-3,-2 2-2,-2-4 1,-2-1-2,0-1 5,0-2-5,3-3-11,6 0-22,-3 0-34,3-3-75,1-1-84</inkml:trace>
  <inkml:trace contextRef="#ctx0" brushRef="#br0" timeOffset="9005.9996">12036 1289 173,'0'0'27,"0"0"-23,0 0 41,0 0 18,0 0 9,0 0 18,44-2-30,-26-9-19,1-6-27,5-4-6,0-2-5,0-1-3,-5 1-11,-4 5-24,-6 5 17,-4 4 18,-5 7 2,0 2 2,0 0 68,0 0-58,0 5-14,-2 11-1,2 4-11,0 2 8,0 1 1,0-2 3,6-1 9,6 0 2,3-2 2,1-5 23,1-1-26,-1-6-5,6-3 3,-2-3-5,4 0 2,1-2-2,2-16 1,1-6-8,-5-1-6,-2-3-5,-5 3 8,-6 1 0,-4 3 7,-1 3 0,-2 7 1,-3 4 4,4 4 6,-4 3 9,3 0-19,3 0-1,3 10-2,2 5 2,-1 1 6,-2-1 14,-2-2-10,-2 1 0,0-2-1,-2-2-8,-2 4 8,0 1-9,-12 0-34,-10-2-76,-5-5-301</inkml:trace>
  <inkml:trace contextRef="#ctx0" brushRef="#br0" timeOffset="9208.0006">12235 950 570,'0'0'10,"0"0"-10,0 0-12,0 0-36,0 0-38,0 0-178</inkml:trace>
  <inkml:trace contextRef="#ctx0" brushRef="#br0" timeOffset="10522.0035">13433 1232 166,'0'0'105,"0"0"-94,0 0 8,0 0 14,0 0 10,0 0 0,69-12-20,-56 4-7,2-1 4,3-3 3,1-1-11,1-5-6,-1-3 0,-1-4-5,0-6 6,-6-2-5,-2-8 1,-5-2-3,-5-5-12,0 1-7,0 1 14,-12 4-6,0 4 11,1 4 2,3 4-2,3 7 26,4 7 10,-1 7-3,2 4 2,-1 5-20,1 0-1,-2 0-2,2 0-12,0 23 0,0 14 0,0 13 0,0 7 6,0 9-5,0 2 15,2-3 6,4-8-14,2-7 5,1-11-12,2-8 4,4-3 4,-2-7-9,3-5 2,1-2 2,1-4-4,-3-4 3,3-1-3,-3-2 0,3-3 7,1 0-6,-1 0 1,1-9 0,-1-1-1,2-4 2,-3-4-3,3-2 0,1-4-3,-3 0 3,-2-2-4,-5 4-4,-3 2 4,-5 5 4,-3 5 0,0 3 0,0 6 5,-1-1 5,-8 2-6,0 0-4,0 3-6,-1 14 5,4 2-2,3 4-2,1 0 3,2-3-2,0-2 3,0-5-1,8-2 3,0-3-2,3-1-1,-2-3 2,3-2 0,-3-2 2,1 0 1,2 0-3,-6-5 2,0-5-2,-4-4 0,-2-1 1,0-1-1,-5-2 0,-7-2 0,-4 0-1,1 2 3,3-1-1,3 2-1,4 2 3,4 2 1,1 3-3,0 3 8,3-2-9,15 3 0,3-2-5,3 2 2,-2 0-16,-2 0-3,-1 0-53,-4-1-58,0-1-114</inkml:trace>
  <inkml:trace contextRef="#ctx0" brushRef="#br0" timeOffset="10809.9995">13325 1044 230,'0'0'68,"0"0"-27,94-26 83,-41 11-71,8 0-15,6-3 8,0-2-35,-3 2-2,-4 3-9,-6 3-3,-9 3-111,-10 3-133</inkml:trace>
  <inkml:trace contextRef="#ctx0" brushRef="#br0" timeOffset="13222.0258">15325 1072 156,'0'0'37,"0"0"-36,0 0 21,0 0 19,0 0 13,0 0 19,42 1-7,-33-1-30,2-1 0,0-8 19,-2 0-33,4-1-7,-1-3-2,0-2-11,2-1 0,-2 1-2,-2-2 1,-3 4 2,-4-2 0,-1 4-2,-2 4 9,0 3-2,0 4 2,-2 0 16,-5 0-12,-3 22-14,1 8-10,3 5 10,2-1-3,4-1 1,0-3 0,0-4 2,5-5 6,6-2 7,0-5-12,1-2-1,2-4 4,-1-4-2,5-4-1,0 0-1,3 0 5,-1-12 4,3-7-6,0-6 3,-1-3-1,-1-4-2,1 1-3,0-1 0,2 5 2,-1 4-5,-2 5 2,-4 8 1,-3 7-2,0 3-4,0 4-1,0 17 6,2 2 1,-4 3 0,-2-1 1,0-1-1,-6-2 18,1 1-5,-4-3-7,1-2 2,-2-3-8,0-3 8,0-3-8,0-3 0,0-3 3,0-3-3,0 0 0,0 0 10,0-4-6,0-10-2,0-1-2,0-3-1,0-3 0,0-2-5,10 1 6,3-4-1,5 3 1,3 0-3,2 0 3,2 4 0,0 0-3,-2 6 3,1 4-2,-1 6 2,0 3-2,-5 0-3,-1 4 3,-3 11-2,-2 5 3,-3-1 1,-5 3 0,-2-4 0,-2-1 3,0-2 5,0-2-8,0-3 1,0-5 4,0-2-5,0-3 2,0 0 1,0 0-2,0 0 12,0-12 1,0-5-14,0-1 4,4 0-3,5-2-2,0 4 1,3-4 0,1 5-1,0 2 1,0 1-3,2 4 1,3 4 2,-3 2-2,2 2 0,-1 3-5,-3 14 6,-3 4 1,-2 4-2,-2 1 2,1 0 0,-2-2 0,-1-5 0,4-2 3,-1-3-6,6-4 3,1-4 0,2-3 2,1-3-2,1 0 0,-3 0 0,1-5-6,-2-4 5,0-5-9,0-2-2,-1-4-2,-2-1-1,-2-4-4,-2-4 9,-6-1-3,-1-3 9,0-2 4,0 3 0,0-3 0,-5 1 0,-1 2 0,0 3 11,1 2 13,2 1 20,0 2-30,0 3-8,3 6 2,-1 6-1,-2 4-3,3 4-1,0 1-2,-1 0-2,1 3 1,0 21-9,0 14 9,7 13 3,0 11 2,-2 7 6,-4 3 6,-1-4 6,0-5-5,0-7-8,0-4-3,0 3-7,2 2 11,2-1-10,1-2 3,-1-3-3,-1-4-1,0-5 0,-2-6 1,-1-5 2,0-6-2,0-10-1,0-8 1,0-4-2,0-3 1,0 0-2,7-17-15,2-11-30,2-5-35,0-1-241</inkml:trace>
  <inkml:trace contextRef="#ctx0" brushRef="#br0" timeOffset="13883.997">15571 698 495,'0'0'122,"0"0"-93,0 0-3,0 0-6,0 0-17,0 0-3,0 0-56,-10-13-87,10 13-121</inkml:trace>
  <inkml:trace contextRef="#ctx0" brushRef="#br0" timeOffset="17409.501">16635 833 131,'0'0'162,"0"0"-109,0 0-21,0 0 27,0 0-20,0 0-4,62-60-1,-45 52-3,-4 4-5,3 2-12,3 2 6,1 0-13,6 0-6,0 14 12,-3 4-12,1 6 11,-6 4 3,-8 3-4,-4 0 2,-3-1-12,-3 1 1,0-5 5,-10 2 3,-11-3-7,-2-2-1,-4-2-2,2-6 0,1-5-17,4-3-16,3-5 12,2-2 11,6 0 8,0 0 1,3-6 1,3 0 6,-1 3-6,4 0 0,0 2 1,0-1 1,0 0-4,0 0-4,9 0 5,4 1-1,3-1 2,3 2-2,6-3 2,0 2 0,3-4 0,4-1 0,-1-1 2,2-4-1,1 1-1,2-4 0,0-2 2,3-2-2,0-4 0,-4-1 0,-2 0 0,-3-3 0,-6-1 4,-3 0-4,-5-3 10,-4 0 3,0-3 16,-3-2-27,-1-1 0,-7 0 8,-1 0-6,0 1-4,0 5 8,-3 4-5,-4 7 1,-3 3 9,4 8 3,-1 3-9,4 4-5,2 1-2,-2 0 0,0 0-13,-5 13 3,-3 16 7,0 13-3,0 7 4,4 4-1,4 0 3,3-2 0,0-3 0,2-1-1,15-5-2,4-3 2,6-6 1,0-5 0,3-10 0,3-8-3,4-7 3,0-3 0,4 0 0,-4-10 3,0-7-3,-4-1 0,-9-2-3,-3 1 2,-7-4-2,-4-1 3,-6 0 0,-2-2 0,-2 4 3,0 0-3,-6 2 1,-8 6-3,1 3 4,1 6-2,-2 2 0,2 3 3,-1 0-6,1 15 3,3 10-8,6 6 7,3 0-4,0 1 2,0-2-1,11-3 4,2-3-3,3-5 3,0-5 0,1-7 0,1-4 0,2-3 0,0 0-2,3 0 1,-2-13-1,0-3-2,-4-7 3,-3-1 1,-2-2 0,3 2 0,-3 2 1,1 2 1,-1 2 19,-1 1-8,2 5 0,1 3-9,-1 3-4,-1 6 0,2 0-6,-1 0 1,-1 6 3,1 4 2,-1 6 0,1 0 4,-4 3-3,-1 0 10,-4 4-3,-1-2-5,-1 1 6,-2-1-9,0-3 1,0-3 6,0-2-6,0-6 0,0-4-1,0-3 3,0 0 0,0 0 2,0-10 0,0-11-3,0-8-1,0-6-2,8-6 0,9 2-11,1 8 5,-1 5-4,-3 8 6,-2 6 4,0 4 1,0 4 0,0 3-2,6 1-6,0 0 6,0 1-5,1 14 5,-4 2 2,-3 4 2,-5-2 13,-4 2 2,-3-1-12,0-2 6,0-1-7,0-6-3,0-3 7,0-3-8,0-5 0,0 0 2,0 0-2,0 0 18,0 0-11,0-6-6,0-5-1,0 1 1,0-4 0,0-3 8,0-1-6,3-1-2,15-4-1,3-1-8,6 2-1,1 2-2,1 5 3,-5 4-3,-6 7 1,-4 4 7,-1 0-6,-2 1-6,0 13 12,-1 3-2,0-1 3,1 3 1,1 1 2,3 0 12,-1-1-6,0 1-6,1-1 5,3-1-3,0-1 6,3-3-5,0-4-4,1 1 5,-1-7-5,0-1 0,-2-3 6,-5 0-6,-2-1 2,-2-11 4,-1-3-1,-3-3 8,-1-3-11,-2-5 0,-2 2-2,-1-2-23,0 2 18,0 8-11,0 0 2,-1 5 10,-8 4 4,0 3-4,-5 3 3,4 1-3,-1 0-4,1 10 5,2 10-8,4 4 11,2 1-11,2 4 7,0-2 4,0-2 0,10-2-3,0-5 3,-1-4 0,0-5 0,-2-3 0,2-2 0,0-1 1,2-3-1,6 0 0,6-10 0,5-10 1,3-1 7,-1 0-8,-4-3 1,-4 1 4,-1 2-3,-3 0-2,0 3 0,-5 2 1,1 4 5,-7 3-6,-2 6 0,-4 3 20,2 0-20,3 0-7,3 4 1,-2 10 6,1 5 1,-5 4 15,1 2 0,-4 3 5,0-2-10,0 0-5,0-2-6,0-4 2,2-5-5,1-6 3,-2-5 0,1-2-2,-1-2 2,2-5 0,2-20 0,2-11-7,5-3-11,2 0-13,-1 8-4,-3 9 28,-2 5 7,0 5 0,2 3 6,-1 3-6,0 3 0,1 3 0,1 0-9,-1 0 5,3 13-3,-2 5 7,1 2 8,-3 1 3,3 0-1,6-1-8,3-4 0,4-1 1,5-2-3,0-5 0,-1-1 0,4-6 0,-3-1-1,-2 0-4,-4-3-6,-3-10 10,-4-7 1,-4-3 0,-4-2 0,-3-4 0,0-1 3,-1-1-3,-1-5 0,-3-2 0,1-3 1,-2-1 0,0-2 5,0 1-6,0 1 36,0 4-22,0 5 1,-3 6 8,-3 7-17,3 7-1,1 8-2,1 5 0,-1 0 13,1 23-16,-1 20-10,2 19 8,-1 10 2,1-2-1,0-6 1,0-8 0,3-10 4,13-7-4,4-7-3,2-6 1,5-7-17,6-6-15,4-12-45,4-1-65</inkml:trace>
  <inkml:trace contextRef="#ctx0" brushRef="#br0" timeOffset="17862.9998">19320 569 260,'0'0'49,"0"0"-49,0 0-14,0 0 14,0 0 48,93 0 70,-52 0-26,4 0 5,9 0-66,6-1-15,7-5-7,5-2-8,-1 2 0,-5 1-2,-11 0-12,-13 2-52,-11 0-44,-10-2-94</inkml:trace>
  <inkml:trace contextRef="#ctx0" brushRef="#br0" timeOffset="23878.9994">21194 420 125,'0'0'135,"0"0"-65,0 0 4,0 0 7,0 0-24,0 0-26,0 0-1,0 0-6,0 0-17,0 0 1,0 8-7,0 9-1,0 7 7,0 9 0,0 10 5,0 7-11,0 2 2,0 4 5,2-1-4,1 0 3,1 1 15,6-3-14,1-7 2,4-6-8,3-12 0,1-5-1,3-7 0,0-5 0,1-4 0,3-7-1,3 0 10,6-7-5,4-14-2,2-3 4,-5-4-7,-5-1 4,-5-6-1,-5-3-2,-3-1 5,-2-1-6,-3 2 1,-4 0 3,-5 2-1,-4-3-1,0 0 14,0-3-5,0 1-6,0 8-5,0 6 0,0 12-3,0 9-7,0 6-36,0 1-149,0 17-285</inkml:trace>
  <inkml:trace contextRef="#ctx0" brushRef="#br0" timeOffset="24546.9985">21925 1139 382,'0'0'127,"0"0"-110,0 0 22,0 0 25,0 0-64,0 0 0,0-13-9,14 6 9,5-2 5,-1-3-5,0 0 0,-2-2 6,-2-1-6,-4 0-8,-1 0-2,-5 3-6,-4 3 16,0 5-1,0 2 4,0 2 5,-4 0 5,-1 10-13,0 11 0,3 3 4,2 2 10,0-2 14,0-4 2,3-2-5,9-4-25,-1-4 0,2-1 4,2-3-4,3-4 0,1-2-36,3 0-100,-2-11-256</inkml:trace>
  <inkml:trace contextRef="#ctx0" brushRef="#br0" timeOffset="24732.9978">21963 812 648,'0'0'41,"0"0"-38,0 0-6,0 0-9,0 0-141,0 0-226</inkml:trace>
  <inkml:trace contextRef="#ctx0" brushRef="#br0" timeOffset="27374.6808">23527 719 225,'0'0'183,"0"0"-105,0 0 18,0 0-23,0 0-44,0 0-29,-3-10-3,3 12 1,-1 13-4,1 6 6,0 2 0,0 2 4,0 1-4,0-2 0,0-3 0,0-1-3,11-2 1,2-2-3,2-1 3,4-4 2,-1-4 0,1-4-1,1-3 1,-2 0-4,0-1 9,-5-13-6,2-4 2,-1-1 1,0-4 1,-3 2-3,-1-2 2,-4 1 4,0 5-5,-4 0 0,-1 6 5,-1 0-4,0 4 13,0 2-1,0 3 1,0 2 7,0 0-22,0 0-10,0 16 6,0 0 2,2 4 0,5-1-1,1 1 3,3-3 0,-3-4 0,3 0-2,0-2 2,1-4 0,0-2 0,3-2 1,-3-3-1,1 0 0,1 0 1,-3 0-1,0-6 1,-2-4 1,0-4-4,-3-3 2,-1-2 0,-2-4 4,-3 1-4,0-2 0,0 4 1,0 4 0,0 2 3,0 5-4,-3 0 0,1 3 0,2 1 1,0 2-2,0 0 1,0 2-7,3-1 4,8 1 0,2 1 1,0 0-1,5 0 3,3 0 0,3 0-1,-2 0 3,-2 0-2,-4 0 0,-4 0 0,-1 0-2,-5 0 2,-2 0 0,-1 0 0,-1-2 1,-2 2 4,0 0-5,0 0 1,0 0 11,0 0-12,0 0-4,0 11-2,0 7 6,-5 1 2,1 4-2,1-2 0,1 2 2,2-2-2,0 0 0,0-4 0,11-1-4,6-4 4,3-3 0,4-3 0,1-6 6,0 0-6,4 0 1,1-14-1,1-8 3,-1-4 0,-5-2-3,-5-4 0,-4 2 2,-6-5-1,-3-2-1,-3-2 3,-4-4-3,0 4 4,0-1-4,0 2 0,0 2 5,0 6-5,0 4 0,0 7 0,0 7 0,0 6 11,0 6 1,0 0-10,-1 7-2,-4 22-14,2 11 14,1 10-1,2 3 2,0-1-3,0-1 2,0-5 0,8-5 4,1-7-3,4-4 6,1-5-7,1-3 1,0-9 0,1-2-1,1-8 0,2-3 2,5 0-2,1-15 6,-1-9-3,3-8-2,-2-3 6,-3-4-7,-2-3-6,-2 0 2,-6-1-4,0 2 5,-5 3 1,-1 4 4,-3 3 1,-1 9 0,-1 7-1,-1 6 10,0 4-5,0 5-1,0 0-6,2 0-6,2 14-4,2 15 1,0 10 9,-1 3 2,-1 3-2,-2-1 0,-2-5 4,0-3 1,0-3 3,-2-6-6,-6-1-2,2-7 7,0-4-6,1-6 0,2-3 0,3-4 1,-2-2 8,1 0-5,-1-5 1,1-10-3,1-4-3,0-1-1,0 2 0,7 3 1,5 3-4,-3 6 4,2 3-5,2 3 3,2 0-7,3 4 7,-2 10 0,0 1 2,2 0 2,-3 0-2,2-1 0,-4-3-2,-2-1 5,0-4-3,-1-2 0,0-1-13,2-3-13,-3 0-31,-2 0-70,-4 0-101,-3-9-118</inkml:trace>
  <inkml:trace contextRef="#ctx0" brushRef="#br0" timeOffset="27804.9957">24184 579 358,'0'0'98,"0"0"-65,0 0-20,0 0 11,0 0 16,97 0 42,-42-5-35,5-5-27,-4-1-9,-5 1-10,-9 0 2,-8 3-3,-4 1-37,-8 1-75,-8 1-127,-9-1-103</inkml:trace>
  <inkml:trace contextRef="#ctx0" brushRef="#br0" timeOffset="27991.9957">24214 416 384,'0'0'92,"0"0"-92,0 0-50,0 0-78,0 0-65</inkml:trace>
  <inkml:trace contextRef="#ctx0" brushRef="#br0" timeOffset="30306.9965">26290 851 4,'0'0'88,"0"0"-86,0 0 22,0 0 49,0 0-16,0 0 12,22 35-14,-15-32-13,0-2-21,1 1-6,4-2-6,6 0 20,4-5 14,5-8-20,0-6-12,-2 1-11,-1 0 5,-5-1 4,-2-4-5,-2-2 7,-5-3 2,-1-1-7,1 0 3,-5-1-6,0 1 3,-2 1 8,-2-1 0,1 1 5,-2-2-4,0 5-8,0 0 1,0 5-2,0 5 5,0 6 8,0 4 0,0 4-4,0 1-9,0 0-6,-2 0-4,1 0-5,-2 1 9,-2 20-7,-3 13 7,0 10-1,3 12-1,1 4 4,2 1 7,2-6-9,0-5 3,0-6-2,12-8-1,3-8 0,6-5-1,0-8 1,6-7 1,4-7-1,2-1 0,3-3 1,4-13 1,-1-5-1,-2-4-1,-1-6 0,-3-4-1,-3-4 1,-4-3-2,-2 0-4,-5-2-8,-6 0 7,-6 2 2,-7 5 5,0 3 4,0 8-4,0 8 0,-3 7 11,-1 6-7,0 5-3,1 0-1,0 18-13,-1 17 7,-2 13 1,2 6 5,-1 1 1,4-4 1,-2-5 14,3-8-5,0-5-7,0-4-1,0-7-3,0-4 0,0-7 2,0-8-1,0-3 1,0 0-2,0 0 0,3-12 12,3-8-7,1-2-3,0-2 4,-1 1-6,2 4 1,0 4-1,2-1 1,0 6-7,5 2 6,2 4-7,2 4 3,-1 0-11,4 0 0,1 11 4,2 3 7,-1 0 1,1 1 3,2-1-1,-3-3-1,0 0 4,-5-5-2,2-3 0,0-3 3,-3 0-2,4 0-1,-3-9 0,0-6 4,-2-3-2,-4-4 4,-1-4 1,-4 0-6,-3-1 9,-5 5-9,0 2 0,0 7 3,-6 5-1,-3 6 14,2 2-1,-1 2-14,0 21-2,0 6-8,6 6 3,2-3 4,0-2-3,10-6 2,10-1-2,5-5 4,4-6 3,1-4-3,-1-7 0,1-1 0,-2 0-10,-2-12-66,-3-8-171</inkml:trace>
  <inkml:trace contextRef="#ctx0" brushRef="#br0" timeOffset="30900.9975">26244 682 338,'0'0'151,"0"0"-101,0 0-38,0 0 2,0 0 24,109-30-24,-67 29-1,7-4 14,1 2-10,3-3-4,-1-2-10,-1 3-1,1-3 2,0 3-4,-1 0-38,-1 0-91,-9 2-91,-9-2-80</inkml:trace>
  <inkml:trace contextRef="#ctx0" brushRef="#br0" timeOffset="31710.5462">28653 369 155,'0'0'213,"0"0"-112,0 0 2,0 0-12,0 0-37,0 0-18,-14-12-36,12 30-14,-1 13 8,0 9 6,2 5 3,1-3 14,0-3-2,0-3 9,0-2-14,0-4-9,0-3 7,0-3-7,0-2 1,0 1 2,0-3-3,0-6-1,0 0-18,0-8-44,0-6-90,0 0-187</inkml:trace>
  <inkml:trace contextRef="#ctx0" brushRef="#br0" timeOffset="32182.9976">28703 564 181,'0'0'16,"0"0"-5,0 0 23,80-11-12,-60 11-15,-1 0 1,1 0 6,-5 0 7,-3-2 3,-1 2 19,-1-3-8,-1 0 27,2-1-28,0-2-4,1-3-17,3 0-9,-2-3 6,0-1-7,-3-1-1,-3-1 9,-4-2 11,0-1 28,-3 0-18,0 0-18,0 4 25,-4 1-10,-1 2-15,2 5-7,2 3-4,1 3 7,0 0-10,0 0-2,0 22-7,0 10-6,0 11 15,0 5 1,-2-2 10,-2 0 16,-1-6-16,3-5-4,2-5 0,0-3-5,0-4-2,3-2 0,5-3-20,0-6-27,3-5-53,1-7-158,3 0-105</inkml:trace>
  <inkml:trace contextRef="#ctx0" brushRef="#br0" timeOffset="32635.9752">29389 430 126,'0'0'291,"0"0"-194,0 0-66,0 0-31,0 0 1,0 0 0,-10 78 52,5-36 21,1 0-26,-2-3-9,2-4-19,1-5-12,0-3-8,1-5 4,1-1-1,1-4-3,0-6-7,0-4-5,0-4-44,3-3-49,7 0-105,0-12-102</inkml:trace>
  <inkml:trace contextRef="#ctx0" brushRef="#br0" timeOffset="32869.996">29476 420 333,'0'0'302,"0"0"-268,0 0-34,0 0-2,0 0-1,0 0 3,106-58-4,-81 52 8,-1 4-6,-5 2 2,-2 0-11,-1 0 9,1 0-73,1 0-64,-6 4-72</inkml:trace>
  <inkml:trace contextRef="#ctx0" brushRef="#br0" timeOffset="33133.9977">29477 646 445,'0'0'145,"0"0"-118,0 0-24,0 0 9,88-17 1,-61 14-9,0 2 9,-3 1-13,-8 0 0,-1 0-6,-3 0-51,-3 4-50,-4 4-25,-5 1-87</inkml:trace>
  <inkml:trace contextRef="#ctx0" brushRef="#br0" timeOffset="33361.995">29454 816 162,'0'0'32,"0"0"-16,0 0 16,0 0 54,0 0 10,0 0-19,83 23 12,-50-23-38,1 0-22,2 0-12,3 0-9,-3-2 0,1-2-8,0-2-2,-1-2-56,-4 1-137,-6-5-154</inkml:trace>
  <inkml:trace contextRef="#ctx0" brushRef="#br0" timeOffset="33989.9965">30023 409 339,'0'0'167,"0"0"-110,0 0-11,0 0 4,0 0-50,0 0-1,-26 62 1,21-27 12,2 3 10,0 1-2,1-1-10,-2-2 5,1-6-10,0-3-5,3-4 7,0-4-6,0-1-1,0-3 0,0-3 7,10-2 11,4-3-7,8-4-4,5-3 6,6 0-5,6-2-2,1-8-6,2-2-10,-2-1-20,-2 5-31,-2 0-27,-5 1-123,-6-1-149</inkml:trace>
  <inkml:trace contextRef="#ctx0" brushRef="#br0" timeOffset="34391.9956">30690 440 375,'0'0'283,"0"0"-244,0 0-30,0 0-9,0 0-6,0 0 6,-19 73 18,6-33 12,-1 0 7,0-2-19,1-3-1,6-3-8,1-6-8,4-3 6,2-2-7,0-3 0,0-2-2,0-5-15,0-2-12,0-4-27,5-5-46,4 0-68,4-5-107</inkml:trace>
  <inkml:trace contextRef="#ctx0" brushRef="#br0" timeOffset="34771.8492">30707 353 304,'0'0'128,"0"0"-85,0 0-18,0 0-23,0 0 22,0 0-11,76-63 6,-60 63-4,2 0 1,0 0-8,0 13-6,-5 2 0,1 2 12,-7-1-14,-5 1 0,-2-1 2,0 1 4,-11-1 10,-8 1-7,-3-2-2,0-1 9,-1-1-16,0-1-39,3 0-78,0-1-137</inkml:trace>
  <inkml:trace contextRef="#ctx0" brushRef="#br0" timeOffset="36433.8494">31477 558 357,'0'0'124,"0"0"-58,0 0-5,0 0-47,0 0-11,0 0-3,-39 45 0,26-23 19,0 2-14,3-1 11,3-2-7,5-5-9,2-1 7,0-1-4,2-3-1,8-1 0,0-3-1,5-3-1,-1-3 10,3-1-1,-1 0-1,0 0-8,-1 0 1,0-5 7,-3-2-7,-2-2 3,-1-1-1,-1-4 3,-4 1 0,-2-4-5,-2-2 0,0-3 2,0-2-3,-3-1-16,-8 1-2,-2 4-9,-1 5 13,1 6 14,2 4 2,4 2 22,0 3-18,5 0-5,2 0-1,0 0-1,0 0-2,0 0-7,0 0 6,7 0 3,1 5 2,2 0 1,2-2-2,-1-3 1,-1 0 1,2 0 3,0 0 5,4 0 17,-2-3-12,2-8 1,-1-3 1,0-2-7,-1-2 4,-2-5-9,1 0-3,-3-2 15,-2-2-16,2-2 3,-5 2-4,-2 3 0,0 3 5,-3 6-5,0 4 0,0 4 1,0 5 1,0 2 2,0 0 0,0 0-3,0 0-2,0 17-11,-3 15 12,-3 7-5,-3 7 5,2 5 0,-1 4 3,0 1 3,0-1 7,0 1 1,4-1 3,-1-1 5,2-1-9,3-3-9,0-2-4,0-3 3,0-2-2,0-3 2,0 1 3,0-7 9,0-4-10,0-2-3,0-7 3,0-2-2,0-4-6,0-3 3,2-1 0,1-4 1,0-1-1,0-1 0,0-3 0,1 1 1,-2-3-3,0 1 2,0 0 0,-2-1 3,0 0-1,0 0 3,0 0 8,3-12-4,0-9-6,1-6-3,2 0-13,-4 0 1,-2 2 3,0-1-2,0 3-12,-2 2 5,-2 2 17,-1 3-1,1 3 2,2 1 0,1 3 0,1 1 0,0 3-3,3-2 0,15 0 0,6-4 0,7-1 3,3-2-2,1 3 2,3-1-1,-5-1-36,-5 3-13,-2-1 20,-7 4-23,-2 1-76,-7 1-42,-2-1-24,-5 1-20</inkml:trace>
  <inkml:trace contextRef="#ctx0" brushRef="#br0" timeOffset="64976.991">13403 2605 182,'0'0'126,"0"0"-89,0 0 46,0 0 24,0 0-61,0 0 11,-15-23-31,5 18 6,2 2-3,-2-1-14,-5 1-2,0 2-12,-6-1-1,-1 2 0,-5 0-1,-7 0 3,-2 3-5,-3 7 3,-1 5 0,-5 5 0,2 4 0,-2 5-6,2 4 6,5 8 0,4 5 0,6 6-2,4 6 2,5 2 0,8 2 0,5-3 2,6-5 4,0-8-5,18-7-1,12-8 5,11-12-5,9-10 7,16-9-5,6-2 7,3-20-9,3-8-7,-7-4-29,-2-4-103,-11 0-213</inkml:trace>
  <inkml:trace contextRef="#ctx0" brushRef="#br0" timeOffset="65652.9905">13757 2574 295,'0'0'157,"0"0"-120,0 0-37,0 0 0,0 0 22,4 103 26,-2-55 6,-1 3-16,2-1-11,-3-4-4,3-2 0,-1-5-6,1-4-11,1-4-3,3-3 1,-2-4-4,0-8-4,-2-6-25,1-5-56,2-5-102,1-5 6,1-17-68</inkml:trace>
  <inkml:trace contextRef="#ctx0" brushRef="#br0" timeOffset="66068.9935">13849 2692 128,'0'0'173,"0"0"-38,0 0-9,0 0-13,0 0-43,0 0-46,-13-48-24,16 61-7,13 16 3,5 7 4,-1 5 11,0 1-4,4-2 6,-1-2-11,2-2-1,3-4-2,1-5 4,-1-2-3,-1-4 0,-2-4 1,-5-5 2,-4-3-3,-4-6-1,-4-3 0,-1 0 2,-3-2 0,1-16 13,-1-6-5,-1-4 0,-3-5-3,0-2 1,0-3-3,0-2-4,0-4-1,0 1 1,0 2-2,-1 5 2,-5 3-11,0 6-9,0 4-5,-1 5-25,7 6-53,0 1-122,0 1-181</inkml:trace>
  <inkml:trace contextRef="#ctx0" brushRef="#br0" timeOffset="66661.994">14658 2481 326,'0'0'107,"0"0"-57,0 0-19,0 0 9,0 0-17,0 0-14,-84 22-9,68 9 1,-2 6 2,-3 5-3,3 5 3,-1 3 3,5 3-2,3-4 0,6-2 13,5-8-13,0-6 10,10-7-14,8-7 0,5-3-3,-1-8 6,-1-3-3,3-5 6,3 0-1,1-3 23,2-14-17,-3-1-3,-2-3-1,-5-3 7,-1-3 2,-4-3-3,-2-2 2,-2-1-1,-5-3-7,-3-2 2,-2-2-3,-1 1-5,0 3 1,-1 4-2,-13 6 1,0 5 5,-3 6-6,-1 5-8,1 5-18,0 3-48,2 2-100,-2 0-204</inkml:trace>
  <inkml:trace contextRef="#ctx0" brushRef="#br0" timeOffset="67354.9924">14980 2476 100,'0'0'85,"0"0"-75,0 0 78,0 0 0,90 3 14,-50-3-16,5 0-16,5-3-19,1-9-17,-2-1-23,-1-2 4,-6 1-8,-5 2-6,-5 3 1,-7 2-2,-6 4-1,-5 1-21,-5 2-30,-1 0-55,-2 0-73,-6 0-82</inkml:trace>
  <inkml:trace contextRef="#ctx0" brushRef="#br0" timeOffset="67650.9872">15273 2475 212,'0'0'81,"0"0"-80,0 0 63,0 113 57,0-64-33,0 3-37,0-1 10,0-3-1,0-6-39,0-6-9,3-2-11,1-4-1,-1-2 5,-1-4-5,-1-1-5,-1-5-37,0-3-45,0-6-120,0-6-185</inkml:trace>
  <inkml:trace contextRef="#ctx0" brushRef="#br0" timeOffset="69491.0499">16805 2726 261,'0'0'47,"0"0"-15,0 0 9,0 0 24,-85-18-41,69 18 8,0 0 10,-1 0-24,-2 0-14,-1 9-3,1 2 1,0 0-1,2 2-1,1 3 0,0 5-1,4 0 1,3 4 0,0-1 0,6 3 0,0-1 1,3 1 1,0-2 3,0-2 12,0 0-7,6-5-6,5-4-4,1-1 0,1-6 0,4-4 3,2-3-3,3 0 7,5-6 3,3-17 3,0-2-11,-3-5-1,-7 1 11,-6 0-10,-6 4 2,-7 1 1,-1 3-1,0 3 2,0 7-4,0 4 1,0 4 41,0 3-14,-1 0-15,-2 0-15,0 12-16,1 9 16,-1 4 0,3 1 1,0-2-3,0-2 2,2-4-1,8-1-2,5-3-1,0-4 4,3-2 0,2-6-7,2-2 7,4 0-9,3-16-15,-1-5 0,-1-4-3,-2-3 0,-4 6-2,-1 2 25,-3 5 4,-3 3 0,-2 3 9,1 3 10,-1 6-11,3 0-2,2 0-4,-1 11 8,-1 5 4,-2 1 0,-5 2 2,-4 1 5,-1-3-12,-1-2 9,-2-5-11,0-1-3,0-4 1,0-2-5,0-3 0,1 0 6,1 0-1,3-12 5,1-13-10,7-6-1,4-2-3,0 0-20,1 4 13,-3 8 10,-5 8 1,-2 3 4,-4 7 8,2 3-5,4 0-7,2 0-8,4 5 8,1 5 3,1 1 2,-3 1 10,0 3-7,-3-1-4,-1 2 5,-1-1-8,-3 2 0,1-1 1,-1 3-2,2-1-43,-3-5-110,2-4-307</inkml:trace>
  <inkml:trace contextRef="#ctx0" brushRef="#br0" timeOffset="70171.9971">17842 2785 182,'0'0'75,"0"0"8,0 0 18,0 0-49,-84-4 3,63 4-26,-1 4-12,1 8-15,-1 0-1,1 5 6,4 1-5,2 1-1,6 4 12,3 1-8,5 0 0,1 0 10,0-3-9,6-4 1,7-5-7,5-3 0,0-5 7,5-4 8,-1 0 0,0 0 2,-2-13-11,1-7 5,-5-6-9,0-3 1,-5-7 4,-1-3-7,-4-5 0,-3-4 0,0-2 0,-3-3 0,0 1 0,0 0 4,-1 6 36,-8 8 1,0 9 4,3 13-8,1 7-9,2 9-22,3 4-6,0 34-20,0 17 13,0 17 5,0 0 2,5-6 0,7-6 4,4-7-9,6-8 5,7-8-47,2-8-18,5-8-45,1-11-221</inkml:trace>
  <inkml:trace contextRef="#ctx0" brushRef="#br0" timeOffset="70967.9919">19308 2358 280,'0'0'103,"0"0"-63,0 0 25,0 0 12,-97-42-26,76 35-21,3 4-6,-1 3-6,1 0-6,0 2-12,0 16-3,3 6 1,4 8 0,3 7-3,7 3 5,1 5-2,0-2 1,6-2 0,13-4-1,5-3-3,4-2 5,1-4 0,2-4 0,-1-3 1,-6-2-1,-5-2 2,-9-3-1,-3 0-1,-3-5 0,-4 0 7,0-1-2,-7 0-2,-13-2 13,-5-1-14,-1-3 5,-1-2-5,4-2-4,0 0-3,-2 0-30,-1 0-70,0 0-100,0 0-143</inkml:trace>
  <inkml:trace contextRef="#ctx0" brushRef="#br0" timeOffset="71494.9899">19492 2342 363,'0'0'93,"0"0"-82,0 0-11,0 0 0,0 0 0,0 0 0,97-19 2,-67 12-1,-1-1 8,0 1-9,-2 1 0,-4 1-1,-5 2-147,-6 1-98</inkml:trace>
  <inkml:trace contextRef="#ctx0" brushRef="#br0" timeOffset="71740.4593">19636 2330 338,'0'0'163,"0"0"-161,0 0 19,-10 84 56,10-41-16,0 3-15,0 3-13,0-3 20,0-2-18,0-3-17,0-3-10,0-4-8,0-1 2,0-4-4,0-5 2,0-7-41,0-6-23,0-4-96,0-7-121,-1 0 32</inkml:trace>
  <inkml:trace contextRef="#ctx0" brushRef="#br0" timeOffset="71925.8782">19542 2837 384,'0'0'172,"0"0"-162,0 0-6,0 0 2,0 0-6,0 0 28,64 0 3,-29 0-22,7-5 6,8 0-15,0-1 1,-3 2-1,-6 2-64,-10 1-111,-9-1-80</inkml:trace>
  <inkml:trace contextRef="#ctx0" brushRef="#br0" timeOffset="72515.99">20120 2341 294,'0'0'8,"0"0"-1,0 83 73,0-35 19,-5 3-15,1-3-29,-1-3 10,5-6-32,0-7-10,0-6-19,0-4 0,5-2-3,-1-4 0,-2-3-2,0-5-20,-1-4-45,-1-4-134,2 0-50,-2-18 30</inkml:trace>
  <inkml:trace contextRef="#ctx0" brushRef="#br0" timeOffset="72895.9909">20115 2366 101,'0'0'69,"0"0"89,0 0 26,0 0-32,0 0-67,0 0-63,-3-47-22,6 69-11,14 14 11,-1 9 3,1 2 10,-1 1-8,2-4 8,4-4-12,1-5 4,4-6 0,-1-5-4,1-6-1,-3-8 4,-4-2-3,-4-4 2,-2-4-3,-4 0 0,-3-1 10,-1-14-6,-1-6 5,-2-3-3,-3-3 10,0-3-2,0-4-10,0 0-3,-5-1 9,-4-1-10,0 1 0,2 4 0,1 4-22,4 6-18,2 3-17,0 5-95,0 5-234</inkml:trace>
  <inkml:trace contextRef="#ctx0" brushRef="#br0" timeOffset="73816.9921">21083 2257 389,'0'0'91,"0"0"-55,0 0-4,0 0 19,0 0-16,-83-78-9,65 78-11,-3 0-5,-1 6-6,-3 15-1,1 9-6,3 7 2,0 7-1,2 9 2,1 4 0,0 2 8,3-2 0,2-8-1,5-5 5,5-8-4,3-9-5,0-4-3,1-6-3,15-9 3,0-3 0,4-5 1,2 0 2,0-15-3,0-8-12,-2-2-5,-5-4-15,-8 0-4,-7 4-13,0 4 25,-4 6 20,-10 3-3,2 4 7,3 4 40,5 2 10,1 2-8,3 0-42,0 0-2,1 0-14,17 0 14,8 0 2,5 0 2,2 8-2,0 2 1,-2 5-1,-3 5 0,-4 2 4,-6 3-3,-8 0 0,-4-1 5,-2-1-3,-4-4 1,0-1-3,0-3-1,0-2-8,0-6-77,4-7-86,3 0-148</inkml:trace>
  <inkml:trace contextRef="#ctx0" brushRef="#br0" timeOffset="74538.7327">21406 2200 249,'0'0'117,"0"0"10,0 0-6,0 0-53,0 0-60,0 0-8,0 34 0,-3 5 3,-2 7 12,-1 5 2,-1 1-2,0 1 2,-1-5 15,2-5-19,1-8-1,3-6-6,2-7-5,0-5-1,0-6 1,0-5-4,7-3 0,8-3 3,10 0 9,8-6 3,8-9-3,2-2-8,-3 2 3,-4 2-4,-5 1 0,-5 2-22,-6 4-20,-4 3-51,-3 2-62,-4-2-122</inkml:trace>
  <inkml:trace contextRef="#ctx0" brushRef="#br0" timeOffset="75006.9937">21879 2189 350,'0'0'0,"0"0"-27,0 0 27,0 0 32,0 110 16,0-64 19,0 1 62,0-3-43,0-4-37,0-3-35,0-6-1,0-5-12,0-5-1,0-3 3,0-4-3,0-4 2,0-4-2,0-1-36,0-5-39,0 0-46,0 0 13,4-13 8,2-10-170</inkml:trace>
  <inkml:trace contextRef="#ctx0" brushRef="#br0" timeOffset="75260.9905">21864 2139 636,'0'0'64,"0"0"-52,0 0-12,0 0 0,0 0-2,86-69 0,-59 66 2,-3 3 0,-1 0 0,-3 0-2,-1 6 2,-2 5-11,-3 2-84,-4 2-63,-5 0-30,-5 4-57</inkml:trace>
  <inkml:trace contextRef="#ctx0" brushRef="#br0" timeOffset="75466.8118">21879 2389 62,'0'0'54,"0"0"82,0 0-25,0 0-31,0 0-11,100 0-49,-78 0-20,1 0 0,-9 2-1,-6 10-90,-8 1-89</inkml:trace>
  <inkml:trace contextRef="#ctx0" brushRef="#br0" timeOffset="75679.9911">21882 2680 195,'0'0'48,"0"0"58,0 0 5,0 0 6,106 21-32,-75-21-43,0 0-10,1-3-14,-4-5-17,2 1-1,-5-1-6,-4 2-70,-4 0-164,-8 2-152</inkml:trace>
  <inkml:trace contextRef="#ctx0" brushRef="#br0" timeOffset="77320.9906">23797 2067 199,'0'0'44,"0"0"-13,0 0 9,0 0 25,-83-12 4,69 12-3,0 17-54,0 10-10,-1 9 1,-1 11 1,1 5 27,1 7-15,1 3 5,4 2 1,5-4 9,4-4-1,0-4-5,3-9-11,12-8-2,6-6-12,4-7 2,2-7-7,2-9 8,4-6-3,3 0 8,2-20 11,3-8 5,-1-9-18,-1-4 9,-3-4-14,-6-4 3,-9 1 4,-9 1-3,-11 2-4,-1 0 14,-6 1-13,-17 1 4,-6 1-6,-4 1-1,2 8-21,0 8-34,2 11-30,5 12-80,-1 2-111</inkml:trace>
  <inkml:trace contextRef="#ctx0" brushRef="#br0" timeOffset="77637.9889">23859 2379 356,'0'0'191,"0"0"-90,0 0-35,0 0-28,0 0-38,0 0-12,18 31 5,-4-4 7,3 5 0,1-2 4,0 0-2,1-1-1,0-4-1,0 1 1,0-4 3,-3 1-4,1-4-18,-5 0-45,1-3-85,-2-5-44,0-5-58</inkml:trace>
  <inkml:trace contextRef="#ctx0" brushRef="#br0" timeOffset="78077.992">24250 2175 360,'0'0'100,"0"0"-93,0 0-2,0 0-2,-30 91 38,27-45 9,3 4-17,0 3 5,0-4-8,9-5-2,6-8-15,5-9-13,6-6-1,2-7 1,3-8 4,1-6 0,1 0 0,-2-12 11,-1-11 11,-6-2-21,-5-2 2,-7-2 2,-3 1 6,-6-5 14,-3-2-28,0 1-1,0-2 5,0 2-5,-2-3-9,2 0-24,0 2-52,0 4-192,5 5-146</inkml:trace>
  <inkml:trace contextRef="#ctx0" brushRef="#br0" timeOffset="78622.9919">24933 2133 311,'0'0'45,"0"0"-44,-4 91 39,4-51 68,0 4-21,0-4-42,0-2-20,0-2 6,5-4-13,-2-4 0,0-3-15,2-6-1,-1-2 2,1-5-4,1-6-23,1-5-60,2-1-80,2-6-8,2-16-90</inkml:trace>
  <inkml:trace contextRef="#ctx0" brushRef="#br0" timeOffset="79142.8696">25004 2130 440,'0'0'91,"0"0"7,0 0-31,0 0-33,0 0-17,0 0-16,53-61 0,-24 61-1,1 0 0,-1 7 4,-4 12-4,-6 6-1,-5 1-2,-8 3 3,-6 4-1,-3 2 2,-20 2-1,-6-3 1,-3-4-1,4-4-1,6-10 1,7-4 1,4-7 5,8-4-5,3-1 0,0 0 4,0 0-5,0 0 6,12 0 0,6 0-4,6 0-4,0 0 2,0 3-3,0 12 3,-4 3 6,-3 3 0,-4 0 2,-5 2-6,-4 0 8,-4-1-4,0-1-2,0 0 10,-12-1-4,-4-3 3,-1-4-5,0-3-8,-1-2 9,-3-5-9,0-3-11,0 0-9,-1 0-20,1-9-18,3-6-74,3-1-129</inkml:trace>
  <inkml:trace contextRef="#ctx0" brushRef="#br0" timeOffset="79497.442">25516 2016 307,'0'0'182,"0"0"-54,0 0-65,0 0-37,0 0-26,0 0-16,21-5 15,8 5 2,2 0 1,-1 0-1,-2 0 2,-3 0 0,-2 0-3,-5 0-3,-2 0-12,-4 0-85,-7 0-77,-4 0-47</inkml:trace>
  <inkml:trace contextRef="#ctx0" brushRef="#br0" timeOffset="79720.9765">25676 2035 23,'0'0'213,"0"0"-60,0 0-42,0 0-86,0 0 13,-36 98 9,30-56-9,0 5 8,0-2 6,-1 0-31,-2-4 0,3-2-16,0-1 5,3-5-5,0-1-4,1-4-2,-1-1-1,2-4-13,-5-2-14,2-6-55,-2-5-99,-2-2-29,-1-4-30</inkml:trace>
  <inkml:trace contextRef="#ctx0" brushRef="#br0" timeOffset="79890.8542">25506 2631 144,'0'0'314,"0"0"-130,0 0-87,0 0-94,0 0-3,0 0-1,28 0 1,4 0 14,5-7 2,7-2-15,0-3 2,0-1-3,-3-3-20,-2 3-45,-3 1-142,-10 1-117</inkml:trace>
  <inkml:trace contextRef="#ctx0" brushRef="#br0" timeOffset="80378.5465">26171 2061 379,'0'0'31,"0"0"-31,0 0 4,0 0 5,0 0 10,111-29 18,-71 19-15,-1-2 3,-3 0-17,-7 2-4,-5 2-4,-9 3-68,-8 2-180</inkml:trace>
  <inkml:trace contextRef="#ctx0" brushRef="#br0" timeOffset="80614.9915">26322 2034 387,'0'0'169,"0"0"-164,-15 78 34,12-39 41,2 3-15,1 1-27,0 2-18,0-5 15,0 1-23,6-3-8,-2-2 1,3 0-5,-4-3 1,-1-3-1,-2-3-29,1-7-15,2-7-59,3-7-168,3-6-125</inkml:trace>
  <inkml:trace contextRef="#ctx0" brushRef="#br0" timeOffset="82442.0081">27769 1917 137,'0'0'182,"0"0"-94,0 0-1,0 0-42,-88-42-8,67 39-10,-1 3-10,1 0-10,-3 0 1,-3 13-8,0 10 0,-1 7-3,0 10 6,4 10-2,1 7 1,6 2 5,6-2 3,3-4-3,7-9 2,1-5-5,0-6-2,11-8 3,11-4-3,5-4-1,4-7 3,2-5-3,3-5 8,-3 0-5,-5-8 1,-4-4 4,-11-4-8,-2-1-1,-4-2 0,-6-4-8,-1 4 5,0-1-10,-4 2 13,-9 4-1,2 2 7,1 3-2,4 2 10,4 1-4,2 0 0,0 1-10,2 0-3,19 2 2,7 3-7,3 0 5,2 0 3,-3 16-4,-6 3 3,-6 2-1,-6 2 2,-8-1-1,-4 1 1,0 0-5,0-1-1,-4 1-24,-7-4-49,4-3-94,1-8-84</inkml:trace>
  <inkml:trace contextRef="#ctx0" brushRef="#br0" timeOffset="83057.9887">28150 1903 529,'0'0'103,"0"0"-103,0 0 2,0 0-2,-16 113 50,3-57 20,1-1-38,0-2-7,5-6-8,1-8 5,1-6-6,1-8-16,2-5 2,0-6 1,2-6-3,0-3 0,0-3 0,0-2 3,0 0-2,0-2 3,0-17-2,13-9 1,2-8-3,4-6-5,-3-4-1,1-7-1,-5-3 5,0 2 2,-2 1 0,2 8-1,-1 6 1,1 6 0,-2 10 0,-2 8 1,-5 9-2,0 6 1,3 2-10,2 22-4,3 17 2,1 11 12,-5 7 9,-4 4-1,-1-2 14,-1-6-9,1-8 2,-1-8-1,2-4-13,2-6 0,-2-1-1,1-6 1,1-4-2,0-4-44,0-8-23,-4-6-62,1 0-205</inkml:trace>
  <inkml:trace contextRef="#ctx0" brushRef="#br0" timeOffset="83223.9895">28167 2248 420,'0'0'83,"0"0"-83,0 0 0,0 0 0,0 0 0,102-12-4,-78 12-59,-3-2-180</inkml:trace>
  <inkml:trace contextRef="#ctx0" brushRef="#br0" timeOffset="84132.3012">28618 1947 318,'0'0'61,"0"0"-49,0 0-8,0 0 42,82-3-9,-37-8 10,3-1 2,-3 2-12,-6 0-31,-7 5-5,-8 0-2,-3 4-87,-5 1-102,-8 0-92</inkml:trace>
  <inkml:trace contextRef="#ctx0" brushRef="#br0" timeOffset="84393.9902">28800 1921 250,'0'0'81,"0"0"-81,0 0 0,-6 77 108,3-32-15,0 5-15,1-2-26,1-4-10,1-5-21,0-3-15,0-3-4,0-3 1,0-3-2,0-4-1,4-4-10,6-4-51,4-7-73,4-7-38,5-1-89</inkml:trace>
  <inkml:trace contextRef="#ctx0" brushRef="#br0" timeOffset="84682.2377">29146 1918 522,'0'0'86,"0"0"-56,0 0-30,0 0 8,-3 77-5,2-27 30,-1 0 0,1-1 2,1-4-22,0-6-7,0-4 5,0-3-11,0-6 1,0-2-1,0-3 0,0-4-5,0-5-34,0-6-47,0-4-98,1-2-119</inkml:trace>
  <inkml:trace contextRef="#ctx0" brushRef="#br0" timeOffset="84918.3745">29166 1897 299,'0'0'137,"0"0"-65,0 0-61,0 0-6,0 0 3,80-57 11,-50 53 0,4 1-8,-3 3-5,-4 0-6,-4 0-2,-5 3-51,-6 10-73,-9 5-28,-3 0-34</inkml:trace>
  <inkml:trace contextRef="#ctx0" brushRef="#br0" timeOffset="85111.6448">29178 2157 92,'0'0'108,"0"0"-6,0 0-39,94-34 6,-71 29-43,0 4-17,-6 1-8,-4 0-1,-9 8-112,-4 8-82</inkml:trace>
  <inkml:trace contextRef="#ctx0" brushRef="#br0" timeOffset="85303.9893">29150 2398 241,'0'0'2,"0"0"13,0 0 57,0 0 0,0 0 17,110 11-34,-66-11-21,3 0-18,0-9-9,-2 0-7,-3 0-82,-5 1-125</inkml:trace>
  <inkml:trace contextRef="#ctx0" brushRef="#br0" timeOffset="85973.991">30114 1815 436,'0'0'108,"0"0"-29,0 0-30,0 0-49,0 0 1,-53 109 1,47-52 8,4 7 14,2-1-17,0-3-1,5-7 2,8-8-7,8-9 0,3-4-1,4-10 0,2-4 1,1-8 2,1-5 3,1-5 8,1 0-14,0-13 5,-1-11-1,-2-7 3,-1-6 2,-6-7-3,-3-6-1,-9-2 0,-6-4-2,-6 2-3,0 4 0,-2 8-3,-10 9-6,1 10-24,2 8-14,1 8-44,0 5-125</inkml:trace>
  <inkml:trace contextRef="#ctx0" brushRef="#br0" timeOffset="86688.5744">30814 2539 257,'0'0'93,"0"0"-87,0 0 33,0 0 11,0 0-9,0 0-15,8-8 1,2-6-19,3-3-7,-1-2 2,-3-5 1,0 0 2,-4 1-4,-4 5 0,-1 8 1,0 5 16,0 5 32,0 0-4,0 12-47,0 13-1,-4 4 1,-2 2 0,5-3 6,1-2 6,0-6-11,0-2-1,0-5 0,10-2-6,0-4-5,4-6-39,2-1-71,-1 0-240</inkml:trace>
  <inkml:trace contextRef="#ctx0" brushRef="#br0" timeOffset="86877.8516">30959 2232 516,'0'0'112,"0"0"-108,0 0-4,0 0-107,0 0-28,0 0-43,-30-22-33</inkml:trace>
  <inkml:trace contextRef="#ctx0" brushRef="#br0" timeOffset="87946.8522">29984 1703 78,'0'0'53,"0"0"23,0 0-32,0 0 1,0 0-24,0 0-6,16-59 19,-9 44 33,2 0-9,0 3-15,0 1-12,3 3-23,-2-2-5,1 4-3,0 4 3,-3-1-3,0 3 0,-1 0-4,5 8 4,0 12 8,3 5 23,-2 0 4,-1-4-26,3-5 3,-1-4-10,2-4-1,-1-4 1,4-2 1,2-2 6,4 0 8,4-9-3,1-8-6,1 1-8,-4-4 0,-2-1 6,-1-3-1,-5-2 3,-4 2-6,-2 2-1,-6 4-2,-3 3-56,-2 4-159,-2 6-251</inkml:trace>
  <inkml:trace contextRef="#ctx0" brushRef="#br0" timeOffset="88512.9883">31318 2143 829,'0'0'0,"0"0"-13,0 0-11,0 0-49,0 0-246,0 0-67</inkml:trace>
  <inkml:trace contextRef="#ctx0" brushRef="#br0" timeOffset="671750.8799">22099 171 92,'0'0'71,"0"0"-9,0 0-5,0 0-12,0 0-10,0 0-14,0 0 2,0-2-8,0 2-6,0 0 0,0 0-9,0 0-17,-1 0 5,1 5 12,0 11 3,-3 8 1,3 8 9,-1 5 0,-2 2-6,0 1 6,0-1 0,0-2-10,3 1 1,-2-2-4,2-3 2,-1-1 6,1-5-3,0-5-4,0-1 3,0-5-4,0-1-1,0-3-8,0-3-18,-2-3-15,-1-2-73,0-4 4,-1 0-45</inkml:trace>
  <inkml:trace contextRef="#ctx0" brushRef="#br0" timeOffset="672434.918">21897 319 106,'0'0'47,"0"0"-8,0 0 2,0 0-11,0 0-11,0 0-5,0 0 5,4 0 3,5 0-19,3 0 4,3 0-7,4 0 5,7 0-1,2 0 0,3 0-4,2 2 5,0 3-2,0-1-1,1 1-2,-1 0 0,-3 0 1,-2 1 4,-5-1-6,-5 1 1,-2-1-1,-4-3 1,-2 1-3,-1-1-8,-3-1-28,0-1-18,-1 0-32,-2 0-64</inkml:trace>
  <inkml:trace contextRef="#ctx1" brushRef="#br0">10292 5318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8:55:02.1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13594 908 14,'0'0'97,"0"0"-67,0 0-1,0 0 25,0 0-11,0 0 10,0-26-9,0 25-12,0 1 2,0 0-9,0 0-11,0 0 5,0 0-19,0 0-5,0 0 3,0 0-9,0 0 9,0 12 2,-4 5 4,-2 4-3,1 3 1,1 0-1,-1 5 3,2-1-1,1 4-3,0 1 0,-1-2 2,3 2-9,0-2 5,3-4 2,12 0-7,1-3 16,4-1-11,2-4 2,-4-4 0,6-3 2,-2-4-2,2-5 0,-3-3 8,3 0-8,-1-3 5,1-12-5,-1-8 4,1-3-3,-2-4-1,-4-3 0,-2-2 6,-5 1 4,-2 2-10,-5 0 4,-4 4-1,0 1 37,0 1-25,0 4 7,-8 2 11,0 7-26,5 2-2,-2 5-5,2 4-11,2 2 6,-1 0-62,1 0-54,1 7-61,0 3 44</inkml:trace>
  <inkml:trace contextRef="#ctx0" brushRef="#br0" timeOffset="463.5605">14142 917 89,'0'0'137,"0"0"-101,0 0 22,0 0 18,0 0-13,0 0-20,0-13-43,0 29 0,0 13-4,0 7 12,0 2-8,0-1 5,-2-2 6,2-2-11,0-3 0,0-2 0,0-2 2,0 0-2,2-2-41,1-3-23,-2-5-53,-1-7-32</inkml:trace>
  <inkml:trace contextRef="#ctx0" brushRef="#br0" timeOffset="944.4836">14148 1002 86,'0'0'64,"0"0"2,0 0 17,0 0-54,10-80 53,-9 78-33,1 2-38,6 0-11,1 8-8,5 14 8,1 7-3,0 4 11,0 2-6,1-1-2,1 1 10,2-2-10,-1-1 0,0-1 0,1-5 1,1-4 4,2 1-5,-1-5 0,-3-4 3,-3-4-3,-9-5 4,-1-5-2,-2 0 24,1-8-5,5-15 15,-2-3-36,-1-6 9,-1-3-7,1-1 0,-6 0 5,0-2 12,0 1-10,0 1-6,0 1-3,0 2 7,0 4-11,0 8 4,0 2 0,0 9-2,0 8-16,0 2-38,0 0-70,0 0-86,3 13 118,3 4-29</inkml:trace>
  <inkml:trace contextRef="#ctx0" brushRef="#br0" timeOffset="1334.4744">14676 911 60,'0'0'157,"0"0"-106,0 0 4,0 0-3,0 0-50,0 0 8,37-9-7,-9 4 11,2 1 14,-2 0-24,-3 1-4,0-1 0,0 4 1,0-1-8,-2-1 6,-7 1-36,-3 1-22,-8 0-61,-5 0 1</inkml:trace>
  <inkml:trace contextRef="#ctx0" brushRef="#br0" timeOffset="1604.0687">14832 913 55,'0'0'64,"0"0"-7,0 0-35,0 0-9,0 0 0,0 0 29,0 97-23,0-70 23,2-1-29,2-2 2,1 0-13,-1 0 0,-1-1 2,0 0-3,1-2 1,0-2-4,-3 1-4,1-2-10,-2 0-39,0-1-10,-6-4-12,-6-1-17</inkml:trace>
  <inkml:trace contextRef="#ctx0" brushRef="#br0" timeOffset="1820.2395">14759 1328 4,'0'0'134,"0"0"-53,0 0-6,0 0 13,0 0-21,0 0-37,26-30-20,-3 27-3,6 0-1,-1 2-5,0 1-1,1 0 0,-5 0-4,1 0 1,-4 1-50,-3 5-31,1 0-26,2-2 4,0 0 70</inkml:trace>
  <inkml:trace contextRef="#ctx0" brushRef="#br0" timeOffset="2390.396">15159 911 178,'0'0'86,"0"0"-37,0 0-49,0 0 2,0 0 4,0 0-2,46 68 41,-31-35-38,2 2 19,-5 1 3,1 2-15,-1-2 12,0-5-15,3-1-2,-5-6-3,2-6-2,-1-1-4,-4-5 0,2-4 5,-2-4 0,-1-3-4,1-1 12,0 0 29,3-8-25,2-10 5,1-7-22,-2-3 8,0-6 9,-1-2-15,-1-1 0,-3-1 5,-1 1 0,-4 4-7,1 2 0,-1 7 5,-1 9-5,2 3 0,-2 8 0,1 0-4,-1 3-60,0 1-68,0 0-105,0 11 68</inkml:trace>
  <inkml:trace contextRef="#ctx0" brushRef="#br0" timeOffset="2821.276">15658 952 41,'0'0'98,"0"0"-31,0 0 4,0 0 2,0 0 23,0 0-18,0-20-37,0 20-41,0 6-3,0 18-17,0 6 19,1 5 1,2 1 18,0-3-15,0-3-2,0-1 4,1-3 0,1-4-5,1 1 0,1-4 1,1-1-3,-4-3-7,-1-1-19,0-2-18,-1-3-23,1-3-14,-2-5-44,1-1-83</inkml:trace>
  <inkml:trace contextRef="#ctx0" brushRef="#br0" timeOffset="3109.6906">15752 908 175,'0'0'62,"0"0"-3,0 0-48,0 0 13,0 0 14,26-78-11,-15 72 1,1-2-24,2 5-3,3 1 3,5-2-1,2 1-3,0 1 0,3 2-2,-5 0-5,-1 2-1,-6 12-30,-6 1-31,-2 3-63,-7 2-25</inkml:trace>
  <inkml:trace contextRef="#ctx0" brushRef="#br0" timeOffset="3411.0254">15683 1119 13,'0'0'186,"0"0"-143,0 0-22,0 0 16,0 0 15,0 0-13,71 0-13,-50 0 17,0-3-33,0 3-7,0-2 0,3 2 3,-3 0-6,-5 0 0,-1 7-42,-9 6-17,-4 0-14,-2 5-10,0 1-4,-8-1 42,-8-2-23,-2-1 43</inkml:trace>
  <inkml:trace contextRef="#ctx0" brushRef="#br0" timeOffset="3611.5601">15759 1313 11,'0'0'77,"0"0"1,0 0-34,0 0 14,0 0-45,0 0 0,-10 21 25,24-16 22,3-1-9,2 1-48,2-5 3,2 0 10,-1 0-9,3 0-6,0 0 3,1-2-3,-2 0-2,0 1-39,-2-1-75,6 1-42,4-3-11</inkml:trace>
  <inkml:trace contextRef="#ctx0" brushRef="#br0" timeOffset="4034.6532">16320 910 69,'0'0'238,"0"0"-157,0 0-43,0 0 5,0 0-43,0 0 0,9 45 20,-6-11 3,-1 1 18,-2 0-26,0-4-6,0 1 0,0-4-9,0 1 0,0-3 6,1-3-6,1-1-4,0-4-40,-2-3-59,2-1 26,-2-6-42,0-5-8</inkml:trace>
  <inkml:trace contextRef="#ctx0" brushRef="#br0" timeOffset="4567.172">16373 755 137,'0'0'138,"0"0"-50,0 0-21,32-77 48,-23 71-79,-2 1-1,7 5-34,2 0 12,2 0-21,3 8 8,0 12 0,-2 5-5,-5 4 4,-4 3 1,-7 2 0,-3 1-15,0-1 13,-19-2-10,-8-1 7,-3-5 5,-1-2-55,5-6 26,8-7 23,5-6 5,9-5 1,1 0 8,3 0 4,0 0 35,0 0-47,0 0-5,3 2 1,11 4 4,7 0 0,5 3 13,1 2-8,-2 2 8,0 2-7,-4 3-6,2 2 0,-7 1 4,-3 0-9,-2 0 5,-2 0 0,-5 0 1,1-2-1,-2-3-16,-2-1-42,1-4-18,-2-6-66,0-3-47</inkml:trace>
  <inkml:trace contextRef="#ctx0" brushRef="#br0" timeOffset="5185.2631">17024 863 99,'0'0'95,"0"0"-9,0 0 4,0 0-19,0 0 3,0 0-27,-10-87-30,-1 74-3,-2 5-13,-4 5 6,-3 3 1,-2 0-8,-3 0-6,1 10 6,8 2 7,4 2-4,6 0-3,6 6-9,0 4 7,0 4-5,8 0 2,9 1 5,6-1 0,1 0 9,1-3-9,2 0 0,-5-2 2,-2 0 5,-2-2-8,-6-3 1,-1-1 0,-5-3 0,-3-3 0,0 1 0,-3-2 0,0 0-3,0-1 3,0 0 0,-4-3-2,-4-2 2,-5-1 6,0 0 3,-8-3-9,-3 2-29,3-1 8,-4 1-79,1-1-105,3 2 9</inkml:trace>
  <inkml:trace contextRef="#ctx0" brushRef="#br0" timeOffset="5840.2866">17441 839 187,'0'0'120,"0"0"-43,0 0-24,0 0 39,0 0-41,0 0-44,-20 12-7,2 30 9,-4 11 3,2-2-9,2-7 0,5-4-2,4-5 0,2-5-1,2-1 1,1-5 4,-1-5-5,0-4 0,1-4-6,4-7-8,0-2-49,0-2-16,0 0 25,9-17-14,2-5-65,-2-4-48</inkml:trace>
  <inkml:trace contextRef="#ctx0" brushRef="#br0" timeOffset="6134.318">17482 813 22,'0'0'76,"0"0"14,0 0 18,0 0-25,0 0-25,0 0-35,58-25-17,-44 53 34,-1 11-15,-3 6 20,-2 4-8,-5-3-19,-1-4 11,-1-2-12,2-6-15,2-2 8,2-2-5,-1-1-5,1-5 0,0-4 1,-3-1-3,-1-6 2,-3-7-14,0-4-42,0-2-86,0 0 40,0-13-277</inkml:trace>
  <inkml:trace contextRef="#ctx0" brushRef="#br0" timeOffset="6319.2411">17470 1078 144,'0'0'136,"0"0"-41,0 0-61,0 0-33,0 0 31,0 0-9,88-18-14,-55 17 3,2-3-5,-3 1-9,-3 1 2,-6 2-82,-6 0-72</inkml:trace>
  <inkml:trace contextRef="#ctx0" brushRef="#br0" timeOffset="6758.0882">17902 853 323,'0'0'118,"0"0"-33,0 0-56,0 0 1,0 0-30,0 0-17,0 28 3,0 9 14,0 7 20,-11 0 17,0 0-25,1-5 2,3-5-8,2-2 9,2-5-16,3-6 1,0-1 0,0-4 2,3-2 6,8 4-8,5-3 0,2-4 8,6-4-5,4-7 7,2 0-3,0 0 8,0-3-9,-4-4-6,0 0 0,-5 1-16,0 3 5,-6 2-51,-2 1-82,-6-3-96</inkml:trace>
  <inkml:trace contextRef="#ctx0" brushRef="#br0" timeOffset="8146.0494">19323 703 84,'0'0'95,"0"0"-18,0 0 24,0 0-21,0 0-23,0 0 1,-18-42-36,12 42 0,-5 0-22,-5 0 0,-4 18 5,-7 9-5,-1 8 5,-1 8 3,2 9-7,5 1 2,7-1-3,6-1 0,6-4 9,3-3-5,0-5-4,12-1 0,7-7 0,3-4 0,0-7 0,5-7 3,4-5 2,5-8-3,7 0 16,3-15-12,2-9-1,-5-5-5,-8-4 0,-10-3 3,-9-3 10,-10-2 0,-3-6 5,-3-1-13,0-3 0,-4-2-6,-13 2 1,-1 9 0,-3 9-17,-2 11 17,-4 9-32,-6 10 17,-1 3-62,-1 0-26,4 5-7,7 14-10,3 9-40</inkml:trace>
  <inkml:trace contextRef="#ctx0" brushRef="#br0" timeOffset="8424.7335">19238 940 9,'0'0'58,"0"0"49,0 0-18,0 0-16,0 0-3,0 0-46,91 66 53,-74-42-50,0 0-27,0 0 28,2 0-28,-4-3 4,5 3-4,-4 0 6,-4 2-6,0-2 0,-2-1-32,-2-5 26,1-2-66,-2-2-12,-1-4-13,0-2-93</inkml:trace>
  <inkml:trace contextRef="#ctx0" brushRef="#br0" timeOffset="9048.2022">19795 851 111,'0'0'105,"0"0"-42,0 0-33,0 0 19,0 0-37,0 0-12,0 4-26,-4 27 26,1 11 20,-2 3 17,2 2-16,3-7 6,0-2-10,1-7-2,16-3-14,2-4 0,4-5 15,2-5-16,0-7 9,0-4 9,4-3-15,-2 0 17,3-13-15,-3-5-3,-5-4 7,-6 1-5,-7-1 9,-1-5 20,-2-3-17,-2-4-9,-1-1-7,-3-5 3,0-4-6,0-3 4,1 1-1,2 9 0,0 11-19,-1 14-14,-2 7-16,0 5-56,0 4-111</inkml:trace>
  <inkml:trace contextRef="#ctx0" brushRef="#br0" timeOffset="9712.1986">20317 833 206,'0'0'121,"0"0"-14,0 0-20,0 0-19,0 0-49,0 0-19,0 35-20,0 2 13,-7 8 7,-6 0 21,-2 2-8,-1-3-4,4-7 12,2-2-16,2-5-5,4-4 0,1-7 10,1-4-15,1-6 5,1-6 0,0-3-9,0 0 18,0-4-9,1-17 0,7-9-33,5-7 28,4-2-24,-1 0 21,0-3-4,1-1 16,-2-1-4,1 0 0,-2 3 4,-4 7 0,0 7 25,-2 7-13,-2 8 34,-1 8-43,-2 2 4,1 2-11,3 0-20,4 20 18,5 10-2,-1 9 4,1 3 0,-2 2 6,1-4-6,-5-2 0,1-3 5,-3-5-9,-3-2 4,0 1 0,-4-3-2,-1-1 7,0 0-10,0-2-4,-11-5-155,0-7 61,0-11-125</inkml:trace>
  <inkml:trace contextRef="#ctx0" brushRef="#br0" timeOffset="9912.7469">20363 1045 66,'0'0'179,"0"0"-87,0 0-42,0 0-48,0 0 7,0 0-9,60-9 11,-38 9-7,0 0-4,0 0-6,-5 0-26,0 0-142</inkml:trace>
  <inkml:trace contextRef="#ctx0" brushRef="#br0" timeOffset="10783.8044">20724 920 49,'0'0'71,"0"0"33,0 0 16,0 0-49,0 0 14,0 0 12,0-34-49,0 34-5,0 0-43,0 0-11,0 18 8,6 9-11,-1 9 14,-2 3 0,-3 0 4,0 0-4,0-4 0,0-4 0,0-2 7,0-6-5,0-7-2,0-4 0,0-6-7,0-3-2,0-3-12,0 0 21,0-6-12,0-10-9,0-8-30,0-2 0,5-2 16,0-4 18,-1-2-15,1 0 28,-1-2 1,1 0 6,-2-2 6,4 5 16,-1 5-5,0 3 31,0 11-15,-3 4 10,-1 7-5,-1 3-34,5 0-7,2 17-11,7 14-4,1 9 13,5 6-3,-3 1 5,1-5 2,1 0 1,-1-6-3,-1-4 0,-2-3 5,-1-7-6,-3-5 1,-3-6 0,0-4 5,-5-6-5,1-1 7,-1 0 3,3-8 10,3-13 10,-1-5-24,-3-5-5,-2-2 17,-2-1-18,-2-2 9,0-2-9,0-3 2,0 4-4,4 1-2,2 4-19,-3 9 15,-1 10-31,-2 8-16,0 5-46,0 0-128,0 11-20</inkml:trace>
  <inkml:trace contextRef="#ctx0" brushRef="#br0" timeOffset="11184.2405">21212 825 213,'0'0'94,"0"0"-4,0 0 0,0 0-3,0 0-24,0 0-59,-2-6-8,8 6-1,15 0 5,10 0 7,10 5-4,7 3-1,4-3 4,0 0 2,-7-2-16,-5 0 8,-10-1-58,-10 2-25,-7-1-17,-6-3-58,-7 0-52</inkml:trace>
  <inkml:trace contextRef="#ctx0" brushRef="#br0" timeOffset="11453.8002">21384 889 69,'0'0'130,"0"0"-126,0 0-2,0 0 35,-2 77 28,2-52-19,0 2-11,0-1-17,0-1-1,0-1-8,0-1-9,0 0 5,2-2-3,1-2-1,1 1-1,-3-4-44,1-3-24,-2-3-124</inkml:trace>
  <inkml:trace contextRef="#ctx0" brushRef="#br0" timeOffset="12534.533">21815 798 43,'0'0'143,"0"0"-47,0 0-2,0 0-3,0 0 12,0 0-66,0-6-13,0 6-24,0 3-21,-3 20 21,-5 5 4,1 8-3,1 4 9,2-3-1,4 2-9,0-3 0,0-4 3,0-2-4,10-1 1,2-4 0,1-4 1,1-3 3,-1-5-4,3-6 0,2-4 0,-1-3 16,4 0-16,-3-7 1,4-13 21,-4-4-12,1-5-10,-1-1 2,-4-1 12,-1-4-10,-6-1-4,-2-3 0,-2 0 8,0 1-3,-3 0-5,0 5 0,0 6-2,0 7-10,0 10 7,0 9-24,0 1-9,0 0-159,0 18-27,0 1 38</inkml:trace>
  <inkml:trace contextRef="#ctx0" brushRef="#br0" timeOffset="13390.0255">22268 827 267,'0'0'118,"0"0"-48,0 0 41,0 0-32,0 0-46,0 0-33,3-6-5,-3 35-4,0 11 5,0 5 4,-4 0 0,-1-1 3,2-3-3,0-6 7,3-6 0,0-1-7,0-4 0,0-3 2,0-6-10,0-5 8,0-4 0,0-4-4,0-2-24,0 0 28,0-8 0,0-13-4,3-9-1,5-4 3,-1-6 2,3-3-6,0-1-3,-1-1 7,2 0-1,0 4 5,0 3-2,0 5 1,0 9 9,-4 8 41,-1 5-43,2 5 7,-1 2-15,2 4 4,3 0-11,3 4-1,3 21 8,-2 9-7,-1 5 8,-4 0-1,-5-3 0,-2-6-4,-1-2 3,0-5 1,-2-4 0,-1-6 1,2-5 5,-1-4-6,1-3 0,1-1 8,1 0-8,4-13 5,4-8-4,1-6-2,1-1-11,-1-2 12,1-1 0,0 2 1,-1 3-3,0 5 2,-4 4 0,-2 7-2,-2 9 2,2 1-4,-1 0-1,3 15-18,2 9 22,-1 7-6,-4-2 7,-2 6 4,-4 0-4,0-2 2,0-2 5,0 0-1,0-3-6,0-2 0,0-3 1,0-4 6,0-4-7,0-3 2,2-4-2,7-5-40,4-3-56,4 0-77</inkml:trace>
  <inkml:trace contextRef="#ctx0" brushRef="#br0" timeOffset="14693.1471">23972 714 87,'0'0'117,"0"0"-25,0 0-16,0 0 0,0 0 15,0 0-75,-64-78 6,44 78-22,-5 0 5,-6 0 2,-5 16-7,-1 9-2,0 6 2,4 6-2,3 6 2,5 3-5,3 7 11,5-2-3,6 0 2,3-3 1,8-4-5,0-4-1,14-3 0,8-2 5,7-7 3,1-5 3,2-7-11,4-7 2,-1-7 10,1-2-5,-4-2 3,-3-14 0,-9-4-9,-4-6 5,-6 0-6,-7-2-7,-3 0 6,0 3-8,-15-2-4,-2 4 9,-5 2 4,3 1 5,4 5-5,2 3 7,7 4-7,4 4 2,2 1 0,0 2-2,0 1-10,5 0 4,15 0 3,10 0 3,5 0-2,-1 0 2,-1 4 0,-6 6-4,-5 4 3,-7 1 1,-3 5-4,-6-2-10,-5 1 10,-1 2-3,0-1 7,0 1-1,0 0 5,0-2 3,0-3-7,0-6-33,0-2-5,0-4-77,0-4-74,9 0-14</inkml:trace>
  <inkml:trace contextRef="#ctx0" brushRef="#br0" timeOffset="15325.8312">24391 766 245,'0'0'124,"0"0"-66,0 0-44,0 0-14,0 0 0,-23 94 12,7-47 28,0-1 36,3-4-75,2-6 14,4-5-15,1-3 8,3-2-8,-2-3 0,2-1 0,0-5 9,-1-4-3,3-5-6,1-7 0,0-1-47,0 0 47,0-12 0,0-9-17,0-6-3,5-3-9,0-2 28,2-1 1,-1-3-3,0-3 0,3-3 3,2-5 0,1 0 25,7 5-14,-1 6 0,-5 12 27,-2 11-37,-4 7 48,-2 2-43,2 4-1,4 0-10,5 14-13,2 12 16,0 8 2,-2 13 0,-2 2 0,-4 1 1,-1-5 13,-6-4 7,-2-5-16,-1-3-5,0-4 0,0-3 9,0-4-9,0-4 0,0-3 3,0-4 1,0-7-4,0-2-36,0-2-55,-4-5-3,-2-17-270</inkml:trace>
  <inkml:trace contextRef="#ctx0" brushRef="#br0" timeOffset="15526.3685">24372 962 203,'0'0'165,"0"0"-127,0 0-31,0 0-7,0 0 15,80-13-9,-50 10-6,-3 0 0,0 3-13,-6 0-37,-8 0-136</inkml:trace>
  <inkml:trace contextRef="#ctx0" brushRef="#br0" timeOffset="15827.1898">24705 729 194,'0'0'215,"0"0"-170,0 0-16,0 0-19,0 0-8,0 0 19,91-6-8,-55 6-4,7 0 11,0 0-11,3 0-8,-4 0-1,-6 0-16,-8 0-24,-10 1-72,-9 4-14,-9-2-44</inkml:trace>
  <inkml:trace contextRef="#ctx0" brushRef="#br0" timeOffset="16081.1403">24909 719 66,'0'0'119,"0"0"-75,0 0 8,0 0 36,-30 111-4,21-72-37,0 0 1,2-4-28,2-4-18,4-2 14,-1-5-8,2 0-8,0-2 0,0 0 6,0-4-5,0-3-1,0-4-95,2-6-66,8-5-108</inkml:trace>
  <inkml:trace contextRef="#ctx0" brushRef="#br0" timeOffset="16428.7004">25176 742 366,'0'0'60,"0"0"-60,0 0-19,0 0 12,0 0 7,13 113 53,-13-64 3,0-4-6,0-3-16,-7-6-3,0-4-24,2-4 3,2 2-10,0-3 0,-1 0 3,1-2 1,0-7-4,1-5 0,2-5-52,0-5-28,0-3-125,0 0-51</inkml:trace>
  <inkml:trace contextRef="#ctx0" brushRef="#br0" timeOffset="16745.1356">25234 719 254,'0'0'147,"0"0"-100,0 0 0,0 0-26,0 0-2,0 0 9,99-56-23,-78 51 3,-1 5-8,0 0 0,-5 0-2,1 0 2,-4 0 0,-1 2 0,-3 4-60,-3 3 12,-5 1-10,0 3-54,0 3 11,-10 1-60</inkml:trace>
  <inkml:trace contextRef="#ctx0" brushRef="#br0" timeOffset="16967.8438">25172 974 13,'0'0'56,"0"0"7,0 0 31,0 0 0,0 0 6,0 0-27,74 11-44,-44-11 17,0 0-40,-8-1-4,-4 1-2,-4 0-3,-4 0-29,-4 0-66,-3 7-52,-3 0-43</inkml:trace>
  <inkml:trace contextRef="#ctx0" brushRef="#br0" timeOffset="17214.9386">25122 1230 145,'0'0'56,"0"0"-14,0 0 22,0 0-18,0 0 44,0 0-32,66 3-46,-41-3 34,2 0-38,0 0-1,0 0-6,0 0-1,-2-1-34,-1 1-103,1-4-86</inkml:trace>
  <inkml:trace contextRef="#ctx0" brushRef="#br0" timeOffset="17785.3239">25874 717 85,'0'0'77,"0"0"66,0 0-50,0 0-50,0 0 22,0 0-27,-55-74-1,40 73-28,-1 1-6,1 0-1,3 0 7,-1 3-10,0 10 1,0 6-15,3 3 13,1 8-3,4 9 5,5 4-6,0 3 1,5-1 5,11-3 0,3-6 3,1-1 10,-1-6-13,-5-5 1,1-2-1,-5-1 6,-4-1-6,1-1 0,-4 1-1,-3-5-5,0-1 6,0-2 0,0 0 18,-6-3-6,-4 0 17,-3 0-23,-7-3-4,-6 0 12,-7-3-9,-5-3-5,-2 0-26,-3 0-88,3-12-104</inkml:trace>
  <inkml:trace contextRef="#ctx0" brushRef="#br0" timeOffset="21255.2169">13567 1623 64,'0'0'93,"0"0"-80,0 0-1,0 0-12,0 0-1,0 0 1,14 6 1,-7-5 34,3 1-1,1 1-17,0-1 10,3 1-14,1-2-7,3 1 16,3-2-14,3 0 3,0 0-7,1 0 1,2 0-5,-3 0 0,3 0 0,1 0 6,1 0-5,-1 0-1,0 0 0,1-2 4,-1 1-5,-1-1 1,-2 1 0,-2-1-3,-3 2 7,0 0-4,-4 0 0,2 0 0,-4 0-1,2 0 1,-1 0 0,9 0 0,4 0 1,12-2 0,8-2-1,5-2 3,0 2 0,1 0 3,-2 1 0,0 0 2,3 2-7,5 0 3,1 1-3,3-2 1,4 1 4,1-2-3,2-1-2,-3 1 2,1 0-3,-2 0 0,-1 1 0,-7 2 6,0 0-9,1 0 3,-1 0 0,5 0 0,-1 0 1,0 0-1,0 0 0,2 0 1,0 0-1,1 0 0,-5 0 0,-1 0-2,-7 0 3,-2 0-1,-2 1 0,-4 2 5,3 0-7,-3 0 2,-1 0 0,0-1-3,-1 1 6,-1-2-3,-2 1 0,2-1 2,0-1-4,3 1 2,-1 1 0,4-1-1,0 1 2,-3-1-1,-1 3 0,-3-3-2,-1 2 2,1 0 0,3-1 1,2 0-1,-1 0 0,2 1 0,-2-1 0,0 1 3,-3 1-7,-2-2 4,3 1 0,-2-2 1,1-1-1,-1 0 0,1 0-2,-1 0 9,0 0-8,-2 0 1,-2 1 0,-2-1-4,-1 2 5,3-2-1,-3 0 0,5 0 3,2 0-6,0 0 3,3 2 0,-4-1-1,1 1 1,-2-2 0,2 0-1,2 1 3,0-1-2,5 0 0,0 0 2,4 0-7,0 0 5,-3 0 0,1 0 0,-4 0 3,2 0-6,-2 0 3,2 0 0,-2 0-3,3 0 3,2-1 0,0-4 4,2 2-2,2 0-3,2 0 1,1 2 0,3-2-2,2 1 3,-2 1-1,0 1 0,-2-2 1,1 2-2,2-2 1,5 1 0,0-2 0,-3 0 1,1 2-1,-3-2 0,-1 1 0,-1-1 0,-3 1 0,-2 1 1,-3-1-3,0 2 2,-4-1 0,3-2 0,0 2 4,4-1-6,-1-1 2,4 0 0,-2-2-2,0 2 2,0 0 0,0 1-1,2 0 6,3-1-9,3 0 4,3 0 0,-1 0-1,1 0 1,0-3 0,-3 1-1,2 1 7,-3 1-8,-2 0 2,2 1 0,-4 0-2,4-2 2,5 1 0,-1-1-1,2 1 4,-2-1-4,1-1 1,1 0 0,2 1-1,-3-1 1,-3 2 0,-4-2-2,-5 4 4,-1-1-2,-4-2 0,0 1 1,0 0-2,-2 0 1,2-2 0,-4 1 1,-2 1 2,-1 0-3,-1 2 0,-3-1 0,4 1-4,-2 1 4,0-2 0,3 0-1,-3 1 4,-2-1-4,2 1 1,-2-1 0,1 2-2,0 0 2,-1 0 0,1 0 0,0 0 3,1 0-3,-1 0 0,-1 0-1,2 0-1,-2 0 3,5 0-1,-2 2 1,3 1 0,-2-2-1,2 1 0,-1 0 0,1-2-1,-3 0 1,0 0 0,2 0-3,1 0-1,3 0 3,4 0 1,-2 0-5,1 0 2,-2-2 3,0 0 0,0-1-3,2 2 7,4-2-4,2 0 0,3 2 0,2-1-6,-3 1 6,-2-1 0,-2 2-2,-2 0 6,-5 0-4,2 0 0,-5 0 0,0 0-3,-1 0 3,0 2 0,0 1-1,2 1 4,1-1-3,5 1 0,-1 3 0,-1-3-3,1 2 3,-5 0 0,1 0-5,4 0 12,2-2-7,2 1 0,3 0 0,2-2-6,-1 0 7,0-2-1,-5 0 0,-3 1 5,-7-2-5,-6 3 0,-8-1 2,-12 0-8,-8-1 6,-10-1-2,-1 0-19,0 0-23,0 1-5,0 1-86,-9-2 0</inkml:trace>
  <inkml:trace contextRef="#ctx0" brushRef="#br0" timeOffset="146584.9294">4277 2734 35,'0'0'1,"0"0"1,0 0 38,0 0 20,0 0-7,0 0-22,0 0 13,0 0 5,6 32-28,-6-19 2,3 4-3,6 4-12,-3 4 9,4 2-15,-2 5-2,2 0 7,2 0-1,2 0-6,-1-3 0,5-2 1,0-4-1,-2-3 6,-1-1-6,1-4 0,-5-5-2,-2-2 2,3-5 0,-6-2 4,0-1-10,1 0 12,1-9 13,8-13 10,-1-8-22,3-5-10,3-3 3,-3-1-35,4 3 35,-1 3-15,-6 6 15,-2 7 3,-7 8 5,-4 6 13,-2 3 25,0 2-15,1 1 3,1 0-34,2 9-28,1 15 22,1 10 6,4 4 6,-5 1-6,-1-1 9,2-2-5,3-3-1,0 0-3,6-3 11,0-2-8,-2-6-3,2-5 0,-1-6-6,0-4 6,0-7 0,4 0 3,0-12 21,1-15-19,-1-8-5,0-4 0,0-2-13,-6 0 12,-3 1 1,-2-1 0,-1 3 3,0 9-1,-4 3-2,-2 6 0,0 7 4,0 1-7,1 4 3,1 4-47,1 2-80,0 2-191</inkml:trace>
  <inkml:trace contextRef="#ctx0" brushRef="#br0" timeOffset="147186.137">5117 3175 41,'0'0'59,"0"0"-22,0 0 25,0 0 2,0 0-21,82 22 2,-65-22-5,0-3-14,4-10 13,-1-5-28,-1-3-10,-2 0 17,-4-4-16,-6 2 3,-4 2 0,-3 0 0,0 3 8,0 4 0,0 3 5,-4 6 22,-4 3-26,-2 2-4,-2 2-10,0 20 4,-1 7 18,4 5-20,7 2-2,2 0 0,0-3 0,22-2 0,11-3-1,9-9 6,7-6 12,1-7-17,-4-6-28,-4 0-30,-11 0-99,-6-8-90</inkml:trace>
  <inkml:trace contextRef="#ctx0" brushRef="#br0" timeOffset="163172.9974">6327 2957 18,'0'0'106,"0"0"-95,0 0 2,0 0 55,0 0-8,0 0 2,0 0-17,22 26-30,-17-22 14,2-1-14,4-1-11,-2-2 17,5 0-18,5 0 7,4-9-7,3-5 13,-1-4-14,-2-2-2,-6 1 2,-6-1 4,-1 0 1,-7 1-7,-1-4 0,-1-1-1,1-3-1,-1-3 2,2-2 0,-1-1-8,-2 1 2,0 3 6,0 3 0,0 5 0,0 6 0,0 4 0,0 5 3,0 1 41,0 4-31,-2 1 4,2 0-17,-1 0-15,-2 10 10,1 13 5,-1 14 0,0 7 9,0 9-2,3 2-2,0-1 8,0-3-11,0-4 20,0-7-22,0-2 2,0-8 3,0-1 3,0-4-8,0-3 0,0-3 2,0-7-6,0-5 5,0-4-1,0-3 8,3 0-2,-3 0 8,3-16-14,-3-7-20,3-2 16,2-1-7,-1 2-8,5 1 13,3 1-13,0 2 3,3 2-4,0 4 0,1 3 18,-2 3 2,3 2 0,0 3-6,1 3 4,-3 0 2,4 0 0,-5 9-10,-1 6 2,-4-1 3,2 1 5,0-1-3,0 0 10,-2 0-7,4-1 0,-2-2 4,-1-2-7,2 0 3,-1-2-4,0 1-3,-2-1-62,-1 1-12,2 0-28,-2-5-34</inkml:trace>
  <inkml:trace contextRef="#ctx0" brushRef="#br0" timeOffset="164629.796">7225 2847 129,'0'0'64,"0"0"-24,0 0 16,0 0-19,0 0 32,0 0-29,-73-37-20,59 37 8,0 0-28,-1 14 2,0 6-1,1 4 4,1 5 7,1-1-2,3 2-8,6-4 8,1-4-10,2 1 0,0-5 0,5-3-4,4-1 2,3-6 2,0-1 0,-3-4 2,4-2-2,-1-1 4,3 0-2,3-1 5,0-13-7,-2-3 0,-1-2-3,0-4-1,-4 1-3,-1-2 2,-4 1 3,0 2-5,-4 3 7,-2 5 0,0 2 6,0 2 10,0 3 16,0 1-7,0 2-3,-2 2-9,2 1-3,0 0-10,0 0-21,0 0 11,0 12-2,0 4 12,5-2 2,-1 0 2,5-2-4,-3-3 0,3 0-6,1-3 5,-1-2-3,2-2 4,2-2 7,2 0-7,1 0 0,-1-8-15,3-3 2,-4 0-1,2 0-2,-4 0 10,-4 4 3,-1 4 2,-6 0 1,-1 3 5,0 0-4,0 0 4,0 0-5,2 0-20,2 7 14,1 6 5,1 0 1,0-1 6,1 2-6,2-1 21,-1 1-8,-1-1 8,0 1-5,1-1-15,-2 0 5,2-2-6,0-3 1,0-2 2,-1-2-3,1-2 0,-1-2 10,2 0-9,-1 0 10,1-9-9,1-5-2,-4-2-10,0-4-12,0 1-5,-1-3-10,-1 1 5,-4 2 21,0 1 5,0 3-5,0 2 6,0 0 10,0 5 1,-2 0 22,-2 2-23,1 3-5,2 1 5,-1 2-5,2 0 10,0-1-10,0 0-7,0 1 1,0 0-23,2 0 28,8 5-3,0 4 8,1 0-4,2 2 0,-2-2 0,2 0-2,2 0 2,6-2 0,-5 0 0,4-3 5,-4-2-13,2-2 17,3 0-6,-2 0 23,1 0-24,-4 0 11,-1-8-13,-3 2 2,0-3 11,-2 0-12,1 0 5,-4-2-3,1 1 5,-5 1-8,-2 0 0,-1-1 5,0 3-2,0 0 6,-4 0 10,-4 5 21,-4 0-39,2 2 5,-2 0-6,0 0-5,3 15-3,-1 6 15,4 9-7,1 2 35,4 0-33,1-3 25,0-1-27,3-5 13,13 0-9,2 3 1,9-5-4,1-6 3,2-7 8,4-8-22,4 0 10,3-5-31,1-7-52,-9-1-183</inkml:trace>
  <inkml:trace contextRef="#ctx0" brushRef="#br0" timeOffset="165779.228">9069 2841 250,'0'0'17,"0"0"-14,0 0-3,0 0 0,0 0-10,0 0 10,9 15 15,0-9-3,6-2 2,0-1 27,1-1-21,5-2-6,0 0-1,0 0-8,-2 0-2,-2 0 7,-2-6-8,-4 0 3,-3-2 4,-5-1-6,-3-5 3,0 0-6,0-3-4,-9 1 4,-6 2 5,0 2 20,-1 3-13,-2 3 13,-3 1-2,-1 5-19,-2 0-2,6 0 16,0 4 0,3 10 1,-1 7-19,5 4 4,4 3 3,7 3 5,0-2-11,0-1 4,13-3 5,5-3-10,5-3 0,3-4-3,3-3 3,2-3 3,0-5-3,-1-2-17,-3-1-118,-6 1-55</inkml:trace>
  <inkml:trace contextRef="#ctx0" brushRef="#br0" timeOffset="168439.4684">9623 2809 173,'0'0'57,"0"0"6,0 0-9,0 0 14,0 0-9,0 0-48,-51-30 11,39 30-22,0 0-2,1 0-4,-3 10 6,0 6 0,-2 3-10,2 4 14,1-1-4,6 3 0,2-1-7,5-2-1,0-1 9,0-3-1,6-3 0,7-4 7,-4-2-7,5-6 0,2-3 2,1 0 13,5 0-15,0-15 3,-1-2-8,-1-3-11,-4 1 9,-4-2 5,-4 1-2,-4 1 1,-1 1 3,-3 4 0,0 4 13,0 4 3,0 1 20,0 4-4,0 1-28,0 0-6,0 0 2,0 12-10,0 9-3,3 4 17,6-2-4,0-2 0,1-3 0,2-5-7,-1-2 10,5-2-3,-1-4 9,3-3-9,4-2 0,1 0 1,5-4 12,-3-8-9,-2 0-4,-7-1 0,-7-2 17,-5-3-11,-4-2-1,0-2-5,0-1-15,-6 0 10,-7 5 7,4 2-2,0 4 41,0 1-37,2 2 20,-1 3-24,2 3 2,1 1-5,2 1 3,3 1 0,0 0-2,0 0 0,0 0-3,0 0 1,0 6-10,0-1 9,0 0 0,7 1 3,0-1-8,5 1 18,2-2-8,1 1 0,1-3-3,4 1-1,2-2 8,2 1-2,1 1 6,-4-1-2,-3 1-6,-5 4 0,-2-3-5,-4 1-1,2 2 6,-3-1 0,1 0-1,-2 0 6,-2 1-5,0 0 0,0 0-2,-1 2-8,-2-1 10,1 3 0,-1-1-2,0 1 5,0-1-3,0 3 0,0 0 0,0-1 2,0 1-2,3-1 0,3-1 0,0-2 0,0-2 0,1 0 0,-1-1 0,3-4 0,2 0 0,1-2 1,2 0 14,3 0-14,1 0-1,-3-7 0,3-6 4,-3-2-10,-2-1 6,-4-2 0,-1-3 3,-3-2 8,-2-1-11,2-3 0,-1 3 0,2 0-5,-1 0 5,2 3 0,-2 1 5,-2-1 5,-2 2-2,1-3-8,-2 1 10,0 2-16,0-1 6,0 2 0,0-2 5,-5 1 4,2-2-9,0-1 0,-1 0 6,4 1-14,0 3 8,0 4 0,0 8 0,0 4 5,0 2-10,-3 0-9,1 0-14,-2 0 22,-4 19 0,-5 13 6,-2 9 6,0 6 5,3 6-11,2 0 7,1 1-2,9-2 13,0-3-15,0-4-3,0-6 4,4-6 7,4-4-11,1-3 0,1-4 2,2-2-12,0-4 10,3-1 0,-2-4 5,2-4 3,-1-2-8,-1-4 0,-1-1 4,2 0 3,2-13-6,-1-7 1,7-5-2,-1-1-4,-1-2-1,-3 2-1,-3 4-9,-4 3 8,-7 6 7,-3 1 0,0 4 9,0 3-8,0 4 27,0 1-4,0 0-24,0 0 1,0 0-1,0 9 0,0 9-9,0 0 12,0 2-3,0 2 0,0-1 3,0-1-7,0-3 4,6-1 0,2-3-3,3 0 9,3-4-6,-1-2 0,1-2 1,7-3-6,0-2 10,6 0-5,2 0 4,-3-2 6,-3-12-10,-3-4 0,-4-5 6,-5-2-15,1-2 9,-9 0-4,-2 0-2,-1 1 7,0 2-3,0 1 2,0 4 0,-6 7 0,-1 1 0,4 5 0,0 3 0,0 1 0,0 2 0,1 0-1,-1 0-6,-1 10 5,-1 11-2,-2 6 4,4 2 0,2-3 1,1 0-1,0-1 0,0-4 2,3 0-1,5-2-1,0-4 0,1-2 3,0-2-2,3-4-1,0-3 0,2-4 3,0 0 4,2 0-7,5-8 4,9-7 2,5-5-2,5-2-4,-6-2 0,-1 2 6,-8-1-8,-8-2 5,-7 2-3,-9-3 0,-1 0-3,0-1 3,-7 5-6,-2-1 6,-1 4 9,-2 4-8,6 2-1,0 5 0,0 3 0,3 2-3,1 1 3,2 1 0,0 1-5,0 0-2,0 0-4,0 0 11,2 9-7,5 0 7,1-1 0,1 1 0,7-2-6,2 2 6,2 1 0,2 4 2,0 0 3,-4 4-4,0 2-1,-6 1 0,-4 2 1,-1 0 6,-6 1 6,-1-1 13,0-1-19,0-1 6,0-1-13,0-5 5,5-3-6,2-3 1,4-4 0,10-4 0,1-1 0,8 0-28,6-12-30,0-8-149,-4-5-83</inkml:trace>
  <inkml:trace contextRef="#ctx0" brushRef="#br0" timeOffset="168940.8197">10639 2686 379,'0'0'182,"0"0"-116,0 0 3,0 0-62,0 0 23,0 0-30,2-5-1,-2 5-12,6 0-53,2 0-197</inkml:trace>
  <inkml:trace contextRef="#ctx0" brushRef="#br0" timeOffset="170723.4145">12357 2832 324,'0'0'61,"0"0"6,0 0 21,0 0-25,0 0-11,-43-86-27,28 75-16,-1 2-3,-7 5 1,1 3-13,1 1 6,-1 0 0,-1 4-1,4 10 1,-2 4 0,3 6 0,2 2 2,1 5-9,3 0 7,6 0 0,4-3 3,2-2-3,0-5 0,2-2-3,10-3-1,3-6-1,-2-1 3,6-7 2,1-2 11,7 0-5,1-17 5,2-3-11,-3-2 3,-5-4-6,-4 1 3,-2-4 0,-2-3 7,-1-2-2,-2-3-5,-5 3 0,-3 1 5,0 0-8,-3 3 3,0 1 0,0 2 23,0 3-15,0 1 4,0 4-12,0 3 9,4 6-14,-2 1 5,-1 3 0,1 2 4,-2 1 10,0 3-14,0 0 0,0 0-7,0 0 3,0 6-13,1 16 17,1 14-14,2 8 20,-1 3-6,-1 1 0,1-1 2,-2-2-6,2-3 4,2-3 0,0-3 5,0-6 3,1-3-8,0-4 0,0-4-3,1-5-2,-1-4 5,0-3 0,2-6-3,2-1 8,4 0-5,3-3 0,2-13-13,0-3 5,-1-2-2,-2-3 4,-2-3-2,-1-1-9,-4 2 16,-4 6-1,-2 7-2,-3 4 0,0 4 8,0 2-2,0 3 19,0 0-21,-5 3 0,-1 15-6,0 6 12,4-1-8,2-2 4,0-2-2,0-4 3,2-2 3,7-3-6,0-1 0,7-4 0,4-4 0,2-1 0,5 0 3,1-3 5,-1-9-8,-3-3-8,-4-3 3,-4 3-10,-3 0 10,-1 3 5,-4 6 0,-4 3 4,-2 3-2,1 0-2,0 0 0,4 0 4,2 9-4,3 3 4,0-1 1,-3 0 3,-3 0-2,-2-1-6,-2 0 0,-2 0-14,0 1 7,0 2 1,-9-1-3,-10 3 6,-1-2-111,-4-5-125</inkml:trace>
  <inkml:trace contextRef="#ctx0" brushRef="#br0" timeOffset="170992.9927">12662 2645 414,'0'0'121,"0"0"-98,0 0-16,0 0 10,0 0-16,0 0-2,9-9-66,-4 9-118,1 5-31</inkml:trace>
  <inkml:trace contextRef="#ctx0" brushRef="#br0" timeOffset="171678.8161">13296 2812 88,'0'0'137,"0"0"-47,0 0 14,0 0 12,0 0-62,0 0 15,-17-55-43,4 53-26,-8 2 6,-1 0 8,-1 0-12,2 12-2,2 6 9,1 4-8,2 6-1,4 2 0,3-1 8,3-1-3,6-2-5,0-4 0,6 1 3,10-5-5,6-1 2,2-6 0,8-1 4,3-6 7,6-4-11,1 0 0,-1-8-31,-5-6-17,-9-2-97,-9-2-51,-8 0-115</inkml:trace>
  <inkml:trace contextRef="#ctx0" brushRef="#br0" timeOffset="172966.6329">13558 2782 252,'0'0'106,"0"0"-25,0 0 31,0 0-32,0 0-31,0 0-49,-3-24-10,-4 45 7,-2 7 6,0 4 0,6-2 12,3-2-15,0-7 6,0-2-6,5-2-5,8-1 3,2-4 2,6-2 0,1-3-1,1-6-3,-1-1 2,-3 0-15,-1 0-5,-3-12 17,0-4 4,0-4 0,-3-4 1,-2-2-6,-1 1 6,-3-1 0,-3 5 1,0 3 5,-1 6 8,-1 4 11,-1 4 4,0 4-17,0 0 13,0 0-25,0 0-13,0 6 3,0 14-3,0 5 13,3 1 2,4 1 4,1-4-7,3-4 1,0-1 0,0-5-4,1 0 6,4-6-2,-2-2 6,2-3-3,-1-2 0,0 0-3,-2 0 3,-1-9 0,-1-5-3,-1-4 0,0-5 3,1-3 1,1 0-5,3-2 1,-2 4 0,-1 5-1,-3 5 1,-3 5 0,-3 5 6,-1 0 0,-1 4-11,5 0 5,3 2-17,2 13 16,2 3-4,-1 5 5,-3 1-4,3-1 6,-5-1-5,-4-1 3,0-2-4,-3 0-2,0-3 2,0 1 4,-3-5 2,-6-2-1,-1-1 6,2-4-3,2-2 0,3-3 7,0 0-11,2 0 8,-1 0 8,-1 0-10,2-1-6,1-2 0,0-2-9,0 3 6,0-2 1,7 0 2,5-1 0,3-1 4,5-2-6,1 2 2,2-3-15,4 2 9,-1-5 5,-1 0 1,2-5 1,3-2 3,1-3-5,3-3 1,-2-1-1,-8 1-2,-8 2 3,-6 5 0,-5 5 12,-4 0 0,-1 8-1,0 0-8,0 3 13,0 2-17,2 0 1,2 8-6,5 12-2,0 8-7,-1 4 15,-1-2 0,2 0 1,-3-3 19,3-3-20,-3-3 10,1-1-4,-2-3 0,-4-1-6,1-3 0,-2 0 0,0 0-12,-13 2 15,-13 0-3,-11-1 8,-3-2-8,-8-5-44,3-7-62,3 0-262</inkml:trace>
  <inkml:trace contextRef="#ctx0" brushRef="#br0" timeOffset="174401.4474">14864 2799 113,'0'0'143,"0"0"-71,0 0 19,0 0-35,0 0-49,0 0-7,0 0 0,21-3 11,-2 12 1,3 0-9,3-3 23,1-2-15,3-2 13,-1-2-13,0 0-5,-1 0-3,-3 0 1,-6-8-3,-5-1 14,-7-1-8,-6-4-7,0-3 0,0-1-23,-10-1 9,-7 1 14,1-1 0,-5 8 13,-3 1-8,-1 8-7,-3 2 2,-1 0-6,0 6 5,3 11 1,2 6 0,5 3 15,5 1-8,8 2 0,5-2-6,1 0 11,3-3-11,18-3-1,7-1 0,8-4 12,5-6-4,4-2-8,4-8 0,1 0-56,-2 0-64,-8-3-150</inkml:trace>
  <inkml:trace contextRef="#ctx0" brushRef="#br0" timeOffset="175156.5365">15526 2771 76,'0'0'147,"0"0"-36,0 0-43,0 0 18,0 0 14,0 0-75,-49-50 6,28 50-25,0 0 7,-2 0-2,0 14-6,-3 9-5,3 5 0,4 1 10,3 3-2,6-3-8,7-4 0,3-1 0,0-5 4,4-1-4,11-2 0,3-6 2,0-4-3,3-4 5,3-2-1,1 0-3,-2-11-1,1-7 1,-7-3-5,-3-4 8,-1-7-7,-5-4 4,-1-3 0,-1-7 6,-3 0 1,0-5-7,-3-1 9,3 4-9,-3 3 24,0 9-1,0 7 0,0 10 38,0 9-44,0 5 8,0 5-25,-3 0-11,-1 27 9,-4 19-12,-4 18 14,2 2 3,5-3-1,5-4-2,0-8 0,2-6-1,13-6-7,1-5 8,5-7-12,4-5 0,4-5-62,0-8-13,4-9-152,-1 0-203</inkml:trace>
  <inkml:trace contextRef="#ctx0" brushRef="#br0" timeOffset="176514.6823">16447 2907 201,'0'0'47,"0"0"14,0 0-11,0 0-47,0 0-3,0 0 34,-2 26-34,10-18 21,-1 2-12,2-3 7,-1-3 9,2-2-24,5-2 24,3 0-7,6-2 0,1-11 6,-1-3-23,-3-5 6,-2-4 13,-3-4-8,-2-5 9,-3-5 6,0-3-26,0-7 24,1 0-21,0-4-2,-2 4 12,2 1-9,-4 6 7,-4 10 13,-2 9-10,-2 8 20,0 11-14,0 2 3,0 2-5,0 0-19,-8 21 0,-5 18-7,-2 17 1,-1 9 6,3 1 1,6-1 3,5-5 6,2-3-8,0-9-2,8-5 0,10-7 0,0-8-2,2-4 2,0-7 0,4-5-2,3-11-1,4-1-6,5-7-21,4-18-21,-3-4 17,-7-6-23,-5-4 18,-8-3 22,-2-5-18,-5-2 34,1-1-5,-2 0 6,-3 5 5,-2 4-4,-2 6 33,-2 10 25,0 8-18,0 9-2,0 3-8,0 5-7,0 3-24,0 25-24,-9 18 24,-5 12 1,4 6 6,2-4 2,1-4-5,7-5-1,0-6 5,0-6-6,0-6-2,0-4 5,0-7-3,0-5-1,0-5-1,0-6 3,0-5-6,0-1 6,0 0 7,0-16 7,9-14-17,3-12-21,6-2-8,1 0-25,2 8 22,-2 9 19,-5 9 13,-5 7 3,-4 6 2,2 5 2,0 0-7,5 1-6,8 14 3,2 5 3,-1 1 0,3 0 2,0 0 2,-2-3-4,-3-1 0,1-4 2,-5-2-4,1-2 2,-4-5-18,3-4-118,-3 0-213</inkml:trace>
  <inkml:trace contextRef="#ctx0" brushRef="#br0" timeOffset="177393.9354">17700 2767 276,'0'0'102,"0"0"-88,0 0 94,0 0-39,0 0-45,-84-43 8,53 43-30,-2 0 6,0 7 6,2 9-7,3 5-7,4 2 0,6 3 3,6-4 0,6-1-3,6 0 0,0-4-5,3-2-4,15-2 9,5-5 0,3-2-9,4-5 7,-2-1-17,-1 0-20,-5 0 30,-5-4-1,1-10 10,-4-2 0,0-4 3,0-1 7,-4 2-6,-4 4 19,-1 4 41,-4 5-33,-1 3 3,0 1-2,0 2-22,0 0-10,2 0 0,1 14-3,3 6-10,2 4 15,0-3-4,2-2 2,2-2 0,2-2-1,1-6 1,3 0 0,1-6-1,-1-3-2,4 0 3,0-7 0,-2-10 0,-2-5 8,-4-9-8,0-5 7,-2-9 0,0-5 4,-4 0-11,-1-5 8,-2 1 3,-1 4 17,-2 5-14,2 12 13,-4 10 4,0 10-16,0 10 4,0 3-19,0 0-6,0 15-4,0 19-17,0 18 27,0 5 0,0 5 6,0-5-9,0-8 3,7-5 0,2-8-4,2-7 4,4-8 0,1-6-9,5-9-32,4-6 10,2 0-31,0-3-55,-6-12-175</inkml:trace>
  <inkml:trace contextRef="#ctx0" brushRef="#br0" timeOffset="177741.2483">17833 2665 198,'0'0'79,"0"0"-39,0 0 21,0 0-32,0 0-28,0 0 24,53 0-11,-27 0 20,-1 3-28,2 0 10,5-2-5,0-1-5,5 0 6,-2 0-9,-3 0-6,-3 0-42,-6-7-72,-6-1-92</inkml:trace>
  <inkml:trace contextRef="#ctx0" brushRef="#br0" timeOffset="178681.2413">16585 2605 95,'0'0'89,"0"0"-40,0 0 41,0 0-30,0 0 2,0 0-20,-11-7 7,11 7 5,0 0-38,0 0 8,0 0-22,0 0 12,0 0-9,0 0-5,0 0 0,0 0 8,0 0 4,0 0-12,0 0 0,0 0 4,0 0-6,0 0 2,0 0 0,0 0 0,0 0 0,0 0-16,0 0 10,4 0-1,12 0 4,7 0 6,1 0-3,9 0 4,5 0 3,6 0-7,8 0 0,-3 0 0,0-3 0,-11-1 0,-15 1-12,-12 0-10,-9 3-84,-2-2 26,-2 2-51,-16 0-160</inkml:trace>
  <inkml:trace contextRef="#ctx0" brushRef="#br0" timeOffset="196910.0808">1229 4384 149,'0'0'82,"0"0"19,0 0 35,0 0-59,0 0-6,0 0-31,0 0-14,0 0 2,3-24-27,-3 24-2,0 0-5,0 18-17,-3 10 23,-3 11 0,0 8 1,0 1 14,5 2-9,1 1-6,0-4 0,13-2-1,5-6-6,6-3 7,-2-6 0,3-7-7,-5-8 15,4-6-8,-2-9 0,-1 0 13,3-14-5,0-14-6,-2-8 1,-4-5 7,-3-5-3,-3-1-7,-6-3 0,-6-1 5,0 0-12,0-1 7,-6 6-4,0 7 2,0 8-27,3 10-1,3 8-59,0 7-87,0 6-47</inkml:trace>
  <inkml:trace contextRef="#ctx0" brushRef="#br0" timeOffset="197912.7117">1721 4400 232,'0'0'70,"0"0"-2,0 0 16,0 0-4,0 0-80,0 0-41,0 38 35,0-7 12,0 5 3,0 1 15,0-3-21,0-1 33,0-3-35,2-4-1,-1-2 4,1-3 3,-2-4-8,0-2 1,0-6-30,0-2 3,0-7-4,0 0 28,0-10-7,0-16-103,0-5 51,0-3 23,0-2 17,0 0 21,0 2 2,0-1 17,0 3 27,3 6 11,0 1 8,0 7 3,4 6-1,-4 3 2,-3 4-35,3 5-24,0 0-9,15 13-28,9 15 21,1 8 5,4 3 4,-7 2 5,-1-2-6,-2 0 3,-2-3 2,-1-2 2,-1-4-8,-2-4 0,-5-5 7,-1-10-13,-4-3 6,-3-4 0,2-4 14,-1 0-10,4-10 23,0-16-22,0-3 4,-5-6 4,-3-3 3,0-2-11,0-2 12,0 1-13,0 3-3,-6 4-1,3 8-3,1 6-3,1 7-8,1 8-16,0 4-14,0 1-128,0 0-159</inkml:trace>
  <inkml:trace contextRef="#ctx0" brushRef="#br0" timeOffset="198476.5779">2297 4346 270,'0'0'162,"0"0"-106,0 0-15,0 0 13,0 0-47,0 0-7,26-21-4,-1 20 0,5-3 4,3 3 0,-5-1 7,-1 2-2,-8 0-10,-1 0-59,-5 0-85,-5 0-24</inkml:trace>
  <inkml:trace contextRef="#ctx0" brushRef="#br0" timeOffset="198692.7543">2425 4329 203,'0'0'156,"0"0"-117,0 0-34,0 0-5,-1 83 60,1-45-22,0-1 27,0-1-52,0 1 11,1-1-21,-1-3 6,0 0 5,0 2-14,0 1-29,0-3-17,-8-6-114,0-10-149</inkml:trace>
  <inkml:trace contextRef="#ctx0" brushRef="#br0" timeOffset="198873.6333">2345 4823 382,'0'0'186,"0"0"-184,0 0 28,0 0-6,0 0-13,0 0-11,70-8 0,-33 3-1,-1-1 1,3-1-28,-2 4-75,-1-1-100,-4 0-69</inkml:trace>
  <inkml:trace contextRef="#ctx0" brushRef="#br0" timeOffset="199316.888">2703 4278 274,'0'0'56,"0"0"-49,0 0-7,0 0 0,0 0 1,0 0-1,36 118 76,-21-63 9,-2-1-52,-1-7 9,0-4-9,0-9-20,2-3-10,-1-5 11,-4-5-6,0-4-3,-2-5-5,-1-5 0,-1-3 0,1-4 1,1 0 12,2-14 15,3-12-11,1-8-17,-2-7 7,-2-4-7,-3-5 1,-2-1 4,2 5-3,-6 6-2,5 10 0,-4 12 0,-1 9-6,2 3-12,-2 6-59,0 0-133</inkml:trace>
  <inkml:trace contextRef="#ctx0" brushRef="#br0" timeOffset="199648.9691">3167 4368 488,'0'0'67,"0"0"-18,0 0 7,0 0-9,0 0-47,0 0-8,-3 53 2,3-11 12,0-1 18,0-2-20,0-3 8,0-2-10,0-3-1,3-2-1,-3-4 0,6-1-8,-3-6-12,0-6-72,3-7-124,1-5-74</inkml:trace>
  <inkml:trace contextRef="#ctx0" brushRef="#br0" timeOffset="199860.055">3212 4325 374,'0'0'105,"0"0"-30,0 0-41,0 0-7,0 0-22,85-81-5,-58 79 0,-2 2-7,0 0-4,-2 0-16,-5 3-67,-6 9 1,-8 2-139</inkml:trace>
  <inkml:trace contextRef="#ctx0" brushRef="#br0" timeOffset="200081.2167">3188 4552 315,'0'0'35,"0"0"-26,0 0-9,0 0 39,0 0 31,0 0-11,95-5-21,-59 2-30,-5 3-8,-4 0 0,-7 0-73,-10 3-17,-7 8-115</inkml:trace>
  <inkml:trace contextRef="#ctx0" brushRef="#br0" timeOffset="200297.3887">3201 4793 219,'0'0'5,"0"0"-5,0 0 84,0 0-20,0 0-28,100 4-16,-71-8-13,-1 0-2,-1-3-5,-2 1-1,2 1-15,-6-1-120,-3-2-132</inkml:trace>
  <inkml:trace contextRef="#ctx0" brushRef="#br0" timeOffset="200635.8718">3689 4278 346,'0'0'149,"0"0"-44,0 0-56,0 0-25,0 0-24,0 0-6,0 98 6,0-47 28,0 1-16,-3-8 11,3-6-23,0 0 0,0-6 1,0-1 5,0-5-12,0-7 6,0-2-49,0-8-57,0-6-128,0-3-30</inkml:trace>
  <inkml:trace contextRef="#ctx0" brushRef="#br0" timeOffset="201083.7332">3703 4283 124,'0'0'127,"0"0"6,19-80 14,-13 67-20,3 2-77,1 4-28,4 2-22,2 0 0,7 5-6,2 0 4,-3 11-8,-5 8 10,-1 4-17,-8 1 3,-5 2 5,-3-2 6,0 3-1,-14-1 8,-8 0 5,-2 0-3,1-6-6,3-7-11,2-2-12,7-9 12,5-1 10,3 0 2,2-1 6,1 0 12,0 2-19,0 5-8,0 8-13,10 3 13,5 3 8,6 0 8,3 0 15,-2-1 2,-2 1-21,-1-1 10,-4 1-14,0 0 1,-3 0 6,0 0-7,-5-1 0,-1-3-2,-3-6-67,-1-8-115,5-3-195</inkml:trace>
  <inkml:trace contextRef="#ctx0" brushRef="#br0" timeOffset="201553.8417">4407 4247 396,'0'0'14,"0"0"44,0 0 73,0 0-73,-64-80-27,38 77-25,1 3-3,2 0 12,1 0-15,3 10 0,5 7-3,0 5 0,6 12 0,2 4-1,6 8 1,0 5-1,9-2 4,12-3 0,4-4-4,0-7 5,1-5-1,-2-3 0,-5-7 6,-5-4-8,-4-4 4,-7-3-2,-2-1 0,-1-3 8,0 0-8,-8 0 18,-15 1-16,-10-2 23,-4-1-25,0-1 0,1-2-6,3 0-72,5 0-92,1 0-168</inkml:trace>
  <inkml:trace contextRef="#ctx0" brushRef="#br0" timeOffset="202302.4778">4665 4221 398,'0'0'142,"0"0"-78,0 0-64,0 0 5,0 0-5,-9 93 69,0-49-17,1-2-36,0-1-5,5-8-11,0-2 0,1-2 6,-1-3-5,0-5 2,0-6-3,3-8-12,0-4-4,0-3-19,0 0 30,0-11-4,0-15 3,5-6 6,2-7-3,6-8 8,1-7-7,4-1 2,-3 2 0,1 9 5,-4 11 0,-1 9 32,-3 9 7,-3 4-17,1 7-3,-3 2-24,5 2-1,5 9-4,5 18-15,6 14 20,-2 7 5,-4 5-1,-3 0 15,-6-7-4,4-3-12,-4-9 10,0-4-9,3-5-4,-6-2 0,3-5-9,-4-7 6,-2-5-56,-3-6-40,0-3-62,0-17-371</inkml:trace>
  <inkml:trace contextRef="#ctx0" brushRef="#br0" timeOffset="202471.764">4744 4431 347,'0'0'30,"0"0"-16,0 0-4,0 0 41,0 0-25,91-4-23,-58 4 4,-3-1-7,-2 1-58,-6 0-101</inkml:trace>
  <inkml:trace contextRef="#ctx0" brushRef="#br0" timeOffset="202857.2175">5171 4203 403,'0'0'183,"0"0"-89,0 0-29,0 0-65,0 0-20,0 0 20,-11 126 4,-1-63 40,-1-1-29,-2-6-3,6-6 28,1-8-38,7-6 9,1-6-11,0-6 3,0-1-9,6-7 6,11-2 0,0-4 5,4-4 4,6-2-4,2-4-5,6 0 11,1 0-7,0-7-4,-5-3 0,-4 1-4,-2 1-23,-7-1-43,-6-1-65,-4-5-89</inkml:trace>
  <inkml:trace contextRef="#ctx0" brushRef="#br0" timeOffset="203975.147">6773 4192 3,'0'0'60,"0"0"61,0 0-20,0 0-4,0 0 10,0 0-24,0 0-16,-18-28-36,9 28-26,-6 0-2,-6 10-2,-1 14-1,-2 12 16,5 8-2,2 10-13,7 2-1,4-3 8,6-5-7,0-9-1,7-6 0,14-7-5,3-4 2,6-7 3,3-7 0,7-8 16,0 0-9,1-18-5,-8-11 2,-8-5 9,-9-4-5,-10-3-8,-6-2 0,0-2 11,-1-4-14,-17 1 3,-2 6 0,-8 5 2,-2 8 4,3 8-10,7 9 4,4 7-59,-1 5 9,-3 0-101,-4 17-142</inkml:trace>
  <inkml:trace contextRef="#ctx0" brushRef="#br0" timeOffset="204260.3525">6798 4442 263,'0'0'81,"0"0"-81,0 0 0,0 0 15,0 0 48,83 59-49,-61-38 18,0 0-19,-1-1-3,-3-1-2,1 1-8,-4-1 0,2 1 3,-4-2-3,0-1-24,4-5-54,1-8-91</inkml:trace>
  <inkml:trace contextRef="#ctx0" brushRef="#br0" timeOffset="204645.8348">7276 4203 416,'0'0'123,"0"0"-45,0 0-78,0 0-28,0 0 19,0 90 9,-2-34 13,2 0 19,0-3-20,5-10 6,10-7-7,1-4-3,5-8-9,1-3 1,2-6 0,2-7 14,4-8-9,1 0 5,0-19-9,-1-8 14,-8-3-14,-4-5 2,-7-1-3,-7-6 0,-2-4 4,-2-1-9,0 3-4,-6 7-25,-5 10 20,1 9-39,1 8-49,0 10-115</inkml:trace>
  <inkml:trace contextRef="#ctx0" brushRef="#br0" timeOffset="205209.7071">7831 4234 463,'0'0'117,"0"0"-91,0 0-26,0 0-4,0 0 4,-5 121 68,-4-64-32,0-4-3,1-10-32,0-5 6,2-5-7,4-6 1,-1-4-1,0-7 0,2-6 0,1-8-2,0-2-28,0-1 15,0-21-7,4-12-92,7-9 83,3-6 13,0-8 10,-3-2 5,4 4 6,-2 3 1,0 9 28,-2 12 11,7 5 29,-5 8-35,1 6-3,4 9-17,-1 3-15,0 7-3,7 22 2,-2 12-1,-2 4 24,-7 5-14,-4 0 0,-1-3 7,-2-5-17,1-7 9,-3-5-9,-1-4-1,-3-8-4,0-2-4,0-7-39,0-6-46,-6-3-140,-13 0-44</inkml:trace>
  <inkml:trace contextRef="#ctx0" brushRef="#br0" timeOffset="205378.8953">7891 4400 311,'0'0'123,"0"0"-111,0 0 0,0 0 36,0 0-40,0 0-2,94-26-7,-63 26 1,7 0-37,-5 0-118,-3 0-172</inkml:trace>
  <inkml:trace contextRef="#ctx0" brushRef="#br0" timeOffset="205957.1747">8298 4219 307,'0'0'204,"0"0"-101,0 0-103,0 0 15,0 0 6,-3 112 23,-3-64-15,0-3 5,3-6-24,1-8-10,2-7 0,0-6 0,0-5 4,0-7-4,0-4 0,0-2 14,0-2-3,0-22-22,0-7 6,0-13-39,3-6 41,3-3-5,-1 1 8,1 5-7,1 11 7,-4 13 0,0 10 1,-1 8 3,1 5 17,6 0-21,5 23-6,9 9-8,-1 8 24,1 7-10,-3-5 2,-6-1 4,2-8 9,-4-6-12,-1-5-1,4-6 1,-3-5 5,4-1-14,4-6 6,3-3 0,3-1 18,-3 0-18,-4-10 7,-5-9 2,-3-6-5,-5-6 1,-3-7-5,-3-5 0,0-6 3,0 3-2,0 5-1,0 9 0,0 12 0,0 6-1,0 7-16,0 5-34,-3 2-12,0 0-245</inkml:trace>
  <inkml:trace contextRef="#ctx0" brushRef="#br0" timeOffset="206265.4893">8787 4179 459,'0'0'77,"0"0"-36,0 0-5,0 0 1,0 0-36,0 0 4,91-20 9,-59 20-14,-1 0 7,0 3-7,1 4 4,-4-4-4,-1-1 0,-5 3-42,-5-4-72,-6 1-72,-8-2-96</inkml:trace>
  <inkml:trace contextRef="#ctx0" brushRef="#br0" timeOffset="206497.2728">8954 4169 81,'0'0'206,"0"0"-206,0 0 0,0 0 52,0 88 37,0-50-4,0 2-18,0 1-38,0-3 19,0-5-43,0-4 8,0-3-13,0-5 10,2-5-16,4-4 6,1-6-42,3-6-94,-2 0-126</inkml:trace>
  <inkml:trace contextRef="#ctx0" brushRef="#br0" timeOffset="206989.926">9260 4156 249,'0'0'132,"0"0"-119,0 0-13,0 0 0,0 0 59,-21 119-12,20-72 2,1-2 3,0-4-46,0-4 24,12-3-30,1-6 12,1-2-1,0-7-9,0-6-2,5-2 5,1-5 5,4-4-10,4-2 10,-1 0-1,-2-10 10,-1-9-18,-5-3 2,-1-7 9,-4-6-4,-3-5-8,-3-7 0,1-3 5,-4 1-13,-2 3 8,-2 9-22,-1 7-28,0 12-100,0 10-46,-1 8-86</inkml:trace>
  <inkml:trace contextRef="#ctx0" brushRef="#br0" timeOffset="207885.2446">9736 4141 229,'0'0'163,"0"0"-108,0 0-55,0 0 22,0 0 23,9 91 41,-6-47-22,-2 2-7,1-5-49,-1-7 10,2-7-18,-1-3 7,1-6-12,0-5 6,-2-6-1,1-6 0,-1-1 3,2 0-3,2-4 0,4-16 5,0-7-10,0-7 2,2-5-6,-3-5 1,1-1-4,3 1 12,-5 8 0,2 6 2,-1 6-1,4 5 0,-3 8 3,1 1 9,0 5-1,-2 3-12,3 2 0,2 0-13,0 12 5,2 14 8,-3 5 0,-1 4-9,-4 2 12,-3 0-3,-2-2 0,1-6 9,0-6-11,-3-8 2,3-7 0,-1-4 2,-1-4 3,1 0-5,2 0 7,5-14-6,3-12 12,6-9-13,0-4-5,-1 0 1,-3 4-11,1 3 6,-2 8 5,-1 8-10,-4 7 10,-5 7 7,0 2-3,1 5 0,2 16-10,4 6 10,-2 3 8,1 3-4,-3 0 21,0 2-15,-3-1-1,0 0 0,0-3-5,0-4-4,1-3 0,1-4 4,-2-4-6,4-3 2,-2-3-23,-1-1-19,-1-3-101,2-5-99</inkml:trace>
  <inkml:trace contextRef="#ctx0" brushRef="#br0" timeOffset="209056.4668">11213 4131 244,'0'0'140,"0"0"-25,0 0-1,0 0-47,0 0-52,-17-88 27,6 80-31,-1 0 4,-6 3-15,-6 5 1,-6 0-1,-4 0 0,-3 15 3,1 9-1,6 8 0,5 7-2,8 5 0,5 4-3,6 4-1,5 0 3,1-4-6,3-7 4,16-7 2,5-5 1,7-8-2,5-7 9,1-7-7,2-6 0,-1-1 1,-7 0-2,-6-5-15,-10-9 14,-9-1-3,-6-5 2,0-2 2,0-5-12,-13-2 3,-1 1 9,1 0 2,-1 4 4,4 5 13,1 1-4,5 4 0,2 5-14,2 0 0,0 3-4,9 3 4,12 2 0,7 1 0,4 0-5,-1 8 3,-3 12-3,-4 6 3,-9 4-1,-3 1-2,-8 0 3,-4-3-3,0-1-1,0-1 5,0-3-5,-3-4-19,2-4-42,1-6-137,0-8-82</inkml:trace>
  <inkml:trace contextRef="#ctx0" brushRef="#br0" timeOffset="209620.3039">11614 4149 344,'0'0'126,"0"0"-43,0 0-9,0 0-74,0 0-13,0 0 13,0 91 25,-3-46 2,-3-2 31,-1-4-38,1-3-4,3-8-16,0-5 4,2-5-8,-1-7 4,2-7 0,0-2 5,0-2 5,0 0-10,0 0 0,0-10-6,0-10 6,0-10-29,6-11 8,6-7 19,3-7-33,1-1 12,2 4 10,0 7-6,-3 11 14,0 10 10,-6 10 7,-3 8 56,-3 6-39,4 0-8,2 20-21,5 11 0,2 11 0,-1 5 16,-3-1 11,-5 1 15,-1-2-40,-4-3 8,1-6-10,3-4 7,-5-6-15,2-5 8,-1-5 0,-1-5-2,-1-5-48,0-6-42,0 0-137,-3-9-192</inkml:trace>
  <inkml:trace contextRef="#ctx0" brushRef="#br0" timeOffset="209773.9793">11693 4299 233,'0'0'90,"0"0"-70,0 0-20,0 0 15,100-18-13,-64 13-2,-3 1-42,-6 0-190</inkml:trace>
  <inkml:trace contextRef="#ctx0" brushRef="#br0" timeOffset="210106.0084">12033 4103 305,'0'0'148,"0"0"-127,0 0 17,0 0 6,0 0-31,0 0 19,96-3-30,-56 2-2,1-2 5,2-1 5,-6 1-20,-4-2 4,-6 2-110,-8 0-84,-8-1-37</inkml:trace>
  <inkml:trace contextRef="#ctx0" brushRef="#br0" timeOffset="210344.3276">12271 4058 157,'0'0'148,"0"0"-146,0 0 82,0 0 41,-23 83-48,20-54-21,-1 4-40,3 1 9,-2 3-12,1-3-13,-1-4 19,3-2-19,0-6 0,0-4-1,0-1 1,0-4 0,0-1-49,3 1-115,3-6-56</inkml:trace>
  <inkml:trace contextRef="#ctx0" brushRef="#br0" timeOffset="210623.0244">12496 4100 534,'0'0'0,"0"0"-19,0 0 19,9 87 33,-9-47 5,0 7 6,0-4-33,0 0 22,0-6-20,0-7-8,0-4-1,-1-7-4,-1-4-1,-1-4-6,3-7-128,0-4-116</inkml:trace>
  <inkml:trace contextRef="#ctx0" brushRef="#br0" timeOffset="210861.3562">12607 4090 323,'0'0'83,"0"0"-9,0 0-27,0 0-8,0 0-28,0 0-7,95-57-4,-79 57 0,-5 0-9,4 7 6,-8 7-7,-2 3-24,-5 1-82,0 1-60,-2-1-7</inkml:trace>
  <inkml:trace contextRef="#ctx0" brushRef="#br0" timeOffset="211077.1929">12538 4262 264,'0'0'142,"0"0"-8,0 0-45,0 0-46,0 0-20,88-26-17,-61 26 2,-4 0-1,-4 0-12,-5 0 5,-3 11-12,-4 2 9,-5 5-87,-2 2-84,-6 4-30</inkml:trace>
  <inkml:trace contextRef="#ctx0" brushRef="#br0" timeOffset="211277.7348">12526 4513 142,'0'0'53,"0"0"26,0 0 30,0 0-20,0 0-17,0 0 34,43 0-68,-14-3-16,2-5-22,0 1 1,-2-1-6,-4 4 5,2 3-63,1-1-88,6 2-39,2-1-25</inkml:trace>
  <inkml:trace contextRef="#ctx0" brushRef="#br0" timeOffset="211709.9808">13081 4117 350,'0'0'74,"0"0"0,0 0 27,0 0-42,-84-50-32,69 50-27,2 0 2,1 5-4,3 10-3,5 5-5,2 5 2,2 8 3,0 2 5,6 5-4,12 5-6,4-3 6,1-1 4,2-3 0,-4-4 9,-2-6-9,-7-4 7,-4-3-3,-5-1 1,-3-4-2,0-4-3,0-1 7,0-2 9,-15-2-14,-10 0 9,-5-3-4,-2-4-7,-5 0-21,3 0-122,-5-12-118</inkml:trace>
  <inkml:trace contextRef="#ctx0" brushRef="#br0" timeOffset="212913.0055">14567 4205 107,'0'0'78,"0"0"-1,0 0 35,0 0-26,0 0-54,-85-62 31,67 62-25,-3 0-35,-1 3 35,-2 16-15,0 7-14,2 7 12,1 5-16,9 4 6,7 0-11,5-4 11,0-4-15,9-5 4,15-7 0,10-4 0,5-5 12,7-11-10,2-2-2,3 0-43,-3-12-89,-5-9-243</inkml:trace>
  <inkml:trace contextRef="#ctx0" brushRef="#br0" timeOffset="216259.5696">14922 4218 218,'0'0'74,"0"0"-6,0 0-31,0 0-6,0 0 30,0 0-15,-82 101-8,82-71 9,0-3-47,0-4 9,3-5-9,7-4-4,7-1-3,-1-7 10,5-3-6,1-3-1,2 0-24,-4 0 23,-4-15-29,-7-3-17,-4-3 37,-5-5 2,0-2 12,0-3 2,-6 2 6,-1 2 4,4 5 24,3 5 3,0 4 2,0 1-35,2 5 12,6 2 14,5 3-29,5 2-4,3 0 1,0 17-10,1 5 4,-1 4 4,-6 1 2,-3 4-4,-5-3 2,-4-1 2,0-4 0,-3-4 2,2-5-1,-2-4 0,0-5-1,1-4 3,1-1-3,4 0-4,2-12 2,3-12-17,3-4-35,2-1 24,-1 2 30,1 6 1,-1 3-1,2 5-1,-4 6-7,0 4 8,-2 3 9,2 2-9,-2 17 0,-1 8 7,2 4 4,-6-2 19,0 0-3,-3-4-15,0-2 8,-1-5-17,-1-4 4,-1-5 5,0-3-11,0-2 3,0-4-1,0 0-2,0 0 21,0-7-9,0-12-9,-1-4-4,1-3-12,0-1 7,0 1 0,8 2 5,6 3-7,2 6 7,2 2-4,3 4 4,0 6-4,-2 3 2,1 0 1,-5 5-10,1 15 9,-2 1-5,0 2 7,0 0 0,2-5 2,1-5-2,0-1 0,2-6 2,1-3-2,0-3 0,-2 0 0,3-3 7,-4-12 2,-2-4-9,-1-9 0,-4-2 4,-2-4 3,-2-5-3,0 0-4,1-4 3,-1 3 5,0 0-8,2 8 11,-4 6-8,0 13 44,-2 6-19,-2 6 4,0 1-3,0 0-29,0 11-10,1 18-17,2 14 27,-1 11 2,-1 1 7,-1 5 5,0 6 22,0-3-31,0-3 12,0-7-11,0-4-3,0-3 19,0-2-20,0-2 0,0-5 0,0-5 6,0-7-8,0-3 0,0-4-23,0-1 22,0-6-39,0-4-2,0-4 36,0-3-16,0 0 22,0-7 0,0-19 7,0-10-19,2-8 12,5-7-9,4-4 9,2-3-36,6-2 32,1 3-5,4 4 9,-2 10-1,-2 9 6,-4 11 1,-1 6 23,3 2-25,0 3-1,0 3-3,2 3-2,-1 6-7,0 0 9,0 3 0,-2 13-3,-3 3-5,-6 4 5,-6 1-2,-2 2 5,-2-2 3,-16 0-3,-1-4 5,1-6-5,3-6-7,2-2-3,2-1-19,3-5 2,0 2 13,-1-2 14,0 0 0,-5 0 0,2 0 4,5 0-5,-2-2 1,6-3 0,3 1 2,0-1-2,0 2 0,0-3-2,0 1 2,0 1-3,0 1 0,3 3-9,4 0-7,-2 0-25,-1 0-35,-1 0 3,-3 6 6,0-1 2,0 0-17,0-1 84,0-3 1,0-1 0,0 0 2,0 0-2,0 0 2,2 0-1,1 0 2,3 0 10,3 0 8,0 0-11,3 0 11,4 0 12,1 0-15,3 0 11,4 0-13,3 0-16,4 0 11,5 0-10,2 0 9,2 0-5,1 0-3,-3-3-1,-7-3-1,-10 0 1,-9 0 8,-7-3 3,-5-6 84,0-4-34,0-7-42,0 0-12,0-2-8,-8 1 3,-1 1-7,0 5 5,0 3-1,2 6 0,-1 5 14,1 2-14,2 2 0,2 1 2,2 2-3,1 0 1,0 0-8,0 0-18,0 0-5,0 10 23,3-3-2,6 4 10,4-3 1,2 2 5,5-3-6,2-1 0,3 0 6,-1-1-12,2-2 6,-6 1 0,-3 1 2,-1 1 3,-5 1-5,-1 4 0,-3-1-11,0 4 4,0 1 5,-1 0 2,1 1-1,-2-1 8,-2 1-7,1-4 0,1 1-4,0-2 1,2 1 3,-1-3 0,3-2 3,0 0 4,2-3-7,-1-3 0,-1 1 3,-1-2-6,-2 0 9,0-2 0,-1-11 19,4-6-16,1-3-9,-1-3 0,2-1 9,-1 2-10,-2 1 1,-2 4 0,0-1 22,-2 5-13,-1 6 5,-3 1 28,0 4-39,0 2 29,0 1-26,0 1-1,0 0 0,0 0-5,0 0-5,0 17-14,0 7 8,0 5 8,0 2 3,0 1 0,1-6 0,4-1 3,1-7-3,3-6 0,3-3-6,3-3 4,7-3 2,3-2 0,4-1 11,-5 0-7,-2 0-4,-3-7 0,-8-8-2,-2-6 2,-2-8 0,-2-7 0,1-2-3,0 4 7,1 3-4,2 10 0,-3 5 7,0 4-1,-3 4 0,-1 2-6,2 6 0,3 0 0,4 6-8,5 15 3,-1 7-7,-1 3 9,-1 4 6,-4-1-3,0 0 15,1-6-7,-2-4-8,-4-4 0,-2-4-2,-2-1 0,0-4 2,-5-4 0,-11-2 0,-2-5 0,0 0-10,3 0 10,-1-9 0,5-2-5,2 1 5,5 4 0,2 1 5,2 4 7,0-1-12,0 2 0,0 0-19,0 0 19,8 0-22,5 0 22,4 0-6,2 0 6,5 0-4,1 0 2,8 0-29,9 0 29,10-5-21,5-6 22,-4-3-6,-9-1-31,-10-7 24,-7-6 9,-8 0-34,-10-2 33,-6 1-15,-3 5 21,0 3 10,-9 6 11,-2 5 43,2 2-29,1 8-16,-1 0 6,-1 3-25,-1 18-8,2 9 1,2 8 2,4 1 5,3 1 5,0-2 0,0-9 10,7-5-15,5-6 0,2-4 6,4-7 1,1-6-5,4-1 3,5-3 2,3-16-14,-1-5-18,-2-6-18,4-5 36,0-7-12,7 0 19,1 3-14,-2 7-19,-5 11 32,-8 9-2,-7 6 3,-6 6 24,-3 0-15,-2 12 0,3 9 21,0 4 2,-6 3 3,1-1-19,-2 0-1,-3-3-3,0 0-8,0-4-3,0-4-1,-15 0 1,-11-3-5,-10-4-24,-7-6-158</inkml:trace>
  <inkml:trace contextRef="#ctx0" brushRef="#br0" timeOffset="216638.4295">17005 4035 567,'0'0'68,"0"0"-62,0 0 23,0 0-13,0 0-14,0 0-2,0 0-148,-2-35-286</inkml:trace>
  <inkml:trace contextRef="#ctx0" brushRef="#br0" timeOffset="218442.5383">19019 4147 277,'0'0'81,"0"0"7,0 0-27,0 0 17,0 0-36,0 0-12,0 0-18,-85-7-7,70 28-5,1 3 0,7-1 11,4-2-9,3-2-2,0-1 0,0-1-6,12-4 5,5-2 1,3-2 0,4-5 12,0-2-16,-3-2 4,0 0 0,-5 0 1,-2-3 5,-2-8-6,-4-4 0,-2 0 8,-4-3-5,-2-2-3,0 3 0,0-1 5,0 1-4,-6 3-1,0 2 0,-3 3 10,5 2-8,-1 1 1,5 3-3,0 1 15,0 2-15,0 0-2,0 0-1,0 0-28,3 0 29,9 0-1,3 0 3,-1-1 5,0-5-3,-2-3-2,1-5 0,3-2 6,0-9-8,2 1 2,-2-2 0,-2-3 4,-4 3 7,-6 1-11,-4-1 18,0 3-16,0 1 26,0 1-16,0 6 6,-1 2 11,-2 6-26,3 6 14,-3 1-17,3 0 10,-1 0-21,-1 19-8,-2 18 19,-2 13-13,1 11 28,-1 5-15,2 6 7,4 2 5,0 4-5,0 2-3,0 0-4,0-8 16,3-6-7,3-10-9,-2-5 0,1-4 7,-2-5-14,0-6 7,-2-7 0,2-5 0,3-8 8,-1-4-9,-1-7 1,1-5-15,1 0 15,2-15 0,3-13-20,0-3 7,-3-5-33,-2-2 33,-6-1-9,0 2 10,0 0 10,0 1 2,-3 0 0,-1 5-1,-2 3 8,3 6-7,1 5 3,2 7 2,0-1 3,0 4-8,2 2-1,20-1 0,16 2-7,14-2 8,13-4 0,7 0 0,-4-2-12,-6 1-9,-14 2-47,-17 5-95,-13 1-78</inkml:trace>
  <inkml:trace contextRef="#ctx0" brushRef="#br0" timeOffset="222892.6529">21440 3723 154,'0'0'131,"0"0"-65,0 0 31,0 0-36,0 0-30,0 0 3,-45-60-9,31 52-10,-1 2-14,-5 0 5,-2 0 9,-2 4-15,-4 2 3,-5 0-3,-3 0 6,5 3-6,5 8 1,5 1 8,8 2-8,3 1-1,7 0 0,3 0-7,0 1 9,4-1-2,15 2 0,7-2 4,3 0-1,6 0-3,2 2 4,-1-1 7,-6 1-4,-6-2-6,-9 0-1,-8 1-8,-6 1 4,-1 1-10,0-1 14,-14-1 31,-6-1-23,-8-3 16,-2-2-4,0-3-10,2-3-9,3-2-1,5-2 0,5 0 16,4 0-2,6-9-10,2-3-4,3 0-19,0 1 16,0 5-5,10 3 8,2 3-7,3 0 10,2 12-4,-2 12 1,-4 8-18,-6 5 11,-5 4 14,0 1 4,-8-1 59,-3-5-67,5-4 8,4-5-11,2-1 15,0-4-12,0-1-3,0-1 0,3-2 4,9 0 2,1-5-6,11-1 0,6-4-18,6-5 5,7-3-41,3 0-61,-7-17-252</inkml:trace>
  <inkml:trace contextRef="#ctx0" brushRef="#br0" timeOffset="223540.845">21765 3769 383,'0'0'173,"0"0"-105,0 0-44,0 0-24,0 0 0,0 91 37,0-46-19,0-2 25,0 1-39,-3-4 13,3-5-16,-3 1-1,-1-2 0,-2-1 0,-3-2-5,-2 0-3,-2-8-31,3-3-60,-2-9-103,5-11-203</inkml:trace>
  <inkml:trace contextRef="#ctx0" brushRef="#br0" timeOffset="223941.9278">21736 4093 306,'0'0'117,"0"0"-84,0 0-26,0 0-5,0 0 24,104-45-19,-69 39-7,-3 1 0,-3 0 4,-9 1-7,-4 0 3,-2-2 0,-3-2 8,0-4 1,0-3-4,0-3-5,-4-3 11,0 0-5,-2 1 1,-2 4 38,-2 4 31,-1 1-48,0 7 28,0 1 4,0 3-37,0 0-20,0 6-3,0 18-18,0 9 11,-3 6 14,0-1-5,2-2-2,1-3 2,0-1-4,0-4 3,0-3-1,0-6 0,7-2-24,1-4-35,1-5-104,-2-5-221</inkml:trace>
  <inkml:trace contextRef="#ctx0" brushRef="#br0" timeOffset="225614.7242">22544 4039 307,'0'0'35,"0"0"25,0 0 38,0 0-16,0 0-43,0 0-7,-34-70-7,25 67-21,-3 3-8,-4 0-1,-7 0 5,-3 14 9,-1 7-4,3 3-5,6 2 0,5 0-3,4-3-2,4 0 5,5-3 0,0-2-9,0-3 10,8-3-1,6-3 0,3-5-9,5-2 3,5-2-2,3-2-5,1-11-6,-6-2-34,-6-2 53,-6 2-2,-6 0 13,-2 0-6,-1 4 4,-4 4 37,0 6 34,0 1-46,0 0 4,0 0-38,0 3-45,0 10 40,0 7 4,0 1 1,0-1-1,6-1 1,3-1-26,5-3-24,3-4-131,5-7-81</inkml:trace>
  <inkml:trace contextRef="#ctx0" brushRef="#br0" timeOffset="226178.5987">23020 4043 299,'0'0'125,"0"0"-55,0 0 5,0 0-40,0 0 24,-91-33-49,70 38-5,1 10 11,0 3-7,2 5-4,3-1-5,6 2 3,3-3-8,6-1 5,0-2 0,0-2-7,0-2-2,9-5 0,5-3 5,-2-3-29,2-3 32,0 0-13,0 0 14,0-9 26,0-8-19,1-4-7,0-5 0,2-8 13,-3-2-8,2-8-4,-5-2-1,1-1 13,-5 1-3,-5 0 17,-2 8 14,0 7-27,0 9 54,0 9-26,-2 8-16,1 3 4,1 2-30,-3 3-3,1 28-17,-5 15 6,2 9 8,4 4 6,1-3 0,0-4-1,6-6 2,10-7-1,5-6 0,6-6-32,4-7 11,3-7-43,7-7-9,-2-6-91,-5 0-357</inkml:trace>
  <inkml:trace contextRef="#ctx0" brushRef="#br0" timeOffset="226748.7231">23563 3983 156,'0'0'132,"0"0"-48,0 0-7,0 0-10,0 0-7,0 0-37,-71-31-15,48 31-1,0 3 1,-3 16-8,2 7 14,0 4-4,5 4 29,4-2-34,7-2-1,4-3 2,4-3-6,0-3-1,2-3-1,8-5-2,2-5 0,6-6 7,1-2-3,8-2 22,2-12-22,-3-6-4,0-3 1,-4-2-4,-4-2 2,1-2 5,-7 4 0,-2 7 19,-5 5-16,-2 6 37,-3 4 8,0 3-33,2 0-15,1 0 0,1 12-14,2 7 1,6 4 20,0-5-7,3-2 0,1-3 0,4-3-9,1-3 14,6-3-5,-4-3 0,-2 1 0,-6-2-16,-3 0-32,-3 0-78,-3-5-277</inkml:trace>
  <inkml:trace contextRef="#ctx0" brushRef="#br0" timeOffset="227619.865">23897 3944 229,'0'0'133,"0"0"-43,0 0-8,0 0-16,0 0-11,0 0-51,72-39 3,-54 51-7,-1 14 0,-3 7 4,-3 3 14,-4-2-10,-1-2 6,-3-3-12,-1-7 5,-2 0-7,0-8 5,0-3-10,0-5 9,0-5-4,0-1 19,1 0-19,2-1 23,2-14-23,1-8 11,4-4-22,2 0 10,4 0-2,1 6-3,1 3-10,-5 6 16,-2 4 0,-1 7 1,-1 1-9,2 0 8,-1 6 0,0 10-11,-1 4 13,-1-1-6,-4 2 4,-1-3-4,0-2 1,-3-4 5,2-2-2,-2-5 3,1 0 5,-1-5-8,3 0 0,2-2 5,5-16 2,0-5-7,4-1 0,1 1-15,-5 5 16,2 5-1,-3 2 0,-4 6 0,1 3-8,2 2 8,0 0 0,4 12-12,0 6 5,-2 0 4,-2 0-1,-1-1 4,2-1-7,3-1 7,6-3-38,0-1-20,4-5-115,-1-3-135</inkml:trace>
  <inkml:trace contextRef="#ctx0" brushRef="#br0" timeOffset="228283.6229">24764 4000 81,'0'0'461,"0"0"-357,0 0-25,0 0-37,0 0 8,0 0-36,-16-35-9,0 35-7,-8 9 4,-2 9-2,1 4 0,2 0-2,9 0 1,3 1-6,5-1 2,6-2-3,0-2 5,0-4-5,6-2-18,9-5-18,-2-4 20,7-3-19,-4 0 15,5-1 23,-1-11 1,-1-6 3,-1-2-6,-3-1 14,-3 0-5,-3 4 12,-6 6 29,-2 3 18,-1 3-16,0 4-15,0 1-30,0 0-1,2 0-11,1 4-8,1 10 20,6-2 2,-1-2-1,4 0-1,1-2 0,4 2 2,3-6-8,3 1 6,0-4-13,-3 0-25,0-1-28,-5 0-33,-3 0-3,-5 0 29,-5 0 61,0-5 12,-1-3 21,2-1 5,0 0-25,1 1 1,-1 1 11,-2-1 24,1 2 58,-3 2-73,1 0 12,-1 2 11,0-1-45,2 1-1,1 1-80,-2-1-158</inkml:trace>
  <inkml:trace contextRef="#ctx0" brushRef="#br0" timeOffset="229092.557">25199 4103 368,'0'0'137,"0"0"-110,0 0 63,0 0-19,0 0-12,0 0-43,-2 0-4,2 0-6,0 0-6,0 0 0,0 0-8,5 0 21,3 0-13,1-3 0,3-4 0,0-4 7,0 0-5,-4-6-2,-4-2 3,-1-6-3,-3-2-8,0-1-15,0 0-2,-7 3 16,-5 3 9,-2 5 0,2 3 9,0 7-3,4 2-6,5 2 0,1 3 5,2 0-19,0 0 14,0 0-4,0 3-10,10 6 4,8 3 6,9-1 4,8-2 0,2 3-1,1-1 2,-6 4-1,-11 3 0,-5 4 0,-7 7 0,-7 1-2,-2-2 4,0 0 36,0-6-26,0-2-1,-3-4 4,1-2-9,2-2-6,0-3 0,0-3-3,3 0-12,18-6-6,7 0-23,5 0-30,3 0-261</inkml:trace>
  <inkml:trace contextRef="#ctx0" brushRef="#br0" timeOffset="229710.0301">25923 3964 508,'0'0'41,"0"0"7,0 0 29,0 0-58,0 0-6,-80-17-13,59 22 2,0 8-6,2 4 4,-2 2 0,8 4-9,3 1 16,6-1-7,4-1 0,0-1-7,0-3 4,3-1 3,9-8 0,3 0-11,1-4 20,5-5-9,3 0 4,0 0 9,1-17 3,-1-6-14,0-9 3,-3-7 7,3-5 1,0-9-12,-1-5-1,-3 0 11,-4-4 19,-4 2-3,-3 3 6,-4 8 16,-4 16-48,-1 12 51,0 11-9,0 7-37,0 3-6,0 19-11,-16 25-4,-2 17-5,-5 9 26,7-4-6,7-7 0,5-5-5,4-6-6,0-7 11,4-7-6,20-6-8,10-10-83,8-10-6,3-6-228</inkml:trace>
  <inkml:trace contextRef="#ctx0" brushRef="#br0" timeOffset="229995.2069">26510 4095 680,'0'0'0,"0"0"10,0 0-10,0 0 24,0 0 12,-27 85 0,16-62-30,-2 0 5,0-1-11,-5 1 7,-3 1-16,-6-2 8,-9-1-74,-5-6-94,-4-7-369</inkml:trace>
  <inkml:trace contextRef="#ctx0" brushRef="#br0" timeOffset="236448.2239">29676 4089 417,'0'0'245,"0"0"-245,0 0-3,0 0-13,0 0-2,0 0 18,-14 46 2,-4-28 6,-10 1-8,-6 0-25,-8 1-171,0-5-82</inkml:trace>
  <inkml:trace contextRef="#ctx0" brushRef="#br0" timeOffset="238377.7001">30699 3503 370,'0'0'46,"0"0"11,0 0 21,0 0-8,0 0-40,0 0-19,0 0-2,0 0-9,-89-48 0,59 60 8,-1 12 5,-1 7-11,-5 10 10,-2 8 15,0 2-19,7 0 8,8-3-16,13-4 15,11-4-24,0-2 9,19-5 0,16-5-1,8-7 18,9-8-7,5-9-7,3-4 9,1-1 3,-4-17-15,-4-5-79,-7-6-185</inkml:trace>
  <inkml:trace contextRef="#ctx0" brushRef="#br0" timeOffset="241269.7321">31097 3452 107,'0'0'93,"0"0"-8,0 0 12,0 0-33,0 0-64,0 0-23,0 0 23,0 105 37,-4-63 9,-3 4-10,1-6 3,-2-2-14,2-4-22,-2-2 5,3-2-7,-1-4 5,0-4-2,1-2-4,1-4-20,1-5-11,3-5-14,0-6-81,0 0-12,0-3 48</inkml:trace>
  <inkml:trace contextRef="#ctx0" brushRef="#br0" timeOffset="241717.3665">31138 3514 44,'0'0'118,"0"0"-17,0 0-17,0 0 32,0 0-11,0 0-46,9-44-59,-3 49-4,3 13-11,1 10 15,6 8 8,-2 2 20,2 4-15,1 2-8,2-4 3,-1 1-1,2-5-7,-3-4 0,-3-5 0,-2-6 1,-2-5-1,-4-5 0,0-4 4,-3-3 2,0-3-6,0-1 4,4 0-4,1-8 32,1-10-27,3-6-1,-5-1 31,-2-6-31,-2-3 11,-2-4-15,-1-4 10,0-3-9,0-3 1,0-3-2,0-1 0,0 10 2,0 8-6,2 11 3,0 11-39,-2 8 13,0 4-67,0 0-275</inkml:trace>
  <inkml:trace contextRef="#ctx0" brushRef="#br0" timeOffset="242963.8974">31908 3522 148,'0'0'100,"0"0"-27,0 0 2,0 0-21,0 0 4,0 0-30,-36-37-19,27 37-16,0 0 7,-1 0 0,-7 9 1,1 11 4,-8 8-5,-1 10 2,2 4 13,1 5-4,6-1 11,5 0-22,6-6 19,5-2-15,0-5-4,0-6 0,8-3-2,4-7-4,0-4-2,4-7 8,5-6 27,4 0-25,5-3 24,2-13-18,-6-5 0,-4-7 0,1-5-6,-10-3-2,-2-6 12,-5 0-4,-6-5-8,0 2 0,-3-2-40,-11 5 23,1 5-40,-3 8-50,-5 13 18,-1 9-103</inkml:trace>
  <inkml:trace contextRef="#ctx0" brushRef="#br0" timeOffset="243506.6208">32135 3511 194,'0'0'168,"0"0"-83,0 0 28,0 0-57,0 0-9,0 0-47,-2-15-6,23 15 6,12 0 1,13 0 0,5 4 9,5 2-8,-2 2-2,-4 0 0,-9 0 7,-10 0-16,-8-1 9,-10 1-34,-5-2-98,-8-4-134</inkml:trace>
  <inkml:trace contextRef="#ctx0" brushRef="#br0" timeOffset="243759.8866">32367 3547 185,'0'0'63,"0"0"-37,0 0-8,-17 101 68,12-67-16,4 4-5,-1-4-56,2 0 7,0-4-10,0-2 8,0-1-9,0-1-5,0-3 2,0-2-9,0-3-40,0-5-36,0-2-91</inkml:trace>
  <inkml:trace contextRef="#ctx0" brushRef="#br0" timeOffset="245927.8928">32846 3258 62,'0'0'171,"0"0"-118,0 0-12,0 0 48,0 0-42,0 0-18,4-33-13,3 28-9,2 2-7,4-3 0,0 2 4,4 1 19,-1 0-19,4 1 2,-2 2 4,-1 0-5,0 0-7,-2 8 2,-5 2-10,0 6-1,-5 4 9,-3 6-6,-2 1 6,0 3-14,0 0 16,-17-1 0,1-2 16,-4-3-17,0-2 8,0 0 3,-4-3 4,4-1-9,1 0-2,6-2-3,3-2 0,0-2 0,6-4 0,-3-2 0,7-2 0,0 0-9,0-1 4,0 1-7,1-1 12,11 1 4,3 0-3,3 0 13,6-1-9,-3 0 2,1 0-8,-4-2 1,-8 3-12,-4-3 5,-4 1-27,0-2 26,-2 0 6,0 1 3,0-1-1,0 0 17,0 0 5,-5 5 9,-3 0-24,-3 8-3,-1 5-1,-1 6-2,2 5 8,5 0-9,0 5 3,3 1 4,3-1-6,0-1 30,0 2-1,0-2-30,0-3 9,4-1-3,-1-4-5,-3-1 12,0-3-12,0-3 5,0-4 3,0-2-3,0-5-4,0-2-2,0-2 0,0-2 15,-4 1-15,-14 0 12,-7-2-3,-10 0-9,-4 0-30,1-8-90,3-7-285</inkml:trace>
  <inkml:trace contextRef="#ctx0" brushRef="#br0" timeOffset="259182.6222">21185 5210 84,'0'0'88,"0"0"4,0 0 2,0 0-35,0 0 36,0 0-56,0 0 17,0 0-27,-18-62-26,8 53 6,-1-1-9,-3 1 0,-2 0 3,0 1 5,1 4-12,-1 1 4,1 1 0,-3 1-7,0 1 7,3 0 0,1 0-3,0 0 9,3 4-6,0 10 0,1 5-5,4 5-5,2 0 10,4 2 0,0-2-9,0 0 4,0-4 4,7-4-2,4-2-4,4-5 2,-3-3 10,-1-5-5,2 1 5,-3-2 0,3 0-10,1-6 5,1-10-35,-2-3 26,-1-1-12,2 1 11,-4 1-6,2 5 19,-6 0-3,0 6 0,-5 2 6,-1 2-1,0 3 7,0 0 11,0 0-23,0 0-7,4 11-7,0 7 14,3 0 0,4 0-4,-1-2 4,2 1 0,0-2-2,0-2 8,0-6-6,2-3 0,-1-2 0,0-2-6,5 0 0,-3-2-10,1-8-10,0-4-18,-5-1 28,0-2-8,-2-2 22,-2 1 2,0-2 0,1-1 0,-2 3 13,-1 0-9,-2 3 26,-2 4 16,1 6-23,-1 2 15,2 1-22,-2 2-9,5 0-7,3 5-30,5 11 25,1 4-3,-3 2 8,1-1 11,1 0 3,-1-1-4,-3 0 7,0-4-15,-3-1 11,-3-1-13,-4-4-15,0 1 15,0-1 0,-17-1 0,-7 0 0,-8-3-45,-3-1-122,-1-3-179</inkml:trace>
  <inkml:trace contextRef="#ctx0" brushRef="#br0" timeOffset="261751.5927">22379 5097 35,'0'0'83,"0"0"-17,0 0-28,0 0 10,0 0-32,0 0-9,83 5 21,-69 7-18,-4 4 11,-1 2 4,0 2-23,-5 3 19,-1-2-11,0-2 6,-3-1-14,0-3 0,0-2-3,0-2 1,0-3-1,-1-2 1,-5-3 4,4-1 6,-1-2 2,2 0 0,-1 0 18,1 0-30,1-11-18,0-5 2,0 3 8,9-3 0,3 2-2,4 2 0,-2 3 8,-1 3 0,-2 1 2,-4 4-1,2 1 3,0 0-2,2 0 0,-1 0-6,2 11 4,-2 2 1,-2 2-3,-1 1 0,-4-2-2,-3 1 3,0-5 0,0 1 6,-3-3 3,-3-2 5,0-3-11,3-3 25,0 0-15,0 0 26,2 0 21,1-3-48,0-11-9,0-4-19,0 0 11,1 2 5,8 0-4,1 5 7,1 0 0,0 4 7,2-1-15,-3 2 8,3 3 0,1 0-7,1 3 9,2 0-2,-2 0 0,-1 0-16,-3 6 11,2 6-8,-2 0 13,-1 3-4,2 0 8,-3-1-4,0-1 0,1-1 1,-1-1-9,1-2 8,1-2 0,1-2 2,3-2 7,0-3-9,3 0 0,-3 0 9,1 0-9,-4-8 2,-1-2 0,-4-5 19,-2-1-15,-2-2-2,-3 0-4,0 0-8,0 4 0,0 1-3,-3 3 11,-2 4 26,1 4-26,1 2 46,1 0-46,-4 0-7,-1 9 6,-1 11-9,0 1 10,3 3-4,5-1 1,0-2 1,0-2-7,12-4-8,7-4 15,10-2 2,2-6-7,0-3 7,-1 0-43,-2 0-4,-2-6-12,-1-6-4,-5-2 62,-3-2 2,-3-1 8,-1 2 53,1 1-16,-3 3 24,-1 0-25,-3 5-30,-2 3 18,-1 3-13,2 0-13,1 0-7,4 9-15,1 5 15,-3 1 0,-3-2 1,-3 2 0,0-1 0,-3-1 1,0-1 22,0-3-17,0-1-5,0-4-2,-3-1 13,0-3-12,3 0 8,-2 0-4,-2 0 25,1 0-24,1-6-1,2-3-5,0-3-17,0-1 8,12-2 3,11 1-11,2 1 8,3 2-25,-2 4 34,-4 4-1,-1 3-10,-4 0 2,-1 0 5,-1 5 4,3 6-9,-5 1 10,0 0-1,-3-3 0,-4 0-5,2 0 2,-2-2 3,2-3 0,-2 0 6,0-4-2,4 0-4,4 0 6,3 0 2,2-1 3,0-10-9,-2-1-2,-3-3 7,1-3 4,0-3-11,-1-1 0,-1-2 6,0-1-3,2 0-2,-3-2 5,0-2 30,-5-2-23,1-1 16,-2-2 7,0 3-33,0 1 37,-3 3-30,0 3 1,-3 3 16,0 4-16,0 5 9,0 6-20,0 5 8,0 1-5,0 0-3,0 0-21,0 19 15,-5 13-15,-3 10 21,-1 6 0,2 3 2,3 0-7,2-2 5,2-3 0,0-5-2,0-5 7,9-4-5,5-5 0,4-5 1,4-4-12,2-2 11,6-8 0,1-1 0,-4-6-2,0-1-4,-3 0-5,-3-9-13,-5-11 20,-1-2-20,-6-2 24,-4 0-6,-2 3 14,-3 3 25,0 3 4,0 4-30,0 5 26,0 3-7,0 3-2,0 0-24,0 0-9,0 10-11,1 8 10,4 3 10,3-1-6,1-4 6,0-2 0,5-2-3,-2-4-12,5-4-16,2-4-44,0 0-137</inkml:trace>
  <inkml:trace contextRef="#ctx0" brushRef="#br0" timeOffset="261974.0054">24196 5025 328,'0'0'94,"0"0"-63,0 0-9,0 0-16,0 0-6,0 0-72,0-26-186</inkml:trace>
  <inkml:trace contextRef="#ctx0" brushRef="#br0" timeOffset="262268.3073">23463 5062 281,'0'0'102,"0"0"-101,0 0 93,127 0-17,-64 0-35,12 0-8,11-2-29,4-5-3,-7 3-2,-13 1-14,-13 1-9,-18 2-67,-11 0-32,-10-1-153</inkml:trace>
  <inkml:trace contextRef="#ctx0" brushRef="#br0" timeOffset="264241.9804">24605 5067 187,'0'0'100,"0"0"-15,0 0 15,0 0-56,0 0 30,0 0-35,-39-21-11,30 19-8,0 2-10,-3 0-10,-3 0 0,0 3-8,-3 12-4,3 4 12,1 3 0,0 2-7,4 0 7,4 0-2,6-1 2,0-2-13,0-4 0,11-2 16,1-4-3,2 0 8,5-7-8,4-1 0,5-3-1,2 0-19,0-8 11,-8-6-43,-4-1-4,-10-3 20,-8 0-11,0-3 47,0-1 0,0 1 4,-3 0-4,-5 2 2,5 2 16,0 6 42,1 0-26,2 4 8,0-1-27,0 3-4,0 1 6,0 0-17,12-1 0,5 2-3,1 0 2,3 3 1,-2 0-1,2 0-15,-2 6 9,-4 7 7,-1 5 0,-5 3-4,-3 0 0,-2 2 4,-4-3 0,0-3 4,0-1-4,0-2 1,0-4 2,-3-4 8,2-1 2,-1-5-13,2 0 11,0 0-5,0-2 21,0-13-27,0-8-55,3-1 37,9 2-27,0-1 3,2 5 28,0 3 2,-2 3 9,-3 6 6,-1 1 19,-1 5 21,2 0-43,4 0-2,4 7 0,2 6-16,1 2 12,-2 3 6,-1-1 0,2-1 8,1 1-1,4-4-7,1 1 9,1-5 2,2-2 0,2-2-7,2-4-1,-3-1 8,-2 0-3,-6 0-8,-6-7 0,-3-5 8,-8-3 2,-1-3-9,-1-3 0,-2 1 7,0 0-4,0 6-4,0 3 5,0 4 2,-3 3 38,0 3-34,-2 1 4,0 0-12,-1 6 0,0 11-3,1 4 0,5 0-8,0 0-3,0 0 11,11-2 0,2-2-3,2-3-15,9-3-33,4-4-74,3-4-91</inkml:trace>
  <inkml:trace contextRef="#ctx0" brushRef="#br0" timeOffset="264781.116">25698 5120 358,'0'0'75,"0"0"-22,0 0 47,0 0-23,0 0-48,-79-16-25,63 24 0,-1 7-4,3 3 0,1 1 0,6 0 3,2-1-3,3-2 0,2 0-14,0-3 12,5-2-15,9-2-18,4-5 13,0-4-12,6 0 18,-2 0 14,-4-15-5,1-4 7,-4-7 1,0-4 4,-1-3 12,-1-7-17,-2-2 13,-2-3 0,-1 0 18,-3 3 28,-5 4-27,0 7 19,0 8 11,0 8-35,0 9 16,0 4-8,0 2-28,0 5-7,0 25-39,0 14 35,-2 8-6,2 0 15,0-6-8,0-5 3,5-5-1,8-6-6,4-4-4,3-7-30,3-5-13,5-8-34,2-6-64,-1-2-344</inkml:trace>
  <inkml:trace contextRef="#ctx0" brushRef="#br0" timeOffset="265846.0079">26286 5135 274,'0'0'7,"0"0"11,0 0-10,0 0 32,0 0 3,0 0-26,7 18 25,1-15-25,1-2 9,6-1 24,4 0-33,8 0 13,3-6-30,-5-4 11,-2-2-4,-8 1-7,-5-1-5,-3 2 3,-3-1-24,-1 2 26,-3 3 0,0 3 1,0 1 28,0 2 15,0 0-6,0 0-38,0 0-21,0 13 0,0 8 21,0 2 0,0 5 0,0-3 4,0-2-4,0-1 5,4-2-1,2-2-6,3-4 2,-2-4 0,1-2-2,1-5 5,4-3-3,4 0 8,2-2-8,5-16-7,-2-3-26,-2 0-12,-3-1 27,-3 2-7,-2 5 25,-2 1 8,-2 7-5,-4 2 10,4 4 17,-4 1-19,2 0-11,5 3-12,-3 10 4,1 2 4,-2 2-10,-4 1 14,0-1 4,-3-3-1,0 0 23,0-3-15,0-1 0,0-4-1,0-3-7,0-1 2,0-2-5,0 0 0,0 0 6,0-5-6,3-10-3,4-3-18,2-3-15,3 2 5,7-1 7,3 2-2,1 4 26,2 1-14,-5 4 9,-1 4 5,1 2 0,-3 3-1,0 0 0,-2 2-4,-3 9 3,0 3 4,-5 2 3,2 0 9,-3-3-14,2 1 12,5-3-6,-4-5-4,2-1 18,2-3-15,2-2-5,1 0-17,-2-4-209</inkml:trace>
  <inkml:trace contextRef="#ctx0" brushRef="#br0" timeOffset="266146.4384">26543 4902 545,'0'0'82,"0"0"-66,0 0 34,0 0 25,0 0-71,0 0-8,0 4 1,0-4-97,-5 0-205</inkml:trace>
  <inkml:trace contextRef="#ctx0" brushRef="#br0" timeOffset="295218.9389">27975 4752 18,'0'0'42,"0"0"18,0 0-1,0 0-35,0 0 18,0 0 13,0 0-3,0 0 5,0 0-12,12-53-17,-12 51 12,0 0-30,0 1-6,0-1 0,-3 2-4,-4-1-2,-1 1 2,-1 0 0,-2 0 0,0 0 0,-1 0 0,-2 4 1,2 7 4,-4 5-5,3 4 0,-1 9-8,1 2 1,1 7 10,2 1-3,3 2 13,6-4-12,1-1-1,0-4 0,8-7-8,8-2-2,0-7 9,4-2 1,0-3 21,0-7-11,2-4 20,2 0 25,1-4-19,1-13 14,1-5-33,-2-4-7,-1-5 17,-3-3-18,-9-3-5,-6-3-4,-5 1 10,-1 0-15,0 0 5,-3 3 0,-7 4-7,-5 7 0,1 8-2,2 7-24,-5 5-41,-3 5 10,-4 2-84,-1 14-78</inkml:trace>
  <inkml:trace contextRef="#ctx0" brushRef="#br0" timeOffset="295503.8034">27866 4877 36,'0'0'149,"0"0"-139,0 0 31,0 0 8,0 0-22,88 53 14,-64-29-11,0 2-18,-3-1 13,-6-1-21,-1 0 28,-4 1-32,-3-3 13,2 2-20,-6 0 18,1-1-11,1 0 0,-1-5-23,3-5-26,0-4-24,0-7-63</inkml:trace>
  <inkml:trace contextRef="#ctx0" brushRef="#br0" timeOffset="295889.2789">28620 4685 365,'0'0'100,"0"0"-77,0 0 27,0 0 25,0 0-46,-88-62-6,60 83-23,-10 21 0,-1 17 2,-1 8 0,8 3 16,9-4-10,12-6-8,11-7 16,0-11-15,12-7-1,13-7 3,8-8 6,6-8-8,10-9 4,8-3-5,1-5-27,1-16-168,-14-4-313</inkml:trace>
  <inkml:trace contextRef="#ctx0" brushRef="#br0" timeOffset="298063.8525">28976 5093 114,'0'0'194,"0"0"-194,0 0-1,0 0 1,0 0 38,0 0-13,31 9 46,-17-9-18,2 0-9,5-8-5,0-10-12,6-8-11,-2-4-2,-3-4-12,0-5 4,-5-1-6,-3-2 4,-2 3 5,-8 0 2,-2 4 18,-2 5 25,0 6-34,0 4 17,0 9-9,0 4-19,0 6 32,0 1-41,0 0 2,0 0-7,0 19-34,0 21 24,-5 15 13,-2 15 2,-1 3 4,4-1-2,-1-3 4,4-8-3,-1-4 7,1-2-14,-1-8 4,2-4 0,0-7-3,0-4 4,0-4-1,0-2 7,0-4-1,0-2-9,0-6 3,0-3 0,0-3 1,0-3 1,0-1-2,0-4 2,0 0 5,0 0-7,0 0 0,0 0 3,0 0 3,0 0-6,0 0 11,0 0-5,0 0-2,0 0-8,0 0 4,0 0-1,0 0-10,0 3 11,0 1 0,0 1-8,0 1 13,0-3-8,0 0 3,0 3 0,0-1-3,0 1 3,0 1 0,0-1 0,0 0 2,0-1-2,0-1 0,0-1 0,0 2-5,0-4 7,0 1-2,0-1 0,0 1 4,0-1-7,0 1 3,0-1 0,2-1-3,-2 2 3,0 0 0,0 0 0,0 0 2,1-2-4,-1 1 2,3-1-4,-3 2 0,3 1 0,0-2 1,2 2 3,1 1-1,-2-3-4,2 2 5,-3-2 0,0 1 0,2-2 6,-2 0-6,1 0 1,2 0 4,3-7-2,0-11-3,4-5-19,-1 0 19,-2-1-13,0 0 13,-9 0 0,-1 0-9,0 1 8,0 1-2,0-2-3,-3 1 1,-7-1-8,-2 3-17,-1 0-18,-4 1-1,-1 5-47,3 3-1,1 3 85,3 3 10,3 0 2,4 3 0,1 1 1,0 2 5,3-1-6,0 1 4,0 0 1,0 0-4,0 0-1,0-2-3,0 2 2,9-4 2,6 0 21,6-2-2,2-2-7,4-1 4,-1 0-16,2-1 7,1-3-7,-1 3 6,2-2-7,0-3 0,-4-1 0,-2 2 7,-7 2-2,-4 2-5,-4 3 7,-4 0-2,1 2-8,1 2 3,-4 0 0,-2 1-7,-1 1 7,0 1-8,0 0-11,0 0-41,-7 0 60,-3 9 0,-3 6 0,0 4 12,3 2-12,7-1 27,-2-1-21,5 0 1,0-4 0,0-1-7,0-3 1,8-3 6,1-3 0,2-3-7,-1-2 9,2 0-6,1 0 24,0-2-18,2-15-3,0-3 20,1-2-26,-2-5-2,-2 1-26,-8-1-19,-4 3 43,0 3-4,0 8 8,0 0 83,-3 5-49,-2 3 12,2 0-46,3 5 10,-2 0-7,2 0-3,-1 0-11,-2 8 9,0 8-26,1 5 28,2-1 0,0-2-10,0-3 0,0-3 10,6-1 0,2-7-4,2 1 14,0-4-10,1-1 0,2 0 4,-1 0 16,3-10-15,-1-8 2,0-4 5,0-2-3,-2-2-9,0-5 0,-3 1-2,-5 1-9,-2 1 11,-2 2 0,0 5-4,0 3 13,-6 8-9,1 2 0,2 5 10,2 1-4,1 2-6,0 0 0,0 0-3,0 0-4,0 0 0,0 2-15,7 12 2,11 2 14,2 3 6,3 0 0,1 2 10,-4 4-10,-4 4 0,-7 2-1,-4 3 3,-3-2 35,-2-3-20,0 0-1,0-3 32,0-5-48,0-3 13,0-1-13,5-5 4,5-2-5,7-4 1,1-3 0,10-3 13,2 0-13,3-3-31,1-6-49,-4-3-184,-2-5-180</inkml:trace>
  <inkml:trace contextRef="#ctx0" brushRef="#br0" timeOffset="299730.2527">30975 4763 22,'0'0'92,"0"0"-6,0 0 52,0 0-27,0 0-53,0 0 11,0 0-27,-11-45-23,6 42-19,-6 0-5,1 3 5,-14 0 0,-6 0 7,-3 3-8,-4 9 1,0 3 0,3 4 19,-1 9-10,5 3-9,4 7 0,6-1 4,5 1 8,5-4-12,8-3 0,2-6-2,0-2 3,15-4-1,6-5 0,7-2 0,5-6 9,5-6-7,5 0-2,0-3-29,-4-9-260</inkml:trace>
  <inkml:trace contextRef="#ctx0" brushRef="#br0" timeOffset="301218.7259">31126 4949 199,'0'0'14,"0"0"-5,0 0 2,0 0 35,0 0-46,0 0-3,-66 24 3,50-1 4,4 1 39,2-1-9,5-2-31,4-3 14,1-1-13,0-4-3,0-3 2,1 0 0,8-6-3,1-1 0,1-3 3,4 0 16,0 0-13,1-9-6,-2-4-1,-2-2-22,-2-4 5,-1 3 4,-3-1 7,-1 3 6,-4 3 2,2 0 23,-2 4 33,1 1-46,2-2 26,4 2-23,1 0-10,2 2-3,6-1-1,2 2 0,0 1-3,3 2 3,-3 0-2,-2 13-5,-4 6-21,-4 1 20,-5 2-12,-2-2 20,-2-2 32,0-1-30,0-4 19,0-1-4,0-1-16,-6-4 33,0-3-28,1 0 1,2-3 8,0-1-6,-1 0 1,1 0 4,-1-7-11,4-12-6,0-1-69,0-3 23,7 1 16,9 4 10,0 4 22,-2 2 1,-2 3 0,5 1-6,-2 3 6,-1 4 0,-2 1-8,2 0 5,-4 0 1,2 9 2,0 8-17,-3-2 15,-1 3-7,-4-5 9,-2 1 22,-2-2-14,0-3 16,0 0-9,0-4-14,0-4 18,0 1-18,0-2 5,0 0 16,0 0-9,0 0 60,0 0 5,0 0-59,2-5-11,-2-1-4,0 0-4,0 2 6,0 0 2,0 3-8,0-2 3,0 3 0,0 0 21,0 0-24,0 0 0,0 0-3,-5 1-3,0 6 5,2-3 1,2 1-5,-1-3 1,1 0 5,-1-1-1,2-1 2,0 0 5,0 0-7,0 0 0,0 0 2,0 0 5,0-10-7,5-2 0,4-3-3,1 0-10,-1 0 3,3-2-13,0 1-13,0-1 15,1 2-14,-1 3 22,0 3 11,-2 3-2,-4 3-2,-3 3 6,-1 0-11,1 0 11,2 0-20,2 7 9,2 8 5,-3 4-2,0-1 8,0-2 7,1 0-5,-1-5 14,0 2-13,2-5 2,0 0-2,3-2-1,1-2-2,3-1 16,3-1-12,0-2-4,2 0-35,-5 0-117,-4 0-175</inkml:trace>
  <inkml:trace contextRef="#ctx0" brushRef="#br0" timeOffset="301619.4802">31854 4773 248,'0'0'80,"0"0"-53,0 0 34,0 0 10,0 0-2,0 0-69,-3-16-12,3 34-18,0 12 25,0 9 5,-3 6 66,-1 5-41,-1-1 24,2 2-25,1-2-23,1-4 31,-2-4-20,0-5-8,3-3-1,-1-3 5,-1-1-8,-1-5 0,0-4 0,0-4 3,2-4-3,-1-6 0,2-4 0,0-2-35,0 0-9,0-17-59,9-9-342</inkml:trace>
  <inkml:trace contextRef="#ctx0" brushRef="#br0" timeOffset="303270.6322">31893 5009 148,'0'0'153,"0"0"-94,0 0 13,0 0 56,0 0-92,0 0-24,57-52-12,-38 52-6,2 0-2,-2 3 8,-1 10 0,-6 1-12,-2 1-5,-8 1 7,-2-2-14,0 0 11,-9 0 13,-9-3 1,-7-1-1,-1-3-20,1-2-51,7-2 47,2-3 9,5 0 14,5 0 1,3 0 3,3 0 14,0 0 45,0 0-62,0 4-10,0 2-23,14 2 33,5-1 12,5-1-10,6-3 10,-3-1 2,0-2-2,-2 0-12,-1 0 0,-1-8 0,-4 1 4,-5-3 0,-5 0 1,0-2 11,2-5-12,-4 1 8,1 1 0,-2 3-9,-5 5 41,-1 3 17,0 3-15,0 1 0,0 0-44,0 0-2,0 1-23,0 13 7,0 2 12,2 2 8,1 1 0,2-3-4,2-2 5,0-4-9,2-1 4,3-3 0,3-1-4,1-3-18,-2-2 3,0 0-17,-4 0-7,-3 0 33,5-8 5,-5-9 0,1-2 3,0-2 4,0 0-1,0 1 7,-1 5-4,-1 1 24,-1 7-18,-4 4 8,2 3 6,-3 0-24,3 10-33,-2 10 6,4 2 27,0 3 4,-1-4-4,2-2 4,1-2-4,2-4 1,-1-2-1,1-3 2,4-1 3,4-7 2,5 0 1,3 0-2,2-12 7,-2-6-13,0-3 0,-3-3-1,0-8 8,-5-3-8,-4-3 2,-5-4 5,-7 2 47,-1-2-30,0 0 6,0 3 8,0 4-37,0 8 19,-3 9-8,2 9 0,-1 4 17,1 5-28,1 0-1,-3 9-9,1 23-35,-1 13 38,0 9 7,-1 3 0,1-4 1,1-4 8,2-3-9,0-5 0,0-7-3,0-5-6,9-6 9,-1-4 0,1-4-7,3-3 10,2-5-3,3 1 0,4-6 3,-2-2-10,1 0 9,-1-7-2,2-6 0,-5-3 2,1-2-4,-5-1 0,-1 4-22,-6 3 17,-1 3 5,-4 5 2,0 1 7,0 3 6,0 0-13,0 0 0,0 0-19,0 0 14,0 3-17,0 7 22,2 5-3,1-1 9,1-3-6,0-1 0,0-1-5,3-3-2,1-1 12,-1-3-5,2-2 12,2 0 3,-5 0-15,6-1 0,-1-11 11,0-3-16,-2-3 5,-2-5 0,-2 0-6,-5 0 3,0 2 2,0 4 1,0 5 0,0 1 11,0 7-7,0 1-3,0 3 15,0 0-7,0 0-11,0 0 2,0 0-34,0 0 32,0 0-23,0 10 25,7 1-7,5 2 13,2 1-6,-1 1 0,3 2 2,-2-3-4,-1 0 2,1 0 0,-5-4-3,-2 1 6,2 1-3,-4-2 0,1 3-3,-2 0 2,3-2 1,1-3 0,1 0-5,7-6-2,4-2-78,11 0-160</inkml:trace>
  <inkml:trace contextRef="#ctx0" brushRef="#br0" timeOffset="303624.6719">32415 4895 148,'0'0'28,"0"0"16,0 0 66,127 7-27,-65-7-15,6 0-46,-1 0-12,-5 0-4,-11 0-6,-8 0-3,-11 0-12,-11-2-150,-12-3-165</inkml:trace>
  <inkml:trace contextRef="#ctx0" brushRef="#br0" timeOffset="304580.265">30346 5530 151,'0'0'60,"0"0"24,0 0 42,0 0-6,0 0-65,0 0-27,-48-64 12,32 55-38,-1 1 22,-7 2-24,-3 5 9,-4 1-16,-5 0 7,-1 4 0,1 10-2,4 6 2,6 1 0,5 3-1,10 4-7,6 4-1,5 0 7,0-1-3,13 1-1,14-6-3,7 2 9,5-4 0,0-2 10,-1-1 1,-6-3-8,-8 0-3,-5-2 4,-7-4 2,-3-3-9,-6-2 3,-3-2-9,0-2 8,0-2 2,0-1 9,-16 2 14,-12-2-14,-11 0 1,-5 0-11,3 0-15,5 0 0,4-6-16,6 0-55,3 1-38,5 1-50,6-2-39</inkml:trace>
  <inkml:trace contextRef="#ctx0" brushRef="#br0" timeOffset="305282.1646">30604 5692 117,'0'0'30,"0"0"36,0 0 54,0 0-44,0 0-31,0 0-45,-45 0 6,32 19 9,-2 5-5,1 5-4,5 1 5,4 0 1,5-3-4,0-1-8,0-6 0,8-1-4,9-3 21,5-6-17,3-6 11,8-4-4,3 0 20,-2-8-27,-1-5-3,-7-2-12,-9-3 9,-2 0 6,-5-2 0,-2 3 2,-2 6 0,-3 0 10,-3 4 57,0 2-13,0 2-50,0 3 20,2 0-26,-1 0-29,5 11 28,4 5-18,0 4 19,-1-4 7,2 2-1,-2-2-9,3-3 3,5-3-44,-1-3-12,7-7-88,-1 0-108</inkml:trace>
  <inkml:trace contextRef="#ctx0" brushRef="#br0" timeOffset="305460.5633">30793 5571 419,'0'0'21,"0"0"-21,0 0-44,0 0-64</inkml:trace>
  <inkml:trace contextRef="#ctx0" brushRef="#br0" timeOffset="306478.9396">31047 5806 107,'0'0'200,"0"0"-200,0 0 7,0 0-7,0 0 10,0 0-2,-5 16 20,5-11-1,0-2-14,0 0-6,10-1 1,6-2-1,5 0 39,6 0-12,1-8-16,-3-3-2,-7 1-13,-7-3 5,-10-3-8,-1-3-2,0-2-21,-7 4-10,-5 5 33,3 3 9,0 6-5,1 3 19,-2 0-23,-1 5-14,1 14 12,-2 8-19,3 2 15,4-1 4,2 0 4,3-6 12,0-2-14,5-4 3,10-4 4,6-3-1,4-4 2,8-5 1,3 0-3,1 0-6,-2-8-68,-9-4-30,-5-1 61,-7-1-22,-3-2 21,-1 0 33,-4 3 5,-2 1 64,-2 1 29,2 4-30,2-2 8,1 1-71,4 4 0,1 1 11,0 3-4,4 0-8,-2 0 1,0 2 0,-2 11 0,-3 3 3,-2 1-3,-2 0 0,0-1 7,-4-1 8,1-1-12,-2-2 1,0-2 18,0-1-12,0-4-8,0-1-2,0 0 7,0-1 2,0-2-7,0-1 6,0 0 35,0 0-39,0-9 7,0-9-11,0-8-57,15-2 22,7-1-50,3 5 22,1 4 35,-5 7 23,0 7 4,-2 3 1,-2 3-16,-3 0 14,0 10-9,-1 8 11,-4 3 13,-1 0 2,-4-1 20,1-2-18,-1 0-10,2-1 2,0-5-7,3-2 0,6-2-2,-2-5-107,2-3-162</inkml:trace>
  <inkml:trace contextRef="#ctx0" brushRef="#br0" timeOffset="306964.5071">32042 5752 24,'0'0'55,"0"0"8,0 0 15,0 0-35,0 0-20,0 0 8,-3-3-27,3 3 14,0 0-18,0 0-12,0 0 6,0 0-36,0 0-2,0 0-25,0 2 34,0-1-59</inkml:trace>
  <inkml:trace contextRef="#ctx0" brushRef="#br0" timeOffset="307165.0538">32042 5752 50,'-3'9'88,"5"-9"-8,-2 0 15,0 0-38,0 0-4,0 0 35,0 0-37,0 0-4,0 0-36,-3 0-8,-2-3 16,1 0-19,1 3 0,1-2 1,2 2-1,0-1-20,0 1-48,0 0-68,-1 0-47</inkml:trace>
  <inkml:trace contextRef="#ctx0" brushRef="#br0" timeOffset="308923.0968">31866 5966 66,'0'0'19,"0"0"99,0 0-32,0 0-69,0 0 2,0 0-18,81-39 28,-64 25-24,-1-2 16,1-1 34,1-3-49,0-5 14,0-1-20,-5-1 5,-1 0 0,-6 1 30,-4 0-8,-2 1 32,0-4-57,0 2 26,0 3-14,0 3-3,0 5-9,0 3-2,0 3 0,0 5-2,0 4-11,0 1 1,0 0 12,0 0-1,0 0-15,0 1 12,-2 17-2,-1 7-7,0 5 19,-1 2-6,3-3 0,1-1 3,-2-6-2,2-5-1,0 0 0,0-4 6,0 2 1,0 1-7,0 1 0,0 1 3,0-3-6,2 3 6,3 0-3,0-2 0,1 1 2,0-2-2,0-1 0,4-4-9,-1-2 8,2-3-10,6-5-11,-1 0 16,3 0-50,-3-6 17,1-8-26,-5 0 5,1-2-9,-4-1 44,-1 1 25,-3-1 0,-2 4 29,-1 0 39,-1 3-6,-1 1-11,0 3 10,0 5-14,0-1-6,0 1-18,0-1-12,0 2 4,0 0-15,0 0-11,0 0 7,0 0-29,3 7 21,3 6 8,3 0 8,3 1-1,-1-4-3,1-1-3,-1-1 1,2-4 4,0-4-4,0 0 2,2 0 0,-3 0 2,-1 0-2,-1-7 0,-4-2 6,0 0-4,-3 0 2,0 1 10,-1 3-2,-1 1 29,1 4-5,-2-1-33,1 1-1,1 0-2,5 0-7,0 0 5,5 1-10,5 10 9,-2 0 3,1 3-3,-4-2-6,-2-1 9,-2 0 0,-2 0-5,-5 0-14,1 1 16,-2-2-1,0-2 4,0 0 11,0-1-8,-8-1 0,-2 0 4,-2-3-7,1-3-17,2 0-12,4 0 18,2 0-9,3 0 23,0 0-3,0 0 0,0 0-6,0 0 2,0 0-4,0 0-14,0 0 21,8 0 2,6-3-1,7-3 8,0-3 1,3-5-9,1 0 0,-3-1 7,-2-4-8,-2 1 5,-5-3-4,0-4 4,-1-4 8,-1-4-12,1-3 6,-3-4 9,0 0 1,0-2-11,-3 3-4,-3 4 72,-3 10-62,0 8 36,0 5-22,0 7-24,0 5 28,0 0-29,0 0-4,0 13 3,0 16-33,-2 15 34,-1 6 0,0 1 1,3-1-7,0-8 6,-1-4 0,1-4 0,0-7 4,0-6-9,4-4 5,4-7-1,1-3-5,2-4 6,5-3-2,3 0 1,-3-10-35,5-8-8,-3-3-20,-5-3-65,4 0 27,-5 3 51,0 5 51,0 3 39,-5 6-15,-4 3 13,-3 0 11,2 4-1,4 0-47,2 0-10,3 12 10,1 2 17,0 1-10,-2 0 22,-2-1-6,2 1-17,-4-5 11,-1 1-14,-2-2 2,-3-3-5,0 0 1,0-1-1,0 2 13,-8 0-7,-13 1-6,-5-3-70,-10-4-173</inkml:trace>
  <inkml:trace contextRef="#ctx0" brushRef="#br0" timeOffset="309308.5621">32670 5642 126,'0'0'112,"0"0"-112,0 0 0,0 0 93,0 0-37,109 0-46,-72 0 13,-3-2-21,1-2-2,-1-2 0,-2-2-60,-7 1-163</inkml:trace>
  <inkml:trace contextRef="#ctx0" brushRef="#br0" timeOffset="309756.421">32405 5541 503,'0'0'134,"0"0"-70,0 0 7,0 0-47,0 0 10,0 0-34,0-12-13,0 12-4,-2 0-108,-1 0-178</inkml:trace>
  <inkml:trace contextRef="#ctx0" brushRef="#br0" timeOffset="310041.5974">31879 5690 35,'0'0'151,"0"0"-142,0 0 53,0 0 59,118 0-66,-55-1-19,7-6-26,1-1 5,-5 0-30,-12 3-66,-11 0-204</inkml:trace>
  <inkml:trace contextRef="#ctx0" brushRef="#br0" timeOffset="311714.5586">29849 6178 150,'0'0'113,"0"0"-45,0 0 14,0 0 5,0 0 22,0 0-73,1-15-30,-1 16-6,0 17-22,0 8 22,0 4 0,0 2 2,0-1 6,0 0-6,0-2-2,0 2 4,0-1 2,4 0-9,-1-2 3,1 1-45,-4-7-62,0-2-58,0-6-12,0-7 29</inkml:trace>
  <inkml:trace contextRef="#ctx0" brushRef="#br0" timeOffset="312347.3432">29846 6163 308,'0'0'76,"0"0"-24,0 0-22,0 0 9,0 0-20,99-63-17,-70 55 21,-2 5-23,-8 3 9,-4 0-18,-3 8-5,-1 10 4,-1 3 7,-1 1-12,-5 2 10,-4 0-2,0-3 7,-3-1 4,-13-1-2,-4-2 12,-3-2-7,-7-1-3,2-2-4,4-4-23,7-4 1,9-3 1,6-1 21,2 0 0,0 0 0,0 0-8,13 0-4,5 0 12,6-3-4,1 3 3,1 0-2,-2 0 1,-2 9 1,-1 6-11,-3 2 10,-2 2-4,-5 0 6,-1 0 30,-5-1-11,-4-1 10,-1 0-4,0-4-19,-3-1 11,-16 0 6,-3-2-1,-4-2 1,-2-5-22,-1-3-1,1 0-28,-2 0-82,-1 0 20,-1-9-57,3 2-15</inkml:trace>
  <inkml:trace contextRef="#ctx0" brushRef="#br0" timeOffset="314105.0073">30490 6330 281,'0'0'102,"0"0"-76,0 0 70,0 0-77,0 0-1,0 0-18,-49-11 0,36 28-11,-1 4 25,-1 4-14,3 3 9,2 0 3,4-2-6,5-2-4,1-5-2,0-2 0,6-5-9,10-1 9,5-4 5,1-4 6,4-1-10,3-2 13,0 0-6,-6-7-4,-3-6-4,-5-2-4,-6-3-4,-4-3-19,-5-5 14,0 1-57,0-2 1,-4 2 34,-2 6-4,0 1 39,0 5 10,-2 2 32,2 3-2,0 4-33,3 1 34,1-1-21,0 4-16,2 0-8,0 0-8,0 0-59,7 0 34,6 2 37,8 6 4,3-4 6,4 1 1,3-4-13,-2-1 2,-3 2-4,-6-2-3,-4 1 3,-4 1 4,-4-2 5,-1 1-5,-1-1 0,-4 0 5,-2 0 7,0 0 57,0 0 0,0 0-10,0 0 9,0 0-57,0 0 0,0 2-11,0 1-11,0 6-1,-5 4 12,-8 7 0,1 1 5,0 0 0,0 1-5,5 1 0,0 0-7,4-2 2,3-3 5,0 0 0,0-3-2,0-4 2,11-2 0,1-3 0,3-3 6,2-3-18,2 0 22,-3 0-10,2-3 24,-6-10-16,1 0-8,-4-5 0,-1-3 8,-1-2-26,-5-4 12,-1 0-27,-1 1 21,0 3-55,0 2 39,0 5 23,0 4-15,0 5 16,-1 4 4,-1 2 32,2 1 5,-1 0-37,1 0-6,0 2-14,0 9-18,0 1 30,4-1 2,5-4 6,2-3 0,2 1 7,-1-5-7,1 0 0,1 0 9,-2-2 1,1-8-4,1-4-5,-3-2 18,-1-4-6,-3-1 15,-1-4 1,0-3-25,-3-2 27,0 0-30,-2 2 4,1 5 38,-2 7-42,1 6 27,-1 6-14,0 4-10,0 0 21,0 0-25,0 1-14,3 19 2,0 12-11,2 8 23,-2 4 0,1 4 5,-1-1-1,-1-2-2,-1-3 4,1-4 10,-1-5-5,1-7-11,-1-5 0,-1-5 6,0-6-11,0 0 7,0-6-2,0-1 4,0-1 4,0-2-8,0 0 0,0 0 6,0-6-17,0-12-1,0-8-35,0-4 18,3-5-18,5-3-44,5 1-12,4 4-36,2 7 121,-2 5 18,0 8 71,-3-1-30,1 5-3,-5 3 27,-1 3-48,-2 2-1,-1 1-6,2 0-10,0 0-3,-4 0-2,-3 3-16,-1 2 8,0 5 10,-1-1 6,-14 0 9,0-2-10,-3 1 1,4-2 4,3 0-3,3 0-2,5 2-2,3-1-23,0 5 17,0 3-8,8 3 14,8 0 34,4 0-28,3 0 12,1 0 5,0-1-22,-3-2 16,0 0-17,-2-3-21,-5-3-124,-4-6-174</inkml:trace>
  <inkml:trace contextRef="#ctx0" brushRef="#br0" timeOffset="314267.7841">31545 6605 552,'0'0'41,"0"0"-41,0 0-10,0 0-1,0 0-17,0 0-252</inkml:trace>
  <inkml:trace contextRef="#ctx0" brushRef="#br0" timeOffset="329376.0859">2036 6363 45,'0'0'24,"0"0"12,0 0 54,0 0-2,0 0-16,0 0-1,0 0-35,-9-21 17,9 19 0,0 2-29,0 0 16,0-1-30,0 1-9,0 0 0,0 0-1,0 0-7,3 0 4,14 0-4,5 0 4,8 0 3,1 0 0,2 0 3,0 0 2,-5 0-5,-1 0 0,-3 0-62,-6 4-3,-3 1-38,-8 1-56,-7 0-39</inkml:trace>
  <inkml:trace contextRef="#ctx0" brushRef="#br0" timeOffset="329745.8999">2194 6357 73,'0'0'37,"0"0"-27,0 0 7,0 0-4,0 0 67,0 0-6,-12 100-1,11-63-20,-2-4-51,3-1 20,0-2-16,0-3 7,0 0-13,0-2 2,0 0-1,-2-1 5,-1 1 3,-4-2-9,1-2 0,0-5 2,-2-1-13,1-2-29,3-6-62,-1-4-89</inkml:trace>
  <inkml:trace contextRef="#ctx0" brushRef="#br0" timeOffset="329977.3334">2063 6833 184,'0'0'114,"0"0"-61,0 0-26,0 0-27,0 0-3,0 0 3,30 0 21,-8 0 22,6 0-29,2 0-1,0 0-12,3 0-1,0 0-4,-5 0-113,-2 0-137</inkml:trace>
  <inkml:trace contextRef="#ctx0" brushRef="#br0" timeOffset="341824.0915">2543 6605 81,'0'0'63,"0"0"-4,0 0 17,0 0-22,0 0-29,0 0 5,0 0-24,8-27 1,-5 24-7,1-2 5,1 1-7,1 0 4,4-3 0,1 3-2,2 0 2,-1-1-2,0 2 0,1 3-4,1 0 2,-1 0-5,1 12 1,-2 6-7,-2 3 5,-1 3 8,-3 4 4,-3-5 4,-3 0 5,0-2-12,0-5 10,0-2 4,0-2-4,0-4 1,0-1-11,0-4 6,0 1 16,0-4 9,0 0 20,-3 0 8,-3 0-35,3-7-14,-3-4-11,4-5-13,2 0 7,0 0 3,0 2-8,0-1 10,0-1-12,8 3 7,1-2-4,6 0-9,-3 4 15,-3 2-3,1 3 7,-2 2 0,-4 2-2,2 2-1,3 0-13,0 0-5,0 11 20,4 4-6,-2 1 7,-2 2-1,1 0 5,-4-1-2,5-2-2,-5-2 2,1 1 3,-3-2-4,1 0-1,-2 0 0,0-3-33,0 0-84,0-6-78</inkml:trace>
  <inkml:trace contextRef="#ctx0" brushRef="#br0" timeOffset="342880.3341">3989 6286 206,'0'0'98,"0"0"-13,0 0 6,0 0-1,0 0-24,0 0-33,-6-7-17,5 7-16,1 0-13,0 15 0,-2 9 13,-1 4 13,2 4-12,-1-2 8,2-2 2,0 2-10,0-7 1,0 1-2,0-1-3,0-2 0,0 2-31,0-4-48,0 1 4,-9-7-39,3-5-26,-1-8-61</inkml:trace>
  <inkml:trace contextRef="#ctx0" brushRef="#br0" timeOffset="343359.951">3986 6302 212,'0'0'84,"0"0"-40,0 0 25,0 0 35,0 0-49,0 0-15,6-28-40,0 28-8,9 17-7,6 8-5,1 7 20,-1 2 1,0 2 7,1 2-5,-2 0-3,2-2 0,-1 0 4,-1-6 3,0-3-7,-5-4 0,-3-5 5,-3-4-10,-6-7 5,3-4 0,-3-2 11,-2-1-9,1 0 40,7-11 48,0-15-70,3-5 3,-3-4-15,-3-3 2,-3-1 16,0 1-19,-3 2-5,0 3-2,0 4 1,4 8-11,-4 5 10,0 8-15,0 4 13,0 4-65,0 0-52,-7 1-291</inkml:trace>
  <inkml:trace contextRef="#ctx0" brushRef="#br0" timeOffset="344084.0241">4534 6519 308,'0'0'98,"0"0"-96,0 0 19,0 0-7,0 0-1,0 0-13,0-10 0,7 7 3,8 0 5,6-3 12,-3-3-20,-2 0 8,-1-2 0,-2 0-8,-5 3 0,-2 0 15,-6 2-9,0 3-6,0 2 16,0 1 7,0 0 37,0 0-34,0 0-19,0 15-14,-6 3 14,3 3-7,1-1 0,2-2 4,0-2-7,0-1 3,2 0 0,7-3-4,3-3-3,1-4-39,1-5-68,2 0-123</inkml:trace>
  <inkml:trace contextRef="#ctx0" brushRef="#br0" timeOffset="344300.1604">4664 6316 123,'0'0'84,"0"0"-33,0 0-36,0 0-15,0 0-6,0 0-117,-8-3 43</inkml:trace>
  <inkml:trace contextRef="#ctx0" brushRef="#br0" timeOffset="346621.3688">4866 6506 271,'0'0'0,"0"0"-17,0 0 13,0 0 4,0 0 12,0 0-12,41 9 25,-28-9-3,-1 0 8,3 0 0,0 0-24,1 0 14,-1-3-18,1-3 4,-2-2 5,-3 2-10,-3-2 4,-5-2 4,-3 0-1,0-2-16,0-1 8,-9 2 0,-4 0 1,2 1 4,-2 3 6,1 4 12,-4 3-22,-2 0 2,-6 2-3,3 13-5,0 5-7,2 2 14,5 2-2,4 2 17,4-1-12,6-1 7,0-1 5,0-3-17,12-1 17,4-2-15,2-4-2,2-2 8,5-4 3,2-4-10,1-1-1,2-2 17,0 0-13,-2-2 1,-4-8-5,3-2 0,0-5 0,0-4 0,1-3-1,-3-6 0,-1-5-3,-6 1 4,0-4 0,-6-1 12,-3-3-5,1-3-4,-2-3 11,-2-1-2,-3 0-1,0 2-10,-3 1 8,0 5 20,0 6-11,-3 8 7,-3 6-4,0 9-18,0 6 25,3 4-25,-3 2 4,0 0-7,-6 17-7,-3 18 6,-3 11-2,2 10-3,5 6 0,4 1 8,5-1-2,2-4 6,0-6-2,0-6-4,0-5 0,9-5 0,2-4-3,-1-6 3,4-3 0,-4-5 0,2-3 0,0-4 0,0-4 0,1-2-7,1-5 7,4 0 3,2 0 5,0 0-7,2-12-1,-1-3-1,0-5-12,-3-2-14,4-4 13,-4-1-21,0-2-30,0 2 25,-3 6 8,-9 5 32,2 5 4,-7 3 36,-1 4 40,2 0-47,-2-1-22,0 3 0,2 2-9,1 0-4,2 0-1,5 0-12,2 8 12,3 7-1,-1 5 4,-1 1 3,1-1-2,-3-1 8,-3-3-9,-5 2-2,-3-3 2,0 1 3,0-4 5,-5-2 2,-8-1-8,-2-3 5,3 0-7,0-6 1,5 2 1,2-2 1,2 0-3,3 0 3,0 0 3,0 0-7,0 0 1,0 0-13,0 0 12,0 0-13,0 0 8,14 0 4,5 0 4,6-3 7,1-5-9,1-1 0,-2-1-5,3-3-2,-4 0 4,-2-2-1,-5 0 7,-2 0-3,-6-2 0,0 1 1,-3-4-2,-3 2 1,1 0 0,-4 5 0,0-1 6,0 5-13,0 4 2,0 2 5,-7 2-1,-2 1 1,0 0 0,-3 3-3,0 12 0,6 3 0,4 3 0,2 1-4,0 0 3,0-1 8,5-5-3,4-1 3,4-2 1,-2-6-8,1-1 3,3-3 0,3-3 10,1 0-9,2 0 5,-5 0-5,-1-6 1,-3-3-2,-1 0 0,2 0 4,-4 0-1,3 1-3,-3 3 0,-3 0 0,0-1 6,0 3-6,1 0 0,-2 0 1,-1 3-3,1 0 2,-2 0 0,1 0-4,2 0 0,-2 0 0,1 3 4,-2 1 0,3 2 6,-3 1-6,0-2 2,0 4-2,-3-1 7,3 1-7,-3-1 0,0-1 0,0-1 8,0 0-5,0-3-1,0-1 2,0-1 2,0-1-8,0 1 2,0-1 0,0 0 0,0 0 1,0 0-1,0 0 6,0 0 0,0 0-6,0 0 0,0 0 0,0 0 8,0 0-6,0 0 0,0 0 1,-3 0 2,3 0-7,0 0 2,0 0 0,0 0 1,-1 0 3,-1 0-4,-1 0 0,0 0 1,3 0-2,0 0 0,0 0 1,0 0 2,0 0 0,0 0 3,0 0 11,0-5-16,0-6 0,0-4-9,3-1 7,3-1-7,3-1 10,-3 1-1,0 3 0,0 3 2,1 0-5,-1 4 3,-3 4 0,-1 1-2,-1 2 2,4 0-11,2 0-1,5 9 7,0 2 2,4-1 3,-2-1 0,-2 0 1,7-3 1,2 1-2,3-3 3,-2-1 1,-1 0-7,-7 0 3,-6 2-43,-3 0-80,-5 0-133</inkml:trace>
  <inkml:trace contextRef="#ctx0" brushRef="#br0" timeOffset="348811.6082">7297 6357 118,'0'0'132,"0"0"-40,0 0-38,0 0 2,0 0-5,0 0-34,0 0 22,0 0-13,-69-71-22,54 65 34,3 3-26,-4 3-10,1 0-2,-6 0 0,0 2-4,3 8 4,0 2 0,5 3 0,0 2 6,2 4-10,5 1 4,3 4-12,3-2 2,0-1 10,0-4 0,6-2-7,6-2 4,4-3 3,-2-3 0,5-3 3,0-5-3,3-1 0,3 0 3,3-15-3,-1-4-3,-3-1-27,-6-2 22,-3 1 8,-5-2-3,-2 2 3,-1 3 0,-3 3 18,-1 6-11,-1 4 31,-2 4 7,0 1-29,0 0 6,0 0-22,0 1-12,6 11 3,2 4 10,2 0-1,-1-1 0,0-3 2,1-1-6,2-4 4,2-4 0,2-1 3,5-2-3,0 0-8,-2-3-20,-1-10-44,-3 0 53,-4 0 6,0-4 13,0 0-7,-2 5 12,1 0-5,1 8 0,-2 1-6,-1 3 2,0 0 4,1 0 0,0 13-6,1 2 16,-2 2-10,-2-2 5,-3 0 4,0 0 4,0-4-2,-3-3-7,0-1 8,0-4-5,0 0-7,0-3 0,0 0 4,0 0 15,0 0-3,0-10-8,0-6-8,0-2-5,0-1 5,0-1 0,9 2-2,0 3-3,1 3 5,3 3 0,0 1-5,-2 5 8,1 3-6,-1 0-1,5 0-8,-1 14 5,0 1 7,-1 1 0,-1 1-2,-1-1 4,-3-2-2,4 1 0,-4-1-8,2-4 2,2-3-64,-1-2-111,6-5-72</inkml:trace>
  <inkml:trace contextRef="#ctx0" brushRef="#br0" timeOffset="349397.444">8187 6307 204,'0'0'120,"0"0"-3,0 0-6,0 0-22,0 0-72,0 0-3,-80-12-13,66 28-1,-3 0 0,1 3 6,5-1-3,3 2-3,8-2 0,0-3-1,0 2-11,6-4 12,7-3 0,1 1-10,2-5-6,2-1 2,0-5-1,-4 0-6,0 0 17,-3-12 8,0-5 4,-1-5 8,-3-4-6,-1-5-8,-4-4-2,-2-1 6,0-5 30,0 0-18,-2 1 14,-5 2 11,-2 2-19,-1 4 31,2 8-15,2 8-35,3 7 16,3 8-11,-2 1-1,2 0-9,0 22-29,0 18 13,8 12 15,4 3 1,1-4-5,1-4 5,8-6 0,0-7 0,1-5 0,2-5-13,-1-9-32,0-3-26,1-7 7,-2-5-188</inkml:trace>
  <inkml:trace contextRef="#ctx0" brushRef="#br0" timeOffset="349945.5842">9196 6002 230,'0'0'145,"0"0"-48,0 0 8,-81-28-29,47 28-49,-3 3 9,0 17-26,2 12 1,4 5 2,8 10-11,4 3 13,10 0-1,7-1 2,2-4-5,0-4-11,17-5 0,11-5 0,10-5 2,6-6-3,6-10 1,3-8-11,1-2-45,-3-5-131,-5-11-268</inkml:trace>
  <inkml:trace contextRef="#ctx0" brushRef="#br0" timeOffset="352068.0166">9278 6239 317,'0'0'34,"0"0"-25,0 0 0,0 0 38,0 0-3,0 0 4,0 38-22,5-36-14,5-2 24,2 0-17,1 0 35,7-11-28,-1-5-21,-1-2 17,1-7-20,-5 0-1,2-5 7,-4-3-2,-2-5-8,1-3 2,-3 2 0,0 3 2,-2 7-2,-3 7 0,-1 8 2,-2 7 5,0 2-7,0 5 0,0 0 5,0 3-10,0 21 5,0 14 0,0 12 5,0 6 12,0-2-17,0-1 0,0-4 13,0-7 12,0-6-25,0-4 4,0-5 1,0-5 1,0-1-9,0-4 3,0-5 0,0-6-2,0-3 6,0-3-4,0 0 8,0 0 9,1-3-14,5-16-3,6-12-10,2-5 2,5-1-18,2 1-16,0 5 31,0 7-34,-6 8 38,-4 4 6,-3 4 1,-2 5-5,-1 3 5,1 0 0,4 0-6,2 14-5,0 4 10,6 0 1,-2 1 0,-1 1 3,6-2 1,-3-2 5,1-3 6,2-3-6,-3-3-4,3-5-5,1 0 1,-1-2 7,0 0-8,-2 0 0,-4 0-1,-4-14-6,1-2 4,-5-7 3,-1-2 0,-1-2-6,-2-1 6,-1 7 0,-2 5 2,0 7 6,0 6 11,0 3 14,0 0-27,0 3-6,0 15-11,-5 6 11,2 0 4,3 1 2,0-3-1,0-4-5,0-2 3,6-4 5,2-1-6,-3-4-2,6-1 0,2-3 9,-1-1-8,4-2-1,-2 0-6,-5 0 1,-1 0-11,0-2 15,-2-7-2,2-1-3,-1-5 6,-3-3-2,2-2 2,0-1-2,-1 3 8,-2 3-6,0 3 4,-3 4-3,0 1 23,0 2-8,0 2-11,0 2 12,0 1-8,0 0 5,0 0-14,0 0-6,0 0 1,0 4-12,0 11 17,0 3-8,0 2 13,0-2-5,4-1 0,4-6-2,-1 2-3,2-6 5,1 0 0,1-5-4,0 0 4,-1-2-5,0 0 4,-2 0-29,2 0 13,-2 0 6,-2 0 11,1-4 1,-1-6 2,4 1-3,-2 0 0,1-1 4,3 0-7,-5 3 3,1-1 0,-2 4-3,1 1 6,1 3-3,-4 0 0,2 0-11,4 0 9,-2 0 0,6 7 2,0 3 6,0 2 0,-1-1-5,-4 5-1,-1-2-3,-1-3-3,-1 3 6,-3-5 0,0 0 2,-2-3 3,1-3-5,-2 0 0,0-3 8,0 0-7,0 0 7,0 0 18,0 0 23,0-9-41,-2-2-8,-2-1 0,1 3-9,-1-1 3,2 2 6,-1 1 0,2 1 3,1 1 3,-3 4-6,1 1 0,2 0 0,-1 0-12,-1 0 12,-2 3 0,-4 8-8,-2 2 18,2 0-10,4-2 0,2 1 6,-1-3-10,2 0 4,1-3 0,-2-2 5,2-1 3,0-1-8,0-2 0,0 0 6,0 0-5,0 0 0,0 0 3,0 0 19,0 0-13,0-3-10,0-6 0,0 0-8,0-2-5,3 1 13,3-4-24,3 1 17,-1-4-29,5 2 33,-4 2-3,0 1-3,0 1 3,-6 3 6,5 3 0,-2 0-2,1 2 2,-3 1-2,-1 2-9,0 0-5,2 0 3,-2 0 13,3 0 0,1 3-6,-2 5 11,1-2-5,1 3 0,-1-1-2,1 0-1,-2 2 3,-4-2 0,1 2 3,-2-3 3,3 1-6,0-2 0,0 0 5,0-2-7,3-1 2,0 1 0,1-4 5,4 0 8,7 0-16,7 0 3,9 0-68,4-5-90,-2-7-178</inkml:trace>
  <inkml:trace contextRef="#ctx0" brushRef="#br0" timeOffset="353155.2068">10982 6160 70,'0'0'144,"0"0"-60,0 0-1,0 0-28,0 0 20,0 0-55,-21-38-3,10 35-11,-5 3-6,-3 0-1,-1 0-3,-4 12 0,4 8-12,0 4 15,1 3 1,2 0 10,5-3-6,5-1 9,5-4 1,2-2-3,0-4 1,0-5-11,9-2 0,-1-3 11,10-3-3,2 0 12,9-8-7,2-10-6,0-3-15,-5-3 7,-4 3-19,-4-2 9,-7 7-30,-5 4 40,-5 4 5,-1 8 25,0 0 25,0 5-55,0 19 0,0 11 46,0 5-16,-4 4 7,-1 3-6,-1-2-8,-3 0 28,-1-3-38,1-1-9,-3-2-1,-3 0 7,-7 5-10,-1-5 0,-4-8-32,5-8 16,8-14-22,1-9 38,4 0-10,-4-14 16,5-10-6,4-3 0,4-3 3,1 0-3,23 0 1,9-2-1,6 4 4,7-1 0,2 0-6,1 3 2,-1-1-36,-2 4-13,-4 0-75,-5 4-183</inkml:trace>
  <inkml:trace contextRef="#ctx0" brushRef="#br0" timeOffset="354511.7194">11453 5929 49,'0'0'62,"0"0"-37,0 0 81,0 0 28,0 0-10,0 0-31,0 0-45,9-27-48,-9 27-5,0 6 5,0 10 0,-3 3 9,-3 4-9,-3 1-2,-4 3-65,-2-3-166</inkml:trace>
  <inkml:trace contextRef="#ctx0" brushRef="#br0" timeOffset="355013.1005">11537 6266 193,'0'0'1,"0"0"36,0 0 71,0 0-13,0 0-17,0 0-20,31 5-8,-16-10-45,3-5 8,1-4-13,2-1 1,-2-1 6,-3 1 2,-3 1-9,-4 2 0,-5 2-6,-4 4 1,0 3-3,0 1 3,0 2 4,0 0 2,0 0 6,0 0-7,5 2-36,1 13 35,4 1-4,1 2 5,2 0 18,2-2-10,-1-2-7,0-2-1,-5 1 8,-4-5-21,-5 2 13,0 0-18,-9 2 11,-15 2 7,-3 1-39,-1-5-140,4-4-193</inkml:trace>
  <inkml:trace contextRef="#ctx0" brushRef="#br0" timeOffset="356231.8921">12832 5818 73,'0'0'122,"0"0"-36,0 0-17,0 0 53,0 0-95,0 0 1,-11 47-28,1-6 36,1 5 39,0 1-36,5-2-22,2-3 16,1-4-30,-1-2-2,2-3 1,0 0-2,0-1-2,0-2-48,0-3-39,6-6-25,1-9-97</inkml:trace>
  <inkml:trace contextRef="#ctx0" brushRef="#br0" timeOffset="356896.0458">12800 5865 141,'0'0'65,"0"0"11,0 0-3,5-82-6,1 63 2,3 2-13,4-1-41,2 6-9,4 0 8,4 3-7,-1 6 5,1 3-10,-1 6-2,-4 21-1,-6 8-6,-8 7-11,-4 3 18,0 2 3,-13-4-1,-8-2 16,-3-5-18,-1-4-5,-3-5-1,2-6-4,5-6 4,6-7 8,8-7-2,2-1 7,5 0-7,0-1-19,0-7 10,14 2 4,7 2 2,1 2 1,-1 2 2,6 0-4,0 3 4,3 12-1,1 5-4,-1 1 5,-7 1-6,-6 1 4,-4-1 2,-8-1 1,-5 2 11,0-2 7,-5 1-18,-12-3 5,-6-1 12,-2-2-14,-2-4-1,0-2 0,3-6-3,-3-2-23,-1-2-32,1 0 5,0-6-41,2-7-54,4 1 7</inkml:trace>
  <inkml:trace contextRef="#ctx0" brushRef="#br0" timeOffset="358738.1219">13537 6125 156,'0'0'55,"0"0"-18,0 0 36,0 0-26,0 0 5,0 0 2,-73-45-46,51 45 3,-1 15-5,3 6 9,3 6 27,2 2-37,6 2 24,3 1-15,6-1-12,0-2 23,2-3-25,13-2 8,6-3-8,5-3 6,4-8-6,2-4 0,2-4 1,-3-2 15,-1 0-16,-7-2-16,-5-8 5,-6-4-21,-4-2 31,-6-4-2,-2-2-7,0-2 4,-6 0 3,-9-1 3,1 3 9,-2 1-4,6 3 3,0 1-8,5 2 9,2 3 5,3 1-12,0 3-2,0 0 10,1 2-9,19 3-2,3 2-2,6 1 1,4 0-2,1 0 7,0 0-3,-1 7 0,-1 4-2,-6-1 2,4-1 0,-3 0 0,-4-1-1,-3-2 4,-7-1-3,-2-1 0,-5-1 3,-3-1-7,0-2 4,-3 0 0,0 0 14,0 0 8,0 0 27,-10 0-18,-8 0-30,3 0 10,-6 0-8,0 0 1,2 0 4,-4 2-5,3 12-3,1 4 0,2 6-4,5 3 1,1 2-4,4-1 7,4-2 7,3-2-7,0-1 0,3-4-2,12-4-1,0-3 2,6-4-4,-1-4 5,3-2 11,2-2-7,1 0-4,-3-3-11,-3-12-15,1-5 21,-4-1-11,-3-4-2,-3-4 17,-4 1-17,-7-2 18,0 5-5,0 4 11,-10 2 5,-4 2 28,-1 2-28,3 3 20,5 3-31,2 3 15,2 3 5,1 1-14,2 2-12,0 0-2,0 0-9,4 2 14,8 8-4,1-1 7,4-3 0,0 0-8,1-1 0,5-5 8,-5 0-8,1 0 1,0-3-4,-4-14 11,2-4 0,-4-6 3,0-3-9,-5-5 6,0 0 0,-5-3 4,-2 2 3,-1 2-7,0 6 0,0 7 9,0 7 1,0 7-3,0 3 8,0 4 13,0 0-28,0 14-3,-3 22-5,-1 17 7,-1 10 1,5 2 0,0 0 16,0-6 16,0-6-24,0-3 4,0-5-12,0-4 8,0-5-15,3-4 7,0-7 0,0-5 3,-1-5 3,-1-6-6,1-6 0,-1-1 2,-1-2-4,2 0 4,-2 0 6,0-7 15,1-12-21,5-8-4,-2-8-9,7-7-28,4-6 38,0-5-49,7 2 22,-1 9 21,1 8-7,-4 12 14,-6 7 9,-4 5 0,-3 4 18,0 2-27,-2 4 0,3 0-2,2 0-5,0 11 5,-5 4-7,-3 5-50,-3 1 44,-19 0-25,-3 0-25,-1-3 29,7-4-14,6-4 1,5-2 7,3-4 42,2 2 6,3 0-4,0 2 20,0 0 26,2 2 6,12-1-16,6 0 16,7 0-36,3 0 18,1-3-9,-2 1-17,-5 0 1,-5 0-5,-7 2-6,1 3 0,-4 3-31,2 2-8,4 1-19,-2-3-161</inkml:trace>
  <inkml:trace contextRef="#ctx0" brushRef="#br0" timeOffset="362926.6053">15094 6382 148,'0'0'179,"0"0"-83,0 0-36,0 0-60,0 0 13,0 0-7,0 0 6,-26 56-10,16-37 7,-1 4-9,-2-1-56,-1-1-163</inkml:trace>
  <inkml:trace contextRef="#ctx0" brushRef="#br0" timeOffset="364953.1059">15644 6400 243,'0'0'0,"0"0"11,0 0 24,0 0 19,0 0-27,0 0 37,22 5-44,-5-5 34,4 0-41,1-12 1,1-2 2,-3-1-15,1-3 3,-6-3 6,1 0-3,-3-3-7,0-4 0,-4-3 0,1-2 4,-2-3-2,-2-1-2,-3-1 8,-3-1 4,0 3-12,0 1 17,0 2-16,0 6 40,0 4-32,0 5 20,0 6 16,0 5-40,0 4 10,-2 1-15,1 2 10,1 0-17,-2 0 7,-2 5-1,1 16-6,0 10 8,0 8-2,1 5 1,2 4 0,0 2-1,0-2 2,2-1-1,10-6 0,0-5 4,1-8-10,4-2 1,-1-5 5,2-6-2,1-3 2,-1-3 0,5-6 0,2-3-10,0 0 9,1 0-14,-1-11 3,2-4 10,-2-3-4,-1-4 6,-1-4 0,-4-4-5,0-1 3,-5-3 2,-5 1 0,-2-2-2,-6 1 6,-1 1-4,0 1 4,0 4-1,0 4-2,0 4 9,0 7-1,0 2 15,0 5-17,-1 3 10,-1 2 5,2 1-19,-1 0-3,-2 10-9,2 19 8,-2 10-7,0 6 14,0 1-6,3 1 0,0-3 3,0-1-3,0 0 0,1-6 0,2-1-2,-1-4 5,-1-3-3,-1-5 0,0-5 5,0-4-11,0-4 6,0-5 0,0-1-2,0-4 4,0 0-2,0-1 0,0 0-10,0 0 9,0 0 2,0 0-1,0 0 24,0-1-19,0-10-3,0-2-2,0-5-4,0-5-4,7-6 3,7 1-8,4 1-1,-3 3-26,0 6 28,-5 5 10,-1 3-16,-3 4 13,4 1 3,-2 4 2,3 1-14,3 0 16,0 0-2,1 11 0,-3 2-15,1 3 7,-2 3 4,-2-1 4,2 0 3,-2-3 5,2 0-8,1-2 0,0-3-6,-2-2 1,3-3 5,1 0 0,1-5 10,-2 0-6,2 0-4,-4 0 0,-1 0-3,-1-11 1,-3-1 2,-1-1 0,-4-1 7,2-3 3,-1 2-10,-1 2 0,1 1 1,-1 1-1,-1 2 4,0 3 13,0 2 15,0 2-25,0 2 12,0 0-19,0 0 2,0 0-9,0 3-6,0 12 13,0 1-2,3 1 9,3 0-7,1-2 0,2 0-5,2-3 0,4-1 5,-3-3 0,2-1-2,0-4-1,2-2-5,-4-1-2,6 0-12,-3 0 9,3-12 13,2-8-21,0-5 16,1-2-37,-4 1 24,-3 4 15,-3 5 3,-2 3 0,0 7 33,-5 3-6,2 2 12,-1 2-39,4 0 0,3 13-1,1 7 5,-1 1 18,-3 0-6,-3-3-7,-3-1 10,-1-4-12,-2-2-7,0-2 0,0-2-9,-5 1 9,-10 1 0,-9-1-8,-9 0-24,-4-5-135,-5-3-173</inkml:trace>
  <inkml:trace contextRef="#ctx0" brushRef="#br0" timeOffset="365200.5194">16735 6101 603,'0'0'36,"0"0"-5,0 0-28,0 0-2,0 0-1,0 0-31,-12-30-144,4 27-213</inkml:trace>
  <inkml:trace contextRef="#ctx0" brushRef="#br0" timeOffset="365601.2922">15525 6086 252,'0'0'57,"0"0"-57,116 0 67,-41 0 22,14-7-51,10-4 1,2 4-13,-6-1-25,-14 2 10,-12 3-11,-18 3-4,-13-2-67,-15 2-199</inkml:trace>
  <inkml:trace contextRef="#ctx0" brushRef="#br0" timeOffset="367421.8629">17682 6366 271,'0'0'143,"0"0"-111,0 0 29,0 0 2,0 0-38,0 0-18,46 0 2,-25 0-7,2-3 0,0-3 1,1-1 11,-3-4-12,0-1 8,0-3 3,-3-5-1,0-2-14,-2-4 2,-1-2 0,-3-7 7,1-4-6,-4-5-1,-1-3 3,-3-2 3,-4-1-12,-1 0 6,0 4 0,0 5 8,-3 6-4,-5 10-4,1 7 34,-3 3-19,2 4-15,1 5 11,-3 6-1,0 3-10,-3 27 0,-6 12 0,2 13-3,2 3 6,6 4-7,6 0 4,3-2 0,0-4-8,0-5 8,12-6 0,3-3-3,-2-6 5,4-4-4,-2-7 2,2-3-3,0-8-7,2-4 10,2-6-13,2-1 10,2-3-51,-1 0 7,0 0-10,-5-10-1,1-5 47,-1-5-4,-3-2-23,2-4 15,-3-1-22,-2-2 37,-2 2-2,-3 4 10,-4 5 2,-4 5 8,0 4 44,0 4 51,0 4-31,0 1-18,0 0-50,0 0-4,-1 12-3,-2 7 2,1 5 10,2-3 0,0 2-2,0-5-14,3-1 5,9-4 0,-2-2-1,3-2 2,0-3-1,3-3 9,4-3-7,3 0-4,0 0-4,-1-5-12,1-11 6,-1-2-2,-2-7 12,-1 0-1,-4-2-6,1 1 8,-2 4 1,-1 2 0,-1 5-2,-2 6 7,-4 3-5,-3 6 13,0 0-13,3 0-7,0 3 3,4 11 4,1 2 19,-2 4-14,3 1 6,-3 0-3,0-2-8,-3-1 8,-2-1-8,-4-2-4,0-1 1,0-4 6,-5 0-2,-9-3 10,-5-3-10,-1-2-2,1-2-7,2 0-10,4 0 13,4 0-13,6 0 18,0-5 5,3 2 2,0 0-8,0 2 1,0-2 0,3 1-7,10-1 12,10 0-5,2 0 0,3-1 2,4-2-8,-3-1 1,0 2-31,-3-3 25,-1 2-14,-3-3 25,-1-2 0,-2-2 0,1-3 0,-2-4 8,0-4 1,-5-3 39,0-5-23,-2-2 2,-1-4-6,-2-1-19,-1-2 22,1 2-11,-4 5 7,-2 6 22,-2 8-36,0 10 20,0 6 10,0 4-31,-2 1-10,-10 26-2,-3 17 7,-3 10-6,6 3 12,5-1-6,6-3 0,1-7-6,0-7 0,13-5 6,2-8 0,4-3-3,-1-6 3,3-4-7,1-5-38,4-5-30,-2-3-48,-2 0-233</inkml:trace>
  <inkml:trace contextRef="#ctx0" brushRef="#br0" timeOffset="367791.3505">18683 6044 270,'0'0'172,"0"0"-172,0 0 0,0 0 41,82 4 15,-37-4-56,3 0 38,4 0-30,-2 0-7,-5 0 8,-6 0-4,-6 0-10,-4-3-29,-7-1-85,-5-4-22,-6-1-146</inkml:trace>
  <inkml:trace contextRef="#ctx0" brushRef="#br0" timeOffset="368145.5432">18231 5976 480,'0'0'101,"0"0"-73,0 0 7,0 0-33,0 0 2,0 0-4,14-9-175,-14 21-42</inkml:trace>
  <inkml:trace contextRef="#ctx0" brushRef="#br0" timeOffset="369295.2591">19347 6231 6,'0'0'369,"0"0"-365,0 0 7,0 0 41,0 0-29,0 0-10,2 13 1,9-12 2,6-1 3,4 0 20,2 0-20,2-3-5,-3-8-12,0-2 0,-5 0-2,-4-1 5,-2-2-12,-4 1-4,2-2 2,-3 2-2,-3 5 1,0 0 10,-2 5 0,-1 3 1,0 1 11,0 1 1,0 0-13,0 0-12,0 10-2,0 8 14,-4 5 2,1-2-1,3 0 22,0-1-21,0-2-1,0-4 4,4-1 0,7-5-5,5 0 0,5-5-7,3-3 0,5 0-25,2-6-38,-3-9-21,-1-4 32,-5-4 51,-4 0 8,-1-2 0,-5 1 6,-1 3 6,-2 4 52,1 2 17,0 3-48,-1 6 9,-3 0-16,0 6-22,2 0 7,0 0-11,1 10 0,4 8 32,-4 2-29,0 0 24,-2-2-27,0 1 7,-1-2-7,-3-1 0,-2-1 0,-1-2 1,0 0 18,-4-1-19,-14 2 0,-6-4 4,0 1-2,-3-5-2,-1-3-102,1-3-137</inkml:trace>
  <inkml:trace contextRef="#ctx0" brushRef="#br0" timeOffset="369512.0208">19713 5925 580,'0'0'73,"0"0"-47,0 0-21,0 0-4,0 0-1,0 0-67,-13-19-353</inkml:trace>
  <inkml:trace contextRef="#ctx0" brushRef="#br0" timeOffset="372418.5024">8653 7659 92,'0'0'72,"0"0"-23,0 0 7,0 0 28,0 0-13,0 0-50,-66-77-4,57 69 24,-3 1-17,2-1-6,-3 4-1,-1 1-17,-1 2 0,-1 1-4,-4 0 4,-2 0 1,-2 1 2,0 8 0,-1 3-3,0 3 1,2 5-7,-1 2 6,3 2-1,8 2 1,1 0-1,9-3-3,3 0-2,0-2 0,2 0 4,14-1-2,2 0 4,7-4 0,5 0 0,3-3 0,7-3 6,-4 1-6,-3-1 12,-5 1-12,-8 5 0,-3 0 5,-6-1-2,-8 2-3,1 1 0,-4 4 3,-7 2 34,-16 0-23,-7 0 4,-5-3 6,2-5-19,2-3 2,5-5-7,7-6 5,3-2-5,2 0 2,6-2 3,0-6-5,3-2 15,4 4-15,1 4 0,0-4 10,0 1-15,0-3 5,16 3 0,5 1-3,3 4 7,0 0-8,-4 17 0,-6 15-11,-2 11 6,-9 13 15,-3 10-6,-3 8 54,-9-1-53,1-6 15,1-8-16,7-9 5,2-2 5,1-6-4,0-3-4,0-4 6,0-4-2,4-2-11,8-7 5,8-4 0,2-6-2,8-7 2,7-5 0,11 0-1,4-21-31,2-7-82,-4-3-255</inkml:trace>
  <inkml:trace contextRef="#ctx0" brushRef="#br0" timeOffset="373421.1475">9117 7950 365,'0'0'94,"0"0"-94,0 0 4,0 0 5,-11 89 35,10-40 37,1 0-57,0-2 15,0-3-26,0-2-5,0-3 0,0 0-8,0-1 0,0-2 0,3-4-26,4-8-69,-2-12-115,-4-9-148</inkml:trace>
  <inkml:trace contextRef="#ctx0" brushRef="#br0" timeOffset="373821.8328">9111 8315 113,'0'0'50,"0"0"-46,0 0 47,0 0 13,88-37-33,-64 32-16,3-1-9,0 0-6,-4 1 0,0-2 6,-7-2-6,0-2 0,-2-4 3,-1-1 10,-4-2-7,-3-2 21,-3-1 19,-3-2-6,0 1 26,0 2-6,0 5-3,-3 5 23,0 4-56,3 4 15,0 2-39,0 0-6,0 24 2,0 11-7,0 6 11,0-1 5,0 0 3,0-3-8,0-3 0,0-2-1,8-2-15,-2-1-3,6 0-46,0-2-40,-1-4-92,3-3-156</inkml:trace>
  <inkml:trace contextRef="#ctx0" brushRef="#br0" timeOffset="374354.436">9857 8256 159,'0'0'116,"0"0"1,0 0-51,0 0 36,-85-48-32,68 48-27,-5 0-16,0 6-21,1 19-6,-2 3 6,4 7 0,4-1 22,9-1-26,4-1-1,2-5 0,0-4-1,14-5-1,7-5 0,0-3 0,6-9-1,-2-1 2,3-5-15,2-16-4,-3-3-69,0-1 28,-9 1 52,-3 1-18,-6 5 26,-6 4 2,-3 8 44,0 5 79,0 1-77,0 0-19,0 0-29,3 0-17,1 13 11,6 4 6,1 1 0,0-1-1,0-2 10,0-2-9,2 1 0,2-1-37,3-3-3,2 3-77,2-1-121,-1-3-57</inkml:trace>
  <inkml:trace contextRef="#ctx0" brushRef="#br0" timeOffset="374924.1254">10342 8330 397,'0'0'98,"0"0"-73,0 0 22,0 0 31,0 0-43,0 0-9,-69-74-22,53 74 11,-2 2-15,1 16 0,1 3 4,1 5 7,9 1-11,3 0 0,3 0 0,0 0 0,3-4 0,11-5-1,5-2-2,-1-5-7,3-5 9,-2-1-2,-2-5-2,-1 0-2,-4 0 7,1-14 0,1-4-2,-2-9-4,1-5 6,-4-4 0,-3-6 1,-1-7 6,-1-4-11,-4-5 4,0-5 0,0 1 15,-4 8 12,-2 9 10,-2 16 13,5 14-8,0 9 11,1 6-17,1 0-36,-1 29-9,-2 22-8,0 18 17,4 4 0,0-4 3,0-9-4,13-6 1,5-6 0,4-10-7,4-8 5,-1-9-4,-1-6-4,-2-9-57,2-6 15,3 0-31,0-15-266</inkml:trace>
  <inkml:trace contextRef="#ctx0" brushRef="#br0" timeOffset="376280.6315">10864 8204 80,'0'0'82,"0"0"7,0 0 3,0 0-31,0 0 49,0 0-73,-93-26-18,68 29 32,6 9-45,1 5 5,0 2-11,6 5 13,3 1 7,8 0-19,1-1 5,0-1-6,4-2 0,8-3-3,3-3 3,4-4-3,2-4-2,0-4 5,3-3 0,1 0-12,0 0-27,-1-13 8,-6-4 8,-1-1 7,-8-3 6,0 0 14,-6 1-4,-3 1 9,0 2 3,0 2 21,0 1 15,0 3-33,0 1 14,0 6-19,0 2 1,0 2-11,0 0-3,10 11-4,4 4 3,3 3 4,0-1 1,1-5 2,0-1-3,6-3 0,1-5-2,2-1-12,1-2-4,-1 0-39,-6-2-14,4-10-15,-4-5 71,1 1 8,-4-2 6,3 2 1,0 0 4,-6 5 42,-3 6 27,0 5-13,-5 0-38,1 0-21,4 10 1,-2 7 12,2 1-3,-3 3-6,-3 0 13,-3 3-1,-3-1-1,0 1 5,0-3-21,0-3 16,-3-3-15,0-6 1,3-3 3,-2-3-5,2-3 0,0 0 0,0-4-6,0-14 5,0-8-31,5-4 11,12-3 0,3 1 5,3 3 16,-4 7 0,1 5 2,-3 8-2,-5 4 2,-1 5 6,4 0-1,-2 2-1,2 12-4,2 2 19,-1 4-18,-6 0 9,1-2 2,-7 0-4,-1-2 15,-3-1-23,0-1 5,0-5 0,0-2 0,0-4-5,0-1-2,0-2 1,0 0 16,0 0-15,0-8-2,0-8-11,0-4-41,0 1 41,5-2-21,5 1 32,5 1-4,2 0 4,3 3 0,1 4 0,-3 6-7,0 6 4,-1 0-3,-1 1 2,-4 16-4,3 4 16,-5 1-6,-2 1 28,-3-2-23,1-1 20,-1-4-20,0-2-5,1-3 12,0-4-7,4-6-14,0-1-1,5 0-68,0-13-141</inkml:trace>
  <inkml:trace contextRef="#ctx0" brushRef="#br0" timeOffset="377672.3883">12280 8194 172,'0'0'152,"0"0"-52,0 0-29,0 0 34,0 0-13,0 0-78,-23-53 7,11 48-21,-1 2 10,-2 3-16,-4 0 6,-2 3 0,3 16 9,-3 6 0,0 3-9,3 3 0,2-3 13,7-3-14,3 0 1,6-3 0,0-3-1,0-5 1,7-2 0,4-6 0,10-2-3,-2-4-8,5 0 11,-3-8-14,3-7 9,-4-2-13,-3-1 15,-1 0-3,-5 0-8,-4 0 10,-5 1 4,-2 4 0,0 3 13,0 2-6,0 2 3,0 4 8,0 2-12,0 0-12,0 0 2,0 13 4,9 4-10,0 3 15,3-2-5,2-2 0,0 0-2,4-4-2,0-3 4,4-3 0,0-1 2,-2-5 3,2 0-8,1 0 3,-1-7-4,-1-9-4,-2-2 8,-8-2 0,-2-3-6,-8 1 14,-1-5-8,0 0 0,-7-2-1,-8 2-14,-7 4 16,2 2-1,1 6 28,4 5-20,6 2 15,3 4-22,4 2 8,2 0 12,0 2-21,0 0 0,0 0-7,0 0-17,12 0 24,8 2 0,3 7 7,6 0-11,1 2 4,2-2 0,3 6-4,-4 2 10,-4 4-6,-7 4 0,-7 1-8,-6 4 0,-4 3 13,-3 0-5,0 2 26,0-4-23,0-2 2,0-6-5,0-5 6,0-7-8,0-3 3,0-3-1,5-4 0,8-1-2,7 0-5,4-9-52,1-4-147,-4-3-142</inkml:trace>
  <inkml:trace contextRef="#ctx0" brushRef="#br0" timeOffset="378273.9477">13085 8246 101,'0'0'81,"0"0"17,0 0-23,0 0 20,0 0-34,-92-12-10,76 21-20,-1 8-22,2 2 14,2 4-5,2 1 2,1 0-8,5 0-6,4-1-8,1-2 2,0-3-6,0-3 0,9-5 2,9-4 4,5-4 1,4-2 9,-1 0-2,1-9-8,-3-8-3,-7-1 3,0-6 2,-2-3 6,-5-8-4,-1-4 0,0-6 5,-5-6-9,1-8 2,3-3 0,-5 4-1,-2 5 0,-1 11 33,0 12 5,0 10 6,-6 10-4,5 6-20,-1 4 13,2 0-34,-3 5-9,1 29 4,-1 21-14,3 10 19,0 4 0,0-4 0,0-8-9,10-5 9,5-6 0,4-9-2,3-7 8,0-7-8,3-5 2,-2-7-26,4-5-13,-2-6-56,-3 0-119</inkml:trace>
  <inkml:trace contextRef="#ctx0" brushRef="#br0" timeOffset="379154.0471">13974 8359 440,'0'0'180,"0"0"-137,0 0-7,0 0-25,0 0-11,0 0 0,-6 38 2,-5-19 20,-6 1-20,-2-1 2,-3 1-4,0-2-16,3-5-122,3-4-244</inkml:trace>
  <inkml:trace contextRef="#ctx0" brushRef="#br0" timeOffset="379639.6742">14589 7806 347,'0'0'88,"0"0"-1,0 0-87,0 0 16,0 0 4,0 85 36,0-30 1,0 1-25,0-2-27,0-5 27,0-10-31,3 0-1,2-5 8,1-1 1,0-1-9,1-4 0,-3-2-22,1-4-12,1-8-130,-3-8-135</inkml:trace>
  <inkml:trace contextRef="#ctx0" brushRef="#br0" timeOffset="379993.9208">14642 7788 75,'0'0'248,"0"0"-189,22-90-13,-6 67 25,5 5-12,5 5-13,3 3-35,3 9-5,-2 1 10,-2 18-14,-4 17-2,-6 7 26,-7 5-22,-9 1 0,-2-1-4,0-4 11,-12-2-13,-4-8 2,-5-6 0,-4-6 5,-5-6 0,-3-3-10,2-6-25,5-3-128,4-3-29,5 0-43</inkml:trace>
  <inkml:trace contextRef="#ctx0" brushRef="#br0" timeOffset="380775.423">15062 8115 427,'0'0'136,"0"0"-113,0 0 48,0 0-41,0 0-13,0 0-17,32-20 6,-6 13-4,1-4-2,-3-1 0,-1-3 4,-1-6-2,0-5-2,-2-2 0,-1-4-25,-4-2 18,-5-2 2,-4 1 5,-3-1-3,-1 4 5,-2 4-2,0 5 0,0 7 5,0 6 32,0 7-19,0 3 10,0 0-13,0 17-15,0 16-5,0 17-1,0 7 12,1 11 9,1-1-12,-2 1 4,0-5 21,0-7-21,0-6-6,0-8-1,0-7 8,0-7-13,0-5 5,-2-10 0,2-6 0,0-2 6,0-5-8,0 0 2,0-9-12,11-19 0,5-8-31,3-2 0,1 0 32,-1 5-8,2 5 19,-1 0 0,1 9-5,-2 4-3,-3 7 8,2 8 0,-1 0 0,-1 13-8,4 8 8,-1 4 0,0 0 2,-1 2 0,-3-4-2,-3-2 0,-3-1-1,-2-1 8,-1 0-7,0-4 0,0-3-30,3-5-97,2-7-216</inkml:trace>
  <inkml:trace contextRef="#ctx0" brushRef="#br0" timeOffset="381898.647">16019 8065 156,'0'0'114,"0"0"-3,0 0-52,0 0 1,-102-4-35,72 26-6,0 4 40,5 2-39,4 1-4,8-1 10,4-1-22,3-4-2,6-3-2,0-2-14,0-3 12,15-2 4,2-3-2,2-4 0,1-6-18,0 0-4,2-2-29,1-15-28,-3-4-10,-2-4 10,0-1 2,-6-1 13,-3 5 64,-2 4 21,-4 4 110,-1 7-1,-2 1-13,0 2-48,1 3-49,1 1-20,1 0-24,3 9 24,2 5-4,2-1 9,2-1-2,3-2-1,1-1-2,5-5 12,1-1-9,-2-3 1,-2 0-4,-6 0-4,-1 0 3,-5-3 2,2-14 6,1-4-3,1-4 2,1-9-8,3-3 2,3-2-12,2 1 10,1 6-12,-4 13 14,-4 6 13,-4 8-1,-1 5-6,1 5-6,-1 20-4,2 5 4,-2 3 18,-2 3 4,-2-4-6,-3-2-15,0-3 7,0-3-8,0-3 3,0-3 0,-1-3-3,-7 1 0,-2-3-2,-1-2-7,-1-6-2,0-2-28,3-3-6,2 0 40,1 0 5,3 0 2,3 0 53,0 0-41,0 0-12,0 0-2,0 0-15,12 0 15,3 0 1,9 0 3,1 0-4,3 0-5,5-1 4,6-2-6,7 1 5,2 0-2,-2-3 4,-4 0 0,-5-2-3,-1-5-22,-3-5-28,-8-4-3,-7-4 7,-10-4 29,-8-1 4,0 1 16,0 2 37,-12 3 39,-3 5 33,3 2-45,-1 8-44,4 7 39,-2 2-54,-1 8 1,3 17-12,0 9-7,8 3 11,1 3 0,0-3 2,0-2-4,12-4 4,4-3 0,4-6-6,6-4 2,3-8-2,2-3-60,-3-7-105,-1 0-92</inkml:trace>
  <inkml:trace contextRef="#ctx0" brushRef="#br0" timeOffset="382161.6969">17343 8297 167,'0'0'76,"0"0"-32,0 0 60,0 0-9,0 0-34,0 0-61,-80 72 13,50-52-13,-2-1-15,3 1-62,-3-2-140</inkml:trace>
  <inkml:trace contextRef="#ctx0" brushRef="#br0" timeOffset="383086.0963">18412 7760 167,'0'0'132,"0"0"-33,0 0 14,0 0-45,0 0-11,-93-70 8,68 67-58,-8 3 9,-9 2-16,-6 20 7,-2 12-2,5 9 0,6 10 2,11 8 21,7 1-18,10-1-7,11-4-3,0-6 9,23-8-16,15-2 7,12-8 0,11-9 7,5-7 4,4-11-22,-2-6 9,0 0-101,-7-18-151</inkml:trace>
  <inkml:trace contextRef="#ctx0" brushRef="#br0" timeOffset="383687.7192">18914 7708 293,'0'0'56,"0"0"16,0 0-67,0 0-5,0 0 0,-10 85 85,1-30 21,-1 4-60,1 2-5,1-4-4,1-8-37,4-7 15,1-8-15,1-6 0,1-7 0,0-4 0,0-7-6,0-5-45,0-5-90,0 0 18,0-14 1</inkml:trace>
  <inkml:trace contextRef="#ctx0" brushRef="#br0" timeOffset="384066.2529">18907 7743 88,'0'0'132,"0"0"19,0 0-79,0 0 44,0 0-38,0 0-45,45-40-33,-27 71-3,2 13 3,2 8 21,3 6-16,2-1 10,1-3-14,-1-5 2,-2-10 14,-4-7-13,-3-7 0,-6-7-4,0-8 7,-8-6-10,-2-4 6,1 0-1,3 0 20,4-11 11,8-18-7,4-10-26,-2-9-1,1-9-7,-7-3 6,-4-2-6,-6 4 4,-4 9-14,0 5 11,0 7-7,-7 8-9,-1 6 11,1 10-26,4 7-26,1 6-76,2 0-126</inkml:trace>
  <inkml:trace contextRef="#ctx0" brushRef="#br0" timeOffset="384605.2956">19790 7644 197,'0'0'17,"0"0"58,0 0-4,0 0-25,-101-6 3,74 34-35,0 13 6,-5 10 26,3 10 4,3 6 13,9 0-23,8-6-12,9-7-4,0-9-17,6-8-7,13-9 0,2-8-6,4-7-1,4-8 14,7-5-4,6-4 16,3-19-11,0-7-2,-8-10-6,-8-6 6,-10-6 31,-7-6-29,-10-5-5,-2-2 5,-5 2-4,-14 7-8,-6 6 1,-4 11-41,1 11 25,2 10-62,1 10-93,1 8-160</inkml:trace>
  <inkml:trace contextRef="#ctx0" brushRef="#br0" timeOffset="385037.3397">20211 7703 48,'0'0'386,"0"0"-276,0 0-96,0 0 15,0 0 7,94-3-24,-43 0 31,2-2-43,0 2 7,0 1-5,1 0 3,-6 2-7,-1 0 2,-5 0-3,-7 0-6,-7 0-18,-9 0-43,-8 0-62,-6 0-109</inkml:trace>
  <inkml:trace contextRef="#ctx0" brushRef="#br0" timeOffset="385322.5345">20530 7682 404,'0'0'104,"0"0"-100,0 0 13,0 0-7,-3 81 50,0-41-20,2 7 5,1 1-6,0-1-23,0-5 18,0-4-26,-2-7 2,-1-4-10,2-4 6,-1-3-7,1-5 1,1-4-11,0-1-32,0-7-79,0-3-237</inkml:trace>
  <inkml:trace contextRef="#ctx0" brushRef="#br0" timeOffset="386155.8321">21400 8002 381,'0'0'154,"0"0"-79,0 0-40,0 0 9,0 0-44,0 0 0,-19 21-5,2 0 23,-4 2-23,-1-1 5,1 1-39,-1-4-104,-1-3-211</inkml:trace>
  <inkml:trace contextRef="#ctx0" brushRef="#br0" timeOffset="386942.7935">22216 7617 353,'0'0'143,"0"0"-143,0 0 0,0 0 17,-36 91 78,20-53-64,1-2-5,3-2 4,2-3-22,1-2-8,0-4 0,-1 1 6,2-5-8,0-3 2,4-8 0,2-4 2,1-4-2,1-2-21,0 0-1,0-8-6,0-13 22,6-9 5,4-7 1,5-1 7,-3-1 3,4 0-10,-2 1 0,2-1 5,1 1-3,2 4 10,-1 5-2,-3 9 37,-4 9-27,-7 6 19,-1 3 9,-3 2-46,3 5-2,4 21-23,5 8 23,3 7 14,-3-2-3,3-1-10,0-2-1,1-5 10,-1 0-14,0-5 4,-3-5 0,-1-3-4,2-1-41,1-6-21,0-2-66,-2-5-99</inkml:trace>
  <inkml:trace contextRef="#ctx0" brushRef="#br0" timeOffset="387296.9911">21864 7504 274,'0'0'52,"0"0"-47,0 0 2,100 7 14,-43-2 57,10-1-39,12-1-14,9-1-8,3 0-6,-3-1-11,-4 2 0,-10 3 6,-10 0-12,-13 2 6,-13-3-2,-15 2 1,-11-1-82,-12-1-37,0-2-125</inkml:trace>
  <inkml:trace contextRef="#ctx0" brushRef="#br0" timeOffset="387776.1067">23050 7626 220,'0'0'99,"0"0"41,0 0-20,0 0-102,0 0-13,0 0 24,-61 101 40,22-46-27,-7 8-19,-5 5 18,-1 0-30,0-3-4,-1-6-3,3-7-1,5-5-3,2-4 0,9-5-6,5-8 0,8-7-28,8-8-10,8-9-46,5-6-140,2 0-52</inkml:trace>
  <inkml:trace contextRef="#ctx0" brushRef="#br0" timeOffset="402696.6112">23070 8193 20,'0'0'171,"0"0"-88,0 0 5,0 0-41,0 0-4,0 0-40,0 0 3,0 0 2,-20 15-4,16-1-4,-2 3 7,1 0-2,4 3 2,-1 3-1,2 1-6,0 1 22,9-1-21,9-1 6,6-3 5,4-4-10,8-6-2,3-4 4,-3-6-3,-2 0 15,-6 0-13,-4-4-2,-6-8 11,-3-1-8,-3-3 5,-3 0-4,-6-4-2,-3-1 24,0-3-9,-7-1-7,-9-3-1,-4 0-7,-2-4 10,-3-1-13,3-1 6,3-2-4,-1 1 2,2-4-1,-1 0-3,-2 0 7,3-2-8,2 6 1,2 2 0,7 6 8,2 8-7,2 3 11,3 4-11,0 5 1,0 2-4,17 2-9,5 3 11,6 0 0,4 0 1,1 17-1,-3 5 0,-4 4-13,-3 7 12,-10 3-3,-4 0 4,-2 2-8,-7-2 8,0-4 0,0-4 0,0-5-9,-10-4-13,0-2-49,1-4-40,-3-5-96</inkml:trace>
  <inkml:trace contextRef="#ctx0" brushRef="#br0" timeOffset="404390.2524">24648 7502 78,'0'0'85,"0"0"-20,0 0 63,0 0-95,0 0 18,-89-76-23,67 67-4,-1 1-3,-3 5-15,0 0-6,-6 3 0,-1 0 8,-2 0-9,2 9 1,-3 8 0,4 7 15,3 7-1,5 5-8,6 7-6,6 2 13,6 4 5,4 1-6,2-2-9,0-3 4,11-3-7,10-5 0,7-4 0,5-6 13,1-6-13,4-7 0,-2-7 1,-5-6 7,-4-1-3,-8 0-3,-5-6-2,-4-7 14,-6-4-13,-2-6-1,-2 0-2,0-3-11,-13 2-3,-4 0 13,-1 1-1,5 5 4,1 1 0,4 4 0,4 3 0,1 2 22,3 3-18,0 1 0,1 1-4,20 0-15,3 2 7,9 1 8,-2 0 0,-2 0 1,-1 0 1,-4 7-2,-2 5 0,-4 0-12,-3 2 5,-4 2 7,-4 2 0,-4 2-9,-3 1 9,0-1 0,0-1-1,0 1 8,-7 1-26,1-3 13,1-4-61,3-3 11,2-3-78,0-5-83</inkml:trace>
  <inkml:trace contextRef="#ctx0" brushRef="#br0" timeOffset="405962.118">25202 7764 257,'0'0'119,"0"0"-60,0 0 46,0 0-30,0 0-17,-88-84-12,69 75-13,0 2 0,1 2-29,-1 3 9,-2 2-21,0 0 8,-1 15 0,2 6-5,5 5 0,4 0 5,6 1 0,5-3-7,0 1 2,2-2 5,12-2 0,1-4-3,5-4-1,3-4 4,6-8-15,2-1-14,2 0 20,-3-10-17,-8-5 9,-2 0 15,-10-2 1,-3-1 1,-2 2 0,-4 2 4,1 2-2,-2 5 4,0 3 20,0 2 6,0 2-20,0 0-12,0 0-8,1 2-8,3 11 13,2 2 3,4 0 0,0-1 0,1-4 6,4 1-8,0-4 2,2-1 0,3-4-2,1-2 2,0 0-1,-2 0-4,-1-9 10,-3-5-4,0-3-1,-3-4 0,0-3 2,-3-4 0,-2-4-2,3-4 0,-4-2 4,0-1-4,-2 3 0,-3 3 1,-1 3 9,0 5-4,0 3 2,0 9 7,0 3-13,0 7 12,0 3-12,0 0 0,-1 0-4,-3 16-10,1 14 12,0 11-6,2 6 11,1 3-5,0 0 0,0-2 1,4-6-6,9-4 5,1-5 0,6-3-3,7-4 5,0-5-2,2-6 0,1-5 2,-3-4 0,-2-4-1,-1-2-1,-3 0 2,-3-6 9,2-10-11,-3-5 0,1-1 3,-3-3-3,-3-4 0,-3-1 0,-5 0 1,-4 1 2,0 6-6,0 7 2,0 7 1,-1 5 5,-1 4 8,-1 0-11,2 7-2,-5 15-10,3 4 8,3 2 2,0 2 0,0-7-5,12 0 5,5-6 0,6-7-4,6-4 5,7-6-2,8 0-40,0-11-74,-3-10-162</inkml:trace>
  <inkml:trace contextRef="#ctx0" brushRef="#br0" timeOffset="406452.691">25167 7600 233,'0'0'139,"0"0"-95,0 0 61,0 0-81,0 0-1,0 0 5,109 0 6,-55 3-13,4 0 0,2 0-12,-2-3-10,-3 0 1,-1 0-29,-6 0-36,-8 0-206</inkml:trace>
  <inkml:trace contextRef="#ctx0" brushRef="#br0" timeOffset="407903.4509">26417 7316 38,'0'0'129,"0"0"-60,0 0 10,0 0-28,0 0-17,0 0 0,15-31-23,-1 27-7,-2 1 19,4-1-14,1-1 5,3 2 6,0 1-20,4 1 12,-4 1-1,-3 0-10,-4 0-2,-2 0 1,-1 7-9,-1 4 7,-1 3-1,-5-3 3,0 3 0,-2 0-13,-1-1 9,0 1-4,-4 2 8,-11 1 20,-5 1-17,-3 3 20,-4-1 2,1 1-22,-1 0 7,5-2-10,7 2 0,5-1-1,4-1 7,3-3-6,3-1 0,0-5-6,0-1 0,6-1 6,7-2 0,4-1 16,5-3-9,5 0 3,-2-2-9,1 0 6,-7 0-10,-6 0 3,-2 0 0,-7 0 9,-1 0 2,-3 0-9,0 0 0,0 0 10,0 0 4,0 0-2,0 0-12,0 0 22,-4 0-22,-8 9-2,0 7 0,0 5-1,2 5-9,5 2 15,2 3-5,3 2 20,0 0-8,0 2-12,6 1 4,6 0 10,-2 0-8,-1-2-6,0-2 0,-4-2 11,-5-1-1,0-5-10,0 0 0,0-4-1,-3-6-2,-6-1 5,-2-6-2,-5-2 32,-4-2-32,-8-3 18,-5 0-18,-1 0 8,0-8-27,4-7 13,3 0-29,3-3 4,6-4-151,6-4-186</inkml:trace>
  <inkml:trace contextRef="#ctx0" brushRef="#br0" timeOffset="420475.8134">16893 10493 92,'0'0'82,"0"0"-56,0 0 7,0 0 4,0 0-19,0 0 24,95-7 2,-61 7-26,4 0 24,-1 0-26,4 0-7,0 0 0,-2 1-2,0 3-7,-5 0 0,-1 0-6,-11 2-1,-1-2-29,-4 5-44,-2-2 2,-5-3-56</inkml:trace>
  <inkml:trace contextRef="#ctx0" brushRef="#br0" timeOffset="420853.5621">17227 10511 32,'0'0'98,"0"0"4,-24 90-7,15-45 13,0 5-51,2 3-4,2-4-44,0-5 3,2-6-10,3-4-2,0-5 0,0-2 4,-4-1 3,0 0-10,-1-4 3,1-1-20,1-3 16,1-3-107,1-6-12,1-1-101</inkml:trace>
  <inkml:trace contextRef="#ctx0" brushRef="#br0" timeOffset="422186.3101">17394 10990 14,'0'0'48,"0"0"9,0 0 8,0 0-16,0 0-11,92 4-22,-60-17-16,1-5 6,-5-6-6,-3-4 5,-7-1-3,-4-3-1,-7-1 6,-5-4-4,-2 0 3,0-1-5,0 2 1,0 5 4,0 2 40,0 6-1,-3 4-6,0 5 24,1 5-28,1 5 0,1 1-3,-2 3-16,2 0 0,0 0-16,0 6-12,0 13 5,0 10 0,0 5 7,0 7 12,0 5 0,0 1 7,0 2-9,0-4 6,0-2 12,0-4-21,-1-2 2,-6-7-9,2-2 0,2-7 6,0-3-6,3-4 0,-2-6 2,2-2 4,-1-5-6,1-1 0,0 0 2,0 0 18,0 0-15,0 0 12,0-9-2,0-11-15,0-4-1,10-6-15,7 0-18,-1 2 18,4 2-19,-4 8 34,0 3-10,-2 3 4,1 4 3,0 2-6,0 5 4,-3 1-6,-1 0 12,0 4 0,-2 13-9,1 4 1,-2 1 6,-4 0 2,2-1 0,2-2 5,4-2-1,1-4 4,2-2 7,-2-4-8,4-1-7,-2-6 0,2 0 4,0 0 4,2-10-7,1-5-1,-4-2 0,-1 1 2,-4-1-2,-7 1 0,-1 1-7,-3 0 1,0 2 8,0 3-2,0 3 5,0 0 7,0 3-17,0 3 5,-1 1 0,-1 0-2,2 0 2,-1 4 0,1 11-13,0 3 19,0-1-6,0 1 0,0-5 1,1-1 0,7-1 0,-1-4-1,3-1 2,6-3 2,1-1-4,7-2 0,-3 0 11,0 0-7,-2-5-4,-2-3 0,-3-5 3,-1 0 4,-4 0-7,-1-3 0,1 4 0,-1 2-2,1 0 6,-2 5-4,1 2 0,-1 0-1,5 3-3,-1 0 3,2 0 1,2 6-2,-1 6 6,0 1 7,-2 2 0,0 0 1,-4-1-12,-4-2 0,-2-3 4,-2-2-4,0-2 4,0-1-4,0 1 0,0-2 6,-11-2-12,-5 1 1,-2-2-33,-6 0-60,-1 0-176</inkml:trace>
  <inkml:trace contextRef="#ctx0" brushRef="#br0" timeOffset="422520.8969">18125 10636 350,'0'0'82,"0"0"-23,0 0-15,0 0-32,0 0-12,0 0-26,-10-4-112,10 4-152</inkml:trace>
  <inkml:trace contextRef="#ctx0" brushRef="#br0" timeOffset="423935.9736">19540 10559 70,'0'0'89,"0"0"-55,0 0 52,0 0-14,0 0-13,-12-86-10,1 79-33,-4 3 21,-3-1-14,-4 5-16,-3 0-7,-4 0 0,1 2 6,0 5-10,2 2 4,1 2 0,1 4-3,3 3 4,1 6-1,3 6 0,3 8 4,4 10 16,5 6 1,5 5 0,0-3 7,0-4-19,7-7-9,6-6 0,3-7 1,2-8-11,3-6 10,0-6 0,3-6 15,-2-6-3,-4 0-10,-2 0-2,-7-11-6,-1-2 0,-5-5 6,-3-2 0,0-1-8,-1 0-6,-10 1 14,2 2-6,-3 5 4,5 2-3,4 4 5,3 1 0,0 1-4,0 2-9,4 1 9,12 0-1,4-1-11,4 3 13,0 0 3,-1 0 0,0 3-7,-1 9 9,-2 3-3,-5 0 1,-2 2-14,-4-2 8,-3 1 6,-1-1 0,-2 0-6,-3 1 10,0-2-4,0 1 0,0-1 3,0 0-22,-5-4 14,-1-1-71,0-1-34,1-6-137</inkml:trace>
  <inkml:trace contextRef="#ctx0" brushRef="#br0" timeOffset="426188.9261">20205 10850 69,'0'0'109,"0"0"-18,0 0 22,0 0-43,0 0-26,0 0-2,-67-89-1,54 77-11,-3 1 5,-1 3-6,-1 0-25,-5 3-1,0 5-3,0 0-1,-1 0-1,2 11 2,0 9 0,3 2-2,2 5 11,5 2-12,1-2 3,5 0 0,6-1-3,0-4 3,0-1 0,15-4-4,2-5 4,2-5 0,6-4 0,2-3 0,4 0 7,4-4-7,-4-13-7,-3-2 3,-6-1-28,-5 1 29,-6-2-2,-5 1 4,-1 3-6,-3 4 7,-2 5 0,0 4 19,0 2-9,0 2-8,0 0-2,0 0-21,2 6 18,2 12-10,2 2 13,0 1 2,3-1 2,0-4-8,0-1 3,4-4 1,1-2 6,2-5-6,-1-1 0,3-3 5,2 0 6,0 0-12,-1-1 1,-3-12 0,-4 2 10,-1-4-10,-3-3 0,-2-3 10,-1-3-2,-4-5-8,2-6 0,-2-1 0,1-5-1,-1 2 8,-1 0-6,0 3 8,0 3 13,0 3-20,0 2 3,-7 5 0,4 5 29,2 6-30,-1 7 7,2 4-5,0 1-6,0 0-7,0 14-8,0 21 10,0 14-2,0 3 7,0 5 0,0-1 1,6-3 3,3-4-7,1-6 3,1-7 0,2-5 3,1-7-3,2-6 0,1-4-1,3-7 10,3-2-9,3-5 0,3 0 3,-4 0 5,1-12-6,-6 0 2,-3-4 0,-2-4 6,-5-1-14,2-2 4,-6 0 0,-1 1 0,-2 1 1,-3 3-1,0 1 0,0 5-6,0 2 5,-5 1-8,-3 4 9,1 5-7,0 0 7,2 0 0,-1 18-3,2 8-4,4 2 1,0 3 4,0-5 2,10-2-5,9-3 6,4-4-1,7-5 0,3-6 8,4-6-16,-3 0 1,-1 0-54,-3-7-59,-6-8-145</inkml:trace>
  <inkml:trace contextRef="#ctx0" brushRef="#br0" timeOffset="426644.5419">20129 10687 264,'0'0'72,"0"0"-50,0 0-8,0 0 83,98 6-25,-51-6 0,6 0-37,1 0-14,1-9 5,-4 2-25,0-1 2,-3 1 1,-1 2-4,-2 1-4,-2 2-44,-7 2-101,-11 0-112</inkml:trace>
  <inkml:trace contextRef="#ctx0" brushRef="#br0" timeOffset="427574.0088">21967 10713 105,'0'0'128,"0"0"-60,0 0 48,0 0-18,0 0-43,0 0 20,-27-89-64,9 80 4,-3 1-15,-4 4 17,2 4-13,1 0 8,1 0-5,3 6 7,0 15-1,1 6-13,2 9 0,4 2 9,2 1-1,6-4-8,3-4 0,0-3 0,12-7 3,9-5-3,6-4 0,4-8 6,7-2-1,5-2-5,0 0-7,-1-9-15,-8-5-136,-7-2-45</inkml:trace>
  <inkml:trace contextRef="#ctx0" brushRef="#br0" timeOffset="428672.7181">22499 10657 129,'0'0'52,"0"0"-4,0 0-8,0 0 0,0 0 60,-86-43-23,73 43-61,-2 0 7,-6 4-20,-3 13 0,0 5 32,-1 4-21,2 0 12,8-1-8,5-3-10,5-1-2,5-2-6,0-4 0,2-3-9,14 0 18,4-3-9,2-2 0,2-1 0,-2-3-8,2-1 8,2-2-1,0 0-17,3 0-4,-4-11 1,-4-1-13,-2-3-7,-8-1 40,-5 1-11,-6-1 12,0 1-2,0 2 15,-2 2-10,-6 3 22,1 1 3,1 1 32,3 3-28,2 3-16,-1 0-16,2 2-4,-1 13-3,1 5 7,0-1-6,0-2-3,1-2 9,8-3 0,4-3-6,0-2 17,3-4-11,7-3 0,0 0 3,6 0-10,1-12-33,-2-3 8,0-3 19,-1 0 4,0 0-3,-1 1 6,-3 4-1,0 3-3,-5 3 18,-5 7-8,-3 0 29,0 0-21,-2 11-5,0 7 15,-4 3-12,-1 1 34,-3-1-40,0 1 23,0-4 11,0-2-30,0-3 16,0-3-14,0-1 5,0-5-7,0-2-4,0-2 0,0 0 14,0 0-7,0-7 9,0-11-16,5-7-34,5 0 31,1-1-16,2 4 19,3 4-7,0 4-1,1 5 8,-2 6 0,2 3-6,-1 0-2,0 0 8,1 5 0,-2 8-4,-2 0 4,1 3 0,-4-3 0,0 0 4,2 1-11,1-3 7,3 1 0,0-3 0,5-3 0,1-2-29,1-2-132,-7-2-162</inkml:trace>
  <inkml:trace contextRef="#ctx0" brushRef="#br0" timeOffset="430809.088">24344 10618 223,'0'0'107,"0"0"-9,0 0-21,0 0-7,0 0-64,0 0 7,-57-83-26,27 77 29,-1 3-16,-2 3 21,1 0-15,4 0 16,6 15-20,0 5 5,3 4 8,3 6-15,3-2 7,4 4 5,7-3-9,2-2-3,0-2 0,12-1 1,3-6-5,6-2 9,1-6-5,1-4 9,1-6-5,1 0-1,-3 0-3,-4-6-4,0-7-2,-3-4 6,0-2 0,-1-4-4,-7 2 2,-1 2 0,-5 2 0,-1 5 2,0 3 7,0 3 2,0 2 9,0 3 20,0 1-35,0 0-6,0 0-4,2 10-7,2 6 6,2 0 8,3 4 0,3-4-1,2-2 8,2-3-7,4-4 0,6-1 0,4-6 0,3 0 3,0 0-3,-2-3 0,-5-12 6,-1-5-6,-3-5 0,-4-4 2,0-4-4,-4-6 2,-1-8 0,-4-3 0,-5-9 4,-2-2-6,-2 3 2,0 2 0,0 6 2,-8 7-1,1 7-1,-2 7 15,2 6-7,2 7-9,0 7 1,2 3 0,0 6-3,0 0 3,-1 0 0,-5 21-9,-1 18 6,-5 15 3,4 11 0,5 6 1,5-2-6,1-5 5,0-8 0,3-8-2,9-4 6,3-9-8,1-5 4,2-7 0,0-5-7,4-5 13,4-5-6,0-4 0,4-4 0,3 0 0,1-8 0,-1-9 2,-3-6-3,-3-3 1,-5-2 0,-2-4-4,-2-3-6,-3 2 2,-1 3 1,-3 5-1,1 8 2,-6 5 9,-2 8-3,-2 2 3,-1 2-2,-1 0-2,5 4-16,1 15 9,4 4 8,1 2 0,1 0 9,2-1 1,-1-3 0,0-1-10,-4-3 0,-2-4 1,-4-3 0,-1-2-1,-2 0 0,0-3 0,0 2-7,-11-1 7,1-3 0,-2-3-1,5 0 1,3 0 0,4 0 7,0 0-2,0 0 0,0 0-10,0 0 3,0 0-11,0 0 9,11 0-1,8 0 5,7 0 9,5-3-5,3-3-8,1-1-2,-4 0 4,0 0-3,-1-4 5,-2-3 0,2-4 0,-3 2-9,-3 0 9,-6 2 0,-9 3 0,-3 4 5,-5 2-5,-1 4 20,0-1-13,0 2-3,0 0-8,-7 0 3,-3 15-3,-4 8 4,1 1 0,4 3 7,4 2-4,4-2 4,1-3-11,0-3 4,3-5 0,9-2-3,5-5 9,7-6-6,2-3 12,7 0-8,1-11 4,-9-5-8,-4-5-9,-6-2 3,-11 0-7,-2-5-1,-2 3-5,-2 1 0,-11 4 19,0 3 0,-2 5 13,3 3 14,4 5-19,4 2 13,1 1-11,3 1-6,0 0-8,0 0-5,3 0-6,12 0 15,12 0 5,9 0-3,4 0 6,3 0-1,-3 0-7,-4 0 0,-4 0-6,-7-2 4,-6-1-30,-2 2-33,-7-4-62,-4 1-51,-5-4-99</inkml:trace>
  <inkml:trace contextRef="#ctx0" brushRef="#br0" timeOffset="432361.793">26734 10633 248,'0'0'176,"0"0"-159,0 0-15,0 0 3,0 0 22,0 0-22,6 10 2,4-10 41,5 0-30,4 0 23,1-1-12,2-9-27,-1-1 16,-1-4-15,0 0-3,1-3 14,-4-2-1,-1-4-13,-2-1 0,-3-7 0,-3-4-4,1-7 4,-5-3 0,-1-1 4,-1 4 9,-2 8-13,0 8 0,0 8 13,0 5 7,0 5-9,0 6 0,0 2 11,0 1-10,0 0-15,0 0 3,0 19-30,-6 17 25,-3 14 5,1 7 0,0 5 1,5-2 8,3-7-9,0-8 0,3-8-1,10-2-5,0-5 6,1 0 0,1-4 0,-1-3 9,0-4-9,1-4 0,-5-3 0,1-3-5,-1-3 5,-4-3 0,-1-2 0,1-1 10,1 0-10,5-2 0,0-15 17,3-6-30,-5 0 13,-4-5-14,-1 0 7,-5 2-8,0 0 8,0 4-15,0 2-20,-8 5 40,1 5 4,4 2-2,0 5 28,3 0-20,0 3-5,0 0-3,0 0-33,6 0 31,12 6 2,6 2 0,6-1 3,7-2 4,6-2-7,2 0 0,4-3 6,-3 0-7,0 0 1,-2 0 0,0 0 4,-3 0-1,-4 0-3,-8 0 0,-7-5 7,-7-1-7,-5-1 0,-5-1 3,-2-2 4,-3-1-6,0-1-1,0 2 0,-3-1-14,-12 3 7,-2 4 13,-8 4-6,-3 0 12,-2 0-2,2 14-10,8 2 0,5 7 9,9 2-4,6-1-3,0 2-2,11-2 9,10-1 1,5-4-10,4-3 0,4-8 12,5-2-8,2-2-4,0-4-5,-3 0-5,-7 0-89,-4 0-60,-9 0-174</inkml:trace>
  <inkml:trace contextRef="#ctx0" brushRef="#br0" timeOffset="435122.1161">28937 10483 64,'0'0'120,"0"0"-50,0 0 22,0 0 1,0 0-16,0 0-10,0-41-27,-7 38-18,1-2 13,-6 2-28,-6 0-6,-6 3-1,-4 0 13,-2 0-21,3 2 8,0 12 0,5 7 0,0 4 10,3 4-10,3 2 0,6-3 8,5-3-13,5-1 5,0-5 0,2-2-5,8-3 11,5-5-6,5-3 0,3-5 3,6-1-10,2 0 7,-1-15-4,-3-4-2,-4-1 1,-4-1 5,-5 2 0,-3 0 4,-4 3-9,-2 5 5,-2 4 0,-3 4 22,0 3-16,0 0 19,0 0-25,0 0-1,0 3-2,3 15-15,0 7 18,0 7 1,0 3 10,0 2-8,-2 3 0,-1-1 7,0 0-4,0 0-4,0-1 0,-4-4 7,-5-1 3,-3-3-12,-2-4 0,-3-4 6,-2-2-9,0-4 9,2-3-6,3-8 0,3 0 12,4-5-13,1 0 1,2-1 0,-4-14-1,3-5-3,4 1 4,1-4-4,0 2 5,3 0-5,9 1 4,7 2-6,7 3 4,5 0-3,5 1 5,6 6-1,0 0 3,2 2-3,0 3 1,-1-3-11,-4 0 7,-1-3 2,0 0 2,0-5-5,-3-2-1,-3-2 1,-2-2-5,-6-1-5,-6-3 8,-5-2 1,-8-2 6,-5 2-1,0 5-14,0 1 14,-6 5-2,-7 4 3,-2 0-8,-2 5 8,2 6 0,-2 0 4,-1 6-4,4 12-2,4 6 0,1 3-5,4 2 5,5-2 2,0-2 0,2-2-2,14-4 4,2-3 1,5-4 0,3-6-2,7-6 10,3 0-11,6-5 0,-3-13-2,-2-3-7,-6 1 7,-2 1 0,-4 3 1,-5 0-3,0 4 5,-1 3-1,0 1 2,3 5 2,-1 2-4,-3 1 0,0 0-3,-8 3-4,-1 11 3,-5 0 4,-2 0-2,-2 0 2,0 1 0,0-3 5,0 0-4,-2-3 12,-2-3-10,0-2 0,2-2 0,2-2 1,0 0-1,0 0 6,0 0 2,0-7-10,0-6-1,0 0 0,2 1 1,3 3 3,1 0-1,0 2-3,2 0-6,5 1-1,1 2 5,3 1 2,0 3-5,-1 0 4,-1 0-2,-1 10 2,-1 4-4,2 4-2,-3 0 7,2 2 0,0-2 0,-2-2 6,3-3-6,0-2 0,1-2 1,3-3-3,1-1 2,0-4 0,-4-1 8,2 0-4,-3 0-4,1-1 0,-1-11 3,2-3 1,-4-7-2,3-3-2,-2-8 0,-1-5-17,-4 0 14,-3 3-11,-6 3-7,0 8 19,0 6-4,-1 7 6,-4 7 30,2 2-25,0 2-10,0 0 4,-4 12-7,0 11 2,1 5 6,4 7 0,2 0 5,0-1 6,0-2-11,5-3 0,7-5 0,2-6 1,2-3 2,4-5-3,3-4 18,0-4-5,3-2-13,1 0 0,-2-12 5,-1-6 5,-6-3-10,-2-3 0,-7-2 0,-4-3-5,-5-2 2,0-1-1,0 1-6,0 0 0,-9 4 10,1 6 0,-1 5 12,1 3 6,1 5-10,3 3 0,2 2-2,2 3 12,0 0-18,0 0 0,0 0-5,0 0-18,0 11 20,9 2 2,5 2 1,1 0 3,4 2 0,2-2-3,3 3 0,0-3 5,-2 3-7,-4-1 2,0 4 0,-6 0-7,-2 1 12,-5 2-5,-1-3 19,-2 0-4,-1-4-15,1-2 0,-1-3 4,2-1 4,2-4-7,6-2-1,8-2 0,9-3-8,9 0-29,5 0-144,-5-15-293</inkml:trace>
  <inkml:trace contextRef="#ctx0" brushRef="#br0" timeOffset="436662.15">31268 10538 93,'0'0'152,"0"0"-65,0 0 3,0 0 3,0 0-38,0 0-16,0 0 5,-48-55-44,27 52 17,0 3-17,-1 0 5,-5 1 2,0 11-5,-4 3 6,2 5-7,6-1 7,3 1-14,5 1 8,8-3-2,4-2 0,3 0-5,0-4 3,0 0 1,9-3-3,7-3 4,5-5 4,7-1-3,1 0-1,-1-1-20,-1-12 20,-3-1 0,-2-1-8,-1-2 8,-5 2-12,-7 3 12,-4 3 13,-5 5 1,0 1 21,0 1 1,0 2-23,0 0 3,0 0-16,0 0-15,0 0 13,3 12-6,2 2 8,3-1 0,0-1-5,2-1 4,6-3 1,0 2 0,6-3 4,0-1 0,2-3-4,-1 1 0,-1-4-15,2 0 13,1-9-2,4-9 4,1-6-6,-1-5 11,-2-7-5,-3-8 0,-3-4-8,-8-7 6,-4-2-3,-6 0 5,-3 1 4,0 7 1,-1 5 16,-8 6-5,3 8-16,0 6 22,3 8-22,1 6 0,1 7 13,1 3-11,0 0-4,-4 17 1,1 19-28,-5 16 24,-3 12 4,3 9 1,2 0 2,4-4 6,2-10-8,0-10 0,12-9 3,3-7-10,4-7 7,1-7 0,2-4 5,3-4 6,4-10-10,2-1-1,2 0 12,0-9-16,-5-6 5,-3-4-1,-5-4 8,-4-4-8,-2-2-1,-3 2 0,-4 1-32,-4 4 28,-3 4-3,0 1 8,0 4-10,-8 4 16,1 4-6,1 5 0,-3 0-1,-3 5-7,-2 14 4,5 5 4,3 2-11,5 1 16,1-1-5,0-2 0,4-1-1,12-4-5,3-1 6,7-1 0,6-6 15,8-1-14,2-6-2,0-2-72,-9-2-272</inkml:trace>
  <inkml:trace contextRef="#ctx0" brushRef="#br0" timeOffset="437263.7788">32535 10496 173,'0'0'65,"0"0"20,0 0-19,0 0 7,-99-36-53,74 36 39,3 0-45,-3 3-7,5 14 20,3 1-26,2 4 10,8 1-9,4-1 11,3 2-9,0-1-4,0-3 0,9-2-5,7-4 7,-3 0-2,2-5 20,0-1-11,-3-5-5,3-2-1,-1-1 8,2 0 28,1-10-18,3-10-9,0-6 29,-1-6-38,0-9 8,1-7-11,-2-7 6,-4-5-9,-3-3 5,-5 1-2,-4 8 33,-2 10-28,0 13 20,0 12 15,0 8-28,0 8 35,0 3-47,0 0 0,0 16-6,0 24-28,0 15 34,0 11 0,0 4-2,0-7-5,7-7 7,5-11 0,7-9-6,1-4-46,4-10 5,-2-7-10,-2-8-122,-7-7-223</inkml:trace>
  <inkml:trace contextRef="#ctx0" brushRef="#br0" timeOffset="437896.7612">31399 10272 186,'0'0'113,"0"0"-59,0 0-29,0 0 40,98-6-29,-41 4 3,7-2 4,0-1-39,-4 1 3,-9 0-7,-5 0 0,-6 1-11,-1 1-82,-7 2-60,-12-2-92</inkml:trace>
  <inkml:trace contextRef="#ctx0" brushRef="#br0" timeOffset="461323.4511">16353 8901 5,'0'0'18,"0"0"14,0 0 32,0 0-24,0 0-10,0 0 18,55 16 1,-45-10-15,-2 2 2,1-2-18,0 1-2,3 3-8,2 0-2,3 4 14,4-1-12,3 3-7,2 6 15,3 2-13,-2 1 8,3 4 19,0-1-21,1 3 5,4 0-9,1-2-4,5 2 19,1 0-18,5 0 1,-3 0 2,0 0 3,-5 0-12,2 2 8,-5 1-2,0-1 11,2 0-9,-5-1-4,2-2 0,1-3 4,1-2-5,-1-2 1,0 0 0,-2-2 5,4 1 0,2 3-5,0 1 1,5 3 6,1 1-7,1 0 0,2 0 0,-3 0-1,0-1 6,1-2-5,-3 0 9,0-1-6,3-1 4,1-1-7,4 1 1,0-4 4,-4 0 0,0 0-5,-9-3 0,-2 0-2,-5-3-3,-3-2 5,0-1 0,-6-1 4,-2-5 0,-6 0-4,-2-3 0,-3-2-3,-1 1 3,2-2 0,-2 1 0,-3-1 5,1 0 4,-4 0-9,0 0 0,1 0 11,0 0-9,2 0 3,3 0 4,1 0 10,1 0-12,-3 0-7,-1 0 0,2 0 0,-3 0-7,1 0 7,0 0 0,1 0 5,-3 0 5,-2 0-10,0 0 0,-3 0 5,0 0-6,0 0 1,0 0 0,0-6 11,0 2-3,0 0-8,0-1 0,0 0 2,0-1-7,0 0 5,-2-1-1,-2-2-9,-1-3-25,-3-4 27,0 0-10,2-4-42,-2 3 33,3-3 1,-1 4 26,-2 0-11,-1 3 7,-4 1 4,1 1 0,-3 2 5,1 3-11,0 3 14,3 0-8,5 3 2,2 0 6,4 0-8,0 0 0,-2 0-18,0 11 18,-1 5 9,-1 7 16,1 1 32,0 3-35,3 0 6,0 2-16,0-1-3,0 1 3,9-2-11,3-1 2,2-4 8,0-2-3,-1-4-8,-3-2 0,-6-2-2,-2-3-5,-2-2 7,0 2 0,-5-1 3,-20 1 14,-10 0-17,-11 0 2,-5 2-2,-2-4-6,-2 1-39,-3-2-24,-2-6-107,3 0-194</inkml:trace>
  <inkml:trace contextRef="#ctx0" brushRef="#br0" timeOffset="464025.3455">18595 10075 16,'0'0'18,"0"0"7,0 0 8,0 0-15,0 0-10,0 0 6,0 0 20,-3 34 3,3-14-15,-3 0 3,-3 1-1,0-3-16,2-2 4,-1-1-11,2-3-1,3-3 4,0-2-3,0-5-1,0-2 0,0 0-6,0 0 6,0 0 25,0 0-12,0-7-2,0-1-5,0-2-2,0-1 11,0-1-8,-1 0 2,-2 0-8,0 0 3,-1-1-6,2 0 2,1 1 0,-1 0 1,2 5 3,0 1-4,0 3 0,-1 1 4,1 2 9,-2 0-7,2 0-6,0 0-1,0 0-15,0 9 3,0 8 10,0 1 5,0 1-5,0 1 4,0-2-1,2-3 1,1-1 1,2-4 0,1-2-2,-1-2-4,-2-3 0,0-2-6,-2-1 0,1 0 3,-1 0 7,-1 0 1,0-4-1,2-5 4,-2-2 2,0-1-3,0-1 2,0-1 8,0-1-10,0 0-3,0-2 0,-2 3 1,-1 1-1,0 3 0,2 5 0,-1 1 14,2 4 3,0 0-1,0 0-8,-1 0-8,1 0-4,0 0-16,0 0-5,0 3 25,0 6-2,0 1 2,0 1 0,0-1 0,4 4-1,-1-2 1,0 1 0,-1 1-4,-1-2 6,-1 0-2,3-3 0,1-3 5,-1-2-9,0-2 4,-3-2 0,2 0 4,-2 0-3,0 0 13,0 0 5,0 0-17,0-6 1,0-4-3,0 1 1,0-4-1,0 2 2,-2 0-2,-1-1 1,2 3 7,-3 2-12,1 0 4,0 3 0,1 2-5,1 1 12,1 1 2,0 0 5,-2 0-14,2 0-4,0 0-12,0 12 16,0 5-4,0 2 7,0-1-3,6 0 0,3-2 3,-3-2-5,-1-2 2,-2-3 0,-2-1 0,1-3 4,-2-4-4,1-1 0,-1 0 2,2 0-2,-2 0 3,1 0-2,1 0 25,-1-3-22,-1-3 1,0 0-5,0-2-2,0 1 1,0-1 1,0 1 0,-4 1 1,1-2 6,0 2-7,1 0 0,2 2-1,0-1-3,0 4 4,0 1 0,-1 0 1,1 0-1,0 0-7,0 0-28,0 0-56,-2 0-24,1 0 7,1 0-16</inkml:trace>
  <inkml:trace contextRef="#ctx0" brushRef="#br0" timeOffset="469675.7615">12456 12414 66,'0'0'20,"0"0"-11,0 0 19,0 0-2,0 0 9,0 0 16,0 0-18,4 24 7,1-18-21,1-1-10,0-3 6,3 0-15,4-2 11,8 0 5,1 0-5,4-6 6,-1-6-13,-1 0-1,-6-2 5,-2 2-6,-2-2 1,-1 0 1,-2-3 0,-2-1-3,1-6-1,-1-2 0,1-5-1,2-2 3,-1-1-2,-4 1 0,-2 0 0,-4 4 0,-1 0 0,0 1 0,0 1 3,0 4 4,0 0 2,0 6 12,-3 4-1,2 2 2,1 5 5,-2 3-9,1 3 15,1 0-5,0 0-18,0 0-9,0 0 0,0 0-2,-2 0-3,-1 0-14,0 0 11,-1 18 4,-2 6 3,-3 8 6,1 6-2,2 4-1,2 2-3,1 7 1,1-2-4,1 1 4,1-1-1,0-2 2,-3-4 1,3 0 1,0-6-4,0-1 3,0-2-8,4-4 7,5-3-2,0-5 0,3-3 5,0-4-6,0-5 1,0-4 0,-3-1-4,0-5 9,4 0-4,-1 0 17,5-10-18,-1-9 12,2-4-12,-3-1-3,-2-1-1,-4-1-11,-4-1 8,-4 2 3,-1 0-31,0 3 10,-3 2-4,-7 3-9,-2 6 23,0 1-15,1 5 27,-2 3-3,6 2 6,-2 0 4,3 0-2,1 0-1,4 0-2,-1 5-9,2 0 7,0 2 1,0 0-5,5-1 7,7-1 2,1-2-2,5-2 2,0-1 0,7 0 5,2 0-1,-3-4-2,1-1-2,-8 3-2,-5 2-3,-3 0 0,-5 0-12,1 0 14,-2 9-4,-2 1-1,2 1 6,0 0 0,1 3 1,2-3 2,1 0-1,0 0-1,5-4 16,-3 3-16,0-4 20,1-1-21,-1 0 2,2-3 13,3-2-7,2 0 2,4 0 22,3-12-27,1-5 4,-2-1-9,-1-2 5,-6 2 4,-3 3-7,-6 2 0,-3 5 37,-3 4-14,0 2 26,0 2-33,0 0-8,0 0-20,0 8 0,0 16 10,0 10 9,0 10 9,0 6-6,0 5 20,-2 5-17,-11 2 29,-4 2-30,1-6-11,-1-5 5,1-9-1,4-8-7,-4-5 0,1-5 0,-1-6 5,-1-9-3,-1-7 2,2-4 14,-4-4-8,1-15-10,4-5 0,4-6 0,7-4-5,4-4 5,6-4 0,18-3-3,10 2-1,5 3 0,4 3-14,2 7-43,-3 5 41,-3 5-50,-6 5-44,-5 5-65,-6 4-234</inkml:trace>
  <inkml:trace contextRef="#ctx0" brushRef="#br0" timeOffset="475328.5305">14741 12091 31,'0'0'41,"0"0"40,0 0-4,0 0-27,0 0 13,0 0-31,0 0 10,-8-43-7,8 32-32,7-2 23,3-2-14,6-2 3,6-1 15,2 0-30,2 0 17,1 1-17,-3 3 7,-1 1 3,-1 3-9,-1 2 2,-3 5 8,-1 3-4,0 0-7,-1 6 0,-1 19-14,2 10 9,-5 12 10,-2 6-4,-6 1 14,-4-3 0,0-4-11,-1-5-4,-18-1 2,-8-5 24,-4-2-21,-5-3 0,0-5 6,1-3-2,4-5-3,4-4-6,8-7 1,7-3-2,6-3 3,2-1 4,4 0 25,0 0-26,0 0 14,0 0-19,0 0-5,4 0-11,11 0 19,10 0-3,8 3 2,8-2 12,8-1-14,4 0 0,3 0 7,0 0-14,-5 0 7,-12 0 0,-9 0-1,-13 0-1,-9 0-20,-5 0-73,-3 0-104,0 2-81</inkml:trace>
  <inkml:trace contextRef="#ctx0" brushRef="#br0" timeOffset="476547.1833">16568 12039 137,'0'0'93,"0"0"-17,0 0 20,0 0 28,0 0-35,0 0-59,0 0-30,0 9-11,-5 20 11,-7 6 10,2 3 8,-2 0 14,-3-2-31,4-4 14,1-5-15,0-3 1,2-6 2,2-6-3,1-5 0,4-2 2,1-5 3,0 0-5,0 0 1,0-8 0,0-11-2,7-8-9,4-4 10,2 0 0,1-2-2,0 0 0,0 1-4,-2 5 4,1 3-3,0 5 5,-4 5 0,1 2-1,-3 6 1,-1 1-2,5 5-1,-1 0-8,2 8 5,3 16 0,-1 7 6,-1 6 6,-1 0-5,-3 0 10,-2-6-6,1-2-5,-4-7 10,1-2-9,-2-5-1,0-3 1,-2-3 5,2-3-9,0-3 3,-2-3-47,4 0-78,1-12-5</inkml:trace>
  <inkml:trace contextRef="#ctx0" brushRef="#br0" timeOffset="476948.3039">16362 11950 100,'0'0'88,"0"0"-64,0 0-16,0 0 3,0 0 19,0 0 33,112 24-30,-69-14 23,6-3-3,3-3-11,1 1-2,-1-4-20,-5-1-18,-6 0 5,-12 0-4,-6 0-6,-10 0 1,-10 2-72,-3 4-75,-3-2-98</inkml:trace>
  <inkml:trace contextRef="#ctx0" brushRef="#br0" timeOffset="477512.1994">17246 11907 156,'0'0'70,"0"0"-33,0 0 21,0 0-4,0 0-33,0 0-16,-92 52 18,70-10 5,-5 8 13,-3 6 49,-3 1-59,-1 2-3,-5-1-26,0-2 13,-1-3 0,4-5-14,3-6 2,7-3-3,3-5 4,5-4-9,4-9 5,4-5-27,6-6 15,2-3-73,2-7-83,0 0-124</inkml:trace>
  <inkml:trace contextRef="#ctx0" brushRef="#br0" timeOffset="478367.5006">17230 12323 92,'0'0'2,"0"0"8,0 0 17,0 0-7,0 0 34,0 0-8,-43 100 35,35-67-9,2 2-43,3-1 43,3-2-22,0-4-37,0-2 32,11-7-41,7-3 4,6-6 9,4-5-14,6-5 18,2 0-6,4-7-11,-4-9 28,-6-3-31,-6-3 4,-6-2 4,-5-1 0,-5-2-11,-5 1 2,-3 1-3,0 1-9,-14-1 14,-5 2-2,-5 1 0,2-2-1,0 0-2,2-2-2,1 1-9,2-2 3,-1 1 9,5-1 2,2 1 0,2 2-1,8 2-1,1 1-6,0 3 3,3 1 2,15 2 3,5 2 0,6 3-2,0 5-3,0 5 1,1 0 4,-2 1-2,-1 17-7,-5 6 9,-6 5 0,-6 3-1,-6 2-3,-4-1-2,0-3 6,0-3 0,-3-4-2,-6-4 2,-3-2-21,0-4-31,-2-1-68,-2-2-53</inkml:trace>
  <inkml:trace contextRef="#ctx0" brushRef="#br0" timeOffset="479701.8388">18840 11810 95,'0'0'62,"0"0"16,0 0 10,0 0-24,-66-81 14,51 68-32,0 3-26,-3 3 22,-1 4-38,-4 3 4,-3 0-8,-4 7 1,-3 16-6,2 7 5,5 8 0,6 7 8,6 6-4,5 5-3,3 1-1,5-5 9,1-3-12,0-6 3,8-7-4,8-7-2,3-6 10,2-5-4,0-8 0,1-4 7,2-6-8,-1 0 2,0 0 6,-2-9 8,-4-3-14,-6-4-2,-5-2 0,-1 1-40,-5-1 19,0 4-24,0 2 35,0 3 5,-6 2 12,-2 0-1,3 3 8,2-2-8,3 3-1,0-2-4,0 0 3,13 0-9,4 2 5,5 0 1,3 3 6,0 0 1,-2 0-14,-2 0 7,-8 9 0,-2 6-3,-4 2 11,-2 1-8,-5 2 20,0 1-18,0-2 16,0 1-18,-6-1 0,-2-2 12,2-4-6,3-5-12,3-4-1,0-4-112,0 0-70,7-7-84</inkml:trace>
  <inkml:trace contextRef="#ctx0" brushRef="#br0" timeOffset="481190.961">19313 12114 148,'0'0'30,"0"0"25,0 0 42,0 0-25,0 0 2,0 0-42,-41-70-1,28 70-19,-2 0-10,-4 3 14,-5 15-16,3 3 0,-1 4 14,2 3-3,7 0 2,1-1 3,5-3-8,4-3-8,3-4 0,0-5 0,0-3 8,6-3-4,7-5-4,3-1 12,7 0-11,0-4 15,1-10-13,-4-4 0,-4 0 5,-1-3-8,1 0 0,-2 0-16,-1 4-34,-5 6 50,-4 2-3,-4 7 3,0 2 53,0 0-52,0 0 10,0 0-11,0 0-34,2 11 32,4 3-5,1 3 7,5-2 9,0 0 2,4-3-11,1-3 0,2-2 1,4-2-3,0-3 3,0-2-1,1 0 15,-2 0-2,-2-14-13,0-3 0,1-5 6,-1-5-9,-4-5 5,-2-4-2,0-6 9,-5-6-1,-2-2-8,-2-1 0,-5 3-2,0 1-8,0 5 13,-1 3-3,-8 7 22,3 9-19,1 10 16,2 7-19,2 3 14,-1 3-22,1 0 8,1 0 0,0 21-10,0 14 1,0 10 9,0 8 0,0 2 0,0-2-8,0 1 8,6-4 0,3-5 14,0-6-3,6-6-11,0-4 0,3-6 7,-1-4-13,3-4 6,4-6 0,3-5 6,2-2 8,1-2-14,0 0 0,-2-4 9,-5-9-10,-1 0 3,-2-5-2,-4-3 8,-1-2 0,-1-3-8,-3 3 0,-3-3-18,-4 5 10,-2 3 8,-2 2 0,0 3-5,0 1 10,-8 2-5,-3 2 0,0 0-14,-1 6 0,-1 2 15,2 0-1,0 0 2,-2 15 1,4 6-3,2 4 0,3 4-2,4-1-4,0-2 6,2-2 0,12-3 19,1-4-13,3-4-6,2-3 0,-1-5 12,3-2-10,0-1 4,-1-2 2,1 0 6,1 0-3,0-8-11,-3-2 0,1-1 5,-3-2-7,-6-1 2,-2-2 0,-1-1 7,-3-1 0,-1 2-7,1 0 0,-2 3 0,1 1-4,2 1 4,-3 4 0,2-1-1,2 4 2,2 2-1,4 2 0,-1 0-20,4 15 10,0 5 10,-5 4 0,1 0 18,-5-1-9,0-2-6,-2-3-3,-2-3 3,-2-3-8,-2 0 5,0-2 0,-5 0-4,-20-2 4,-11 0-28,-10-5-50,-11-3-147,-3-8-268</inkml:trace>
  <inkml:trace contextRef="#ctx0" brushRef="#br0" timeOffset="481723.1847">19350 11894 220,'0'0'151,"0"0"-141,0 0 22,0 0-3,0 0 7,118-5 39,-71-2-47,2 3 15,-2 1-21,-2-1-4,-4 2-17,-5-1-1,-3 1 0,-1 1 0,-3-2-92,-2 0-49,-4-4-228</inkml:trace>
  <inkml:trace contextRef="#ctx0" brushRef="#br0" timeOffset="681790.9185">21748 12028 3,'0'0'61,"0"0"-8,0 0-7,0 0 26,0 0-26,0 0 20,0 0-54,0 0-9,0-37 18,0 31-20,-2-2-1,-1 2 16,-3 0-7,2-2 2,-4 4-4,2-2-1,-1 0-2,2 1-4,-1 1 0,-2 0-3,0 1 9,-4 1-10,-1 0 4,1 1-2,-2 1-10,4 0 10,-1 0 2,1 0 7,1 0 3,0 0-12,1 0 2,-2 5-3,1 1-7,0-1 7,0 2 3,0 0 2,3 2 7,0 3-11,-2 3 2,2 5-5,-1 4 1,3 1 8,-1 0-4,4-3 11,-1-1 0,2-4-10,0-4-1,0-1 0,0-2-3,3-3 6,5-1-3,1-3 7,3-2 1,1-1-2,4 0-1,-1 0 3,2-1-2,-1-7-4,-1 0-2,-1-3 4,0 0 5,-2-1-9,0-1 0,-1 1-1,-2-2-5,-5 2 8,-2 0-2,-3 2 11,0-3 2,0 5-12,0-3-1,0 3 3,0 1 22,0 1-25,0 3 18,0 0 2,0 1-8,0 1-9,0 0-3,0 1 5,0 0-2,0 0-3,0 0 0,0 0 0,0 0 6,0 0-7,0 0 1,0 0-16,0 0 10,0 0-15,0 7 21,0 7-9,0 2 8,0-1-1,3 0 2,0 0 0,2-4-2,1-2 2,1-2 0,1-2 0,-1-1 11,4-1-11,0-1 0,5-2 3,1 0 1,0-2-4,4-8 0,2-2 0,-3-2-9,1 1 8,-5 2 1,-2 2-5,-4 1-2,-1 4 7,-3 1 0,-2 2-5,3 1 5,-3 0-1,2 0-6,0 0-8,0 0 7,0 3 6,0 2 2,1 3-2,2 0 9,-1-1-9,-2 2 2,0 1-7,1 0-5,-4-2 13,0 0-1,-2-2 0,-1-1-1,0-3 1,0 2 0,0-4 0,0 0 1,2 0 0,-1 0 3,1 0 21,1 0-20,0-5-5,6-10 0,-2 0-35,5-3 30,3 0-12,2 2 17,2 0-9,-2 3 13,-1 2-4,-6 4 0,-2 4-7,-1 3-5,-1 0 11,3 0 1,0 1-8,1 10 5,-2-1 3,1 1 0,1 0-4,-1-3 0,0 2 4,3-1 0,-3-2 1,2 1 5,0-3-6,0 3 0,0-3-18,-1 1-50,0-4-68</inkml:trace>
  <inkml:trace contextRef="#ctx0" brushRef="#br0" timeOffset="682544.6435">22695 11965 176,'0'0'86,"0"0"-17,0 0 21,0 0 33,0 0-97,0 0 8,0 0 5,-46-47-39,40 47 0,-5 0 0,-5 5-4,-4 11-1,-2 4 5,1 3 0,5 0-4,3-1 9,2-1-6,3-1 1,4-4-11,4-2 2,0-3 9,0-1 0,0-4-8,9-1 8,3-1 0,3-3 0,1-1 0,5 0 10,1 0-9,5-3 4,-1-7 5,-2-1-6,-1-1-4,0-1 0,-5-1-4,-2-3 2,-2-1 2,-7-1 0,0-5 8,-2-3 0,-5-5-8,0-4 0,0-5 5,0-1-1,0-1-4,0-1 0,0 3 17,0 3-5,0 6-3,-2 6-9,1 8 15,1 6-9,0 6-1,0 3-1,0 1 9,-2 2-13,2 6-3,-1 30-8,-1 20 4,-2 15 7,3 3 7,-1-4 4,2-6 3,0-8-7,0-10-7,16-8 0,7-8 1,1-9-6,7-10 5,1-4 0,1-7-4,-3 0-39,-4-15-54,-4-11-214</inkml:trace>
  <inkml:trace contextRef="#ctx0" brushRef="#br0" timeOffset="685173.588">23851 11947 100,'0'0'7,"0"0"8,0 0 43,0 0 1,0 0-13,0 0-10,0 0-20,37 68 4,-28-64 1,4-2-10,3-2 27,2 0-15,4-3-13,2-12-2,0-4-1,-2-6-7,-2-1 0,-3-2 0,-4-4 7,-3-1-3,-3-3-1,-2-2-3,-4-2-4,-1-4 2,0 1-6,0-1 8,0 3-3,0 5 7,-3 6-1,0 6 0,0 5 7,-2 5-2,3 5 20,-1 3 10,0 6 0,2 0-38,-4 0 3,0 3-11,-1 20 13,-1 11-5,1 13 0,-1 9 16,1 4 13,1 0-21,-2-3 4,5-4 3,-1-2-11,2-3 0,1-3-4,0-3 1,0-4 6,0-6-4,0-7 0,0-1-3,0-4 4,0-4-6,0-4 2,0-3 0,0-5 2,0-1 2,0-3 3,0 0 5,0 0-9,1-14-2,7-6-1,5-1 0,-2 0 2,2 2 3,-3 2-5,3 2 0,-3 1 1,0 3-5,-1 0 0,2 2-14,-2 1 15,1 2-14,0 2 14,-1 2 2,1 2-14,0 0 15,-3 6-9,4 8 7,-2 1-7,3 1 13,0 2-4,1-4 0,-1 0 5,0-4-11,0-2 6,0-4 0,3-2 2,0-2 0,5 0-2,3 0 6,-2-8 0,1-8-5,0-5-1,-6-2-1,-2-1-12,-5 0 13,-6 3-11,-1 5 6,-2 5-8,0 3 12,0 4-12,-5 1-6,-2 3 12,-2 0 7,0 0 4,0 13-4,1 7-13,-2 4 11,6-2-1,1 2 1,3-3-3,0-1 6,0-5-1,9-3 0,7-4-8,2-6 8,4 0 5,2-2 0,-2 0 8,-2 0-11,4-2-2,-3-8 0,0-2 6,0-2-12,1 1 1,-3-3 5,1 0-2,-3 1 2,0 2 0,-1 2 0,-1 2 3,0 3-6,-4 2 3,-2 1 0,-1 1-7,0 2 6,-2 0-2,0 2 1,-1 8-11,-1 4 13,-3 0 6,1-1-5,1-1 21,-2 0-20,1-3 8,-2-1-6,0-1 1,0-3 9,0-1-14,0-1 0,0 0 9,0-2-7,0 0 3,1 0 12,2 0-11,0-7 11,5-8-17,2-6 0,4 0-4,0 2-4,3 2 6,1 2 2,-2 3-11,4 3 4,-5 3-1,-2 3 6,-5 3-3,1 0 5,-1 0 0,3 1 0,-1 10-12,2-2 11,-1 2 1,-2-1 0,-1 0-5,0 0 3,-2 1 2,0-1-1,0-2 4,1-1-6,-1-1 3,2 0 0,1-1-7,3-1-4,1-3-60,5 1-26,-1-2-97</inkml:trace>
  <inkml:trace contextRef="#ctx0" brushRef="#br0" timeOffset="685781.6249">25489 11873 113,'0'0'227,"0"0"-190,0 0 7,0 0 1,0 0-15,0 0-12,-56-7-17,47 23-1,-5 6 6,4 3-2,-2 2 30,5 2-13,4 2-8,1-3 9,2-2-14,0-1 13,2-6-8,11-3-12,3-5 6,2-3-5,3-4 2,3-4 11,1 0-14,2 0 4,0-3 10,3-13-12,3-4 4,2-6-7,3-3 2,-2-2-3,-6 3 2,-7 1-1,-9 3 2,-5 1 2,-5 4-6,-4 4 2,0-1 0,0 6 11,0 1-9,-3 3 16,0 5-5,2 1-12,-5 0-2,0 5-3,-5 16 1,-2 8-4,7 4 4,3 0 3,3-1 0,0-4 4,16-2-9,5-5 5,8-6 0,5-4 3,1-6 0,3-5 0,2 0-3,1 0-50,0-16-85,-6-4-240</inkml:trace>
  <inkml:trace contextRef="#ctx0" brushRef="#br0" timeOffset="687131.7139">26628 12045 164,'0'0'16,"0"0"-11,0 0 21,0 0 18,0 0 2,0 0-28,25 53 3,-13-53-3,2 0-4,5 0 16,2-11-22,-3-7-3,-1-2 10,-4-1-12,-6 2-1,2-2-2,-5 3 5,-1 2-6,0 6 1,-3 2 0,0 4 7,0 3-3,0-1 28,0 2-16,0 0-16,0 6-19,0 13 13,0 7 6,0 1 8,0-1-4,0-2 2,0-1 1,0-4-2,5-4-7,4-3 2,3-3 0,1-4 11,6-5-11,5 0 4,5 0 24,3-10-28,-2-8 10,-1-3-10,-10-4 2,-3-5 8,-3-1-8,-7-7 9,-2 0-1,-4-1-6,0 0 11,0 0-1,0 3 2,0 2 12,0 3-28,0 5 28,0 6-13,0 7-8,0 4 3,0 8 1,-1 1 1,1 0-5,0 0-7,0 0-1,-2 0-1,1 0-11,-2 22 13,-2 14-8,0 12 8,1 3 2,1 5 2,3-3 0,0-7-4,0-5 5,7-6-8,6-6 3,3-8 0,2-5 1,0-4 3,1-6-4,-4-4 0,1-2-2,-4 0-7,-1 0-27,1-5-46,-6-5-43,1-4-172</inkml:trace>
  <inkml:trace contextRef="#ctx0" brushRef="#br0" timeOffset="687480.078">26822 11852 164,'0'0'2,"0"0"6,0 0 37,0 0 45,0 0-28,113 6-39,-68-6 12,4 0-19,-1-4-5,-4 0-9,-2-4-2,-4 0-3,-4-2-88,-7-1-141</inkml:trace>
  <inkml:trace contextRef="#ctx0" brushRef="#br0" timeOffset="687717.408">26790 11735 267,'0'0'80,"0"0"-44,0 0 3,0 0 9,0 0-42,0 0-6,0-8-6,0 8-121,0 0-167</inkml:trace>
  <inkml:trace contextRef="#ctx0" brushRef="#br0" timeOffset="690754.724">28111 12019 250,'0'0'147,"0"0"-141,0 0 0,0 0 22,0 0-17,0 0-4,0 25-2,1-21-5,10-1 22,3 0-18,5-2 12,3-1-9,3 0 0,5-4 15,0-10-21,0-4 2,-4-1-3,-4-6-3,-3 2-11,-6-4-19,-1 1 4,-4 5 28,-4 1 0,-2 7 1,-2 2 8,0 4 4,0 2-12,0 2 8,0 3-3,0 0 20,4 0-25,5 3-6,2 14-12,2 4 24,3 1-6,1 4 0,-1-1 5,-4-1 5,0-2-10,-4-3 8,-5-4-8,-3 0 0,0-2 0,0-5-6,-11 0 4,-4-3 2,0-1 12,-3-1 4,3-3-4,4 0 0,2 0-11,4 0-1,2 0 4,3 0 26,0 0-13,0 0-16,0 0-1,1 0-33,16 0 33,10 0-6,6-3 13,4-8 7,6 0-11,1-5-3,2-5 1,0-1 5,0-7-12,-4-4-8,-3-3-17,-4-1 15,-5-6-38,-4-1-11,-4-2 20,-6-3 2,-6 2 37,-6 0 6,-2 6 3,-2 8 78,0 12-13,0 8 2,0 6-9,0 4-39,-2 3 7,2 0-29,0 20-21,-1 21 16,-2 13 10,-2 11-5,-1 4 33,-4-3-27,1-1 10,0-7-2,-2-3-10,4-9 30,1-7-32,0-5 18,3-11-15,-1-5 3,4-5-11,0-7 3,0-4 0,0-2 7,0 0-4,0-10 13,2-14-16,10-7-26,8-4 5,-2 0 7,2 5-13,0 6 23,-2 6 4,0 3 0,-5 7-4,2 2-24,-3 5 11,0 1 11,0 0 4,0 3-7,-1 11 9,2 4 0,-3 1-4,2 2 6,-1-3-8,-2 1 6,1-5 0,-1 0 1,-2-3 2,1-1-3,2-2 0,-2-1 7,4-3-14,2 0 0,2-4-33,1 0 40,0 0-15,-1 0 15,-4-5-14,-2-2 21,0-4-7,0-1 0,2-3 0,-2 0 0,-2 0 3,-2 0 6,-2 1 16,-1 2-7,-3 3-7,0 1-11,0 2 17,0 5-3,0 1-14,0 0 0,-1 0-4,-10 9 3,-1 11-1,2 5 1,-2 2 1,5 4-3,3-5 8,3 2-5,1-4 0,0-3 2,11-4-9,5-6 6,0-3 1,5-5 10,6-3-6,4 0 5,4-14-4,-5-5-3,-4-4-4,-11 1-13,-3-5-31,-6 1 42,-4 1-36,-2 0 25,0 4 8,-5 5-10,-10 1 17,0 4 10,-1 2 0,2 3 10,1 1-19,6 4-1,4-1 4,1 2 2,2 0-12,0 0 4,0 0-8,0 5-4,0 3 15,0 0-1,0 0 0,5 0-1,5-3-1,7-1 2,2-3 0,2-1 17,6 0-8,0 0 0,-2 0-8,-1-1 8,-3-8-9,0-4 0,-1 0 3,-5 1-1,-1-2 5,-5 6-7,-3 0 5,-2 2-3,-2 4-3,-1-1 1,-1 3-4,0 0-15,0 0 16,0 6 3,0 11-23,-6 4 31,2 5-8,-1-1 0,4-1 2,1-1 19,0-5-18,0-3 5,4-3-7,7-3 14,3-5-17,5 0 2,1-4 0,4 0 21,1 0-20,-2-14 1,-1-4-2,-2-3-18,-5-3 17,-5-1-20,0 3 21,-5 4 4,-3 4 6,-2 7 25,0 1 25,0 5-57,0 1 27,0 0-30,0 0-16,0 7 7,0 14 3,0 6 6,0 2 0,0-2 7,0-3-9,6-4 2,4-2 0,0-3 2,2-2 0,2-2 0,-2-2-2,1-2 6,-2-1-6,2-1 0,3-4 0,3-1 6,4 0-5,7-4 7,4-11-7,2-4 2,3-2-6,-5-4 1,-2-5-11,-7-5-5,-5-2 17,-4-3 1,-4 3-5,-8 1 11,-1 1-6,-3 3 9,0 3-8,-4-5 43,-7 2-33,4 1 5,-3-3 5,3 2-12,1 5-13,3 7 4,2 9 0,-1 6 0,1 5 0,1 0 0,-3 4-3,-3 28-31,-1 17 33,-2 18-5,-2 5 6,2 2-1,6-6 3,3-7-2,0-8 0,3-11 0,12-9-3,-1-7 3,2-8 0,-1-4-9,3-7 9,-2-4-29,7-3 13,5 0-171,3-9-303</inkml:trace>
  <inkml:trace contextRef="#ctx0" brushRef="#br0" timeOffset="691625.7131">30828 11929 277,'0'0'82,"0"0"-75,0 0 28,0 0 24,0 0 1,0 0-11,-94-37-4,74 37-37,1 8-6,-4 13-2,3 8 0,6 5 20,1-2-14,5 4 7,5-4-10,3-2 2,0-3-10,0-6 2,12-4 3,8-5 4,2-4 1,5-7 3,4-1 16,3-1-22,1-17 13,-2-8-15,-7-7 1,-2-5 6,-4-7-6,-4-5-1,-5-4 0,-4 1 3,-4-1-3,0 2 0,-3 0 3,0 3 2,0 3-5,0 9 12,0 10 21,0 10-18,-3 7-14,0 5-1,0 5 4,2 0-8,-7 32 4,0 21 0,-2 15-6,1 8 12,5-2-8,2-6 2,2-11 0,0-8 3,0-8-3,2-9 0,10-7-1,4-4 7,8-6-9,4-7 3,11-5-4,8-3 3,3-6-100,-6-14-261</inkml:trace>
  <inkml:trace contextRef="#ctx0" brushRef="#br0" timeOffset="693097.6819">31254 11952 95,'0'0'56,"0"0"26,0 0 23,0 0-55,0 0-6,0 0-21,9-29-2,-1 24-4,2 1-4,-1 0 2,0-1-9,1 4-2,-2 1 4,-2 0-8,0 0-7,3 6 3,-2 12-8,-1 4 12,-3 5 6,0 1 1,-3-2 11,0-2-12,0-4 7,0-2 3,0-4-15,0-5 5,0-3-6,0-3 0,0-3 0,0 0 5,0 0 14,0 0 5,0 0 6,0-6 11,5-11-41,3-1-1,2-1-3,2 1 1,-1-1 3,3 4-1,-1 2 4,-1 4-9,-3 3 6,-3 5-3,-2 1-1,1 0-1,0 0-4,2 8 8,-1 6-1,3 1-3,-3 0 4,-2 0-1,1 0 0,-1-1-7,3-1-17,0-1-9,-1-3-28,0 0-23,-2-4-135</inkml:trace>
  <inkml:trace contextRef="#ctx0" brushRef="#br0" timeOffset="693398.491">31815 11784 4,'0'0'298,"0"0"-253,0 0-18,0 0 20,0 0-45,0 0-4,-10 28 3,1-4-1,1 3 0,1-1-3,2-4-54,-1-4-116</inkml:trace>
  <inkml:trace contextRef="#ctx0" brushRef="#br0" timeOffset="693861.9882">32172 11647 295,'0'0'107,"0"0"-42,0 0 7,0 0-7,0 0-28,0 0-37,-6 34-5,-8 9 5,-3 10 8,0 7 11,2-1-19,6-2 0,2-3 4,5-10 1,2-8-2,0-4-3,0-7-1,8-5-1,8-5-8,5-5 10,4-5 11,10-5-11,-1 0-46,-1 0-86,-5-11-159</inkml:trace>
  <inkml:trace contextRef="#ctx0" brushRef="#br0" timeOffset="694147.183">31912 11938 130,'0'0'83,"0"0"-63,0 0-20,0 0 86,0 0 17,127 12-79,-72-12 2,0 0-9,-3-1-12,-7-4-7,-10 4 2,-10-3-97,-10 3-128</inkml:trace>
  <inkml:trace contextRef="#ctx0" brushRef="#br0" timeOffset="696206.3013">12806 13714 129,'0'0'119,"0"0"-8,0 0-38,0 0 11,0 0-49,0 0-32,0 9-3,0 18 0,-1 8 45,-5 7 2,2 7-44,2 1 23,2 9-26,0-5 10,0 1-13,0-6 3,0-6 0,0-4 6,0-6 2,0-6-9,0-3 1,0-5-16,0-6 8,0-6-82,0-6-56,7-1-71</inkml:trace>
  <inkml:trace contextRef="#ctx0" brushRef="#br0" timeOffset="696954.8905">12829 14070 126,'0'0'85,"0"0"-41,0 0 6,51-87 24,-32 77-17,-4 2-26,6 7 17,-5 1-42,1 6 1,-1 18-7,-3 11 14,-2 4 6,-1-3 6,-5-3-26,-2-4-1,-3-4 1,0 1-4,-11-2 4,-16 0 11,-4 0-1,-2-6 4,3-3-10,5-6 6,4-4-10,5-3 3,2-2 1,7 0-1,2 0 0,4 0 14,1-4-9,0 1 3,0 0 2,0-1-6,6 1-4,9-2-3,6 1 0,1-2 6,3 1 2,4 2-8,2-3 0,0 3-1,7-3-6,-1 2 9,2-1-2,4 0 4,-6 1 1,-1 0-5,-1-4 0,-4-1-5,-3-3-3,-4 0 8,-7-3 0,-6-2-9,-8-4 5,-3-3 3,0-2-8,0-2-11,-12 2 12,-1 2 8,-1 8 0,1 4 14,3 7-14,1 5 18,-2 0-18,2 8-1,0 16-6,5 6 7,1 3 0,3 1 25,0 0-22,15-4 3,4-4-6,1-4 4,5-4-6,6-6 2,5-6 0,6-4 13,1-2-13,-1 0-50,-9-6-139,-9-6-176</inkml:trace>
  <inkml:trace contextRef="#ctx0" brushRef="#br0" timeOffset="698126.724">14142 14200 188,'0'0'0,"0"0"0,0 0 0,0 0 41,0 0-2,0 0 33,55 5-6,-36-6-46,1-9 7,-1-1-12,5-5-11,-5 0 5,1-2 4,-10 1-13,0 2 0,-5 3 2,-4 1-3,-1 3 1,0 1 0,0 3 32,0 1-30,-3 3 13,0 0-15,-1 0-2,1 9-5,0 14 8,2 5-1,1 5 19,0-3-13,0-1 14,0-5-16,0-3 6,7-6-10,3-3 0,-2-3 0,3-6-2,3-3 23,6 0-20,7-6 7,1-13 4,2-5-12,-3-4 0,-5 1-7,5-1 2,-2 3-28,-5 6 29,-3 6-1,-6 5 0,-3 7-5,-1 1 10,0 1-11,1 17 5,1 3 2,-2 1 4,-2 1 9,-2-2-3,-3-1 26,0-4-22,0-1-1,0-4 25,0-4-24,-2-2 20,1-3-30,1-2 12,-2 0 1,2 0-5,0-5 5,0-16-13,0-7-6,8-7-16,14-1-18,1 6-16,0 7 51,-3 6-2,-5 9 7,1 5 4,-1 3-2,3 0-4,-3 13 2,0 7-2,-3 2 2,1 2 7,-2-3 13,1-1 13,1-5-32,-3-2 13,5-5-14,-4-2 5,2-3-4,2-3-1,2 0-6,3-10-53,-2-13-240</inkml:trace>
  <inkml:trace contextRef="#ctx0" brushRef="#br0" timeOffset="698411.9208">14446 13881 356,'0'0'10,"0"0"0,0 0-5,0 0 41,0 0 21,0 0-56,-34-15-1,32 14-10,2 1-36,0 0-42,0 0-242</inkml:trace>
  <inkml:trace contextRef="#ctx0" brushRef="#br0" timeOffset="700179.0748">15972 14160 273,'0'0'29,"0"0"-27,0 0 20,0 0-10,0 0 33,0 0-26,-9 37-18,23-37 32,4 0-6,4 0 9,5-7 7,1-10-41,-1-1 13,-3 0-15,-3-3 2,-2-3 0,-1-5 2,2-3-4,-4-6 5,-4-1 3,-2-2-12,2 0 4,-6 1-1,0 0-5,-1 3 7,-5 4-1,1 2 18,-1 8-13,0 4 5,0 7 2,0 5-5,0 4 33,0 2-30,0 1 2,0 0-12,0 0-7,0 18 7,0 14-3,0 14 1,0 6-7,0 9 15,0 3-6,0 2 12,0-5-4,3-9-8,9-9 0,0-10 0,3-8-8,0-8 8,3-6 0,0-9 14,7-2-1,3-1-9,4-20-4,-1-10 5,-1-1-14,-3-9 9,-5-3 0,-4-5-4,-2-1 2,-2 0 1,-2 5-3,-3 3-6,-6 4 2,-3 5 7,0 3 1,0 4 4,0 5 9,-2 5-13,-1 3 0,-1 5-2,2 2-1,1 4 3,-2 2 0,2 0-1,-3 2-1,0 22 2,-2 15-2,-3 14 4,-1 5 1,1 6 2,-1-2 2,3 1 12,-2-6-7,3-9-12,3-11 0,0-8 1,0-8-8,2-5 7,-1-8 0,1-3 5,1-4 8,0-1-13,0 0 2,0 0 5,0-9 17,0-10-24,9-8 0,3-1-1,4 2 4,1 0-6,-1 9 2,-4 4-13,0 5 5,-3 5 6,0 3 1,4 0-7,1 5-1,2 8 10,0 2 0,4-1-5,2-1-4,-1 0 9,3-3 0,1-2 4,-1-6 6,-4 1-10,0-3 0,0 0-4,-4 0-3,2-1 7,-6-11 0,-1-7-7,-1-4 7,-7-4-1,-3 0-10,0 1-6,0 3 10,-2 7 3,-6 4 4,-3 7 2,5 4 9,0 1-11,-3 1 0,3 19-4,-1 7-4,4 3 10,3 0-2,0-1 5,3-6 2,14-5-7,2-5 0,1-4 7,7-4-10,1-5 5,5 0-4,0-3-18,-5-11-204,-5-1-179</inkml:trace>
  <inkml:trace contextRef="#ctx0" brushRef="#br0" timeOffset="700781.0048">16000 13853 18,'0'0'156,"0"0"-104,0 0-18,0 0 13,0 0-2,0 0-40,14 3 3,10 0 53,9-2-28,12 1 20,13-2-2,12 0-41,9-5 9,0-6-19,-9 0 0,-16 3-3,-17 2-91,-17 3-30,-13 3-94</inkml:trace>
  <inkml:trace contextRef="#ctx0" brushRef="#br0" timeOffset="703055.4211">17762 14101 144,'0'0'93,"0"0"-82,0 0-11,0 0 22,0 0 14,0 0 20,41 30-18,-25-30 9,-1 0 22,6 0-26,3-7-7,-1-7-8,2-5-23,-1-5 10,1-2-15,-4-6 0,0-1 12,-1-2-12,-3-1 3,-2 0-3,-3-1 4,-4 1-11,-1-4 7,-3 0 0,-2 0-4,-1 3 12,-1 4-8,0 3 0,0 4-4,-3 4-1,-3 2 5,-4 4 0,2 0-4,-1 4 7,1 3-3,0 2 0,1 4-15,0-2 13,0 2 4,3 2 1,1 1-3,-3 0-14,-5 12 14,-5 14 0,-1 3 0,1 6 0,2 3 0,4 5 0,0 3-2,1 3 6,0 0-4,3 0 0,3-2 2,3-2 5,0-2-7,0 0 0,0-6 3,6-4 3,1-5-4,1-9-2,-1-1-4,1-6 1,5-3 3,2-3 0,6-2 8,6-4-5,1 0 11,-4 0-14,3 0 4,-2-5-1,-1-6-3,1 2 0,-2-5 3,-1 0 4,-1-6-5,1-4-2,-2-4-4,-2-3 0,-3 1-5,-5 1 9,-4 6-6,-4 4 11,-2 4-6,0 5 1,0 1 0,-3 3 2,-5 1-2,1 4 0,2-1 7,4 1-6,1 1 5,0 0-6,0 3-12,-3 13 10,1 7 0,1 4 2,1 0 2,0 2 0,0-4 2,0-1-4,1-6 3,7-3-8,-1-4 5,7-4 0,1-2 3,4-2 0,2 0 3,0-3-5,-2 0 6,0 0-4,-1 0-3,2-1 0,-2-9 7,3-2-5,-1-4 4,-1-4-6,-3-4 5,-3-3-8,0-2 3,-2 2 0,-3 1 2,-1-1 3,-1 6-4,-2 2-1,-1 4 4,0 5-8,-1 2 4,1 5 0,-3 1 4,2 2-4,-1 0-2,5 0-2,3 0-7,4 13 8,2 2 2,0 4-2,0 4 2,0 4 2,0 2 5,0 0-1,-2 2-3,-1-6 5,-3-1-7,0-4 0,-5-4 1,-4-2 2,0-5-3,0-1 0,-4-1 0,-12-2 5,-2-1 6,1-4-9,1 0 12,7 0-13,3 0 7,1 0-3,5 0-1,0 0 11,0 0-15,0 0 0,0 0-5,0 0-5,0 0 7,12 0-5,9 0 8,7-6 7,2 3-7,-3-1 0,-3-2 1,-1 1 2,-1-3-1,0-2-2,-2-2 4,-2-9-3,-2-6-1,0-8 0,1-6 2,1-2 2,-5 1-4,1-2 0,-5 2-1,-6 0-3,-2 1 4,-1 5 0,0 5 4,0 2 0,0 6-2,-6 8-2,0 5 5,3 5-7,1 5 2,1 0 0,-1 0-3,-3 24-8,0 15 11,-1 19 0,3 7 6,2 7-4,1-5 0,0-3-2,0-7 6,6-8-3,3-10-3,4-8 0,-1-10 5,1-9-9,2-6 4,5-6 0,5 0-6,5-18-28,1-8-81,-7-6-249</inkml:trace>
  <inkml:trace contextRef="#ctx0" brushRef="#br0" timeOffset="703472.1221">18804 13804 330,'0'0'22,"0"0"-22,0 0 0,0 0 48,0 0 22,0 0-31,115 0 14,-74 0-30,1 0-22,-1 0 16,-3-1-17,-5-3 6,-5-1-6,-9 0-16,-5 2-33,-8 2-46,-6 0-59,0-1-27</inkml:trace>
  <inkml:trace contextRef="#ctx0" brushRef="#br0" timeOffset="704028.5862">18337 13678 250,'0'0'154,"0"0"-78,0 0-16,0 0 27,0 0-54,0 0-4,0 0-29,0 0 4,0 0-25,-1 0-7,-4 0-166,1-3-163</inkml:trace>
  <inkml:trace contextRef="#ctx0" brushRef="#br0" timeOffset="717175.1409">19895 13789 49,'0'0'132,"0"0"-114,0 0 11,0 0 17,0 0-18,0 0 14,0 0-24,-3 21-4,3-16 27,0-2-24,0 0 16,0 0-12,1 0-17,5-2-5,2-1 1,5 0 0,4 0 22,3 0-11,1-10 4,-1-2-6,-3-2 3,-1-4-16,-3-3 4,-3-3 0,-2-1-2,-1-3 2,-2 3 0,-5 1-6,0 0 10,0 0-9,0 1 5,0 1 0,0-2 0,0 1 1,0 2-1,-2 3 1,0 2 3,1 2-6,-5 1 2,3 5 0,0 2-6,-1 1 13,2 2-5,-1 1 12,2 1-3,-1 1-11,1 0 0,-2 0 2,-3 0-4,-6 11 2,-2 8 0,1 5-7,1 5 11,1 1-5,3 2 1,3 0 0,4 3 1,1 2 3,0-3-4,0 1 0,6-4 7,2-4-12,2-1 5,-1-4 0,0-3 0,1-1 3,-1-5-3,-1-1 0,0-2 5,0-3-12,-1-1 7,1 0 0,2-3 3,-2 0-1,1-3-2,1 1 11,-3 1-2,2-2-14,-1 0 5,1 0 0,-2 0 6,4 0-6,0-3 0,0-4 5,-2-1 5,-3-1-11,0-2 1,-3 1 0,-2-4 8,1 0-8,-2 0 0,0-1-3,0-2 4,-2 2-3,-6 1-4,-1 1-2,0 4-4,-1 1 12,2 4 0,0 2 1,1 1 4,-1 1-10,1 0 3,4 0 1,1 0-9,2 0 10,0 0-14,0 0 1,0 0-22,0 0 34,7 1-5,4 3 6,1-4 0,4 0 1,1 0-1,1 0 7,0 0 0,0 0-8,-3 0 1,1 0 0,-4 0-2,1-2 2,-4 2 0,-2 0 0,-3-2 7,0 2-12,-4 0 5,0 0-2,0 0-1,0 0-5,0 0 8,0 0 0,2 0-13,-1 6 12,1 8-4,-2-1 5,1 4 6,1 0-2,-1-2-4,2-2 2,-1-1 2,2-3 2,1-3-6,-1 0 0,2-3 0,0-1 4,3-2-4,2 0 19,2 0-18,-1 0 9,1-9-10,-2-2 0,-4 1 5,-1-4-3,2 0-2,-5 3 0,-2 1 3,-1 4-4,0 5 4,0 0 13,0 1 19,0 0-34,0 0-1,0 0-11,0 7 1,0 5 8,2 0 2,2-2 0,1 0-4,-1-1 5,2-4-3,0 0 2,1-2 0,1-3 5,7 0-4,-2 0 2,5 0 10,0-8-12,0-3 2,-1-3 0,-3-1 2,-3-2 2,-4-2-6,1-1 2,-7-2 15,1-4-15,-2-3 9,0 0 5,0-5-13,0 3 6,0 1-9,0 4 9,0 6 10,0 7-9,-5 5 8,-1 5 8,3 2-21,2 1 14,-1 0-20,2 3-7,0 23-3,0 10-1,0 10 11,5 4 0,5-1 5,-2-2-7,-1-6 2,3-10 0,-1-3-4,5-9 4,1-4 0,1-6 0,5-3-3,3-5-2,1-1-28,-2 0-21,-1-2-57,-7-10-186</inkml:trace>
  <inkml:trace contextRef="#ctx0" brushRef="#br0" timeOffset="717544.9612">20448 13618 197,'0'0'111,"0"0"-94,0 0 21,0 0 38,0 0-28,87 0-15,-49-3 13,6-3-15,-1 2-6,-1-3-18,-6 3-5,-3-1-4,-5 3-7,-4 0-73,-4 0-32,-4 2-100,-6-3 4</inkml:trace>
  <inkml:trace contextRef="#ctx0" brushRef="#br0" timeOffset="718851.2114">21785 13710 50,'0'0'48,"0"0"-43,0 0 15,0 0 19,0 0 16,0 0-11,2 39-17,8-38 23,-1-1 6,3 0 3,1 0 0,1-7-45,2-8 14,-1-1-28,0 0 7,-2-2-5,1 2 1,-5 2-3,-2 3 1,-2 3 8,-4 3-9,-1 4 6,0-1 0,0 2 14,0 0-20,0 0-16,0 12 9,0 6 3,4 3 4,1 1 0,2 0 4,1-3-10,1-1 7,1-1-1,-1-3 0,2-6 9,2-3-9,2-3 0,3-2 3,3 0 9,-3 0-10,1-5 1,-4-8 5,0-4 3,-1-3-11,-1-3 0,-3-5 6,-1 0-6,-4-6 4,2-3-4,-2-2 19,-2-3-9,-2 1-7,-1 2 9,0 0-10,0 3 37,0 2-31,-4 8-2,-1 4 15,0 7-11,1 4 6,1 6-11,2 2 6,1 3-1,0 0-10,0 0 0,0 4-6,0 25-13,0 15 19,0 11 0,0 11 1,3 1-8,6-6 8,0-5-1,1-11 4,3-6 5,3-9-9,0-5 0,2-9 1,3-4-7,1-4 6,5-7 0,0-1 1,1 0-1,1 0-6,-4-8-31,-4-2-22,-3-2 16,-4-3-166,-3-3-226</inkml:trace>
  <inkml:trace contextRef="#ctx0" brushRef="#br0" timeOffset="719252.2174">22047 13539 122,'0'0'184,"0"0"-80,0 0-72,0 0 29,0 0-40,0 0 14,78 0 34,-33 0-53,3-7 17,4 0-33,0-1 16,-7 1-15,-9-1-1,-9 3-4,-10 2 3,-8 1-101,-7-1-119</inkml:trace>
  <inkml:trace contextRef="#ctx0" brushRef="#br0" timeOffset="719490.521">22007 13368 397,'0'0'72,"0"0"-30,0 0-37,0 0 26,0 0-17,0 0-2,-25-6-12,25 6-41,0 0-164</inkml:trace>
  <inkml:trace contextRef="#ctx0" brushRef="#br0" timeOffset="720670.8335">23111 13652 139,'0'0'75,"0"0"-69,0 0-7,0 0 2,0 0 29,0 0 15,14 3 0,1-3 35,2 0-35,3 0-11,1-6 2,0-2-31,1-4 7,-4-1-12,-2 2 2,-5-3 0,-4 2 0,-1-2 1,-3 4 2,0 2 2,-3 4-7,0 0 3,0 4 3,0 0 20,0 0-26,0 4-7,0 12-7,0 7 16,-3 1-2,3-1 0,0-3 5,0-1-6,0-4 1,2-5 0,7-4 6,0-1 3,2-5-9,5 0 3,4-2-1,4-13 20,0-6-22,0 0 0,-2 0 2,-4 0 6,0 1-8,-6 7 0,0 4 1,-6 3-9,-1 4 8,-1 2 0,6 0-2,4 0-11,5 4 13,2 6 0,0 0 0,-3 0-5,-5-2 5,-4 0 0,-1-2 0,-7 0-1,-1 2-1,-6 2-6,-19 4 5,-14 1-7,-6-2-15,1 1-109,3-9-32</inkml:trace>
  <inkml:trace contextRef="#ctx0" brushRef="#br0" timeOffset="720932.1259">23342 13397 176,'0'0'247,"0"0"-237,0 0 11,0 0-21,0 0 0,0 0-6,-1-6-71,1 4-113</inkml:trace>
  <inkml:trace contextRef="#ctx0" brushRef="#br0" timeOffset="724480.5685">24515 13482 55,'0'0'68,"0"0"-5,0 0 3,0 0-13,0 0-14,0 0-6,0-3-8,0 3 2,-1 0-19,-1 0-8,1 0-10,-2 10 9,3 8 1,-2 3 0,1 0 3,1 1 0,0-2 0,0-2-3,3-1 1,3-4 5,1-1-5,5-5-1,0-2 2,7-2 6,1-3-8,4 0 5,1 0 2,-3-11-5,-2 0 0,-2-2-1,-5 0 2,2-2 5,-3-3-7,1-2-1,-1 1 6,0-1-2,0 2-2,-3 2 7,-1 3 1,-5 5 17,0 0-4,-2 5 8,2 0 2,-3 3-23,0 0 6,0 0-16,0 0-25,3 14 8,0 8 13,1 3 4,1 0-1,1 0 4,0-4-3,3-1 0,-2-3 1,2-6-2,2-1 1,-4-5 0,4-3 9,5-2-9,1 0 11,6 0-8,3 0 3,-1-9-3,-2-2-3,-3 1 0,-2-1 8,-6-2-7,0 0 8,0-6-9,-3 1 5,0-1-5,-2-1 0,-1 5 0,-3 3 7,0 3-5,0 3 28,-1 4-23,-1 2-3,4 0-8,2 0-6,7 12 5,3 6-2,-1 3 8,0-1-1,-3-1 0,-4 1 0,2-2-7,-7-1 4,-2-2 3,-2-1 0,0-3 0,0 2 0,-9-5 0,-5 2 10,2-4-9,-2-4-1,1-2 0,3 0 21,-2 0-21,5 0 8,4 0-4,1-1 2,2 0-10,0 1 4,0-2-2,0 2-11,0 0 7,8 0 6,11 0-7,5 0 13,4-3-12,5 0 5,4-2 1,2 1-1,-1-2 2,-4 0-1,-6-2 0,-1 0-2,-5-2 0,-5 0-3,-2-2 5,-5 0-5,-4-1 7,-3-3-2,-3 1 0,0 2-3,0-1 3,-4 2-9,-5 2 9,0 2-6,1 2 13,2 3-7,5 3 0,-2 0-16,0 0 8,-2 6-11,1 11 19,1 2-6,-1 1 6,4-2 0,0 0 0,0-3 0,0-2-3,2-2 3,7-2 0,2-3 1,2-1 4,2-1 6,1-4-6,4 0 3,2 0-8,4 0 0,-1-2 0,-1-6 6,-2-3-1,2-3-5,-3-2 5,-4-4 3,-1-4-8,-4-3 0,-3-6 3,0-3 5,-3-6-5,0-2-3,-2 0 0,1 1 4,-1 1-8,-1 1 4,-3 3 0,0 5 4,0 2-4,0 2 3,-3 4 5,-1 2 4,-1 3-12,1 7 0,1 2 0,0 4 18,0 2-8,3 4-5,0-1 2,-2 2-1,2 0-12,0 0 2,-1 0-15,-2 18 12,-5 14 8,-1 10-1,0 13 0,-4 12 6,4 8-6,0 4 0,2-1 0,2-5 17,4-2-13,-2-3 13,1-3 3,1-4-6,1-1-13,0-3 10,0 1-9,0 2 19,0-3-18,6-4-2,5-10 2,0-9 6,0-10-12,-1-9 3,-3-6 0,-4-6 1,0-3 4,3-1 1,3-22 13,2-13-19,-1-11-21,-5-6-20,-4-2 3,-1 2 29,0 3-6,-9 7 8,-4 8 3,-4 7-14,4 5 17,-2 5-11,6 4 12,4 4-2,5 4 4,0 1-2,0 4 0,7 0 0,10-3-4,7 1 2,8-1 2,3-4 0,0 0 2,0-2-2,-2-1 0,-1-2 8,-6 1-13,-3-2 5,-4 1 0,-1 1-2,-4 0 3,-1 2-1,-3 0 3,-3 4 3,-3 2-6,-4 2 1,0 1 4,0-1 4,0 2-9,0 0 0,0 0-3,0 3-8,0 11 7,0 2 4,2 1 0,6-2-1,3-3 2,2-3-1,5-2 0,4-2 1,4-3-5,1-2-3,0 0-5,-2 0-9,-6-4-8,-5-6 6,-5 1 10,-3-1-5,-6 0 12,0 3-3,0 0 9,0 2 11,0 2 18,0 3 6,0 0-27,0 0-8,0 0-7,0 3-4,0 7 11,0-1-2,0 2 3,0 0-1,0-3 0,7 0 3,4 0-2,3-1-1,2-1 0,-2 0 8,1-1-6,0-3 2,-1-2 2,-1 0-3,-1 0 4,2-2-4,0-15-1,0-6 18,1-5-16,-2-8 4,6-10-7,-3-3 4,1-5-10,-3-2 5,-4 0 0,-2 2-1,-5 0 3,-3 6-1,0 6 10,0 7-10,-2 8 26,-5 6-24,1 6 4,0 4-6,1 7 1,2 4-2,2 0 1,-5 15-1,-3 27-15,-4 22 14,-1 18 1,2 2 4,8-4-1,4-14-2,0-10-1,3-11 4,13-7-5,2-10 1,3-7 0,3-6 1,2-9-1,3-6 0,4 0-35,-2-18-163</inkml:trace>
  <inkml:trace contextRef="#ctx0" brushRef="#br0" timeOffset="725752.2762">27499 13523 245,'0'0'13,"0"0"-13,0 0 16,0 0 82,0 0-69,0 0-9,-15 39-19,15-37 19,7-1-20,4-1 20,7 0-14,1 0 48,4 0-40,-3-8-5,-1-2-1,-5-1 5,-3 0-10,-4-1-3,1-2 3,-4 2-3,-1 3 0,-1 2 0,-2 3-3,0 1 9,0 3-9,0 0 3,0 0-20,0 0 15,0 2-16,0 11 21,0 4-2,0 2 6,0 0-4,0-3 0,0-1 1,1-3-4,4-2 3,2-5 0,-1 0 2,4-4 9,3-1-11,3 0 3,0 0 4,7-7 0,-1-5-7,1-2 0,-3 1-4,0 0-13,-8 5 17,-3 2 0,-2 2 5,-6 3-5,-1 1 0,3 0-1,0 0 0,4 11-22,0 1 23,0-2 0,-2 4 1,-2-4 1,0 1 2,-3-2 9,0-1 5,0-3-9,0 0-6,0-2-3,0-2 5,0-1-3,0 0 0,0 0 7,0 0 25,0 0-27,0-4 18,6-11-25,3-2-7,3 1-3,1-1 10,2 2 0,3 3-2,1 0 1,2 4 0,-3 2 0,-5 5-11,-2 1 1,-5 0 9,2 6 2,-1 7-8,-1 3 11,0-1-3,-2-4 0,2 2-1,3-4-1,-1-1 2,-1-3 0,4-2 0,5-3-21,-2 0-105,2-3-298</inkml:trace>
  <inkml:trace contextRef="#ctx0" brushRef="#br0" timeOffset="726058.4891">27596 13237 421,'0'0'75,"0"0"-22,0 0 2,0 0-55,0 0 0,0 0-2,-6-3-41,6 3-79,6 0-98,2 5 10</inkml:trace>
  <inkml:trace contextRef="#ctx0" brushRef="#br0" timeOffset="727926.4534">29363 13225 95,'0'0'71,"0"0"-6,0 0 5,0 0 11,0 0-39,0 0-18,-25-69 11,15 58 9,1-1-10,-1 2-29,-4 2 11,-1 2-16,-4 2 13,-2 2-15,0 2 2,-3 0 0,-1 0-4,-3 5 5,3 13-1,2 7 6,1 11-2,-1 6 0,5 7 10,2 2-12,7-1 12,6-2-12,3-4-1,0-8 1,6-5 0,9-5-2,1-7 0,2-2 5,0-7-7,3-5 9,4-5-7,1 0 12,-1 0-12,-4-7 0,-7-9-14,-4 0 1,-6-4 8,-2 0-11,-2 1-4,0 1 11,0 1-5,-3 2 14,-5 5-3,-1 1 7,3 3 0,3 4 7,2 1-4,-1-1 13,2 2-15,0 0 4,0 0-9,0 0-25,0 0 21,3 0-14,15-1 18,2-1 7,1 0-2,-3 0-5,-4 2 0,-1 0 1,-2 0-4,-3 3-3,-1 7-5,-2 4 5,-2 0 11,1 0-5,-3 0 0,-1 0-5,0-4 2,0 2 0,0 0 3,0-2 4,0 1-4,0-2-4,0 1-21,0-5-90,0-2-50,2-3-93</inkml:trace>
  <inkml:trace contextRef="#ctx0" brushRef="#br0" timeOffset="728358.6968">29617 13112 287,'0'0'17,"0"0"-17,0 0 0,0 0 66,-23 109 3,17-72 18,-3-1-54,3-3-3,0-4 2,0-5-18,1-3-15,1-4 1,-2-3 0,5-4 1,-1-1-1,2-3-25,0 0-36,0-2-90,0 0-11,0-4-42</inkml:trace>
  <inkml:trace contextRef="#ctx0" brushRef="#br0" timeOffset="728675.1236">29670 13070 72,'0'0'81,"0"0"-11,0 0-7,0 0 19,0 0-43,91-22-31,-67 22 31,0 0-23,-2 0-6,-9 0-7,0 2 0,-5 6-6,-3 1-8,-2 3-79,-3 3-61,0-1-29</inkml:trace>
  <inkml:trace contextRef="#ctx0" brushRef="#br0" timeOffset="728929.0535">29553 13300 31,'0'0'18,"0"0"17,0 0 30,0 0 12,0 0 5,105 24-54,-75-24-21,-7 0-7,-6 0 0,-8 0-49,-8 3-110</inkml:trace>
  <inkml:trace contextRef="#ctx0" brushRef="#br0" timeOffset="729176.2474">29484 13485 35,'0'0'13,"0"0"62,0 0 40,0 0-23,105 0-45,-67-4-26,0-2-3,-2 5-18,0-1 0,-6 2-1,-6 0-70,0-3-125</inkml:trace>
  <inkml:trace contextRef="#ctx0" brushRef="#br0" timeOffset="729947.6006">30014 13179 182,'0'0'79,"0"0"-79,0 0 14,0 0 24,0 0 31,0 0-69,0 21 12,0 8-12,-5 9 35,-4 4 47,-1-3-34,3-1-26,-2-6-4,3-4-10,2-2-1,2-5-7,2-3 0,0-3 0,0-3 3,0-3-2,0-1 3,0-4-4,0-2-4,0-2-17,0 0-2,0 0 23,0 0 5,0-2-5,0-8 9,0-4 5,2-3-10,1-2 6,0-2-10,0-4 1,1-5-5,5-2 4,-1-4 0,-1-2 0,2 2 3,0 2-8,-2 5 5,2 3 0,-2 6 18,-2 7-15,-2 5 16,-1 5 4,-1 2-18,-1 1-10,2 0 4,2 0-21,5 1 19,9 17-1,1 11 4,2 8-3,0 7 15,-4 3-12,-1-5 0,-2-3 5,0-6 3,-2-4-4,2-6-4,-7-7 3,1-3 4,-2-3-7,-2-6 0,-1-1 1,0-3 8,-2 0-6,3 0 7,3 0 37,2-17-12,3-7-20,-2-6-15,-3-2 3,-4-5-10,-2-2 7,-1 0 0,0-2-2,0 5-17,0 6 5,0 7-15,0 10-33,0 7 2,0 6-103,-3 0-154</inkml:trace>
  <inkml:trace contextRef="#ctx0" brushRef="#br0" timeOffset="730295.1306">30471 13242 159,'0'0'73,"0"0"-42,0 0-31,0 0 6,0 0 31,-4 85 66,2-44-76,1-4 10,1 1-1,0-6-20,0-5 14,0-3-29,0-6 2,0-5 1,0 0 8,0-4-22,0-1 10,0-6-119,4-2-97,1 0-14</inkml:trace>
  <inkml:trace contextRef="#ctx0" brushRef="#br0" timeOffset="730564.6818">30467 13245 208,'0'0'42,"0"0"-28,0 0 4,0 0 58,0 0-30,86-49-4,-67 48-27,-2 1-4,-1 0-5,-4 0-4,1 0-2,0 1 0,0 6 1,2-3-12,-5 3-7,2 0-87,-9 0-39</inkml:trace>
  <inkml:trace contextRef="#ctx0" brushRef="#br0" timeOffset="730796.4639">30484 13392 154,'0'0'65,"0"0"-55,0 0 17,0 0 23,88-11-38,-62 9-6,-4 2 1,-4 0-14,-6 0 4,-6 2-81,-6 8-89</inkml:trace>
  <inkml:trace contextRef="#ctx0" brushRef="#br0" timeOffset="731034.7731">30367 13612 38,'0'0'236,"0"0"-227,0 0 16,0 0 121,0 0-33,103 0-76,-63 0-4,-3-6-27,-3 3 7,-4 0-10,-6 3-3,-7 0 0,-1 0-4,-4 0-82,1 0-68,-2 0-119</inkml:trace>
  <inkml:trace contextRef="#ctx0" brushRef="#br0" timeOffset="731598.4663">31030 13243 336,'0'0'118,"0"0"-107,0 0-11,0 0 0,-16 78 75,5-39-28,1-4-5,3-2-14,1-4-19,3-2 2,0-3-11,3-3 0,0-1 9,0-4 4,0-1-16,0-1 3,0-5-3,0 0-9,0-5-44,0-1-64,6-3-4,4 0-62,3-9-9</inkml:trace>
  <inkml:trace contextRef="#ctx0" brushRef="#br0" timeOffset="732037.3187">31075 13189 136,'0'0'82,"0"0"6,0 0-18,52-86-5,-40 82 15,6 4-21,2 0-50,7 10-9,-1 15 0,-2 6-19,-7 4 15,-7-1-1,-10 0 5,0 0 5,-19-4 3,-13-2-3,-3-5 8,-1-6-13,7-7 0,13-4 11,9-3-11,4-3 17,3 0-9,0 0 5,0 0-13,0 0-2,0 0 1,4 4-29,15 5 30,7 4 23,1 3-18,3 2 1,-7 0-6,-2-1 8,-6 0-15,-3-1 7,-3-1 0,-1 2 5,-4-1 2,2 1-7,-3 1 0,0-3-24,0 2-38,1-6-59,2-4-163</inkml:trace>
  <inkml:trace contextRef="#ctx0" brushRef="#br0" timeOffset="732738.8062">31687 13275 34,'0'0'254,"0"0"-199,0 0-55,0 0 3,0 0 27,-45 91 50,26-48-16,-2-2-1,-3-2-33,8-7-5,-2-4 12,6-4-37,0-6 9,4-3-9,2-5 8,3-3-11,3-3 3,0-4 0,0 0-4,0 0-1,11-12 3,8-11-31,5-5-47,-3-4-22,3-4 56,-2 0 11,0-3 19,0-1 16,-5 1 3,0 3 2,-4 5-1,-4 5 20,-1 9 19,-1 7 40,-6 6-11,1 4-36,1 0-27,0 8-9,3 23-21,2 10 21,-4 5 3,2 2 11,-5-3 1,1-4-13,-2-6 9,1-4-7,-1-4-3,0-3 4,0-3-5,0-3 0,0-1 3,0-3-3,0-6-7,0-3-144,0-5-61</inkml:trace>
  <inkml:trace contextRef="#ctx0" brushRef="#br0" timeOffset="732986.222">31651 13510 201,'0'0'21,"0"0"-5,0 0 71,81 0-44,-60 0-28,-5 0-9,-3 0-6,-2 0-61,-5 0-178</inkml:trace>
  <inkml:trace contextRef="#ctx0" brushRef="#br0" timeOffset="733842.1229">31867 13327 235,'0'0'70,"0"0"-17,0 0 26,0 0-57,0 0 1,0 0-16,114-8-3,-74 8 35,-1 0-37,-3 0 10,-3 0-12,-2 0 7,-1 0-12,-2 0 5,5 0-4,-3 0-8,-2 0-11,-1 0-26,-8 0 29,-5 0-60,-8 0-3,-6-2-22,0-3-33</inkml:trace>
  <inkml:trace contextRef="#ctx0" brushRef="#br0" timeOffset="734170.3983">32160 13308 132,'0'0'177,"0"0"-177,0 0 0,0 0 66,-36 102 38,26-67-52,-2-4-22,6 0 1,1-4-29,4-4 5,-1-1-1,2-3 3,0-2-12,0-5 3,0-2-4,0-2-28,0-1-66,0-4-29,9-3-82</inkml:trace>
  <inkml:trace contextRef="#ctx0" brushRef="#br0" timeOffset="734528.009">32558 13359 217,'0'0'215,"0"0"-144,0 0-27,0 0 1,0 0-33,0 0-12,20 0 0,-4 6 7,5 0 9,0 2-15,0-3 8,0 2-5,-1-3-3,-1-1-2,-8 0-73,-5-3-97,-4 0-93</inkml:trace>
  <inkml:trace contextRef="#ctx0" brushRef="#br0" timeOffset="734775.4295">32703 13383 22,'0'0'22,"0"0"121,0 0-16,-33 98-26,18-66 35,3-1-85,3 1-26,-2-5 6,0-1-18,2-1-6,-1-4-1,2 0-5,-1-1 3,-3-2-4,0-3 4,0-1-10,1-6-35,0-1-31,0-4-107,0-3-121</inkml:trace>
  <inkml:trace contextRef="#ctx0" brushRef="#br0" timeOffset="735022.4182">32479 13776 29,'0'0'196,"0"0"-113,0 0-33,0 0-49,0 0 31,91-26-2,-52 19-11,0-2-13,0 0 1,-2 0-14,-9 0 7,-5 3-97,-9-1-135</inkml:trace>
  <inkml:trace contextRef="#ctx0" brushRef="#br0" timeOffset="735693.1282">32933 13400 132,'0'0'123,"0"0"-96,0 0 16,0 0-12,0 0-27,0 0-4,-20 87 30,10-46 9,2-2 25,-1-3-23,2-3-17,0-4 6,1-4-28,3-5 0,-2-4 3,2-5 9,2-5-14,-1-2 0,2-4-43,0 0-6,0-3 19,0-13 7,8-8-46,2-5 29,2-2 27,1-4 7,1-3 5,-2-1 1,1 3 1,-2 4 16,-2 8 34,-3 11-2,-3 5 10,-2 7-14,-1 1-19,0 0-26,2 0-6,5 19-18,2 11 14,2 8 20,0 3-6,1-2 9,-1-1-10,-3-7 18,0-4-21,-3-6 0,-1-2-1,1-8 14,0-3-13,-5-5 0,2-3 6,-1 0 7,4 0-2,4-6 55,4-14-16,1-7-40,-2-1-10,0-5 0,-3-1-11,-2 0 3,2 1-18,-2 2-20,2 8-39,-1 7-95,-2 4-39</inkml:trace>
  <inkml:trace contextRef="#ctx0" brushRef="#br0" timeOffset="736347.6769">33571 13474 256,'0'0'125,"0"0"-43,0 0-72,0 0 32,0 0 5,0 0-41,-58-74 13,38 74-19,-8 1 0,-5 21-4,-4 9 2,3 8 2,-3 3 7,7 5-1,5-3 8,5-4-4,10-1-3,4-7-1,6-2-6,0-6 0,0-6-1,4-4-9,11-7 3,5-4 14,-1-3 1,1 0 20,-3 0-21,1-5-10,-3-9 3,-6-4-49,-5 0 3,-4-4-14,0 6 27,0 1 21,0 2 24,0 6-12,0 1 41,0 5 2,0-1 14,0 0-53,9 2 6,5 0-6,5 0 1,5 5-6,-2 12 1,-7 4-7,-3 2 7,-8 2 1,-4-1 6,0-1 27,0 1-26,-11-3-2,-4 0-6,0 1 6,0-2-7,-6-1 1,6 0-1,-4-9-49,11-7-216</inkml:trace>
  <inkml:trace contextRef="#ctx0" brushRef="#br0" timeOffset="740597.9278">12574 15523 4,'0'0'102,"3"91"-8,-2-43-13,-1-1 0,2-4-6,0-4-21,0-5-7,-2-3-23,0-2-19,0-2 23,0-1-21,0-2-7,0-3 11,0-2-4,0-4-7,0-6 0,1-3-46,1-4-32,1-2-59,3 0-48</inkml:trace>
  <inkml:trace contextRef="#ctx0" brushRef="#br0" timeOffset="741106.2692">12532 15418 78,'0'0'59,"0"0"34,0 0 34,0 0-34,0 0 18,0 0-36,0-22-60,1 20 28,5-1-40,6 0 2,11 0-8,13-3 7,11 1-4,7-1 0,-2 1 4,-3 0-11,-7 2 7,-9 3 0,-8 0 1,-7 0-1,-7 0-6,-1 0-55,-10 10-140,0 3-69</inkml:trace>
  <inkml:trace contextRef="#ctx0" brushRef="#br0" timeOffset="741422.5084">12563 15639 59,'0'0'136,"0"0"-128,0 0 36,0 0 20,0 0-6,112 0-13,-67 0-24,2 0 24,-3 0-37,-7 0-5,-10 0 2,-5 0-5,-7 0-3,0 10-36,-3-2-60,-4 3-36,-4-2-85</inkml:trace>
  <inkml:trace contextRef="#ctx0" brushRef="#br0" timeOffset="741845.7418">13236 15459 157,'0'0'94,"0"0"-20,0 0-71,0 0 19,0 0-20,0 0 54,-10 114 52,-2-63-63,1 0-4,-4-2-39,3-4 9,1-6-3,-3-3-7,5-3-1,0-6 8,3-4 2,5-6-15,-1-7 5,2-5-99,0-5-71,0 0-141</inkml:trace>
  <inkml:trace contextRef="#ctx0" brushRef="#br0" timeOffset="742162.099">13270 15431 173,'0'0'131,"0"0"-76,0 0-8,0 0 8,0 0-43,0 0-12,36 13 2,-15 17 19,-1 9 27,-1 8-12,-1 2 14,-2 2-25,3-2-21,0-6 14,3-4-2,-1-2-10,-2-9 4,1-1 0,-4-6-10,-4-2 0,-3-4-4,-6-7-4,0-3-53,-3-5-153,0 0 39,-14-5-44</inkml:trace>
  <inkml:trace contextRef="#ctx0" brushRef="#br0" timeOffset="742425.1797">13281 15811 237,'0'0'36,"0"0"-24,0 0 59,101-36 6,-65 25-40,-2 1-18,-5 4-19,-8 1 2,-8 5-6,-2 0-28,-7 0-105,-4 0-63</inkml:trace>
  <inkml:trace contextRef="#ctx0" brushRef="#br0" timeOffset="743628.4304">13727 15499 50,'0'0'53,"0"0"16,0 0 6,0 0-36,0 0 8,0 0-9,0-6-8,0 6-2,0 0-28,0 5-2,0 17 2,0 10 1,0 9 19,0 4 21,3 3-18,6 3 17,4-2-19,2-3 9,3-4-9,0-7-17,1-10-4,-2-4 0,4-7 0,-1-6 13,2-7-12,3-1 19,2-3 17,0-15-27,-2-6 7,-1-3-16,-3-5 1,-2-2 7,-4-2-7,-3-2-2,-5-1 0,-4 1 6,-3-1-12,0 3 6,0 1-15,0 7 14,-4 6-27,-4 6-29,4 7-28,-3 4-81,1 4-138</inkml:trace>
  <inkml:trace contextRef="#ctx0" brushRef="#br0" timeOffset="745016.2297">14364 15508 44,'0'0'87,"0"0"-14,0 0-25,0 0 0,0 0-27,0 0 3,0-1 3,0 1-21,0 0-7,0 0 1,0 0 0,0 0 6,0 0-6,0 0-1,0 0-3,0 0-18,0 12 17,0 8-2,0 3 7,0 8 19,0 2-18,0 6 9,-3 0 8,-1 2-16,-2-2 19,-1-3-16,4-3-2,-1-3 9,1-4-5,2-5 7,1-3 13,0-3-24,0-3 20,0-2-3,0-2-9,0-3 24,0 1-30,1-4 5,6 1 4,4-1-7,5 0 10,5-2 8,9 0-13,5 0 15,3 0-25,1-2 0,1-3 2,5 0 4,-3 2-12,-5 0 4,-4-1-1,-6 4-8,-9 0-5,-8 0-29,-2 0-43,-5 0-56,-3 0-42</inkml:trace>
  <inkml:trace contextRef="#ctx0" brushRef="#br0" timeOffset="745855.9353">14970 15449 211,'0'0'97,"0"0"-36,0 0-45,0 0-4,0 0-12,0 0 7,19-2 2,11 2 25,9 0 6,6 0-1,4-5-20,0-1-4,-7 1-15,-8 2 5,-7 3-9,-10 0 4,-6 0-22,-5 0-62,-6 3-85,0 7-53</inkml:trace>
  <inkml:trace contextRef="#ctx0" brushRef="#br0" timeOffset="746156.7404">15107 15481 130,'0'0'137,"0"0"-129,0 0-8,0 0 70,0 77 11,0-42 5,0 3-35,0-1-7,0-1-10,0-2-12,0-3-3,0-4-14,0-3 0,0-3-5,-6-3 2,3-2-2,2-2 1,1-3-2,0-5-27,0-3-79,0-3-56,6 0-51</inkml:trace>
  <inkml:trace contextRef="#ctx0" brushRef="#br0" timeOffset="747074.5746">16295 15415 141,'0'0'168,"0"0"-100,0 0-23,0 0-26,0 0 22,0 0-15,14 0-23,1 0 32,5-3-33,2-3 24,4 0 17,3 0-42,6 0 24,6-1-25,3-1 10,2 2-13,-4 0 3,-9 5 0,-13 1-4,-9 0-60,-5 0-23,-6 0-66,0 7-30</inkml:trace>
  <inkml:trace contextRef="#ctx0" brushRef="#br0" timeOffset="747383.9351">16457 15403 68,'0'0'73,"0"0"-58,0 0 5,0 0 77,0 0 12,-12 92-38,9-56 10,-1 3-21,1 2-52,0-2 14,-1-3-22,0-3 7,1-4-8,0-5 1,-1-5 0,2-2 0,-1-7 7,3 0-14,0-6-17,0-1-110,0-3-42,0 0-108</inkml:trace>
  <inkml:trace contextRef="#ctx0" brushRef="#br0" timeOffset="747960.8189">17012 15420 85,'0'0'145,"0"0"-113,0 0-11,0 0-21,-82-11 2,67 20-4,2 9 4,1 5 0,1 8 67,4 8-22,1 4 11,6 2 0,0-2-38,0-5 20,9-3-38,3-5 4,4-9 7,-1-6-3,3-6-10,1-6 6,4-3 7,4-2 29,3-16-31,-1-7 0,-2-4 4,-5-2-4,-6-2-11,-9-4 0,-1 1 7,-6-3-22,0 1 15,-15 5-36,-3 8-16,-6 5-71,0 8 17,-2 5-116</inkml:trace>
  <inkml:trace contextRef="#ctx0" brushRef="#br0" timeOffset="748709.5588">17193 15349 230,'0'0'116,"0"0"-96,0 0-11,0 0 0,0 0-9,0 0 37,0 61-11,0-24 38,0 3-21,0 2-9,-3 2 21,0-2-52,3-4 11,0-5-14,0-4 12,0-6 4,9-1-11,2-7-4,2-1 7,3-4 4,4-4-12,5-2 1,8-4 6,3 0 10,2 0-17,-1 0 1,-2-5 3,-4-2-1,-4 1-6,-7 4-15,-3-1-66,-6 1-79,-6-3-192</inkml:trace>
  <inkml:trace contextRef="#ctx0" brushRef="#br0" timeOffset="749099.5231">17672 15451 147,'0'0'71,"0"0"-53,0 0 33,0 0-14,0 0-24,0 0-3,0 72 47,0-33 1,-2 3 21,-1-1-58,1-5-2,2-5-19,-1-6 9,-2-2-10,2-5 1,1-6 0,0-3-6,0-6-78,0-3-44,0 0-107</inkml:trace>
  <inkml:trace contextRef="#ctx0" brushRef="#br0" timeOffset="749362.5592">17684 15418 185,'0'0'40,"0"0"-24,0 0 22,0 0 3,97-68 28,-69 60-25,-1 3-35,-5 3 11,-7 2-20,-3 0 0,-3 3-4,0 11-7,-2-1-16,-4 7-99,-3-2-37</inkml:trace>
  <inkml:trace contextRef="#ctx0" brushRef="#br0" timeOffset="749631.9092">17640 15623 39,'0'0'120,"0"0"-103,0 0 23,0 0 24,85-10-8,-51 1-14,-1 5-19,-3 1 8,-9 3-29,-4 0-1,-8 0-1,-5 9-19,-4 6-88,0 3 14,-7 2-55</inkml:trace>
  <inkml:trace contextRef="#ctx0" brushRef="#br0" timeOffset="749885.4513">17657 15812 72,'0'0'102,"0"0"-98,0 0 28,0 0 44,0 0 26,0 0 18,66 2-38,-28-4-30,1-3 5,-2-3-55,-2 3 11,-5 1-13,-7 3 1,-5-1-14,-6 1-3,-4 1-47,0 0-55,-3 0-124</inkml:trace>
  <inkml:trace contextRef="#ctx0" brushRef="#br0" timeOffset="750533.6685">18310 15444 70,'0'0'47,"0"0"-3,0 0-19,0 0 44,0 0 36,0 0-59,-6-2-20,3 2-21,2 16 7,-4 9 32,1 7 14,-1 5-24,-1 4 24,1 0-52,-2-4 14,1-2-20,0-5 8,2-5-13,2-4 5,2-7 0,0-5 3,0-5-3,0-2-5,0-2-31,0 0-50,0 0 49,0 0 11,0 0 3,0-9-38,8-4-104,2-4-17</inkml:trace>
  <inkml:trace contextRef="#ctx0" brushRef="#br0" timeOffset="750988.158">18319 15462 79,'0'0'88,"0"0"-7,0 0 22,20-95-59,-9 74 0,3 3 3,1 3-47,1 1 20,2 4 1,3 1-3,0 1 10,-2 7-28,-2 1 9,-2 0-9,-3 15-17,-1 7 10,-3 5 3,-5 3 4,-3-1 12,0 0-5,-6 1-5,-13-3 5,-4-2-1,1-2-12,-2-4 12,0-2-6,4-5 9,3-3-3,6-4-6,4-2 4,6-2 0,1-1-8,0 0 1,0 2-12,0 1 14,10 2-4,9 5 5,10 0 18,0 1-12,3-2 10,-2 1-16,-4 1 2,-2 1 7,0 0-9,-3 0 0,0-1 0,-2 1-6,-4 0-45,-4 0-50,1-2-49,-3-2-128</inkml:trace>
  <inkml:trace contextRef="#ctx0" brushRef="#br0" timeOffset="751705.7382">19043 15400 184,'0'0'70,"0"0"-35,0 0-19,0 0 4,0 0 11,0 0-15,0-6-5,-3 19 2,-6 10-2,-3 9 34,0 5-5,3 4-6,1 1-1,1-1-27,1-4-4,-3-2 7,0-6-9,0-7 3,3-7-2,3-4 4,3-7-10,0-4-24,0 0-29,0 0 43,3-16-4,6-7-39,3-4 20,-1-6-7,-2-2 0,1-4 41,0-4 4,1 1 7,2-2-3,1 3 4,2 2 22,-1 6 17,1 4-16,-2 10 13,-1 4 1,-2 4-6,-4 5-35,0 6 14,0 0-13,0 8 3,5 20-4,1 13 26,-2 4 9,1 6 6,-6-3-37,3-1 11,-3-3-5,-2-6-11,3-4 2,-5-3-5,1-5 0,-3-2 3,0-6-3,0-3 0,0-4-14,0-8-72,0-3-68,0 0 48,-5 0-52</inkml:trace>
  <inkml:trace contextRef="#ctx0" brushRef="#br0" timeOffset="751968.7652">19038 15602 381,'0'0'84,"0"0"-80,0 0-1,0 0 11,100-21 9,-70 16-19,0 4 4,-3-1-8,-6 2-3,-9 0-7,-4 0-75,-6 6-103</inkml:trace>
  <inkml:trace contextRef="#ctx0" brushRef="#br0" timeOffset="752971.4736">19383 15349 205,'0'0'81,"0"0"-75,0 0-6,0 0 13,0 0-10,0 0 16,3 42 37,-3-12-2,0 7 3,0 2-40,0-2 17,0 1-34,0-4 3,-3-4 2,0-3-3,0-4 3,0-7 0,-2-2 0,2-3-5,0-4 0,2-3 2,1-4-19,0 0 13,0 0-6,0-13 5,0-10-91,0-5 41,4-4 39,1-2 2,1-2 8,-1 0 6,2 2 0,0 4 7,2 3 11,-1 6-18,0 6 29,-3 5-9,-2 3 24,-1 6-16,1 1-9,-2 0-19,4 0-2,2 12-11,8 15 6,-1 9 7,3 6 34,-2 2 0,0 1 5,0-6-9,3-2-16,0-8-12,0-6-2,-4-6 10,-1-7-5,-6-5-3,-2-5-2,0 0 12,1 0 2,3-8 13,5-10-8,-2-3-12,-3-6 20,-3-2-27,-1-4 12,-3-1-9,-1-2 2,1 0-5,-2 0 0,0 2-4,0 6-16,0 5 10,0 8-13,0 4 17,-3 4-47,-4 4-12,2 3-82,-1 0-82</inkml:trace>
  <inkml:trace contextRef="#ctx0" brushRef="#br0" timeOffset="753541.88">19911 15358 185,'0'0'184,"0"0"-112,0 0-61,0 0-11,0 0 7,88-2 2,-45-2 36,2-1-22,0 1-5,-6 3-4,-8 1-6,-9 0-12,-7 0 4,-6 0-17,-3 0-3,-3 7-73,-3 2-63,0-2-88</inkml:trace>
  <inkml:trace contextRef="#ctx0" brushRef="#br0" timeOffset="753858.3139">20038 15367 166,'0'0'95,"0"0"-93,0 0-1,0 0 93,-10 86 10,8-47-39,2 2-12,-1-1-27,-1 1-18,-3-3 10,2-6-16,0-3 3,2-6 6,1-5-6,0-4-9,0-6 4,0-3 0,0-4-9,0-1-9,0 0-113,6 0-34,5-12-82</inkml:trace>
  <inkml:trace contextRef="#ctx0" brushRef="#br0" timeOffset="754644.6496">21536 15384 173,'0'0'50,"0"0"-21,0 0-7,0 0-8,0 0 56,0 0-34,-63-74-10,43 65 33,-3 2-17,-3 5-15,1 0 19,-2 2-23,-1 0-3,4 18-2,-1 12-13,4 5 2,6 4 11,3 2-1,9-1-4,3 0-13,0-6 0,15-4 0,4-6 4,7-4-5,2-8 2,2-3 3,0-5 2,2-4-6,0 0 0,-1 0-26,-3 0-67,-5 0-81,-11 0-34</inkml:trace>
  <inkml:trace contextRef="#ctx0" brushRef="#br0" timeOffset="755192.6674">21856 15308 69,'0'0'3,"0"0"-1,0 0-2,0 0 11,0 0 16,0 0-8,-46-9 56,36 32-8,-5 7 12,1 7 23,4 5-16,-2 2-49,9-1-27,3-3-3,0-4-6,0-4-1,11-6 7,5-8-3,3-7 1,4-6 1,4-5 21,6 0 0,1-9-11,-3-8-11,-5-4 14,-9-1-16,-5-5 20,-4-5-12,-4-3-6,-4 1-10,0 1 5,-7 1-8,-13 5-7,-4 4-30,-2 5-58,-3 6-29,0 8-76</inkml:trace>
  <inkml:trace contextRef="#ctx0" brushRef="#br0" timeOffset="755832.0177">22404 15299 268,'0'0'101,"0"0"-87,0 0-13,0 0-2,0 0 2,0 0 39,0 98 15,-1-59-18,-5-1 10,-2-1-9,4-5-33,-1-5 7,-2-4-9,5-3-3,-1-7 4,2-3 0,1-2-8,0-7 3,0 1-64,0-2-11,0 0 10,1-5 6,11-10-40,-1-4-22</inkml:trace>
  <inkml:trace contextRef="#ctx0" brushRef="#br0" timeOffset="756217.4931">22443 15350 85,'0'0'83,"0"0"-9,0 0 37,0 0-31,0 0 6,0 0-53,4-67 2,-2 67-35,4 0-7,4 11-13,8 12 20,6 12 3,0 4 22,0 5-17,1 1 17,-1-3-19,1-2-1,0-6 8,0-4-7,-3-7 2,-6-7 11,-4-6-17,-6-4 11,-1-3-10,0-3 5,2 0 5,0 0 7,1-13 8,2-11-2,-3-8-25,-2-4 8,-5-4-9,0-1-5,0 2-3,-5 1 9,-5 6-1,3 3 0,2 6-17,2 5-1,2 7-24,1 7-53,0 2-61,-2 1-199</inkml:trace>
  <inkml:trace contextRef="#ctx0" brushRef="#br0" timeOffset="756765.5874">23205 15296 173,'0'0'132,"0"0"-74,0 0-39,0 0-14,-79-70 0,57 59-5,-2 2 0,3 4 6,2 4 16,4 1 11,0 0-20,6 0-13,1 10 1,1 7-5,6 7 0,1 5 4,0 4 0,0 3 19,11 1 6,4 3 23,2-4-48,-1 0 12,3-3-12,-2-2 7,-2 0-10,-6-4 8,-3-3-5,-2-5 23,-4-1-19,0-5 6,0-1 10,0-3-17,-7-2 23,-5-2-19,-6-1-2,-3-4 5,-6 0 0,2 0-20,1 0 7,0-4-74,6-7-27,-1 1-65,4-2-126</inkml:trace>
  <inkml:trace contextRef="#ctx0" brushRef="#br0" timeOffset="757382.8204">23513 15276 166,'0'0'111,"0"0"-92,0 0-7,0 0 62,0 0-3,0 0 11,-2 0-68,14 0 5,8 0-12,13-1-5,5-2 0,4 2 27,2-1-28,-2 2 5,-3 0-6,0 0 6,-5 0-21,-7 0-25,-6 0-67,-12 0-95</inkml:trace>
  <inkml:trace contextRef="#ctx0" brushRef="#br0" timeOffset="757682.8607">23628 15289 36,'0'0'144,"0"0"-131,0 0 6,0 0 57,0 0 27,0 108-44,0-72-49,0 0 15,0 0-24,-2-2 0,2-6 3,-1-5 7,1-4-11,-2-4 0,2-3 3,0-3-17,0-4 6,0-3-72,0-2-65,11 0-70</inkml:trace>
  <inkml:trace contextRef="#ctx0" brushRef="#br0" timeOffset="758596.1198">24245 15316 142,'0'0'83,"0"0"-51,0 0 42,0 0-39,0 0-19,0 0-11,-24 31 4,17-5 9,2 3 7,1 7-1,2 3 49,2 2-41,0-2 4,0-3-11,9-6-22,11-4 9,-1-7-12,4-6 7,-1-6 0,0-7-3,1 0-2,2 0 43,3-17-44,4-2 12,-4-7-7,-3-4 3,-2-2 10,-11-1-12,-2-5-4,-3 3 6,-7-2-2,0 2-7,0 2 0,-7 2-11,-3 3-1,-1 6-29,1 7-21,1 6-18,3 6-107,-3 3-112</inkml:trace>
  <inkml:trace contextRef="#ctx0" brushRef="#br0" timeOffset="759055.1113">24967 15322 72,'0'0'112,"0"0"-67,0 0 25,0 0 3,0 0-49,-89-53 14,60 53-17,-1 0-7,1 14 25,-1 4-22,3 6 17,3 6-8,6 3-19,2 5 39,7 1-22,6 0-14,3-4-1,0-5-4,10-5-5,10-5 0,3-5 3,3-5 19,5-5-15,6-5-4,5 0 9,3 0-12,-3-8-9,-6-1-58,-11 2-65,-8 1 39,-6 0-56,-2-3-77</inkml:trace>
  <inkml:trace contextRef="#ctx0" brushRef="#br0" timeOffset="759579.6939">25321 15290 298,'0'0'34,"0"0"-34,0 0-25,0 0 25,0 0 25,0 0-7,0 18-8,15-16 21,7-1 37,8-1 2,6 0-46,1 0-12,-1 0-1,-3 0-5,-7-1-12,-3-2-2,-8 1-81,-6 2-19,-3 0-87</inkml:trace>
  <inkml:trace contextRef="#ctx0" brushRef="#br0" timeOffset="759872.8737">25478 15283 180,'0'0'143,"0"0"-132,0 0-5,0 0 6,0 0 14,0 0 63,4 91-10,-2-56-36,-2 1-8,0-4-31,0-1 3,0-2-7,0-4 7,0-2-12,0-5 5,0-4 0,0-5 0,0-3-14,0-3-70,8-3-19,1 0-91</inkml:trace>
  <inkml:trace contextRef="#ctx0" brushRef="#br0" timeOffset="760443.2423">25971 15222 76,'0'0'40,"0"0"-38,0 0 18,0 0 83,0 0-31,0 0-48,0-4-24,2 4 6,11 6 15,4 1 24,5-1-28,3 2 7,2-3-19,3-1-5,-3 0 0,-2-2 8,-4-2-23,-3 2-10,-7-2-75,-7 0-59</inkml:trace>
  <inkml:trace contextRef="#ctx0" brushRef="#br0" timeOffset="760728.2723">26028 15252 153,'0'0'161,"0"0"-158,0 0-3,0 0 38,0 0 14,0 98 0,2-62-17,-2 4-8,0-1-27,0 0 14,0-3-3,0-4-11,-3-4 1,-5-2 8,-1 0-4,-3-5-10,3-2-23,-1-4-68,-1-6-27,2-3-42</inkml:trace>
  <inkml:trace contextRef="#ctx0" brushRef="#br0" timeOffset="760994.3309">25913 15719 42,'0'0'136,"0"0"-35,0 0 26,0 0-46,0 0-17,0 0-55,20-12 5,6 11 25,9-3-22,5 3-4,6-4-1,-1 3 0,1-1-12,-4 0 0,-8-1-12,-4 1 10,-6 2-55,-6 1-96,-9-3-32</inkml:trace>
  <inkml:trace contextRef="#ctx0" brushRef="#br0" timeOffset="761847.0614">26810 15255 75,'0'0'99,"0"0"-89,0 0 0,0 0-6,0 0 33,0 0-37,-39 5 19,32 0-4,-3 1 18,-1 1 17,-1 7-38,-3 4 11,0 4 5,3 7-27,0 4 38,5 4-2,3 1-22,4 0 25,0-4-39,0-3 6,8-7-7,7-5 7,0-5-1,1-7-6,2-5 17,4-2 15,2 0-17,2-11 15,-2-5-28,0-2 15,-5-3-10,-4-4-2,-3-2-3,-5-3 14,-5-2-13,-2-3-3,0 0 0,-2 3 5,-9 1-14,-5 4 9,0 1-23,-2 6-25,0 5-103,0 5-29,3 2-128</inkml:trace>
  <inkml:trace contextRef="#ctx0" brushRef="#br0" timeOffset="762733.9304">27205 15273 199,'0'0'106,"0"0"-69,0 0-16,0 0-12,0 0-6,0 0-6,-3 32 6,0-2 12,-3 3 54,-1 4-20,-3 0-1,2-5-45,3-4 10,2-4-8,0-6-5,0-5 0,2-6 4,-2-2 3,0-4-7,3 1 0,0-2 6,0 0-6,0 0 0,0 0 5,0 0 19,0 0-17,0-2-14,0-11 7,0-5-37,0-3 31,6-7-5,0-2 11,0-4-11,3-3 9,3 3-1,-2 4-4,-1 4-3,1 3 6,0 5 6,-4 7-2,-2 3 26,-1 5-25,-3 3 37,0 0-23,0 0-4,3 0-22,0 1 6,4 19-3,4 7-7,4 6 23,3 3-8,-1 0 1,2-1 11,0-1 2,3-5-14,2-3 1,-1-3 20,-1-4-16,-3-4-5,-4-4 0,-3-4 5,-3-2-5,-4-4 0,-2-1 0,-2 0 40,4 0-23,1-6 34,2-10-43,0-9 3,-4-3 0,-1-7-11,-1-4 0,-2-1 2,0-1 2,0 1-4,0 3 0,0 5-11,0 6 1,0 5-3,-2 5-19,1 6 27,-1 4-64,1 4-37,1 2-79</inkml:trace>
  <inkml:trace contextRef="#ctx0" brushRef="#br0" timeOffset="763382.4231">27962 15260 94,'0'0'87,"0"0"18,0 0-22,0 0-15,-53-89-19,35 74-47,-2 3 21,-3 5-20,1 4-3,-1 3 12,3 0-7,0 0-5,5 13 0,-1 10-7,4 10 4,1 4 3,10 7 0,1 1 21,1 2-15,19-2 9,4-1-15,3-2 12,1-5-7,-3-2-5,-1-6 1,-7-6 18,-7-4-8,-1-6-11,-8-2 7,-1-4 0,0-2 10,0 0-14,-6-4 19,-10 1 38,-6-2-54,-5 0 10,-3 0-16,-1-2-9,0-7 5,1-3-50,2 0-62,6-2-13,3 1-198</inkml:trace>
  <inkml:trace contextRef="#ctx0" brushRef="#br0" timeOffset="763667.4286">28142 15678 611,'0'0'18,"0"0"-18,0 0-9,0 0-58,0 0-121,0 0-65</inkml:trace>
  <inkml:trace contextRef="#ctx0" brushRef="#br0" timeOffset="772574.2058">28342 15564 92,'0'0'44,"0"0"17,0 0-3,0 0-13,0 0 21,0 0-30,0 0 3,0 0 20,-17-41-50,16 38 38,-2-1-27,-1-1-15,1 2 24,-2-1-29,-1-1 0,0 4 0,-1-2 3,-2 1-9,3 1 6,-3-1-4,1 2-11,0 0 22,0 0-7,-1 0 0,-4 0 2,-1 0-7,-4 9 5,0 3 0,4 2-3,-2 4 4,5 0-1,0 2 0,4-1-4,-1 1 0,2-1 4,5-1-1,1 0-6,0-2 10,0-5-3,0 0 0,0-4-8,7 0 5,1-4-2,2-3 5,6 0 15,3 0-2,3-2 1,5-9-4,-2-2-1,-2-3-14,-1-1 5,-4-1 0,-3 1 7,-2 1-6,-2-1 3,-2 1-2,-3 2 8,-2 2-13,-3 3 3,-1 3 0,0 0 10,0 3-2,0 2 5,0 1-5,0-2 1,0 2-14,0 0 5,0 0 0,0 0-21,0 5 21,0 10 0,0 4-5,2 1 9,2-2-7,2-2 3,0-1 0,1-4-3,-2-5 3,1 0 0,2-5-2,-1-1 2,6 0 0,4-1 0,4-12 7,4-3 0,0 0-7,-5 0 0,-1 5 0,-2 0 2,-1 2-4,-2 3 2,-3 3-5,-1 1-4,-1 2 9,-1 0 0,0 0-3,-1 7-10,-4 3 7,0 2-3,-1-1 9,-2 0-3,0-4 7,0 0-4,0-3 0,0-1 6,0-2-8,0-1 2,0 0 0,2 0 14,-1 0-8,5 0 13,-2-9 5,7-8-22,3-2-4,3-1-13,2 5 15,-2 3-8,-4 5 14,-2 5-6,-1 2 0,2 0-13,-1 3 12,-1 12-8,2-2 3,-5 4 1,1-3 5,1-1 0,-3-1-1,1-1 1,1-4-1,3-1-75,3-6-69,2 0-157</inkml:trace>
  <inkml:trace contextRef="#ctx0" brushRef="#br0" timeOffset="773191.1398">29222 15505 163,'0'0'82,"0"0"-42,0 0 7,0 0 2,0 0-17,-82 28-21,70-12 25,1 2-31,0 0 16,2-1 2,4-2-19,2 0-8,3-5 1,0-2 3,0-2-4,0-2 5,8-2-1,4-2 16,4 0-8,1 0 5,-1 0-13,-2-6 7,2-5 9,-1 0-13,0-6 1,-2-1 1,2-3 3,-3-6-8,-1-2 0,-3-4 0,-3-2 4,-4-1 1,-1 0-4,0-3 28,0 1-28,0 1 42,0 5-10,-3 6-28,0 8 51,2 8-28,-1 7-7,0 3-8,0 0-11,2 4-4,0 25-18,0 11 12,9 16 2,3 1 10,4-1-4,1-3 1,0-7 7,2-6-11,1-6 3,3-7-26,2-7 19,5-9-86,-1-11-170</inkml:trace>
  <inkml:trace contextRef="#ctx0" brushRef="#br0" timeOffset="777733.2148">28415 14889 31,'0'0'25,"0"0"31,0 0-5,0 0 11,0 0-13,0 0-21,0 0 3,-2-8-4,1 8-10,-2 0-12,-1 0-5,-1 0 0,-2 0 0,-4 0 7,-4 7-12,0 4 5,-1 2 0,-1 1 0,1 0 5,3-3 7,-1 1-4,1 4-8,-2-1 8,3 3-2,-3 3-2,0 1 10,1 4-14,0 3 12,-2 0-3,2 3-6,-2 1 17,-2-1-10,0-2 3,1-2 14,0-2-16,0-2 3,2-1-1,2-2-10,-1-3 4,4 0-7,2 0 0,0 0 6,3 1-3,2 0 1,0 2-1,3 3-3,0 2 4,0 1-4,0 1 0,0 0 14,0-3-13,0-1 2,5-1 1,1-2-2,2 0 0,1-3-2,2-2 0,1 1-4,0-5 7,1-1-6,-1-4-5,-1-1-24,2-1-9,-3-1-58,1-2-22,2-2-100</inkml:trace>
  <inkml:trace contextRef="#ctx0" brushRef="#br0" timeOffset="779174.8728">30101 15624 67,'0'0'122,"0"0"-72,0 0-31,0 0-9,90-59-4,-71 40 7,-5-2-7,-3 1 15,-2 1-5,-1 1-16,-1 1 0,-3 4 0,-1 2 0,-1 5 4,-2 3 15,0 3 42,0 0-33,0 0-28,-2 2-1,-5 13-4,-2 3 10,3 3-4,3 2-1,3-1 0,0 2 18,0-5-15,0 2 10,6-7-8,3-2-5,3-1 5,-1-7-4,3-1 13,4-3 7,5 0-21,2-6 14,0-6-14,-3-1 0,-3-1 6,-4-1-6,1-3 5,-4 0 1,1-3-4,-4 0 5,-1-3-1,-2-6 1,0-2 7,-3-7-14,0-3 8,0-5 10,-2-1-17,-1 0 33,0 4-11,0 6-7,0 7 10,0 10-12,0 4-2,0 8 14,0 5-16,0 4 14,0 0-20,0 0-3,0 0-2,0 10-17,0 23 4,0 20 9,0 13 10,0 5 6,2-5-8,5-6-2,3-10 3,0-8-1,2-6-3,-1-9 2,3-4 4,1-8-6,-2-6 0,2-3 0,-3-5 3,2 1-3,-3-2 0,4 0-3,0 0-33,-1 0-16,-1-9-80,-5-6-216</inkml:trace>
  <inkml:trace contextRef="#ctx0" brushRef="#br0" timeOffset="779560.3155">30313 15293 220,'0'0'233,"0"0"-201,0 0-17,0 0 32,0 0-46,0 0 5,33 6-1,5-6 39,10-1 4,9-13-24,4 1-9,5-3-15,-5 3 6,-11 2-12,-11 4 6,-12 4-17,-9 3-7,-3 0-64,-7 0-71,-5 0-115</inkml:trace>
  <inkml:trace contextRef="#ctx0" brushRef="#br0" timeOffset="779861.0093">30323 15075 454,'0'0'107,"0"0"-62,0 0-37,0 0 12,0 0-6,0 0-14,-38-11-6,30 11-50,4 5-110,2 4-109</inkml:trace>
  <inkml:trace contextRef="#ctx0" brushRef="#br0" timeOffset="780825.9962">31271 15495 206,'0'0'178,"0"0"-153,0 0 44,0 0-1,0 0-37,0 0-31,1-5 2,5 4 1,2-1 4,2-2 5,5-2 2,1-2-11,2-1 1,-3 2-4,-2-2 0,-3 3 5,-4 1-3,0 0 0,-1 1-1,-2 0 6,-1 1-10,-1-1 3,-1 4 0,0 0 9,0 0-4,0 0-5,0 0-8,0 14-11,0 4 19,0 2 0,0 1 1,0-3-1,3-3 3,3-3-3,2-3 1,2-3 7,1-3-8,1-1 0,4-2 0,3 0 20,-1 0-17,2-10 2,-1-2-2,1-1 2,2-2-8,-4-2 3,0-1 0,-3 1-4,-3-1 9,-3 5-5,0 1 3,1 2 3,-3 0-10,1 2 4,0 3 0,-3 5-6,1 0 6,0 0-6,3 11 6,3 5 0,0 4 15,-1-1-8,-1 0-6,-3-5 13,-2-2-12,-4-3 0,-1-3-2,0 2 4,0 1-4,0 0 1,-15 0-1,-5-3-17,-7-6-76,-3 0-84,0-6-158</inkml:trace>
  <inkml:trace contextRef="#ctx0" brushRef="#br0" timeOffset="781095.6391">31503 15153 473,'0'0'43,"0"0"-35,0 0-5,0 0-3,0 0-11,0 0-115,-67-25-105</inkml:trace>
  <inkml:trace contextRef="#ctx0" brushRef="#br0" timeOffset="784904.7562">12789 17340 167,'0'0'180,"0"0"-180,0 0-1,0 0-14,0 0 15,0 0 28,13 21 7,-6-13-10,2 1 21,2-3-35,-2 0 28,1-2-16,-1-1-10,6-1 8,3-2-16,4 0 8,7 0-8,1-9 8,2-2-11,1-2-1,2-2 1,2-3 0,-5-2 5,-3 1-7,-5-1 0,-5-1 7,-3-2-8,-2 1 1,-2-4 0,1-1 6,-2-3-1,-5-2-5,3-2 0,-6-2 6,0-2-1,-3 2-5,0 2 0,0 5 16,0 3-10,-3 3 3,-6 7-2,4 6-7,4 2 27,-1 3-27,2 4 8,-1 1-2,1 0-5,0 0-2,0 0-11,-2 12-2,2 12 10,-1 8 4,1 7 0,0 4 0,0 7 8,0 4-8,0-3 0,4 2 1,1-6 5,2-7-6,1-4 0,1-5 0,0-9 9,1-2-9,-2-10 0,-1-3 0,5-5-6,4-2 10,8 0-4,6-12 9,7-9-2,-2-3-7,-5-1 0,-2-3-7,-6-2 2,0-3 5,-2-1 0,2-4-4,-1 0 4,-6 2-6,-4-2 1,-6 6-1,-5 0 3,0 7 3,0 2 0,-1 8-4,-6 1 13,1 8-9,3 2 0,1 2 11,2 0-16,-1 2 5,1 0 0,0 0 0,-2 5-11,-1 18 6,-1 11 2,-2 10 6,1 4 1,2 3 10,-1-3 1,-2-2-7,-2-7 1,0-5-9,0-5 0,0-5 0,4-6-4,-1-4 4,1-5 0,4-3 3,0-6 5,0 0-8,0 0 0,0 0 10,0-14-18,6-1 8,1-3 0,4 0-11,-2 1 11,6 1 0,0 1 0,4 2-32,2 2 19,-3 3-20,0 4 16,-6 1 9,4 3-3,-4 0 6,1 3 3,-2 12-21,0 0 22,0 6-11,3-1 12,-1 1 6,1-2-3,-2-2-3,1-2 0,-2-3 4,0-5 6,1-2-5,-1-2 9,7-3 10,-2 0-24,2-11 11,-2-4-11,-2-6 11,-2 0-7,-2-3-4,-2-1 0,-4 0 1,-2 6 4,-2 4-5,0 4 0,0 7 7,0 2 13,0 2-20,-6 0 5,-3 14-13,-2 4 11,5 4-3,3 1 0,3-3-4,0-1 2,0-4 2,8-5 0,2 0 0,2-4 3,6-2-3,2-3 0,2-1-1,-1 0-1,-6 0-69,-2-8-94,-6-3-93</inkml:trace>
  <inkml:trace contextRef="#ctx0" brushRef="#br0" timeOffset="785568.6827">13048 17002 132,'0'0'125,"0"0"-54,0 0-40,0 0 33,0 0-11,0 0-1,1-7-24,16 1-23,10 1-5,10 0 14,11 2-6,7 0 46,3 3-27,1 0-22,-3 0 6,-4 0-5,-4 0-6,-6 0 0,-11 0-19,-6 0 12,-9 0-67,-6 0-76,-6 0-18,-4 0-100</inkml:trace>
  <inkml:trace contextRef="#ctx0" brushRef="#br0" timeOffset="786477.5764">15323 16851 123,'0'0'83,"0"0"-21,0 0 33,0 0 2,0 0-5,0 0-92,2-15 4,-2 21-9,0 14 10,0 5 4,0 7 18,0 4-23,0 1 29,0 4-21,1 0-7,-1-4 9,0-2-7,0-5-7,0-4 0,3-7 0,2-4-14,-1-4 9,1-5-68,1-3-2,-1-3-42,0 0-24,-4 0-84</inkml:trace>
  <inkml:trace contextRef="#ctx0" brushRef="#br0" timeOffset="787578.322">15298 16737 39,'0'0'81,"0"0"6,0 0-44,0 0 5,0 0-14,89-58 0,-69 54 8,2 4-31,0 0 25,-3 0-36,-2 17 1,-5 8-5,-1 5 4,-10 6 0,-1-1 22,0 0-22,-7-2 7,-4-8-7,-1-1 1,-1-4 8,1-2-9,-4-3 0,1-1-3,-3-6 17,3 0-22,2-5 8,4-3-14,2 0 12,4 0 2,3-9 0,0-1-9,0-1 12,14 4-3,4 2 0,2 5-6,0 0 0,2 0 6,4 13 0,4 5 16,-1 3-9,1 1-2,-1 0-4,-4 0 9,-1 0 3,-3 1-3,-5-2 0,-1 1 19,-1-1-24,-1-1 2,-1-4-7,0-2 6,0-5-13,-3-1 8,3-4-1,1-1 16,-1-3-9,4 0-1,-2 0-6,1 0 7,-2-6-8,4-6 1,-2 2 0,-2-1 5,-2 0 3,-2 5-8,-1 2 0,-5 1-6,-1 3 2,-2 0 4,0 0-9,0 0 8,0 0-14,0 0 15,0 0 8,0 0-2,0 0 7,0 0-2,0 0-4,0-3 33,1-2-38,2-1 22,2-1-24,-1-4 7,-1-4-8,-3 2 1,0-2 0,0-2-1,-1 0 5,-10-1-4,0 3 0,-1 2-12,-1 4 10,0 4-8,4 4 6,-1 1-4,-1 0 8,4 6 0,1 10-1,3 5-15,3 2 16,0 1-9,3-1 9,10-1-3,4-2 7,2-5-4,2-3 0,4-3 1,2-2-3,1-2 3,2 0-1,-1-4 0,-4 0 0,-2 1-37,-6-2-71,-5 0-46,-5 0-80</inkml:trace>
  <inkml:trace contextRef="#ctx0" brushRef="#br0" timeOffset="788897.0309">16368 17049 189,'0'0'44,"0"0"-41,0 0-1,0 0 22,0 0-11,0 0 7,-60-19 22,47 16-1,-1 2 13,-5 1-5,-4 0-47,1 0 10,-1 0-12,6 5 11,3 6-6,3 4-3,1 2-2,6 1 0,1 1-6,3 1 6,0-2 0,0-2 2,3 0 5,6-1-5,0-2 7,1-1 8,-1-3-16,3-1-2,2-4 1,-2-2 0,4-2 7,2 0 0,0 0 10,2-12-9,3-5-6,-5-1 7,-2 0-9,-4 3 0,-3 0 9,-2 3-5,-2 1 0,-2 4 1,-1 3 6,-2 2 6,0 2-1,0-2-10,0 2-3,0 0-3,1 0-5,4 0-2,1 7-7,5 3 12,3 1 2,1-1 0,0-2 2,-2-4 0,1 0-2,-2-1 0,1-1 5,0 0-4,5 1-1,-1-3 0,1 0 8,-2 0-5,3 0-1,-1-5-2,-3-5 7,0-4-9,-1-1 2,-4 0 0,-1 0 5,-5 3-4,-2 3 4,-2 3 4,0 2 1,0 4 8,0 0-18,0 0 0,3 0-5,1 0-5,6 4 9,3 9-5,0 1 5,2 1-3,-3-2 4,-1 0 0,-3-3 0,-2 1 2,-3-2-2,-1-3 0,-2 1-5,0-1 3,0 0-4,0-1 6,-5 1-4,-7 0 4,-7 0-18,0 0-43,-1-2-87,-1-4-57</inkml:trace>
  <inkml:trace contextRef="#ctx0" brushRef="#br0" timeOffset="790018.274">17179 17062 73,'0'0'0,"0"0"-24,0 0 24,0 0 19,0 0 14,0 0 38,-92-38-6,79 38 19,-1 0-53,-2 3-6,-1 12-15,1 6-9,2 3 43,4 2-18,1-2-10,6 0 18,3 0-31,0-5-3,0-2 0,8-2 2,5-3 12,0-1-12,2-4 15,-1-2 5,0-2-13,1-1-7,3-2 15,-1 0-11,1 0 16,-3-2-12,-1-6-3,-3 1 3,-3-2 4,-1-2-14,-4-4 0,-3-1 1,0-1-11,0-2 10,0-1 0,-3 2 0,0 2-6,-1 2 6,4 3 0,0 2 0,0 0-6,2 3 6,10 0 0,5 3-8,5 2-1,3 1 5,1 0 4,-1 0-6,-1 15-1,-2 4 7,-1 3 0,-4-1-4,-4 1 0,-4-2 4,-4-2-3,-4-3 3,1-2 1,-2-1 1,1-1 0,1-3 2,2-3 2,-3-2-6,1-3 0,-1 0 1,4 0 9,5 0-6,8-16 4,7-8-8,5-3-23,0 1-11,-4 5 13,-5 5 21,-4 4 1,-5 4 14,-2 6 0,-2 2-15,1 0-9,2 12 7,0 5 0,0 0 4,-2-2 0,1-1-2,-4 0 0,0-3 1,-1-2 9,-1-2-13,1 0 3,4-5-22,-2 1-40,1-3-196</inkml:trace>
  <inkml:trace contextRef="#ctx0" brushRef="#br0" timeOffset="791534.1846">18752 17062 122,'0'0'29,"0"0"-27,0 0 6,0 0 20,0 0 11,0 0-28,-66-6 26,54 20 26,3 6-20,0 6 1,3 2-24,2 3 13,4-3-20,0-2 1,0-3-9,13-5-4,2-5-1,2-2 6,3-7 0,0-3 9,2-1-3,2 0 2,-4-4 4,-1-8-15,-5-1 5,-4-4 1,-6-1-6,-4-3-1,0 0-1,0 0-1,-6 1 4,-7 1-2,-1 2-2,1 2 0,1 3-4,3 0 3,0 1-3,3 2 4,3 3-2,0-1 0,0 4 0,3 0 2,0 1 0,0 1-1,0-1-6,9 0 5,7 2 1,1-1 0,1 1 1,-6 0 0,-3 0-2,-2 0-3,2 0 4,2-3 1,5 0 5,2-3-4,0-2 3,0-2-2,-2-5-1,1-2 3,-4-5-2,-1 0 2,-3-5 7,0 1-9,-3-1 11,1-1-12,-2 3 0,-4 1 6,1 4-6,-2 4 11,0 2 11,0 3-23,0 5 15,0 1 2,0 2-9,0 1 10,0 2-14,0 0 7,0 0-10,0 0 0,0 0-2,0 0-6,0 13-11,0 16 16,0 10 2,-3 11 0,1 5 9,1 4-6,-2 5 8,-1-1-6,-1 1-5,-1 1 14,0-1-14,0-3 6,-1-2-3,5-5 1,1-3-4,1-4 0,0 1 0,0-3 11,1-4-7,9-5 6,-2-6-1,1-4-5,1-5-1,-2-5-3,-4-7 3,1-3-3,-4-4 0,1-2 2,-2 0 11,0 0-10,0 0 30,0-17 3,0-9-32,0-6-8,0-6-3,0-6-18,-5 2 23,-1-3-15,0 5 7,-2 5 1,-2 8 6,3 7-2,1 7 5,1 2 0,3 5 2,2 3-2,0-1 0,0 0-6,13 0-2,9 1 2,8-3 8,1 0-2,1 1 0,-4-2-4,-4 2 0,-3 2-14,-3 1-22,-6 2 12,-2 0-31,-4 0-33,-2 0-94,-4 0-161</inkml:trace>
  <inkml:trace contextRef="#ctx0" brushRef="#br0" timeOffset="792906.4906">20158 17079 249,'0'0'138,"0"0"-135,0 0-6,0 0 0,0 0 1,0 0 2,7 26 0,2-23 5,0-3 0,5 0 12,5 0 22,1 0-33,1-7 7,-1-2-13,-4 0 3,-2 1-3,-6 1 2,0 1-2,-5 1 3,-2 2 9,-1 2-11,0 1 10,0 0-5,0 0-12,0 0 5,0 0 1,0 0 0,0 13-11,-4 4 11,1 4 0,1 1 4,2 1-14,0-2 15,0-1-5,6-4 0,5-4 6,2-1-6,-1-5 0,3-2 3,0-1 1,3-3-4,0 0 6,-2 0-6,-1 0 10,0-1-10,-1-10 5,0-2 2,1-7 0,-2-2-7,1-6 0,-2-3 2,0-4 7,-5-5-9,-2-6 0,-3 0 2,-2-1-4,0 3 2,0 2 0,0 2 45,-2 3-25,-1 8 13,0 4 8,0 7-37,1 8 31,1 6-33,1 0 5,0 4 2,0 0-8,-2 0-2,1 0-6,-1 22-6,-1 12 3,3 13 10,0 7 0,0 3 5,0-1 8,0-5-13,0-4 0,0-8 4,6-3-11,0-6 7,-1-5 0,4-4-3,0-4 10,-2-6-7,2-7 0,0-1 2,2-3-4,-1 0 4,5 0 4,2-13 1,0-5 4,4-2-11,-3-4 0,-2 1 6,1 1-13,-1 1 7,-2 1 0,-2 8-1,-2 2 7,-2 7-6,-4 3 0,5 0-14,4 0 4,3 13 10,1-1 0,-5 3-9,0-2 20,-4 0-11,-2-1 0,-3-2 1,-3 0-8,0-3 7,0 2 0,-2-3 5,-16 1 5,-6 1-5,-3-2-5,-2 0-30,-1 0 16,0 0-81,-3-1-63,0-1-53</inkml:trace>
  <inkml:trace contextRef="#ctx0" brushRef="#br0" timeOffset="793391.9871">20263 16886 178,'0'0'21,"0"0"-6,0 0-9,0 0 21,0 0 2,0 0 28,58 7 11,-25-1 5,4-1-40,2 1 11,7-2-27,2-3-10,6 1 7,-2-2-6,-8 0-8,-10 0 0,-9 0-14,-7 0 6,-6 0 3,-4 2-24,-1 1-13,-6 0-54,-1-2-82</inkml:trace>
  <inkml:trace contextRef="#ctx0" brushRef="#br0" timeOffset="793724.0285">20213 16639 587,'0'0'49,"0"0"-49,0 0-70,0 0-8,0 0-16,0 0 46,0 17-94</inkml:trace>
  <inkml:trace contextRef="#ctx0" brushRef="#br0" timeOffset="795450.5878">22410 16625 20,'0'0'98,"0"0"-31,0 0-20,0 0 2,0 0-6,0 0 27,-3-20-12,3 18-28,7 0-16,12-1-5,6 2-9,8 1 0,5 0 8,6 0-12,1 0 4,-1 0 0,-3 0-4,-9 1-22,-9 1-66,-10-2-84</inkml:trace>
  <inkml:trace contextRef="#ctx0" brushRef="#br0" timeOffset="795744.7768">22638 16589 82,'0'0'180,"0"0"-180,0 0 13,0 0-3,0 0 68,-13 113 13,10-69-26,-3 0-7,2-1-13,-1-2-32,-1-4 8,1-5-21,1-2 1,0-4 2,-1-5 4,2-5-7,0-3 0,0-2-5,3-5-22,-1-3-59,1-2-43,0-1-84,-3 0 36</inkml:trace>
  <inkml:trace contextRef="#ctx0" brushRef="#br0" timeOffset="796029.9619">22473 17020 157,'0'0'107,"0"0"-100,0 0-7,0 0 0,0 0 68,0 0 36,100 0-3,-51 0-44,5 0-30,1 0-5,-5-3-19,-8-2 0,-7 1-3,-10 1 0,-6 0-52,-11 1-96,-7-1-132</inkml:trace>
  <inkml:trace contextRef="#ctx0" brushRef="#br0" timeOffset="797048.0159">23226 16618 185,'0'0'57,"0"0"-57,0 0-11,0 0 11,-10 87 44,5-45-13,-2 3 27,-2 0-26,1-3-24,-1-4 22,2-6-30,4-7 2,0-4 2,3-7 2,0-5-10,0-6 4,0-1 0,0-2-1,0 0 5,0-8-8,0-12-7,0-5-21,0-3 24,0-6 3,0 0 5,2-6 5,4 0-4,4-1 0,0 5 3,1 3 7,-2 7 6,-2 8 18,-4 8-12,0 4 55,-3 4-35,0 2-14,5 0-29,3 4-18,6 18 6,5 8 10,1 6 2,4 3 16,-1-1-15,0 0 14,-1-4 9,-1-4-14,3-1-7,-6-5-3,1-4 2,-4-7 7,-3-4-7,-1-3 4,-5-3 0,-1-3 7,-2 0-13,5 0 11,1 0-3,6-9 57,3-9-51,-2-6-3,-2-8 3,-3-4-9,-5-9-9,-3-5 4,0 1 0,1-3-5,-3 7 5,4 6-14,-2 10 12,-2 10-56,-1 10 22,0 8-55,0 1-117,0 0-89</inkml:trace>
  <inkml:trace contextRef="#ctx0" brushRef="#br0" timeOffset="797602.6127">24221 16589 148,'0'0'112,"0"0"-41,0 0-15,0 0-36,0 0-3,0 0 11,-112 0-25,72 27 62,-5 10 2,3 8-37,2 6 24,9 1-35,8 1-5,9-6 4,9-6-16,5-9-4,2-3-2,20-8 3,8-4 1,12-9 4,10-4 12,9-4 3,-1 0-11,-9-6-9,-5-5 1,-14 1-29,-5 1 7,-6 0-72,-7 0-160</inkml:trace>
  <inkml:trace contextRef="#ctx0" brushRef="#br0" timeOffset="798436.4225">24660 16597 184,'0'0'85,"0"0"-58,0 0-27,0 0 0,0 0 48,-15 81 29,6-40-19,0 0-32,0 0 23,5-3 3,-2-5-34,4-6 7,-1-6-2,3-4-23,0-7 18,0-1-18,0-4 3,5 0 7,14-3-10,12-2 24,10 0 4,2 0-26,2-1 10,-5-8-10,-4 1-2,-2 1 2,0-1 3,-2 4-8,-5 1 3,-3 1-33,-8 2-13,-9 0-108,-5 0-63,-2 0-59</inkml:trace>
  <inkml:trace contextRef="#ctx0" brushRef="#br0" timeOffset="799639.7433">25412 16582 43,'0'0'52,"0"0"28,0 0 8,0 0 5,0 0-40,0 0-9,0-18 16,0 18-44,-2 0 13,-1 0-29,-1 9-17,-4 13 17,1 11 11,1 6 7,3 5 25,3 5-41,0 2 20,0-2-18,9-5 6,4-3 2,2-10-12,3-5 0,-1-7 2,4-7 13,4-4-15,2-8 9,2 0-1,1 0 12,-1-11-19,-4-6-1,1-2 15,-3-5-3,0-3-11,-5-5-1,-1-3 3,-3-2-10,-5-2 7,-5 1 0,-2 2-4,-2 5 4,0 5-9,0 6-21,-6 7-58,-3 5-10,2 4-79,2 4-148</inkml:trace>
  <inkml:trace contextRef="#ctx0" brushRef="#br0" timeOffset="800218.4638">26243 16672 153,'0'0'73,"0"0"-48,0 0 18,0 0 12,-85-51-8,61 43 17,0 2-16,3 0-28,3 2 1,-3 1-14,1 3 3,0 0-10,1 0-5,4 0-7,4 10 11,7 8-9,2 5 0,2 9 1,0 2 9,6 5 8,12 2-6,5 0 21,1-4-19,2-4-1,0-3 14,-6-1-11,-3-6-6,-4-2 0,-4-5 8,-3-4-5,-6 0 0,0-3-2,0 0 31,-10-2-31,-13-2 29,-5-3-10,-8-2-15,-1 0 12,-2 0-17,2 0 0,3-7-3,1 2-3,3-1-45,5 1-56,5 2-81,4 0-156</inkml:trace>
  <inkml:trace contextRef="#ctx0" brushRef="#br0" timeOffset="800826.9704">26683 16672 226,'0'0'121,"0"0"-87,0 0 1,0 0-30,0 0 8,0 0 2,39 0-5,-8 0 33,5 0-29,-2 0-4,-4 0 4,-8 0-7,-8 0-14,-8 0-4,-3 0-91,-3 0-56,0 0-47</inkml:trace>
  <inkml:trace contextRef="#ctx0" brushRef="#br0" timeOffset="801143.4021">26814 16664 82,'0'0'147,"0"0"-48,0 0-36,0 0-63,0 0 0,0 0 55,0 103 2,-3-57 3,-4 1-14,1-2-34,-2-4 17,-1-5-28,1-3 1,-1-4 9,-1-3-1,-3-3-10,3-3 0,-5-5-78,1-6-53,1-4-87</inkml:trace>
  <inkml:trace contextRef="#ctx0" brushRef="#br0" timeOffset="801428.3597">26649 17090 79,'0'0'173,"0"0"-70,0 0-34,0 0-44,0 0-21,0 0 31,94-10 8,-54 9-20,-1-1 17,-3 0-33,-4 1 7,-5 1-14,-2 0-5,1 0 5,-4-2-48,1 2-105,-3-3-133</inkml:trace>
  <inkml:trace contextRef="#ctx0" brushRef="#br0" timeOffset="801782.5629">27397 16669 73,'0'0'77,"0"0"-21,0 0-2,0 0 1,0 0-26,0 0-7,-91-38 6,72 38 18,-2 18-14,2 10-9,-2 9 27,3 7-15,6 2-14,5 1 1,7-4-22,0-6 1,1-4-3,16-6 8,4-6-6,2-6 25,3-6-12,0-4 21,2-5-11,3 0-10,0 0 13,2-18-24,-9-5 7,-5-3-2,-4-5-3,-8-4-8,-4-4 2,-3-3 2,0 0-5,-11 3-11,-6 4-8,-4 9-8,2 10-51,-4 8-55,3 7-60</inkml:trace>
  <inkml:trace contextRef="#ctx0" brushRef="#br0" timeOffset="802684.9102">27742 16667 216,'0'0'121,"0"0"-82,0 0 17,0 0-56,0 0 11,0 0-11,-36 71 44,28-27 21,2 3-6,1-2-46,2-5 6,0-4-19,3-4 5,0-5 3,0-6-6,0-3-1,0-6-1,0-4 6,0-4-7,0-2 1,0-2 0,0 0 13,0-4 2,5-15-3,5-8-12,2-5-8,-2-4 8,1-3 0,-1-3 0,1-1 0,-2 2 1,2 5-1,0 7 0,1 8-2,0 8-9,-3 5 8,-3 3 6,0 5-14,-2 0 11,7 13-2,1 16-9,4 12 2,-1 6 9,-2 2 0,-2-5 4,1-4 18,-3-9-21,-2-2 0,8-5 8,-1-5 6,5-2 11,-1-7-21,-2-3 7,-2-6 4,2-1-10,-2 0 9,0-3 28,0-12-42,-1-6 18,-2-3-19,-4-5 9,-2-6-5,-5-1-4,0-5 0,0-2 1,0 2 5,0 4-12,-3 3 6,1 11-27,1 6 23,-1 7-44,1 6 5,-1 4-8,-2 0-153,-1 2-130</inkml:trace>
  <inkml:trace contextRef="#ctx0" brushRef="#br0" timeOffset="802985.7206">28375 17167 541,'0'0'130,"0"0"-64,0 0-1,0 0-39,0 0-24,0 0-2,-9-33 0,1 22-67,-2-1-40,3 1-84,-4-3-258</inkml:trace>
  <inkml:trace contextRef="#ctx0" brushRef="#br0" timeOffset="832475.633">26842 3572 67,'0'0'70,"0"0"-18,0 0 10,0 0-32,0 0 6,0 0 17,0 0-39,0 0 21,9-45-11,-9 43-15,0 1 26,0 1-24,0 0 2,0 0-5,0 0-8,0 0 0,0 0-7,0 1-29,0 16 29,0 11 7,0 6 10,0 5 27,-4 3-14,-2 0-2,0 0 14,0-1-27,2-5 31,2-4-39,-1-2 6,3-6 4,-1-3-1,-1-1-9,2-4 0,0-4 6,0-1-13,0-5 7,0-5-13,0-1-29,0 0-87,3 0 17,3-10-40</inkml:trace>
  <inkml:trace contextRef="#ctx0" brushRef="#br0" timeOffset="833161.5623">26817 3514 4,'0'0'46,"0"0"-34,0 0 30,0 0-3,0 0 17,50-77 21,-34 66-32,1 1 21,3 0-37,-1 3-5,-2 0 31,1 1-39,-2 1 12,2 5-28,3 0 9,-3 0-19,0 9 10,-3 6 0,-2 3-12,-5 2 13,-2-1-2,-6 2 1,0 0 0,-5 4 2,-19-1-2,-7 3 24,-9-3 4,-2-1-19,2-5-3,8-5-6,11-5-1,11-4-5,6-2 6,4-1 0,0-1 0,0 2 0,0 0-8,4 6-14,11 3 22,4 2 0,10 4 1,-2 0-1,-1 1 20,1-2-12,-3 0 4,-4 2-12,0 1 0,-2 0-4,-6-1 4,-4 2 0,-4-1-6,-4-1 6,2-1-33,-2-2-35,0-5-97,0-3-70</inkml:trace>
  <inkml:trace contextRef="#ctx0" brushRef="#br0" timeOffset="833863.2818">27607 3026 112,'0'0'94,"0"0"-34,0 0-11,0 0 2,0 0-7,0 0-38,-9 0-1,-4 21-2,-6 18 1,-6 15 42,-5 13-2,0 11-4,-3 9-3,1 5-12,2 1 8,6-2-15,7-9-16,10-5 24,7-6-22,0-1-4,18-3 0,7-1 4,2-1-10,1-6 6,1-4 0,-4-1 1,-2-4-1,0-6-43,0-12-100,-4-11-110</inkml:trace>
  <inkml:trace contextRef="#ctx0" brushRef="#br0" timeOffset="834913.6424">27784 3406 219,'0'0'95,"0"0"-21,0 0-9,0 0 16,0 0-25,0 0-33,-1-67-7,-2 64-16,0 1 3,-4 2 1,-4 0-2,-4 11 2,-8 13-4,-5 11-7,0 8 7,-4 9 4,6 3 5,4 0 14,6-8-20,9-5 5,5-4-8,2-7 4,0-5-9,9-3 5,6-7 0,0-2 5,3-5-5,-2-4 4,4-5-4,2 0-4,-1 0-44,0-8-98,-6-5-123</inkml:trace>
  <inkml:trace contextRef="#ctx0" brushRef="#br0" timeOffset="835569.1546">27877 3663 276,'0'0'47,"0"0"-47,0 0 0,-27 76 54,18-50 18,3-2 1,4-2-42,2-2-21,0-2 4,0-3-12,6-1-2,2-4 4,-1-5 3,2-2-4,0-3-2,5 0 5,2-8-6,-4-11 0,3-5-49,-8-2-11,-4 0 28,-1 0 15,-2 0 16,0 1-3,0 6-1,0 1 9,0 5-4,-2 2 17,-1 4 5,-1 2 21,4 3-2,0 1-30,0 1-11,0 0-11,0 0-2,1 0 7,11 0 6,3 0 0,-1-2-6,0 1 0,-3-2 6,1 0-16,-5 0 16,-2 2 3,-4-1-2,1 0 9,-2 2 10,0 0 17,0 0-30,0 0-7,1 8-34,2 10 34,0 3 7,-1 2 18,1-2-9,-2-3-10,2-3 11,-2 0-9,-1 0-5,0-2 16,0 1-18,0-4 5,0 1-3,0 0-3,0 1-16,-7-3-70,-3-4-98</inkml:trace>
  <inkml:trace contextRef="#ctx0" brushRef="#br0" timeOffset="836101.5151">28202 3408 135,'0'0'207,"0"0"-146,0 0-28,0 0 62,0 0-20,0 0-32,-2 9-33,2-9-10,0 0-6,5 0-11,13 0 17,6 0 5,2 0-5,1 0-56,-3 0-73,-4 0-47,-3 0-19</inkml:trace>
  <inkml:trace contextRef="#ctx0" brushRef="#br0" timeOffset="836417.8619">28510 3243 374,'0'0'125,"0"0"-62,0 0-29,0 0-1,0 0-33,0 0-19,0 24 17,0 1 2,0 1 3,0 1 4,0 0 0,0 0-7,3 0 0,4 1-5,0-3-13,-1-3-138,0-5-123</inkml:trace>
  <inkml:trace contextRef="#ctx0" brushRef="#br0" timeOffset="837636.6612">28860 3262 188,'0'0'51,"0"0"22,0 0-22,0 0 6,0 0-10,0 0-47,0-1-1,-5 14-6,-11 10 7,-5 11 39,-8 12 4,-6 13-9,-4 11 33,0 7-44,3 4 5,7-4-28,6-2 9,8 2 6,4-1-15,4 0 2,6-4 3,1-4 2,3-5-13,16-4 6,6-6-23,2-13 10,5-13-66,0-12-64,3-12-169</inkml:trace>
  <inkml:trace contextRef="#ctx0" brushRef="#br0" timeOffset="838561.0923">28933 3464 18,'0'0'126,"0"0"-53,0 0-22,0 0 24,0 0 9,0 0-37,12-35-16,-6 29 20,0 3-51,4 2 18,-3-1-15,4 2 7,-2 0-20,3 0 10,-2 10 0,-2 4-3,1 3-9,-5 1 10,-4 2 0,0-4 2,0 2 1,-4-3 2,-11 0 12,1-1 0,-2-2-4,1-2-11,2-1 0,2-2 0,7-5 3,2 0-3,2-2 0,0 0-3,0 0-17,0 0 9,9 1 9,2 5 2,0 2 7,0 2-7,-3 3-2,-1 0-5,-3 4-2,-2-3 6,-1 2 1,-1-3 2,0-1 16,0-1-11,-3-2 12,-7-3 7,3-2-23,-4 1 23,-4-4-9,0-1-14,-3 0 12,-1 0-13,-2 0-38,-1 0-58,1 0-152,0-1-33</inkml:trace>
  <inkml:trace contextRef="#ctx0" brushRef="#br0" timeOffset="838961.7497">28715 3902 220,'0'0'133,"0"0"-130,0 0-3,0 0 1,0 0 20,0 0 21,124 0-8,-70 0-1,-1 0-9,2-3-22,-8 0 5,-10 0-7,-10 3-1,-12 0-24,-8 0-60,-7 0-87</inkml:trace>
  <inkml:trace contextRef="#ctx0" brushRef="#br0" timeOffset="839763.9156">28786 4072 222,'0'0'161,"0"0"-114,0 0 12,0 0 11,0 0-5,0 0-40,0-3-19,0 3-6,0 0-12,0 0 10,0 0-7,0 0 2,0 10 4,0 1 6,0 4-3,-3-1 3,-1-1 0,1-1-4,0-3 1,0 2 0,0-3 0,2-3 0,-1 1 0,2-2 0,0-1 6,0-2-7,0 0 1,0-1-4,0 0 1,0 0-12,0 0 15,9 0 9,1 0-4,3 0 3,-3 0-8,3 0 1,-1 5-5,2-2 6,-2 3-2,-2 0 0,2-2-3,-4 3 3,-4 2-4,1-2-3,-2 2 5,-2 0 0,-1-3 2,0 2 8,0-4-8,0 4 14,0-2-11,0 0 2,-3 0 8,-9-1-6,-6-1-7,0-1 0,-4-3-104,0 0-55,0-3-201</inkml:trace>
  <inkml:trace contextRef="#ctx0" brushRef="#br0" timeOffset="840064.7677">28821 4078 178,'0'0'187,"0"0"-135,0 0-52,0 0 4,0 0-2,0 0 1,109-21 19,-72 21-15,2 0-1,-2 4-2,-2 1 1,-7 1-7,-3 0 2,-6 0-62,-5-3-118</inkml:trace>
  <inkml:trace contextRef="#ctx0" brushRef="#br0" timeOffset="841261.2057">29361 3297 114,'0'0'74,"0"0"-24,0 0 23,0 0-10,0 0-28,0 0 4,-1-6-27,1 6-4,0 0-2,0 0-6,0 0-4,0 12-12,0 8 11,-2 14 5,-4 14 1,-2 17 12,-6 13 18,-3 8-9,-2 6 8,4-4-13,3 0-11,5-7 14,2-7-6,2-8 5,-3 1-10,-6-6-3,-6-4 1,-7-4-3,-13-5-2,-9-6 19,-8-6-20,-2-8-2,8-14-17,6-7-93,7-7-143</inkml:trace>
  <inkml:trace contextRef="#ctx0" brushRef="#br0" timeOffset="842131.9305">29650 3119 79,'0'0'1,"0"0"14,0 0-11,0 0 32,0 0 22,-4 93 17,1-55-41,-3 7 14,0 5-10,-1 9-10,-3 2 19,-1 6-35,0 2 14,1-1-9,-2-4-10,0-2-7,-1-3 0,1-2 3,-8 5 3,-8 1-6,-8 6 0,-7 3 2,-8 2-2,3-3-1,-4-6-42,-3-7-57,-3-6 21,3-10-90</inkml:trace>
  <inkml:trace contextRef="#ctx0" brushRef="#br0" timeOffset="852972.1808">28012 3751 118,'0'0'88,"0"0"-11,0 0-16,0 0 9,0 0-14,0 0-10,0 0 0,0 0-28,0 0-6,0 0-12,0 0-6,0 0 2,0 0-3,9 0 7,6 0 6,8 0-2,2 0-3,0 0-1,0-1 2,0-3-4,-2 1 2,-5-1 0,-3 0 3,-3 1 2,-5 0-4,0-3 1,-4-1 3,-2 2-1,2-4-4,-1 0 0,-1 0-4,1-3 4,-1-1-5,-1 2 4,0-3-7,0 3 3,-10 0 2,0 1-8,0 3 7,4-1-6,3 5 10,2 0 0,-2 3-2,1 0-2,1 0 3,-1 0-8,1 0 6,1 0-22,-3 2 15,1 8 10,2 2-7,0 0 4,0 4-1,0-1 4,5 4-6,7-1 8,-1 4-2,2 0 3,3 2 2,0 3-1,5 0 9,-1-2-7,-2-3 16,-3-3-6,-1-4 2,-5-2-11,-2-3-4,-6-1 5,-1-3-2,3 0-1,-3-1 9,0-2-13,0 0 9,0 1 7,-4 1-17,-7 1 17,-4 0-9,-4-2-5,-4 1 3,-2-2-6,4 0-26,2 0-74,3-3-105</inkml:trace>
  <inkml:trace contextRef="#ctx0" brushRef="#br0" timeOffset="854060.5199">27963 3747 94,'0'0'50,"0"0"1,0 0 18,0 0-19,0 0-22,0 0-28,-30 0 8,24 0-6,-1 0 2,-2 1 3,0 8-4,0 5 5,-1 4 7,-2 3-9,2 5 26,0 0-13,3-1-19,4-1 9,1-3-9,2-1 0,0-4-1,0-2 3,3-4-2,5 1 3,0-5 0,1-3 3,4-1 1,3-2 14,0 0 10,5 0-13,0-8-7,-4-1-2,-1-2-6,-6-1 3,-2-1-3,1-4 14,-6-3 31,1-2-35,-1-2 3,-1 0-6,1 0-5,-3 3-10,0 1 4,0 3 0,0 2-4,-6 5 5,-6 1-7,-3 3-51,-3 4-58,0 2-52,0 0-139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24:38.1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2425 13908 143,'0'0'75,"0"0"-31,0 0-4,0 0 30,0 0 18,0 0-39,0 0-2,0-13-28,0 13-12,0 0-7,0 0-3,0 6-15,-4 16 18,-2 12 0,3 10 0,2 11-1,1 6 1,0 8-2,4 4 5,11-2-3,-3 0 0,7-4-2,-2-5 1,5-8-3,-1-6 3,3-7-1,-3-5-2,4-3 3,-1-6 1,4-4 0,-1-5 0,0-6 0,-6-5 0,3-4 2,-2-3 4,-1 0 21,3-7 0,0-12-10,1-7 6,2-7-11,-3-6-2,0-7 4,-2-2-6,-4 0 10,-9 0-3,-3 3 0,-6 1-1,0 0-5,0 4 1,-6-4-6,-3-1-2,-3 0-4,3 0 1,0 4-20,2 12-17,4 10-28,1 10-74,2 4-119</inkml:trace>
  <inkml:trace contextRef="#ctx0" brushRef="#br0" timeOffset="1">3301 14889 118,'0'0'148,"0"0"-139,0 0-1,0 0 23,0 0-6,0 0-20,0 0 0,0 0 10,0 0 11,5 0 5,5-5 0,5-6-15,0-2 1,-3-2-14,4-2-3,-7 2-10,-1 5 4,-5 0-7,-2 6 13,-1 4 0,0 0 6,0 0-2,0 0 26,0 0-30,0 14-10,0 7 10,0 3 0,0-1-1,0-1-2,0-4 1,2-2 2,8-3-1,-2-5-7,2 2 1,3-5-24,1-2-97,2-3-82</inkml:trace>
  <inkml:trace contextRef="#ctx0" brushRef="#br0" timeOffset="2">3415 14563 492,'0'0'20,"0"0"-16,0 0-1,0 0-3,0 0 0,0 0-79,-15-3-144</inkml:trace>
  <inkml:trace contextRef="#ctx0" brushRef="#br0" timeOffset="3">3889 14416 204,'0'0'32,"0"0"-24,0 0 2,0 0-7,0 0 3,0 0-3,81-12-1,-65 7 1,2 1-3,1 0-1,-2 3-11,4-2-108,1-1-18</inkml:trace>
  <inkml:trace contextRef="#ctx0" brushRef="#br0" timeOffset="4">3955 14574 81,'0'0'23,"0"0"-17,0 0 3,0 0 66,0 0-8,0 0-29,68 7-11,-42-7-19,4-6-8,1-1-83,3-1-29</inkml:trace>
  <inkml:trace contextRef="#ctx0" brushRef="#br0" timeOffset="5">4874 12501 63,'0'0'98,"0"0"22,0 0-17,0 0-20,0 0-43,0 0 18,0 0 4,0 0-26,-5 0-18,-5 0-15,-5 0-2,0 2-1,-3 4 0,0-2 0,-1 0 1,0 3-1,2-4 0,1 1 1,2-1-1,-2 0 0,5 0 0,4-1-2,2-1-1,1 1 3,4-2-1,0 0 0,0 0-4,0 1 0,0 2-3,0 0-5,0 3 13,0 2-6,0-1 2,0 4 3,0 1 1,0 1 0,0 4-1,0 4 5,3 1-6,-2 3 2,-1 2 0,2-2 2,-1 6-1,1 3-1,1 4 0,0 3 0,0 2 1,1-1-1,1 0 0,5 0-2,-2-2 2,1 0 0,-2 0 0,0 2 1,1 5-2,-2 6 1,6 3 0,-2 3 1,2-3 0,0-4-2,3 2 1,1-1 0,-2-2 1,4 0 0,-3 0-1,-2-1 9,2 0-4,-4-2 7,-1-3-7,2 2-3,-3 1 3,0 2-3,-2-1-2,1 1 2,-5-2-1,4-4 2,-1 0-3,2-4 0,-2 1 0,0-1 0,1 2 0,-3-1 4,1 0-3,-2-1 1,3 0-2,-3-1 0,2 0 2,-1-1-2,0-2 0,1-1 2,-2 2-1,1-4-1,1-1 0,1-1 1,-2 1-1,2-1 0,-3 0 0,0-3 1,-1 1-1,-1-2 3,1 2-3,-2-1 0,0 1-3,1 1 6,-1 0-3,2 2 0,-2-1 0,0 1 0,0-2 0,0 1 0,0 1-1,0 1 3,0-1 0,0-2 0,0 1-2,0 1 0,-3 1-1,3 0 4,-2 0-6,1-2 4,1-2-2,0 2 2,0 0-1,0 1 2,0 1-2,-2-3 0,1 3 1,-1-1-1,1-1 0,-1 3-1,-1-3 2,3 2-2,0-1 1,0 1 0,0-2 1,0 1-1,0-2 0,0 0 1,0 2-1,0-1 1,3 4-1,-3 3 1,0 1 0,0 3-1,0-1 0,0-1 12,0-2-7,0-2-1,0-3-4,0-1 5,0-1-4,0 3-1,0-1 0,0 0 0,0 1 2,0 0-2,0-1 0,0 0 0,0-2 4,0 0-4,0 0 0,0-2 2,0-2-1,2-2 1,-1 3-2,4-2 0,-2 0 1,0 1-1,1-3 0,2 2 2,-3 0-1,0 2 2,0 1-2,0-2-1,0 0 7,0 0-7,0 0 0,-1-1 3,1-1 0,-2 1-1,2-2-2,0-1 0,-2-1 0,1-1 0,-1-3-1,-1 0-1,0-4 4,0-2-1,0 0 0,0-1-1,0 0 3,0 3-3,0-2 0,0 3-1,0-3 2,0 4 2,0-2-3,0-2 0,0 2-1,0-2 2,-1 3-1,1-1 0,-2 1 2,1 1-3,1 0 1,-2 4 0,1 1 0,1 1 0,0-3-2,0 1 2,0-2 0,0-2 2,0-1-2,0-4 1,0-4-3,0-1 3,0-4-1,0-1 0,0-1 1,0 2-1,0-2 0,0 0 0,0 0 0,0 0 0,0 0 0,0 0 0,0 0 2,0 0-2,0 0 0,6 0 2,3 0-1,3 0 0,10-2 0,-1-5 4,6 1-3,-3-3 1,0 0-3,-2 1-4,0-1-20,-2 2-25,4-4-76,-2 1-105,-4-8 60</inkml:trace>
  <inkml:trace contextRef="#ctx0" brushRef="#br0" timeOffset="6">5678 12643 116,'0'0'47,"0"0"15,0 0 28,0 0 5,0 0 3,0 0 24,0 0-96,-54-14-19,44 12 18,-1 1-25,1-2 5,-5 0-2,3 0-3,-4 1 1,-1 2-2,-1 0 2,2 0 1,-5 0-2,5 2-3,-1 6 1,1 0 2,5 5 0,-1 0-1,2 4-6,4-1 5,3 2-1,3 0-5,0-1 8,0 2-7,0-3-2,6-3 9,7-3 0,1 0-6,-2-6 0,7 1 6,-1-5-3,-3 0 2,9 0-4,-6-2 4,4-7 2,-3-1-6,-2-1 5,-1-1 0,-4 0-2,0-2 2,-4 0 7,-2-3-7,0-1 2,0 0 4,1 1-6,-4 0 1,0 6 4,-3 1 10,0 7 5,0 2 5,0 1-5,0 0-6,0 0-14,0 3-7,3 15-6,6 3 13,3 3 2,0-4-2,4-1 0,2-1-4,6-3-2,6-1-3,3-4-31,4-2-37,-1-3-48,4-5-57,-9 0-96</inkml:trace>
  <inkml:trace contextRef="#ctx0" brushRef="#br0" timeOffset="7">7225 12475 137,'0'0'101,"0"0"-54,0 0 19,0 0 44,0 0-83,0 0 12,-52-26-15,41 26 2,-2 0-10,1 0-15,-6 11-1,0 7 0,2 5-4,2 3 2,4 2-4,4 1 1,6-1 4,0-2-3,0-3-2,5-4 3,9-4-1,3-3 4,2-1-3,3-5 1,0-3 1,1-2 0,3-1-26,0 0 27,3-6 0,-5-6 1,-2 1 2,-7-3 3,-6-2 11,-6 0 18,0-2 7,-3-3-22,0 0-4,-3-2-6,-6 4-5,-6-1-1,0 2-3,-1 6-1,-1 2-1,1 5-10,2 4-13,1 1-44,3 0-86,2 0-192</inkml:trace>
  <inkml:trace contextRef="#ctx0" brushRef="#br0" timeOffset="8">8635 12414 176,'0'0'86,"0"0"-18,0 0 25,0 0 0,0 0-41,0 0-17,-92-18-8,75 22-8,1 13-10,2 5-9,-2 6-7,10 3 6,1 4 0,5-4-2,0 1-4,2-5 5,10-2 1,6-4 0,1-1 1,2-5-1,3-6 1,4-4 9,-1-4 1,1-1 1,1 0 5,-4-13-7,-4-5 1,-5-3 2,-5 0-5,-7-3 15,-4-2-18,0 2 19,0 0-10,-10 0-13,-8 1 5,-2 0-5,3 7-2,0 3-19,2 3-23,5 7-19,1 2-139,3-1-183</inkml:trace>
  <inkml:trace contextRef="#ctx0" brushRef="#br0" timeOffset="9">9852 12346 306,'0'0'96,"0"0"-18,0 0-14,0 0-12,0 0-39,0 0-12,-88 32-1,76-7 0,1 4 4,0 4 6,5 0-3,3 2 0,3-2-3,0-3 2,3-3 1,14-3-7,5-3 2,3-4 0,2-5-1,-3-5 23,3-5-18,0-2 10,-2 0-3,0-11-6,-1-7 6,-7-5-5,-3-4-6,-6-1 13,-8-2-15,0 0 9,0 0 1,-16 1-10,-4 3 5,-4 5-5,1 3-4,-1 4-22,6 6-21,3 5-91,4 3-133</inkml:trace>
  <inkml:trace contextRef="#ctx0" brushRef="#br0" timeOffset="10">11141 12366 195,'0'0'125,"0"0"3,0 0-32,0 0-10,0 0-58,0 0-8,-47-22-3,41 22-13,-2 17-4,-2 12 0,1 5-3,3 4 0,3 1 3,3-1 0,0-5-5,0-4 5,7-7 0,4-2 0,5-7 0,-1-2-1,5-6 2,-3-3 6,1-2 10,3 0-2,0-13 5,-1-8-11,-1-4-7,-6 0 5,-2 1-3,-7-2-2,-4 0 5,0 0-6,-3 0 0,-12 2-1,-3 1 0,-1 5-8,1 1-23,5 7 0,1 7-29,1 3-94,2 0-212</inkml:trace>
  <inkml:trace contextRef="#ctx0" brushRef="#br0" timeOffset="11">12502 12243 283,'0'0'100,"0"0"-15,0 0-32,0 0 23,0 0-41,0 0-9,-69-26-12,58 26 8,-3 6-22,5 7 0,-3 5 0,5 8-4,1 4 0,3 6 3,3 3-3,0-1 3,0-2-1,0-7 2,4-5 1,8-3-1,3-6-1,0-2 1,3-2 1,-3-7 15,3-2-7,-3-2 9,4 0-2,0-14-4,-2-8-4,-1-4 1,-5-4-7,-5-5 5,-5 2-7,-1 0 0,0 3-9,-4 3-4,-13 4-5,-2 5-10,-5 6-25,-1 6-29,1 6-59,0 0-56</inkml:trace>
  <inkml:trace contextRef="#ctx0" brushRef="#br0" timeOffset="12">13609 12242 72,'0'0'113,"0"0"-51,0 0-11,0 0 42,0 0-30,0 0-10,0-48-1,0 42 3,-2 1-6,-2 4-11,-5 1-15,-1 0 2,-2 0-25,-5 15-4,1 6 4,0 2-1,3 5-1,3 2 0,3 2-2,5-1 2,2-2 0,0-3 1,3-4-1,12-4 4,2-3-4,2-4 0,-1-3 2,3-6 0,-1-2 2,2 0-2,4-7 10,1-9-5,0-7-1,-3-1-2,-9-2-2,-3-1 8,-8 0-6,-4 0-2,0-2 4,0 4-4,-11 2 3,-5 5-3,-1 1 1,0 7-6,-2 4-20,2 3-17,-1 3-101,3 0-98,-1 0-53</inkml:trace>
  <inkml:trace contextRef="#ctx0" brushRef="#br0" timeOffset="13">15332 12224 188,'0'0'114,"0"0"-15,0 0-8,0 0 6,0 0-27,0 0-40,-43-28-10,33 28-12,-1 0-6,-5 0-2,1 10 0,-3 4 2,0 2 0,-1 2-2,-2 3 0,1 2 0,-1 2-1,4 3 0,5 0-1,5 1 0,6-4-5,1 1 4,0-5-5,11-2 8,8-4 2,8-4-2,5-5-4,7-4 4,2-2 3,2 0-3,-1-12-26,-6-2-65,-7 0-105,-9 4-191</inkml:trace>
  <inkml:trace contextRef="#ctx0" brushRef="#br0" timeOffset="14">5814 13505 6,'0'0'91,"0"0"-40,0 0 18,0 0-4,0 0-1,0 0-39,-63 2 0,51 6 2,2 2-11,-1 3-8,4 4-6,1 4-2,1 4 0,4 3-1,1 0 2,0 1-5,0-5 4,6-3-11,12-5 9,0-3 2,1-6-3,5-3 3,-2-2 0,-1-2 7,-3 0-6,0-3 20,0-11 3,-3 0 2,3-5-6,-5 0-8,-1-1 23,-9 1 43,0-2-46,-3 3-2,0 1-11,-6 2-1,-10 1-1,-1 1-5,-2 2-7,-2 4-5,3 1-3,-3 4-27,3 2-36,3 0-95,2 2-118</inkml:trace>
  <inkml:trace contextRef="#ctx0" brushRef="#br0" timeOffset="15">7392 13260 404,'0'0'94,"0"0"-9,0 0-25,0 0-29,0 0-31,0 0-4,8 19-7,0 11 11,0 8 1,1 2 21,2 1-9,-3-2-4,1-1-6,-1-2 0,-2-3 2,4-2-5,-4-5 2,-1 0-1,-1-3-1,-1-4-23,-1-2-77,-2-8-88,0-6-102</inkml:trace>
  <inkml:trace contextRef="#ctx0" brushRef="#br0" timeOffset="16">8805 13232 207,'0'0'100,"0"0"-44,0 0 14,0 0 16,0 0-20,0 0-37,-57-25-7,45 25-21,1 7-1,0 11 0,2 11 0,0 8-1,2 6 0,2 2 2,4-1-3,1-7 2,0-5-2,4-8-3,11-4 3,0-7-2,4-2 4,-1-5 0,0-3 7,-3-3 9,0 0 7,-3-3-3,1-14-5,-4-3 2,-1-3 0,-5-3-13,0-3 9,-3-2-10,0-4-3,0 2 2,-8 1-2,-4 5-3,-2 6-28,-2 6-27,3 6-12,3 6-63,-1 3-180</inkml:trace>
  <inkml:trace contextRef="#ctx0" brushRef="#br0" timeOffset="17">10158 13172 219,'0'0'117,"0"0"-19,0 0 15,0 0-75,0 0-14,0 0-24,-91 28-3,78-4 0,2 7-5,2 7 8,2 1-1,1 0 2,6-5-2,0-3-1,0-7-1,10-3-1,4-5-1,4 0 2,0-4 2,1-3 2,5-5 5,-3-3-3,7-1 31,-1-3-11,-2-13-6,-2-4-4,-8-1-1,-4-3-4,-8-1 15,-3-3-10,0 2 2,0-2-13,-13 3-1,-2 1 8,-3 4-8,0 4-2,2 3-2,1 5-35,3 2-35,2 4-122,2 2-189</inkml:trace>
  <inkml:trace contextRef="#ctx0" brushRef="#br0" timeOffset="18">11501 13166 29,'0'0'258,"0"0"-160,0 0-77,0 0 28,0 0-13,-90-1-5,80 16-6,1 8-24,0 5 3,0 5 0,6 1 12,3-3-2,0-4-14,0-3 2,16-4-2,1-5 0,5-5 1,2-2 3,1-7 10,0-1 7,-2 0 0,0 0-4,-8-11-10,-2-2 0,-5-2 16,-4-3-7,-2-4 15,-2-6-16,0 1-5,0-3-4,-8 2-6,-4 0-5,-4 4 5,2 3-47,1 5-23,1 4-40,3 4-105,-1 7-119</inkml:trace>
  <inkml:trace contextRef="#ctx0" brushRef="#br0" timeOffset="19">12808 13123 201,'0'0'110,"0"0"6,0 0-88,0 0 25,0 0-3,0 0-8,-81-2-21,72 19-20,2 6-1,1 6-1,0 5 1,5 3 7,1-2-7,0-5 0,0-3-5,10-7 3,2-4 2,0-5-1,7-4 1,-1-4-2,3-3 5,3 0 0,1-5 4,-1-11-3,-6-2-3,-5-3-1,-7-3 1,-4-3 12,-2 0-8,0-2-3,-9 2 7,-6-2 4,-2 4 3,-5 4-3,1 4-13,-2 10-18,3 3-45,-1 4-88,3 0-158</inkml:trace>
  <inkml:trace contextRef="#ctx0" brushRef="#br0" timeOffset="20">13883 13034 136,'0'0'92,"0"0"-26,0 0 0,0 0-45,0 0-2,0 0 9,-65 6-8,55 9-7,1 6 7,1 8-3,0 4-7,1 0-2,4 1 1,3-2-8,0-3 0,0-5 1,0-3 3,12-5-4,2-4 4,2-4-3,-1-5 3,1-3 11,2 0 23,1-3-11,4-14-7,-2-4-12,-3 0 5,-6 0-10,-5 0 3,-7-1 4,0-2-1,-1-4-5,-14 0-5,-5-3 0,2 2 5,-2-2-5,2 1 0,3 6 0,3 4-5,3 7-33,4 10-42,4 3-78,1 0-103</inkml:trace>
  <inkml:trace contextRef="#ctx0" brushRef="#br0" timeOffset="21">15280 13034 134,'0'0'83,"0"0"6,0 0-19,0 0 13,0 0 5,0 0-31,-36-56-20,30 53 10,2 2-8,-2 1-19,0 0-15,-2 19-5,-2 10-2,0 7-1,2 3 2,4-3-1,2-1-2,2-7 1,0-2 2,5-6 1,9-4 0,1-2 0,5-5-2,-4-3 2,2-6 8,-3 0-1,1 0 1,1-11 4,-1-8-10,-1-4 6,0-4-7,-6 0 0,-6-2 5,-3-1-2,0 0-4,-1 2 0,-13-1 0,-2 5 4,1 4-4,-2 5 0,2 1-2,1 7-26,-2 3-25,-3 2-127,0 2-192</inkml:trace>
  <inkml:trace contextRef="#ctx0" brushRef="#br0" timeOffset="22">6039 14584 131,'0'0'140,"0"0"-71,0 0 30,0 0-42,0 0-2,0 0-31,0 0-10,-52-19 21,41 19-31,2 0 2,-1 0 4,-2 9-8,1 6 0,-3 5-2,0 5-3,1 2 1,1 3 2,4 0-4,4 0 2,4-3 0,0-2 2,0-4-8,12-6-4,3-2 11,6-4-4,1-4 4,3-5 0,-2 0 2,2 0 0,-1-9 19,-2-6-7,-5-2 8,2-1-12,-8 0 3,-4 0-2,-1-2-2,-5-1 17,-1-1-16,0-4-4,-4-1-1,-9 2-2,-1-1-1,-1 1-2,3 5 0,5 1-1,1 6-62,5 4-94,-1 3-172</inkml:trace>
  <inkml:trace contextRef="#ctx0" brushRef="#br0" timeOffset="23">7644 14316 300,'0'0'133,"0"0"-96,0 0 67,0 0-37,0 0-57,-86-1-10,72 17-2,2 9 2,2 6-4,4 5-2,3 5 4,3-1 1,0-2-4,0-5 3,6-6-4,10-4-6,2-7 10,6-5-5,3-4 2,1-7 5,1 0 9,2-6 2,-3-12-6,-1-3-3,-6-3 4,-8 0-6,-8 0 0,-5-1 11,0-1 1,0 0-5,-15 1 8,-1 1-9,-4-1-6,2 6-11,-1 1-43,3 6-34,1 4-140</inkml:trace>
  <inkml:trace contextRef="#ctx0" brushRef="#br0" timeOffset="24">8907 14124 289,'0'0'134,"0"0"-66,0 0 20,0 0-45,0 0-43,0 0 0,17 78 8,-9-33 31,-2-4-14,-3-4-4,0-2 1,4-7-18,-4 3-3,2-3-1,1 0 4,-2 1-4,1-1 0,2-1-34,-1-3-36,-3-8-140,5-8-133</inkml:trace>
  <inkml:trace contextRef="#ctx0" brushRef="#br0" timeOffset="25">10478 14133 132,'0'0'113,"0"0"-39,0 0-29,0 0 38,0 0-44,0 0-13,-74-14 13,63 14-18,0 0-4,-1 12-10,-1 8-6,2 8 2,4 7-3,-2 2-4,6 1 4,3-3 3,0-3 5,0-7-8,13-5 1,1-5 0,5-7-1,5-1 0,0-7 11,7 0 12,2 0-6,1-17 2,-3-4-13,-3-3 6,-9-2-9,-7-1 0,-6-1 5,-6 1-3,0-4-2,-9 0 2,-5 1-3,-5 1-4,-1 5-1,0 7-24,-1 7-9,4 6-39,1 4-63,4 0-153</inkml:trace>
  <inkml:trace contextRef="#ctx0" brushRef="#br0" timeOffset="26">11620 14011 286,'0'0'99,"0"0"-34,0 0 25,0 0-9,0 0-29,0 0-33,-61-26-3,54 26-13,1 11-3,0 11 0,3 13-7,1 6 7,2 3 0,0 1 2,0-5-4,0-5-1,3-8 3,8-5 0,1-5-2,4-5 0,3-3 4,-2-6 0,2-3 3,2 0 7,3-9 7,0-14-18,-2-4 3,-4-4 3,-6-2-4,-9-1 1,-3-1 0,0 4-4,-6 1 2,-10 5-2,-5 0 0,1 7 0,-2 3-16,4 3-6,3 6-10,2 6-37,4 0-100,1 0-93</inkml:trace>
  <inkml:trace contextRef="#ctx0" brushRef="#br0" timeOffset="27">12924 14009 179,'0'0'101,"0"0"-50,0 0 19,0 0 34,0 0-6,0 0-56,-12-55-3,5 55 14,1 0-49,-6 0-4,2 10 0,-1 14-4,1 8 4,2 7-1,5 3 1,3-1-2,0-5 1,0-5-1,11-7 1,2-6-3,8-2 4,-5-7 1,4-5 1,-2-4 0,1 0 7,3 0 6,-1-18 1,0-8-14,-6-5 8,0-4-5,-9-1-1,-4 1-1,-2 4-3,0 2 0,-16 5 0,-6 3 0,-5 5-4,1 2-14,0 7-8,5 4 2,2 3-56,5 0-63,4 3-39,7 5-50</inkml:trace>
  <inkml:trace contextRef="#ctx0" brushRef="#br0" timeOffset="28">13966 13962 81,'0'0'188,"0"0"-43,0 0-8,0 0-45,0 0-35,0 0-24,-72-25-22,68 25-11,-3 12 0,3 12-8,-2 9 8,5 3 0,1 0-3,0-2 2,0-4-2,7-3 3,5-9-4,3-1-2,-2-7 6,5-4 2,-1-4 0,0-2 23,0 0-15,1-11-5,-3-6 9,-2-4-8,-4-3 0,-7 2 2,-2-4 0,0 0 3,0 0-11,-11 0 0,-4 3-4,-1 2-3,-3 4-26,1 2-13,1 7-32,-2 5-52,7 3-106,1 0-36</inkml:trace>
  <inkml:trace contextRef="#ctx0" brushRef="#br0" timeOffset="29">15379 13835 72,'0'0'158,"0"0"-19,0 0-27,0 0 10,0 0-47,0 0-45,-41-35-15,34 35-15,-3 15 0,0 9-2,1 6-1,3 3 3,2 4-1,1-3 1,3-1-1,0-6 1,0-3-5,13-4 4,1-5 2,7-4 0,1-5 20,1-6-2,3 0 0,0-10-4,1-9-5,-1-5-4,-3 0-2,-5-3-4,-8 1 13,-7 2-11,-3-3 1,-2-2 3,-17 4-6,-5-3 0,-2 6-2,-3 4-20,4 4-5,-1 6-21,3 6-59,-1 2-155</inkml:trace>
  <inkml:trace contextRef="#ctx0" brushRef="#br0" timeOffset="30">6042 15481 42,'0'0'101,"0"0"-21,0 0-28,0 0 42,0 0-43,0 0 11,-64-10-46,58 10-12,3 0 35,-2 0-25,2 0-11,-2 8-3,0 6-5,-1 8 4,3 2-3,3 4 0,0 1 2,0-1 0,0-2-3,12-2-2,3-3 5,0-4 1,4-2 1,0-6-3,1-3 3,4-3 2,-5-3 1,-2 0 2,-3 0-1,-3-3 8,1-9 7,1-5 1,-2-2-7,-2-1-9,-2 0 9,-2 2 29,-5-1-9,0-1 16,0-1-18,-5 0-23,-10 2-4,-3 1 0,-4 4-8,1 5-20,-4 4 1,7 5-41,-3 0-98,7 3-106</inkml:trace>
  <inkml:trace contextRef="#ctx0" brushRef="#br0" timeOffset="31">7774 15265 105,'0'0'235,"0"0"-223,0 0 32,0 0 45,0 0-56,0 0-6,0 0-10,-76 11-6,68 5 2,1 6-13,1 7 0,3 6 0,2-1 0,1 1 0,0-2-4,0-5 3,13-5-3,-1-7-8,7-3-2,-2-4 14,4-6 2,-3-3 7,1 0 5,5-8 26,-3-12-11,0-4-14,-5-3-12,-7-1 8,-6 2-3,-3 0 7,0 2-3,-11 0-4,-9-1 5,-1-1-11,4 4-2,-2 3-5,5 6-38,4 5-71,1 4-79,3 3-184</inkml:trace>
  <inkml:trace contextRef="#ctx0" brushRef="#br0" timeOffset="32">9196 15095 111,'0'0'119,"0"0"-35,0 0-73,0 0 28,0 0-27,0 0 14,-49 16-19,41 4 3,-2 2 12,5 7 9,2-1-14,3 2-6,0-1-6,0-2 1,5-4-4,11-4-2,-1-5 11,6-3-7,1-6 4,1-5 38,5 0-5,1 0-9,-4-15-22,-1-1-2,-9-4 6,-4-1-4,-3-3 18,-8 2-13,0-2 2,0-1-1,-3 3-10,-9-1-1,-6 1 2,-4 1-7,-3 3 0,0 2-3,2 8 0,2 4-13,6 4-14,3 0-54,3 4-93,6 6-165</inkml:trace>
  <inkml:trace contextRef="#ctx0" brushRef="#br0" timeOffset="33">10728 14917 57,'0'0'110,"0"0"-25,0 0 19,0 0 2,0 0-17,0 0-23,-13-5-38,10 14-27,1 14-1,1 6 16,1 3 16,0 3 1,0 1-16,0-2-1,0-5-1,0-1-15,1-4 1,8 0-1,-1-3 2,3 1-1,-3 1-1,1-3-29,1-2 10,-1-8-108,2-7-133,4-3-84</inkml:trace>
  <inkml:trace contextRef="#ctx0" brushRef="#br0" timeOffset="34">12083 14898 122,'0'0'128,"0"0"-14,0 0 9,0 0-41,0 0-7,0 0-16,-48-25-39,43 23 5,-2 2-11,1 0-4,-1 0-5,-1 0-5,-2 5-1,-2 8 0,3 9-1,-3 7-2,5 4 4,-1-1-2,8 3-1,0-6 3,0-3-6,3-7 6,14-4-4,2-5-1,3-5 5,5-3 0,1-2 1,4 0 3,-1-14 4,-3-2-7,-7-4 1,-4-1 8,-8-3-8,-6 0-1,-3 0 6,0 0-6,-5-4-2,-10 4-1,-3 2-35,-1 2-17,-1 5-69,1 5-80,0 7-20</inkml:trace>
  <inkml:trace contextRef="#ctx0" brushRef="#br0" timeOffset="35">13182 14857 91,'0'0'128,"0"0"-21,0 0-3,0 0-25,0 0-1,0 0-27,-42-35-20,35 35-7,0 0 9,-2 0-10,-3 17-23,-2 8 0,2 7-1,2 2 1,4-1-1,5-2 0,1-7-3,0-5 1,6-3 1,8-5 1,3-3 1,4-6 1,4-2 14,3 0-3,2-14-5,0-4-2,-3-2-2,-9 1-3,-3-2 5,-6 0-2,-6-3 3,-2-2-6,-1-1 0,0 0 4,-9-1-4,-7 3 0,-4 4-1,-2 4-1,4 7-25,2 5-6,-1 5-7,5 0-68,1 11-89,6 4-49</inkml:trace>
  <inkml:trace contextRef="#ctx0" brushRef="#br0" timeOffset="36">14330 14846 79,'0'0'128,"0"0"-29,0 0 19,0 0-21,0 0-9,0 0-27,-30-54-16,19 52-4,-2 1-13,1 1-10,-2 0-18,1 9-2,1 14-4,-2 4 6,3 4-3,2 1 3,4-2 0,5-5 0,0-2-3,0-5 3,6-3-4,8-4 4,2-2 0,1-6 0,4-2 1,-1-1 10,3 0 1,-1-9-8,-1-9 9,-1-1-12,-4-5 2,-7-1 4,-8 0-6,-1-1 5,0-1-6,-7 2-3,-10 2 1,-2 4-24,-2 3-1,0 8-10,2 6-46,0 2-83,3 0-158</inkml:trace>
  <inkml:trace contextRef="#ctx0" brushRef="#br0" timeOffset="37">15534 14698 91,'0'0'158,"0"0"-10,0 0-49,0 0 2,0 0-47,0 0-24,-30-19 16,27 19-25,-2 0 8,-1 0-13,-3 0-16,-4 16-6,1 7 5,-1 6 1,2 1-1,4 3 1,1 0-1,6-5-2,0-1 3,0-6-4,7-5 3,8-3 0,5-3 1,3-3 3,6-7 7,2 0 5,5 0-8,0-10-5,-3-5 4,-7-4-5,-5-2 0,-7-1 6,-7-2-5,-4-3 6,-3 3-8,0-2 0,-3 2 3,-12 1-3,-6 2-1,-1 3-19,1 4-8,-3 6 5,-1 3-22,-2 5-50,-3 0-106,-3 0-145</inkml:trace>
  <inkml:trace contextRef="#ctx0" brushRef="#br0" timeOffset="38">6172 16255 117,'0'0'99,"0"0"-47,0 0 31,0 0-4,0 0-31,0 0-5,-60-6-18,53 6-13,-1 0 4,-1 5 18,-1 3-28,4 7-6,-2 3 0,2 5-4,2 3 1,1 1 3,3 2 0,0-2 0,0-2-4,10-2 0,4-7 4,2-2-2,-1-5 2,3-4 0,-3-4 2,0-1 6,-2 0 24,4-6-15,-2-11 5,1-2-11,-2-2-5,-3-1-1,-5 3 3,-3 1-6,-3 0 19,0-2 0,-1 1-19,-14-2 5,-3-1-7,2 1 0,-1 2-3,1 2 3,2 2-14,3 3-23,0 6-25,5 3-61,0 3-106</inkml:trace>
  <inkml:trace contextRef="#ctx0" brushRef="#br0" timeOffset="39">7722 16083 182,'0'0'79,"0"0"4,0 0 14,0 0-22,0 0-42,0 0-21,-55-15-12,49 20 0,1 11-1,-2 7-1,2 4 2,4 5 3,1 1-3,0-2 4,0 0-2,0-6-2,3-4 0,10-4 0,1-4-4,0-2 3,5-5 1,-2-1 0,0-5 3,2 0 21,0 0-4,1-10-9,-2-3 3,-3-4-11,-2 1 5,-5-5 7,-4-4-5,-4-2 10,0-3-2,0 2-12,-6-1 2,-7 5-4,-4 4-4,-2 4 8,-1 4-5,1 4-3,-3 5-6,7 3-30,-1 0-74,5 6-126,5 2-83</inkml:trace>
  <inkml:trace contextRef="#ctx0" brushRef="#br0" timeOffset="40">9520 15904 149,'0'0'124,"0"0"-3,0 0-4,0 0-43,0 0-13,0 0-8,-66-6-34,55 24-15,-3 11-1,2 6-2,0 5 3,6-1-4,3-1 2,3-5-4,0-4-1,6-6-2,9-1 5,1-7-1,2-4 1,0-6 0,0-5 2,-2 0 5,4 0-4,-1-10 5,-1-10 3,1-4-8,-1-4 4,-4-4-2,-5-1-4,-6 2 10,-3-3-11,0 4 4,-15 1-4,-8 6 2,0 5-4,0 4-16,4 5-6,5 2 6,4 5-77,4 2-113,4 0-84</inkml:trace>
  <inkml:trace contextRef="#ctx0" brushRef="#br0" timeOffset="41">11040 15776 208,'0'0'134,"0"0"-29,0 0-1,0 0-19,-79-15-15,67 15-34,-1 2-24,2 16-12,-2 9 3,4 8-6,3 2 3,4-1-4,2-1 1,0-5-2,11-5 0,6-2 5,2-6-3,-2-5 3,4-3 0,-3-5 0,0-2 4,0-2-2,1 0 7,4-8 0,-2-8-5,-2-8 5,2-2-9,-6-3 0,-6-2 10,-5-1-6,-4 0-2,0 1-1,-9 1 0,-6 5 3,-4 0-4,-2 6-1,3 2 0,2 8-26,2 5-6,7 4-45,0 0-168</inkml:trace>
  <inkml:trace contextRef="#ctx0" brushRef="#br0" timeOffset="42">12266 15611 236,'0'0'129,"0"0"1,0 0-4,0 0-43,0 0-49,0 0-34,-9 10-7,9 23 7,2 11 0,2 4 22,-2-1-12,-1-4 2,1-5-2,5-6-9,-1-5 0,0-5-1,-1-2 5,1-4-5,1-2 0,-3-5-1,1-4-14,4-5-44,6 0-86,-2-10-46</inkml:trace>
  <inkml:trace contextRef="#ctx0" brushRef="#br0" timeOffset="43">13221 15631 55,'0'0'256,"0"0"-160,0 0-37,0 0-3,0 0-10,0 0 4,-28-22-27,25 22-4,-2 0-7,-2 18-12,-2 11 1,0 6 0,3 2 2,2 4 0,4-3 6,0-5-8,0-5 2,1-5-3,11-5 1,4-4 5,1-6-6,2-3 6,3-5 18,5 0 1,2-11-2,0-10-15,1-6-6,-4-3 7,-5-3-6,-9 1-1,-7 1 1,-5-1 0,0 4 1,-10 2-4,-9 3 1,-4 7-6,-2 3 3,1 6-12,5 5-9,-2 2-14,3 0-16,5 10-86,5 2-112,5-3-38</inkml:trace>
  <inkml:trace contextRef="#ctx0" brushRef="#br0" timeOffset="44">14156 15587 155,'0'0'73,"0"0"7,0 0 1,0 0 2,0 0-7,0 0-13,-29-35 0,24 35-12,-2 0-36,2 0 0,-2 3-15,-2 11-1,-3 4 0,0 4 2,4 3 0,0 0-1,5 2 0,3 0-6,0 2 6,0-3-1,0-4-5,11-3 6,2-3 5,0-5-4,2 0 0,-3-5 8,6-3-2,-3-1 9,1-2 0,3 0-9,-2-5 5,1-7-12,-5-1 0,-1-1 10,-5-3-9,-2-1 8,-5-3-3,0-1-6,0-2 8,0 0-8,-13-1 0,-4 6-3,-1 1 3,0 5-1,-1 3-10,2 6-10,0 4 0,2 0-10,1 0-21,7 0-78,1 5-105,4 0-109</inkml:trace>
  <inkml:trace contextRef="#ctx0" brushRef="#br0" timeOffset="45">15607 15579 124,'0'0'112,"0"0"-42,0 0 9,0 0 23,0 0-34,0 0-16,-18-7-18,10 7-24,-2 11-4,-6 10-6,0 7-1,0 0 1,4 3 0,5-2 0,2-1-3,5-4 3,0-3-3,0-3 1,5-4-7,10-3 8,1-3 1,5-3 0,1-4 17,1-1-1,-2 0 7,1-7-11,2-8 3,-4-4 0,-1 1-9,-3-1 2,-7-1-1,-4-1 8,-4 0 11,-1 0-21,0-2 4,-8 1-7,-6-1 0,0 4-2,-4-1 0,0 5-5,1 3-14,-3 4-41,4 8-28,-2 0-44,-2 0-192</inkml:trace>
  <inkml:trace contextRef="#ctx0" brushRef="#br0" timeOffset="46">6172 16974 216,'0'0'52,"0"0"-32,0 0 43,0 0 1,0 0-11,0 0-40,-6 0-2,1 0 3,-1 2-2,2 1 4,-1 2-1,0-1-10,-3 3 3,2 3-8,1 0 3,-1 5-6,-1 2 4,3 2-2,2 1 1,1 1-2,1-2-3,0-1 5,0 1-2,0-4-2,9-2-6,2-1 7,0-3-4,4-1 4,-3-1-1,0-2 4,3-2 2,-2-2 1,2-1 1,2 0 4,0 0 8,0-9 2,1-1 8,-2-4-18,-4 1-5,0-5 7,-2 0-5,-4 1 9,-3-1 4,-3 3 10,0 0 3,0-2-9,-7 2-6,-6 0 1,-1 0-8,-1-2 0,3 2-7,-4 2 1,5 1-6,-1 5 3,1 3-15,0 3-15,2 1-17,-1 0-98,-1 0-132</inkml:trace>
  <inkml:trace contextRef="#ctx0" brushRef="#br0" timeOffset="47">7944 16791 78,'0'0'57,"0"0"-26,0 0 32,0 0 4,0 0-8,0 0-19,-83-14-16,77 14 19,-2 0-27,2 8-13,-1 7 2,1 3-4,3 4-1,0 6 0,1 1-1,2 3 1,0 0 1,0-1 1,9-3-2,3-6 0,2-4-2,-1-6 1,2-1 1,3-4 2,-3-4 2,1-3 12,-1 0 23,3 0 0,2-13-9,2-5-8,0-3-12,-4-5 0,-3 0 1,-6 1 0,-4-2 15,-5 1-11,0 1-5,0 1-2,-8 2-5,-8 3 2,-4 1-5,-2 3 1,0 4-3,5 4-21,1 7-52,4 0-42,1 0-194</inkml:trace>
  <inkml:trace contextRef="#ctx0" brushRef="#br0" timeOffset="48">9779 16700 162,'0'0'94,"0"0"21,0 0-1,0 0-26,0 0-8,0 0-32,-58-23-33,46 24-15,0 16 0,-4 2 0,8 6-1,1 4 1,2 1-3,5 4 3,0 0-3,0-1 3,5-1-3,5-5-2,5-4 1,0-7 4,3-4-8,-1-6 7,2-6 1,0 0 0,2-5 18,3-16-5,1-7-6,-1-7 1,-4-2-2,-4 1-5,-7 1 10,-7 3-9,-2 4 27,0-1-27,-17 2 0,-5 4 2,-4 4-4,3 4 0,1 5-4,5 5-14,3 3-20,5 2-58,3 2-186</inkml:trace>
  <inkml:trace contextRef="#ctx0" brushRef="#br0" timeOffset="49">11452 16678 97,'0'0'113,"0"0"-57,0 0 17,0 0 16,0 0-17,0 0-33,-63-27-19,51 27 6,-1 0-17,-1 0 4,-1 10 8,2 4-12,0 1 9,2 6-10,2 5 6,0 2-14,5 4 2,2 0 0,2-4-2,0 1 0,0-7-2,9-1 1,4-4 0,4-7 1,1-3 0,4-7 2,4 0 6,4-11 11,1-13-7,4-5-9,-6-2 7,-8 2-8,-8 2 1,-8 1 0,-5 4 8,0-3 0,-12 3-8,-6-2 5,-4 2-15,-1 0 7,2 3-27,3 1-16,6 4-71,2 3-67,1 8-197</inkml:trace>
  <inkml:trace contextRef="#ctx0" brushRef="#br0" timeOffset="50">12596 16417 228,'0'0'129,"0"0"-25,0 0-27,0 0-40,0 0-18,-86-4 10,75 4 5,-2 14-14,4 5-12,1 10-8,4 5 0,2 4-1,2 1 1,0-3-2,5-5 2,7-7-3,2-6 2,0-5-7,2-4 5,1-6 3,1-3 7,1 0 12,2-14-2,1-10-5,-5-4 2,2-8-10,-7-2 5,-3 2-6,-8 1 1,-1 8 2,0 0-6,-13 4 0,-2 4-6,-3 4-13,5 5-12,1 4-18,2 6-41,2 0-63,2 0-129</inkml:trace>
  <inkml:trace contextRef="#ctx0" brushRef="#br0" timeOffset="51">13469 16344 168,'0'0'158,"0"0"-21,0 0 4,0 0-48,0 0-54,0 0-36,-2 27-2,-1 2 9,2 0 9,1 3-4,0-2 1,0-1-11,3-1-1,6 1-3,-3-3 2,1-1-2,-2-2-1,-2-3 2,0-3-6,-2-3-32,5-5-44,1-9-164,3 0-180</inkml:trace>
  <inkml:trace contextRef="#ctx0" brushRef="#br0" timeOffset="52">14406 16425 194,'0'0'120,"0"0"0,0 0-30,0 0 13,0 0-44,0 0-28,-29-30 4,28 30-7,-4 0-7,-5 0-16,0 14-5,-4 8 0,1 8-4,2 5 4,5 4-7,2-3 7,4-3-1,0-4 0,7-8-5,7-4 6,2-6-2,-1-1 2,1-7 1,1-3-1,1 0 0,-2-2 2,2-10-1,-3-5 4,-2-1-5,-4-2 2,-3-5 0,-4-3-2,-2-2 4,0-5-4,-2 3 0,-14 4-1,-5 4-8,-3 6-2,-1 4-6,2 5-30,1 6-55,3 3-64,1 0-130</inkml:trace>
  <inkml:trace contextRef="#ctx0" brushRef="#br0" timeOffset="53">15727 16344 114,'0'0'133,"0"0"-14,0 0-11,0 0-23,0 0-14,0 0-15,-28-20-25,27 20 7,-2 0-26,-3 0-11,-3 3-1,-3 11 1,-3 7-1,3 3 0,0 1-1,5 4-4,2 1 5,4-1 0,1-1-2,0-2-1,1-5-1,11-3 3,6-6-8,4-4 9,2-8 1,6 0 15,3-7 8,0-12-21,1-6 2,-1 1 0,-6-4-5,-5 3 14,-4 1-8,-9-2 2,-6 2 12,-3 2-11,0 1-5,-13 2 2,-8 3-5,-2 0 10,-2 3-11,-4 3 0,0 4 0,0 3-21,0 3-4,0 0-6,4 0-53,-5 6-163,0-1-222</inkml:trace>
  <inkml:trace contextRef="#ctx0" brushRef="#br0" timeOffset="54">6205 17652 155,'0'0'109,"0"0"-50,0 0 18,0 0-63,0 0-4,0 0 29,0 0-3,-9-12-4,9 12 13,-2 0-7,1 0-9,-2 0-16,-3 0 1,-2 0-10,1 3-4,-1 6 0,4 3-4,-2 4 4,0 4-1,0 8 1,5 1-3,1 3 3,0-1-2,0-5 0,0-2-2,10-4 2,-1-5 1,1-2-9,2-5 10,-3-2 0,0-5-4,3-1 4,-3 0 19,6-3 6,1-9 5,1-6-22,-1 0-1,-2 2-3,-4 1 0,-4-1 2,-3 0 3,-3-2 0,0-5 8,0-2-16,0-3 3,-3 6-4,-5 2-1,-3 7-2,-1 4-28,-6 3-17,4 3-63,-2 3-98,1 0-109</inkml:trace>
  <inkml:trace contextRef="#ctx0" brushRef="#br0" timeOffset="55">8019 17551 106,'0'0'124,"0"0"-33,0 0-15,0 0-3,0 0-8,0 0-10,-23-28-30,16 24-1,1 3 25,-3 1-18,3 0-20,-3 0-4,-3 0-7,0 6-4,-1 7 2,2 4 4,1 1-3,1 1 1,3 4 0,3-3-3,3 1 3,0-1-4,0-1 0,3 1-1,9-1 4,6-2-4,3-1 1,0-2 4,1-4-2,6-4 2,-1-1 0,-2-5 3,-3 0 2,-2 0 4,0-11-3,-5-5 7,1-5-11,-1-7 2,-5 3 7,-4 1-7,-6-2 4,0 2-2,0 3-5,-16 2 7,-4 0-6,-3 6-1,-1 1 0,0 3-1,6 3-2,3 2-29,6 0-32,6 4-69,3 0-180</inkml:trace>
  <inkml:trace contextRef="#ctx0" brushRef="#br0" timeOffset="56">9904 17515 168,'0'0'86,"0"0"-25,0 0 16,0 0-16,0 0-14,0 0 0,-35-20-22,32 17-10,0 3 4,1 0 7,-2 0-13,-1 0 0,-2 0-13,-2 0-2,2 5 1,-4 4-1,5 4 2,-1 4 2,4 2-2,1 6-5,2 0 0,0 2 3,0-2 1,12-4 0,-3 0-3,6-8-2,-2-3-2,1-2 8,1-6 7,0-2 4,2 0 15,0-8-3,4-9-6,0-1-8,-5-1-1,-3 4-5,-8 1 4,-2 2 19,-3-1 10,0-4-23,-3 1-12,-10-1 5,-1-1-6,-5 3 0,5 1 0,-2 2-6,1 2-9,7 4-33,3 1-29,2 5-117,1 0-182</inkml:trace>
  <inkml:trace contextRef="#ctx0" brushRef="#br0" timeOffset="57">11489 17474 103,'0'0'94,"0"0"-15,0 0 45,0 0-45,0 0-38,0 0 8,2-28-8,-2 26-5,0 2 2,0 0-16,0 0-7,0 0 1,0 0 5,0 0-11,-8 0-10,0 0 0,-3 2-4,0 6 4,-2 6 0,5 3-2,1 5 1,1 2-2,4 2 3,2 1-1,0-2-3,0-2 1,2 0 2,8-5 0,1-3-8,5-4 9,2-7-3,-1-3 3,0-1 3,1 0-1,0-3 1,0-9 5,0-2-8,-6 0 1,0-1 0,-5 1-1,-4 1 13,-1-4-7,-2-1 0,0-3 4,-2-3-8,-8-2 0,-3-1-2,-1-2 0,-1 5-5,2 5 0,1 4-24,0 7-13,3 4-80,1 4-98,1 0-68</inkml:trace>
  <inkml:trace contextRef="#ctx0" brushRef="#br0" timeOffset="58">12671 17256 10,'0'0'182,"0"0"-88,0 0-2,0 0-9,0 0-15,0 0-31,0 0 13,0-14-4,0 13-5,-2-1-18,-2 1-2,-1-1-8,2 2 7,-3-1-20,0 1 1,-3 0-1,2 0 2,-2 0-4,-1 0 2,1 4 0,-2 9-2,3 0 2,-2 5-3,3 3 3,2 5 0,2 1-4,3 2 3,0-1-2,0-3-3,5 0 5,8-4 0,2-3-5,2-5 4,0-4 0,3-3 2,-2-3 0,-1-3 4,0 0-3,-1 0 11,-1-6 4,2-7-11,-2-5 1,-1-5-5,-1-2 1,-4-3 3,-4 1-4,-2 1 0,-3-1 5,0 2-6,-8 3 0,-9 1 0,-5 4 0,-2 3 0,4 4-6,0 2-7,-1 2-11,3 6-16,1 0-74,4 0-108,2 5-143</inkml:trace>
  <inkml:trace contextRef="#ctx0" brushRef="#br0" timeOffset="59">13670 17143 203,'0'0'114,"0"0"-46,0 0 16,0 0 6,0 0-11,0 0-35,-24-25-4,17 25-30,-1 0-4,0 0-6,-1 10 0,-1 8-1,0 6-2,1 5 2,3 2 1,2 2 0,4-2-2,0-6 0,0-3-2,0-4 2,4-4 1,7-1-6,0-6 7,3-4 0,2-3 1,2 0 9,6-10 0,3-12 4,-2-2-14,-5 0 0,-4 0 3,-7 0-3,-6 1 2,-3 1-2,0-1 0,-10 2 1,-8 2-1,3 1-9,-3 4-1,1 2-17,1 4-19,3 5-44,-1 2-37,4 1-102</inkml:trace>
  <inkml:trace contextRef="#ctx0" brushRef="#br0" timeOffset="60">14697 16992 55,'0'0'50,"0"0"-6,0 0 17,0 0 43,0 0-2,0 0-24,-21-13-2,21 13-15,-3 0-26,3 0-13,0 0-6,0 0-16,0 0-3,0 10 2,0 9 0,0 3-1,0 7 2,0 4 0,6 1 4,-3 3 2,0-3 1,-2 1-2,1-4-3,1 0 0,0-5-2,0-3 2,1 0 0,-1-5 1,3-3-4,-3-3 1,3-8-42,2-4-113,-1 0-161</inkml:trace>
  <inkml:trace contextRef="#ctx0" brushRef="#br0" timeOffset="61">15726 17083 23,'0'0'125,"0"0"-43,0 0 11,0 0-26,0 0 32,0 0-25,-19-17-16,17 17-23,-1 0-19,0 0-1,-3 0-10,-3 2-3,0 10-4,0 1-1,-1 4 3,3 2 0,2 2 0,0 4 0,4-4-3,1 3 6,0-3-6,0-2 2,8-2 1,8-2-1,2-1 1,4-1 0,2-2 4,0-5 2,-2-2 2,-2-3-3,-5-1 2,1 0 17,1-1-10,2-19 14,3-3-10,-2-8-13,-1-5 2,-7 2-4,-5-1-3,-5 5 7,-2 1-3,0 6-3,-12-2 1,-2 6-1,-2 4-1,1 3 0,-3 4-4,0 2 4,-1 3-19,0 3 3,2 0-10,-2 0-33,2 0-86,-2 0-150</inkml:trace>
  <inkml:trace contextRef="#ctx0" brushRef="#br0" timeOffset="62">6591 18197 113,'0'0'104,"0"0"-103,0 0 6,0 0-4,0 0 30,0 0 5,-14-7-19,14 3-3,0 1-16,0-3-32,5-3-60,12-5-38</inkml:trace>
  <inkml:trace contextRef="#ctx0" brushRef="#br0" timeOffset="63">6200 18074 217,'0'0'114,"0"0"-15,0 0-22,0 0 22,0 0-36,0 0-45,-1-5-18,1 5-2,0 15-16,10 7 18,5 5 5,0 1 9,-3-3-5,-3-4-8,1-3 9,1 0-9,-4-1-1,-1 1 11,1 0-10,-1-3 1,-1 0 3,-2-4-5,0-6 4,-3 0-4,3-3 1,-1-2 0,-2 0-1,0 0 0,0 0 7,0 0-4,0 0 2,1 0 1,-1 0 1,0 0 19,0 0-14,0 0 2,0-2 5,0-11-10,2-4-9,2-4 0,3 0 2,4 2-5,2 2 2,-1 0 0,-1 5-2,-1 5 3,-1 1-3,3 1 3,3 2-4,-2 3 2,4 0 1,-2 0-3,1 0 3,-4 9-1,3 5 1,-5-1-1,-1 1 4,-4-4-2,2 1 0,-4-4 0,-3 3-2,0-5 4,0 0 2,0 0 1,0-1 4,-3 2 9,-7 3-18,-4-3 5,-2 1-1,-2 3-4,-1-3-10,-2 4-12,6-5-4,-3 1-15,6-2-52,3-5-78,3 0-79</inkml:trace>
  <inkml:trace contextRef="#ctx0" brushRef="#br0" timeOffset="64">6243 18013 36,'0'0'48,"0"0"-8,0 0 25,0 0-3,0 0-2,0 0-1,-1-9-3,1 9-23,0 0-1,0 0 18,0 0-8,0 0-19,0 0-16,0 0 5,0 0-12,0 0-1,0 7 1,0 6 6,0 2-5,0 4-1,0 1 1,4 7-1,2-2 2,0 4 0,-1-1 0,2 3 16,-4-9-10,0 1 0,2-5-5,-2-4-3,0-3 3,0-1-3,-2-6 0,1-1 0,-2-3 0,0 0 0,0 0 0,0 0 2,0 0-2,0 0 14,0-3-6,0-1-3,0-1-5,0-1 0,0 0 0,0-1-7,0-1-6,0 2-4,0 2 5,1 0 10,-1 4 2,0 0 0,0 0 0,0 0-11,0 0 7,0 0-1,0 0-6,2 0 8,-1 0-6,3 2 9,-2 3 2,-1-1-1,1 2-1,-1-3 0,-1 2 0,2-2 4,-2-1-4,3 1 0,-3 2-19,0-2-102,0-3-80</inkml:trace>
  <inkml:trace contextRef="#ctx0" brushRef="#br0" timeOffset="65">8278 18120 181,'0'0'125,"0"0"-53,0 0 30,0 0-21,0 0-21,0 0-28,-19-33-16,16 31 0,0 1-5,3 1 10,-3 0 1,-2 0 10,-1 0-32,-2 0 1,-1 0 4,-5 0-5,2 0-1,-3 0 1,1 0 0,-3 4 3,-1 4-3,-1 1 0,5-3-2,1 3 3,1 1-2,3 3-1,3 2-4,4 4 2,2 5 2,0 3-4,8-1 5,7 1-5,3-6 3,-3-2 3,6 1-2,-2-8-1,-1 0 5,1-4-2,-5-5 1,5-3-1,0 0 0,3-6-1,3-12 2,0-8 6,-3-1-6,-6 2-1,-5 3 4,-9 1 2,-2 3 4,0-3 15,-6-2-19,-9 2 2,-1 3-8,1 3-1,-3 1-1,6 4-14,-3 3-35,3 7-75,0 0-190</inkml:trace>
  <inkml:trace contextRef="#ctx0" brushRef="#br0" timeOffset="66">10039 17947 134,'0'0'103,"0"0"-20,0 0 21,0 0-25,0 0-9,0 0-28,-51-6 5,45 6-31,0 0-9,0 1-7,-4 19-1,4 4 1,0 4-4,3 6 6,3-1-4,0 1-1,0-4 3,0-3-4,1-2 4,8-7-4,5-2 4,-2-4 0,2-3-2,0-1 2,4-8 0,0 0 11,3 0-4,1-8 2,1-5-2,-1-5-7,-3-2 10,-4 1-5,-6-2 2,-2 0 9,-7-2-1,0 0 6,0-1-16,-11 2-2,-6-1 1,-4 1-4,-2-4-8,1 5-17,2 4-28,2 7-46,7 7-67,4 3-71</inkml:trace>
  <inkml:trace contextRef="#ctx0" brushRef="#br0" timeOffset="67">11676 17924 337,'0'0'90,"0"0"-17,0 0-4,0 0-10,0 0-23,0 0-15,-47-23-5,40 23 19,2 0-33,-4 2-2,0 14 0,-2 9 0,0 3 0,3 3 0,4-2 0,0 5-2,4-4-1,0 0 2,0-8 0,1-4-5,9-2 5,1-4-4,-2-5 5,4-1-1,-1-6 1,6 0 0,-1-6 13,5-9-6,-3-6 1,-2 0-7,-4 0 1,-5 3 5,-8-3-6,0 0 6,0 0 5,-3 1-8,-12-1 0,4 0-4,-5 1 0,1-1-3,-1 1 3,2 2-34,4 5-26,-1 4-115,7 5-144</inkml:trace>
  <inkml:trace contextRef="#ctx0" brushRef="#br0" timeOffset="68">12944 17919 195,'0'0'82,"0"0"-16,0 0 30,0 0-14,0 0-6,0 0-14,-23-31-28,14 30 4,0-4-28,0 2 1,-2 1-5,2 2-6,-2 0 3,-2 0-3,1 0 0,-3 11-4,3 9 4,-2 1-2,0 4-3,1 2 5,5 2-3,3-2 2,4-1-5,1 1 6,0-2-6,6-5 3,7-2 1,1-7-1,3-6 0,0-2 3,7-3 0,-2 0 2,2-7-1,-3-8 3,1-2-4,-4-1 3,-6 4 1,-4-3-3,-2-1 3,-1-3 11,0-5-7,-2-1-1,-3-2-4,0 1-3,-5 2 8,-8 4-8,-2 4-2,2 5-4,1 8-30,0 3-26,0 2-89,1 0-177</inkml:trace>
  <inkml:trace contextRef="#ctx0" brushRef="#br0" timeOffset="69">13824 17808 193,'0'0'118,"0"0"-14,0 0-21,0 0-29,0 0 1,0 0-23,-30-22-5,25 20 8,1 2-17,-5 0-13,2 2-5,-4 14 1,-2 5-2,2 4 0,1 2 1,3 1-2,4 4 0,3-4 1,0 2-1,0-2-2,7-7 2,3-3 2,2-4-1,5-1-1,1-4 2,3-3 0,1-6 0,-4 0 0,4 0 0,-3-14 0,-3-4 0,-3 0 2,-6-2-1,-2 1 1,-5-1 2,0-1-3,0-1 14,-6-5-9,-7-2-5,-4 1 0,2 0-1,0 3 0,-1 7-10,1 4-24,0 10-17,3 4-73,3 1-80,4 11-101</inkml:trace>
  <inkml:trace contextRef="#ctx0" brushRef="#br0" timeOffset="70">14755 17718 143,'0'0'133,"0"0"-45,0 0 3,0 0 5,0 0-46,0 0-33,-34-14 8,27 14-9,1 0 7,-2 3-17,-1 12-4,0 8-2,-3 3 0,1 4-1,5 2 1,2 1-1,2-2 1,2-2 0,0-5-2,6-7 1,9-4 1,2-4 0,-1-2 2,4 0 3,-1-3-3,-1-2-1,3-2 0,-6 0 10,-1 0-6,-3 0 5,-2-8 5,1-5-8,-1-8 5,1-4-1,-2-5-11,-3 0 9,-5 0-9,0-2 1,0 2 1,-9-1-2,-9 4-4,0 1-33,-3 6-24,-1 7-43,1 7-137,1 4-74</inkml:trace>
  <inkml:trace contextRef="#ctx0" brushRef="#br0" timeOffset="71">15890 17802 187,'0'0'63,"0"0"4,0 0-8,0 0 5,0 0 12,0 0 1,3-38-27,-3 30-5,0-2-9,0 3-11,-4 0-10,-4 2-7,1 0 5,-2 3-13,-2 2 0,0 0 1,-4 0-1,-5 7-1,1 9-1,-2 5-1,0 5 0,4 1 1,1 2-2,6 1 4,4-1 0,3-2-7,3-3 5,0-5 0,0-5-2,4-4 3,5-2 0,0-4 1,3-1 0,-1-3-1,5 0 2,0 0-1,5-3 10,-1-10-9,-1 0-1,-1-1 6,-5-3-5,1 2 3,-4 0-3,1-1 2,0-1 5,0-1-7,-2 1 2,-1 1 6,-3-2-6,-2-3 3,-3-3 1,0-5-6,0-1 14,0 0-15,-10 3 2,-2-5-1,-3 5 0,0 0 0,0 3-1,2 3 1,4 3 14,0 3-14,3 4 8,2 5 18,4 3-8,-2 3-1,2 0-15,0 0-2,0 0-2,0 15-13,0 9 12,5 8 0,6 6 4,3 5-1,1 7-1,3 1 0,1-3 10,3-4-1,-1-8-4,5-7-2,2-7-3,3-5 0,4-7 0,1-7-2,4-3-1,0-10-30,2-19-26,1-12-25,-7-8-242</inkml:trace>
  <inkml:trace contextRef="#ctx0" brushRef="#br0" timeOffset="72">15869 12068 84,'0'0'141,"0"0"-54,0 0 8,0 0-14,0 0-23,0 0-10,0 0-20,-6 0-4,6 0 3,0-5-8,6-3-8,8 0-6,4-3-5,4 1 0,5-1 2,1-1-2,-1 1 0,0 3 0,-3-2-1,-2 4 4,-4 0-3,-4 3 0,-4 0 2,0 0-7,1 0 4,2 0 1,1 0 0,3-2 3,-1 2-3,-3 0 0,-3 2 4,-4 1-8,-4 0 3,-1 0-3,-1 0 2,0 0 0,2 0 1,-1 0 0,1 6 2,1 3 2,0 3-3,1 3 0,-1 6 2,0 2 0,-1 3-1,-1 2-1,1 1 1,-1-1 0,2 3-1,-1-5 0,1 0 3,-2-2-1,-1-4-1,2-1-1,-2 0 1,0 0 0,0 4-1,0 5 2,0 4 0,3 4-2,4 3 1,1 0-1,-1 2 0,2-2 2,3 1-2,-3-1 0,2 0 6,0 2-6,0 2 5,0 2 2,2 4-6,-3 2 8,5 1-6,-3 0-2,3-2 5,-2 3-6,2-1-1,0 2 1,3 1 0,-2-1 2,2-3-2,-1-4 0,-1-2 3,-4-3-2,1-3 1,-1 1-1,-3-1 2,2 1 1,-2 1-3,0 0 0,1 0 2,-3-1-2,3-3-1,0 1 0,2-2 0,0 0 0,1 4 0,-2 2 0,1 1 1,-1 3 0,-1-1 6,0-4-3,-1 2-1,0 1 5,2 1-8,-1 1 0,2 5-3,-2 4 6,3 2-4,0 2 1,-2 1 0,3-2 1,-3 0-1,0-1 0,-2-3 1,0 2 0,0-2-1,-3 0 1,2-1 3,-4 0 2,2 1-3,0 1-3,-5-1 5,2 1-5,-1-2 4,-1-4-4,2-1 0,0-1 3,0-4-3,0 3 0,1-3 0,-1 1 1,1-3-2,-1-2 1,0-2 0,0-2 1,0 0-1,-2-1 0,-1-1-1,2 2 3,-2 1-2,0 0 0,1 2 0,1 0 5,-1-1-5,-1-1 0,2-1 3,-2-1-2,0 1-1,1 3 0,1 1 0,1 3 0,-1 0 2,1 1-2,-1-6 3,-1-1-3,1-3 3,0-1-3,-1-1 4,-1-1-3,3 2 0,-3 1-1,2 0 2,-2 1 2,0-3-1,1-2 0,-1-1 0,0-1-5,0 0 6,0 2-4,0-1 1,0 3-1,0-3 0,0 3 2,0 0-2,2 2 14,-2-1-14,3-5 3,-2 2-2,2-3 0,0 2 5,1 0-6,1-2 1,-1-2-4,2 0 5,0 0-2,2 1 0,-4 3 1,2-6 0,0 1-1,0-2 0,0-2 1,0 2-1,-2-1 0,1-2 1,0-1 0,-2-2-1,0-3 0,-2 0 0,-1-3 1,0-2-1,2-1-1,-2-1 1,0 0 1,0 0 1,0 1-2,0 2 0,0 4-2,0 0 2,0 2 0,0-2 2,1-2-1,-1 1-1,0-2 0,0-5 0,0 1 0,0-2 0,0-1 0,0-1 0,0 1 1,0-2 1,0 0-2,0 0 2,0 0 6,0 0-6,0 1 3,-12 2-2,-7-2-3,-7 2 0,-5-1-11,-11-1-16,-4 3-15,-8 2-19,-10 1-51,-10 1-139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25:13.5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2378 7993 247,'0'0'1,"0"0"19,0 0 50,0 0-14,0 0 38,0 0-34,-2-25-20,1 21-10,-1 1-10,1 0 21,1 0-3,-2 1-37,1-1 8,1-1-3,-2 1-1,2 0 4,-1 2-3,-1-1-1,2 2 0,-1 0-4,1 0 11,0 0-12,0 0 0,-2 0-5,2 0-5,0 0-9,0 11 1,0 16-13,11 18 31,1 14 3,-2 4 4,-1 2-3,-3-7 1,-4-5-1,-1-5-3,1-2 3,-2-6-4,0-2 0,1-7-7,-1-2-12,4-8-18,-2-3-13,-1-4-55,1-7-14,1-5-14,-3-2-83</inkml:trace>
  <inkml:trace contextRef="#ctx0" brushRef="#br0" timeOffset="479.9983">2193 8208 176,'0'0'149,"0"0"-112,0 0-33,0 0-4,0 0-2,0 0 0,41-22 2,-8 12 14,3 0 1,3 1 1,3-1-16,1-1 3,2-1 3,7 0-3,-3 1-3,-4 4-5,-3 1 1,-11 5-11,-7 1-30,-9 0-41,-6 0 22,-6 8-57</inkml:trace>
  <inkml:trace contextRef="#ctx0" brushRef="#br0" timeOffset="5803.0186">2875 5520 269,'0'0'78,"0"0"-24,0 0 1,0 0 13,0 0-29,0 0-17,0 0-5,0-6-15,0 6-2,0 9-3,0 16 3,0 14 13,0 9 19,0 7-16,0 4-8,0 0-7,0-2 9,0-5-3,0-6-6,4-4 0,2-5-1,0-5 0,-3-3-3,0-7-3,3-5-44,-3-8-62,3-9-73,-3 0-120</inkml:trace>
  <inkml:trace contextRef="#ctx0" brushRef="#br0" timeOffset="6313.9974">2872 5569 175,'0'0'169,"0"0"-112,0 0-26,0 0-17,0 0-14,0 0-11,19 5-20,-2 16 21,6 9 10,4 8 9,3 5-6,3 7 0,-3 0 8,-2 0-1,0-4-7,-1-3 4,0-4-4,-3-5-1,0-4-1,-3-4-1,-6-7 0,-2-5 4,-7-6-4,0-4 2,-3-4-2,2 0 1,-1 0 13,-3-8 77,2-10-5,-1-7-44,-2-7-11,0-5-14,0-7-9,0-4-5,0-8-2,-2-2-1,-6 0 4,-3 5 0,0 10-4,0 11 2,3 8-9,2 9 7,0 8-9,3 4-24,0 3-49,3 0-63,-4 0-81</inkml:trace>
  <inkml:trace contextRef="#ctx0" brushRef="#br0" timeOffset="7701.9948">4468 5987 197,'0'0'59,"0"0"-59,0 0 0,0 0 21,0 0 11,0 0-7,-11 79-10,-5-55-12,-2 1-3,-4-1-66,-5-3-159</inkml:trace>
  <inkml:trace contextRef="#ctx0" brushRef="#br0" timeOffset="19168.1189">16999 9521 73,'0'0'122,"0"0"-3,0 0-32,0 0 7,0 0-10,0 0-21,0 0-13,0 0-19,-8-12-17,8 12 1,0 0-13,0 0-2,0 0 0,0 0-17,0 0-60,0-2-170</inkml:trace>
  <inkml:trace contextRef="#ctx0" brushRef="#br0" timeOffset="39637.9595">7737 13856 289,'0'0'99,"0"0"-45,0 0-10,0 0 21,0 0-29,0 0-36,0 10-6,0 22 6,0 11 1,-6 7 11,-5 4 3,0-1 5,0-5-12,2-6-4,-1-5 4,2-8-7,2-3-1,2-5 0,-1-4-1,5-5 1,0-4 0,0-5-6,0-3 0,0 0 3,0 0 3,0-20 3,0-11-3,0-8 6,3-7-6,2-10 1,4-5 0,1-6-1,5 3 0,4 8-2,-4 11 1,0 12 1,-4 13 0,-5 9 3,-3 10 7,-2 1-1,5 0-9,4 15-11,9 9 11,3 9 6,2 8 8,2 7 7,-3 6 19,-1 7-21,-1-1-11,0-4 3,-6-9-5,4-6-1,-7-5-5,-4-2 3,-5-5-2,-3-3-1,0-8-42,0-10-53,-8-8-115,-7-5-177</inkml:trace>
  <inkml:trace contextRef="#ctx0" brushRef="#br0" timeOffset="39829.9917">7817 14085 276,'0'0'158,"0"0"-146,0 0 2,0 0-14,0 0 25,0 0-14,74-41-11,-52 38 6,-7 1-6,3 2-49,-5 0-85,-4 0-157</inkml:trace>
  <inkml:trace contextRef="#ctx0" brushRef="#br0" timeOffset="40413.994">8198 13918 459,'0'0'115,"0"0"-85,0 0-12,0 0-16,0 0-2,3 78 42,7-32-16,-7 4-6,0 1-10,0-7-1,-1-6-9,1-5 2,1-5-2,1-4 1,0-3-1,0-6 0,-2-5-4,0-6-23,0-4-48,3 0-107,-3-14 136,0-8-77,-1-7 16,-2-2 46,0-5 61,0-4 14,0 0 11,-5-4 16,-4-1 9,3 0 7,-2 1 19,4 8-32,4 4 29,0 8-17,0 6 9,0 8-25,4 4-8,4 6-21,6 0-11,5 0-4,8 0 0,4 12 3,0 4 1,-1 2 0,-5 0 4,-8 2-4,-6-2-1,-7 3 0,-4 2-11,-7 1 8,-18 1 3,-10 1-20,2-3 0,-1-4-45,2-7-16,6-3-14,4-6-40,6-3-69</inkml:trace>
  <inkml:trace contextRef="#ctx0" brushRef="#br0" timeOffset="41049.9938">8609 13908 414,'0'0'126,"0"0"-76,0 0-4,0 0-24,0 0-22,0 0 0,0 70 0,0-24 17,0 4-11,0-3-3,0-3 0,0-4-2,3-4 1,2-5-2,-2-2 0,0-3 0,-3-5 2,5-3-2,-4-6 0,-1-5-2,2-4-3,-1-3-32,4 0-18,0-21 54,0-8-11,-2-11-30,0-4 25,-2-6-8,1-6 22,-1-3 2,1 1 2,1 3 6,3 12 5,-2 11 12,4 12 30,-4 8 13,1 5-18,1 2-39,5 4-7,0 1-6,10 0-2,-3 0 0,6 13 2,-5 4 3,-4 4 1,-5 0-1,-7 2 0,-3 1 5,0 1-4,-11 1 0,-8 1-2,-3-3 1,0-3-3,4-5-7,-3 0-17,5-8-32,1-1-72,0-6-93</inkml:trace>
  <inkml:trace contextRef="#ctx0" brushRef="#br0" timeOffset="41621.995">8944 13916 261,'0'0'148,"0"0"-31,0 0-32,0 0-11,0 0-50,0 0-21,0 62-1,-8-9 7,1 4 17,-2 1-12,-1-2 3,2-8-8,5-6 2,0-7 0,3-8-11,0-4 1,0-4-1,6-2 1,9-6-1,3-1 7,7-4-5,5-6 6,3 0-7,1 0-1,-4-6 9,0-2-9,-3 4-7,-4 2-30,-3 2-29,-2 0-74,-9 0-127</inkml:trace>
  <inkml:trace contextRef="#ctx0" brushRef="#br0" timeOffset="42094.3287">9584 13886 349,'0'0'145,"0"0"-58,0 0 1,0 0-38,0 0-37,0 0-7,0 55 0,0-3 27,-15 4-2,-6 1-5,0-5-15,3-5-3,-1-5-7,2-4 0,-2-3 0,5-3-1,0-1-4,0-5-10,2-1-15,5-5-13,-1-4-25,5-7-119,-2-8-100</inkml:trace>
  <inkml:trace contextRef="#ctx0" brushRef="#br0" timeOffset="42384.9951">9363 13899 293,'0'0'222,"0"0"-120,0 0-91,0 0-11,0 0 0,0 0 0,28 68 34,-11-38-22,-1 0-6,0-1-5,-5-2 2,3-3-3,-3-3-6,-3-1-24,-2-1-46,-2-5-86,-2-4-92</inkml:trace>
  <inkml:trace contextRef="#ctx0" brushRef="#br0" timeOffset="57179.9855">10913 14396 176,'0'0'162,"0"0"-161,0 0 2,0 0 14,0 0 22,0 0-5,10 27-13,1-23 13,4 0-3,0-4-10,1 0 9,2 0-13,3 0-3,-3-7 6,4-4-18,1-3 8,-1 0-5,-4-2-5,0-4 7,-3-1-7,0-6 1,-2-3 5,-2-6-6,-1-8 9,-1-5 4,0-5-8,1-3 6,-1 1-11,0 3 0,0 5-1,-7 9 3,-2 6 0,0 9 0,0 7 3,0 6 27,0 7-26,0 1 1,0 3-7,0 0-4,-2 27-4,2 15 8,-4 15 0,4 10 0,0 3 1,0 5-1,0-2 1,0-9-1,0-5 0,9-11-1,6-9-1,7-7 0,5-8-2,4-7 4,-1-7 0,4-7 0,-1-3 1,0-1-1,0-19 1,0-7 5,-3-5-5,-4-5-1,-3-2 0,-7-5 2,0-7-2,-3-3 0,0-2-5,-3 2 3,-2 6-2,-2 5 4,-6 7-1,0 4 2,0 2-2,0 5 2,-3 4 1,0 6 9,-2 3-11,4 6 0,-2 4 8,1 2-8,1 8-2,-1 25-8,-1 18 10,0 11 4,-2 4 2,0 2 4,2-7-1,-3-5-3,6-6 6,0-11-9,-3-6-1,3-7 1,-3-5-1,0-1-1,-3-5 5,2-4-4,2-3 2,-1-5-2,3-1-2,0-2 8,0 0-3,0-2 5,0-13-10,0-7-4,0-7-1,3-3-1,12-1-10,3 3 6,1 7-7,-1 5-5,-1 10 17,-3 8-6,0 0 5,2 1-4,2 14-4,0 5 11,0 1 2,0 1 1,0 1-2,1-1 5,-1-2-1,-3-4 2,1-3-4,-2-5 5,-1-3-5,1-5 1,-2 0 8,6-3-4,1-18 5,-2-3-6,0-6-3,-3-2 4,-1-1-5,-4 1-1,-3 4 1,-3 5 0,-1 8 3,-2 9-3,0 3 0,0 3 2,0 0-2,0 9 0,0 12-4,0 6 4,0 3 3,0-4 2,0-2-5,6-6 4,5-3-2,2-4-2,1-5 3,1-5-3,3-1 0,2 0 1,4-12 4,2-12 6,3-4-11,-3-4 0,-3 1 4,-7 3-3,-1 3-2,-4 7 1,-4 5 0,-1 9-1,3 4 1,0 0-7,3 18-7,3 7 14,-2 3 16,-1-3-6,-3-1-4,-3-3 5,-3-1-10,-1-2 2,-2 2 0,0-2-2,-8-2 3,-11-5-4,1-5-4,-6-6-47,-3 0-87,-1-21-234</inkml:trace>
  <inkml:trace contextRef="#ctx0" brushRef="#br0" timeOffset="57390.3407">12162 13876 552,'0'0'125,"0"0"-76,0 0-13,0 0-34,0 0-1,0 0-1,-19-35-38,19 30-59,-2 1-183</inkml:trace>
  <inkml:trace contextRef="#ctx0" brushRef="#br0" timeOffset="57895.9926">11025 14015 170,'0'0'112,"0"0"-49,0 0-27,0 0 0,0 0 22,0 0 1,113-10 2,-65 4-13,4 0-13,5-2-14,1-1-6,3-2-14,0 0 0,-5 0-1,-5 1-34,-11 3-79,-6 6-56,-13 1-106</inkml:trace>
  <inkml:trace contextRef="#ctx0" brushRef="#br0" timeOffset="90700.0143">3662 5850 25,'0'0'86,"0"0"-46,0 0 31,0 0-36,0 0-15,0 0-14,-25-13-1,19 13 12,3 0 11,-3 0-16,-1 0-1,1 0-10,-2 0-1,2 5 0,-4 1 0,5 3 0,1 2-4,-1 4 3,1 1-4,-1 4 3,1 1 2,1-1 0,3-1-2,0 1 1,0-2-2,4-2 1,4-2-1,2 0 2,2-4 1,-1 1 4,-1-4-4,5-1 0,-3-1 0,6-4 8,-2 1 3,-1-2-9,2 0 12,-1 0-2,-4-5-1,-3-3-3,1 2-3,-5 1 2,-2-2 5,-2 0 0,-1-2 8,0-2-17,0-2-3,0-2-16,0 0 12,-4-2 3,-2 2-3,-4 0-5,2 3 4,-1 1-3,1 3 1,0-2-1,0 4 4,2 4 4,0-2 5,-1 1-5,7 3 1,0-3 5,0 3-6,0-3 0,0 2 0,0-2-13,0 0 12,0 1-3,7-1 3,4-1 1,1-1 0,1-1 2,2 0-2,1 0 0,-2 2-1,4 4 2,-3 0-2,-2 0-4,-1 3-5,1 12 0,-4 1 3,-1 4 7,-2 0 0,1-2 7,-1 0-6,2-2 5,-2-1-1,0 0 5,2-3-7,-3-1-2,1-4 4,0 1-5,-3-4 0,3-1 0,-3 0-1,1-1 1,4-2-3,1 0 3,4 0 5,-1 0 4,1-11-9,-5-1 0,-2-1-9,0 1 4,-6-1 2,3 2-1,-3 1 3,0 3 2,0 4 2,0 0 5,0 3 26,0 0-1,0 0-30,0 0-3,0 0 0,0 0-14,0 0 4,0 9 10,0 2-2,0 0 2,7 3 0,1 0 0,2-2-4,1 0 5,2-6-1,-2 0 0,-1-5 2,-4-1-5,0 0 6,0 0-1,-3 0 10,2-9 0,-4-4-4,-1-4 0,0-2-6,0-1 7,0 1 0,0 1 6,-3 0 20,0 2-27,0 4 2,3 2 3,0 2-7,0 1 13,0 1 3,0-3-16,0 1-5,0-1-1,9 0-5,7-3-2,5 0 5,6-1 1,-3 2-9,-2 3-45,-11 6-13,2 2-28,-8 0-64</inkml:trace>
  <inkml:trace contextRef="#ctx0" brushRef="#br0" timeOffset="102759.9822">2900 14109 181,'0'0'142,"0"0"-83,0 0-7,0 0 16,0 0-9,0 0-25,0-11-7,0 11-3,0 0-7,0 0-17,0 9-14,3 14-5,2 13 19,-4 10 14,-1 6-3,0 2-1,0-5-9,-9 1 8,3-5-9,3-4 0,0-6 3,3-7-3,0-7 0,0-3-1,0-4 2,0-2-4,0-3 3,0-3 0,6 0-3,0-2 2,2 2 0,3-1 2,6 0-1,4-4 1,4-1 4,9 0 0,2 0 5,5 0-10,0-7 3,1 0-1,-3 1 1,-6 2-3,-5 1 0,-4 3 0,-8-1-1,1 1-10,-6 0-66,0 0-66,-2 0-51</inkml:trace>
  <inkml:trace contextRef="#ctx0" brushRef="#br0" timeOffset="103704.9852">3571 14559 164,'0'0'37,"0"0"-27,0 0-4,0 0 24,0 0 31,0 0-9,60 20-33,-39-18-1,-2 0 4,2-2 12,1 0-4,-2 0-22,-1 0 2,-2 0-6,2 0 2,-3-6-2,-5-2 5,1-2 7,-2-2 9,-2-5 4,-2-2-2,0-4 2,-3-3-15,0-1-3,1 0 2,-4 0-4,0 5-5,-4-1-4,-5 5-2,-2 3 2,0 6 16,0 3-14,-1 3-2,0 3 0,2 0-2,-1 3-2,-1 16 1,5 7 2,2 5-3,5 1 3,0-1 0,0-2 0,2-5-2,7-1 1,4-5 0,-1-3-2,4-3 2,-2-3-3,7-5 5,-3-2-1,3-2-1,1 0 4,2-7 12,0-10-12,1-5 3,-3-2 2,0-2-2,-5-1 0,1-2 0,-7-1-4,-2-5 6,-2-1-3,-1-7-1,-5-6 3,1-2-6,-2 0 1,0 3-1,0 4 2,0 7 7,-3 2 17,-6 6-14,2 8-3,-1 5 1,2 6 15,-1 3-13,4 5-7,3 2-5,0 0 0,0 27-10,0 22 1,0 22 9,0 13 0,0 1 0,0-4 0,3-11 0,4-11 0,1-14 0,1-10 0,5-8-3,3-9 0,4-7 0,1-7 0,5-4-1,-1 0-17,2-18-18,0-9-37,-1-3-106,-5-4-189</inkml:trace>
  <inkml:trace contextRef="#ctx0" brushRef="#br0" timeOffset="104000.984">3907 14218 3,'0'0'436,"0"0"-403,0 0-27,0 0 12,0 0 40,88-24-32,-57 18 1,2-1-12,3-1-10,1 1-2,-1 2-3,-3 2-6,-3 1-71,-5 2-76,-7 0-182</inkml:trace>
  <inkml:trace contextRef="#ctx0" brushRef="#br0" timeOffset="105188.9825">5053 14214 296,'0'0'78,"0"0"-29,0 0 24,0 0-14,0 0-11,0 0-22,0-10-10,0 10-16,0 3-2,0 15-13,0 7 15,-2 5 1,2 2 2,0-2-3,0-3 0,0-1 0,0-4 0,0-2-5,8-3 3,5-3-1,1-2 1,0-3 2,0-1-4,2-7-1,-1-1 3,3 0 2,0-5 8,3-11-2,0-2 2,-3-1-2,-2-2-2,-2 0 0,-5 0-3,1-4-1,-4 3 0,-3 2 2,0 0-5,0 9 3,-3 0 0,0 7 10,0 1-6,0 3 12,0 0-5,0 0-8,0 0-6,0 4-1,0 13-3,2 4 6,5 0 1,-3-2 0,4 0-1,1-4 0,1-2 1,5-2 0,0-4 0,0-1-2,4-4 4,-1-1-2,3-1 0,0 0 3,-3 0-3,1 0 0,-2-6 0,-1-6 4,-2-2-4,-1-2-5,-4-5 4,3-2 1,-2-2-1,-1-4-1,-1 4-4,-5 4 6,1 4 0,-1 8 1,-3 4 8,0 4 21,0 1-8,0 0-22,0 0-3,8 0 1,2 0-16,8 11 12,7 0 4,-2 3 4,4 0 0,-5-3-2,-1 2 0,-5-3 1,-4-1-1,-4-1 0,-2 1-3,-6 1 6,0 4-1,-3 1 4,-18 5-6,-6-1-5,-1 1-66,-5-4-66,0-2-63</inkml:trace>
  <inkml:trace contextRef="#ctx0" brushRef="#br0" timeOffset="108159.9842">13314 14143 12,'0'0'68,"0"0"-25,0 0 29,0 0 2,0 0-19,0 0-8,0-26-2,0 22-14,0 0-9,0 1-12,0-2-3,3 0-1,7-3-3,4 0-3,2-1 0,0 1 5,1 4-5,-1-1 3,2 4-3,3 1 2,0 0-9,1 0 7,-1 12-5,-3 4 4,0 2 2,-3 0 2,0 0-3,-3 1-2,-3-1 2,-1 1-2,-3-1 2,-2-1-1,-1-2 8,-2-3-6,0 0 2,0-3-2,0-1 7,0-2-8,0 0 0,0-3 2,0 0 0,0-2-1,0-1 7,0 0-1,0 0 7,0 0-14,0-6 0,0-4-20,3-3 20,4-1 0,3-1 1,1 0-1,-2-2 6,3 0-6,0 1 0,1-1 3,1 1-3,-1 1-3,0 1 2,-1 2 1,2 3-2,-5 2 2,0 2-2,-1 3 1,1 2-6,1 0-4,0 0 9,3 4 2,-1 6-3,2 1 3,-2 0-4,-2 3 1,2 1 2,-3 0 1,-1 0-4,0-1 4,-2 0 4,0-3 0,-3 0-4,0-1-4,-3 0 2,0-5 2,0-2 6,0-3-5,0 0 6,0 0 4,0 0-2,2-5-9,-2-9 4,0 1-4,3-1 1,1 0-1,1 3 2,-1-2-2,2-2-2,0 2 2,4-1-5,-2 0 4,4 3 0,0 3-5,-3 2 5,0 3-3,-3 2 1,4 1 3,1 0-16,1 0 13,4 10 2,-1 2 2,1-2 0,-2 4-1,-1 0-2,-2 1 0,0 1 1,-3 1-1,-2-2 2,0 2 0,-3-2 3,2-2-3,-1 1-67,0-2-43,-1-3 21,2-3-134</inkml:trace>
  <inkml:trace contextRef="#ctx0" brushRef="#br0" timeOffset="110108.9851">14625 14104 63,'0'0'135,"0"0"-72,0 0 38,0 0-42,0 0-19,-82-54-19,61 54-10,-1 0 17,1 0-15,0 6-7,1 11-6,3 4 0,2-1-1,0 4 0,4 3 1,2-4 0,4 3 0,3-4 0,2-2-3,0-2-1,4-3-1,8-6 0,0-1 0,5-5 5,1-3 2,1 0-1,0 0 24,-2-3-22,-2-8 3,-5-2 0,-1-1 4,1-5 2,-5-2-1,4 0-9,-4 0 10,-4 2-9,2 4 13,-3 3-2,0 6 9,0 3 1,0 3 1,0 0-13,0 0-12,0 6-6,2 8 5,5 1 0,0 0 1,2-2-3,5 0 3,1-5 0,2 2-1,2-5 1,-2 0 0,3 0-1,-2-5 2,2 0 2,0 0-3,2 0 0,-1-12 4,-3-5-4,0-4 5,-4-4-2,-1-6-2,-4-2 5,-3-3-5,-3 0 1,1-2 2,-2 2-2,-1 0-2,2-2 6,-1 1-5,-1-3 3,1 4-4,-2 5 1,0 5 6,0 5-6,0 7 4,0 4 1,0 6 2,0 2 2,0 2-6,-2 0-4,2 0 0,0 0-3,-1 15-6,-2 12 5,0 9 4,0 7 2,0 0-2,3 2 0,0-1-1,0 0 1,0 0 0,10 2 0,-2-4 1,2-3-1,0-6 0,3-4 0,0-5-2,-1-3 2,0-3-1,0-3-2,-3-3 4,-2-3-2,1-3 1,0-1 0,0-5-4,-2 0 4,2 0 0,0 0 6,0-11-5,-2 1 8,0-4-8,0-4-1,0 0 3,0-2-2,0-1-2,-2 5 1,-2-1 0,-2 5 1,0 0-1,0 2-4,0 1 4,0 0 1,-2 0-1,-1 1 0,2 2 2,-1 0-2,1 0 0,-1 0 0,1 1 1,-1 1-1,1 0 0,-1-1-1,2 2 1,-1-2 2,1 4-2,-2 1 0,2-2-1,-1 2 1,1 0 0,0 0-1,0 0 2,0 0-5,0 0 4,0 0-5,0 0 5,0 0-6,0 0-2,0 0 8,0 0-2,6 5 2,1-1 0,4 1-2,2 0 2,-1-1 0,4-1 2,1-3-2,1 1 1,0-1-1,1 0 0,-1 0-1,-3 0 1,0 0 0,-2-6 2,2 1-3,-3-5 2,0 3 6,-3-1-7,-3 4 1,-2 1 0,-2 0 0,-1 3 3,-1 0 0,0 0-3,0 0-2,0 0-2,0 0 0,0 1 2,0 11-4,0 6 5,0 5 0,-1 1 2,1 1-1,0 1-1,0-2 0,0-3-1,0-1 0,4-2 0,1-4-1,5-4 4,-2-1-5,-1-3 3,5-2-1,0-4 1,2 0 0,3 0 0,0-1 4,-1-13-2,3-4 5,-3-3-6,-2-4-1,-2-5 4,-4 0-2,-2 3-1,-2 4-1,-2 8 3,-2 7 3,0 4 3,0 4 10,0 0-8,0 0-11,0 15-12,0 6 12,0 3 0,0-2-1,0-2 1,1-3-1,8-3-1,2-1 0,3-4 2,5 0 0,4-4-2,6-2 0,-2-3-20,-2 0-45,-5-3-59,-7-14-282</inkml:trace>
  <inkml:trace contextRef="#ctx0" brushRef="#br0" timeOffset="110340.5496">15522 13892 423,'0'0'57,"0"0"-12,0 0-8,0 0-18,0 0-19,0 0-7,-11-18-52,8 18-50,-2 0-98</inkml:trace>
  <inkml:trace contextRef="#ctx0" brushRef="#br0" timeOffset="110868.0138">14652 13867 201,'0'0'163,"0"0"-111,0 0-13,0 0 31,0 0-56,0 0-7,75 0 17,-25-4 6,8-2 7,5-1-18,-2 1-12,-7 0 1,-5 0-8,-8 2-1,-4 3-24,-5 1-61,-3 0-50,-8 0-103</inkml:trace>
  <inkml:trace contextRef="#ctx0" brushRef="#br0" timeOffset="112317.0035">15782 14033 107,'0'0'38,"0"0"43,0 0 2,0 0-5,0 0-19,0 0-31,5-40-13,4 32 1,0 2 1,4 0-3,1 2 10,-2-1-9,4 0-8,-2 4 10,2 0-12,-2 1 2,1 0-7,-2 0 2,2 12-1,-3 4 6,0 4-5,-8 2 4,-2 5-3,-2 2 6,0 1-9,-2-3 4,-10-1 2,-1-4-4,-3-3 0,1-1 2,0-5 1,3-1-4,1-3 0,4-3 0,1-2 1,1 1-2,2-2 0,2-3 1,1 2 0,0-2-1,0 0 3,0 0 1,0-2-4,0-8-6,3-4 4,8-6 1,3-2 2,4-10 2,8-5-3,3-6 2,4 3-5,0 2 4,-3 11-1,-6 8 1,-10 8 3,-8 5-4,-4 5 10,-2 1 3,0 0 13,0 0-17,-9 8-8,-9 12 4,-3 6-2,5 1-3,1 2 4,8-1 0,0-2-1,7-2-3,0-2 2,0-3-3,0-5 1,8-2-2,7-1 1,1-4 2,4-2 0,1-4-1,4-1-22,2 0-25,-2 0-79,-1 0-111</inkml:trace>
  <inkml:trace contextRef="#ctx0" brushRef="#br0" timeOffset="113858.9825">17097 13951 184,'0'0'146,"0"0"-36,0 0-15,0 0-33,0 0-23,0 0-25,-39-23 0,32 23-4,-6 0-5,-3 0-5,-4 0 0,-2 15 0,-3 4-1,1 6 1,4 5-3,3 6 2,2 3 1,6 2 7,8-5-1,1-6-4,0-4 6,1-5-4,11-3-4,6-5 3,0-2 3,5-5 0,2-3-3,2-3 1,2 0 6,3-7-5,-4-4-2,-1-6 5,-6 1-8,-2-4 6,-5-1 0,-5-1-5,-5-3 4,-4 1-5,0-1 0,-10 1 2,-5-1 0,-3 3 3,1 2-5,3 2 0,2 3 0,3 5 0,2 0 0,2 6 1,3 1 1,2 2-3,0 1 1,0 0-7,0 0 0,0-2-12,15 2 8,6-1 9,5-1 3,3 2-1,3 0 0,1 0 0,0 0 0,-5 3 0,-6 9-2,-4 6-2,-6 6 4,-6 8 2,-6 5 3,0 2 3,-2-1 17,-10-5-13,1-7-4,3-7 1,2-5-9,3-7 5,1-3-5,2-3 0,0-1 1,0 0 0,0 0 7,0-3 1,2-18 7,13-9-16,7-9-1,4-5-1,3 3 0,-2 9-5,-2 12 1,-3 9 5,-5 11-2,-3 0 1,-2 5-7,-3 13 7,-2 6-1,1 0 3,-1-1 0,-1-1 3,2-2-2,-1-4-1,5 2 0,-1-4-7,-1-1-34,5-3-56,-2-7-92,1-3-72</inkml:trace>
  <inkml:trace contextRef="#ctx0" brushRef="#br0" timeOffset="115950.9821">19119 13539 168,'0'0'125,"0"0"-41,0 0 2,0 0-7,0 0-20,0 0-17,0-5-4,0 5-22,0 0-10,0 0-6,0 18-6,0 12 6,0 15 9,0 8-1,-2 4 10,-1-2-8,2-3 0,-1-4-7,2-4-2,-2-2-1,0-2 0,-1-1 2,2-4-3,-1-3 1,2-10-23,0-3-49,0-11-115,0-8-129</inkml:trace>
  <inkml:trace contextRef="#ctx0" brushRef="#br0" timeOffset="116536.9832">19581 13719 89,'0'0'173,"0"0"-99,0 0-21,0 0 24,0 0-24,-89-21-37,74 37-16,3 8 1,0 9 8,-3 3 1,6 2 0,1 1 2,7-3-4,1 1 2,0-4-10,1-5 0,13-4-2,5-6 1,3-4-2,3-7 3,5-7 4,-1 0 11,1-7-9,2-14 14,-3-8-4,1-2-11,-4-3 13,-3 0-4,-8 1-4,-8 0 7,-7 2-9,0-1-6,-3 3 0,-13 2-1,0 6 1,3 6-2,1 7-15,1 5-25,1 3-68,0 0-87,3 6-121</inkml:trace>
  <inkml:trace contextRef="#ctx0" brushRef="#br0" timeOffset="117008.9805">19998 13686 267,'0'0'69,"0"0"54,0 0-27,0 0-16,0 0-51,0 0-28,-61 0 0,41 28 0,-1 8-1,3 6 2,3 2 6,3 0 2,5-6-8,7-2 1,0-7-3,3 0 0,16-6 0,4-6 0,3-6 1,3-7-1,2-4 0,0-2 0,-1-16 11,-3-5-8,-3-4 4,-3-1 4,-7-2 0,-1-1 3,-7 1-6,-3-2-5,-3 0-3,0 0 0,0 3 0,-8 5-4,-3 7 4,0 4-2,-1 7-16,0 4-15,2 2-53,2 0-109,5 2-103</inkml:trace>
  <inkml:trace contextRef="#ctx0" brushRef="#br0" timeOffset="117482.9822">20396 13669 194,'0'0'142,"0"0"-39,0 0-7,0 0-9,0 0-23,0 0-23,-15-46-35,-1 57-3,-4 18-6,-4 7 3,3 7 0,5 1-1,6-3 2,5-3 4,5-5-5,0-5 1,3-3 0,15-6-1,2-4-1,2-6 1,0-4 0,3-5 6,1 0-5,-2-11 6,0-7 3,-2-3-1,-5-3-3,-3-3 0,-3-2-4,-4-2 1,-1-4-3,-6-1 0,0 1 0,-2 4-3,-12 3 2,-3 7 1,-1 6-16,1 7-5,0 5-23,2 3-50,6 0-88,6 0-114</inkml:trace>
  <inkml:trace contextRef="#ctx0" brushRef="#br0" timeOffset="118217.9811">20902 13612 157,'0'0'161,"0"0"-55,0 0-19,0 0-32,0 0-55,0 0 3,-4 22 0,4-2 20,14-2 7,4 1 1,3-2-17,6-2-2,4-3-5,4 0 1,4-3-3,0-4 5,-3-1 7,-3-2-12,-8-1-5,-5 1 7,-10-1-7,-4-1 0,-4 2 0,-2-1 3,0 4-3,0 4 0,0 7 1,-14 5 21,-8 5-6,-3 3-7,-5 1 1,-3 1-1,0 3-3,0-1-6,0 0 3,5-1-1,3-2-2,3-5-3,3-1-14,5-3-54,2-6-81,4-6-189</inkml:trace>
  <inkml:trace contextRef="#ctx0" brushRef="#br0" timeOffset="118992.3837">19228 14501 159,'0'0'59,"0"0"-38,0 0 14,0 0 11,0 0 29,-38 106 2,25-55-5,0 3-17,2-1-8,2-2-12,2-4-21,5-7-2,2-2-2,0-5-5,0-4-5,6-4 0,-2-4-1,0-1-3,-4-7-25,0-3-39,0-7-122,0-3-167</inkml:trace>
  <inkml:trace contextRef="#ctx0" brushRef="#br0" timeOffset="119500.9811">19568 14741 126,'0'0'50,"0"0"-21,0 0 41,0 0 36,0 0-19,0 0-16,-26-32-23,16 35-24,0 17-22,-7 7-2,2 3 24,5 2-2,1-3-3,6-1-12,3-6-7,0-2 3,0-5-3,5-2-1,6-5 1,1-3 1,6-4-1,0-1 0,3 0 11,4-6 13,0-9-17,0-2-3,-3-4 7,-1-1-3,-5-4 7,-4-1-11,-6-3 1,-6-2-4,0 2 0,-1 2-1,-11 4 0,3 6 0,-2 8-6,4 5-27,-2 5-14,3 0-84,3 4-155</inkml:trace>
  <inkml:trace contextRef="#ctx0" brushRef="#br0" timeOffset="119982.041">19999 14685 184,'0'0'125,"0"0"-19,0 0 15,0 0-42,0 0-23,0 0-23,0 0-18,-61-23-12,50 45-3,1 5-3,1 6 2,3 1 1,5 2 4,1-2-4,0-4 1,3-3-2,10-5 1,2-2 0,3-6 0,1-4 2,4-4-2,2-6 3,5 0 1,0 0 12,1-14-14,-1-4-1,-8 0 10,-7-1-8,-9-2 13,-6-2 2,0-1-11,-4-2-2,-10 2-4,-2 2-1,1 2-1,-2 5-15,5 6-3,1 3-20,3 6-28,2 0-93,2 0-133</inkml:trace>
  <inkml:trace contextRef="#ctx0" brushRef="#br0" timeOffset="120498.2317">20405 14630 233,'0'0'127,"0"0"-15,0 0-8,0 0-46,0 0-55,0 0 4,0 55-3,0-16 22,0 3 10,0-1-10,0-3-12,0-5 3,0-3-13,0-3-3,0-3 4,0-1-5,0-4 1,0-1-4,0-1 1,0 0-10,0-3-24,0 1-47,-6-4-118,2-7-22</inkml:trace>
  <inkml:trace contextRef="#ctx0" brushRef="#br0" timeOffset="121231.981">20898 14766 247,'0'0'130,"0"0"-54,0 0-18,0 0-17,0 0-12,0 0-29,-8-4-23,23 4 14,6 0 9,7 4 7,3 2 17,-1 2-2,0-1 6,-3 2-21,-3-1 11,-2 1 1,-2-1-13,-3-1 0,0-1-4,1 2-1,-5-2 4,-1 0-5,-3-2 0,-3 1-1,-3-1 2,1 0 1,-4 1-2,0 1 0,0 0 8,0 5 0,0 2 6,-13 4 8,-4 2-3,-6 2-1,-4 2-6,-5 0-7,-2-1 4,-3 1-9,-6-2 0,-1 1 0,3 0 1,6-3-3,7 1-4,5-2-19,4-2-15,4-2-68,2-7-108,5-5-199</inkml:trace>
  <inkml:trace contextRef="#ctx0" brushRef="#br0" timeOffset="122252.9802">19195 15551 182,'0'0'104,"0"0"2,0 0-13,0 0-36,0 0-38,0 0-14,-1 7-2,1 18 1,0 16 48,3 8-13,0 6-9,1 4-9,-3-2-5,1-4 0,-1-5-9,-1-5-4,2-6 1,-2-5-2,1-4-2,1-6-2,-1-2-11,2-5-20,2-7-64,2-8-100,8 0-137</inkml:trace>
  <inkml:trace contextRef="#ctx0" brushRef="#br0" timeOffset="122747.9926">19722 15715 89,'0'0'135,"0"0"-53,0 0 4,0 0-36,0 0-30,-81-19-14,65 39-5,2 7 2,-1 9-1,3 2 29,2 3 25,3-4-22,7-4-7,0-4-20,0-6-7,8-5 0,7-7 0,5-3 3,1-8-3,2 0 0,4-4 31,0-16-21,0-4 10,-7-3-12,-6-3-5,-8 3 5,-6 0-8,0-1 2,-6 2-2,-6 1 0,-4 3-37,2 2-55,1 7-58,-1 1-75</inkml:trace>
  <inkml:trace contextRef="#ctx0" brushRef="#br0" timeOffset="123652.9814">20251 15674 230,'0'0'164,"0"0"-20,0 0-57,0 0-53,0 0-27,0 0-7,-9 30 0,6 4 11,-1 6 11,-4-3 3,2 1-13,-1-5-7,3-1-5,2-4 1,0-1 1,2-1-2,0-5 0,0 0-2,0-5 0,0-5-16,5-3-33,1-5-74,4-3-46,1 0-54</inkml:trace>
  <inkml:trace contextRef="#ctx0" brushRef="#br0" timeOffset="124216.9316">20696 15790 162,'0'0'107,"0"0"-24,0 0 0,0 0-33,0 0-19,-102-22-16,81 30-2,1 12-12,3 7 0,1 6 9,2 4 3,4 3 22,1 0-11,4 0 3,5-6-18,0-2-4,4-8-5,13-6-2,4-6 1,9-6 1,7-6 6,1 0 14,0-7 0,-2-11-8,-6-5-11,-6-1 5,-10-3 1,-6-4 2,-6 2-3,-2-3-6,0 0 3,-13 1-3,-1 2-14,-2 2-16,2 6-22,5 4-82,2 7-61,4 2-136</inkml:trace>
  <inkml:trace contextRef="#ctx0" brushRef="#br0" timeOffset="124869.9827">21060 15719 141,'0'0'157,"0"0"-60,0 0-32,0 0-39,0 0-26,0 0-5,-2 18 5,10-6 6,4 2 3,6-1 8,4 0 14,6 0 8,5-3-5,3 1 5,3-2-18,0 0-5,-1-1-6,-2 1-2,-3-2 5,-8 0-8,-8 1-1,-6-2-1,-4-1 1,-4-3-5,-2 2 1,-1-1 0,0 0 2,0 3 2,0 5-1,-6 5 9,-10 3-3,-5 7 13,-6 1-16,-3 3-5,-6 2 5,-2 1-6,-4 2 1,-6-2 2,2-2-3,-5 0 0,2-2-6,3-4-24,5-4-24,8-6-37,5-5-88,7-6-153</inkml:trace>
  <inkml:trace contextRef="#ctx0" brushRef="#br0" timeOffset="132033.9062">19165 16548 208,'0'0'101,"0"0"7,0 0-23,0 0-13,0 0-50,0 0-22,0 0 0,9 71 4,-5-15 24,-1 6 4,0 4 10,-1 0-12,-2-7-6,0-3-9,0-10-1,0-8-14,0-6 0,0-6 4,0-2-4,-3-2-2,1-3-1,1-4-26,1-3-36,0-9-126,0-3-142</inkml:trace>
  <inkml:trace contextRef="#ctx0" brushRef="#br0" timeOffset="132803.9805">19755 16800 258,'0'0'89,"0"0"-14,0 0 4,0 0-27,0 0-6,0 0-13,-65-35-8,55 35-9,-5 17-15,-2 16 0,0 10-1,3 7 6,3 0 7,4-3-12,4-8 4,3-4-5,0-7-1,5-4-1,13-8 0,4-5 0,5-8-2,2-3 4,4 0 0,0-14 14,-6-7-7,-7-3-2,-7-3 1,-6-4-2,-5-3 2,-2 0-4,0 0-2,-3 3 0,-10 1-15,1 6-19,-2 4-23,1 5-43,1 6-29,0 4-124</inkml:trace>
  <inkml:trace contextRef="#ctx0" brushRef="#br0" timeOffset="133286.9787">20220 16717 325,'0'0'98,"0"0"-43,0 0-51,0 0 6,0 0 49,-10 104-13,6-62 3,3 2-22,-1-4-14,2-3 5,-1-4-10,1-5-6,0-1 0,0-4-1,0-3-2,0-4 1,0-4-46,3-8-106,8-4-109</inkml:trace>
  <inkml:trace contextRef="#ctx0" brushRef="#br0" timeOffset="133641.9816">20528 16699 314,'0'0'120,"0"0"-38,0 0-16,0 0-40,0 0-26,0 0 24,0 92 23,0-53-15,0-1-19,0-2 2,-1-2-14,1-4 1,0-3 1,-3-1 0,2-2-3,-2-1 0,1-5-11,2-2-15,0-5-8,0-6-222,0-5-117</inkml:trace>
  <inkml:trace contextRef="#ctx0" brushRef="#br0" timeOffset="134366.3494">21003 16746 184,'0'0'156,"0"0"-44,0 0 18,0 0-35,0 0-63,0 0-18,0-11-14,0 13-8,15 11 4,9 7 4,6 0 5,1-2-4,1 1 3,-3 1-2,0 1-2,-4-2 0,-1-2 3,-6-1-3,-2-4 0,-2-2 0,-4-3 3,-3-3-5,-4 1 2,-1-2 0,-1 0-1,-1 1 2,0 4 1,0 3 1,0 2-2,-9 5 10,-10 5-6,-5-2-4,-4 6 1,-5 0-1,-4 0 2,-4 2-3,-2 1-2,3-2 2,1 1-39,3-2-28,6-3-69,4-3-45</inkml:trace>
  <inkml:trace contextRef="#ctx0" brushRef="#br0" timeOffset="135709.9362">19289 17584 163,'0'0'108,"0"0"-20,0 0 27,0 0-12,0 0-34,0 0-37,-8-7-24,8 7-8,0 9-6,0 19-3,0 20 9,0 11 16,0 4-1,2-3 12,-2-4-3,0-6-12,0-11 3,0-3-14,0-4-1,0-5 3,5-6-3,-4-4 0,2-4 0,0-3-37,-2-5-28,2-5-156,0 0-102</inkml:trace>
  <inkml:trace contextRef="#ctx0" brushRef="#br0" timeOffset="136303.0152">19714 17679 218,'0'0'186,"0"0"-79,0 0-69,0 0-38,0 0 0,0 0 39,-6 95-9,6-56-9,5-1 2,2-2-14,0-5 6,-2-2-15,-1-4 1,-2-1 4,1-3-4,-2-3-1,1 0-9,1-7-95,2-2-113,2-9-134</inkml:trace>
  <inkml:trace contextRef="#ctx0" brushRef="#br0" timeOffset="137004.0137">20130 17757 257,'0'0'109,"0"0"-28,0 0-36,0 0-16,0 0-21,-83-15-8,68 32-1,1 10 0,4 6 1,-2 7 0,6 2 20,3-1 5,3 0 4,0-3 8,2-6-31,14-1-1,4-9-5,5-5 0,0-5-1,2-6-9,-2-6 4,-2 0 1,1-8 5,-4-10 0,-1-9 2,-5 2-2,-6-6 10,-4 2-7,-4 0 4,0-1-7,0 0 1,-4-2 2,-8 4-3,-3 0 0,3 7-8,-1 5-22,2 7-23,0 4-47,-2 4-92</inkml:trace>
  <inkml:trace contextRef="#ctx0" brushRef="#br0" timeOffset="137598.9994">20479 17787 285,'0'0'92,"0"0"-11,0 0-8,0 0-38,0 0-24,-73 90 12,68-49-1,2-5 5,3-1-11,0-2-7,0-3-4,1-6-5,11-4-6,0-7 5,1-3-8,1-7 5,-1-3-10,3 0 14,1-2 13,-2-12 1,-2-2-13,-1-4 11,-4-4-8,-4-1 2,-1-4 5,-3-3-11,0-2 6,0-2-6,0 0-1,-9 2-4,-2 6-7,-2 5-3,1 8-53,-1 9-34,-1 6-50,1 0-142</inkml:trace>
  <inkml:trace contextRef="#ctx0" brushRef="#br0" timeOffset="138241.9791">20827 17683 326,'0'0'141,"0"0"-80,0 0 3,0 0-32,0 0-29,0 0-3,-6-5-28,24 6 28,0 8 22,7 3 6,1 0-7,3 1-18,6 0-1,4-5 4,-2 2-1,-2-3-5,-6 4 2,-11-4-2,-3 2 1,-5-1-1,-4-1 1,-1 1 1,-1-2-1,-2-3-1,-2 0 1,0 2-1,0 0 8,0 8 4,-15 3 11,-6 7 0,-3 1-14,-6 4 2,-1 4-4,-3-2-7,2 0 2,8 2-2,0-7-2,7-1 1,3-3-37,2-1-30,6-7-134,2-3-173</inkml:trace>
  <inkml:trace contextRef="#ctx0" brushRef="#br0" timeOffset="143964.013">20054 8105 98,'0'0'50,"0"0"-38,0 0 50,0 0 29,0 0-22,0 0-21,0 0 3,-13-17 4,11 14 1,-1 0-19,2 0-22,-2 0 8,3-2-12,0 1 1,0-6-7,0-1-4,0-4 2,0-5-3,7 4 1,4-5 2,1 1-2,6-2 2,1 0-3,-1 1 2,3 5 0,-3 2-2,-2 3 0,-4 4-2,0 1 2,-2 5-1,1 1 0,5 0-2,2 0-1,2 14-3,3 6 7,1 4-1,3 5 1,-1 1 0,1 1-2,1 1 4,0-2 1,2-4 2,-3-4 2,1-5 2,-1-3-4,1-6-3,0-3 1,1-5-2,-2 0 8,1-2-7,1-13-1,-1-4 4,-1-4-4,0-2-1,-4 1-11,-4 1-20,-6 3-30,-6 7-70,-5 2-80,-2 8-54</inkml:trace>
  <inkml:trace contextRef="#ctx0" brushRef="#br0" timeOffset="144467.9786">20486 8105 274,'0'0'50,"0"0"-16,0 0 25,0 0-35,0 0-18,0 0 5,-10 79 58,9-40-20,1 2-5,0 1 5,-2 2-25,2 1-5,0-1-4,0-4-11,0 1-3,-1-4-1,-4-2 1,0-5 3,-1-3-4,3-4-7,0-5-19,1-6-30,2-5-93,0-4-77</inkml:trace>
  <inkml:trace contextRef="#ctx0" brushRef="#br0" timeOffset="146663.9651">20979 8524 181,'0'0'64,"0"0"-17,0 0 24,0 0 5,0 0-20,0 0-31,-74-55 3,62 55-11,0-2-5,0 2 0,-3 0-5,0 5-4,-4 11-3,-1 7 0,2 2 2,-1 2-2,4-1 0,3-2 2,5-1-2,5-2 0,2-3 0,0 0-1,3-3-1,8-3 2,0-2 0,2-2 0,1-5-1,1-1 1,5-2 0,-1 0 0,2-2 11,1-11-11,-4-1 0,0-3-1,-4 1-4,-4 0 4,-3-1-2,-4 5 3,-1 4 4,0 4-1,-2 2 3,0 2 5,0 0-11,0 0-10,4 2 0,6 8 10,-1 1 3,3-2-1,2 0-2,1-3 0,2 0 1,4-3 0,0-2-1,3-1-2,0 0-3,0-3-12,-5-10-3,1-3 6,-4-6 13,0-4 1,-5-2-3,-2-4 3,-5-2 3,-2-6 0,-1-2-2,1-1-1,-1 1 0,1 0 4,-2 4 10,0 3 18,0 6-2,0 6-7,-2 6-4,1 8 5,-2 5-4,3 4-5,0 0-15,-2 1 0,1 26-5,1 12 2,-3 11 3,3 6 3,0-1-2,0-1 11,0-2-5,0-6-3,0-4 4,0-2-5,0-6-1,0-3 0,0-3 3,0-4 2,0-3-7,0-1 1,0-4 4,0-2-5,-3-3 0,2-4 3,-1-4-2,2-2 1,0-1-2,0 0 0,0 0 2,0 0-1,0 0 5,0 0 1,0 0-1,0-15-6,0-4-8,0-4-3,0-4 0,9 2-11,-2-1 7,1 2 9,1 0-11,1 0 11,1-1-9,2 0-2,-3 2 8,3 4-7,0 2 2,-3 3 14,1 4 0,1 2 0,-3 4-2,-3 4 0,-2 0 0,-1 0-6,3 6-11,-3 8 18,-3 4 2,0-2 4,0 2-4,-6-1-1,-7-5 4,-1-1-4,-1-6-4,6-2 2,3-3-12,2 0 11,-2 0-5,3 0-7,-1-7 13,0 1-1,4 0 3,-1 3 13,1 3 6,0 0 2,0 0-21,0 0-12,0 0 8,0 9 4,8 1 2,0 1 5,1-1-2,3 3 7,5-1-6,-1 0 4,3 0-1,1-2-7,-4 1-2,0-2 0,-2-1 3,1-3-2,-2-2-1,0-1-1,-2-2-5,0 0-2,-1-5 8,4-10 9,-4-3-9,-2-2-2,-1-2-7,-4 1 7,-3 1 2,0 2 2,0 3 5,0 4 11,0 3-10,0 5 10,0 1-1,0 2-7,0 0-10,0 8-13,0 11 13,0 4-2,0 0 4,4-1-3,2-2 1,2-5 0,4-2-1,0-5-1,1-4 0,-1-2 0,0-2-8,1 0-1,0-2 3,0-11-6,-1-2 14,0 0-3,0 1 3,-3 2-1,0 3 2,1 2 1,-1 4-2,0 3 0,4 0 5,1 0-5,2 6 0,-1 9 4,-2 4 1,-4 3 7,-3-3-8,-2-1-3,-4-5 2,0-1-2,0-4 0,0-2 3,0-3-4,0-1 8,0-2 1,0 0 2,-4-10 18,1-9-29,3-7 0,0-4-3,2 0-3,10 3 5,1 6-7,-1 5 8,-2 6 1,-2 7-1,-2 3-2,0 0-6,2 3-2,3 10 10,2 2 1,-2-1-1,0 3 12,-4-3-10,1-2 1,-1-2-3,-1-4 2,0-1-1,-3-2-1,0-3-5,-1 0-22,-2 0-46,0 0-63,0-3-162</inkml:trace>
  <inkml:trace contextRef="#ctx0" brushRef="#br0" timeOffset="146926.9494">21670 8335 646,'0'0'84,"0"0"-84,0 0 0,0 0 9,0 0-9,0 0-5,0-18-42,0 18-160,0 0-154</inkml:trace>
  <inkml:trace contextRef="#ctx0" brushRef="#br0" timeOffset="147750.9773">22337 8464 211,'0'0'115,"0"0"-33,0 0 29,0 0-38,0 0-36,0 0-24,-31-66 5,17 65 0,-7 1-9,-5 2-9,-6 17-1,2 4 1,4 3 1,6 0 0,5-2 0,8-2-2,4-2-1,3-2 2,0-6-5,12-2 4,5-5-2,7-5 3,6 0-7,6-3 7,3-13 7,-2-2-6,-5 3-1,-12 2 0,-9 9 2,-6 2-1,-5 2 13,0 0 9,0 20-20,0 12-3,0 11 18,0 5 5,-11 4 2,-4-1-4,-6-2-4,-4-2-6,-5-5-4,-1-2 1,-1-4-8,2-4 0,7-6 3,4-9-2,8-10-1,6-7 9,2 0 0,2-7-9,1-13 0,0-9-16,19-4 14,8-4-8,9-3-13,4 1 3,4 3-32,3 2 2,-1 1-180,-4-1-184</inkml:trace>
  <inkml:trace contextRef="#ctx0" brushRef="#br0" timeOffset="148659.9777">23305 7912 318,'0'0'108,"0"0"-21,0 0-1,0 0 14,0 0-37,0 0-32,0-56-6,0 56-5,0 0-5,0 0-15,0 20-11,-6 22 6,-4 18 4,-1 11 1,4 3 0,0-4 2,7-3-1,0-6-1,0-6 0,11-9 4,7-6-4,5-5 0,0-11-3,3-7 3,2-8 0,2-6 0,3-3 2,3 0 3,1-8 1,-1-11-4,0-5 5,-3-10-6,-1-5 2,-2-6-1,-1-6 0,-6-3 1,-5-6-2,-7-2-2,-5 2 1,-6 5-2,0 9-7,0 13 0,0 10-14,0 8-2,0 11-43,0 4-92,-5 0-254</inkml:trace>
  <inkml:trace contextRef="#ctx0" brushRef="#br0" timeOffset="150282.9759">23863 8669 337,'0'0'117,"0"0"-117,0 0 0,0 0 7,0 0 39,0 0-17,30-1-23,-18-10 1,1-1-1,-2 1-2,-2-2 2,-3-1-4,0 2 6,-5 0-6,1 3 6,-2 2 1,0 2 6,0 2 18,0 3-8,0 0-10,0 0-15,0 8-13,0 6 13,0 4 2,0-1-2,0 0 2,0-2 4,4-2-5,1 1 3,-1-3-4,2-4-2,3 1 2,-2-7-85,4-1-76,-2 0-200</inkml:trace>
  <inkml:trace contextRef="#ctx0" brushRef="#br0" timeOffset="150466.9771">24012 8324 498,'0'0'82,"0"0"-66,0 0-11,0 0-5,0 0-14,0 0-101,-11-10-193</inkml:trace>
  <inkml:trace contextRef="#ctx0" brushRef="#br0" timeOffset="151148.9788">24170 7495 306,'0'0'84,"0"0"-22,0 0 18,0 0-64,0 0-9,0 0 15,-34 120 18,24-69 9,2-1-5,2 0-17,2-5-8,-1-3-15,2-1 5,-2-2 1,3-1-10,-1-2 0,2-2 2,-1-4 0,1-6-1,-1-6-1,0-7-23,2-6-22,0-5-117,0 0-181</inkml:trace>
  <inkml:trace contextRef="#ctx0" brushRef="#br0" timeOffset="151591.9806">23917 7665 122,'0'0'69,"0"0"-68,0 0 7,0 0 59,0 0-25,0 0-31,98-21 20,-69 22 2,2 7 6,5-2 3,7 1-2,6-2-29,8-2-7,4 0 1,-3 0 2,-10-1-7,-12 1-7,-15-1-52,-15 1-109,-6 0-91</inkml:trace>
  <inkml:trace contextRef="#ctx0" brushRef="#br0" timeOffset="153061.8855">25133 8139 118,'0'0'127,"0"0"-42,0 0 9,0 0-6,0 0-19,-14-83-22,7 70-22,1 1-3,2 1-8,-4 1-9,-1 3 7,-4 1-9,-2 4 3,-3 0-6,-1 2 1,0 0-5,0 0 4,0 10-2,2 8-1,2 5 0,2 3 3,7-1-3,1-1-1,4 1 2,1-6-1,0-1-1,0-1 2,7-5 1,0 0 1,0-3 0,3-3 1,1-1-7,-1-3 5,4-2-9,-1 0 8,3 0 2,0 0-4,-2-7-9,-2-5 11,2-2 0,-5-3-3,1 3 3,0 0 2,-4 2 0,-1 5 0,-2 4 0,-3 1 2,0 2-4,2 0-15,-1 2-4,5 13 21,1 1 1,1 2 0,-1-1 0,2-2 1,2 0 3,-1-2 0,2-2 2,1-2 4,3-3-8,0-3 2,2-3-4,4 0 4,0-3 4,1-15-7,1-6 5,-2-5-2,-1-3-2,-3-2-3,-2 1 3,-4 3-2,-3 7 2,-4 11 0,-4 6 0,-1 5 34,0 1-15,0 0-22,0 11-1,2 9-4,2 7 5,1 2 0,-1-5 1,5-3 0,-3-3-1,0-2 0,-3-3-1,-1-1-2,-2 0 3,0-2-41,-10 5-22,-10 2-44,-4-2-90</inkml:trace>
  <inkml:trace contextRef="#ctx0" brushRef="#br0" timeOffset="157089.9778">26276 8049 247,'0'0'0,"0"0"0,0 0 38,0 0 29,0 0-32,0 0 6,0 0-8,36 16-21,-25-16 30,1 0-23,3-6-11,3-5-5,1-6 5,0-3-5,-2 1 1,0 1 3,-7 2-6,-2 4 7,-4 5 5,-2 2 4,-2 5 26,0 0-12,0 0-24,0 0-7,0 5-10,0 22 7,3 17 3,1 8 5,-3 10 5,1 1 7,-2-4 2,0 0 6,0-5-11,-3-1 2,-7-4-9,1-4-2,-2-4 0,-4-7-5,2-5 3,-5-3-1,3-10-1,2-5 1,2-5-2,5-6 4,0-3 12,3-16-16,2-12-4,1-8 2,1-6 0,19-6-4,5 1 6,3 5-10,2 6 7,1 7-4,-1 5-4,-4 4 3,-2 5 0,1 2-8,-1 2-10,1 2 12,-1 0-14,0 3 10,-5 0-21,-5 5-3,-4-1 10,-4 2-15,-1 2-26,-2-2-64,0 1-54</inkml:trace>
  <inkml:trace contextRef="#ctx0" brushRef="#br0" timeOffset="158295.9786">26708 7975 279,'0'0'113,"0"0"-66,0 0 19,0 0 1,0 0-63,0 0-3,-35 27-1,30-4 11,0 1 7,2 1-4,3-2 2,0-2-2,0-2-9,0-1-4,0-2-1,10-1-3,0-3 1,3-5 0,2-1 1,3-5-1,2-1-9,-1 0-14,2-8-17,-5-7-14,-1-5 43,-6-2 7,0-2 6,-3-4 2,0 4-2,-3 5 7,-2 5 5,-1 5 23,0 5 23,0 0-12,0 4-10,0 0-36,0 4-11,0 12 7,2 7 1,3-2 3,1 0-1,2 0 2,3-4-1,-1 1 0,4-4-1,-2-3-3,-2-2 4,2-4-10,-1-3-3,-1-2-7,5 0 17,-2-9 3,4-10 0,-4-4 0,2-3 0,-3-3 0,1-1 3,-4 0-3,2 6 0,-1 4 6,-1 6-4,-3 7 13,-3 4-5,2 3-6,2 0-4,4 12-10,4 9 10,1 3 9,-2 3-8,-1 0 11,-3-2-4,-2-4-8,-3-3 5,-2-3-4,-3-2 5,0 1-6,-4-4 1,-12 1 14,-2-4-12,3 0 2,0-5-2,6 0 5,5-2 2,2 0-5,2 0-5,0 0 6,0 0-6,0 0-18,8-2 18,9-7 1,7-2-1,2-3-5,1-2-3,-1 0 6,0-4 2,-1-4 0,-3-4 5,-1-4-4,0-4 0,-4 0-1,-1-2 0,-4-1 1,-2 1 1,-5 2 4,-4 4 6,-1 1-2,0 7 16,0 6-8,0 6 8,0 6 5,0 5-13,0 1 0,0 0-18,0 10-9,-4 20-5,-1 11 12,-2 6 2,6-2 0,1-1-1,0-3-1,7-2 1,6-5-4,3-7 3,0-4 0,1-5-18,2-7-5,1-1-27,3-6-26,-2-3-119,-2-1-192</inkml:trace>
  <inkml:trace contextRef="#ctx0" brushRef="#br0" timeOffset="158576.6527">27238 7883 119,'0'0'370,"0"0"-357,0 0 6,0 0-6,0 0 30,0 0-6,79-1-14,-42-2-4,2 0-13,0 0-5,0-2 1,-3 0-2,-4 3-66,-3-1-116,-10 0-149</inkml:trace>
  <inkml:trace contextRef="#ctx0" brushRef="#br0" timeOffset="159139.9455">26561 7713 374,'0'0'76,"0"0"-54,0 0 12,0 0-8,0 0-18,0 0-8,-36-13-4,31 13-14,4 0-72,-1 0-58,1 4-87</inkml:trace>
  <inkml:trace contextRef="#ctx0" brushRef="#br0" timeOffset="160053.1095">28153 7597 199,'0'0'266,"0"0"-210,0 0-5,0 0 30,0 0-38,0 0-37,0-5-6,-2 28-9,-9 13 9,-5 11 3,1 2 12,-1 3 3,2-3-13,0-2 2,1-2 0,-1-1-6,5-5 4,3-6-5,0-2 0,3-5-2,-3-3 2,0-4-7,3-5-28,3-8-61,0-6-133,0 0-115</inkml:trace>
  <inkml:trace contextRef="#ctx0" brushRef="#br0" timeOffset="160458.7508">28218 7556 340,'0'0'43,"0"0"-7,0 0 1,0 0 46,0 0-20,0 0-27,27-43-10,-22 43-26,5 14-9,3 14 9,4 11 25,-2 6-8,-5 5 2,0 0-2,-2-2-5,-2 2 4,0-4-6,1-2 10,-1-2 3,2-3-17,-4-3 0,3-6-6,-2-4 0,0-7 4,-2-4-4,0-4 0,-2-4 0,1-4-12,-1-1-41,-1-2-91,0 0-128</inkml:trace>
  <inkml:trace contextRef="#ctx0" brushRef="#br0" timeOffset="160675.4798">28153 7939 355,'0'0'144,"0"0"-95,0 0-43,0 0 25,0 0-27,0 0 9,95-18-12,-57 15 0,-5 1-1,-5-1-102,-6-3-162</inkml:trace>
  <inkml:trace contextRef="#ctx0" brushRef="#br0" timeOffset="162258.9399">28812 7995 628,'0'0'84,"0"0"-71,0 0-7,0 0 11,0 0-17,0 0-4,-10-16-94,10 16-293</inkml:trace>
  <inkml:trace contextRef="#ctx0" brushRef="#br0" timeOffset="167403.6872">23520 13421 333,'0'0'126,"0"0"-10,0 0-33,0 0-23,0 0-36,0 0-20,0 0-4,7-3-2,-2 24 2,1 3 21,-1 5 0,0 0-11,-3 6 3,-2 1-11,0 1-2,0 3 0,-5-1-1,-5 0-9,2-1-34,4-5-19,4-6-57,0-6-57,0-10-69</inkml:trace>
  <inkml:trace contextRef="#ctx0" brushRef="#br0" timeOffset="167970.9745">23891 13467 188,'0'0'119,"0"0"-29,0 0 4,0 0 16,0 0-34,0 0-31,2-13-42,-2 13-3,3 13-8,0 12 8,0 6 13,0 2-6,-3 0-4,0-1 10,0-1-10,0-2-1,0-2 0,-3-1-2,2-2 0,-1-4-27,2-4-51,0-6-89,0-7-27,9-3-100</inkml:trace>
  <inkml:trace contextRef="#ctx0" brushRef="#br0" timeOffset="168412.9776">24202 13543 350,'0'0'64,"0"0"0,0 0-2,0 0-34,0 0-28,0 0 0,-51 63 9,41-33 18,1 0 18,3-2-16,4-1-25,2-6 6,0-3-9,8-4-1,4-3 0,5-7-4,3-2 4,2-2 3,1 0 0,-2-13 5,-1-5 1,-2-4-3,-4 0-1,-5-3-4,0 0 6,-6 1-7,-3-2-1,0 2-3,0 5-11,-11 3-14,2 6-35,-1 2-73,-3 4-115</inkml:trace>
  <inkml:trace contextRef="#ctx0" brushRef="#br0" timeOffset="168828.125">24605 13529 211,'0'0'122,"0"0"-12,0 0-33,0 0-62,0 0-10,-94 60-3,74-30 18,5 0 8,8-1-19,7-2-5,0-4-4,0-5 0,16-3 0,2-6-2,2-3 2,2-6 2,-3 0 5,-1 0 22,0-6-15,-6-8-1,-3 1 1,0-4 1,-5 1 6,-2-5-21,-1-2-4,1 1 4,-2-3-28,0 4-33,0 3-63,0 3-76</inkml:trace>
  <inkml:trace contextRef="#ctx0" brushRef="#br0" timeOffset="171122.0685">24547 13436 28,'0'0'46,"0"0"23,0 0 29,0 0-27,0 0-11,0 0-8,-13-26 3,13 26-10,0 0-4,0 0-17,-1 0-9,-3 0-15,-1 18-3,-1 14 3,-1 7 3,-2 8 20,0 2 7,1-2-8,4-2 0,-1-6 0,-1-4-8,1-5-5,0-6-2,2-4-7,2-5 2,-1-3-2,0-5 0,1 0 0,1-5 0,0-2 0,0 0 1,0 0 0,0 0 7,0-2-6,0-11 7,0-2 0,3-3-9,2-5 0,1-2 0,2-2-1,3-5 0,-1 0-5,2 1-2,-3 2 7,-3 4-2,-1 4 3,-4 3-1,-1 3 4,0 2 2,0 5-1,0 3-3,0 2 9,0 1-10,0 2 1,0 0-2,0 0-5,0 0 6,0 10-13,4 12 8,-2 7 2,1-1 5,-3 1-2,0-3 0,0-5 2,1-3-3,2-3 1,-1-3 0,1-3 1,0-2-1,-1-2 0,-1-4-1,1 1 2,-1-2-1,1 0 0,-1 0 0,5 0 1,-3-12 9,1-2-4,1-3 0,-1 3-5,1-4 3,-1 0-4,0-2 2,0-1-2,-1-2 0,1 4 0,1 2 1,-2 5 1,-2 5-1,1 2-1,-2 3-2,0 2 1,0 0-11,0 5 0,0 15 3,0 7 9,0 4 0,0 1 0,0-2 3,0-4-1,0-1-2,0-4 0,0-4-2,0-2 4,0-6-4,0-3 2,0-3 0,0-3 2,0 0-2,1 0 0,1-11 4,1-7-2,1-4 3,-3-4-5,2-1 0,0-3 2,-3-2-2,0 0 0,0 1-1,0 4 2,0 5 2,0 8-3,0 6 0,0 5 6,0 2-2,0 1-4,0 0-4,0 0-5,0 11 8,-1 5-1,-2-1 0,1-1-1,-2-1 3,1-2 0,2-2-1,-2-3-8,1-2-1,2-1-31,0-1-63,0-2-116,0 0-157</inkml:trace>
  <inkml:trace contextRef="#ctx0" brushRef="#br0" timeOffset="173783.3565">25100 13432 358,'0'0'107,"0"0"-16,0 0 11,0 0-41,0 0-46,0 0-13,0-7-2,2 7-11,10 12 11,5 2 2,6 2 2,2 1 5,1-1-2,5 1 6,3 1-6,0 0-6,-2-1 9,-3-4-10,-6 1 0,-2-3 0,-5-1 0,-4-1 0,-3-2-1,-4 1 2,-1-3-4,-3 2 1,-1 1-3,0 0 5,0 6 4,-13 1 5,-9 5-3,-9 1-6,-5 3 7,-5 0-7,-1 2 2,4-4-2,2 1 0,3-1 0,6-1-1,6 0-27,8-1-31,5 1-83,4-5-212</inkml:trace>
  <inkml:trace contextRef="#ctx0" brushRef="#br0" timeOffset="174767.9836">23745 14331 273,'0'0'157,"0"0"-108,0 0 28,0 0-24,0 0-53,0 0 0,0 54 9,0-12 30,2 6 0,-2-4-11,1 0-7,-1-5-11,0-3-10,0-2 6,0-4-6,0 0 0,0-3-3,0-3 3,3 0-31,0-2-24,4-3-161,0-7-129</inkml:trace>
  <inkml:trace contextRef="#ctx0" brushRef="#br0" timeOffset="175286.975">24202 14401 276,'0'0'140,"0"0"-70,0 0-34,0 0-32,0 0-1,0 0 33,-8 103 9,4-64-17,3-3-4,1-1-16,0-3-6,-2-2 4,1-1-6,-4-4-13,2 1-53,1-5-114,2-5-65</inkml:trace>
  <inkml:trace contextRef="#ctx0" brushRef="#br0" timeOffset="175602.9726">24457 14420 340,'0'0'41,"0"0"-33,0 0-8,0 0 70,0 84-13,2-53-13,2-1-11,2-2-17,-6-1 0,1-2-16,-1-3 9,0-2-9,0-1 2,0-2-2,2-2-54,1-3-69,-2-3-47,2-3-95</inkml:trace>
  <inkml:trace contextRef="#ctx0" brushRef="#br0" timeOffset="176040.9743">24896 14471 327,'0'0'103,"0"0"-88,0 0-12,0 0 24,0 0 24,-84 80-21,69-50 2,5 0-9,2 0-7,2-4 2,5-3-8,1-2-3,0-6-7,1-3 3,11-3-1,3-6 1,7-3 1,4 0 14,2 0-4,-1-12-4,-6-2-1,-5-1-5,-5 0 13,-7-5-5,-2-1-5,-2-2-7,0-5 0,0 1-1,0-1-7,-3 2-27,0 3-15,1 7-96,1 4-99</inkml:trace>
  <inkml:trace contextRef="#ctx0" brushRef="#br0" timeOffset="176693.6982">25285 14476 338,'0'0'125,"0"0"-74,0 0 4,0 0 13,0 0-32,0 0-22,-9 0-14,10 9-16,13 4 16,5 3 15,5 0 0,0-1 14,3-1-20,-2-1 9,-1 1-3,-2-2-15,-2 0 0,2 0 6,-2 0-6,-2-1 1,-2-3-1,-7 0 0,-3-2-2,-3-3 2,-3 0 0,0-2 0,0 4 2,0 1-2,0 4 6,-9 3 3,-7 2 9,-4 0-14,-2 1-2,0 1-1,-3 1 1,-1 1-4,-4 1-15,-2 0-30,0-1-34,-1-4-204</inkml:trace>
  <inkml:trace contextRef="#ctx0" brushRef="#br0" timeOffset="179024.9727">23845 15286 384,'0'0'70,"0"0"15,0 0-49,0 0-30,0 0-6,0 0 0,0 108 5,0-55 17,0 1 1,0 0 6,-1-3-11,-7-3-14,2-1 3,-1-5-6,1-4 2,3-4-3,0-2-8,2-5-32,-3-3-86,1-6-75,-1-6-95</inkml:trace>
  <inkml:trace contextRef="#ctx0" brushRef="#br0" timeOffset="179658.9766">24293 15385 185,'0'0'192,"0"0"-139,0 0-31,0 0 4,0 0-17,0 0-1,9 54 63,-6-22-40,0 1 17,-2 0-9,-1 0-14,0 0-10,0 0-8,0-3-6,0 0 3,0-4-4,0-3 0,-1-5 0,-1-3-18,2-4-25,0-9-125,0-2-113</inkml:trace>
  <inkml:trace contextRef="#ctx0" brushRef="#br0" timeOffset="179990.7441">24567 15451 254,'0'0'123,"0"0"-90,0 0 26,0 0-9,0 0-25,0 0-3,11 50 21,-10-23-18,1-1-9,-2-1-1,0-1-9,0 0-5,0 1 5,0 0-6,0 0-3,0 1-21,-5-3-80,1-2-28,2-7-45</inkml:trace>
  <inkml:trace contextRef="#ctx0" brushRef="#br0" timeOffset="180297.9722">24846 15480 332,'0'0'128,"0"0"-119,0 0 9,0 0 1,0 0-10,0 0 53,5 59-25,-5-37-12,0 0-6,0 3-13,0-1 0,0 0-6,-2-2 1,-4-1-5,-2-1-12,2-3-54,1-4-31,2-4-104</inkml:trace>
  <inkml:trace contextRef="#ctx0" brushRef="#br0" timeOffset="180953.974">25170 15407 327,'0'0'174,"0"0"-65,0 0-38,0 0-22,0 0-35,0 0-14,-3-7-13,9 7 13,10 7 11,4 4-11,-2 1 6,3 3 1,4 0-6,3 0 5,5-1-6,3-1 1,3 1-1,-5-2 4,-4-1-6,-9-3 2,-8-1-1,-7-3 1,-3-1-3,-3-2 3,0 1 0,0 3 0,0 2 0,-9 7 8,-6 2-1,-4 7-4,-5 2-3,-4 2 0,-5 2 2,-1-2-2,-4-1-1,2 1-10,1-2-17,2 0-27,1-3-95,6-4-39</inkml:trace>
  <inkml:trace contextRef="#ctx0" brushRef="#br0" timeOffset="185135.0177">22240 13871 194,'0'0'43,"0"0"-28,0 0 14,0 0 10,0 0-13,-17 78-26,9-55-4,-1-1-84,1-1-111</inkml:trace>
  <inkml:trace contextRef="#ctx0" brushRef="#br0" timeOffset="185714.8055">22165 14905 296,'0'0'197,"0"0"-107,0 0-34,0 0-13,0 0-29,0 0-11,2 25 2,-8-2-3,-4 1 4,0 3-6,-2 0-19,-1 2-100,1-2-134</inkml:trace>
  <inkml:trace contextRef="#ctx0" brushRef="#br0" timeOffset="186441.9864">22122 16121 347,'0'0'90,"0"0"-81,0 0 7,0 0 13,0 0 14,0 0-31,-10 59-6,-1-38-6,-2-3 0,1 0 0,-1-3-21,-1 0-51,-1 0-100</inkml:trace>
  <inkml:trace contextRef="#ctx0" brushRef="#br0" timeOffset="187055.0136">21976 17232 79,'0'0'160,"0"0"-138,0 0-7,0 0 49,0 0-26,0 0-18,-27 45-1,17-31-16,-1 1 7,1-1-10,-1 2 0,1-1-6,-1 0-88,1-3-105</inkml:trace>
  <inkml:trace contextRef="#ctx0" brushRef="#br0" timeOffset="187647.0197">21913 18143 296,'0'0'136,"0"0"-120,0 0 64,0 0 6,0 0-68,0 0-18,0-2 0,0 11 4,0 2-4,0-1 0,0 2-4,-6 2-25,-1 2-39,-7 2-32,-4 0-79</inkml:trace>
  <inkml:trace contextRef="#ctx0" brushRef="#br0" timeOffset="199362.9714">16433 13436 134,'0'0'74,"0"0"-13,0 0-21,0 0 42,0 0-25,0 0-2,0 0-3,0 0-3,8-36-4,-7 36-12,-1 0-14,0 0-3,0 0-16,0 0-5,0 9 3,0 16-5,0 15 7,0 9-1,0 10 7,-6 4-4,-6 2-2,3-5 0,-1-6 2,1-6 0,3-5-1,2-4-1,-1-3 0,0-5 1,-1 1-1,1-7-4,0-4-11,2-6-34,2-7-37,1-8-59,0 0-20,0-6 8</inkml:trace>
  <inkml:trace contextRef="#ctx0" brushRef="#br0" timeOffset="199887.9719">16451 13437 144,'0'0'40,"0"0"-25,0 0 30,0 0 41,0 0-25,0 0-4,32-48-11,-32 48-5,0 0-9,0 0-31,3 0-1,4 18-8,3 11 8,1 11 33,2 9-6,-4 5-8,-1 1 0,-2 0-8,-1-6 1,1-2-9,-1-7-3,0-2 3,-2-6-2,0-5-1,1-3 1,0-3 0,-2-1 1,1-6-2,-3-3 0,0-5-4,0-1-10,0-5-51,0 1-39,0-1 12,0 0-12,0 0-119</inkml:trace>
  <inkml:trace contextRef="#ctx0" brushRef="#br0" timeOffset="200145.0144">16466 13859 285,'0'0'65,"0"0"-56,0 0-5,0 0 8,100-42-8,-67 31 2,0 2-6,-6 3-10,-8 3-122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28:46.5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5171 1594 147,'0'0'104,"0"0"-97,0 0 1,0 0 34,0 0 1,0 0 34,0 0-20,0 0-17,16 20 10,-9-19-19,-2 1-23,7-2 6,1 0-7,4 0 2,4-2-3,-2-11-6,2-3-2,-2-5-30,-2-5-1,-1-3-9,-2 1-10,-6-2 6,-2 1 12,-4 2 16,-2 4 17,0 7 1,0 5 71,0 8-70,0 3-1,3 0-2,3 0-12,3 5-8,6 14 21,3 4 1,0 5 1,1 1 2,-4-1-3,3-2 3,-5-1-3,-1-5 16,-4-1 7,-5-3 14,-3 0-7,0-1-14,0-1-3,-8 3 2,-13-1-10,-4-1 3,1-1-8,0-3-12,3-6-71,5-5-85</inkml:trace>
  <inkml:trace contextRef="#ctx0" brushRef="#br0" timeOffset="264.4365">5948 1575 732,'0'0'32,"0"0"4,0 0 0,0 0-27,0 0-9,0 0-6,15 0-15,-12 0-32,3 0-41,4-2-151,5-8-6</inkml:trace>
  <inkml:trace contextRef="#ctx0" brushRef="#br0" timeOffset="598.0063">6229 1042 347,'0'0'92,"0"0"64,0 0-43,0 0-44,0 0-44,0 0-23,0 13 3,0 34-4,-5 11 9,5 2-5,-3 0-3,3-1-2,0-7 0,0-7 0,3-7 0,10-6 0,-1-8-1,2-3 3,1-6-5,-3-3 3,1-4-9,-1-4 1,0-4-19,3 0-5,0-2 0,3-13-27,-2-6-138,-4-7-119</inkml:trace>
  <inkml:trace contextRef="#ctx0" brushRef="#br0" timeOffset="849.8606">5972 1271 410,'0'0'48,"0"0"-13,0 0-35,92 0 34,-47-6 13,6-2-22,2 1-14,0-1 8,2-1-12,-1 2-7,-4 2-1,-6 2-9,-5 3-61,-8 0-89,-6 0-77</inkml:trace>
  <inkml:trace contextRef="#ctx0" brushRef="#br0" timeOffset="1052.995">6807 1435 463,'0'0'207,"0"0"-196,0 0 14,0 0-23,0 0-2,0 0-111,-49 0-251</inkml:trace>
  <inkml:trace contextRef="#ctx0" brushRef="#br0" timeOffset="3282.3203">7798 2024 45,'0'0'200,"0"0"-143,0 0-12,0 0-14,0 0-14,0 0-11,0 0-5,0-2 13,0 5-7,0 17 25,-9 9 27,-6 12-8,0 6 5,-4 2-32,1 3-6,-3-3-3,3 2-15,-1 2 4,-1-1 1,-1-2 1,-1-1 1,1-7-5,3-6-2,3-6 2,5-6-2,4-6-2,0-7-1,5-5-34,1-5-44,0-1-77,0-1-89</inkml:trace>
  <inkml:trace contextRef="#ctx0" brushRef="#br0" timeOffset="3671.9976">7800 1980 88,'0'0'149,"0"0"-67,0 0 12,0 0 0,0 0-87,0 0 7,22 29-1,-10 10 56,6 6-20,-3 6-22,1 0-11,5-3 1,-6 0-2,3-1-1,-2-3 2,0-4-7,1-4 6,-2-2-11,-3-8-3,1-1 0,-5-7 0,-2-5 1,-2-5-2,-2-3-14,-2-4-40,0-1-73,0 0-62,-9-11-179</inkml:trace>
  <inkml:trace contextRef="#ctx0" brushRef="#br0" timeOffset="3866.5011">7808 2376 6,'0'0'320,"0"0"-312,0 0 8,0 0 10,0 0-4,94-17-11,-64 14-10,0 0-1,-3-2-59,-5 1-179</inkml:trace>
  <inkml:trace contextRef="#ctx0" brushRef="#br0" timeOffset="5367.9941">8614 1819 224,'0'0'144,"0"0"-57,0 0 4,0 0-19,0 0-39,0 0-33,-5 18-3,-2 20 3,0 14 8,1 14-4,3 8 3,1 2 7,2-1-10,-1-5 1,-4 1 29,1-5-5,1-4-2,1-3-20,-1-7-3,2-3-2,-2-6-1,-2-2-1,2-6 0,0-9-5,2-6-20,1-8-28,1-10-110,16-2-102</inkml:trace>
  <inkml:trace contextRef="#ctx0" brushRef="#br0" timeOffset="5960.9522">9079 2221 217,'0'0'43,"0"0"11,0 0 9,0 0-30,0 0-27,0 0 0,-61 11-5,54 16 3,0 4-4,-1 5 6,2 1-2,3 3 4,3-4 0,0-1-5,3-6-3,9-6 3,4-3 1,1-8-1,1-4 1,-2-7 22,2-1-7,4-6 17,2-17 14,-1-4-22,-1-5-12,-3 3-13,-8-2 4,-7 4 0,-2 1 0,-2 2-7,0 3-2,0 2-15,-6 2-47,3 7-52,-2 4-68</inkml:trace>
  <inkml:trace contextRef="#ctx0" brushRef="#br0" timeOffset="6441.5045">9553 2162 264,'0'0'56,"0"0"19,0 0 31,0 0-27,0 0-60,0 0-15,-45 18 0,28 13-5,2 4 1,2 3 0,4 1 16,3-1-1,6-4 6,0-2-6,0-6-15,12-4 2,3-5 0,1-6-2,4-4 0,-4-7-2,5 0 2,1-5 12,2-14-6,-1-7 11,-4-2-9,-4-3-5,-5 1 7,-5-1-8,-5 2-1,0 0-1,0 6 0,-5 1-7,-6 6-23,0 5-11,0 4-57,0 4-59,2 1-169</inkml:trace>
  <inkml:trace contextRef="#ctx0" brushRef="#br0" timeOffset="6914.0453">9951 2143 250,'0'0'101,"0"0"-26,0 0 20,0 0-43,0 0-37,0 0-2,-67 14-1,52 12-4,3 2 7,0 9-9,2-1 3,2 0 13,5 0-13,3-3 6,0-3-6,0-6-9,9-4 0,6-7 1,-2-5-1,5-6 0,0-2-6,3 0 6,0-12 8,-3-8 2,-3-2 5,-5-4-9,-4-1-2,-4 0-4,-2-1-13,0 2-2,0-3-31,0 3-23,-5 1-63,-1 4-88</inkml:trace>
  <inkml:trace contextRef="#ctx0" brushRef="#br0" timeOffset="7512.9974">10199 1963 306,'0'0'118,"0"0"-87,0 0 10,0 0-41,0 0-17,0 0 3,14 25 14,1-7 7,6 1 21,-3 2-14,3 2 6,1-1 1,2-1-9,2 0 7,1-3-12,2 0 0,0-4-1,-4 0-6,0-4 1,-8 1 0,1-4 9,-6 0 6,-5-2 1,-1 0 2,-5-1-4,1 4-7,-2 2 5,0 6-1,-2 3 4,-15 3-3,-10 5-8,-1 5 0,-7 2 2,1 2-6,-2 0 1,8-1-2,-1-1-4,7-4 2,4-7-25,5-4-30,5-2-73,5-7-112</inkml:trace>
  <inkml:trace contextRef="#ctx0" brushRef="#br0" timeOffset="13962.8184">11831 2010 219,'0'0'144,"0"0"-80,0 0 9,0 0-7,0 0-44,0 0-20,0 0 3,34-9-4,-12 7 24,7 1-5,2-2-1,5 1-13,1 0-5,5 0 3,1 2-4,-2-1-4,-3 1-25,-7 0-70,-12 0-87,-13 4-132</inkml:trace>
  <inkml:trace contextRef="#ctx0" brushRef="#br0" timeOffset="14207.0438">11931 2216 74,'0'0'46,"0"0"-30,0 0 73,0 0 4,0 0-40,107 9-27,-68-9-1,-2-4-15,-4-2-8,-6 2-2,-6 3-2,-9 1-92,-5 0-140</inkml:trace>
  <inkml:trace contextRef="#ctx0" brushRef="#br0" timeOffset="44801.8418">13952 1516 187,'0'0'128,"0"0"-58,0 0-6,0 0 33,0 0-12,0 0-36,0 0-7,0-38-8,0 35 1,0 1-23,-3-1-10,0 0-2,-1 1-1,-1 1 1,-2-1 0,-2 2-3,-5 0-7,-5 0-13,-2 0 8,0 0 3,-1 8 5,1-3-6,3 3-2,-1-2-4,1 0 5,3-2-8,0 1 15,6-2 2,5-1 5,2-2 4,2 0-4,0 1 1,0-1 0,0 0-1,0 0 0,0 0 0,0 0-1,0 0-4,0 2 3,0 2-4,0 2 4,0 2 1,0 4 1,-3 1 2,3 4 2,-2 2 8,1 4 2,-1 1-5,1 5 4,-2 1-7,-3 3 2,2 1 2,-1 1-7,1 0 4,-2 3-7,1 1 0,1 4 1,-1 5-1,2 1 0,0 0 0,2-1 2,1-1-3,0 1 1,-2 8 0,1 3 1,-2 5-1,0 4 0,-2 0 10,0 0-9,0-1 2,1 3-3,-1-3 1,-1 3 3,0 0-3,-3 2-1,3 5 3,-1 5 0,-4-1 2,-1 2-3,-1-4-2,-2 4 4,1-1-4,-2 0 2,3-2 2,-2-2-1,3-1 0,-3 0-3,3 1 0,1-3 4,1 2-4,1-3 1,2 1 1,1 2 1,-3-3-3,4-1 0,1-5 0,-2 0 1,0-3-1,-1-4 0,-1-1 0,2-2 2,0-3-2,1 1 0,1-2 0,-2 2 3,2-1-3,-2 3 0,1-4 0,1-4 3,-1-4-2,-2-2-1,5 0 0,1-1-1,-2 2 1,1-1 0,-1-3 0,2-2 1,-1-3-2,2-2 1,0 0 0,0-2 1,0-4-1,0-2 0,0-5-1,0-3 5,0-4-4,0-1 0,0-4 0,0-3 0,0 0 0,0-2 0,0 1 0,0-2 1,0 1-4,2 1 3,4-2-4,0 0 4,10-2 0,2-1 1,11 0-1,11-4 2,8-13-2,7-2-13,3-3-29,-3 1-35,-7 3-79,-11 2-77</inkml:trace>
  <inkml:trace contextRef="#ctx0" brushRef="#br0" timeOffset="46301.9975">15031 1488 94,'0'0'87,"0"0"2,0 0 7,0 0-21,0 0-3,0 0-13,-44-64 0,33 60-35,-1 2-6,-6 2-3,3 0-13,-4 3-2,-4 12-1,4 5 0,-4 2 1,4 3 0,3 0 0,5-1-3,2-3 2,6 0-4,3-4-1,0-2 2,6-3-10,12-4-3,3-4 7,2-3-10,5-1 15,2 0-1,1-11-5,0-6-31,-4 1 5,-6-1 0,-8 0 25,-2 4 12,-8 4 3,-2 3 14,-1 3 30,0 3 42,0 0-33,0 0-47,0 4-9,0 12-4,0 1 3,0 3 1,8-2-1,1 2-2,4-4 2,1-1-5,5-1-43,-1-4-78,1-3-74</inkml:trace>
  <inkml:trace contextRef="#ctx0" brushRef="#br0" timeOffset="47425.9912">14941 2009 216,'0'0'112,"0"0"-65,0 0 30,0 0-5,0 0-14,0 0-17,-9-23-26,2 23-12,-2 0 2,-3 6-3,0 13-2,-4 8 0,-2 7 1,3 5 9,-1 1-4,5 1-5,3-4-1,8-2 0,0-4-2,0-5 2,11-5-4,7-1 3,0-5 1,3-3-1,1-7 1,-1-5 2,3 0 0,0-10 17,-1-12-12,-1-3 9,0-6-4,-6-2-2,-5 0 6,-7-3-4,-4-2-9,0 2 1,0 0-4,-10 5 0,-2 3-5,0 7-18,1 8-13,1 8-64,-3 5-112,-4 0-142</inkml:trace>
  <inkml:trace contextRef="#ctx0" brushRef="#br0" timeOffset="48160.9933">14935 2734 86,'0'0'76,"0"0"-70,0 0-1,0 0 2,-61 86 12,51-52 29,1 4 1,3 1-19,3-1 12,3-4 0,0-3-19,1-8-14,14-3 8,0-3-2,3-5-4,-3-6 16,4-5 9,-2-1-2,7-4 11,-1-14-22,-3-5-8,-1-3 5,-5-2-9,-7-4 7,-4-1-1,-3 0-6,0 0-8,0 3-3,-3 1-1,-7 7-3,-1 2-7,2 6-18,2 7-54,-3 6-56,-3 1-87</inkml:trace>
  <inkml:trace contextRef="#ctx0" brushRef="#br0" timeOffset="48882.4482">14984 3461 54,'0'0'80,"0"0"-25,0 0 14,0 0 0,0 0-24,0 0-27,-80 18-5,68 3 23,2 3 3,2 4-24,2 0 6,3 2 0,2-3-21,1-3 3,0-1-2,0-5-1,12-2 0,1-2 1,4-7-1,0-2 21,1-5 3,2 0 13,1-3-10,0-13-4,1-7 0,-4-4-14,-2-3-2,-7-2 3,-4 3-8,-5 2-2,0 2 0,-9 4-11,-8 3-12,-2 5-31,0 8-96,-1 3-97</inkml:trace>
  <inkml:trace contextRef="#ctx0" brushRef="#br0" timeOffset="49659.9914">14968 4144 123,'0'0'96,"0"0"-71,0 0 10,0 0-10,0 0 4,0 0 3,-67 77-5,58-50 15,2 3-9,2 0-1,5 0-12,0-2-4,0-5-9,2 0-5,11-4-1,2-5 1,4-6 21,1-8 8,2 0 0,0-6 4,1-14-6,-4-2-9,-1-5 5,-4-2-16,-7-1-3,-1 0 0,-3-2-6,-3 2-5,0 0-4,0 3-20,-2 8-28,-5 2-47,0 6-65,-4 4-114</inkml:trace>
  <inkml:trace contextRef="#ctx0" brushRef="#br0" timeOffset="51611.0404">15023 4792 230,'0'0'56,"0"0"30,0 0-5,0 0-8,0 0-10,0 0-2,-33-35-27,25 35-21,-1 0-9,-2 0-2,-5 4-3,4 13 1,-4 7-6,-1 7 6,1 7 0,-1 4 0,4 1 0,4-3 1,4-5-1,5-5 0,0-6-4,3-6 3,17-4-5,1-6 0,4-6 6,5-2 20,1-3 9,1-18-12,-3-4 1,-6-4-1,-7-2-11,-3-1 7,-6-2-11,-4 2 2,-3-3-4,0 0-1,0 3-2,0 10-21,-8 7-22,-4 10-30,-3 5-110,-6 0-184</inkml:trace>
  <inkml:trace contextRef="#ctx0" brushRef="#br0" timeOffset="52270.0011">14937 5470 151,'0'0'73,"0"0"-21,0 0 17,0 0-26,0 0-7,0 0-15,-61-46-12,52 46 9,-1 0 11,0 4-21,1 13-8,2 7 0,-2 3 13,5 3 13,4 0-16,0-1-7,0-2-3,13-3 11,3-3-4,4-6 6,-2-5 13,1-7-6,0-3-5,2-3 10,3-19 7,1-7-16,1-4-8,-7 0-4,-4 1 5,-9 3-3,-4 0-5,-2 2 0,-2 0-1,-11 2-14,-5 6-19,-1 6-47,-1 8-28,-4 5-70,-1 0-80</inkml:trace>
  <inkml:trace contextRef="#ctx0" brushRef="#br0" timeOffset="52908.9906">14968 5942 141,'0'0'88,"0"0"-48,0 0 21,0 0-22,-86 49 0,71-16-2,1 6 4,4 1-2,4-3-8,1 0-7,5-5-9,0-2 4,2-3-6,16-5-11,4-8 11,5-4-6,4-9 23,4-1-9,2-7 1,-1-16-20,-3-5 18,-8-4-11,-7-1-2,-9-3-3,-8 0 3,-1 0-7,0 1-6,-15 5-7,-4 4-43,-2 9-52,2 9-88,-5 6-54</inkml:trace>
  <inkml:trace contextRef="#ctx0" brushRef="#br0" timeOffset="63430.3384">14868 5752 38,'0'0'87,"0"0"-24,0 0 11,0 0 0,0 0-22,0 0-5,0 0-6,3-5-10,-3 5-2,0 0-17,0 0-12,0 4-1,0 10 1,3 7 28,-1 2 1,-1 4-3,1 3 2,-2 5-19,0 1 5,1 1 4,-1 4-9,0 1 2,0-1 3,0 0 3,0-5 2,0-3-9,0-4 4,0-4-14,0-3 2,2-2-1,-1-3 3,-1-2-3,0-5-1,0-1 0,0-3 2,0-3-2,0-3 0,0 2 2,0-2-2,0 0 4,0 0-2,2 0 0,-2 0 2,0 0-4,0 0-1,0 0-11,0 0-19,1-11-69,1-2-181</inkml:trace>
  <inkml:trace contextRef="#ctx0" brushRef="#br0" timeOffset="64764.9926">14946 6061 1,'0'0'28,"0"0"42,0 0-12,0 0-7,0 0-3,0 0-2,24-35-3,-23 33-7,1 1-2,-2 0-17,1 1-13,1-2 3,1-1-5,2-1-2,0 2 1,-1-1-1,3 0 7,-1 0 0,1-2-7,3 2 12,-1 0-3,-1 0 4,1 0 8,-3 2-10,0-1 2,-2 1-11,2-1 2,1 2 5,-1-2-7,1 2 12,-1 0-5,1 0-5,-1 0 3,0 0-7,-2 0 3,1 0-3,1 0 8,1 0-3,-1 2-2,0 3 1,2 2-2,-2 1-1,1 4-1,-1 1 0,-1 3 1,-2 0 2,-2-1 18,-1 1-12,0 1 5,0-2-6,0-1 1,0-1 0,0-1-6,0 0 0,0-1 1,0-2-4,0-3 4,0 1-2,-1-1-2,-6 2 11,1-1-2,-2 1-1,0 1 2,2-3-10,0 0 4,0 0-4,-1-2 0,2 3 4,-1-3-4,-1 2 2,-2-3-1,0 0-1,0-1 7,-3-1-7,2-1 3,-1 0-1,0 0-1,0 0-1,2 0 0,-1 0-7,2-6-17,4-1-39,1-3-130,3-1-87</inkml:trace>
  <inkml:trace contextRef="#ctx0" brushRef="#br0" timeOffset="65353.9875">14986 5950 39,'0'0'93,"0"0"-33,0 0 11,0 0-13,0 0-33,0 0-12,0 0 4,-6 6 5,-4 2-11,-2 2-11,-3 6-1,0-3-31,-1 4-155</inkml:trace>
  <inkml:trace contextRef="#ctx0" brushRef="#br0" timeOffset="67944.9905">15909 1583 59,'0'0'157,"0"0"-55,0 0-37,0 0-12,0 0-17,0 0-27,17 0-9,-1 0 0,5 0 22,8 0-3,1 0 12,-1 0 5,1-2-15,-1-3-4,0 2-9,0 0-5,-3 0 7,0 2-10,-5 0 2,-2-1-1,-4 2-1,0 0 0,-1 0 0,-3 0-2,-2 0 2,1 0-6,-3 4 0,-3 1 6,-1 2-2,0 2 2,0 2 1,0 1 1,0 3 2,0 3-2,-1 3-2,-2 3 5,0 4-1,0 0-1,0 2-2,0 3 0,-3 0 4,-5 5-5,2 1 0,2 6 2,-1 3 3,0 2-5,-2 1 1,3-2-1,-2 0 6,1 1-6,2 1 0,2 0 3,1 3-2,0 1 0,0 0 5,0 1-1,0 3 4,0-2 0,0 2 11,3-6-7,1 3-10,1-1 0,-2-1 4,0 3-7,0 3 5,0 5-5,2 7 0,-1 5 3,-1 1-1,1 2 3,2 1-4,0 1 3,2 0-1,0-3-2,0-3-1,1 0 4,0-2-3,-2-1 1,2-1-2,-1 1 1,1-1-1,0 3 0,-2 4 0,2-1 0,0-1 2,0-7-2,-1-3 0,0-3 0,0-1 1,-2-2-1,0-6-1,-1-2 1,0-2 1,-3-5-1,1-3 0,-2-4 0,1-2-1,-1-1 1,-1 1 0,0-2-2,0 1 5,0-5-3,0-2 0,0-5 2,0-3-2,-3-2 0,-3 1 0,-3-1 1,2 3 0,-1-1 0,1-3-1,0 0 1,1-3-1,3-1 0,0-4 0,1 1-1,-1-6 4,0 0-3,1 0 0,-2-1 0,3-1 1,-1 0-1,-1 2 0,2-1 0,-2 2 1,0 0-1,0 1 0,0-3 0,1 0 0,-1 1 0,2 1 0,-1-3-2,2 3 3,-1-2-1,-2 1 0,3 1 0,-1-3-1,1 1 2,0 3-2,-2-3 1,2 0 0,0 2-2,0 2 2,0-1 0,0 0 0,0-3 0,0-1 0,0-1 0,0-1 0,0 1 0,0-1 0,0 0 0,0 3 2,-2 0-2,2 2 0,-3-1 2,2-1-2,-1-1 1,1 0-1,-1-1 2,2-1-4,0 1 2,0-1 0,-1 2 0,1 0 0,-2 2 1,1-1-1,1 1 1,-2-1-1,2 1 0,-1-2-2,1 0 1,-2-2 2,2-1-1,-1 0 1,1 2 0,0-2 8,-2 0-6,-1 0 0,-4 1 8,1 1-5,-3 1-4,1-2-2,3 1 0,-1-2 4,-2 0-4,-2 0 0,-5 0 0,-2 0 0,-3 0 1,-3 0-1,0 0-1,-3-2-4,-3-2 4,-2 1-12,-2-1-16,-4 1-35,0-2-42,3-3-145</inkml:trace>
  <inkml:trace contextRef="#ctx0" brushRef="#br0" timeOffset="69197.9915">18139 3165 320,'0'0'139,"0"0"-51,0 0 21,0 0-51,0 0-58,0 0-7,6-10 0,22 9 7,9-2 4,6 0-4,1-3 0,-2 0-2,-4 1-25,-7 4-75,-9-1-82,-12 2-101</inkml:trace>
  <inkml:trace contextRef="#ctx0" brushRef="#br0" timeOffset="69384.7742">18191 3327 50,'0'0'23,"0"0"55,0 0 50,0 0-16,98 18-34,-60-18-35,1-1-28,0-9-4,-1 3-11,-4-4-109,-5 2-182</inkml:trace>
  <inkml:trace contextRef="#ctx0" brushRef="#br0" timeOffset="84977.9452">20023 3088 298,'0'0'49,"0"0"-31,0 0 34,0 0-6,0 0 4,-70-82-16,57 66 2,0 1-6,1 2-1,-2 2 1,-2 3-27,-3 4 4,-3 2-7,-5 2 0,-2 0-1,0 9 0,-1 7 0,3 9 1,3 2-5,5 8 4,4 2-1,3 7-4,5 4 6,5 0-6,2-3 5,0-6 0,13-4-8,5-11 7,6-7-3,2-7-11,2-7 16,3-3 0,1 0 2,3-21 12,0-8-10,-1-7 0,-4-5 4,-5 1-7,-8 4 6,-4 8-2,-7 7-3,-3 8 10,-3 7 19,0 5 19,0 1-34,0 0-14,0 0-4,3 7-15,3 7 16,3 4 0,3-1 1,3-1 0,1-1-8,7-3-27,0-2-33,2-5-115,0-5-149</inkml:trace>
  <inkml:trace contextRef="#ctx0" brushRef="#br0" timeOffset="86674.8631">21301 1447 34,'0'0'111,"0"0"-43,0 0 20,0 0 34,0 0-10,0 0-31,5-15-27,-5 15-10,0 0-13,0 0-12,0 0-7,0-1-12,-6-2-8,-13 1 4,-5 2-2,-4 0-20,-2 0 24,3 0-6,3 0 5,-2 0-9,1 0 6,3 0-1,4 2 2,2-2 5,8 0 3,2 1-2,3-1 3,3 2-4,-2-2 0,2 0 0,0 1 0,0 0-3,0 5-5,-1 4-7,1 6 10,-3 7 2,3 5 3,-1 7-3,1 4 3,0 3 0,0 8 2,0 4-2,0 3 5,0 4 0,0 2-4,0 8 5,0-1-6,0 2 0,0-4 5,0-3 1,1-1 11,3 3-9,-4 0 0,0 4 0,0 3-7,0-2 0,0-3 7,0-4-1,0-3 1,0-3-2,0 0 1,0-1 4,0 5-10,0 5 1,0 4 1,0 2-2,0-3 3,0-2-4,0 0 0,0 2 4,3 3-3,-1 2 1,-1 1 8,-1-2-1,0-1 1,0-1-6,0-3-1,0-1 5,0 1-7,0-1 0,0 3 3,0 1-2,-3-1 5,-1-3 4,0-4-9,1-3 8,3-1-10,0 1 1,0 1 0,0-3 0,0-4 4,8-6-5,1-6 0,-1-4 2,1-6-2,0-7 0,-3-7 0,1-4 0,-1-5-1,5-6 1,2-5-10,8 0 3,6-5-8,7-14-14,5-7-18,7-5-31,2-4-8,6-2-81,-1-2-132</inkml:trace>
  <inkml:trace contextRef="#ctx0" brushRef="#br0" timeOffset="87624.9852">22356 1263 242,'0'0'192,"0"0"-92,0 0 0,0 0-44,0 0-10,0 0-33,0-8-6,0 8-7,0 4-14,0 15 9,0 8 5,0 5 1,0 2 5,0-3-6,0 2 1,0-3 0,0 1-1,0-1-1,0-1-28,0 0-52,0-1-80,0-2-68</inkml:trace>
  <inkml:trace contextRef="#ctx0" brushRef="#br0" timeOffset="88322.8417">22422 1890 208,'0'0'126,"0"0"-79,0 0 6,0 0 4,0 0-20,0 0-14,-43-15-23,23 33 1,-2 7 1,1 5-1,2 3 6,5 0-4,5-4 4,9-3-7,0-5-4,0-3-3,15-1 2,0-7 5,4-2-1,0-5 2,3-3 5,2 0 4,1-13-6,0-8 3,-2-6 6,-4-6-8,-5-2 0,-4 1-4,-9 2-2,-1 5-2,0 4-24,-10 8-21,-2 6-7,-3 8-33,-3 1-103</inkml:trace>
  <inkml:trace contextRef="#ctx0" brushRef="#br0" timeOffset="88863.9784">22416 2338 113,'0'0'94,"0"0"-39,0 0 9,0 0-26,0 0-36,0 0-2,-66 32 9,56-10 7,3 2 16,3-1 3,3 1 3,1-1-16,0-2-9,0-2-5,9-4 1,1-3-3,2-4 20,0-5-13,5-3-3,-1 0 5,4-3 12,0-12-3,-2-5-13,-1-1-9,-5-2 4,-1-2-4,-5-2-2,0 0 0,-2 1-19,-3 5-36,-1 6-22,0 4-26,0 8-50,-6 3-114</inkml:trace>
  <inkml:trace contextRef="#ctx0" brushRef="#br0" timeOffset="89425.0383">22414 2791 325,'0'0'30,"0"0"-22,0 0 0,0 0-8,0 0 6,0 0 51,-67 78-19,59-52-1,2 1 20,4-5-42,2-2-6,0-3-7,3-5-1,10-3 3,2-5-2,6-4 1,3 0 24,3-1-1,4-16-4,2-4-14,-9-5-7,-3 3 5,-9-1-4,-7-2-2,-3 3 0,-2 2-28,0 4 8,0 2-20,-10 5-19,-2 2-69,-4 4-121</inkml:trace>
  <inkml:trace contextRef="#ctx0" brushRef="#br0" timeOffset="90805.53">22447 3422 54,'0'0'35,"0"0"15,0 0 31,0 0 16,0 0-32,0 0-5,5-36 0,-5 31-3,0 1-9,-6 1-20,-2-1-4,-3 3-21,0 1-1,-2 0-4,-1 0-1,0 12-1,0 3-1,2 2 4,0 2 1,6 1-5,4 1-1,2-1 5,0-4-6,7 2 4,7-4 1,1-1-2,6-6-2,3-3 0,4-4 6,2 0 13,0-9-6,-3-6-1,-3-4-3,-6 0 7,-8-1-5,-4-1 0,-4 0-5,-2 0-3,0 0-39,0-1-51,-9 2-52,0 4-146</inkml:trace>
  <inkml:trace contextRef="#ctx0" brushRef="#br0" timeOffset="91525.9885">22453 3849 173,'0'0'52,"0"0"8,0 0 30,0 0-19,0 0-26,0 0-45,-13 0-3,0 23 3,0 3 0,2 0 13,3 2 1,5-4-2,3-2-3,0-2-5,0-3-4,9-6 0,3 0 0,2-8 4,2-3 14,2 0 8,4-6 14,0-12-8,-2-4-21,-2-1 0,-6-3-8,-5 4 2,-5-1-2,-2 1-3,0-1-14,-9 3-48,-3 2-7,-2 6-64,-1 6-123</inkml:trace>
  <inkml:trace contextRef="#ctx0" brushRef="#br0" timeOffset="92193.0005">22519 4287 241,'0'0'33,"0"0"-22,0 0 12,0 0-16,0 0-3,0 0 10,-55 71 16,47-42 10,5 1 3,3-2-17,0-4-16,0-3-3,2-3-5,8-4 6,2-5-4,2-6 19,3-3 2,4 0 0,0-15 13,2-10-10,-7-4-19,-3-1 3,-8 0-8,-5 4-2,0 0-2,-5 5-13,-9 2-15,-1 4-72,-5 7-52,1 5-77</inkml:trace>
  <inkml:trace contextRef="#ctx0" brushRef="#br0" timeOffset="92838.9864">22623 4736 192,'0'0'126,"0"0"-92,0 0-2,0 0 49,0 0-32,0 0-31,-43-32-6,27 32-11,-4 16 6,1 6 10,4 5-1,3 3 17,0 0-10,6 0-9,5-4-5,1-4-9,0-2 3,6-5-3,4-3 0,3-4 5,1-5-4,4-3 7,2 0 22,3-17-2,3-5-12,-4-4-11,-4-3-5,-5 2 8,-7 1-8,-6 1-6,0 4-18,0 1-29,-10 5-79,-7 7-127</inkml:trace>
  <inkml:trace contextRef="#ctx0" brushRef="#br0" timeOffset="104222.9856">23387 1470 164,'0'0'72,"0"0"-52,0 0 24,0 0 16,0 0-20,0 0-30,0 0-5,23-23 1,-7 20 0,4 1 2,2-1 2,6 3-3,2 0-5,3 0-2,3 0 1,-3 0-1,-2 0 0,-4 5-7,-7 1 7,-4 1-6,-5 0 5,-3-1-5,-2 1-13,-3 2 11,0 0 0,-2 3 8,1 2 1,1-1 1,-1 5 2,0 5-4,0 3 1,-2 3 0,0 5 0,0 3 3,0 4-4,0 0 2,-2 4-2,-5 0 0,1 6 3,0 3-1,-2 5 0,-3 1 2,0 2-2,2 1-1,3 5-1,3 3 3,2 3 0,1 1 6,0-2-9,0-1 2,0-2 5,0-4 1,0-1 21,4-3-11,3-2 5,1 0-4,-2 1-14,0 8-1,-2 4 2,-2 7-3,-2-2 28,0-1-25,0-1-6,0-1 8,0 0-8,0-2 1,0-2 8,0-5 2,0-4 11,0-3-8,0-2-11,3-3 5,-2 0-6,2-1 4,-1 0 5,1 1-5,0 2 2,-2-1-6,1 1 2,-2-5 0,0-4-3,0-5-1,0-3 1,0-6 2,0-4-1,0-5-2,0-7 0,0-4 0,0-2 0,0-4 0,0-1 0,0 0 1,0-2-1,0 0 0,0-1 0,0-2 1,0 1-1,0 1 0,0-3 0,0 3 2,0-2 0,0 1-2,0-2 0,0 0 8,-2 0-6,-4 0 5,-6 0 1,-10 0-8,-8-9-17,-9-8-36,-7-4-91,-4-3-113</inkml:trace>
  <inkml:trace contextRef="#ctx0" brushRef="#br0" timeOffset="104862.9841">24493 3050 313,'0'0'183,"0"0"-154,0 0-16,0 0-13,0 0-10,0 0 10,38 0 7,-5 0 19,9 0 2,6 0-9,0 0-18,1 0 1,-9-1-4,-7 1-4,-8 0-70,-8 0-89,-5 0 11,-8 0-54</inkml:trace>
  <inkml:trace contextRef="#ctx0" brushRef="#br0" timeOffset="105119.9795">24755 2892 123,'0'0'102,"0"0"-40,0 0-62,0 0-2,0 0 2,0 0 21,-36 87 1,26-58-8,4 1-5,0 0-9,3 1 2,0 1-5,2 2 3,-1-2-12,1-1-52,1-8-121</inkml:trace>
  <inkml:trace contextRef="#ctx0" brushRef="#br0" timeOffset="105978.583">25379 2603 349,'0'0'145,"0"0"-69,0 0-5,0 0-19,0 0-50,0 0-2,-12 49-3,7-8 3,0 1 9,0 1-7,1-4-2,1-2 5,0 1-1,-2-5-4,2-1 0,-1-4 3,2-3-2,1-6-1,-1-6 0,2-3 2,0-6-2,0-4-1,0 0 0,0 0 0,0-4 1,3-13 6,8-5-4,2 1-2,0-1-5,1 6-4,-2 5 9,0 4-6,-3 4 5,3 3-4,-2 0-2,4 0 1,0 10 0,-1 4-1,0 2 5,-4-1 2,-3 0-2,-2-1 2,-4-3-1,0-1 1,0-1 5,-7 0 3,-9 2 1,-4-4-3,-2 2 3,-1-1-9,2-4-1,1 0-34,-1-4-108,3 0-121</inkml:trace>
  <inkml:trace contextRef="#ctx0" brushRef="#br0" timeOffset="107745.9874">26428 1337 119,'0'0'124,"0"0"-63,0 0 12,0 0 11,0 0-7,0 0-32,0 0-1,0 0 1,0-3-16,-3-1-22,-3-1-7,-3 0 0,-3 3 2,-3 0 0,-3 1-2,-4 1 0,1 0-1,-1 0-2,2 0-4,4 0 1,-2 3 1,6-1-6,0 0 11,6-2 1,2 1 1,2-1 0,2 2-2,-1-2-5,1 1 5,-2 4-7,-1 0 4,1-1-2,1 4-1,-1 1 5,1 0-1,1 3 0,-2 1 0,1 4 2,-2 4 0,2 2 0,1 5 2,-2 2-4,-1 6 0,0 4 2,-3 0 6,2 4-5,-2 4 0,-2 0 0,2 1 5,2 0 0,-4 1-6,2 4 0,1 2 5,0-1-2,2-2-3,3-5 4,0 0-4,0 5 6,0 0-4,0-1 16,0 1-1,0-3-16,0-1 0,0 0 14,-1-2-11,-1 3 7,-3-2-7,2 1 0,0-4 7,2-2-8,1 0-3,-2-3 2,2-2 1,-1-2-2,-1-5-1,0-5 0,-1-5 0,0-4 0,-2 1 0,-1 0 4,0 3 0,-4 3-1,-1 5-2,-2 2 0,-2 4 1,4-4-1,0 0-1,0 0 0,-1 2 0,0 2 0,2 3 0,1 1 0,2 1-1,2 4 1,1 3 0,4-1 0,-2 1 2,2 0-3,0-2 1,0 0 0,0-3-1,0-1 2,0-2-1,0-1 0,0-2 1,0-3-2,2-2 1,1-4 0,0-1 1,1-3-1,2-2 0,-3 1 0,0-1 1,0 5-1,0 1 0,-2 3 0,1 5 1,-1-1-1,1 1 0,-1-2-1,1-3 3,-1-1-2,4-2 0,-4-2 0,1 0 1,-1-4-1,1-2 0,-1-2 2,1-2-2,-1-3 1,1 0-1,-2-2 0,0 4 1,0 1-1,0 6 0,0 2-1,0 0 2,0 0 1,0 0-2,0-2 0,-2 0-2,1 0 2,1-1 0,0-1-1,0-3 3,0-5-4,0-1 2,0-3-4,9-4 2,10-3 0,8 0-2,7-5 3,8-11-7,6-7 0,3-2-20,1-1-40,-3 0-98,-10 4-70</inkml:trace>
  <inkml:trace contextRef="#ctx0" brushRef="#br0" timeOffset="108876.976">27238 1273 80,'0'0'90,"0"0"-4,0 0 10,0 0-51,0 0-13,0 0 4,-30-20-2,24 20 8,0 0-2,-1 0-13,-5 3-26,-2 14-1,1 2 0,-3 4-2,5-2-3,1-2 5,5-1-8,4-1-1,1-4-7,0-1 16,4-1-2,12-4 1,3-1 1,4-3 8,3-1-2,0-2-1,0 0-4,-1 0 3,-4-9-1,0-3 6,-7-5-9,-4 1 12,-7-5-2,-3 1-9,0-3-1,0 2-3,-10 3 1,-1 0-3,2 5-45,1 5-46,0 4-58,0 4-151</inkml:trace>
  <inkml:trace contextRef="#ctx0" brushRef="#br0" timeOffset="109637.9827">27221 1677 263,'0'0'182,"0"0"-124,0 0 32,0 0-38,0 0-40,0 0-12,-41 9 0,32 5-6,3 3 6,1-1-1,1 2-4,4-2 2,0 0 3,0-4-1,4-2-2,12-2-10,6-2 13,6-5 4,5-1 1,0 0-2,-6 0 8,-7-10-10,-6-2 16,-6-3-1,-4-2 9,-4-1-9,0-2-16,0 2-7,-6 2 6,-3 1-14,1 3-10,2 3-53,1 1-73,2 5-133</inkml:trace>
  <inkml:trace contextRef="#ctx0" brushRef="#br0" timeOffset="110290.9842">27290 2017 248,'0'0'66,"0"0"-16,0 0 5,0 0-16,0 0-35,0 0-4,-61-16-3,47 32-4,0 4 4,2 2 3,-1 4 4,2-2 8,3-1-9,4-2-3,4-3-2,0-2-5,0-2 7,3-2-1,9-4 1,1-2 5,2-5-2,4-1-2,1 0 20,2-6-20,4-15 16,0-6-17,1-6-26,-4-2-2,-7-1-17,-7 1 10,-6 6 14,-3 6-4,0 6-21,-4 10 23,-10 4-84</inkml:trace>
  <inkml:trace contextRef="#ctx0" brushRef="#br0" timeOffset="111429.8247">27254 2466 87,'0'0'144,"0"0"-45,0 0 18,0 0-39,0 0-33,0 0-4,-3-23 18,-3 22-28,-2-1-17,-1 2-7,-4 0-7,-3 0-3,0 6 3,-4 9 0,1 6-2,1 5 0,3 1-2,3 2 3,5-3-5,5-3 2,2 0 3,0-5-5,0-1 3,6-2 3,3-5-3,0-1 2,4-3-5,1-4 6,4-2 0,-1 0 2,3-3 4,1-11 6,-1-5-11,0-6 8,-3 0-3,-7-1-4,-5 1 2,-5-1-4,0 4-6,0 1-3,0 6-25,-3 4-18,-3 5-75,-4 5-109</inkml:trace>
  <inkml:trace contextRef="#ctx0" brushRef="#br0" timeOffset="112172.6337">27192 2916 101,'0'0'91,"0"0"-36,0 0 42,0 0-18,0 0-13,0 0-20,-23-16-19,17 16-13,0 0-9,-4 0-5,0 8-2,-4 10-3,-2 4 3,1 2-1,1 1 1,4 1 1,2-4 1,4 1 3,4-5-3,0-1-3,0-5-1,4-3 4,10-3 3,5-6 1,4 0 8,4 0 16,2-13-9,-2-3-13,-3-2 6,-3-2-2,-6-1-2,-4-1-5,-1-2 0,-4-2-3,-5 2-7,-1 3-31,0 3-29,-3 8-9,-9 5-21,-4 3-90</inkml:trace>
  <inkml:trace contextRef="#ctx0" brushRef="#br0" timeOffset="112936.9821">27199 3378 214,'0'0'85,"0"0"-41,0 0 45,0 0-3,0 0-49,0 0-9,-6-6-28,-3 8-4,-4 12-1,-1 9 1,0 3 0,2 1 3,2-1 1,2-4-4,3 1 5,4-4-1,1-2 1,0-2 2,0-3-3,3-1 0,5-4 0,3-1 1,1-3 1,3-1 1,1-2 7,5 0-3,0-10 7,-1-6 1,-3-4 2,-2-4 7,-4-1-13,-4-3-2,-4-1 2,-3 1-9,0 1-4,0 2 0,0 4-17,-6 3-47,-1 6-43,-2 6-33,0 6-99</inkml:trace>
  <inkml:trace contextRef="#ctx0" brushRef="#br0" timeOffset="113687.985">27231 3912 260,'0'0'54,"0"0"-2,0 0 23,0 0-35,0 0-35,0 0-3,-20 0-2,11 8 10,3 1-1,-1 5-5,-5 2 0,3 4 5,0 1 6,1-2-15,1 1 2,3-2-2,2-3 0,2-3 0,0-1-1,0-1-3,0-2 3,5-2-2,5 0 3,2-3 6,3-3-2,-2 0 3,5 0 11,0-7 5,1-9 10,-1-4-19,0-4 0,-4-1 0,-4-1-8,-4-1-2,-4 2-4,-2 1-4,0-1 3,0 6-31,-7 2-11,-3 6-11,0 4 5,-1 7-15,-4 0-81,0 0-77</inkml:trace>
  <inkml:trace contextRef="#ctx0" brushRef="#br0" timeOffset="114355.0467">27306 4378 230,'0'0'148,"0"0"-89,0 0-15,0 0 7,0 0-27,0 0-17,-7-4-7,6 15 0,-4 14 7,-1 9 16,-3 4 13,-1 1-7,1 0-18,1 0 5,-1 1-13,-1-3-2,3-6 3,0-4-3,3-7-2,2-3-12,2-9-75,0-8-158</inkml:trace>
  <inkml:trace contextRef="#ctx0" brushRef="#br0" timeOffset="115915.3461">28069 1269 306,'0'0'136,"0"0"-100,0 0-25,0 0 14,0 0-25,0 0-8,13 0 8,4 0 13,5 0-4,5 0 9,3 0-5,0 0 0,0 0-8,-5 0-5,-7 0 6,-2-1-6,-5 1 2,-5 0-1,-1 0-1,-2 0-5,-1 0 0,2 0-2,1 1 3,0 7 2,-1 1 2,2 2-1,-2 4 4,1 1-2,-1 7 1,-2 4 0,-2 5 1,0 2-3,0 5 3,0 4 0,-6-2 6,-6 4-3,3 1-3,-3 0-1,2 6 5,1 0-6,1 4 1,2 7 23,-1 5-10,1 3-8,0 1 4,-2-2-6,1-3 3,-2-1-4,3-3-4,2 1 3,-1-1-3,2 0 1,0-3 0,-1 0 2,-1-3-1,1 0-2,-4 1 0,1 0 1,-5 4-1,-2 5 4,-2 5-4,2 5 2,0 3-1,3-1-1,2-5 0,-4 0 2,4-2 3,-2-3-2,0-3 1,2-4-3,-4-5 6,3-4-7,1-2 0,0-1 5,2-2-4,1-2 2,0-3-3,0-2 3,0-5 0,-1-5-3,2 1 0,1-2 2,1 1-1,-2 3 1,2-5-2,0 5 1,0-2 0,-1-3-1,2 3 0,1-2 1,-1-2 0,1-3-1,-1-3 0,2-1 1,-1 1 2,1-1-3,-2 0 0,2 0-3,0 0 4,-1 2-1,1-3 0,0 0 0,0 0 4,0-4-4,0 0-1,-2-6 1,2 1 0,0-6 0,0-2 0,0-1 1,-1-2 2,-2 0 0,-2 0 2,-3 0 3,-6 0-8,-7 0-5,-3 0-13,-7 0-6,-9 0-31,-7 0-123,-6 0 40,-4 0-43</inkml:trace>
  <inkml:trace contextRef="#ctx0" brushRef="#br0" timeOffset="117070.0313">18491 6453 389,'0'0'69,"0"0"-58,0 0-13,0 0 4,0 0 7,0 0 6,109-12-2,-78 12-7,-1 0-4,-3 0 3,1 0-5,-3 0-44,-2 0-73,-5 6-234</inkml:trace>
  <inkml:trace contextRef="#ctx0" brushRef="#br0" timeOffset="117268.3008">18629 6662 173,'0'0'9,"0"0"22,85-1 27,-52-7-44,3-1-11,-2 2-3,-1-4-19,-3 4-74</inkml:trace>
  <inkml:trace contextRef="#ctx0" brushRef="#br0" timeOffset="118276.9806">19898 6485 156,'0'0'187,"0"0"-108,0 0 46,0 0-16,0 0-75,0 0-18,-27-49 3,13 39-2,-2-2-13,-2 0-2,-1 3 0,-4-2-2,-1 5 0,-3 3 0,-4 3-3,0 0 3,1 8-2,5 11-4,4 6 6,6 3-7,3 6 1,6 2 5,4-2-2,2-1-1,0-4 4,10-4-7,9-4 7,1-5-4,5-4 0,5-8 3,2-4-1,2 0 2,-2-3-3,-3-13 3,-4-5 0,-6-2-4,-5-4 4,-4 1 0,-6 2 2,-1 1 0,-3 8-2,0 5 5,0 6 23,0 4-9,0 0-3,0 0-16,0 2-7,0 17-6,5 3 13,2 3 0,3 0 0,1-1 0,1-4-4,3-2-21,2-3-64,2-7-97,2-3-93</inkml:trace>
  <inkml:trace contextRef="#ctx0" brushRef="#br0" timeOffset="118804.9787">20291 5945 273,'0'0'98,"0"0"-28,0 0 33,0 0-6,0 0-50,0 0-47,0-21-4,0 49-2,0 17 6,6 12 17,-3 11-2,-3 7-4,0 4 14,0 2 9,-10 0-20,-6-1 4,4-9-18,-3-5 0,7-7 2,4-8-2,4 3 0,0 2 0,0-2-1,0-8-1,0-11 2,-3-17-14,3-9-2,0-9-25,0 0-69,0-12-35,6-18-265</inkml:trace>
  <inkml:trace contextRef="#ctx0" brushRef="#br0" timeOffset="121669.9804">21017 6294 119,'0'0'88,"0"0"-29,0 0 34,0 0-15,0 0-37,-97-26-17,77 26-1,-2 2-14,0 11-3,2 6-6,-1 4 0,2 6 0,2 1 0,3 3-1,3 0-4,5-3-1,6 0 4,0-3-3,4-2-3,13-3 8,8-5 0,7-5 2,8-8 7,3-4 13,2 0 0,1-10-9,-4-10-9,-1-4 6,-5-2 23,-3-2-16,-8-4-2,-6 2-9,-8 1 2,-8 1-7,-3 1 1,0 1-2,-16 5-10,-1 5-44,-3 4-54,-1 5-53,1 7-138</inkml:trace>
  <inkml:trace contextRef="#ctx0" brushRef="#br0" timeOffset="122170.0445">21519 6328 267,'0'0'37,"0"0"-3,0 0 20,0 0 7,0 0-38,-89-7-20,66 28-3,0 8 1,3 2 1,4 5 8,7 0-10,4-1 1,5-2-1,0-5-5,5-3 3,8-6-1,7-4 3,2-2-2,1-9 2,3-4 0,7 0 7,2-11 16,2-10-8,-5-3-2,-6-1-3,-8-3 9,-5 1 5,-7-1 1,-3-1-3,-3 1-20,0 2-2,-3 0-12,-10 4-4,-1 4-24,1 4-52,1 6-25,0 3-140</inkml:trace>
  <inkml:trace contextRef="#ctx0" brushRef="#br0" timeOffset="122685.8971">21972 6277 269,'0'0'86,"0"0"-49,0 0 11,0 0 33,-97-12-6,78 23-53,0 8-19,0 7 4,-1 5-3,3 6 6,4 2 7,6-1-10,3-1 11,4-4-16,0-3 0,13-3-2,11-4 0,4-7 7,6-5-7,1-7 0,-1-4-1,-1 0 6,-3-7-4,-3-12 13,-4-7-6,-4-4-3,-3-4 0,-7-2-4,-5 0-2,-4 0-2,0 3-9,-4 1-1,-10 7-2,-4 4-24,1 4-50,2 6-64,0 6-126</inkml:trace>
  <inkml:trace contextRef="#ctx0" brushRef="#br0" timeOffset="123251.0783">22326 6105 270,'0'0'100,"0"0"-63,0 0-37,0 0-7,0 0 7,0 0 13,33 53 28,-7-34 6,2 0-20,3-2-9,4 1 2,2-2 9,2-1-20,1 2 4,-1-2 0,-6-2-6,-7 2 0,-7-3-7,-6 0 0,-7-1 6,-3 0-6,0 2 6,-3 2 7,0 3-3,0 4 1,-11 3 2,-11 2-5,-5 1 8,-6 3-7,-2-3-1,-3 1-4,2-1-3,2-3 0,1-1-1,5-2-3,-1-1-18,4 0-56,4-4-97,3-5-88</inkml:trace>
  <inkml:trace contextRef="#ctx0" brushRef="#br0" timeOffset="123820.9811">23153 6360 300,'0'0'78,"0"0"-14,0 0 14,0 0-29,0 0-46,0 0-3,-5 0-3,21 3 3,7 2 40,10-2-6,8-3-17,6 0-6,8 0-10,1 0 1,0-2-2,-2-3-28,-7 1-104,-11 1-70,-13 1-74</inkml:trace>
  <inkml:trace contextRef="#ctx0" brushRef="#br0" timeOffset="124079.0422">23398 6231 338,'0'0'68,"0"0"-68,0 0 0,0 0 14,-30 85 5,21-50-4,5-4 7,1 2-3,3-2-14,0-3-4,0 0 1,0-2-2,0 1-24,0-2-66,1-6-106</inkml:trace>
  <inkml:trace contextRef="#ctx0" brushRef="#br0" timeOffset="124863.3237">23996 6087 12,'0'0'500,"0"0"-467,0 0-13,0 0 42,0 0 8,0 0-57,0-4-13,0 34-13,0 15 13,0 11 5,0 3 18,0 1 8,-5-4-1,-2-6-18,1-4-6,-1-8 7,2-7-9,2-5-3,2-7 1,1-7-2,0-4 0,0-6 0,0-2-3,0 0 2,0 0-3,0-4 4,9-11-3,2-1 3,-2-2-3,1-2-2,0 2 3,-1 1 0,1 2 2,2 1 0,0 0-3,6 0 3,0 4-2,4 0 0,2 6 0,-3 4-1,0 0 1,0 0-4,-3 15 4,-2 5 1,-1 1 0,-2 1 1,-5 2 0,-3-3 3,-4 1-3,-1-4 0,0-2 7,-14 1-3,-8-3 3,-8-1 0,-1-1-3,-3-1 1,-2-4-5,4-4-6,1-3-30,3 0-51,4-2-146</inkml:trace>
  <inkml:trace contextRef="#ctx0" brushRef="#br0" timeOffset="125791.9923">24633 5950 131,'0'0'140,"0"0"-48,0 0 1,0 0-31,0 0-62,0 0-5,-6 63 5,0-15 19,3 4 11,2 5 3,1 2 4,-3 3-12,0-1 0,-3 1 16,0-3-8,-1-4-6,0-3-21,3-6-6,1-5 4,0-4-4,-2-2 0,4-3 0,-1-5-1,2-6-12,0-4-25,0-9-39,6-3-120,9-5-92</inkml:trace>
  <inkml:trace contextRef="#ctx0" brushRef="#br0" timeOffset="126287.6244">25070 6247 473,'0'0'99,"0"0"-54,0 0 7,0 0-42,0 0-10,0 0-7,0 53 7,0-21 15,0-1-9,0 2 3,0-3 4,0-1-5,-3-2-1,0-3-7,2-2 1,-1-2 1,2-3-2,0-4-30,0-2-53,2-7-117,7-4-134</inkml:trace>
  <inkml:trace contextRef="#ctx0" brushRef="#br0" timeOffset="126624.9802">25439 6241 216,'0'0'163,"0"0"-63,0 0 13,0 0-31,0 0-52,0 0-30,0 22 3,0 4-3,-3 3 9,0-1-6,0 1 9,0 0-6,0-4-6,-2 1 5,4-2-5,-2-1 2,0-1-4,0-2 1,3-2-23,0-3-38,0-3-113,0-5-86</inkml:trace>
  <inkml:trace contextRef="#ctx0" brushRef="#br0" timeOffset="126983.985">25757 6241 270,'0'0'60,"0"0"-51,0 0 29,0 0-6,0 0 21,0 0 1,0 75 2,0-46 0,0 1-28,0-1-17,0 1-6,0-3 2,0 1-7,0-2 1,0 0 1,0-2 0,0-2-4,0-2-2,0-5-59,0-5-47,0-3-83,1-6-85</inkml:trace>
  <inkml:trace contextRef="#ctx0" brushRef="#br0" timeOffset="127584.9806">26215 6140 6,'0'0'378,"0"0"-301,0 0-70,0 0-7,0 0 2,0 0 4,37 35 40,-16-14-3,6-1 13,7 1-8,6-2-11,9-1-9,2-3-6,0-4-11,-5-2-7,-9-2-4,-8 1 4,-9-2-4,-6 0 0,-3 1 1,-3 0-1,0-2-1,-2 3-1,-2 1 2,-1 0 0,-3 3 0,0 5 3,0 2 10,-13 4-4,-9 2-7,-7 3 6,-4 0-8,-6 5 3,-2 0-3,-7 2 0,2-2 2,-2-1-2,6-4-1,7-4-9,3-1-5,7-3-22,4-6-20,5 0-98,7-8-102</inkml:trace>
  <inkml:trace contextRef="#ctx0" brushRef="#br0" timeOffset="130022.9271">7380 7657 317,'0'0'36,"0"0"34,0 0-6,0 0-12,0 0-14,0 0-2,0-31-14,0 31 0,0 0 7,0 0-14,0 0-4,0 0 1,0 0-12,-3 22-1,-7 17 1,-5 17 0,-3 9 2,0 7 0,-3 5-2,2 1 5,5-4-3,1-8 4,4-9-2,3-11-1,3-9-2,3-7-1,-2-3 0,1-5-1,-2-8-16,-1-4-26,4-9-74,0-1-63,0-4 57</inkml:trace>
  <inkml:trace contextRef="#ctx0" brushRef="#br0" timeOffset="130412.9786">7392 7606 176,'0'0'38,"0"0"-3,0 0 35,0 0 11,0 0-1,0 0-4,6-34-33,-1 34-43,8 13 0,7 17 0,3 12 57,3 11-16,-3 7-15,-4 2-7,-2 3 16,-3-4-8,1-1-2,-5-1-12,2-5-8,-3-4-1,0-6-2,-1-8-1,-1-6-1,-3-4-1,-1-7 1,-1-7-29,-2-7-19,0-5-47,0-2-140</inkml:trace>
  <inkml:trace contextRef="#ctx0" brushRef="#br0" timeOffset="130604.9788">7377 8055 595,'0'0'28,"0"0"-8,0 0-20,0 0 7,90-27-6,-56 20-1,5 0-23,-2 0-151,-1-1-126</inkml:trace>
  <inkml:trace contextRef="#ctx0" brushRef="#br0" timeOffset="132451.9816">8275 7251 266,'0'0'130,"0"0"-67,0 0-40,0 0-5,0 0-18,0 0 2,0 80 68,3-29-19,2 6-16,1 5-5,0 4-9,1 0-9,-2 4 11,-1-3-4,-1-2 1,0-2-2,0 0-9,-3 2 3,0 3-9,0-2-1,-4-1 1,-7-9-3,-2-9 0,2-8-6,4-8-32,5-11-14,2-10-66,2-10-173</inkml:trace>
  <inkml:trace contextRef="#ctx0" brushRef="#br0" timeOffset="134634.4486">8975 7719 145,'0'0'47,"0"0"-39,0 0 16,-97 17 35,84 8-34,-2 8-10,10 7 13,1 3 13,2 2 10,2 2 2,0 1-11,0-3-15,11-4-18,13-5-8,4-7 7,6-8 2,2-11-4,1-6 22,1-4-27,-4-7 17,5-16-1,-2-8 5,0-8 2,-4-5-14,-6-4 8,-6 3-7,-12 4-10,-9 2 7,0 6-8,-18 1 1,-10 4-5,-4 2 0,1 8-29,0 5-36,4 5-101,3 7-92</inkml:trace>
  <inkml:trace contextRef="#ctx0" brushRef="#br0" timeOffset="135165.9727">9813 7683 346,'0'0'75,"0"0"-53,0 0 60,0 0-49,0 0-32,-86 33 5,67 1 1,2 6 13,-1 2-4,6 2 4,2-1-16,6-2 0,4-5-2,0-4-2,10-5 0,8-8-3,3-5 0,2-7-1,2-7 3,1 0 1,3-3 10,2-16-5,-3-4 22,-2-4-15,-7-4 6,-7-1 2,-1-3-3,-4 1-7,-4-1-9,-3 2 0,0 3-1,-12 1-6,-5 7-2,0 4-3,0 5-30,2 8-51,2 5-32,-2 0-135</inkml:trace>
  <inkml:trace contextRef="#ctx0" brushRef="#br0" timeOffset="135706.0413">10186 7653 167,'0'0'163,"0"0"-38,0 0 12,0 0-70,0 0-8,0 0-31,0-12-18,0 15-10,0 18-6,0 14 6,0 8 11,0 4 8,0 0 17,0-4-25,0-2-5,0-4-4,0 0-1,5 0 1,-2 1-2,0-2-2,-1-1-8,-1-10-20,1-10-35,-1-4-79,1-11-186</inkml:trace>
  <inkml:trace contextRef="#ctx0" brushRef="#br0" timeOffset="136578.0458">10644 7530 136,'0'0'296,"0"0"-245,0 0-28,0 0-23,0 0-5,0 0 5,22 28 43,0-5-19,5-1-3,4 2 21,8 2-3,5-4-21,7 0-3,3-1-1,0-2-2,-5 1-9,-4-2-1,-11-2 8,-1 1-10,-9-4 1,-9 0-1,-5-3 1,-7 1 2,-3 0-3,0 2 8,-9 3 16,-12 4 9,-12 5-17,-8 4-2,-4 2-8,-3 4 4,0 3-10,2-2 0,4 2 0,5-2 0,1-2-4,8-1-24,2-2-13,6-5-9,8-3-44,3-3-106,6-7-58</inkml:trace>
  <inkml:trace contextRef="#ctx0" brushRef="#br0" timeOffset="137234.98">11880 7827 279,'0'0'232,"0"0"-167,0 0-10,0 0-15,0 0-32,0 0-3,43-6 17,-11 1-5,5-2-8,4-2-7,1 0 0,-1 0-2,-3 4-21,-9 5-62,-16 0-126,-13 0-159</inkml:trace>
  <inkml:trace contextRef="#ctx0" brushRef="#br0" timeOffset="137406.0412">11941 7984 181,'0'0'207,"0"0"-207,0 0 6,0 0 28,0 0 12,0 0 7,102 3-24,-55-14-29,4 1-34,0 1-104,-8 2-115</inkml:trace>
  <inkml:trace contextRef="#ctx0" brushRef="#br0" timeOffset="140846.5001">13609 7450 312,'0'0'75,"0"0"-15,0 0-8,0 0 16,0 0-15,0 0-1,6-32-15,-6 32-14,0 0-13,0 0-10,0 12-8,0 16 8,0 13 2,2 11 15,1 2-9,0 2-4,0-1 10,2-1-6,-2-4-3,2-4-5,-4-2 0,-1-1 4,0-1-4,0 0-2,-6-2-4,-1-4-22,6-4-18,1-8-83,0-10-120</inkml:trace>
  <inkml:trace contextRef="#ctx0" brushRef="#br0" timeOffset="141492.3278">14169 7677 87,'0'0'49,"0"0"26,0 0 13,-90-13-10,68 24-45,2 14 0,-1 4-1,5 9-9,1 1 0,4 2-9,7-2 2,4-3-6,0-1-6,6-3-4,16-5-9,4-6 6,4-5 5,3-7-2,4-7 7,0-2 4,0-9-11,1-14 7,-5-2 5,-7-3-4,-5 2 24,-10-2-2,-7 1-5,-4 2-13,0-1-5,-6 2-7,-10 1 0,-7 2-4,3 5-13,0 2-44,1 5-50,3 6-42,2 2-63</inkml:trace>
  <inkml:trace contextRef="#ctx0" brushRef="#br0" timeOffset="141984.8168">14722 7644 248,'0'0'38,"0"0"57,0 0 11,0 0-18,0 0-39,0 0-27,-60-31-20,35 57 1,2 7-3,0 8 0,2 3 6,6 1 7,3-2-9,6 0 4,6-8-1,0-1-6,0-7 3,14-6-2,3-6-2,3-4 1,-1-7 2,5-4-3,1 0 9,1-15 0,-1-6 18,-2-3-12,-4-3-2,-4-3 5,-2 0-16,-5-3 3,-5 1-5,-3 0 2,0 5-2,0 3-2,-5 6-8,-5 6-15,-2 6-2,3 5-32,0 1-123,0 0-172</inkml:trace>
  <inkml:trace contextRef="#ctx0" brushRef="#br0" timeOffset="142459.7395">15152 7609 528,'0'0'60,"0"0"-24,0 0 2,0 0-21,0 0-15,0 0 4,3 95 31,-3-54-9,0 2-1,0-4-17,0-1-7,0-3-2,-3-2 2,-2-2-3,2-2-7,0-4-30,3-5-41,0-6-122,0-9-76</inkml:trace>
  <inkml:trace contextRef="#ctx0" brushRef="#br0" timeOffset="143200.9783">15363 7445 432,'0'0'130,"0"0"-85,0 0-30,0 0 2,0 0-17,0 0-12,-6 0 10,11 9 2,7 2 24,3 2-15,0-1-7,6 2 9,1-2-8,1 2 2,3-4 12,3 2-13,1-1 5,-2-2-8,-3 3 0,-4-2-1,0 4 0,-2-1 0,-2 0 1,-1 1 1,-2 0 2,-3-4-4,-3 1 7,-2-5 2,-1-2-9,-2 1 8,0 0 2,1 0-9,-3 3 7,1 0-2,-1-1-5,-1 2 7,0-2-7,0 3 2,0 1 2,-10 6-1,-14 3 16,-7 4-7,-9 5-6,-4 1 2,2 0-9,1 2 0,6-3-1,7 3-1,6 0-4,7-2-35,4-6-28,6-5-47,5-6-132</inkml:trace>
  <inkml:trace contextRef="#ctx0" brushRef="#br0" timeOffset="148450.9773">7416 9123 233,'0'0'23,"0"0"-8,0 0 13,0 0 17,0 0-17,0 0-17,0 0-11,0-7 0,0 24 11,0 11 49,0 14-11,0 20-7,-8 13-2,-2 7 10,0-3-13,2-3-14,1-9-11,4-6-5,3-9-5,0-10 4,0-6-6,0-5 0,0-10 1,0-6-1,0-8-9,0-7-12,0 0 6,0-6-3,0-18-39,3-10-8,7-12 28,1-5-40,3-7-19,0-3 15,4-4 27,-5-1 10,1-2 24,-4 1 20,-2 7 13,-5 5 25,0 10 36,-2 6 19,2 3-23,3 4 4,1 8-16,1 5-14,0 8-14,0 7-18,3 4-5,1 5-7,4 24 0,2 13 21,0 10 18,1 11-19,-2 4-2,-1 3 7,1-1-1,-1-6-1,-2-7-11,-3-7 4,-2-3-14,-3-3-2,-1-1 5,-4-4-5,-1-8 0,0-7-12,0-8-25,0-9-13,0-6-59,0 0-90,0-20-22</inkml:trace>
  <inkml:trace contextRef="#ctx0" brushRef="#br0" timeOffset="148651.9783">7535 9611 384,'0'0'230,"0"0"-230,0 0-8,0 0 4,0 0 4,0 0 1,99-9 6,-62 2-7,-1-1-75,-5 2-98,-5 0-189</inkml:trace>
  <inkml:trace contextRef="#ctx0" brushRef="#br0" timeOffset="149251.9758">8147 8965 415,'0'0'86,"0"0"-6,0 0-45,0 0-35,0 0 0,-3 126 63,10-53-23,-4 14-6,-3 4 17,2-3-15,1-3 1,5-13-17,-1-7-15,2-6-2,-3-7-3,-3-5 0,-2-2-3,-1-3 0,0-8-33,0-6-16,0-11-11,-1-13-71,1-4-217</inkml:trace>
  <inkml:trace contextRef="#ctx0" brushRef="#br0" timeOffset="151698.6723">9129 9202 163,'0'0'129,"0"0"-21,0 0 3,0 0-11,0 0-36,0 0-24,0 0-10,-75-56-11,59 56-6,1 0-12,-3 12 2,-3 14-5,0 6 2,2 11 0,2 6 0,4 1 1,7-2 2,6-4-3,0-8 0,3-6-5,16-4 0,4-5 3,2-6 0,2-8 2,6-7 0,4 0 6,0-14-2,4-12 6,-5-3-6,-5-1 0,-7-1 1,-10-4-3,-6 0 7,-5-1-9,-3 0 0,0 1 0,0 3 0,-3 2-15,-9 5-10,3 6-19,0 5-30,3 5-129,-1 6-194</inkml:trace>
  <inkml:trace contextRef="#ctx0" brushRef="#br0" timeOffset="152157.8931">9742 9033 455,'0'0'97,"0"0"-25,0 0 4,0 0-55,0 0-21,0 0 0,3 59 5,4-17 11,-4 6-3,-3 5 15,0 1-3,0 0-14,0-6-9,0-5-2,0-4 0,0-7 0,0 0 0,0-3-11,0-3-18,0-4-21,0-1-49,0-7-112,3-7-126</inkml:trace>
  <inkml:trace contextRef="#ctx0" brushRef="#br0" timeOffset="152611.9789">10051 9184 456,'0'0'33,"0"0"-2,0 0 24,0 0-54,0 0 0,-53 104 18,46-52 14,3-1 4,2-4-11,2-6-21,0-8 1,6-6-6,9-6-1,-1-6 0,2-5 0,-1-6 1,3-4 7,-2 0-4,5-14 19,-2-8 0,-4-6-11,0-2 11,-7-3-6,-4-3-2,-4-2-3,0 0-11,0 4-1,-10 4 0,-5 8-5,1 5-2,4 8-16,-2 7-28,1 2-67,1 0-199</inkml:trace>
  <inkml:trace contextRef="#ctx0" brushRef="#br0" timeOffset="153526.979">10431 9056 337,'0'0'57,"0"0"14,0 0 0,0 0-37,0 0-10,0 0-15,-7-2-8,7 2 4,10 7 7,4 6 11,5-1-7,8 0-5,4 2 4,5-1-7,3 0 9,0 1-5,-1 0-3,-3-1 3,-4-1-10,-1 2 4,-8-3 0,1 2-6,-4-3 5,-5-1-5,-1 0 1,-4 1 0,-3-2 1,-3 5-1,-3 2 3,0 4 5,-5 5 15,-11 1-7,-8 6-2,-1-1 1,-4 1-15,0 3 1,-4-1-2,0 0 4,0-1-8,2-1 3,-2 1-27,0-2-18,-1 0-31,1-3-133,3-4-250</inkml:trace>
  <inkml:trace contextRef="#ctx0" brushRef="#br0" timeOffset="154048.9777">12208 9254 511,'0'0'119,"0"0"-101,0 0 1,0 0-19,0 0 0,0 0 7,93-11 4,-44 4-6,0 4-3,-6 0-2,-5 2-4,-10 1-57,-10 0-126,-14 7-165</inkml:trace>
  <inkml:trace contextRef="#ctx0" brushRef="#br0" timeOffset="154219.977">12305 9440 382,'0'0'0,"0"0"14,0 0-6,82 0 1,-37-5 24,0-6-32,4-1-1,-4 5-19,-6 1-121,-8 3-35</inkml:trace>
  <inkml:trace contextRef="#ctx0" brushRef="#br0" timeOffset="154861.978">13717 8911 295,'0'0'129,"0"0"-11,0 0-28,0 0-37,0 0-46,0 0-4,5 47-3,0-2 12,1 5 14,-2 4-4,1 3 0,-4 5 4,-1 1-8,0-2-5,0-2-9,0-6-3,-6-5 3,-3-4-3,-1-3-2,0-4-3,0-5-29,4-6-23,2-11-31,4-9-135,0-6-197</inkml:trace>
  <inkml:trace contextRef="#ctx0" brushRef="#br0" timeOffset="156123.9724">14298 9155 153,'0'0'123,"0"0"14,0 0-23,0 0-24,0 0-28,0 0-40,-45-33 0,31 33-13,0 0 0,-4 0-6,0 1-3,-2 14 0,-1 10-5,3 6 4,1 8 1,5 10-1,5 0 3,5 2-2,2-4 0,0-7 0,20-6 0,8-7 0,11-8-1,10-5-1,8-10 3,4-4-1,0-6 3,-4-16 1,-9-8-1,-9-5-1,-9-4-1,-11-2 6,-9-3-4,-8 2 9,-2 2-7,-3-1-5,-15 7 0,-5 4-2,0 4-5,-3 9-1,4 6-16,4 4-4,6 7-67,6 0-101,6 0-182</inkml:trace>
  <inkml:trace contextRef="#ctx0" brushRef="#br0" timeOffset="156604.043">15062 8986 326,'0'0'141,"0"0"-49,0 0-9,0 0-38,0 0 1,0 0-26,0-18-20,0 43-4,0 9 4,0 10 4,0 4 12,0 0 8,0 3 0,0-1-15,0-2-6,0-4 1,0-6-4,0-6 0,0-3 0,0-4-3,0-4-14,5-2-36,2-8-56,3-9-260</inkml:trace>
  <inkml:trace contextRef="#ctx0" brushRef="#br0" timeOffset="157075.9754">15520 9075 388,'0'0'7,"0"0"32,0 0 42,0 0-67,0 0-7,0 0 16,-79 84 15,67-41 16,0 6-23,2 1 1,5-3-13,4-4-7,1-8-5,0-6-6,4-7 0,11-7-1,2-4-4,5-9 4,5-2 5,4 0 0,4-13 12,-3-10-9,-3-6-4,-9-9 3,-6-6-7,-3 0 8,-6-1-8,-3 3-2,-2 6-3,-3 6-15,-13 4-1,-4 8-18,2 5-6,0 7-44,3 4-116,1 2-145</inkml:trace>
  <inkml:trace contextRef="#ctx0" brushRef="#br0" timeOffset="157598.979">15843 8978 400,'0'0'134,"0"0"-116,0 0 41,0 0-41,0 0-18,0 0-14,0-13 13,19 13 1,5 10 7,2 1-4,3 4 15,2 1-9,2-1 10,1-2 4,1-1-14,-2 0 0,-5 0-8,-4-1 2,-6 2 0,1 2-2,2 2-1,1 1 31,-1-1-23,-3-1-5,-6-1-3,-4 0 1,-4 0 4,-4-1-4,0 4 3,-1 3 5,-21 3 7,-9 8-5,-10 2-8,-4 4-2,-7 3 3,-2 1-4,4 0 0,3-4-2,5-2-2,3-2-23,4-4-32,3-4-84,4-8-216</inkml:trace>
  <inkml:trace contextRef="#ctx0" brushRef="#br0" timeOffset="159166.9668">7656 10589 28,'0'0'357,"0"0"-306,0 0-48,0 0 23,-7 97 31,-1-40-4,1 9 3,-1 7-9,0 2-25,0-3 15,2-6-1,3-5-25,-3-7-6,-1-5-3,1-5-1,-3-3 0,-2-7 1,4-4-1,-2-7-1,4-6 0,1-9-2,4-6-3,0-2-4,0 0 4,0-20-21,0-10-17,10-10 34,5-10-1,5-7-21,-1-5-25,1-2 4,-3-2 3,1 3 16,-3 3 33,0 9 1,-6 7 2,2 8 18,-4 8 32,0 5-11,1 8 10,-2 3-23,0 6-3,1 6-23,5 0-3,3 15-8,3 19 8,6 14 11,-6 10 15,-2 5-4,-2 0 10,-3-4-17,-3-3 4,1-8-5,-3-4-10,0-7-1,-2-3-3,1-6 4,-4-6-8,1-5-12,-1-8-58,-1-6-148,2-3-100</inkml:trace>
  <inkml:trace contextRef="#ctx0" brushRef="#br0" timeOffset="159366.3413">7698 11148 268,'0'0'12,"0"0"-9,0 0 8,91-2-4,-58 1-7,1-2-5,2-1-71</inkml:trace>
  <inkml:trace contextRef="#ctx0" brushRef="#br0" timeOffset="159874.9758">8490 10597 534,'0'0'121,"0"0"-66,0 0-19,0 0-34,0 0 2,0 0-4,9 105 8,3-40 7,0 9 2,-6 7 12,-6 3-6,0-3-3,0-4-7,-9-7 0,-3-10-13,3-6 0,5-5 0,2-3 0,2-5-16,0-8-29,0-9-3,0-11-10,0-11-123,0-2-219</inkml:trace>
  <inkml:trace contextRef="#ctx0" brushRef="#br0" timeOffset="160763.9782">9170 10885 350,'0'0'125,"0"0"-25,0 0-17,0 0-24,0 0-32,0 0-21,-92-59-3,71 77-2,-1 18 6,4 9-7,2 8 0,5-1 2,6-2-1,5-3-1,0-7 1,5-5-1,16-5 0,3-7-1,9-8 1,10-8 0,6-7 0,5-1 0,1-20 11,-10-5-11,-5-5 6,-15-1-6,-13-1 2,-7 0 2,-5-1-4,0 3-2,-11-1-3,-11 4-10,1 1 0,-3 3-21,-1 4-62,4 4-66,6 5-90</inkml:trace>
  <inkml:trace contextRef="#ctx0" brushRef="#br0" timeOffset="161137.9781">9888 10689 491,'0'0'68,"0"0"-31,0 0-37,0 0 0,0 0 26,12 101 21,-8-56-14,-2 3-10,-2 0-6,0 1-6,0-5-9,0-2 1,0-4 2,0-4-5,0-8-19,3-3-40,3-8-86,3-9-101</inkml:trace>
  <inkml:trace contextRef="#ctx0" brushRef="#br0" timeOffset="161465.9763">10248 10601 396,'0'0'102,"0"0"-100,0 0 16,0 0 2,13 109 74,-13-53-19,0 2-19,0 0-16,0-3-21,0-5-10,0-7-3,0-4-6,0-4 1,0-4-1,0-5 0,0-3-4,0-4-27,2-3-43,-2-9-100,1-4-189</inkml:trace>
  <inkml:trace contextRef="#ctx0" brushRef="#br0" timeOffset="162024.9772">10583 10651 467,'0'0'29,"0"0"-27,0 0 35,0 0 0,0 0-37,0 0 2,47 6 19,-17 11 5,1 1-11,0 2-3,-1-1 5,-2 1-7,2-2 1,0 0-7,0-2 9,0-2 5,-2-2-5,-4 0-9,-5-5 2,-1 1-5,-7-2 1,-2 0-2,-1 0 0,-3 0 9,-2 0 4,-3 1-7,0 6 8,0 2 5,0 6 2,-18 3-10,-6 4 0,-6 2-9,-4 4-1,-3-1 4,3-2-5,-2 3-5,1-5-20,4 2-21,0-5-44,4-1-115,8-6-104</inkml:trace>
  <inkml:trace contextRef="#ctx0" brushRef="#br0" timeOffset="162515.9846">11901 10826 98,'0'0'416,"0"0"-320,0 0-70,0 0-9,0 0-17,0 0 0,18 0 16,5-2 10,9-1-12,1-3-8,1 2-3,0-1-3,-4 4-12,-3 1-35,-8 0-127,-13 0-114</inkml:trace>
  <inkml:trace contextRef="#ctx0" brushRef="#br0" timeOffset="162700.977">11875 11062 299,'0'0'16,"0"0"2,0 0 58,0 0-13,0 0-4,123 2-34,-74-15-16,8 2-9,-1-2 0,-2 1-132,-8 2-126</inkml:trace>
  <inkml:trace contextRef="#ctx0" brushRef="#br0" timeOffset="163343.9761">13449 10383 466,'0'0'135,"0"0"-36,0 0-42,0 0-13,0 0-33,0 0-11,-14-6-9,18 33 7,8 15 2,1 13 3,1 3-2,-5 7 7,-3-2-8,-3-1 5,-2 0-3,2-5 0,-1 0 2,-2-1-4,0-4 0,0-3 0,0-4 1,-8-5-2,-1-4-3,2-4-15,1-6 0,6-7-27,0-6-22,0-8-122,9-5-92</inkml:trace>
  <inkml:trace contextRef="#ctx0" brushRef="#br0" timeOffset="163871.8358">14000 10558 84,'0'0'191,"0"0"-159,0 0 25,0 0 44,0 0-19,0 0-81,-42 41 3,23 2 19,-2 7 13,3-1 3,8-2-24,8-3-10,2-7-3,3-3-2,16-9 0,4-5 0,2-6 2,4-9-2,-1-5 4,-1 0 11,1-3 7,-3-13-1,-2-7 3,-1-6 12,-4 0-13,-3-6 1,-5-1-14,-5-2-1,-5 0-3,0 1-6,-9-3-2,-6 4 1,-4 4-3,2 6-13,1 9-23,2 10-14,1 7-26,3 0-132,0 0-230</inkml:trace>
  <inkml:trace contextRef="#ctx0" brushRef="#br0" timeOffset="164544.9726">14832 10362 308,'0'0'99,"0"0"7,0 0-1,0 0-29,0 0-43,0 0-26,-4 3-7,4 30 0,0 14 12,0 9 14,0 2-12,0 0-2,0-2-12,4-7 0,1-2 6,-2-2-5,1-6-2,1-6 0,1-6-29,3-8-25,0-8-76,3-11-141</inkml:trace>
  <inkml:trace contextRef="#ctx0" brushRef="#br0" timeOffset="164852.9138">15178 10352 419,'0'0'77,"0"0"-3,0 0 14,0 0-13,0 0-48,0 0-27,0 18 0,0 33 0,0 8 17,0 5-6,0-2 14,0-6-18,0-6-6,0-7 2,4-4-3,2-4 0,1-5-2,2-6-19,0-4-23,1-10-20,7-7-108,1-3-86</inkml:trace>
  <inkml:trace contextRef="#ctx0" brushRef="#br0" timeOffset="165375.9764">15644 10413 67,'0'0'218,"0"0"-182,0 0-24,0 0 1,0 0 9,0 0 63,36 33-17,-14-14 8,5-3-24,6 4-20,3-2-7,3-5-2,2-2-2,-2-4-13,0-2 9,-6 1 5,-3-3-10,-4 0 6,-3 1-8,-2 0-7,0 3 4,-2-1 6,-4 0-11,-2 1 1,-5-1-2,-2 2 2,-3 1 5,-3 3 11,0 5 7,0-1 0,-6 6-7,-15 1-4,-7 3-8,-7 3-4,-7 0 0,-7 3-2,0-2-1,0 2 0,4 0-16,2-1 15,1-1-12,-3 2-22,2-4-10,-1 0-31,-2-4-17,3-4-187</inkml:trace>
  <inkml:trace contextRef="#ctx0" brushRef="#br0" timeOffset="166488.1558">7941 12340 214,'0'0'117,"0"0"-65,0 0-21,0 0-15,0 0 27,-40 99 13,28-47-5,3 9-6,-4 7-11,-2 2-4,-3 0-9,1-4 0,1-2-3,4-7-12,1-8-6,1-7 2,3-9-1,1-9-1,1-10 0,5-8-18,0-6-15,0 0-82,0-15-37,12-14 69,4-13-41,1-9-20</inkml:trace>
  <inkml:trace contextRef="#ctx0" brushRef="#br0" timeOffset="166772.9802">7966 12296 75,'0'0'101,"0"0"-7,0 0-14,0 0-22,0 0-58,0 0 15,60 56 41,-36-2 57,-3 7-35,1-3-51,-2-4-9,1-3 4,-1-7-21,2-3 6,0-5-2,-1-5-5,-3 0 2,-2-4-2,-2-4 0,-4-3-12,-3-6-64,-2-8-165,-5-6-140</inkml:trace>
  <inkml:trace contextRef="#ctx0" brushRef="#br0" timeOffset="166947.9759">7989 12738 351,'0'0'68,"0"0"-53,0 0-15,0 0 0,100-20-6,-64 15-107,1 0-76</inkml:trace>
  <inkml:trace contextRef="#ctx0" brushRef="#br0" timeOffset="167351.2602">8604 12292 402,'0'0'6,"0"0"8,0 0 82,0 0-40,0 0-54,0 0 5,27 127 56,-17-58-28,-4 3-5,-3 0 3,0 0 9,-3-6-25,0-4-15,0-3 3,0-3-5,3-4 0,1-6-1,-2-9-11,1-10-22,0-7-52,1-6-172,-4-9-105</inkml:trace>
  <inkml:trace contextRef="#ctx0" brushRef="#br0" timeOffset="167867.044">9084 12474 379,'0'0'112,"0"0"-7,0 0 7,0 0-34,0 0-61,0 0-17,-9 29-10,9 13 10,0 6 7,1 2-3,4-1-3,-5-2 5,0-1-6,0 0 0,0-1-1,0-2-4,0-5-25,0-6-33,0-11-46,3-12-152</inkml:trace>
  <inkml:trace contextRef="#ctx0" brushRef="#br0" timeOffset="168221.9762">9454 12509 465,'0'0'159,"0"0"-124,0 0-10,0 0-1,0 0-20,0 0-4,12 39 0,-3 0 19,-6 6-3,-2 0 6,-1-1 2,0-5-19,0-3 1,0-4-6,0-2 0,0-5-1,0-2-29,0-5-34,0-5-127,0-11-196</inkml:trace>
  <inkml:trace contextRef="#ctx0" brushRef="#br0" timeOffset="168961.9916">9451 12504 176,'0'0'87,"0"0"32,0 0-38,0 0-10,0 0-20,0 0-21,-21 0-27,20 18-1,-1 9-1,2 8 16,0 3-5,3 2 5,13 2 0,0-3-6,3-1 18,3-3 0,-1-7-22,3 0 8,0-9-12,1-4 0,-1-7 0,3-8-3,3 0 0,0-13 4,0-9 2,-4-3 5,-6-1-7,-7 0 0,-5-1 16,-5-2-6,-3 0 0,0-3-12,-6-2-1,-11 5 1,-5 1 0,-3 3-4,-2 4 2,4 6-7,-1 3-4,5 7-12,1 5-25,-1 0-37,-2 11-126,4 5-148</inkml:trace>
  <inkml:trace contextRef="#ctx0" brushRef="#br0" timeOffset="169622.9753">10236 12429 318,'0'0'66,"0"0"2,0 0-11,0 0-34,0 0-1,0 0 11,-79 108 18,71-57-5,-1 2-18,6-4-10,2-5-14,1-6-4,0-7 0,9-5-3,12-6 3,4-8-6,3-8 6,4-4 0,2-3 9,-3-16-4,-1-8 1,-6-4 4,-7 0-2,-6-2 1,-5-2 10,-6-1 0,0-2-17,0 2-2,-11 3 0,-6 4-3,2 6 3,-1 4-14,1 9-23,3 4-25,1 6-99,0 0-131</inkml:trace>
  <inkml:trace contextRef="#ctx0" brushRef="#br0" timeOffset="170274.9762">10851 12376 331,'0'0'118,"0"0"-13,0 0-65,0 0-30,0 0-10,0 0-5,11 22 5,12-2 38,7-2-2,5-1-12,4-2-9,3-2-4,4-1-5,-2 1 2,-4-5 4,-3 3-9,-10-2-1,-3 2-2,-6-3 0,-8 3-1,-1-2 2,-2 1-1,-4-2 3,-3 2-2,0 1 2,0 6 8,-17 4 11,-10 3 4,-6 5-11,-3 1-6,-1 1-5,1 4-4,0 0 2,2 1-2,5 0-19,4-2-9,6-2-29,7-8-26,7-7-117,4-7-131</inkml:trace>
  <inkml:trace contextRef="#ctx0" brushRef="#br0" timeOffset="170710.9764">11966 12576 175,'0'0'87,"0"0"-87,0 0 40,0 0 36,0 0-7,81 0-22,-45 0-26,5 0-5,0 0-9,-1-1-5,-5-1-2,-10 2-42,-10 0-155</inkml:trace>
  <inkml:trace contextRef="#ctx0" brushRef="#br0" timeOffset="170907.9762">12014 12752 352,'0'0'11,"0"0"5,0 0 26,0 0 18,0 0-28,100 7-7,-63-10-14,1-5-4,-4 2-7,2 2-21,-3-1-139,-5-1-92</inkml:trace>
  <inkml:trace contextRef="#ctx0" brushRef="#br0" timeOffset="171535.9024">13675 12141 388,'0'0'160,"0"0"-48,0 0-58,0 0-54,0 0-2,0 0 2,16 104 34,-9-42 3,1 7-16,-2 2-4,0 1 15,-2-1-14,-1-7-7,-1-3-4,-1-6-6,1-3-1,-1-6 0,-1-8-11,0-8-22,2-10-17,-1-8-25,1-12-120,-1 0-208</inkml:trace>
  <inkml:trace contextRef="#ctx0" brushRef="#br0" timeOffset="172446.0394">14140 12302 370,'0'0'112,"0"0"12,0 0-79,0 0-34,0 0-9,-1 81 52,1-28-8,0 2-14,0-3-14,0-1-13,0-2 1,0-7-6,0-3 0,0-6-1,4-3-7,6-6-39,1-6-38,1-12-170,3-6-143</inkml:trace>
  <inkml:trace contextRef="#ctx0" brushRef="#br0" timeOffset="172983.1281">14895 12362 263,'0'0'133,"0"0"-29,0 0-32,0 0-37,0 0-15,-96 31-4,71 2-8,3 6 19,1 6 5,6 6-19,2-1-2,5-3 3,7-4 3,1-8-10,6-4-7,22-5 0,8-8-1,10-9 2,6-9-2,1 0 2,0-12 2,-1-12 0,-7-3-2,-9-3 3,-9-3 6,-8 0-7,-11-2 10,-8 0 3,0 2-11,0-1 2,-14-1-7,-2 2 0,-5 0-1,1 4 1,0 5-8,-1 9-8,3 6-13,0 9-20,1 0-71,3 5-167,3 8-40</inkml:trace>
  <inkml:trace contextRef="#ctx0" brushRef="#br0" timeOffset="173484.9758">15474 12430 282,'0'0'58,"0"0"-43,0 0 22,27-78 7,-27 67 1,0 6 40,-3 5-7,-11 0-40,-5 8-38,-8 20-1,-3 9 1,2 8 1,5 2-1,6 3 0,6-4 2,7-2 1,4-5 3,0-7-3,1-5-3,14-5 5,7-5-5,7-5 0,7-7-2,9-5 4,8-2-2,4-19 37,-1-5-27,-9-3 9,-10-3-1,-13-3-9,-6 0 21,-9-2-20,-6-1-7,-3 1-3,0-1-1,-5 5 0,-11 6-10,-3 7-15,-5 8-8,0 6-27,-2 6-118,-2 0-117</inkml:trace>
  <inkml:trace contextRef="#ctx0" brushRef="#br0" timeOffset="174069.8555">16065 12275 314,'0'0'74,"0"0"-28,0 0 3,0 0 2,0 0 14,0 0-19,0-21-34,6 21-5,7 3-5,8 9 12,6 3 0,4 2 4,4 1 1,3 0-3,0 0-3,2-1-10,-4-4 9,-5 2-7,-6-3 2,-5-3 3,-5 2-5,-5-4 4,-4 0 5,0-2-9,-3 0 3,0-1-8,-2 3 1,-1 1 7,0 6-1,0 4 9,-6 9 0,-13 3-9,-8 5 7,-4 1-14,-6-2 0,-5 3 5,-3-3-5,-4 3 0,0-1 0,-3 1-10,-2 1-21,3-4-32,3-2-33,7-8-74,2-9-128</inkml:trace>
  <inkml:trace contextRef="#ctx0" brushRef="#br0" timeOffset="178082.8032">8128 13797 279,'0'0'150,"0"0"-38,0 0-30,0 0-49,0 0-29,0 0 1,-23 84 26,14-34-6,2 6-5,-3 6 20,-4 3-24,-1 2 0,0-4-9,-1-6-6,2-6 3,4-1-4,-2-7 0,0-2-1,7-9-5,-2-8-7,6-10-6,1-7-9,0-4-16,0-3-33,0-1-25,13-22 69,2-10-78,6-8-43,1-8-44</inkml:trace>
  <inkml:trace contextRef="#ctx0" brushRef="#br0" timeOffset="178382.7213">8129 13993 18,'0'0'77,"0"0"12,-3-96 1,0 70-17,0 3 15,3 3-12,0 6 0,0 3-50,0 4-17,0 5-1,0 2 0,9 2-8,9 20-3,2 10 3,2 8 39,-3 6-9,2 1 0,-3 5-7,0 2-13,0-1-4,1-2-1,-1-3-5,1-4 6,-2-5-6,-4-1 0,-2-5-1,-5-2-3,-3-5-31,1-7-20,-1-5-81,-3-8-51,0-6-44</inkml:trace>
  <inkml:trace contextRef="#ctx0" brushRef="#br0" timeOffset="178604.3334">8046 14251 422,'0'0'58,"0"0"-56,0 0-2,0 0 10,0 0 5,108-19-13,-67 12-2,-4-1 0,-2 2-42,-7 3-149,-3 2-68</inkml:trace>
  <inkml:trace contextRef="#ctx0" brushRef="#br0" timeOffset="179236.8651">8753 13806 495,'0'0'95,"0"0"-19,0 0-60,0 0-16,0 0 2,0 0-2,10 127 37,-1-69-17,-4 8 12,-2 5-16,-2 0-4,-1-3-1,0-7 5,0-4-8,0-1-5,0-3-3,0-4 0,0-3-2,-4-7-23,-2-8-24,3-6-30,1-12-136,2-8-153</inkml:trace>
  <inkml:trace contextRef="#ctx0" brushRef="#br0" timeOffset="179986.9759">9209 13937 408,'0'0'98,"0"0"-14,0 0-7,0 0-29,0 0-40,0 0-8,-9 39 2,9 3 18,0 5 8,0 1-16,2-1 3,1 0-15,0-4 2,-2-3 1,1-2-3,-2-4-1,0-5-12,0-3-29,0-6-33,1-8-131,4-6-103</inkml:trace>
  <inkml:trace contextRef="#ctx0" brushRef="#br0" timeOffset="180773.9728">9669 14011 239,'0'0'119,"0"0"-17,0 0-6,0 0-13,0 0-28,0 0-34,-82-28-11,65 50-10,1 8 0,1 9 1,3 8 0,5 1 8,4-2-4,3-3-4,0-9 5,0-4-6,13-7-2,5-5 0,6-6 0,3-7 0,4-5 2,5-2 0,3-17 14,-2-7-14,-4-6 13,-6-2-1,-11-4-3,-4-1 7,-7 0-8,-5 1-6,0 3 1,-6 6-3,-11 6-1,-1 3-3,-4 10-19,4 5-10,2 5-35,2 0-124,4 2-243</inkml:trace>
  <inkml:trace contextRef="#ctx0" brushRef="#br0" timeOffset="181156.9772">10245 13918 404,'0'0'72,"0"0"7,0 0 38,0 0-58,0 0-50,0 0-9,0 39 0,0-2 10,0 8 0,0 5-5,0-1 2,0 3-3,-2-7-2,-5-4-2,4-5 0,0-3 3,0-4-3,3-5-20,0-3-18,0-6-61,0-6-109,0-7-133</inkml:trace>
  <inkml:trace contextRef="#ctx0" brushRef="#br0" timeOffset="181779.9772">10578 13901 283,'0'0'92,"0"0"-12,0 0 19,0 0-17,0 0-73,0 0-9,4-11-7,14 23 7,4 1 18,2 1-14,3 4 3,0 0-1,3 2 0,5-2-5,1-1 1,-2-2 1,-2-3 0,-5 0-3,-8-1 0,-4-4 0,0 2-1,-5-1 0,-2-1 1,-4 2 0,-1-2 8,-1 7 2,-2 0 8,0 4 12,-8 3-13,-14 4 5,-5 4-11,-6 2-10,-2 6 7,-1-1-8,-3 2 0,0-2 0,5 0 0,4-2-9,7-2-31,6-5-35,5-4-111,3-8-124</inkml:trace>
  <inkml:trace contextRef="#ctx0" brushRef="#br0" timeOffset="182271.0429">11685 14140 363,'0'0'140,"0"0"-21,0 0-39,0 0-34,0 0-45,0 0 4,31-48-2,7 41 0,6-1-3,0 5 0,-3 3-11,-5 0-24,-8 0-75,-6 11-118</inkml:trace>
  <inkml:trace contextRef="#ctx0" brushRef="#br0" timeOffset="182456.9744">11743 14316 170,'0'0'40,"0"0"-24,0 0 45,0 0 26,107-19-59,-70 7-17,1 1-11,-4 5-18,-4-1-108,-2 5-117</inkml:trace>
  <inkml:trace contextRef="#ctx0" brushRef="#br0" timeOffset="183157.9734">13441 13719 469,'0'0'93,"0"0"-39,0 0 26,0 0-30,0 0-44,0 0-6,19 21 0,-10 27 6,1 8 8,-7 7 12,-3 2-4,0 4-4,0 0-1,0 2-12,-6-6-1,-1-8 0,1-6-4,1-6 0,1-4 0,1-5-14,3-6-20,0-7-17,0-7-34,0-4-80,1-8-65</inkml:trace>
  <inkml:trace contextRef="#ctx0" brushRef="#br0" timeOffset="183819.9784">14064 13898 312,'0'0'143,"0"0"2,0 0-38,0 0-50,0 0-57,0 0 7,-3 56-2,3-13 15,0 7 5,0-2-11,0 0-12,0-5 5,0-6-7,0-4 0,0-4-2,0-2-1,0-5-12,0 0-24,3-9-51,3-5-129,3-8-95</inkml:trace>
  <inkml:trace contextRef="#ctx0" brushRef="#br0" timeOffset="184335.9771">14683 13951 262,'0'0'243,"0"0"-173,0 0 11,0 0-38,-80 7-33,56 25-7,1 11 1,-2 5 16,4 2-7,9-5-7,6-7-6,6-5 0,0-6-3,5-4-1,11-7 2,8-2 0,1-8-3,5-5 5,1-1 7,5-3-3,0-16-2,-3-7 6,-5-1-7,-7-2 11,-9-1-5,-7-1 2,-5-4 8,0-3-7,0 2-10,-3 2-2,-6 5 1,0 7-11,0 6-21,4 6-19,4 7-11,-1 1-155</inkml:trace>
  <inkml:trace contextRef="#ctx0" brushRef="#br0" timeOffset="184854.2763">15189 13931 142,'0'0'159,"0"0"-68,0 0-36,0 0 26,0 0-67,0 0-14,3 30 0,4 5 10,-2 7 39,-4 3-13,-1 0-2,0-4-19,0-3-13,0-5 0,3-2 0,3-2-2,2-2-2,1-3-13,-2 0-53,1-4-99,-1-6-92</inkml:trace>
  <inkml:trace contextRef="#ctx0" brushRef="#br0" timeOffset="185439.9924">15708 13901 375,'0'0'55,"0"0"-46,0 0-9,0 0 9,0 0 29,0 0-4,96 6 5,-65 2-15,2 0-12,0 2 7,1 0-11,3 1 12,-4-1-11,-2 2 3,-5 0-6,-4 0-3,-4-1-2,-4 1-1,-3-3 2,-5-2-2,-1 1 7,-5-2-2,0 3 19,0 4-1,-8 7 34,-14 2-14,-8 9-17,-10 4-11,-5 0-7,-1 5-7,0-3 1,5-2-2,7-2-6,1 0-17,3-3-23,1 2-7,-1-5-54,1-6-187</inkml:trace>
  <inkml:trace contextRef="#ctx0" brushRef="#br0" timeOffset="186648.2403">8335 15558 156,'0'0'136,"0"0"-56,0 0 2,0 0 19,0 0-42,0 0-29,-2 12-18,-2 24-11,0 18 16,1 8 6,-2 5-3,1-2-11,-2-3-8,-6-1 10,3-4-11,-3-3 0,-3-4 0,3-6-29,2-6-16,5-7-107,2-9-49,2-11-61</inkml:trace>
  <inkml:trace contextRef="#ctx0" brushRef="#br0" timeOffset="186991.9741">8402 15459 148,'0'0'58,"0"0"13,0 0-14,0 0-57,0 0 38,96 84 51,-76-23 10,2 5-36,-3-3-6,0-5-30,-1-6 3,1-10-21,-2-3-1,-1-8-2,-4-1-5,-4-2 3,1-3-4,-6-4-3,-3-2-28,0-6-38,0-8-132,0-5-134</inkml:trace>
  <inkml:trace contextRef="#ctx0" brushRef="#br0" timeOffset="187152.9736">8441 15925 110,'0'0'35,"0"0"-35,0 0-20,103-28-100</inkml:trace>
  <inkml:trace contextRef="#ctx0" brushRef="#br0" timeOffset="187576.9733">9159 15436 445,'0'0'28,"0"0"11,0 0 18,0 0 36,0 0-67,0 0-21,-33 98-5,33-32 15,0 7-2,0 2 8,0-3-2,0-6-2,0-4 0,0-11-16,-2-6 4,1-4-5,-1-7-3,2-3 1,-1-4-38,1-8-17,0-7-131,0-8-162</inkml:trace>
  <inkml:trace contextRef="#ctx0" brushRef="#br0" timeOffset="188217.973">9539 15539 440,'0'0'128,"0"0"-81,0 0 17,0 0-32,0 0-26,0 0-2,-3 72 27,3-26 3,0 3-22,0 0 1,0-5-2,3-5-11,-2-5 0,-1-2 2,2-3-2,-2-3 0,0-2-31,0-5-24,3-4-110,0-9-109</inkml:trace>
  <inkml:trace contextRef="#ctx0" brushRef="#br0" timeOffset="188791.9716">10017 15650 222,'0'0'67,"0"0"-11,0 0 25,0 0 4,0 0-62,0 0 10,-90 23-11,75 11-11,3 7 9,3 2 10,3-2 6,5-3-22,1-6-13,0-7-1,12-4-7,7-6 1,5-6 5,1-6 0,2-3 1,3 0 3,-2-15 8,-2-4-2,-6-1-6,-7-3 3,-3 2 6,-4-2-6,-5-2-5,1-2 0,-2 1-1,0-1-11,0 5-37,-8 2-45,0 4-52,-3 0-168</inkml:trace>
  <inkml:trace contextRef="#ctx0" brushRef="#br0" timeOffset="190093.5207">10091 15561 99,'0'0'132,"0"0"-70,0 0-40,0 0-1,0 0 0,0 0 28,0 102 5,0-58-8,0 3 1,1-2-4,-1-3-31,2-3 9,-2-3-12,0-6-8,1-3 3,4-1-4,0-3 0,-1-4-1,2-1 1,-2-6-1,1-3-54,-2-4-76,0-5-75,-2 0-2</inkml:trace>
  <inkml:trace contextRef="#ctx0" brushRef="#br0" timeOffset="190518.9741">10066 15583 194,'0'0'113,"0"0"-35,0 0-16,0 0-7,0 0-48,0 0 0,-5 71 3,5-18 31,0 3 14,0-2-21,0-4-15,0-7-4,0-7-10,0-5-4,0-7 4,0-9-4,0-4-1,0-6 0,0-3 1,0-2-3,0 0 2,2-5-30,2-13 29,2-6-70,-1-1 6,-2-1-33,-2-1 17,-1 3 25,0-2-40,0 3-21</inkml:trace>
  <inkml:trace contextRef="#ctx0" brushRef="#br0" timeOffset="192085.9685">10066 15642 28,'0'0'56,"0"0"16,0 0-4,0 0 3,0 0-11,0 0-2,-48-61-8,48 61 22,0 0-72,0 12 0,0 18-4,0 12 4,0 8 22,5 3-3,-3-1 18,-2-1-11,0-6-16,0-7 0,0-7-8,0-7-1,0-6-1,0-5 0,0-7-7,0-5 0,0-1-41,3 0-24,2-16 14,1-9-6,-2 0-75,-1-7 15,-1 1 55,-2-4 55,0-1 13,0 0-5,0 0 2,0 3 4,-3-2 12,-2 3 45,-2 4-12,-1 4 28,0 5-17,0 5 9,0 3-22,4 5-9,-2 5 27,5 1-1,1 0-51,0 24-9,0 14-1,0 11 1,8 5 10,0 0 1,3-2 5,-5-9-15,-1-6 2,-3-8 1,-2-4-2,0-7-1,0-5-1,1-5-4,1-5 4,-2-3-41,1 0-20,1-2 16,-1-14 12,-1-8-16,0-5 25,0-3 6,0-1 6,0 0 12,-1 1 3,-7 4 10,-2-1 15,1 2-16,3 0 6,1 0-8,2 4 2,-1 4-12,4 5 0,-1 10 7,1 1 3,-2 3 37,2 0-26,-3 0-21,0 10 0,2 17 0,-1 11 0,2 7 1,0 2 2,0-2 1,3-3 2,2-6-1,-1-5 1,0-6-6,-2-5 0,-1-4 3,-1-4-3,0-4 0,0-4 2,2-4-2,-1 0-3,1 0-10,1-10-10,0-12 9,-3-5 1,3-6 11,-1-1-8,-2-4-6,0 1 16,0-1 3,-2 0-2,-7-1 7,1 3-3,0 4 20,0 6-1,4 6 2,2 8 1,1 6 5,-1 4-28,2 2-4,0 0-13,0 15-30,0 20 43,6 16 9,3 11 0,-1 4-3,0-3 15,-3-7 1,-2-8-2,0-8-14,-1-3-6,-2-8 1,0-7 6,0-5-7,0-10 0,0-4 0,0-3 1,0 0 0,1-3 3,4-18 1,2-6 0,-1-8-5,0-1-4,-2-2 3,-1-1 1,-1 0 0,-2 2 3,0-3-3,0 3 2,0 2-2,-8 5 0,1 4 9,1 10-1,0 4 10,3 8 0,2 4-6,-1 0-12,2 0-8,-1 4 4,1 23 4,0 15 2,0 12 0,0 8-2,0-2 1,0-4 9,3-9-10,3-10 0,-1-8 0,-2-10 0,0-8 0,-1-7-2,-1-2 2,-1-2 5,2 0-2,-2-12 24,1-11-16,-1-5-9,0-6 0,0-5-2,0-3 0,0-3 0,0-2 0,0 1 2,0-1-2,0 5 2,0 6-2,-3 10 0,-1 11 0,-1 8 4,4 7-1,1 0-3,0 3-8,0 22-27,0 14 27,0 11 0,0 3-28,4-1-43,2-3-29,0-7-27,2-10-64</inkml:trace>
  <inkml:trace contextRef="#ctx0" brushRef="#br0" timeOffset="192618.9713">10706 15665 364,'0'0'51,"0"0"0,0 0 36,0 0 5,0 0-34,0 0-53,-93-21-5,75 51-2,-1 12 2,1 8-3,3 1 3,5-1 0,7-7 1,3-5-1,0-6-1,12-10-1,7-4-2,5-9 2,0-6-1,6-3 1,0-1 2,-2-19 10,-1-7 1,-5-3 0,-5-4-8,-4-1 19,-9-4-12,-4 1-2,0 0-6,0 4 2,-15 2-3,-4 3-1,-2 8-12,0 5-23,0 7-75,5 3-107</inkml:trace>
  <inkml:trace contextRef="#ctx0" brushRef="#br0" timeOffset="193254.4831">11034 15526 442,'0'0'45,"0"0"34,0 0 12,0 0-29,0 0-32,0 0-30,-9-7-11,15 8-3,12 12 8,3 0 6,13 2 5,3-3-5,5-2 1,4 1 1,-2-2 4,-5 1-1,-8 1-4,-1 1-1,-8 4 0,-4-3 0,-5 2-2,-4 0 0,-4 2 2,1 1 2,-6 3 0,0 3 0,-6 5 11,-12 3-5,-7 3 4,-4 1-10,-2-1-2,1 0 3,-1-1-3,-2 1 0,2-2-13,-1-1-43,4-3-58,4-5-125,7-4-85</inkml:trace>
  <inkml:trace contextRef="#ctx0" brushRef="#br0" timeOffset="193720.0616">12369 15778 406,'0'0'93,"0"0"-39,0 0 21,0 0-4,0 0-71,0 0 4,30 0-7,4 0 6,7-5 4,-1 2-5,-7 3-2,-3 0-23,-11 0-97,-13 8-138</inkml:trace>
  <inkml:trace contextRef="#ctx0" brushRef="#br0" timeOffset="193901.7143">12314 16044 371,'0'0'4,"0"0"-3,0 0 43,89 5-3,-50-5 6,2-6-29,0-2-18,-5 0 0,-6 4-73,-8 1-99</inkml:trace>
  <inkml:trace contextRef="#ctx0" brushRef="#br0" timeOffset="194995.0602">13694 15430 154,'0'0'96,"0"0"16,0 0 1,0 0 19,0 0-47,0 0-52,0-15-29,0 41-4,0 19 0,0 18 23,0 14 2,0-1-1,0 1-5,0-7-14,0-7 5,0-8-10,0-2 1,0-5-1,0-4 0,4-2 0,1-5-7,0-6-28,-1-4-19,1-9-94,-4-5-150</inkml:trace>
  <inkml:trace contextRef="#ctx0" brushRef="#br0" timeOffset="195654.973">14137 15626 248,'0'0'122,"0"0"-6,0 0 6,0 0-50,0 0-72,0 0 7,0 58-7,0-9 45,0 4-24,0-4 1,0-4-17,0-4 0,0-3-5,2-2 3,-2-4-2,1 2-1,1-7-22,-1-4-55,2-9-139,3-9-127</inkml:trace>
  <inkml:trace contextRef="#ctx0" brushRef="#br0" timeOffset="196032.9459">14570 15604 351,'0'0'108,"0"0"-12,0 0-6,0 0-73,0 0 0,0 0-17,18 102 58,-17-54-20,1-3-27,-2-4-3,0-6-6,0-1 0,0-2 1,1-4-3,1-2-4,1-7 1,0-2-38,3-7-45,2-4-122,1-6-126</inkml:trace>
  <inkml:trace contextRef="#ctx0" brushRef="#br0" timeOffset="196765.3278">15197 15618 323,'0'0'92,"0"0"2,0 0-26,0 0-31,0 0-6,0 0 10,-61 8-19,48 20-13,0 9 3,-3 3 6,3 1-15,5-1 0,3-3-4,5-7 1,0-6-3,0-3 1,12-7 2,5-6-2,3-3 2,6-5-6,-2 0 6,3-9 0,-4-8 7,0-2 3,-7-4-3,-3 2 11,-3-3-4,-7 0-8,-3 0 5,0 0-11,0 1 0,-13 0-4,-3 2 0,1 3-13,0 2-22,3 5-37,-2 4-98,0 2-199</inkml:trace>
  <inkml:trace contextRef="#ctx0" brushRef="#br0" timeOffset="197505.9748">15458 15541 280,'0'0'77,"0"0"26,0 0 14,0 0-62,0 0-55,0 0 5,40-8-4,-4 22 17,4 4-3,-1 4 1,-5 0-7,0 3-2,-2-5 1,-4 1-5,0-4-3,-4-2 3,0 0-2,-3-4 2,1-2-3,1-2 0,-2-1 3,-5-1-3,-5-1 0,-5 0-1,-6 0 1,0 0 0,0 7 1,-8 4 21,-13 5 7,-9 5-8,-8 3-13,-3 6 1,-6 1-9,-6 2 0,-3 1 0,0-4-2,8-1-6,5-2-31,11-3-23,3-2-119,4-4-132</inkml:trace>
  <inkml:trace contextRef="#ctx0" brushRef="#br0" timeOffset="199684.5597">8544 17241 119,'0'0'135,"0"0"-34,0 0-36,0 0-33,0 0-18,0 0 6,-3 57 33,-1-15 14,-1 5-9,2 2-10,-2 4-12,-1-1-17,-2 0-11,-3 5-4,-1-4 1,-1 0-5,-1-4 1,4-10-1,1-4-22,3-3-23,6-11-43,0-6-118,0-9-50</inkml:trace>
  <inkml:trace contextRef="#ctx0" brushRef="#br0" timeOffset="200054.9722">8609 17152 283,'0'0'113,"0"0"-31,0 0-82,0 0 5,0 0 70,53 103 3,-32-59-33,-1 3-18,0 0-6,-2-2 3,-5-1-10,-1-1-8,-6 1 5,-1-1-9,-4 2-2,2-3 5,-1-6-5,1-3-2,0-9 2,0-6-9,2-5-8,-2-5-51,-1-8-128,-2 0-191</inkml:trace>
  <inkml:trace contextRef="#ctx0" brushRef="#br0" timeOffset="200267.3568">8560 17620 353,'0'0'0,"0"0"2,0 0-2,105-34-4,-75 28-10,-5-1-65,0 1-157</inkml:trace>
  <inkml:trace contextRef="#ctx0" brushRef="#br0" timeOffset="200845.5418">9227 17077 337,'0'0'149,"0"0"-84,0 0-51,0 0-12,0 0 8,0 108 45,6-46 16,5 7-18,-2 2-15,-2-1-15,-1 3-9,-3 1-1,-3-2-13,0-2 4,0 0-2,0-9-1,0 1-1,0-6 1,-5-2 0,-2-4-1,-2-9 0,2-13-14,2-9-5,4-8-21,1-9-41,0-2-189,0-8-155</inkml:trace>
  <inkml:trace contextRef="#ctx0" brushRef="#br0" timeOffset="201774.6308">9766 17333 360,'0'0'153,"0"0"-76,0 0 18,0 0-56,0 0-30,0 0-9,-12 36-2,12 3 2,0 3 0,3 5 1,4 0 0,-1-1 0,-1-2-2,-5 0 2,0-7-1,0-2 0,0-7-10,0-7-32,0-7-67,0-5-121,0-8-87</inkml:trace>
  <inkml:trace contextRef="#ctx0" brushRef="#br0" timeOffset="202471.97">10202 17324 180,'0'0'126,"0"0"-35,0 0-20,0 0-26,0 0-31,0 0 15,-3 69 31,3-31 6,0 1-29,0 0-11,0-2 1,0 1-5,0-2-8,0-1-5,0-2-9,0-3 4,0-5-4,0-5-2,0-6 1,0-4-20,0-2-28,3-5-49,0-3-170,4 0-95</inkml:trace>
  <inkml:trace contextRef="#ctx0" brushRef="#br0" timeOffset="202991.9708">10601 17304 404,'0'0'199,"0"0"-105,0 0-55,0 0-39,0 0-2,0 0 2,2 96 13,4-55 4,0-3-2,-3-4-3,0-1-7,-2-2-1,1-3-4,-1-4 0,1 0 1,-2-2-2,0-5-13,0 0-34,0-2-27,0-4-135,1-4-133</inkml:trace>
  <inkml:trace contextRef="#ctx0" brushRef="#br0" timeOffset="203725.1266">11186 17280 82,'0'0'374,"0"0"-285,0 0-14,0 0-14,0 0-50,0 0-11,-1 8-5,23 10 5,6 1 14,5 2-1,0-1 0,3 0-4,3-2-8,1-2 0,-1-1 0,0 0 0,-5-1 1,-4-1-2,-6 1 3,-8-4-6,-6 4 3,-2-5 0,-5 0 0,0-1 4,-3-4-1,0 3-3,0 3 1,-8 1 12,-7 6 0,-7 4 6,-6 5-5,-5 4-7,-5 6-7,-3 3 0,1-4 0,-1 0 2,5-4-2,8-4-1,9-6-14,7-4-24,6-6-17,6-4-123,0-7-188</inkml:trace>
  <inkml:trace contextRef="#ctx0" brushRef="#br0" timeOffset="204284.2436">12425 17516 344,'0'0'109,"0"0"-87,0 0 4,0 0 5,0 0-9,0 0 20,86 0 4,-46-3-28,-1 2-15,-3 1-2,-3 0-1,-8 0-61,-4 0-112,-12 6-243</inkml:trace>
  <inkml:trace contextRef="#ctx0" brushRef="#br0" timeOffset="204481.9283">12526 17757 327,'0'0'56,"0"0"-56,0 0 0,0 0 26,0 0 25,119-33-19,-80 13-17,1 4-15,-4 4-67,-6 4-142,-6 5-22</inkml:trace>
  <inkml:trace contextRef="#ctx0" brushRef="#br0" timeOffset="205876.9716">14283 17500 342,'0'0'105,"0"0"-61,0 0 3,0 0-5,0 0-7,0 0 14,-80-30-46,55 30-3,-5 0 3,-3 9 0,0 7-1,-1 2 2,1 8-3,5 5 6,4 11-4,7 8 0,6 5 13,6-1-8,5-5 7,0-7-6,21-7-6,2-8-3,6-7-3,4-8 0,1-8 1,5-4 4,1 0-13,2-14 5,-3-3-60,-2-4-119,-4 0-96</inkml:trace>
  <inkml:trace contextRef="#ctx0" brushRef="#br0" timeOffset="207316.9698">14727 17097 277,'0'0'111,"0"0"6,0 0-15,0 0-19,0 0-33,0 0-14,-14-31-14,14 31-9,0 0-13,0 27-1,0 17 1,9 18 3,6 7 5,0 4 1,-3 0-2,3-2-1,-5-1-5,2 1 0,-1-3-2,-4-6 1,1-8 0,-1-9-1,-1-3 1,0-9-5,-3-3-4,-3-12-11,0-4-13,0-7-43,0-5-41,0-2 2,0 0-30</inkml:trace>
  <inkml:trace contextRef="#ctx0" brushRef="#br0" timeOffset="207998.9727">15240 17340 269,'0'0'126,"0"0"-23,0 0-19,0 0-17,0 0-44,0 0-23,-5 11-12,5 16 12,0 12 13,8 3 4,1 0-6,1-1-2,-4-2-9,0-1 4,-3-7-4,0 2-2,0-6-1,0-4-47,4-6-78,-2-11-64,1-6-133</inkml:trace>
  <inkml:trace contextRef="#ctx0" brushRef="#br0" timeOffset="208392.969">15671 17309 60,'0'0'329,"0"0"-310,0 0-4,0 0-8,0 0 44,13 109 6,-9-75-25,1-1-14,-2-6-12,2 3-3,-2-3 0,0 2-2,-2-1-2,-1 1-2,0-4-18,0-1-54,0-6-55,0-4-34</inkml:trace>
  <inkml:trace contextRef="#ctx0" brushRef="#br0" timeOffset="208844.9744">16090 17351 401,'0'0'92,"0"0"-31,0 0 13,0 0-40,0 0-29,0 0-3,6 30-2,-3-1 5,2 4 6,-4-1-3,-1 0-2,0-2-5,0-2 6,0-3-7,0-1-1,0-3 1,0-1-28,0-4-54,0-4-79,0-6-160</inkml:trace>
  <inkml:trace contextRef="#ctx0" brushRef="#br0" timeOffset="209529.9685">16599 17274 396,'0'0'65,"0"0"-4,0 0-7,0 0-23,0 0-31,0 0-10,6-1 10,15 1 13,4 0 15,3 8 3,4 5-16,-3 0-9,6 2-4,-2 0 1,1 2-2,0-1 0,-4 3-1,-5-3-1,-5 0 1,-5 1-1,-3-5-5,-3-1 3,-5-5-2,-2 1 1,-2-6 1,0 6 6,0-1-3,0 3 13,-12 1 9,-2 4-7,-2 4-3,-4 2-5,-5 2 0,-3 6-6,-6 4 0,-1 5 1,-2 2-1,0 0-1,7 0-4,4-8-13,6-1-3,6-4-27,5-5-109,6-6-126</inkml:trace>
  <inkml:trace contextRef="#ctx0" brushRef="#br0" timeOffset="211666.9694">15227 17397 18,'0'0'35,"0"0"31,0 0-21,0 0 1,0 0-25,0 0 9,0-11-4,0 9 7,0 2 0,-4-2-1,1 2-13,2-1 12,-1-1-17,1 1-4,1-1-6,-2 2 2,2 0 11,-1 0-2,1 0-7,0 0-3,0 0-3,0 0 7,0 0-8,0-1 1,0-1 8,-3 2-3,-2-1-6,2 1-2,-2 0-5,0-2 2,1 2-3,-1 0 7,2 0-4,-2 0 4,2 0-5,-4 0-6,0 2 11,-1 7 0,-2 0 6,-1 1-6,1 1 2,1-2-2,0 2-1,3 1 0,0-1 1,1 5 2,-1-1-2,1 1-5,2 1 5,1 1 2,2-2 7,0 2-5,0 0-2,0 2 12,0-2-4,0 3 8,0-1-5,2 1-7,1-2 1,2-1-4,0 0-2,-2-1 7,2-2-8,-1 0 0,1-3 3,-1 2-1,2-4-4,-2 1 2,1-2 0,-1-1 0,-1-4-1,0 0 0,2 0 1,1-1-6,0-2 5,3-1 1,1 0 6,3 0 14,1 0-7,1-6-11,-5-2 0,0 1 13,-3 1-5,-1 0-2,-2-1-2,2-1 4,2-2-9,3-3 1,-1-2 3,0-1-5,-1-4 4,-3 0-2,-2-2 1,-2 1 12,-2-2-15,0 1 5,0-2-5,0-1-1,0 0-2,0 3-14,0 1-36,0 4-25,0 6-35,-5 2-39,1 5-84</inkml:trace>
  <inkml:trace contextRef="#ctx0" brushRef="#br0" timeOffset="212866.9707">15696 17389 125,'0'0'79,"0"0"22,0 0-31,0 0-16,0 0-11,0 0 4,-16-14-27,13 11 3,0 1-5,0 1 34,-2-2-17,1-2-32,-2 2 0,0-1-3,0 1 0,0 0 7,-4 1-3,2-1-3,1 1-1,-2 2 1,-2 0-2,2 0 0,-1 0-1,0 0 0,1 0 0,-1 10-1,0-4-1,1 5 6,2-3-2,-1 3 0,1 1 0,1 3-1,0 0 1,1 5-1,2 1 1,2 1-6,-1 2 6,2 1 0,0 0 0,0-1-2,0 0 2,0 2 0,2-2 0,2 0 2,1-3 3,1-2-5,-1 1 1,2 0 3,0-4-2,2-2-2,-1-2 0,2-3 1,1-2-2,-4-2 1,5-3-4,-3-2 3,1 0-4,2 0 5,0 0 0,4-5 18,1-7-9,2-5-9,0-2 2,-2-2 4,-5 0-5,-3-2-1,-1 2 0,-5 0 0,-2 1 0,-1 2-3,0 2-24,0 1 7,-3 2-59,-2 5-43,2-2-59</inkml:trace>
  <inkml:trace contextRef="#ctx0" brushRef="#br0" timeOffset="213984.4548">16194 17412 42,'0'0'63,"0"0"2,0 0-10,0 0 5,0 0-18,0 0 19,-31-21-12,28 17-16,-1 1-8,-2 0 25,0-2-49,0 1 1,-2 1 4,-2 0 6,1 1-10,-2-1 2,0 3 4,2 0-7,0 0 0,1 0 2,-2 0-2,1 0-2,0 0 1,-3 0 0,2 0 2,-1 2-2,-1 5-2,3-1-1,-1 4 6,-1 0-7,4 2 2,-1 3-3,4 3 5,-3 5 0,4-1 6,0 1 0,3 4 3,0-1-1,0-1-4,0 4-3,7-2 7,5 1-8,-2 1 4,2-2 6,-1-1-9,-2-5 5,0-3-6,-2-5 1,-1-1 2,0-3-3,-1-4-2,1-2-5,-1-3-3,3 0 10,4 0 0,3 0 10,3-11 20,1-4-27,2-3 3,-5-1-4,2-4 6,-6 2 11,-3-2-19,-2 1 6,-4-2 0,-1 1-6,-2 4-2,0-1 1,0 4-21,0 1-2,-5 2-52,0 5-53,-1 0-110</inkml:trace>
  <inkml:trace contextRef="#ctx0" brushRef="#br0" timeOffset="215162.039">16142 17474 75,'0'0'44,"0"0"42,0 0-49,0 0 2,0 0-5,0 0-19,-15-4-1,15 4-1,-1 0-10,1 0 7,0 0-10,0 0 0,-2 0 0,1 5-4,-2 17 4,2 6 2,1 6 4,0 2 12,0 3-16,0-3-1,1-2-1,6-5 1,-2-6-2,-1-2 1,2-6-39,2-2-114</inkml:trace>
  <inkml:trace contextRef="#ctx0" brushRef="#br0" timeOffset="216145.9872">17502 17578 105,'0'0'274,"0"0"-246,0 0 20,0 0-9,0 0-39,0 0 0,26-6 33,0 6 27,5 0-22,2 0-7,1 0-15,5 0-13,4 0 4,1 0-7,5-2 0,-4-5-5,-4-1-78,-5 2-123,-9 1-26</inkml:trace>
  <inkml:trace contextRef="#ctx0" brushRef="#br0" timeOffset="216462.9699">17769 17443 229,'0'0'167,"0"0"-71,0 0-25,0 0-52,0 0-18,-17 80 29,17-41-19,0-2-8,0-1 0,0-1-3,0-2-1,0-4-29,0-5-101,0-5-86</inkml:trace>
  <inkml:trace contextRef="#ctx0" brushRef="#br0" timeOffset="217425.9695">19090 17555 268,'0'0'130,"0"0"-19,0 0 7,0 0-76,0 0-7,0 0 1,-50-58-18,42 50 10,-1 4-18,-1-2 0,-2 4-3,-2 0-7,-5 2 3,-3 0-7,-3 7 3,-1 9 0,-1 5-1,3 9 0,5 8 1,4 4 0,5 2 1,4-3-3,4-7 3,2-5 0,0-10-5,6-2 3,7-5 0,-1-6-1,6-6-6,3 0 8,3-9 1,6-12 1,0-6 7,-3-8-5,-1 0-3,0-4 0,-5 3 0,-2 3 5,-1-1-5,-9 0 0,-3-2 1,-5 0-1,-1-3 0,0-2-2,-3-1 4,-7 0-1,0 3-1,1 4 0,0 8 10,1 11 0,-1 4-2,5 6 4,1 6 10,1 0-22,-1 0-3,0 22-3,0 14 5,3 14 1,0 9-2,0 4 2,8 0 0,5-1-3,4-4 3,2-3-1,2-5 0,1-8-2,4-9-9,0-8-36,6-8-29,0-14-168,1-3-213</inkml:trace>
  <inkml:trace contextRef="#ctx0" brushRef="#br0" timeOffset="218214.6826">19733 17077 88,'0'0'100,"0"0"8,0 0-20,0 0 10,0 0-21,0 0-25,-1-18-26,1 18-12,0 1-14,0 26-9,1 14 9,10 16 47,-5 6-21,-1 5 6,0 2-19,-3-2 2,1-1-6,1-2-8,1-1 2,1-7-3,-2-1 0,2-9 1,-3-8-1,2-1 0,-4-11-1,1-2 1,-2-4-11,0-4-18,1-5-4,2-6-19,2-5-99,1-1-91</inkml:trace>
  <inkml:trace contextRef="#ctx0" brushRef="#br0" timeOffset="218911.4996">20262 17331 342,'0'0'55,"0"0"-18,0 0-16,0 0-13,0 0-8,0 0 50,0 81-5,0-44-17,1-4 1,2 0-1,2-3-26,-1-2-2,2 0 6,-3-6-6,3-2-6,-2-2-19,1-4-51,3-4-62,0-6-64</inkml:trace>
  <inkml:trace contextRef="#ctx0" brushRef="#br0" timeOffset="219313.9676">20691 17333 37,'0'0'188,"0"0"-81,0 0 17,0 0-18,0 0-31,0 0-31,0-6-36,0 16-5,0 16-3,0 7 1,0 2 1,0-2 2,0-2-3,-1-5 0,-1-1-1,-1 1 0,0-5 0,-1-2-9,3-2-38,1-6-115,0-7-117</inkml:trace>
  <inkml:trace contextRef="#ctx0" brushRef="#br0" timeOffset="219788.9712">21103 17327 287,'0'0'27,"0"0"2,0 0 52,0 0 15,0 0-29,0 0-8,6-8-46,-6 8-5,0 15-2,3 8-6,-2 6 23,-1 0-5,0-1-9,0-1-8,0-2 1,0-4-1,0 2 1,0 0-4,0 2-7,0 0-47,-5 3-71,-3-3-48,2-5 12</inkml:trace>
  <inkml:trace contextRef="#ctx0" brushRef="#br0" timeOffset="220477.9697">21564 17260 167,'0'0'110,"0"0"-95,0 0 2,0 0 50,0 0-19,0 0-26,-4-4-22,8 4 1,11 0 24,2 0 4,2 3 6,0 4-6,4 4-17,2 0 1,2-1-2,1 1-1,2-1-3,-3-2-7,1 1 5,-4-2 2,0 1-5,-5-4 1,-4-1 1,0 2-4,-6-2 0,-4-1 3,-4-1 1,-1 2-7,2-2 3,-2 4 0,0 3 12,0 3-8,-2 6 9,-14 4-10,-8 3-3,-6 5 6,-4-1-2,-1 2-4,2 1 2,2 0-1,3-4-2,2 2 1,3-1-22,3-3-68,5-6-43,5-5-9,1-7-130</inkml:trace>
  <inkml:trace contextRef="#ctx0" brushRef="#br0" timeOffset="226036.9795">22474 7313 119,'0'0'65,"0"0"8,0 0 17,0 0-21,0 0-10,0 0-7,0 0-9,-6-17 12,6 16-13,0 1-17,0-2-10,0 2-12,0-1 2,0-6-4,0 2 2,6-6 2,5 1-5,3-1 0,0-1-2,2 1-3,1 1 5,-1 2 6,1 0-6,0 1 0,2 1 0,1 0 0,1 2 0,-3-1 0,1 3-1,-3 1-2,-2 1 3,1 0-3,2 0 3,2 0-1,7 0 1,0 8-1,3-1 2,-4 4-2,-3 2 1,-4 1-5,2 4 0,-4 0 5,0 2 0,4 1 0,-2 1 2,0 1-1,0-1-1,-1-1 0,-4 1 0,-2-1 0,-3 0 0,-2 1 0,-2 2 1,1-1 1,-4 1-1,3 2 5,-4-1-1,0 4-5,0 1 5,0 0-3,-10 1 2,0 2 5,-5 1-7,3-3-2,0 1 5,-3 0-5,3-3 3,-3 5-3,3 1 0,-2 4 3,-2 4-3,0 4 0,1-2-2,-1 0 3,2-1-3,2-2-1,1-1 0,3-1 3,2 1-4,0 1 3,-1 5 1,-2 2 1,-2 4-1,-5 2 2,-1 0-2,-2 2 3,-2 0-3,3-1 0,-1-1 0,2 1 2,2-3-3,2-2 1,0-1 0,-1 3 2,-1 3-2,0-1 0,-1 2-1,-1-1 4,3-2-2,-1-1-1,1-2 0,2 0-3,2-1 3,0 1 0,0-2-1,0 2 4,-3-1-5,-1 0 2,-1 2 0,2-2 5,-5 3-5,3-1-1,-1 0 1,2-1 0,1 1 0,2 0 0,1 2 1,-3 5-4,0 3 5,-1 0-2,2-4 0,-1-2 1,0-4-1,6 0 0,1 1 0,4-1-6,2 2 6,0 2-1,6-3 1,6-4 0,6-1-2,2-3 2,1-4 0,4-3-1,0-5 2,2-6-1,3-1 0,-1-5 0,6-4 1,1-3-1,1 0 1,1-3 1,0-1-2,-2 1 0,-2-3 4,1 0-2,-1-2-1,2 0-1,0 0 0,2 0 1,3 0-1,-1 0 0,2 0 0,-4-3 2,-2 1-2,-3 1 0,-9-2 0,-9-1-2,-5-1 2,-5 1-3,-5-2 3,0 0 0,0 0 12,0 0 0,-3 0-3,-10 0-9,-4 0-1,-5 0 1,-1 0 0,-1 3 0,0 3-3,-1 2 3,3-1 0,2 0 0,4 2-1,4-1 1,2 1-4,2 1 5,1 1-3,-1 3 2,1 0 0,-1 4-1,1 0 1,-1 4 0,-2 0 0,1 1-2,1 2 2,-3 1 0,2 4 1,-2 2-1,-1 1 1,-1 6-1,-2 5 0,0 4 0,0 2-4,2 0 4,2 2 0,-1-6 0,3 3 0,2-4 0,-1-1 0,0-2 4,3-1-4,2-2 0,0 1 0,1 1 2,1-1-2,-2 1 1,0-1-1,1 0 0,1 0 4,1 4-3,0 5 0,0 6-1,0 4 2,0-1-2,-3 1 1,2 0 2,-1 2-4,1 3 1,-2 0 0,1 1 2,1 2-2,-2-3 0,0 1 0,-2-2 2,-1 2-1,-1 0 1,-1-2 0,4 0 1,-1-2-3,2 3 0,0 1-1,2 2 1,-2 1 3,2 0-3,-2-2-1,0 0 1,-2 2 1,0 0-1,1-2 0,-2-1 3,-1-2-2,-1-3-1,2 1 0,-1-3 3,-1 1-2,2 0-1,2-2 1,1 1 2,0 3-2,1 2-1,2 3 0,0 0 1,0-1 1,0-2-1,2-2-1,2-1 2,-1-2-1,2 1-1,-1-3 0,4-2-1,-2-3 1,0-1 0,0-2 0,-2 0 2,-1-2-3,0 2 1,-3-2 0,0 2 2,0 0-2,0 4 1,0 3 1,0 4-1,0 4 3,0-1-4,0-4 0,0-1 3,0-2-3,6 2 0,1 2 5,0-1 3,-1 0 9,1-4-16,-1-1 0,1 2 3,1 1-4,-1-1 0,1-2-1,-2-5 5,1-2-4,2-1 0,0-3 0,0-1-3,0-2 7,1-8-5,-4-4 1,-1-9 0,-2-7-2,-3-7 2,0-4-5,0 0 5,-2 0 9,-16 0-7,-10 0-2,-5 0 0,-4 5 2,1 1-2,-3 3-1,-1 3 1,-3 5-1,2-2 1,3 1-1,5-4 2,6 1-5,6-6-12,9-3-10,5-1-3,5-3-8,2 0-79,0 0-204</inkml:trace>
  <inkml:trace contextRef="#ctx0" brushRef="#br0" timeOffset="228428.9676">24851 10579 30,'0'0'175,"0"0"-117,0 0 38,0 0 21,0 0-34,0 0-31,0 0-5,3-48-18,-3 48-2,0 0-10,0 0-17,0 0-7,0 21-13,-3 15 20,-6 12 15,-6 9-9,1 6 1,-5 4 14,-3 2-17,-2-4 2,-2-5-4,3-6-2,2-6 0,7-6-5,0-4-51,3-5-73,-1-6-44,-3-7-48</inkml:trace>
  <inkml:trace contextRef="#ctx0" brushRef="#br0" timeOffset="228799.9707">24514 10557 237,'0'0'128,"0"0"-4,0 0-53,0 0-29,0 0-42,0 0 0,9 68 29,2-25 2,2-2-13,3-2-11,-1-2-2,-1 1-3,2-2-2,-4-2 0,1 0-14,-1-8-77,0-6-156,0-10-92</inkml:trace>
  <inkml:trace contextRef="#ctx0" brushRef="#br0" timeOffset="230019.276">25164 10951 179,'0'0'85,"0"0"-50,0 0 60,0 0 17,0 0-23,0 0-48,-36-55 19,24 55-52,-2 0 0,-3 0-4,-2 15-4,-2 6 3,3 9-3,2-1-3,2 2 2,5 0 1,3-2 0,3-4 0,3-1-4,0-2 3,2-3 1,14-3-2,1-4-2,5-2 8,2-7-4,2-3 6,2 0-3,1-10 4,0-8-6,-1-3-1,-3-4 0,-4-1-7,-4-1 4,-7 0 0,-6 1 3,-4 5 2,0 6-2,0 3 0,-1 5 12,-4 4 3,4 1-4,1 2-5,-3 0-6,3 0-1,0 0-4,0 0-11,0 0 12,10 3 1,6 1 3,4-3 2,3 1-2,-2-2 3,3 0-3,-2 0 3,-1 0-9,-2 0 4,0-5 2,-6-3 2,-4 2-1,-4 2 1,-3 1 1,-2 3 8,0 0 22,0 0-17,0 0-11,0 0-5,1 0-15,2 15 4,0 7 8,2 8 3,-2 1 3,0 0-3,0-4 0,6-1 0,-2-5 2,5-4-3,3-4 1,0-4 0,6-5-2,1-4 5,5 0-4,-1-5 1,-1-11-9,-3-2 6,-5-3-5,-4 0 8,-2-3-2,-5 0 2,-1 1 0,-2 4 2,-1 6-1,-2 5 10,0 5 14,0 3-3,0 0-22,0 12-11,0 11 9,4 5-3,2 1 9,5-2-4,2-1 0,1-1 0,3-4-1,0-1 1,4-7-43,4-5-25,0-6-182</inkml:trace>
  <inkml:trace contextRef="#ctx0" brushRef="#br0" timeOffset="230717.2163">26972 10932 269,'0'0'109,"0"0"-42,0 0 77,0 0-60,0 0-42,0 0-7,-36-61-17,22 55-7,-4 3-2,-5 3-8,-5 0-1,-3 3 0,-2 17 0,1 4 2,4 6-2,3 1 0,4 4 1,6-2 1,6-3 6,3 0-8,6-3 0,0-3 0,12-2 1,15-6 0,9-5-1,9-6 0,10-5-2,3 0 2,0 0-65,-6-1-57,-7-11-138</inkml:trace>
  <inkml:trace contextRef="#ctx0" brushRef="#br0" timeOffset="231737.969">27507 10925 75,'0'0'148,"0"0"-69,0 0-4,0 0 22,0 0-3,-81-56-51,61 54 2,1 2-27,3 0-11,-4 0 1,2 10-8,-1 9-1,0 9 0,1 1 2,3 2 10,6-1-2,3-3-7,4-3 5,2-3-7,0-1-2,14-5-5,8-5 7,5-3-2,4-6 2,4-1 0,1 0 9,-4-11-9,-2-4-4,-6 0-4,-7-3 8,-3-1-2,-3-1 2,-5-1 0,0 3 2,-6 3-1,0 3-1,0 4 29,0 5-2,0 3-11,0 0-16,0 2-8,-3 13 2,2 5 5,1-1-2,0-1 2,0-1-4,5-3 3,4-3-1,2-4 3,5 0 1,1-7-1,3 0-2,4 0 0,0-12-5,-3-6 2,3-1-3,-3 0 8,-3 1-2,-1 3 2,-1 3 0,0 3-3,-3 3 3,1 4 3,-1 2-3,2 0-5,-3 8 5,0 10 0,-3 3 5,-3 3-5,-3 2 2,-3-1 14,0-1-6,0-3 0,0-3-1,0-4-3,0-6-2,0-5-4,0-2 1,0-1 8,0 0-2,0-6 17,0-15-5,7-8-19,8-1-2,0 2-11,1 4 2,0 4 10,0 5 0,-3 3 0,7 3 1,2 3-1,2 4 0,6 2-3,-2 0 2,-1 11 0,-5 6-5,-7 1 7,-3 0 0,-3 1 1,-1-2-1,-1-1 0,2-1 0,-3-1-1,0-4-24,-1 1-46,-4-5-90,-1-3-134</inkml:trace>
  <inkml:trace contextRef="#ctx0" brushRef="#br0" timeOffset="232644.2614">29500 10737 9,'0'0'129,"0"0"-79,0 0 49,0 0 12,9-78-22,-18 64-29,-6 1-17,0 2 18,-6 5-19,-4 3-32,-2 3-2,-7 0-8,-2 17-1,-2 7-1,1 9 1,3 6 0,4 9 2,6 5 1,6-1 12,8 0-11,7-6 15,3-5-13,0-5-5,7-4 0,19-5-2,5-8 2,11-4 8,8-7-8,9-6-9,5-2-62,-3 0-148,-6-10-120</inkml:trace>
  <inkml:trace contextRef="#ctx0" brushRef="#br0" timeOffset="233052.4873">29862 10579 415,'0'0'112,"0"0"-53,0 0-39,0 0-20,0 0 1,-15 84 49,15-40-20,0 0-13,0 1 9,0 0-17,0-4-2,0-1-1,0-4-6,0-3 4,0-2-4,0-6-3,0-4-25,0-7-76,0-9-123,0-5-114</inkml:trace>
  <inkml:trace contextRef="#ctx0" brushRef="#br0" timeOffset="233484.9656">29844 10868 207,'0'0'130,"0"0"-111,0 0 13,0 0 8,85-44-21,-53 35 4,4 2 7,-1-1-14,0 2-6,-5 0-10,-2 0 3,-4-3-1,-2 0 3,-7 0-2,-2-2 0,-5 0 11,-4-3 36,-1-4 0,0-2-3,-1 2-35,-2-2 11,0 6 1,0 2-7,0 2-12,0 6 3,0 4 6,0 0-11,0 0-3,0 8-12,0 20 2,0 13 10,-3 9 8,-6 2 2,0-1 3,-1 1-3,2-5-9,2-4 4,1-6-5,4-4 0,1-7-4,0-5-30,0-7-33,6-7-74,9-7-10,3 0-98</inkml:trace>
  <inkml:trace contextRef="#ctx0" brushRef="#br0" timeOffset="233791.9806">30447 10701 287,'0'0'120,"0"0"5,0 0-49,0 0 4,0 0-53,0 0-27,0 0-13,0 27 13,0 14 8,0 5 22,-3 4-13,-1-2-3,1-6-14,0-3 0,1-6 2,-1-7 1,3-3-3,-1-7 0,1-5-9,0-4-18,0-5-41,0-2-126,4-4-72</inkml:trace>
  <inkml:trace contextRef="#ctx0" brushRef="#br0" timeOffset="234061.9652">30501 10624 325,'0'0'83,"0"0"-35,22-80-17,-7 55 28,0 2-24,4 2 11,4 3-20,5 6-19,2 1-1,2 8-6,-3 3-4,-2 0 1,-2 3-8,-4 14-2,-6 1-25,-3 4-63,-9 1-19,-3-2-12,-3 2 16</inkml:trace>
  <inkml:trace contextRef="#ctx0" brushRef="#br0" timeOffset="234289.9654">30490 10802 175,'0'0'58,"0"0"-47,0 0 52,0 0 38,0 0-13,0 0-24,56 1-29,-37 2-6,0 3-19,1 2-10,-5 2-13,-1 6 6,-4-2-42,-10 6-47,0 0-26,-8-1-51</inkml:trace>
  <inkml:trace contextRef="#ctx0" brushRef="#br0" timeOffset="234493.0284">30437 11106 111,'0'0'90,"0"0"-78,0 0 87,0 0 25,0 0-32,0 0-16,91 15-43,-58-15-7,-2 0-9,-1 0-17,-2 0 5,-4 0-5,-2 0-3,-1 1-64,-3 1-133,1-2-176</inkml:trace>
  <inkml:trace contextRef="#ctx0" brushRef="#br0" timeOffset="235170.9683">31380 10683 123,'0'0'103,"0"0"-2,0 0 6,0 0-80,0 0 4,-82-35-2,65 33-10,1 2 6,2 0-2,-5 0-1,-6 11 4,-5 13-6,-5 9 1,0 9 12,-1 7-14,6 0-9,6 0-10,9-6 3,8-4-7,7-5 2,7-5-5,21-1 3,14-6-6,13-3 10,6-9 1,7-7 9,0-3-20,-2 0 2,-6-2-58,-10-9-144,-14 0-72</inkml:trace>
  <inkml:trace contextRef="#ctx0" brushRef="#br0" timeOffset="235526.9672">31790 10636 428,'0'0'132,"0"0"-69,0 0-40,0 0-20,0 0 4,0 0 33,-6 115-17,4-73-8,1-3-11,1 1-3,0-3 2,0-1-1,0-3-2,0-5 0,0-1 0,0-4-15,0-8-69,0-6-87,0-7-75</inkml:trace>
  <inkml:trace contextRef="#ctx0" brushRef="#br0" timeOffset="235928.9659">32184 10659 298,'0'0'65,"0"0"-65,0 0-32,-90 7 29,45 10 0,-1 2 1,6-2-3,5-1 5,7 1 0,11-3 5,3-3 6,6 2 4,3-5 0,5 3-3,0 1-3,0 2 19,3 2-7,13 2 13,5 2 24,0 2-11,6 1-17,-1 1-20,-3 1-5,-5-2 4,-2 0-7,-5-2 1,-3 0 0,-3-1-2,-4-4-1,-1-1-19,0-2-74,0-5-52,0-2-115</inkml:trace>
  <inkml:trace contextRef="#ctx0" brushRef="#br0" timeOffset="237594.0447">23628 12325 439,'0'0'0,"0"0"-5,0 0 5,0 0 9,0 0 14,0 0 5,0 0 0,49 50-12,-31-50-9,3 0-3,-1 0 10,0 0-2,1-8-12,-2-2 0,1-4-8,-3 1 15,-5-1-9,0 2 2,-7 3 0,-2 1-2,-3 4 5,0-1 6,0 2 23,0 3 2,0 0-1,0 0-25,0 5-5,0 14-6,0 7 2,0 3 1,0-3 0,0-1-3,6-4 3,7-3-5,0-5 4,3-2-3,1-7-1,4-4 1,-1 0 4,2-2 11,0-17-9,-1-3-2,2-7 3,-4-4-5,-2-3 3,-3-5-1,0-3 3,-2-5 0,-2-5 6,-2-2-8,0 0-1,-2 4 4,-1 5 2,-1 7 6,-2 5 13,1 12-14,-3 8 9,0 9 8,0 6-5,0 0-23,0 20-4,0 20-4,0 18 8,0 11 0,0 3 0,0-3 3,0-3-3,2-10 7,5-6-7,2-9 0,3-5 2,1-9-2,2-5-2,3-7-16,3-10-41,7-5-29,2-5-149,3-20-97</inkml:trace>
  <inkml:trace contextRef="#ctx0" brushRef="#br0" timeOffset="237889.9666">23996 12117 225,'0'0'1,"0"0"88,0 0 36,88 15-33,-49-15-17,8 0-32,7-3-14,7-10-9,3-1-18,-4 0 0,-7 3-2,-9 2-39,-14 1-113,-13 0-153</inkml:trace>
  <inkml:trace contextRef="#ctx0" brushRef="#br0" timeOffset="238100.9686">24024 11897 586,'0'0'0,"0"0"-7,0 0-38,0 0-62,0 0-166</inkml:trace>
  <inkml:trace contextRef="#ctx0" brushRef="#br0" timeOffset="238893.9551">25777 11857 249,'0'0'126,"0"0"-52,0 0-5,0 0 15,0 0-37,0 0-46,-20 25 5,4 13 0,0 4 16,1 2 6,-3 1-10,2-1-6,-3 0-12,-2 0 2,1 0 0,-4-3-2,4-4-2,3-5-9,1-5-43,4-4-35,1-10-111,2-4-59</inkml:trace>
  <inkml:trace contextRef="#ctx0" brushRef="#br0" timeOffset="239223.88">25391 11876 318,'0'0'70,"0"0"-31,0 0 7,0 0 6,0 0-50,0 0 3,24 47 26,-6-14-4,-2 3-15,2 2-11,-1-2 4,-1-1-3,2-4 2,-2-2-4,3-4-7,1-4-85,-1-4-42,2-9-119</inkml:trace>
  <inkml:trace contextRef="#ctx0" brushRef="#br0" timeOffset="239936.0475">26292 11860 285,'0'0'90,"0"0"-6,0 0 10,0 0-16,0 0-5,0 0-48,-96-45-7,74 66-18,-3 14-2,-2 8 2,2 7 7,4 1-2,1 2 0,8-4-4,5-5 0,7-6-1,0-7-1,12-5-2,13-7 1,8-7-4,6-9 6,4-3 3,2-1-2,-3-19 16,-6-4-14,-5-4 4,-4-4-2,-3-1-2,-7-3 2,-3-2-3,-7 1 0,-7 1-2,0 2-12,0 4-1,-9 7-9,-4 7-10,-5 7-19,-1 6-68,-1 3-158</inkml:trace>
  <inkml:trace contextRef="#ctx0" brushRef="#br0" timeOffset="240675.9678">26731 11860 238,'0'0'77,"0"0"12,0 0 28,0 0-25,0 0-57,0 0-35,-9 18-13,7 19 13,-2 12 10,-1 2 10,4-1-3,1-6-6,0-3-1,0-8-9,9-6 2,6-5 0,5-6-2,10-5 0,5-8 1,8-3 3,3 0 12,-4-8-16,-5-7 0,-8-3 2,-5-3 0,-5-4 2,-6-6-5,-2-2 0,-4-5-2,-4 1-7,-3-1-11,0 2 4,0 6-27,0 5-31,-8 10-11,0 5-32,0 6-146</inkml:trace>
  <inkml:trace contextRef="#ctx0" brushRef="#br0" timeOffset="241074.3999">27406 11834 469,'0'0'12,"0"0"-12,0 0-7,0 0 7,0 83 60,0-36 6,-1 1-9,-2-1-33,-2-2-2,4-5 0,-3-5-18,2-4 3,2-2-7,-1-6 1,1-5-4,0-4-30,0-9-92,0-5-105,1 0-91</inkml:trace>
  <inkml:trace contextRef="#ctx0" brushRef="#br0" timeOffset="241531.0413">27455 11848 168,'0'0'94,"0"-89"-22,13 47 1,3 7 2,1 10 11,0 8-3,-3 8-59,0 6-9,2 3-4,-3 8-11,4 20-9,-1 8 9,-1 6 10,-6 2-10,-6 0 4,-3-2-4,-9-4-6,-18-4-7,-10-5-11,-4-5 2,0-6 1,3-6 9,12-6 12,7-6 3,11 0 1,6 0 66,2 0-25,0 0-23,0 0-22,0 1-13,15 7 4,10 2 9,7 6 3,-1 2 2,-1 3-5,-4 0 0,-1 1 1,-4 1 0,-2-4-1,-4 1 0,-5-2-1,-1-2 1,-3 1-20,-1-2-32,-2-1-40,0-4-46,-3-4-136</inkml:trace>
  <inkml:trace contextRef="#ctx0" brushRef="#br0" timeOffset="242348.9583">28364 11840 159,'0'0'118,"0"0"-13,0 0 32,0 0-15,0 0-62,0 0-8,0-66-30,-6 57-4,-1 2 5,-8 1-18,-4 2-5,-8 4 0,-10 0-2,-5 2-4,-3 10 3,0 4 2,9 3 1,3 2 0,8 4-3,6 5 2,8 4-4,7 2 3,4 1-2,1 4-4,17 0 8,5-4 0,5-2-3,3-4 3,5-4 0,0-2 0,-6-4 2,-8-3-2,-7-2 3,-9-1-3,-6-3 0,0 1 4,-5-3-1,-17 1 5,-6-3-8,-5 0 1,0-2-1,-1-4-8,4-2-16,3 0-40,5 0-43,7-3-60,6-8 1,5 1-83</inkml:trace>
  <inkml:trace contextRef="#ctx0" brushRef="#br0" timeOffset="242720.9671">28731 11864 357,'0'0'90,"0"0"4,0 0-46,0 0-48,0 0 13,0 0-9,-10 98 15,8-55-3,-2 1 0,1-2-16,-1-1 7,-1-5-2,2-4-3,-3-4 1,1-3-3,1-6-3,3-5-15,1-5-84,0-6-86,0-3-119</inkml:trace>
  <inkml:trace contextRef="#ctx0" brushRef="#br0" timeOffset="242943.9648">28761 11819 282,'0'0'88,"0"0"-62,0 0-2,96-75 24,-62 65-22,3 2-17,-2 5-5,-7 3-4,-4 0-2,-5 4-27,-7 13-50,-3 1-33,-5 0-28</inkml:trace>
  <inkml:trace contextRef="#ctx0" brushRef="#br0" timeOffset="243158.3301">28778 12037 57,'0'0'110,"0"0"-72,0 0 68,0 0-13,91-4-71,-61 1 14,-2 3 4,-4 0-40,-5 0-1,-7 0-31,-4 11-93,-4-1-59</inkml:trace>
  <inkml:trace contextRef="#ctx0" brushRef="#br0" timeOffset="243356.3164">28679 12349 163,'0'0'157,"0"0"-132,0 0-21,0 0 102,0 0-53,112 0-6,-67-5-32,-1 1-10,-3 1 0,-7 3-10,-4 0-49,-5-1-59,-4-4-145</inkml:trace>
  <inkml:trace contextRef="#ctx0" brushRef="#br0" timeOffset="243985.9655">29331 11810 273,'0'0'106,"0"0"-4,0 0-16,0 0 14,0 0-49,0 0-51,7-21-4,-4 50-17,0 8 21,1 10 15,-4 4 9,0-1-9,0-4 0,0-4 0,0-7-13,0-4 11,0-7-13,0-3 1,10-2-1,8-4 1,9-1 2,5-5-3,6-6 0,4-3 7,1 0-3,-3 0-3,1-8-2,0-3-22,0 0-46,-1-3-79,0-2-144</inkml:trace>
  <inkml:trace contextRef="#ctx0" brushRef="#br0" timeOffset="244385.74">30019 11813 332,'0'0'83,"0"0"-83,0 0 2,0 0 13,0 89 106,0-41-21,0 0-32,0 1-34,0-3-4,0-4-7,0-4-19,0-5 1,0-3-3,0-3-2,0-1 3,0-3-3,0-5-9,-6-5-13,0-7-31,3-4-43,3-2-140,0-8-21</inkml:trace>
  <inkml:trace contextRef="#ctx0" brushRef="#br0" timeOffset="244640.7414">30081 11745 395,'0'0'84,"0"0"-57,0 0-4,0 0 15,84-70-11,-55 62-8,-1 5-10,0 3 0,1 0-9,-1 1-1,-1 13-8,-7 6-27,-6 2-94,-12 5-55,-2-1-29</inkml:trace>
  <inkml:trace contextRef="#ctx0" brushRef="#br0" timeOffset="244829.791">30065 12005 203,'0'0'106,"0"0"-94,0 0 33,114-5 18,-77-1-38,-3 0-16,-4 3-9,-6 3-1,-6 0-33,-9 0-73,-6 0-121</inkml:trace>
  <inkml:trace contextRef="#ctx0" brushRef="#br0" timeOffset="245567.2381">27417 12855 305,'0'0'21,"0"0"-21,-64 93 6,46-36 53,0 11 66,2 12-40,4 6-52,3-1 5,7-4-8,2-10-10,14-9-17,20-11-2,15-7-2,9-8-6,6-11-31,5-9-79,-5-12-101,-2-4-58</inkml:trace>
  <inkml:trace contextRef="#ctx0" brushRef="#br0" timeOffset="260100.7779">27830 13105 243,'0'0'131,"0"0"-56,0 0 16,0 0-9,0 0-41,0 0-41,0 7-20,0 19 20,0 8 38,0 7-9,0-2-14,0 2-13,0-4 7,0-1-8,0-2-1,0 0 0,0-4-5,-3 0-31,-4-7-98,1-8-128</inkml:trace>
  <inkml:trace contextRef="#ctx0" brushRef="#br0" timeOffset="260483.9626">27857 13370 168,'0'0'56,"0"0"-52,0 0 3,0 0 33,85-32-29,-62 26-10,-4 0 4,-3-1-3,-2-3-1,-4-1 2,1-3 1,-3-4 6,-2-2 21,1 0 5,-4 2 2,0 5 14,-2 4 26,-1 6-2,0 3 2,0 0-43,0 0-35,0 12-20,0 12 20,0 11 7,0-1-6,0-1 0,0-2 4,0-3-3,0-1-2,0-2 0,0-3-21,0-4-70,3-3-186,7-8-35</inkml:trace>
  <inkml:trace contextRef="#ctx0" brushRef="#br0" timeOffset="260861.8008">28413 13216 238,'0'0'95,"0"0"-26,0 0 10,0 0-46,0 0-12,-89 68 18,70-32 19,7-1-21,1-3-19,8-1 7,3-4-18,0-5-7,7-4 0,9-3 0,3-5 0,1-6 4,3-4-4,3 0 13,-1-9-9,-5-9 3,-1-5 7,-7-1-11,0-3 5,-3-3-3,-3 0-3,-5 0-4,-1 1-4,0 2-7,-12 6-4,-2 4-28,-2 10-40,2 6-76,0 1-178</inkml:trace>
  <inkml:trace contextRef="#ctx0" brushRef="#br0" timeOffset="261689.8705">28715 13153 224,'0'0'159,"0"0"-43,0 0 0,0 0-35,0 0-81,0 0 1,2 50-1,0-13 30,-2-1-12,0-1-8,0-5-7,2-5 2,-1-2-4,-1-3-1,0-6 3,0 0-3,0-1 0,0-3 0,0-4-5,0-3-8,0-3-17,0 0 15,0 0 14,0 0 1,3-14 0,3-5 0,0-7 3,2-3 0,4-5-3,-2-2 0,5 0 0,-1 0 0,2 4-2,-1 5 2,-3 9-5,-2 7 5,-4 7 4,-3 4-4,0 0 0,5 0-11,2 14-2,1 5 12,-2 4-5,1 0 4,-4 1 2,-3-2 0,0-4-1,0-3 4,-3-6 1,1-3-1,1-5-1,-1-1 2,-1 0 1,4 0 4,3 0 4,3-10-1,5-8 10,5-8-21,-1-4 4,2-2-4,0 4-1,-2 5 0,-5 10 2,-5 6-2,-7 7-1,0 0-2,-2 4-28,0 15 25,1 7 6,-1 4 8,0-1 3,0-1-6,0 0 2,0-3-6,0-3 3,0-1-3,0-4-1,0-2-17,0-4-35,0-4-117,0-4-81,0-3 0</inkml:trace>
  <inkml:trace contextRef="#ctx0" brushRef="#br0" timeOffset="261965.9551">29243 13187 207,'0'0'68,"0"0"-68,0 0 0,0 0 77,1 79 7,-1-40-6,0 1-9,0-4 15,0-2-57,-4-4-22,1-3-2,2-5-1,-2-1 1,1-5-3,2-6-7,0-7-63,0-3-97,0 0-32,0-12-65</inkml:trace>
  <inkml:trace contextRef="#ctx0" brushRef="#br0" timeOffset="262176.811">29337 13150 346,'0'0'145,"0"0"-56,0 0-38,0 0-4,52-84-26,-28 71-10,2 1-7,2 2-4,2 2 0,-4 4-3,-6 1-4,-5 3-33,-3 0-61,-4 0-59,-4 12-79</inkml:trace>
  <inkml:trace contextRef="#ctx0" brushRef="#br0" timeOffset="262403.9621">29429 13196 16,'0'0'110,"0"0"-20,0 0 46,0 0-54,0 0-61,0 0-17,-14 33 23,17-28-12,10-2 11,1-1-18,0 1 10,-5 2-18,-3 5-5,-3 3-16,-3 4-48,0-2-38,-1-1-157</inkml:trace>
  <inkml:trace contextRef="#ctx0" brushRef="#br0" timeOffset="262611.9655">29270 13499 465,'0'0'35,"0"0"0,0 0 26,0 0 10,0 0-48,88-2-17,-53-2-3,-3-2 1,-5 1-4,0-1-18,-6 2-70,-8-2-76,-4 3-95</inkml:trace>
  <inkml:trace contextRef="#ctx0" brushRef="#br0" timeOffset="263899.9636">29406 13296 1,'0'0'62,"0"0"29,0 0-40,0 0 6,0 0 19,79 3-16,-58-3-25,3 0-15,-1-6-14,2 0-6,-2 1-31,-2 1-96,-4 1-87</inkml:trace>
  <inkml:trace contextRef="#ctx0" brushRef="#br0" timeOffset="265313.9613">30581 13103 222,'0'0'120,"0"0"-55,0 0 29,0 0 1,0 0-9,0 0-44,0-29-26,0 29-16,0 14-7,0 13-5,0 9 12,3 5 15,2-2-5,1-3-6,3-3-1,0-3-3,1-5 4,2-4-4,-1-6 0,-2-6 4,-1-4-4,1-1-9,0-4 1,6 0-3,2-8 7,2-12-4,5-2-2,-4-3 5,0-3 5,-1 3 0,-2 1-2,-2 4 5,-6 7-2,-5 5-1,-2 5 0,-2 3-1,0 5-11,1 14-16,2 7 19,1 1 9,1 0 5,0-6-5,-1-3 0,2-3 2,-1-6-1,-2-2-1,0-3 0,2-4 1,0 0-4,3 0 6,5-5 8,5-11 3,1-6-2,-1-3-7,-2-5 7,0-3-10,-2-3 8,0-2-10,-1 0-2,-1 5-10,-1 2-20,0 5-48,-1 5-88,-4 7-145</inkml:trace>
  <inkml:trace contextRef="#ctx0" brushRef="#br0" timeOffset="265787.0407">31442 13121 244,'0'0'71,"0"0"-9,0 0 22,0 0-24,0 0-59,0 0-1,-59 29 0,33 7 0,0 4 2,4 2 8,3 1 16,7-9-3,5-2 12,7-8-35,0-4-1,0-4 1,8-3 4,8-5-2,4-3 3,3-4 2,2-1 1,2 0-5,1-11 10,-2-9-5,-2-3-2,-6-1 2,-2-3-2,-6-2-4,-5-1-2,-5 0-3,0 3-23,0 5-13,-6 6-62,-6 6-87,-4 4-110</inkml:trace>
  <inkml:trace contextRef="#ctx0" brushRef="#br0" timeOffset="266171.9621">31839 13127 156,'0'0'293,"0"0"-191,0 0-71,0 0-28,0 0-3,0 0-9,0 63 9,0-22 4,-1 3-4,-4 0 5,-2-5-5,-1-3 0,1-3 0,-2-5-3,0-1-18,3-4-8,3-3-68,3-7-68,0-5-25</inkml:trace>
  <inkml:trace contextRef="#ctx0" brushRef="#br0" timeOffset="266656.9657">31870 13130 164,'0'0'151,"0"0"-66,0 0-50,36-82-1,-20 72 11,-3 6-21,2 2-23,4 2 4,-1 3-4,0 14-1,0 5-5,-6 6 0,-5 0 5,-4 4 0,-3-1 0,-6 1 7,-14-3-7,-5-5-8,-2-4 2,-1-6 6,4-5-1,8-3-18,0-4 19,5-2 4,2 0-2,5 0 0,2 0 6,2 0-8,0 0-3,0 3-9,9 3 5,4 1 7,7 3 37,3-2-7,6 5-2,1-2-24,0 2-2,-3 0-2,-2-1-2,-3 3 1,-2-1-18,-2-2-38,-6 0-28,-4-1-72,0-3-14</inkml:trace>
  <inkml:trace contextRef="#ctx0" brushRef="#br0" timeOffset="267085.9821">32397 13064 267,'0'0'76,"0"0"-56,0 0 5,0 0 57,0 0-74,0 0 28,18 44-35,-15-4 50,-3 4 4,0 3-31,0-4-9,0-2-3,0-4-6,0-5-6,0-2 4,0-4-4,0-5-11,0-8-33,0-3-94,0-6-36,0-4-29</inkml:trace>
  <inkml:trace contextRef="#ctx0" brushRef="#br0" timeOffset="267534.9663">32746 13100 174,'0'0'67,"0"0"-25,0 0 12,0 0-4,0 0-37,0 0-9,-94 23-4,58-8 0,-1-2-2,1 2 3,5-1-1,7-5 0,8 0-2,7-3 2,3-2 0,3 1-5,1 1-2,2 3 7,0 0 2,0 3 15,12 3-2,6-1 30,2 4 3,5-2-25,0-1 11,1 2-19,-1-3 13,-5-2-15,-3-3-7,-5-1-6,-2 0-6,-3-1-33,-1 0-30,-3-3-61,0-2-117</inkml:trace>
  <inkml:trace contextRef="#ctx0" brushRef="#br0" timeOffset="268216.9652">32970 12870 299,'0'0'99,"0"0"14,0 0-3,0 0-38,0 0-48,0 0-24,0-5-3,15 34 1,6 12 2,-3 8 7,-2 4 0,-1 1-7,0-2 0,0 0 1,-2 0-1,-4 0 0,-7-3 0,-2-2-2,-9-5 2,-20-4 0,-7-3-3,-6-6-4,-8 2-19,-8-4-34,-3 0-22,-5-2-94,5-4-70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46:57.0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24802 9432 293,'0'0'89,"0"0"-35,0 0-17,0 0 48,0 0-7,0 0-37,13-50-2,-13 49-26,0-2 8,0 0-8,0-2-7,-10 2-6,-2 0 0,-6 2 3,-2 1-18,-5 0 5,-3 0 3,-2 8-12,2 5-16,1-3 29,2 4-29,3-3 26,0-1 2,3 2 2,4 0-42,3 1 21,3 1 14,6 1 9,3 2-1,0 4-7,6 3 11,13 6 5,6 1-2,2 3 0,5 2 0,-1-3-6,0-4 5,2 2-2,-6 1 2,-6 0-2,-8-1 0,-11-4-2,-2-3-3,0 0 4,-13-1-1,-6-2 2,-6 0 32,-3-3-32,-3-3 16,-5-1 6,0-8-9,0-6 14,-1 0-3,6 0-20,5-2-4,2-8 0,8-3-41,10 2-8,6-6-92,3 1-104</inkml:trace>
  <inkml:trace contextRef="#ctx0" brushRef="#br0" timeOffset="1590.8979">25040 9897 166,'0'0'191,"0"0"-147,0 0-38,0 0-6,0 0 9,0 0-8,-1 9 24,2-6 3,7-2-22,4 1 19,-2-2-19,5 0 7,3 0-9,1 0 6,1-4-6,1-7 3,-5-1-5,-4 0-2,-1 2-22,-4 2 10,-6 2 10,-1 2 2,0 2 7,0 1-5,0 1 0,0 0 2,0 0-4,-4 0 0,-3 1 0,-1 11 1,0 1-6,4 4 5,4 0 0,0-1 0,0-1 4,0-1-8,6-3 3,3-4 1,2-1 1,-1-3-1,2-1 0,1-2 9,2 0-9,3 0-2,-1-13-5,0 1-26,0-1 26,-2-1-6,-3 2 4,-3 3 3,-1 2 7,0 0-3,0 2-2,-1 3 4,2 1-1,0 1 2,1 0 0,2 0-1,-1 11 6,-2 2-6,1 0 0,-4 0 0,-3 0-2,-3 1 1,0-3 1,0 3 8,0 3 3,-2-1-22,-2-3-2,-1-2-15,4-8 22,1-3 7,0 0-1,0 0 0,0 0 2,0-9 15,4-6-17,9-6 1,0-5-3,2 1 2,4-1 0,-1 5 1,1 5-1,1 3 0,-5 3-5,0 2 10,0 4 2,-2 4-3,0 0 3,0 0-1,-2 3-1,-2 11 0,-1 1-1,-1 3 15,2-2 5,-3 2-7,0 0-2,-3-1 0,2-1-12,-4-3 5,-1 0-8,0-5 0,0-3-1,0-2 1,0-3 0,0 0 16,4 0-9,-1-1 14,2-14-10,3-6-1,2-5-17,5 2 12,0 0-5,3 3 2,-5 5 3,0 1-8,0 2 3,-2 8-8,0 0 2,-2 5 2,1 0 4,-1 0-1,2 13-15,0 4 14,-2 0 0,1-1 2,0 1 14,2-2-13,0 1 18,3-1 2,1-1-16,7 1 6,0-3-11,6-3 3,0-4-3,1-5 4,2 0 2,-3-3 6,0-14-2,-7-4-8,-2-1-2,-5-5 0,-2-1 4,-2-1-4,-4 2 0,0 2-2,-4 7 4,-3 6-2,0 6 11,0 4 19,0 1 9,0 1-37,-1 0-1,-2 7-1,-1 14 2,2 6-4,2 1 2,0-2 0,0-1 6,0-3-3,10 4-2,2-4-1,2-2-11,1-5-10,2-9-7,3-6-67,2 0-21,-2-9-194</inkml:trace>
  <inkml:trace contextRef="#ctx0" brushRef="#br0" timeOffset="1863.2624">26356 9549 446,'0'0'69,"0"0"-69,0 0 9,0 0-19,0 0 4,0 0 0,-24 4-21,24 0-182,-4 2-57</inkml:trace>
  <inkml:trace contextRef="#ctx0" brushRef="#br0" timeOffset="2244.2366">25137 9553 627,'0'0'0,"0"0"-3,0 0-1,0 0-33,0 0 29,0 0-79,23-20-114,-19 27 13</inkml:trace>
  <inkml:trace contextRef="#ctx0" brushRef="#br0" timeOffset="3565.1604">26446 10001 80,'0'0'20,"0"0"-15,0 0 22,0 0 28,0 0-9,0 0 22,22 17-4,-10-16-23,0-1-15,6 0-13,0 0 14,6 0 0,3-6 13,1-5-16,0-2-19,2-4 4,1-1-9,2-3 0,-2-2 8,1-3-8,-2-5 3,-4 0 9,-4-4-12,-6 1 16,-6-3-1,-2 1-7,-5 2 18,-3-2-16,0 4 14,0-3-17,0-5-3,-11 0 1,2 1 1,2 3 3,-1 5-6,-2 2-3,3 5 4,-3 9-2,2 8 8,3 5-9,-2 2-1,-7 9 0,-7 23 5,-4 14-4,0 11 3,4 5-4,4 5 3,8-2-3,5-1 0,4-4 5,0-9-10,0-10 7,10-7-2,10-6 0,4-7-1,6-5 1,4-4 0,7-6-12,3-6 6,3 0-26,3 0-23,-3-10-66,-5 0-4,-7 2-104</inkml:trace>
  <inkml:trace contextRef="#ctx0" brushRef="#br0" timeOffset="5662.756">27536 9716 170,'0'0'100,"0"0"-24,0 0-14,0 0-16,-83-22-11,63 22 29,-2 0-59,0 0-1,1 3 4,0 8 15,0 2 1,3 2-12,0 3-4,3 4 14,2 0-18,5 0 7,5-2-11,3-5-9,0-2 9,6 0-2,9-6 2,0-1 0,7-4 8,0-2-5,1 0 2,1 0-5,-3 0 15,-3-8-14,0-1 4,-6-3-2,1-3 4,-4-3-11,-1 0 4,-1 0-4,-1 0-4,-5 3 0,-1 1 4,0 3-3,0 5-6,0 5 1,0 1 3,0 0-10,-3 0 11,-2 14 4,3 2 4,2 2 0,0-3-4,2-3-3,12-1 7,3-4 0,4-1-9,1-3 18,2-3-4,-1 0 7,2 0-7,-1-3-5,-2-7 0,-4-2 2,1-4 0,-2 0 0,-1-2 0,-2 0 0,-6 2 8,-6-1-10,-2 0 5,0-1 0,0 0-10,-12 1 4,2 1 1,-2 4 0,-3 1-6,1 6 5,-3 0 1,1 5-18,0 0 18,4 0 8,0 0-5,3 0-3,5 0-2,1 2 0,3 4-8,0-2-10,0 2 18,7 0-5,10-2 7,5 1 1,7-2 0,5 0 10,2-3-11,-1 0 5,0 3-4,-9 3-1,-4 3 0,-6 2 0,-4 2-3,0 3 3,-3 0 0,-2 2-5,-2 1 1,-1 1 6,2 0-2,-3-1 20,5-1-16,1-1 2,1-1 9,0-3-11,2-2 5,2-1-8,1-2 0,1 0 14,4-3-8,2-4-7,3-1 0,2 0 1,-2-17 12,-2-2-12,-1-4 1,-3-4 3,-3-4 0,-2-7-5,-2-4 0,-1-2-6,-1-1 1,-5 3 0,-4 1 5,-1 5 3,0 4 7,-1 3-6,-8 3 11,0 2-10,0 3 20,3 1-24,0 5 1,0 5-1,3 5-1,2 4 0,-1 1-4,1 0-3,-1 0 3,-1 3-7,-3 13 11,-2 13-6,-3 8 6,-1 5 0,3 2 0,0-2 8,4-2-9,5-3 1,0-6 0,0 0-2,0-6 6,0-2-4,0-2 0,5 0 4,-2 0-7,0 0 3,3 1 0,-3-3-1,1-1 7,-1-1-6,3-3 0,2 0-7,2-5 6,4-3 0,3-4 1,9-2-1,3 0 2,3-5 8,1-8-9,-1-5-2,-2-1-2,-3-2 3,-4 0-6,-1 0 4,-4 0-20,-5 3 1,-4 3 19,-1 3-8,-7 6 11,-1 2 3,0 2 0,0 2 9,0 0-12,0 0 0,0 0-2,0 5-6,0 8 7,0 2-2,0 0 0,3-3 3,2 0 0,1-1 6,0-2-6,1-2 0,2-2-4,0-1 1,2-2 3,5-2 4,1 0 1,3 0-2,1-9-3,1-6-12,-2-5-5,-2-2-6,-6-1 4,-2 2 12,-3 2 7,-4 5 6,-3 5 8,0 3-4,0 3 12,0 3 14,0 0-12,0 0-24,0 7-17,0 16 17,0 5 8,0 7 4,0 4 5,0 6-1,-14 10 12,-3-3-28,-4-2 16,-1-6-16,4-11 3,-1-2 2,-3 1-10,-1-5-1,-4-6 6,0-4 3,5-13 2,5-4 4,1 0 7,2-13-14,1-5-2,3 1 6,5-4 3,5-2-9,0-1-1,15-3 1,17-3-1,12-3-6,7 1-11,9 0-26,-2 6 2,-3 3-33,-7 4-61,-9 1-169</inkml:trace>
  <inkml:trace contextRef="#ctx0" brushRef="#br0" timeOffset="5988.7332">29325 9850 665,'0'0'44,"0"0"-39,0 0-10,0 0 0,0 0 5,0 0 3,0 0-1,-42 88-1,20-66-1,-6 4-123,-4-4-191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33:24.6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8477 1475 170,'0'0'137,"0"0"-93,0 0 24,0 0 16,0 0-5,0 0-25,0 0-6,0 0-22,6-13-5,-6 8 6,0-2-13,0-2-8,-3 0-3,0-3 1,-5 0-8,-1-3 4,-4 0-8,-4-2 8,-6-1 0,-6-3-9,-5 0 6,-2 3 0,-1 4-30,-5 7 30,0 4 3,-1 3 0,4 0-14,2 0 1,7 10 8,0 7-1,2 4-11,7 5 17,2 5-5,4 7 1,7 7 3,5 4-5,3 3 5,0-1 2,11-3-6,16-4 5,10-5-1,12-3 0,11-3 1,4 1 0,5 0 1,2 2 2,-1 3-3,-4 5 0,-6 1 0,-15 1 1,-14 2-1,-12-5-4,-16-3-2,-3 1 4,-7-3 2,-19-4 1,-5-5 3,-6-6 2,-9-5-3,-2-9 1,-6-9-4,-1 0 0,0-8-2,4-10-5,-1-3-21,7 0 5,2 0-12,7 3-44,3 2-36,6 2-109</inkml:trace>
  <inkml:trace contextRef="#ctx0" brushRef="#br0" timeOffset="1169.9982">8695 2109 236,'0'0'0,"0"0"0,0 0 15,0 0 22,0 0 2,0 0 12,97-10-22,-73-5-10,1-2-11,-3-4-5,-1 0 2,-3-3-2,1 1-2,-7 4-1,-4-1 1,-1 5 2,-7 5-3,0 0 2,0 6 5,0 2 34,-4 2-20,-4 0-2,-2 6-7,-2 17-1,0 6 3,4 6 20,2 4-15,5-3-5,1 2 5,0-9-11,0-1 2,9-6-5,3-4-3,4-4-2,1-5 0,4-5 0,1-4 6,3 0-4,-2-12 2,5-11-4,-1-4-21,-2 0 1,-8 0 9,2 6 4,-8 4 7,-4 9 1,-3 1 5,-2 6 19,1 1-23,9 0 0,1 0-2,2 9 3,2 9 2,-5 3-2,-2 3 9,-1 2 3,-6-2-9,0-1 0,-3-4 3,0-4-4,0-4 3,0-7-8,0-2 0,0-2 11,0 0-4,0-11 9,0-13-16,0-8 0,0-4-3,18 2 0,0 2-5,3 5 6,-2 7 2,4 2-3,0 9 0,4 5 2,0 4-1,-3 0 4,0 10-2,-5 11 4,-4 5 4,0 1-5,-3 3 0,-2 0-2,-4-2 1,-3-1-2,2-5 0,-2-5-10,0-7-57,3-6-112,-2-4-148</inkml:trace>
  <inkml:trace contextRef="#ctx0" brushRef="#br0" timeOffset="1404.9845">8990 1777 643,'0'0'0,"0"0"-57,0 0-36,0 0 34,0 0-121</inkml:trace>
  <inkml:trace contextRef="#ctx0" brushRef="#br0" timeOffset="2285.9976">10009 1804 224,'0'0'46,"0"0"-30,0 0 4,-85 7 4,58 2-14,6 4 41,0 0-9,5 9-22,1 10 19,3 6 13,2 7-17,2 2-4,7-4-5,1-2 0,0-7-13,13-3-4,5-7-4,9-5-1,3-4-4,4-6 18,5-7-10,5-2 0,3 0 5,2-19-13,-1-3 2,-2-5-2,-3-6-23,-7 0-19,-9-4-19,-9 1 6,-11 2 28,-7 2 8,0 5 18,-4 6 1,-12 6 8,-4 6 31,-1 6 2,-4 3 27,5 4-36,-5 24-17,1 10-9,5 8 9,7 1-5,9-2 4,3-6-8,12-6-6,18-5 4,6-7-3,8-5-1,3-9 2,3-7-2,2 0-21,-2-2-37,0-11-119,-1 0-169</inkml:trace>
  <inkml:trace contextRef="#ctx0" brushRef="#br0" timeOffset="3000.0008">12403 1318 301,'0'0'159,"0"0"-119,0 0-38,0 0-2,0 82 56,-6-29 22,-2 4-33,-1 3-15,0 2-5,-3-2 16,3-3-17,0-4-14,0-6-2,3-5 3,0-3-10,0-1 1,1-5-2,-2-6 0,3-7-3,-1-9-29,4-6-29,1-5-27,0-8-86,0-21-150</inkml:trace>
  <inkml:trace contextRef="#ctx0" brushRef="#br0" timeOffset="3305.9979">12478 1340 203,'0'0'78,"0"0"19,0 0-17,0 0 9,0 0-32,0 0-36,26-71-21,-16 99 0,6 16 0,-2 14 49,4 8-8,-6 5-11,-1 0-8,2-4-8,-1-5 9,2-6-15,0-7-4,2-7-3,-2-7 0,-3-3 1,0-7-2,-5-4-2,-4-6-20,-2-7-49,0-5-151,0-3-120</inkml:trace>
  <inkml:trace contextRef="#ctx0" brushRef="#br0" timeOffset="3489.9998">12392 1816 430,'0'0'0,"0"0"-8,0 0 8,94-28-1,-59 25 1,1 1-58,-5 0-114</inkml:trace>
  <inkml:trace contextRef="#ctx0" brushRef="#br0" timeOffset="4349.0797">13136 1009 242,'0'0'72,"0"0"18,0 0-6,0 0-34,0 0-44,0 0-6,-9 43 0,9 7 23,0 11 5,0 8 6,0 4 0,0 4-24,0-2 14,0-2 12,0-6-11,5-3-8,0-3-13,1-5-2,-1 0 5,-2-5-7,-3 0 0,0 1-1,0-5-13,0-1-20,-6-9-11,1-7-69,2-7-94,3-12-104</inkml:trace>
  <inkml:trace contextRef="#ctx0" brushRef="#br0" timeOffset="6823.9961">13861 1375 123,'0'0'68,"0"0"-33,0 0 52,0 0-66,0 0 11,-92 4-3,77 8 11,-2 3 10,2 7-19,-1 6 2,-2 7 0,5 7-4,1 4-5,3 1 8,6-2-15,3-3-4,3-7-6,22-3 1,5-8-3,4-6-3,2-6-2,6-10 5,-2-2-5,5-7 9,-5-16-8,-1-6 10,-6-7-9,-8-5 3,-6-1 4,-6-1-8,-10 0 6,-3 1-7,0 1 2,-10 4-5,-7 3 3,-3 9-11,1 5-15,0 11-24,0 7-79,0 2-153</inkml:trace>
  <inkml:trace contextRef="#ctx0" brushRef="#br0" timeOffset="7325.077">14507 1410 349,'0'0'19,"0"0"10,0 0 59,-88-17-41,60 23-27,0 15-3,-1 6 4,5 8-2,5 7 2,4 4-2,6 4-1,9-2 9,0-4-17,15-7-7,15-8-3,4-8 0,2-7 0,3-8 1,-2-6 0,5 0 0,-2-9 3,3-13 8,-4-6-8,-3-5 2,-9-2 3,-11 1-7,-7-1 4,-9 3 3,0 1-6,-15 1 3,-7 1-6,1 3-3,0 5 0,2 5-28,4 7-53,1 4-113,1 5-175</inkml:trace>
  <inkml:trace contextRef="#ctx0" brushRef="#br0" timeOffset="7791.6511">14997 1420 295,'0'0'97,"0"0"-28,0 0 5,0 0 28,0 0-52,0 0-30,-63-8-16,39 40 0,0 9-2,3 7 13,0 2-6,8-1 10,4-2-3,9-6-12,0-7-3,10-7-1,11-9-1,6-6-1,3-7 2,3-5 0,4 0 1,5-20 3,1-6 1,-5-3-2,-10-2-2,-9 0-1,-10-2 0,-9-2-6,0 2-4,-4 1-13,-17 3 7,-2 6-7,-4 3-17,4 8-32,2 3-124,6 2-161</inkml:trace>
  <inkml:trace contextRef="#ctx0" brushRef="#br0" timeOffset="8346.6067">15253 1214 313,'0'0'119,"0"0"5,0 0-77,0 0-47,0 0-11,0 0 11,33 28 4,-9-7 7,4 3-1,5 2 4,1 0 0,2 1 13,0 0-11,-5-2-11,-5 1 1,-5-3-6,-5-2 0,-7-2 4,-2 0-4,-2-1 3,-2-2 0,-3-1-2,0 0 3,-3 0 0,-15 2-1,-9 2 3,-3 2-3,-7 5 3,-5 1-6,2 1 1,-1 3-1,0-3 0,8-1 0,2-4-1,10-2-29,6-3-65,7-5-100,8-3-141</inkml:trace>
  <inkml:trace contextRef="#ctx0" brushRef="#br0" timeOffset="8869.0769">16305 1501 359,'0'0'136,"0"0"-86,0 0-36,0 0-13,0 0 8,0 0 5,100-15 13,-51 4-5,-3 4-20,-7 3 1,-7 2-3,-10 2-30,-7 0-123,-9 0-219</inkml:trace>
  <inkml:trace contextRef="#ctx0" brushRef="#br0" timeOffset="9047.9982">16298 1735 414,'0'0'6,"0"0"0,0 0 37,98-5-25,-52-4-4,1 0-14,-3 1-19,-8 3-123,-9 0-110</inkml:trace>
  <inkml:trace contextRef="#ctx0" brushRef="#br0" timeOffset="10570.9976">18314 1569 81,'0'0'382,"0"0"-373,0 0-2,0 0 54,0 0-11,-42-80-19,23 68-3,-3 0-14,-2 1 4,1 6 3,-3 2-11,-1 3 3,-1 0-13,-4 0-1,3 10 1,-1 7 0,3 5 0,6 5-1,4 6-4,7 2 4,6 1 0,4 0 0,0-3 0,11-3-1,11-4-3,6-7 4,8-5 1,4-8 3,0-6-3,2 0 0,0-12-1,-6-10-15,-5-3 2,-7-3 10,-6-2 4,-5 3 1,-5 0 2,-2 5-1,-3 8 11,-2 7 10,-1 6 19,2 1-15,1 0-27,2 9-7,4 9 7,5 2 0,5-1 0,8-1-9,3-3-22,4-1-34,1-5-84,-4-5-66</inkml:trace>
  <inkml:trace contextRef="#ctx0" brushRef="#br0" timeOffset="11398.082">19164 974 407,'0'0'99,"0"0"-23,0 0-33,0 0-39,0 0 8,-19 94 19,18-43 6,1 5-2,0 7-15,-2 1 12,-2 5 2,0-7-16,1 0-1,0-3-9,-2-5-7,1-1-1,1-4 0,0-5-2,1-10-9,2-7-29,0-11-29,0-9-44,0-7-124,9 0-158</inkml:trace>
  <inkml:trace contextRef="#ctx0" brushRef="#br0" timeOffset="13762.0795">19905 1278 298,'0'0'78,"0"0"-45,0 0 27,0 0-5,0 0-28,-100-23-1,75 23 15,-2 7-11,-1 11 3,2 6-22,1 5 0,2 5 2,7 2-5,3 0-5,8-1-3,5-5-8,2-4 6,21-2-3,9-5 4,10-5 1,7-7 6,6-7 3,-1 0-2,-1-6-4,-4-13 8,-8-5-11,-5-5 0,-6-4 3,-7-3 5,-7 0-4,-8 0-4,-8 2-7,-3 6-1,-21 6-10,-5 4-7,-4 7 7,-2 6 4,2 5-49,4 0-70,3 2-72</inkml:trace>
  <inkml:trace contextRef="#ctx0" brushRef="#br0" timeOffset="14222.9951">20450 1255 394,'0'0'38,"0"0"-31,0 0 24,0 0 24,0 0-45,0 0-10,-91 22-3,74 16 3,1 2 9,5 4 10,4-4 3,7-2-9,0-5-9,9-9-3,12-6-2,4-5 2,2-8 3,1-3 6,1-2-1,-1 0 3,-1-15 4,-5-6-5,1-8 15,-3-3-18,-4-1 2,-3-4-8,-4 3-2,-9-1 0,0 4-4,-3 6-4,-18 7 2,0 7-18,-4 8-20,1 3-62,3 0-83,3 5-124</inkml:trace>
  <inkml:trace contextRef="#ctx0" brushRef="#br0" timeOffset="14695.9967">21000 1197 375,'0'0'140,"0"0"-110,0 0 34,0 0-9,0 0-15,0 0-18,-74-24-14,54 53-8,-1 8-1,3 7 1,0-1 4,8-2 5,3-3-2,7-4-7,0-5 0,5-3-1,14-7-3,3-4 4,5-7-2,4-7 4,5-1-2,3-4 13,-3-14-10,-8-3 8,-4-5-5,-8-1-2,-7-2 4,-6-2-8,-3-1-2,0 3-6,-18 1-11,-3 4 5,-3 4-10,-1 7-45,1 5-99,5 4-192</inkml:trace>
  <inkml:trace contextRef="#ctx0" brushRef="#br0" timeOffset="15288.9967">21366 1134 262,'0'0'119,"0"0"-47,0 0 20,0 0-15,0 0-35,0 0-29,-5-17-13,5 17-14,8 8 4,10 9 10,6 2 6,4 2 6,5 2-9,3-1 11,2-3 4,-1-2-3,-1 0-2,-3-3-9,-2-3 0,-2 3-2,-7-3-1,-7-1 0,-5-1-1,-7 0 0,-3 4-1,0-2 2,0 6 8,-14 4-3,-10 3 17,-4 3 2,-7 1-14,-4 3-4,-1 1-3,0-3-4,4 2 2,3-2-2,8-1-7,5-3-25,4-2-24,7-5-67,4-6-166</inkml:trace>
  <inkml:trace contextRef="#ctx0" brushRef="#br0" timeOffset="15754.9945">22362 1394 326,'0'0'115,"0"0"-40,0 0 23,0 0-43,0 0-54,0 0-1,17-7 0,4 5 1,9 1 8,4-2-2,9-2-2,6-2 2,10-2-6,5 0-1,-2-2-8,-5 5-83,-15 3-128,-17 0-146</inkml:trace>
  <inkml:trace contextRef="#ctx0" brushRef="#br0" timeOffset="15990.9888">22649 1228 470,'0'0'179,"0"0"-161,0 0-18,0 0-10,0 0 4,-39 84 6,30-48 5,1 1-1,1-1-4,6-1 0,1-2-1,0-5-30,1 0-101,11-8-57,0-4-77</inkml:trace>
  <inkml:trace contextRef="#ctx0" brushRef="#br0" timeOffset="17404.2458">24378 780 449,'0'0'128,"0"0"-63,0 0-1,0 0-36,0 0-28,0 0 0,0 136 4,0-57 16,0 4-2,0 3 10,0-2-1,1 1-4,-1-7-17,0-4-5,0-8 4,-1-8-5,-9-5 2,-4-6 2,-1-7-3,0-8-1,0-9 0,5-10-14,4-7-14,6-6-35,0 0-87,24-17-221</inkml:trace>
  <inkml:trace contextRef="#ctx0" brushRef="#br0" timeOffset="17834.9953">24806 1116 428,'0'0'48,"0"0"-48,0 0 0,0 0 42,-19 108-16,11-67 6,1-2 15,2-3-22,1-3-16,2-1-4,2-5-4,0-3 5,0-5-6,0-5-73,2-7-113,13-7-156</inkml:trace>
  <inkml:trace contextRef="#ctx0" brushRef="#br0" timeOffset="18119.0797">25103 1110 434,'0'0'194,"0"0"-157,0 0-37,0 0-5,0 0 3,0 0 2,6 90 15,-6-51-1,0-1-4,0-2-10,0-1 4,0-5-2,-1 0-2,-4-3 0,0-3-15,-1-3-37,3-5-96,3-5-63,0-5-66</inkml:trace>
  <inkml:trace contextRef="#ctx0" brushRef="#br0" timeOffset="18428.7267">25358 1116 447,'0'0'133,"0"0"-110,0 0-9,0 0 1,0 0-15,0 0 0,9 42 7,-8-3 29,-1 3-10,0 0-10,0-3 9,0 1-18,0-7-1,2-5-4,-2-2-2,1-6 3,1-4-3,1-3-11,2-5-19,-1-3-76,6-5-88,1 0-91</inkml:trace>
  <inkml:trace contextRef="#ctx0" brushRef="#br0" timeOffset="18985.9924">25752 976 589,'0'0'76,"0"0"-67,0 0 5,0 0 23,0 0-28,0 0-9,-12-6-20,20 25 16,8 5 0,6 2 4,7 0 3,4-2 3,5-2-4,2-1 5,1 0-7,-2-1 6,-4-2-6,-5 0 0,-6-1 3,-3-2-3,-3-1-1,-6-3 1,-3 1 0,-3-3 0,-2 2 0,-4-1 0,0 2 7,0 4 2,-18 3 12,-11 4 3,-10-1-14,-10 4 5,-2 0-15,-5 0 0,4 2 1,2-1-1,3-2-26,5 1-28,2-2-26,5-2-99,3-3-128</inkml:trace>
  <inkml:trace contextRef="#ctx0" brushRef="#br0" timeOffset="21821.0778">11796 3422 334,'0'0'146,"0"0"-132,0 0 52,0 0-20,0 0-27,-39-78 0,26 64 8,0-1-9,-5 2 2,3 0-7,-4 3 1,-4 3-9,2 5 1,-1 0-4,-3 2-2,3 0 0,0 9-2,0 11 1,0 6 0,2 3 1,2 5 0,8 0 0,4 3-5,4-4 3,2-1 1,0-2-3,8-4 3,7-2-1,4-3 2,2-4 1,-2-6-1,4-7 0,0-4-1,3 0 3,1-9-5,0-10-2,1-3-13,-4 0-13,-3-4 16,-6 1 1,-4-3 14,-3 2 0,-5 3 2,-3 6-1,0 5-1,0 8 7,0 2 14,0 2-11,0 0-10,0 16 0,0 10-1,0 5 0,0-2 1,3 2 1,11-6-1,6-1 1,3-4 1,0-5 1,2-7-1,1-7-2,4-1 0,2-5 0,-1-16 0,0-3-7,-2-2-16,-4-2 2,-3 0 6,-2 2 11,-4 3 4,-4 7 3,1 3-2,-2 8 1,4 5 5,3 0-5,2 3 5,-1 15-7,-3 3 0,-6 2 2,-1 1-2,-6-3 5,-3-2 5,0-2-10,0-5 12,0-3-6,0-5-3,0-2 0,0-2-2,0 0 1,0 0 4,0-18-6,0-7-9,5-4-12,7-3 4,4 4-3,-1 2 18,0 5 2,-5 7 0,1 5 10,1 3 10,1 5-20,3 1-1,1 0 0,4 13-1,-2 5 2,-2 3 0,-1 4 0,-4-1 3,-1-2 0,-3 2-3,0-3-4,-1-1-85,5-8-130,-1-6-111</inkml:trace>
  <inkml:trace contextRef="#ctx0" brushRef="#br0" timeOffset="22369.9962">12883 3360 162,'0'0'106,"0"0"2,0 0-42,0 0 3,0 0 0,-86-16-28,64 38-27,1 8 17,-4 5-4,4 1-10,2-3 0,5-3-6,5-3-10,8-4-1,1-7-3,0-2-4,14-5 0,3-5 3,5-4 3,2 0-12,-3 0 9,3-11 4,-5-5-11,-5-2 11,-1-3 3,-2-3-1,-5-8 3,0-5-2,1-8-2,-3-14 12,3-2-13,-3-7 0,-2 2 7,-2 4 7,0 6 6,0 5 15,-5 12 3,-1 12 13,1 12-4,2 10-6,3 5-38,0 16-3,0 28-18,5 17 17,4 11 1,2 1 1,3 1-1,3-4 0,1-12-1,2-7-43,3-13-34,2-11-26,2-9-145</inkml:trace>
  <inkml:trace contextRef="#ctx0" brushRef="#br0" timeOffset="23096.9467">12397 4156 371,'0'0'164,"0"0"-75,0 0-33,0 0-39,0 0-8,-28 113 12,13-54 4,2 7-1,0 5-6,2 1 12,3-4-21,1-8-3,4-7-6,2-5 0,-2-7 4,3-5-4,-2-9-6,1-8-19,1-6-15,0-9-20,0-4-97,13-4-51,4-25 50</inkml:trace>
  <inkml:trace contextRef="#ctx0" brushRef="#br0" timeOffset="23390.0814">12442 4151 223,'0'0'124,"0"0"-34,0 0-9,0 0-20,0 0-25,0 0-36,21 0 0,-4 41 2,5 12 45,0 8-19,-2 1-6,5 6-3,-4 0 9,-4-5-10,-1-7-3,-6-8-13,1-7-1,-7-6 3,1-6-1,-4-1-3,-1-6 0,0-5-26,0-6-30,-3-11-137,-10 0-173</inkml:trace>
  <inkml:trace contextRef="#ctx0" brushRef="#br0" timeOffset="23565.9013">12384 4584 453,'0'0'65,"0"0"-58,0 0-7,88-3 0,-53 3-19,0-2-67,0-1-115</inkml:trace>
  <inkml:trace contextRef="#ctx0" brushRef="#br0" timeOffset="24131.9942">13187 4018 328,'0'0'164,"0"0"-84,0 0-79,0 0 6,0 0 13,16 126 28,-11-64-15,-1 6 5,1 3-2,-4 2-11,2 3-4,-3-1 4,0-5-7,0-5-3,-1-3-5,-5-3-10,3-5 2,1-3-2,2-6 0,0-4-8,0-8-27,3-9-9,8-8-30,3-11-117,2-5-175</inkml:trace>
  <inkml:trace contextRef="#ctx0" brushRef="#br0" timeOffset="24546.9951">13708 4242 620,'0'0'81,"0"0"-74,0 0-7,0 0-1,0 0 1,19 87 1,-15-43 7,-1 1 5,-3 2-5,3-5-1,-1-3-7,1-3 2,0-4-1,-3-5-1,7-6-30,-2-7-67,1-9-160</inkml:trace>
  <inkml:trace contextRef="#ctx0" brushRef="#br0" timeOffset="24846.9963">13990 4229 345,'0'0'258,"0"0"-258,0 0-17,0 0 17,23 77 10,-20-40 10,-1 4 0,-2 4 0,0 2-6,0-2-11,0-3 3,0-8-5,0-4 0,0-5-2,0-6-15,0-5-59,0-5-64,4-8-80</inkml:trace>
  <inkml:trace contextRef="#ctx0" brushRef="#br0" timeOffset="25155.0762">14227 4290 448,'0'0'208,"0"0"-208,0 0 0,0 0 0,0 0 2,0 0 24,22 94-7,-18-57 10,-2 3-15,1 1-7,-3-3-6,0 0 0,0-3 6,0-4-7,-3-1 0,-2-6-2,1-2-18,4-5-17,0-3-60,0-5-106,1-9-149</inkml:trace>
  <inkml:trace contextRef="#ctx0" brushRef="#br0" timeOffset="25781.2734">14819 4123 347,'0'0'151,"0"0"-40,0 0-38,0 0-32,0 0-41,0 0-5,-3-2-6,19 19 11,5 3 8,6 1 1,3 0 0,3-2 7,3-1-11,1 0-2,-1-1 11,0 0-10,-4 0-1,0-1-3,-7 2 2,-3 0-2,-5 0 0,-6 2 0,-6-2-1,-5 1 5,0 1-4,-4 4 1,-14 0 3,-6 1 2,-3 3-5,-1-1 0,-2 1 6,-3 4-6,-3 4-1,-3 0-1,-3 1-1,0-1-24,3-4-20,6-3-52,8-6-124,12-9-150</inkml:trace>
  <inkml:trace contextRef="#ctx0" brushRef="#br0" timeOffset="26274.0785">16393 4283 375,'0'0'214,"0"0"-174,0 0-19,0 0 11,0 0-32,0 0 14,81-12-6,-44 7-2,2-1 3,1 1-9,-7 5-2,-5 0-27,-8 0-99,-10 7-139</inkml:trace>
  <inkml:trace contextRef="#ctx0" brushRef="#br0" timeOffset="26454.9936">16469 4461 299,'0'0'97,"0"0"-96,0 0-2,0 0 1,96 1-6,-64-5 0,0-3-21,-1 3 1,-3 1-73,-5 1-114</inkml:trace>
  <inkml:trace contextRef="#ctx0" brushRef="#br0" timeOffset="38180.9963">23888 1239 236,'0'0'121,"0"0"-71,0 0 12,0 0 5,0 0-10,0 0-25,-4-32-16,-5 28 10,0 1-8,-6 2-11,-6 1 5,-9 0-9,-7 15-3,-9 9-3,1 7 3,1 5 3,6 5 0,7 1-3,9-1 5,9-3-5,10-6-1,3-3 1,9-5-14,21-4 11,9-5 1,10-6 2,8-4 8,1-5-1,-1 0-7,-2 0 0,-4-13-32,-11 3-138,-11-2-99</inkml:trace>
  <inkml:trace contextRef="#ctx0" brushRef="#br0" timeOffset="88864.3065">18131 3855 126,'0'0'88,"0"0"18,0 0 0,0 0-8,0 0-25,0 0-24,0 0-18,0 0-4,0 0-9,0 0-9,0 0-9,0 3-15,0 21 0,0 13 15,0 8 7,0 6-3,0 1-4,-3 0 4,0-4-2,-1-7-1,4-5 2,0-2-3,0-2 1,0 1 1,0-2-2,1 4 1,2-2-1,-3 1 0,0-6 0,0-7-3,0-6 6,0-8-6,0-3-2,0-3 5,0-1 1,0 0 10,0-10-11,3-13-7,5-4 1,2-4 4,5 0 1,1 3-3,2 2 0,2 8 2,-2 5 2,-2 5-1,0 3 1,2 5-4,5 0 0,4 0 1,6 8 1,-1 8-1,-2 6 1,-3 0-3,-9 2 5,-6 2 0,-5-4 4,-4 0 7,-3-5-2,0 0-7,-16-1 25,-14 1 1,-9 3-22,-7-4-1,0-2-5,0-5-18,4-8-20,7-1-48,5-5-96,7-16-53</inkml:trace>
  <inkml:trace contextRef="#ctx0" brushRef="#br0" timeOffset="89470.9874">18913 3824 351,'0'0'144,"0"0"-58,0 0-28,0 0-13,0 0-36,0 0-9,0 43-15,0 4 15,0 13 24,-5 8-4,-5 1-5,-2-1 23,3-2-19,1-4 0,1-3-12,3-1-6,2-2 3,1-2-4,-1-4 0,1-2 0,-1-4-34,-2-4-36,1-8-83,-2-9-182</inkml:trace>
  <inkml:trace contextRef="#ctx0" brushRef="#br0" timeOffset="90055.9888">19291 4131 254,'0'0'97,"0"0"-70,0 0 8,0 0 17,0 0-11,0 0-22,-35-10-19,22 33-4,-4 10 4,-1 6 18,-1 5 19,5 2-4,3-5-5,6-1-5,5-6-21,0-4-2,11-4-2,9-6 2,3-9 4,0-3 16,2-8-9,3 0 2,3-8-2,2-17 7,-4-7 2,-4-5-14,-8-4 2,-7 2-6,-7 1 3,-3 4-2,0-1-3,-2 6-10,-10 7 0,-1 4-13,-1 7-27,0 8-50,-5 3-101,2 0-112</inkml:trace>
  <inkml:trace contextRef="#ctx0" brushRef="#br0" timeOffset="90551.9858">19784 4114 323,'0'0'71,"0"0"-36,0 0 38,0 0 6,0 0-47,0 0-32,-77 30-3,53 3 1,0 6 2,6 2-7,5 0 6,8-2-4,5-3 5,0-4-5,12-7 2,7-5-4,4-5 6,0-8 1,0-3 7,1-4 9,-2 0 9,-3-13 17,-2-6-11,-1-4-9,-2-7 0,-2-3-11,0-3 2,-5 0-10,-2 1-2,-5 2-2,0 5-5,0 5-10,-2 5-2,-7 7-29,-1 8-23,-4 3-78,2 0-150</inkml:trace>
  <inkml:trace contextRef="#ctx0" brushRef="#br0" timeOffset="91027.9878">20266 4146 404,'0'0'26,"0"0"-20,0 0 31,0 0 39,-89-15-48,66 27-13,1 12-12,1 6-3,2 9 7,5 1 9,6 3 0,5-2-7,3-4-9,0-3 1,10-4-2,6-7-1,5-6-1,3-5 6,3-9 0,2-3-2,4 0 23,2-12-18,-4-9-6,-4-6-10,-5-5 10,-5-1-17,-7-2-23,-3-1 9,-7 2-60,0 1 40,0 4-31,-7 3 9,-5 5-32,0 5-57</inkml:trace>
  <inkml:trace contextRef="#ctx0" brushRef="#br0" timeOffset="91601.9857">20586 4071 176,'0'0'175,"0"0"-99,0 0-8,0 0-24,0 0-44,0 0-23,17 7 23,7 8 4,6-1 2,3 2 4,1 1-2,2 1-5,-2-3-2,-1 0 7,2-2 9,-3-2-17,2 0 6,-4-2 0,-6-1-5,-6 2-1,-6-2-5,-6 3 5,-2 1 7,-4 2 12,0 4 20,-13 3 10,-11 1-6,-7 6-16,-6 3-11,-4 4-11,-3 1-2,2-1-3,1-1-3,4-4-33,2 1-30,5-5-92,5-1-69</inkml:trace>
  <inkml:trace contextRef="#ctx0" brushRef="#br0" timeOffset="92327.9894">21859 4355 237,'0'0'52,"0"0"-15,0 0 0,0 0-32,0 0 11,0 0 47,60 0-4,-27 0-27,3 0-10,9 0-1,5 0-5,7-3-9,3-6-1,1 1-6,-2 0-22,-6-2-52,-10 3-76,-13-2-96</inkml:trace>
  <inkml:trace contextRef="#ctx0" brushRef="#br0" timeOffset="92569.9846">22273 4169 206,'0'0'139,"0"0"-39,0 0-73,0 0-23,0 0 52,0 0 0,-58 91-31,53-62-1,2-1-16,3 2-8,0 1-1,0 0-1,5 1 2,8-5-54,2-3-81,3-9-87</inkml:trace>
  <inkml:trace contextRef="#ctx0" brushRef="#br0" timeOffset="93497.9862">23478 4320 288,'0'0'115,"0"0"17,0 0-19,0 0-44,0 0-22,0 0-8,-37-62-12,25 52-3,-3 2-12,0 2-3,-4 5-9,-3 1-2,-6 0-2,0 0-19,3 9 14,3 6 5,2 4-9,5 4 6,3 3-2,3 1 3,6 3 2,3-3-5,0 2 1,12-6-1,3-2-1,6-6 10,0-7-5,6-3 2,3-5 2,3 0-4,1-13 5,1-12 0,0-7 1,-4-9 3,-4-3 1,-6-1-4,-5-3 7,-4-2-7,-4-3 3,-2 1-1,-3-1-2,-3 3 7,0 8-8,0 6 8,0 12 14,0 10-2,-2 8 1,1 6-16,1 0-5,-4 26-6,-3 21-7,0 13 12,-2 9 2,1-1-1,6-4 1,2-4-1,0-7-12,17-3 11,12-6-4,5-8-22,5-8-16,5-7-32,0-10-144,-5-8-127</inkml:trace>
  <inkml:trace contextRef="#ctx0" brushRef="#br0" timeOffset="94426.987">24263 3783 239,'0'0'112,"0"0"-39,0 0 4,0 0 1,0 0-23,0 0-55,-9-9-2,5 33-10,1 15 12,-2 14 15,-1 9 8,3 5-11,2 1 11,1 0-5,0-4 7,0-5 7,6-5-16,4-1-14,0-5 3,-2-4-5,-5-2 3,-1-7-3,-2-4-27,0-5-32,0-6-75,0-12-147</inkml:trace>
  <inkml:trace contextRef="#ctx0" brushRef="#br0" timeOffset="94812.9877">24714 4043 321,'0'0'142,"0"0"-122,0 0-20,0 0 0,0 0 20,0 0 4,0 95-7,0-64 1,0-2 0,0 0-9,2-2-8,6-3 3,-2-1-4,2 0-26,-2-5-77,1-5-61,0-7-113</inkml:trace>
  <inkml:trace contextRef="#ctx0" brushRef="#br0" timeOffset="95078.6217">25034 4015 156,'0'0'221,"0"0"-197,0 0-17,0 0-7,0 0 15,0 0-15,3 59 29,-3-26 1,0 1-3,-1 1 5,-1-5-24,2-2-8,0-4 0,0-1-1,0-3-62,2-5-65,2-6-132</inkml:trace>
  <inkml:trace contextRef="#ctx0" brushRef="#br0" timeOffset="95360.9399">25316 3986 187,'0'0'120,"0"0"-118,0 0 0,0 0-2,0 0 20,-3 112 6,-3-73 34,0-3-3,-1-4-29,6-5-17,-1-5-6,2-1-3,0-4-2,0-2-8,0-3-83,2-6-53,2-3-74</inkml:trace>
  <inkml:trace contextRef="#ctx0" brushRef="#br0" timeOffset="96012.9871">25609 3935 375,'0'0'73,"0"0"-73,0 0 0,0 0 2,0 0-2,0 0-7,13 0 7,5 5 10,2 2 4,6 2-1,6 3 3,2 3-3,3 2-1,2 0-2,-3-2-3,-2-1 11,-6-2-9,-1 1-1,-4-5-2,-4 2-4,0-1 9,-6-4-11,-4 3-3,-2-2 3,-6 2 4,1-1-3,-2 4 7,0 2-2,-2 3 13,-14 2 10,-8 1-15,-1 4 0,-8 0-13,-1 3 4,-4 3-2,1 1-2,-3 1 0,0 3-1,2-3-1,4-2-29,6-4-107,7-5-44,7-7-91</inkml:trace>
  <inkml:trace contextRef="#ctx0" brushRef="#br0" timeOffset="118614.9869">5293 5950 311,'0'0'203,"0"0"-154,0 0-19,0 0 8,0 0-3,0 0-21,0 0-12,0 0-2,3 10-24,0 17 24,0 15 14,3 13-7,-3 12 6,0 5-2,-3-3-2,0-6 9,1-8-15,4-8 0,4-4-3,0-7-2,6-2-26,-5-5-32,2-5-116,-3-7-52</inkml:trace>
  <inkml:trace contextRef="#ctx0" brushRef="#br0" timeOffset="119094.9843">5411 6304 109,'0'0'195,"0"0"-193,0 0-2,0 0 0,82-3 6,-61 3 3,1 0 3,2 0 15,-1 0-10,0 0 2,3-3-7,-1-6-10,-1-4-2,0-7 9,-2-4-6,-7-2-1,-3-3-2,-6-1 2,-6 1 2,0 0 16,0 3 6,0 3 33,-8 1-13,2 7 4,-1 4 0,3 7-9,2 3-6,1 1-19,1 3-16,0 27-34,0 16 34,0 16 0,1 3 16,2-2-4,2-7 5,3-10-12,3-5-5,4-8-1,0-4 0,4-5-6,4-3-36,-1-8-39,2-8-211</inkml:trace>
  <inkml:trace contextRef="#ctx0" brushRef="#br0" timeOffset="120116.9847">6151 6384 200,'0'0'87,"0"0"-85,0 0 3,0 0 18,0 0 39,0 0-8,76 44 0,-52-43-9,1-1-1,-1 0-18,-3 0-13,0 0-7,-2-12 1,1-3-5,-1-6 2,5-5-4,-6-1-53,-2-3-45,-8 3-25,-8 1 11,0 7 44,0 6 51,-15 3 17,1 7 74,2 3-6,-1 0 14,1 3-27,-1 17-38,4 7-10,1 6 6,5 2 28,3-2 18,0-5-24,3-3-12,11-6-7,2-6-13,4-2 6,-1-5-9,2-6 4,0 0-3,4-3 2,2-16 14,1-7-17,-4 0-30,1-1 2,-7 2-1,-1 0 9,-5 4-2,-2 2 12,-1 5 10,0 4 3,-3 6 13,4 4 4,1 0-20,4 0 0,3 13 9,-2 5 1,-4 1-2,-3 3 7,-3 0-1,-4 1 13,-2-2-18,0-3 2,0-3 5,0-5-11,0-3-1,-2-4-3,2-2-1,0-1 6,-1 0 3,1-11 4,0-8-13,0-8-8,0-3 0,17 0-2,4 0-1,0 3-4,0 7 13,-2 5 1,-5 9-1,-2 4-3,1 2 2,-2 0-9,3 12 12,-3 4 8,3 0-6,-3 2 4,-2-1-3,-1 1-2,-1-3 3,-1 1-3,-4-2-1,1-4-3,-2 1-86,2-7-90,3-2-114</inkml:trace>
  <inkml:trace contextRef="#ctx0" brushRef="#br0" timeOffset="120758.9864">7325 6185 237,'0'0'102,"0"0"-77,0 0 7,0 0 28,0 0-3,0 0-23,-73-24-5,61 29-8,-3 11-5,2 7-7,1 3-9,4 2 0,1 2 6,7 0 1,0-1 1,0-5 4,13-3-8,4-4 2,5-4-1,5-4-4,3-6 7,1-3-7,3 0 1,-1-4 10,-3-10-12,0 1 5,-2-1-5,0-3 0,2-1 3,-3-3-3,-6-1-13,-6 1-35,-9-2 2,-6 2 23,0 3 19,0 3 4,0 3 12,-6 6 21,0 3 17,-4 3-9,2 0-13,-4 7-18,0 16-10,2 6 0,2 3 4,5 0 2,3-5-4,0-2 5,2-6 4,10-2-6,4-6-4,2-1-1,3-6 1,4-4-1,-2 0-49,2 0-75,-4-3-199</inkml:trace>
  <inkml:trace contextRef="#ctx0" brushRef="#br0" timeOffset="121011.3631">7974 6371 486,'0'0'157,"0"0"-157,0 0-8,0 0 5,0 0 3,0 0 0,-8 70 7,-6-45-4,-1 0-3,-6 0-25,-4 3-158,-4-2-181</inkml:trace>
  <inkml:trace contextRef="#ctx0" brushRef="#br0" timeOffset="125643.7489">8975 6404 323,'0'0'153,"0"0"-153,0 0 0,0 0 2,0 0 39,0 0-1,0 0-17,15 40-2,-6-35 3,3-4 4,1 1-16,1-2 2,7 0-11,1-2 3,3-12-4,2-2 5,-1-4-6,-1-4 1,-1-2-2,-3-5 2,-5-4 0,-3-1 1,-2-1-3,-3-1-6,-2-1 6,-1 2-3,-2-1 3,-3 2 1,0 3-1,0 4 1,0 3 1,-8 7 9,2 0-3,-2 6 6,2 3-6,1 5 11,1 5-4,3 0 1,-1 0-1,2 0-15,0 21-6,0 17-3,0 13 9,0 5-2,0 1 2,6-4 0,6-5 0,6-7-1,1-7-2,8-5 3,3-7 0,6-4-1,1-7 1,0-5 0,1-6-1,-1 0 2,0-2-3,1-11-1,-3-5-4,0-3-7,-3-6-6,-2-7-13,-3-3-7,-4-4-32,-4-2 7,-7-1 8,-2 0 47,-7 2 8,-3 2 2,0 5 7,0 3-1,-10 8 20,1 6 25,0 6-36,4 6 59,1 6-45,0 0 23,1 14-52,-3 23-5,1 15 5,-1 12 5,2-1-1,4-1 8,0-7-2,0-9-7,0-7 3,3-11-3,3-5-2,-2-5 1,1-7-2,-2-5-1,-2-5 1,-1-1 0,2 0-3,2-10-11,2-14 8,3-5-16,2-3 6,2 4 9,-3 4 4,2 3 1,-3 7 0,2 3-2,3 4 2,2 4 0,1 3 0,0 0-4,2 3 3,0 11 0,3-1 3,0 2 1,0 0 1,-2-3 2,-1-1-4,-1 0 1,-5-4-1,-2-1 1,1-2 2,-2 0-3,-1-4 0,0 0 6,0 0-4,3-14 4,-2-8-2,-1-4-4,-4 0 0,-2 1-2,-3 4 1,0 6 1,0 5 4,-2 6 26,-4 4 3,-3 0-17,-1 14-16,1 9-3,3 5-2,6-1 5,0-3-5,6-2 2,13-5 3,1-5-3,1-6 1,2-5 2,3-1-9,-2 0-14,0 0-71,-5-4-154</inkml:trace>
  <inkml:trace contextRef="#ctx0" brushRef="#br0" timeOffset="126271.303">9042 6197 242,'0'0'103,"0"0"-42,0 0-24,0 0-8,0 0-22,0 0-4,0 0 4,45-6-5,-9 3 22,13-3-15,15-1-4,11-5 11,11-5-15,8-4-2,2 0 0,-4 3-62,-14 4-103,-22 7-145</inkml:trace>
  <inkml:trace contextRef="#ctx0" brushRef="#br0" timeOffset="127738.9827">11810 5711 260,'0'0'91,"0"0"-25,0 0 46,0 0-65,0 0-13,0 0-34,-9 31 0,9 10 6,0 6 6,0 0-1,0 1-2,0-3 3,0-2 6,0-3-4,0-6-9,0-2-3,0-2 1,0-2-3,0-5 0,0 0-17,0-4-32,0-2-41,0-5-69,9-3-30,4-6-9</inkml:trace>
  <inkml:trace contextRef="#ctx0" brushRef="#br0" timeOffset="128609.981">12159 6139 394,'0'0'35,"0"0"-27,0 0-3,0 0 14,0 0 6,0 0 0,79-44-16,-55 24-5,0-2 3,-4-1-4,-4 2 2,-3 3-3,-6 0 1,-2 3 0,-2 2-3,-2 2 0,1 6 2,-1 1 3,-1 3-5,2 1 0,-1 0-5,1 0-18,7 0-5,1 7 28,2 4 5,4-1 6,0 2-4,-2 0 4,-2 2-3,-7 1-2,2 4-6,-7 2 0,0 3 8,-1 4-1,-14-3-7,-3-2-2,3-5-43,1-6 14,1-6 31,4-2 6,0-1 18,2-1-5,2-1 1,4-1 5,1 0-1,0 0-14,0 0-10,18 0 0,6-10 18,10-8 8,5-3-10,-2-3-8,-1 1-7,-5 0 1,-2-1 1,-6 2 0,-2-2-1,-4-4 0,-3-3-1,-3-5 0,-2-5 0,-4-4 6,-1-4-5,-4 0 0,0 6 0,0 2-2,-4 11 30,-4 8-3,5 9 0,0 7 7,0 6-3,3 0-29,0 14-2,0 26-12,0 19 12,0 13 6,0 1 0,9-7 15,4-13-20,5-10 0,5-8-1,2-7 1,3-8-1,4-7 0,5-8-11,5-5-14,5-5-17,3-16-30,1-2-121,-13-4-247</inkml:trace>
  <inkml:trace contextRef="#ctx0" brushRef="#br0" timeOffset="128886.0778">12460 5929 496,'0'0'22,"0"0"-4,0 0 45,102-10 9,-57 2-31,10-6-7,6-3-13,3-7-9,3-2-11,0 2-1,-8 4-1,-9 8-47,-15 8-74,-16 4-185</inkml:trace>
  <inkml:trace contextRef="#ctx0" brushRef="#br0" timeOffset="130281.5151">14079 5832 188,'0'0'70,"0"0"38,0 0-20,0 0-22,0 0-7,0 0-25,-43-56 12,26 56-26,1 0-17,-2 0 0,-1 0 0,2 14 4,-2 5-6,2 7-1,0 5 0,3 2-1,2-3 1,8-1-1,4-6 1,0-5-6,4-2 5,14-4 1,3-3 0,0-5 1,7-4 4,2 0-4,0-11 7,0-10-8,-2-6-27,-3-1-19,-5 0 2,-8 5 19,-6 4 24,-5 5 1,-1 7 11,0-1 34,0 4 4,0 2-34,0 2 1,0 0-10,0 3-6,0 11-7,0 4 5,0-2 0,0-2 2,8 0-1,0-6 1,2-1 0,0-3 1,3-2-1,1-2 2,4 0 0,0 0-2,1 0-20,0-8 10,1-4-11,-1-2 2,3-3 5,-3 3 11,-2 2-4,-2 3 7,-1 5 4,-1 4 1,0 0-3,0 7 0,-3 6 8,0 4 4,-2-1-8,-4 0 1,1-1-4,-5-4 2,0 2 6,0-6-9,0-3 1,0 0 1,0-4-2,0 0 5,0 0 1,1-14 7,4-7-15,5-3-7,-1-1-2,3 2 3,3 3 5,2-1-1,0 6 2,3 3 0,-2 3 9,2 6-7,3 3-1,-1 0-1,1 1 0,-3 8 0,-1 3 0,-2 2-2,-3 0 1,2 4 1,-4-2 0,0-1 0,-1 2-28,-1-7-136,2-2-168</inkml:trace>
  <inkml:trace contextRef="#ctx0" brushRef="#br0" timeOffset="130904.3574">15186 5786 141,'0'0'267,"0"0"-216,0 0 59,0 0-23,0 0-47,0 0-12,-86-25-15,70 25-9,2 12 3,0 9-6,1 4 0,2 4-2,4 0 2,2-4-1,5 0 0,0-6-3,0-2 2,0-4 1,11-4-1,1-3-4,4-3 5,3-3 1,0 0 2,1 0-2,1-10-1,-4-4 0,0-3 0,-1-5 0,-2-5-5,-2-5 4,-1-5 1,-2-5 0,-5-7 2,-2 0 2,-2-1-2,0 3 3,0 7 7,-5 5 16,-2 11 9,2 9 14,2 7-9,2 8-2,1 0-40,0 15-4,0 24-14,0 23 15,0 12 4,0 0-1,0-5 10,6-13-10,7-13 1,4-9-2,2-10-2,5-13-2,4-7-39,3-4-44,2-10-40,-1-15-432</inkml:trace>
  <inkml:trace contextRef="#ctx0" brushRef="#br0" timeOffset="139363.9832">17145 5701 249,'0'0'81,"0"0"-3,0 0-4,0 0-22,0 0-31,0 0-3,0 0 1,-27 0-4,15 7 15,0 9-16,-3 6-7,-3 1-2,2 1-2,6-2-2,5 0-1,4 1-2,1-2 2,0-1-3,7-4 3,11-2 1,3-3 1,7-7 3,5-4-1,4 0 0,1-1 14,-1-13-18,-6 0 6,-2-1-6,-7 0 4,-7 0 4,-5 0-6,-7 0-1,-3-1 3,0-4-4,-5 0 0,-9-2-2,-1-2 1,-3-2-3,-1-1 2,1-1 2,-2 0 3,1 0-3,3 1 0,-2 1 0,6 3 2,4 4 0,4 1 5,4 1-3,0 4-4,0 1 0,10-1-3,9 5 2,3 2 1,3 6-1,3 0-6,-1 10-1,0 12 4,-7 5-1,-4-2 0,-7 0 5,-6 3-4,-3 0 4,0 3 1,-5 0-1,-8-1-26,1-2-65,4-5-58,5-10-108</inkml:trace>
  <inkml:trace contextRef="#ctx0" brushRef="#br0" timeOffset="139785.0448">17624 5430 436,'0'0'90,"0"0"4,0 0-22,0 0-34,0 0-31,0 0-7,-8 37-3,5 7 1,0 7 4,0 6 1,0 4 9,3-3 7,0-5 7,0-7-12,0-8-11,5-5 3,7-7-6,4-5 0,2-5 0,3-5 1,4-8-2,4-3 0,3-3-18,1-15-15,0-6-49,-8-2-112,-12 1-93</inkml:trace>
  <inkml:trace contextRef="#ctx0" brushRef="#br0" timeOffset="140018.9796">17536 5726 305,'0'0'60,"0"0"-34,0 0 11,0 0 37,0 0-15,0 0-26,43-44-3,-19 37-17,3-1-8,3 2 1,4 2-6,-3 0-12,-2 4-76,-5 0-79,-8 0-154</inkml:trace>
  <inkml:trace contextRef="#ctx0" brushRef="#br0" timeOffset="140674.9791">17857 5881 219,'0'0'5,"0"0"7,0 0 46,0 0 14,0 0 3,0 0-17,71-4-16,-55-11-25,-2-3-13,1-7 4,0-4-8,-3-9-2,1-4-21,-2-2-13,-4 0 14,-1 5 7,-5 3 15,-1 4 3,0 5 0,0 5 43,0 5 3,0 7 20,-1 5-5,1 3-17,0 2-37,0 2-10,0 21-14,0 10 14,3 9 1,5 9-1,1 4 12,1-3-7,-4-2 4,0-7-2,-2-8-2,0-8-1,-1-6-3,-2-7 2,-1-5 1,3-5-4,-3-4 0,1 0 0,2-7 1,5-17-1,2-8-43,3-1 17,1 1 19,-3 5-2,-1 6 5,-1 10 3,2 7 0,3 4-6,3 0-1,4 12 8,-2 5 1,-1 1-1,-2 0 10,1 0-4,1-2-2,-1-1-1,0 2-3,1-3 4,-2-1-3,0 1-1,0-4-1,1 1-27,-3-2-138,1 0-116</inkml:trace>
  <inkml:trace contextRef="#ctx0" brushRef="#br0" timeOffset="141865.8351">19362 5487 145,'0'0'322,"0"0"-215,0 0-65,0 0-42,0 0 11,0 0 17,7 66-2,-2-28-6,1 1 1,-1 2-5,0-2 2,0-2-12,-1-4-6,1-1 7,-2-4-7,-2-2-2,-1-3-27,2-8-45,-1-6-153,1-8-53</inkml:trace>
  <inkml:trace contextRef="#ctx0" brushRef="#br0" timeOffset="142314.7178">19428 5491 211,'0'0'129,"0"0"-41,-5-82 19,5 61-13,0 0-52,12 4-23,6 3-14,2 4-5,3 4 1,4 4-4,0 2 3,-2 0-1,-4 14-10,-6 5 4,-7 5 0,-8 7 4,0 0-4,-23 2-6,-6-1-30,-1-5-39,1-3 57,7-6-13,4-3 36,6-4-2,6-7 7,2 1-3,4-2 0,0 3-1,0 3 1,17 2 20,9 0 34,5 0-15,5-1-9,3 1-12,5-4-13,-3 1 2,-2 1 2,-6 3-8,-8 2-1,-4 4-12,-8 0-55,2 1-39,-3-2-33,0-5-79</inkml:trace>
  <inkml:trace contextRef="#ctx0" brushRef="#br0" timeOffset="142732.2783">20083 5424 371,'0'0'32,"0"0"21,0 0 4,0 0-31,0 0-11,-94 36-8,73-2 27,3 7-9,0 7 6,7 4-2,5-3-5,6-4-13,0-9-11,17-6 2,7-7-2,1-8 0,3-8 1,5-7 2,3 0 3,3-19 6,0-9-11,-4-7 4,-9 0-6,-8-3 2,-9 2-1,-9 2 0,0-2-7,-5 0-6,-11 1-12,-5 3-38,-1 4-66,2 5-22,4 10-136</inkml:trace>
  <inkml:trace contextRef="#ctx0" brushRef="#br0" timeOffset="143466.9931">20462 5383 416,'0'0'98,"0"0"-18,0 0-29,0 0-51,0 0-8,0 0 8,1 65 0,8-25 33,-2 4-8,3-2 6,1-1-19,0-3 3,-1-6-15,2-3 1,0-6 3,-1-7-4,2-5 2,-4-3-4,4-8 4,1 0-6,-1-3 2,5-17-4,-2-5-4,-1-3-9,-1-7-5,-2-2 15,-2 0 1,0 5 7,-2 4-1,-3 6 4,-1 7 6,-1 6 9,-1 4-12,-1 5-5,2 0-3,6 11-7,-2 14 0,4 7 10,1 4 1,-2 1 6,1-1 3,1-5-5,-3-2-3,3-5 4,1-5-5,1-5 4,0-5 8,3-5-10,2-4 5,3-1-3,1-19 2,2-8 0,-4-4-4,-4-4-2,-3-2 8,-4-3-8,-4 1 2,-2-1-3,-1 2 0,-2 3 0,1 6 0,-2 7-6,0 9 0,0 4-23,0 6-10,0 4-83,-10 0-172</inkml:trace>
  <inkml:trace contextRef="#ctx0" brushRef="#br0" timeOffset="146034.9796">22344 5738 301,'0'0'26,"0"0"-15,0 0 2,0 0-12,0 0-1,0 0-5,17 0 5,-7 0 43,4 0 10,-2 0-20,2-4-17,0-6-7,2-1-3,-2-1-4,0-2 0,0 1-2,-3-1-6,-1 0-6,-4 4 1,-2 1 9,-2 4 1,-2 2 2,2 2 0,-2 1 5,0 0-6,0 0-1,0 0-17,0 1-9,0 13 27,0 4 7,0 5 19,0 1 0,1 0-5,5-5-3,3-2-10,0-5-1,1-5 0,2-1-6,0-4 9,0-2 4,6 0 1,0-3-2,1-12-6,2-5 1,1-3 0,-2 0-8,-1 0 4,-5 8-4,-2 3 4,-6 6-3,-3 1 4,-3 4-3,0 1 9,1 0-11,5 0-5,6 0 1,3 1 2,4 12 2,2 0 10,0 2 5,0 0-1,-6-1-6,-3-2-7,-5 0-1,-4-2-5,-3 5 2,0 0 3,-10 6 0,-16 2-19,-3-4-100,-1-2-77,0-11-94</inkml:trace>
  <inkml:trace contextRef="#ctx0" brushRef="#br0" timeOffset="146257.0742">22607 5462 722,'0'0'19,"0"0"-14,0 0-5,0 0 0,0 0-24,0 0-144,3-16-118</inkml:trace>
  <inkml:trace contextRef="#ctx0" brushRef="#br0" timeOffset="147485.0409">24005 5649 307,'0'0'44,"0"0"-25,0 0 26,0 0-12,52-88-12,-33 74 2,-2 4 4,-2 5 0,-3 3-5,1 2-3,1 3-19,2 17 3,-3 7-3,4 6 18,-4 0-10,-2 2-2,-1-2 2,-2-5-7,-5-1-2,0-6 2,-3-3-5,0-5-3,0-5 7,0-4 11,0-4 4,0 0-11,0 0 16,0 0-1,0-17 15,0-4-33,0-7 0,6-5-1,5-3 0,3 4 0,4 4 0,1 3 0,2 7 1,1 3-1,-2 3 0,-1 5 0,-5 1 1,-1 4-1,-1 2-2,4 0-1,1 0-1,2 11 2,1 2 1,-2 2 1,-2 3-3,-1 0 3,1 3-2,-4 1 0,-1 0 2,-1 1-2,-2-4 2,-1-1 0,2-1 1,-2-5-1,4-3-25,5-3-104,4-6-60,4 0-89</inkml:trace>
  <inkml:trace contextRef="#ctx0" brushRef="#br0" timeOffset="148341.9872">25025 5488 160,'0'0'101,"0"0"-49,0 0 29,0 0-46,0 0-34,0 0 12,-53 49 23,41-24 25,3 0 12,3 1-44,4-1-21,2-4 4,0-3-11,17-3-1,4-2 2,1-5 4,0-4 4,-1-2-4,-1-2 0,-5 0-2,-1 0-4,-1-6 0,-2-6 7,0-5-3,-4-3-1,-4-1-3,-3 0-4,0 0-9,-1 3-6,-13 2-8,-2 0 14,-1 3 8,1 1 4,1 1-5,0 4 6,5 1 0,4 2 4,3 0 3,3 1 19,0-3-11,0 1-13,4-2-4,11 3-2,3 2 3,3 2 0,-1 0 1,0 13 0,0 6 0,-1 2 13,0 3-2,-5 1-2,1 0 5,-6-1-9,-3-2-1,-3 1-2,-2-2 0,-1-3 3,0-4-2,0-4-3,0-5 3,0-4-2,0-1-1,0 0 0,2-4-5,5-18 1,4-6-29,4-5 4,2 1-4,3 4-14,-4 4 30,2 4 17,-4 6 8,0 6 28,-1 4-2,0 4-5,3 0-19,1 0-3,-2 15 6,1 5-7,-4 3 3,-1 2 8,-1 1-9,-3 1 2,1 0-7,1 0-2,1-3 0,2-2-1,7-6-11,7-6-49,7-4-139,1-6-74</inkml:trace>
  <inkml:trace contextRef="#ctx0" brushRef="#br0" timeOffset="148567.9791">25786 5583 489,'0'0'177,"0"0"-177,0 0-18,0 0 18,0 0 8,0 0-7,82 0 4,-55 0-5,-2 0-4,-5-1-57,-4-1-102,-5 1-154</inkml:trace>
  <inkml:trace contextRef="#ctx0" brushRef="#br0" timeOffset="149969.626">26331 5735 408,'0'0'24,"0"0"-22,0 0-2,0 0 29,0 0 27,0 0-3,104 20-5,-75-20-9,-1 0-28,-3-6-2,-1-3-4,-4-3 0,-2 0 1,-2-3 2,-1-2-2,0-3 10,-2-4-14,1-3 0,0-6-1,0-1 2,-1-7-6,-1-2 0,-2-3 0,-2-2 3,-5 1-3,-3 3 3,0 3 0,0 1 1,0 7-1,0 6 2,0 5-1,-4 7 20,1 5-3,-1 4-4,4 5-1,-2 1-12,0 1-2,1 25-15,1 13 16,-2 11-2,2 6 2,0 1 0,0 0 0,0-1 2,7-4 1,3-5-3,0-6 1,6-5 0,4-3-1,2-6 0,4-3 0,-1-6 0,1-4 6,-1-6-6,-1-3 0,3-5-2,-4 0-3,0 0-7,1-12-7,-5-9-8,-1-8 9,-5-2-6,-5-2-9,-5-1 0,-3 6-6,0 2 0,-5 5 28,-8 5 8,-2 5 3,1 4 4,3 2 22,5 3 4,1 1-10,4 1-7,1 0-13,0 0-15,0 0 3,6 0 0,14 0 12,6 0 21,5 0-8,0-4-1,1-1 4,-2-1-15,-5 4 7,-2 2-8,-4 0 2,-6 0-5,-1 0-3,-3 11 6,-1 1 0,-1 5 2,-1 1 13,-2 1 0,-1 1 3,1-4-1,0 1-6,1 0-4,1-7-4,2-1-3,3-3 5,5-4-4,5-2 5,5 0-6,-1 0-10,-1-11-18,-6-2 0,-5-1-9,-5-4 9,-2-2 15,-2 1-8,-1-1 21,1 4 0,-4 5 2,0 4 46,0 4 30,0 1-25,0 2-25,0 0-28,0 2-11,5 10-1,2 4 12,2 0-3,5-3 3,-2-1 1,0-1 1,3-4-1,-2-4-1,5-3-9,1 0-74,-2-3-147</inkml:trace>
  <inkml:trace contextRef="#ctx0" brushRef="#br0" timeOffset="150159.976">27612 5262 649,'0'0'59,"0"0"-36,0 0-6,0 0-17,0 0-7,0 0-48,-43-14-137,31 14-139</inkml:trace>
  <inkml:trace contextRef="#ctx0" brushRef="#br0" timeOffset="150546.9801">26486 5354 320,'0'0'72,"0"0"-43,0 0-8,0 0 26,97-19-9,-64 19-12,3 0-14,5 0 2,4 0 10,12 6-18,12-3-2,8-3-4,1 0-43,-7 0-170</inkml:trace>
  <inkml:trace contextRef="#ctx0" brushRef="#br0" timeOffset="151993.9807">27969 5347 193,'0'0'179,"0"0"-121,0 0-10,0 0-48,0 0-13,0 0 13,5 54 43,-1-30 8,5 0-8,-2-1-13,4-4-19,2 1 5,1-4-6,2 0-1,-1-4 1,3-3-3,2-4-3,5-3 1,3 0-3,3-2 6,-1 0-7,-3-4-1,-5-6-5,-7-3-11,-4-3-12,-7 0-4,-4-2 8,0-3-4,0 1 4,-3 0 7,-7 1 7,1 3 10,1 2 1,4 5 6,2 3 3,1 5 36,1-1-25,0 2-1,0 0-19,0 0-1,0 0-3,0-1-9,10 1 12,5-2 13,6 1-12,0-1-1,0 0 0,3 1 5,3-1-4,1-2 2,-1 1-3,-3 2 4,-5 1-4,-4 0-1,-6 0 1,-1 0-6,-2 1 6,2 11-8,0 4 8,-5 4 8,-2 4 5,-1 2 1,0 2-3,2 1 12,-1-2-1,4-1-8,4-5-11,0-3 1,3-3-2,2-6-2,5-6 0,6-3-11,5-3-49,3-18-141,-4-6-163</inkml:trace>
  <inkml:trace contextRef="#ctx0" brushRef="#br0" timeOffset="152221.9769">28636 5159 479,'0'0'46,"0"0"-31,0 0-7,0 0-3,0 0-5,0 0-9,-6-9-81,6 9-125,9 0 40</inkml:trace>
  <inkml:trace contextRef="#ctx0" brushRef="#br0" timeOffset="153005.9784">29073 5359 304,'0'0'78,"0"0"-31,0 0 12,0 0-44,-94-13-15,70 23-2,-1 9 2,2 4 2,4 0 16,1 1-11,8-2 14,4-1 13,4-3-31,2-2 1,0-5-8,5 0 6,8-5-2,8-6 2,3 0 1,6-2-3,3-14-4,-1-7-29,0 2-40,-7 0-1,-8 2 57,-7 3 17,-7 5 14,-2 2 29,-1 4 47,0 4-5,0 1-28,0 0-45,-6 6-12,-4 9-6,3 1 4,4 1-1,3-2-5,0-3 3,0-3 2,12-1 3,5-3 0,6-3 8,-1-2-4,4 0-2,-1 0-2,-1-5-5,1-8 4,-2-7-1,2-4 1,0-6 2,2-7-3,0-7 1,0-9-8,-3-2 9,-5-4 0,-7 2 4,-6 5-3,-6 8 11,0 12 20,0 11 21,-2 10 5,-2 8-14,-5 3-29,-9 26-15,-7 22-11,-7 16 8,4 7 2,10-1-1,12-6 0,6-8-3,8-8 3,14-11-17,5-8-11,3-8-11,1-8-18,2-10-93,3-3-201</inkml:trace>
  <inkml:trace contextRef="#ctx0" brushRef="#br0" timeOffset="154109.9779">30376 5365 440,'0'0'63,"0"0"-63,0 0-7,0 0 7,0 0 0,0 0 0,-2 21 17,8-21 26,4 0-13,-1 0 1,5 0 8,1 0-17,5-6-11,2-7-3,0-4 1,3-4 1,0-6-2,1-3-2,-2-6-6,0-5 8,-2-1-4,-5-2-2,-1 0 4,-7 5 2,-3 3 6,-2 5-2,-4 5-7,0 5 15,0 4-8,0 6 0,0 4 9,0 4-14,0 3 9,0 0-9,0 0-7,-2 21-7,-8 23-14,-2 16 21,-4 14 3,1 1-3,0 2 0,5-2-2,-1-4 2,4-5 3,1-4-1,1-3 0,5-2 3,0-5-5,0-3 1,0-9-1,5-3 1,4-6 0,3-5-1,-3-7 1,4-5-2,-1-5 1,3-5 0,3-3 0,3-1-4,0-2-4,3-16-5,-2-6-18,-10-5-9,-6-2-11,-6-4-5,-1-3-45,-18 0 67,-6 9 7,-6 3 13,-4 5 14,-1 6 7,2-2-5,7 5 10,7 1 6,9 4-11,8 1 22,3-2 13,0 0-29,9-3-9,13 2 0,10-3 4,2 2 1,2 0-9,0 2 10,0-1-8,-2 2-2,-1 1 0,2-2-10,-3 1-27,-7 1-87,-5-1-141</inkml:trace>
  <inkml:trace contextRef="#ctx0" brushRef="#br0" timeOffset="155076.0619">31172 5280 236,'0'0'103,"0"0"-32,0 0-31,0 0-22,0 0-16,-89 27 17,71-4 11,1 3 4,5 1 10,5-3-9,3-3-18,4-4 1,0-4-12,0-2 1,11 0 0,3-4-5,4-1-2,1-1 1,5-2 4,-2-2 7,-1-1-10,-4 0 1,-3 0 1,-4-4-4,-3-11 9,-1-4-3,-3-5-6,0-3-5,-3 2 5,0-3-16,0 6 16,-6 4 2,-4 6 1,0 2-1,3 6-2,4 3 2,3 1 2,0 0-4,0 0-5,0 0-5,0 0-4,2 3 10,11 3 0,4 0 2,5-2 0,3-2 2,4-2-1,-1 0 2,-1 0-1,1 0 4,-4 0-3,1-5-1,-2-6 1,-3 1-1,-3-5 4,-4-3-3,-5 0 1,-8-3-2,0 0 1,-2 1-3,-12 2 5,-1 3-1,-2 3-1,4 4-1,1 4 9,6 3-1,3-1-4,3 2-2,0 0-2,0 0-4,0 0-3,0 0-3,0 3 7,0 4 3,13 3 3,4 0 10,7 2-7,-1-1 4,2-1-3,-2 3-5,-3 0-2,-5 3 0,-2 7 0,-6 6 1,-2 7 0,-5 2-1,0 1 8,0-2 5,0-6 3,0-1-7,0-7-6,0-4-2,0-4 0,0-4-1,5-3 1,6-5-1,4-3-29,8 0-33,6-4-68,4-13-129</inkml:trace>
  <inkml:trace contextRef="#ctx0" brushRef="#br0" timeOffset="155967.9953">32148 5186 378,'0'0'166,"0"0"-114,0 0-4,0 0-2,0 0-46,0 0-16,-22 39 16,13-10 4,2-1 6,0-2 1,6-2-3,1-5 2,0-2-8,0-2 0,0-3-2,7-3-4,5-1 1,3-4 1,3-1 2,0-3 0,-3 0 2,1 0 14,-2-1-10,0-10-1,-2-7 6,2-1-7,1-4-3,-2-1 7,-1 3-8,-3 1 0,-1 5 0,-2 3 4,-2 5 3,-3 2-3,-1 3-4,0 1 14,0 1-14,0 0-6,0 15-3,0 6 9,0 6 0,0-2 0,0-3 0,0-4 1,2-3-1,5-3-2,3-4 1,-3-2-1,5-3 2,1-3-6,8 0 6,3-2 10,3-12-10,-2-2 2,2-5-2,0-2 0,-3-1 3,-1-3-3,-1 0 0,-5 6 0,-3 6 0,-5 9 0,-6 5 3,-2 1-3,1 1-11,1 17-3,1 5 14,1 2 11,-2 0-9,1-3 8,0 0-2,0-5-7,-3-2 7,1-3-2,-2-1-4,0-1 2,0-1-2,0 1 3,-14 0-4,-2 0 2,-8 1-3,-4-2-87,-1-3-256</inkml:trace>
  <inkml:trace contextRef="#ctx0" brushRef="#br0" timeOffset="156250.9713">32903 5515 756,'0'0'133,"0"0"-97,0 0-2,0 0 20,0 0-49,0 0-5,0 0-1,0 0-53,0-3-50,0-3-45,0-1-512</inkml:trace>
  <inkml:trace contextRef="#ctx0" brushRef="#br0" timeOffset="167201.9774">32983 5473 101,'0'0'65,"0"0"-14,0 0 46,0 0-17,0 0-22,0 0 4,0 0-9,0 0-7,-1-7-22,1 7-24,0-3-3,4 0 3,11-2 5,5 1 1,4-1-6,1 1 0,-1-1 3,-5-1-1,1 0-4,-5 0-11,1-1-14,-2-2 4,-1-1 6,-6-1 3,1-1-5,-5-1 2,-2 2 15,1 0-1,-2 2 3,0 0 8,0 3 9,0 0-1,-5 1 2,1 2 7,-5 2-16,1-1-9,1 2 1,-1 0-4,-1 2 3,-2 17-2,-1 5-3,3 8 5,4 1 19,5-2-14,0 0-5,0-7 4,11-3-4,4-3 0,2-4-2,3-4 4,-1-4-2,4-6 0,-1 0-5,3 0-1,-2-3-41,-2-3-37,-2 3 37,-6-1 3,-2-2-29,-1-2-79</inkml:trace>
  <inkml:trace contextRef="#ctx0" brushRef="#br0" timeOffset="167452.9777">33207 5225 353,'0'0'116,"0"0"-61,0 0 11,0 0-12,0 0-32,0 0-22,-3-3 0,3 3 0,0 0-66,0 0-146</inkml:trace>
  <inkml:trace contextRef="#ctx0" brushRef="#br0" timeOffset="168019.9783">33432 5711 401,'0'0'86,"0"0"-74,0 0 8,0 0 17,0 0-37,96-44 5,-59 31-5,-1-1 0,-1 1 0,-6-2 1,-6 0-1,-7-3 0,-6 0-4,-4-2 1,-4 2-5,-2-1 8,0-1-2,-16 0 4,-7 4-2,-4 2 1,-1 5-1,0 5 19,4 2-3,0 2 0,0 0 2,0 9-18,0 9 3,8 6-2,4 7 1,6 1 9,6 4-3,0-1 3,6-3-11,12-5 2,3-5-6,1-5 8,5-5-4,-3-4 0,-1-6-48,-1-2-93,-8 0-238</inkml:trace>
  <inkml:trace contextRef="#ctx0" brushRef="#br0" timeOffset="168227.6369">33171 5809 561,'0'0'99,"0"0"-90,0 0 25,0 0-13,0 0-21,0 0-44,41-32-76,-10 27-135</inkml:trace>
  <inkml:trace contextRef="#ctx0" brushRef="#br0" timeOffset="168423.9791">33756 5901 226,'0'0'144,"0"0"-139,0 0 5,0 0 106,0 0-72,0 0-38,-1 0-6,-10 0-35,-3 0-121,0 0-186</inkml:trace>
  <inkml:trace contextRef="#ctx0" brushRef="#br0" timeOffset="170464.9789">9400 7553 577,'0'0'145,"0"0"-122,0 0 12,0 0-1,0 0-34,0 0-12,0 0 12,0 111 7,0-47 14,0 2-1,0 1-6,0-5 11,0-3-22,0-3-1,0-3 4,0-5-6,8-6-6,5-4-29,2-5-13,3-7-7,6-5-38,-6-10-211</inkml:trace>
  <inkml:trace contextRef="#ctx0" brushRef="#br0" timeOffset="171015.5839">10152 7661 403,'0'0'7,"0"0"6,0 0 6,0 0 55,-98 16-10,78 8-41,1 6-3,2 6 0,3 6-1,3 4 11,5 0-20,6-2-1,0-7 3,3-2-10,17-6-1,8-10-2,3-4 2,5-10 5,1-5-4,1 0 3,-4-21 3,3-8-7,-2-4 4,-5-5-5,-5 1 0,-6-2 15,-7-2-15,-7-1 4,-5 0-1,0 3-1,-9 2-4,-12 6-10,-2 4 2,-1 7-4,2 10-21,0 10-75,-1 0-175</inkml:trace>
  <inkml:trace contextRef="#ctx0" brushRef="#br0" timeOffset="171503.0798">10674 7582 283,'0'0'113,"0"0"-94,0 0 14,0 0-16,-96 74 0,74-29 19,2 8-1,3 1-12,5-6 1,12-6-13,0-8-11,17-12-8,9-4 8,7-9 8,0-6-1,3-3 0,3-2 17,1-17-11,3-5-8,-2-3 1,-4-2-5,-7 2 3,-8 0-3,-7 0 2,-9-2 4,-6 1-6,0-1 3,-19 0 1,-5 3-4,-3 3 2,4 8-3,1 5-3,0 10-7,4 0-35,-1 13-66,-1 11-57,5-2-69</inkml:trace>
  <inkml:trace contextRef="#ctx0" brushRef="#br0" timeOffset="171943.4773">11235 7556 318,'0'0'195,"0"0"-78,0 0-23,0 0-37,0 0-26,0 0-19,-49 0-12,37 32-2,-4 7 2,5 5 7,5 1 4,5-3-5,1-2-4,0-9 5,13-7-7,7-7-3,-1-5 2,7-8 1,0-4 9,7 0-9,5-9 4,0-9 1,-2-3-3,-5 2-1,-7-1-1,-10-1-11,-10-2 6,-4-1 0,0-4-9,-16 0-2,-8 0 5,-3-2 2,2 3-16,1 3-14,3 4-31,0 5-152,0 1-216</inkml:trace>
  <inkml:trace contextRef="#ctx0" brushRef="#br0" timeOffset="172579.9774">11702 7489 233,'0'0'222,"0"0"-136,0 0 19,0 0-26,0 0-37,0 0-13,-26-32-9,26 32-12,0 0-8,0 0-11,1 11 0,15 7 11,7 3 1,12 0 10,3 0 2,5-1-5,5-5 5,-3-2-4,2-4 4,-6-2-4,-4 1-9,-6 0 7,-7 1-7,-3-2-2,-9 5 0,-3 3 4,-5 6-2,-4 7 5,-4 5-5,-20 6 9,-9 3-8,-5 2 1,-4-1 5,-2 1-7,1-3-9,3-4-19,2-4-9,6 0-9,-2-6-26,1-5-168</inkml:trace>
  <inkml:trace contextRef="#ctx0" brushRef="#br0" timeOffset="174432.9752">14734 7613 106,'0'0'155,"0"0"-38,0 0-29,0 0 2,0 0-24,0 0-25,0 0-26,-76-65 2,49 62 3,0 3-19,0 0-1,3 0 10,-4 0-7,1 11-3,0 7 0,2 5-3,1 3 3,9 1-2,2-2 2,8 0 0,5-6-2,0-1-4,8-3 6,10 0 0,1-3 1,1-3 0,2-3-1,6-6-2,7 0-12,7 0-17,4-15-25,0-4-19,-3-2-4,-12 0-6,-7 0 41,-10 4 42,-7 3 2,-4 2 17,-3 3 60,0 3 17,0 3 3,0 3-28,0 0-16,0 0-36,0 0-17,0 5-6,0 10 3,0 3 3,0-3-3,2 0 3,8-1-1,2-5 1,6-4 0,3-3 0,7-2-1,4 0-7,-1-10-3,2-10-7,-5-1-4,0-5 8,1 2 0,-4 2 10,-1 3 3,-4 4 1,-4 7 8,-1 5 13,0 3-11,-2 0-2,5 1 5,0 11-3,-5 1-5,-1 3-3,-3 2 5,-5-1-7,-4-1 2,0 0 1,0-2 4,0-2 1,0-5-8,-3-2 2,2-4 0,1-1 0,-2 0 7,2-8 5,0-13-14,0-7 0,3 0-17,11 1 7,-1 6 9,-2 9 1,-1 2 1,1 6 6,4 2-5,4 2-3,4 0 1,0 0 0,1 11-2,-3 2-2,-3 4 3,-2 1-4,-2 2 5,-1-1 0,-2 1 0,1-2-33,1-1-90,9-7-227</inkml:trace>
  <inkml:trace contextRef="#ctx0" brushRef="#br0" timeOffset="174965.9699">16005 7530 563,'0'0'108,"0"0"-62,0 0-1,0 0-27,0 0-2,0 0-6,-94-3-8,69 25 2,2 1-2,3 0 0,6 2 2,6-4-4,7-1-8,1-4 7,3-1-10,14-4 9,2-4 0,3-3-2,-1-4-1,2 0 2,-1-1 3,0-14 5,-2-3 0,-1-5-4,-1-4 7,1-4-8,1-9 7,-4-3-6,0-8-1,-2-6 5,-6-4-4,-7-1 2,-1 2-2,0 6 0,-9 6 22,-5 13 21,3 13-17,3 10 20,4 10 12,2 4-52,-4 35-7,-1 22-16,-1 22 13,4 4 3,4-5 0,0-11 4,18-12-4,4-12 0,4-10-4,-1-11 0,2-9-29,1-11-35,3-4-41,-1-7-221</inkml:trace>
  <inkml:trace contextRef="#ctx0" brushRef="#br0" timeOffset="175812.9767">17974 7007 428,'0'0'103,"0"0"-45,0 0-11,0 0-35,0 0-12,0 0 0,0 77 34,0-23-1,5 8 2,2 2-10,4 3 10,4-4-19,0-4-2,3-3-6,-3-7-3,-1-4-2,-3-1-3,-5-6-5,0-4 2,-5-4-44,1-6-31,4-6-60,0-4-148</inkml:trace>
  <inkml:trace contextRef="#ctx0" brushRef="#br0" timeOffset="176276.5428">18683 7189 542,'0'0'89,"0"0"-32,0 0-23,0 0-15,0 0-19,0 0-3,11 42 3,-4-9 16,-1 4-1,1-1-5,-2 0-1,-1-1-4,-2-3-5,2 0 0,0-3 0,-1-3-44,2-7-41,1-7-214</inkml:trace>
  <inkml:trace contextRef="#ctx0" brushRef="#br0" timeOffset="176575.9745">19046 7108 453,'0'0'61,"0"0"-61,0 0-3,0 0 3,0 0 72,27 109-4,-24-63-16,-3-1-23,0-3 7,0-2-31,0-6-2,1-4 0,2-5-6,0-3-6,1-6-49,4-6-82,1-9-171</inkml:trace>
  <inkml:trace contextRef="#ctx0" brushRef="#br0" timeOffset="176896.0793">19474 7081 327,'0'0'135,"0"0"-86,0 0 7,0 0 16,0 0-32,0 0-31,7 46-9,-1-4 26,-1 2 13,-1 2-27,1-4-9,-1-3 7,-1-4-10,0-2 0,0-6-1,0-4-21,2-2-37,2-2-78,2-7-133</inkml:trace>
  <inkml:trace contextRef="#ctx0" brushRef="#br0" timeOffset="177523.9757">20038 6980 527,'0'0'128,"0"0"-97,0 0-17,0 0-14,0 0-6,0 0 1,24-6 5,-3 6 3,1 9 0,-2 1 4,3 3 0,4-2-1,0 3 4,4-3-3,2-2-3,0-2-2,-2 0-2,-2-2 1,-7 3-1,-2-2 0,-6 0 0,-3 0-1,-1 0-1,-2 0 0,1 3 2,-2 1-2,2 3 2,-3 2 0,-3 2 1,-3 3 2,0 1-2,0 2 3,-8 1-3,-9 3 5,-6 2 7,-5 1-7,-1 1-5,-2 3 0,-3-2 2,3 0-3,-1-1 0,4-5-19,4-3-15,3-4-39,5-6-82,4-8-194</inkml:trace>
  <inkml:trace contextRef="#ctx0" brushRef="#br0" timeOffset="180316.9787">21586 7551 461,'0'0'164,"0"0"-127,0 0-20,0 0-7,0 0-10,0 0-3,0 0-8,-12 7-47,-4 1-139,2-7-128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47:58.6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8939 7065 28,'0'0'57,"0"0"-7,0 0 3,0 0 30,0 0-20,0 0 1,-9-8-14,9 8-15,0 0 7,0 0-28,0 0-12,0 0-2,0 0-15,0 6 11,-1 12-2,-1 6 12,1 4-2,-2 7-3,3 7 12,0 10 12,0 9-23,0 9 4,3 6 1,4 7-7,1 1 27,-1 4-7,2-1-3,-1-4 2,-1-1-7,2-3-10,-3-1-2,0-6 0,2-1 0,-2-6 0,-1-7 0,-2-2-5,-3-9 7,0-5-4,0-5-3,0-6-20,0-7-20,0-8-47,0-11-73,0-5-114</inkml:trace>
  <inkml:trace contextRef="#ctx0" brushRef="#br0" timeOffset="2689.6992">8963 7102 74,'0'0'88,"0"0"-34,0 0-10,0 0-15,0 0-23,0 0 0,0-1-6,0 1 0,5 0 6,2 0 10,3 0 7,4 0-1,2 0-19,1 0 22,7 0-24,-1 0-1,1 0 1,2 0 1,2 0-2,7 0 0,5 0 8,3 0-8,5 0 0,-3 0 0,1 0 0,-1 0-2,2 0 2,3 0 0,3-4 3,4-2-3,4-2 0,0-5 1,3 0 6,-1-2-7,0 3 0,-2-2-7,-3 4 12,-1 2-5,-8 2 2,3 5 0,-3-2-4,2 0 2,4 1 0,5-1-1,4 0 4,0-2-9,1 1 8,-4 1-2,-2-3 0,4 3-1,1-1 1,2-1 0,1 4-1,-3 1 1,-3 0 0,0 0 1,2-2 1,1-1-2,5-2 0,-2 2-7,2-2 20,-1 0-15,2 2 2,4 0 0,3 3 2,1-3-2,1 0 0,0-3 0,1 0-1,-1-2-5,-1 1 6,-4 1 0,-2 0 6,-3 0-6,-2 1 0,0-1 0,-1-1 6,-1 2-6,1 0 0,0 1 0,2 0 1,4-1 0,-4 0-1,3 4 0,-4-3 1,0-1-7,3-1 6,0-1 0,-3 2-2,-1 0 9,-3 1-7,-2 1 0,-1 3 7,-1 0-8,-1 0 1,1 0 0,-4 0 1,1 0-1,-2 0 0,6 0-1,4 0 11,0 0-10,2 0 0,-5-2 0,-4 2-4,1 0 10,0 0-6,3 0 0,0 0 1,2 0-1,0 0 0,-1 0 0,0 0-3,-1 0 3,0 0 0,0 0 0,-1 0 4,2 0-4,0 0 0,5 2 0,9-2-2,5 0 4,2 0-2,3 0 0,1 0 4,-3 0-7,5-2 3,-2-2 0,1-1 11,-2 2-9,-3-1 5,3 1 8,-3-1-15,4-3 2,2 3-2,4-2 0,1-2 5,-2 2 1,-1 0-2,0 2 5,-3-1-8,-2 3 2,-5-1-3,-2 2 1,-4 1 7,-3-1-8,1 1 0,-6 0 4,-1-2-3,-1 2 1,3-1-2,4 1 0,0-2-7,1-1 15,-1 2-13,-4-3 5,3 0 0,-3 0 0,5-1-1,-4 0 1,-2 1 1,-3 1-1,-4-1 0,-3 1-2,-4 1 5,-3-1-3,-3 0 0,-3 1 0,-1-1-1,-3 2 1,1-2 0,3 0 0,1-2 4,6 1-7,4-2 3,-3 0 0,2 0-2,-2 0 3,-4 0-1,4-1 0,-1 2 4,-2 0-9,2 1 5,-1-1 0,-5 2 2,1 0-2,-4 0 0,-1 2 0,1 1-3,0 0-1,-1 0-2,3 0 12,-2 0-5,1 0-1,1 0 0,-4 1-3,2 1 4,0 1-6,1-1 6,5 0-1,2-1 5,0-1-5,-1 2 0,-4-2-7,-2 0-1,-4 0 7,-2 0 1,-1 0 0,-2 0-6,-2 0 6,-4 0 0,-4 0-1,-4 0-2,-4 0-1,-6 0 4,-3 0-6,-1 0 4,0 0-8,-1 0 10,0 0-5,-1 0 2,-1 0-20,1 0 1,4 2 22,-1-2 3,0 0-3,-1 0 0,-4 0 1,1 0 2,0 0-3,-1 0 0,-1 0-1,1 0-5,1 0 8,0 0-2,1 0 4,-1 0-1,-3 0-3,0 0 1,0 1 2,0-1 33,0 2-6,0-2-11,0 0-16,0 0-3,0 0 0,0 1-8,0 4 8,0 0-2,0 5 4,0 2-2,0 3 1,0 4 5,-2 5-6,-1 7 16,1 2-8,0 8 13,2 5-16,0 5 7,0 7-11,6 4 11,0 0-11,0 2-1,-3-4 1,0-8 6,-3-2-5,0-5-2,0-1 0,0-6 0,-8-6 0,1-4-4,-3-4 11,2-3-6,0-3 0,4-3 4,-5 5-5,3 4-5,0-1 5,0 3 0,3-6 3,0-4-6,1-2 3,1 3 0,1 4 0,-3 2 9,3 5-9,-3 0 0,0-2 4,-1-2-4,-1 0 3,1-3-3,-2-1 0,4-4-31,2-2-5,0-8-118,0-6-76</inkml:trace>
  <inkml:trace contextRef="#ctx0" brushRef="#br0" timeOffset="5291.3424">8969 8690 18,'0'0'25,"0"0"-6,0 0 6,0 0-23,0 0 16,0 0 34,73-4-22,-56 4 11,3 0-10,3 0-30,-1 0 13,5 0-14,0 0 1,4 1-1,1 3 8,5 1-11,3 0 3,2-4 0,6-1 12,4 0-10,3 0 3,3 0 1,2 0-6,6-3 0,2-3 0,4-1 2,1-1 12,2 2-10,1-1 2,-3 0 7,1 1-13,1-1 3,4-1-3,5-1 6,5 0-8,2 0 5,0 0-3,-1 0 0,-1 0 3,4-1-3,1-1 1,-2-2 5,-4-1-6,-1 2 3,-7 0 3,-1 1-3,-1 4 2,4-1-5,4 2 6,7-3 3,1 0 8,6-3-15,3-1-2,4-1 5,1-1-5,-1 0 0,-5 3-2,-5-3 5,-3 3 2,0 0 2,2 1-5,3 2 4,3-2 3,1 1-9,2-4 0,1 1-4,5 1 3,-7 0 1,2 2 0,-6-1 2,-3 0 4,0 2-6,0 2 0,3 0-2,-2 2 2,-1-1 1,0-5 5,0 4-5,1 1 1,0-1-2,-3 5 0,-1-4 2,-1-2-5,-2 3 7,-2-3-4,4 4 0,-2 3 0,1-2 0,2 1-3,-3-2 7,3-2-4,0-2 0,-1 2 1,-2 0-1,-3-1 4,-3 1-4,0-2 0,-3 1-3,-1 1 3,1 1 0,2-1 1,4 2 1,2-4-1,2-1-1,-2 3 0,1-3 8,2 2-8,-5 1 0,-2-2 5,-2 3-11,-3 3 8,-1-3-2,-3 4 0,-2-3 6,-2 1-7,3 3 1,1-6 0,0 5 2,1-3 11,-2-4-13,1 2 0,4-5 3,2 1-2,0-1-1,-3 1 1,-1-1-2,2 1 1,-4-1 0,1-3-1,1 4 1,2-1 0,3 1 0,3 4 1,-4-2-4,-3 3 5,-8 1-2,-3 1 8,-2 3-5,-2 0 10,-6 0-13,-1 0 0,-3 0 0,-3 0 3,0 0-3,-7 0 0,1 2 7,-3 3-14,-1-1 7,-2 0 0,-4-1 0,-2 2 0,1 0 0,-6-1 0,0 3 0,-1 0 0,0-2 0,1 0 2,0-2-8,1 0 9,2 2-3,-1-4 0,-3 2 0,2 0-5,-3 0 5,3 0 0,-2 2-6,0-1 6,4 2 0,-3 2-1,3-2 6,1-2-9,-4 2 4,-3 0 0,-2 0 0,-5 0 0,-5-2 0,-2-2-1,-5 1-5,-1-3-7,0 0-17,1 0 10,-2 0 20,-2 0-23,0 0 20,-2 0-1,1 0-1,1 0-3,-3 0-79,0-3-103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33:24.6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8477 1475 170,'0'0'137,"0"0"-93,0 0 24,0 0 16,0 0-5,0 0-25,0 0-6,0 0-22,6-13-5,-6 8 6,0-2-13,0-2-8,-3 0-3,0-3 1,-5 0-8,-1-3 4,-4 0-8,-4-2 8,-6-1 0,-6-3-9,-5 0 6,-2 3 0,-1 4-30,-5 7 30,0 4 3,-1 3 0,4 0-14,2 0 1,7 10 8,0 7-1,2 4-11,7 5 17,2 5-5,4 7 1,7 7 3,5 4-5,3 3 5,0-1 2,11-3-6,16-4 5,10-5-1,12-3 0,11-3 1,4 1 0,5 0 1,2 2 2,-1 3-3,-4 5 0,-6 1 0,-15 1 1,-14 2-1,-12-5-4,-16-3-2,-3 1 4,-7-3 2,-19-4 1,-5-5 3,-6-6 2,-9-5-3,-2-9 1,-6-9-4,-1 0 0,0-8-2,4-10-5,-1-3-21,7 0 5,2 0-12,7 3-44,3 2-36,6 2-109</inkml:trace>
  <inkml:trace contextRef="#ctx0" brushRef="#br0" timeOffset="1169.9982">8695 2109 236,'0'0'0,"0"0"0,0 0 15,0 0 22,0 0 2,0 0 12,97-10-22,-73-5-10,1-2-11,-3-4-5,-1 0 2,-3-3-2,1 1-2,-7 4-1,-4-1 1,-1 5 2,-7 5-3,0 0 2,0 6 5,0 2 34,-4 2-20,-4 0-2,-2 6-7,-2 17-1,0 6 3,4 6 20,2 4-15,5-3-5,1 2 5,0-9-11,0-1 2,9-6-5,3-4-3,4-4-2,1-5 0,4-5 0,1-4 6,3 0-4,-2-12 2,5-11-4,-1-4-21,-2 0 1,-8 0 9,2 6 4,-8 4 7,-4 9 1,-3 1 5,-2 6 19,1 1-23,9 0 0,1 0-2,2 9 3,2 9 2,-5 3-2,-2 3 9,-1 2 3,-6-2-9,0-1 0,-3-4 3,0-4-4,0-4 3,0-7-8,0-2 0,0-2 11,0 0-4,0-11 9,0-13-16,0-8 0,0-4-3,18 2 0,0 2-5,3 5 6,-2 7 2,4 2-3,0 9 0,4 5 2,0 4-1,-3 0 4,0 10-2,-5 11 4,-4 5 4,0 1-5,-3 3 0,-2 0-2,-4-2 1,-3-1-2,2-5 0,-2-5-10,0-7-57,3-6-112,-2-4-148</inkml:trace>
  <inkml:trace contextRef="#ctx0" brushRef="#br0" timeOffset="1404.9845">8990 1777 643,'0'0'0,"0"0"-57,0 0-36,0 0 34,0 0-121</inkml:trace>
  <inkml:trace contextRef="#ctx0" brushRef="#br0" timeOffset="2285.9976">10009 1804 224,'0'0'46,"0"0"-30,0 0 4,-85 7 4,58 2-14,6 4 41,0 0-9,5 9-22,1 10 19,3 6 13,2 7-17,2 2-4,7-4-5,1-2 0,0-7-13,13-3-4,5-7-4,9-5-1,3-4-4,4-6 18,5-7-10,5-2 0,3 0 5,2-19-13,-1-3 2,-2-5-2,-3-6-23,-7 0-19,-9-4-19,-9 1 6,-11 2 28,-7 2 8,0 5 18,-4 6 1,-12 6 8,-4 6 31,-1 6 2,-4 3 27,5 4-36,-5 24-17,1 10-9,5 8 9,7 1-5,9-2 4,3-6-8,12-6-6,18-5 4,6-7-3,8-5-1,3-9 2,3-7-2,2 0-21,-2-2-37,0-11-119,-1 0-169</inkml:trace>
  <inkml:trace contextRef="#ctx0" brushRef="#br0" timeOffset="3000.0008">12403 1318 301,'0'0'159,"0"0"-119,0 0-38,0 0-2,0 82 56,-6-29 22,-2 4-33,-1 3-15,0 2-5,-3-2 16,3-3-17,0-4-14,0-6-2,3-5 3,0-3-10,0-1 1,1-5-2,-2-6 0,3-7-3,-1-9-29,4-6-29,1-5-27,0-8-86,0-21-150</inkml:trace>
  <inkml:trace contextRef="#ctx0" brushRef="#br0" timeOffset="3305.9979">12478 1340 203,'0'0'78,"0"0"19,0 0-17,0 0 9,0 0-32,0 0-36,26-71-21,-16 99 0,6 16 0,-2 14 49,4 8-8,-6 5-11,-1 0-8,2-4-8,-1-5 9,2-6-15,0-7-4,2-7-3,-2-7 0,-3-3 1,0-7-2,-5-4-2,-4-6-20,-2-7-49,0-5-151,0-3-120</inkml:trace>
  <inkml:trace contextRef="#ctx0" brushRef="#br0" timeOffset="3489.9998">12392 1816 430,'0'0'0,"0"0"-8,0 0 8,94-28-1,-59 25 1,1 1-58,-5 0-114</inkml:trace>
  <inkml:trace contextRef="#ctx0" brushRef="#br0" timeOffset="4349.0797">13136 1009 242,'0'0'72,"0"0"18,0 0-6,0 0-34,0 0-44,0 0-6,-9 43 0,9 7 23,0 11 5,0 8 6,0 4 0,0 4-24,0-2 14,0-2 12,0-6-11,5-3-8,0-3-13,1-5-2,-1 0 5,-2-5-7,-3 0 0,0 1-1,0-5-13,0-1-20,-6-9-11,1-7-69,2-7-94,3-12-104</inkml:trace>
  <inkml:trace contextRef="#ctx0" brushRef="#br0" timeOffset="6823.9961">13861 1375 123,'0'0'68,"0"0"-33,0 0 52,0 0-66,0 0 11,-92 4-3,77 8 11,-2 3 10,2 7-19,-1 6 2,-2 7 0,5 7-4,1 4-5,3 1 8,6-2-15,3-3-4,3-7-6,22-3 1,5-8-3,4-6-3,2-6-2,6-10 5,-2-2-5,5-7 9,-5-16-8,-1-6 10,-6-7-9,-8-5 3,-6-1 4,-6-1-8,-10 0 6,-3 1-7,0 1 2,-10 4-5,-7 3 3,-3 9-11,1 5-15,0 11-24,0 7-79,0 2-153</inkml:trace>
  <inkml:trace contextRef="#ctx0" brushRef="#br0" timeOffset="7325.077">14507 1410 349,'0'0'19,"0"0"10,0 0 59,-88-17-41,60 23-27,0 15-3,-1 6 4,5 8-2,5 7 2,4 4-2,6 4-1,9-2 9,0-4-17,15-7-7,15-8-3,4-8 0,2-7 0,3-8 1,-2-6 0,5 0 0,-2-9 3,3-13 8,-4-6-8,-3-5 2,-9-2 3,-11 1-7,-7-1 4,-9 3 3,0 1-6,-15 1 3,-7 1-6,1 3-3,0 5 0,2 5-28,4 7-53,1 4-113,1 5-175</inkml:trace>
  <inkml:trace contextRef="#ctx0" brushRef="#br0" timeOffset="7791.6511">14997 1420 295,'0'0'97,"0"0"-28,0 0 5,0 0 28,0 0-52,0 0-30,-63-8-16,39 40 0,0 9-2,3 7 13,0 2-6,8-1 10,4-2-3,9-6-12,0-7-3,10-7-1,11-9-1,6-6-1,3-7 2,3-5 0,4 0 1,5-20 3,1-6 1,-5-3-2,-10-2-2,-9 0-1,-10-2 0,-9-2-6,0 2-4,-4 1-13,-17 3 7,-2 6-7,-4 3-17,4 8-32,2 3-124,6 2-161</inkml:trace>
  <inkml:trace contextRef="#ctx0" brushRef="#br0" timeOffset="8346.6067">15253 1214 313,'0'0'119,"0"0"5,0 0-77,0 0-47,0 0-11,0 0 11,33 28 4,-9-7 7,4 3-1,5 2 4,1 0 0,2 1 13,0 0-11,-5-2-11,-5 1 1,-5-3-6,-5-2 0,-7-2 4,-2 0-4,-2-1 3,-2-2 0,-3-1-2,0 0 3,-3 0 0,-15 2-1,-9 2 3,-3 2-3,-7 5 3,-5 1-6,2 1 1,-1 3-1,0-3 0,8-1 0,2-4-1,10-2-29,6-3-65,7-5-100,8-3-141</inkml:trace>
  <inkml:trace contextRef="#ctx0" brushRef="#br0" timeOffset="8869.0769">16305 1501 359,'0'0'136,"0"0"-86,0 0-36,0 0-13,0 0 8,0 0 5,100-15 13,-51 4-5,-3 4-20,-7 3 1,-7 2-3,-10 2-30,-7 0-123,-9 0-219</inkml:trace>
  <inkml:trace contextRef="#ctx0" brushRef="#br0" timeOffset="9047.9982">16298 1735 414,'0'0'6,"0"0"0,0 0 37,98-5-25,-52-4-4,1 0-14,-3 1-19,-8 3-123,-9 0-110</inkml:trace>
  <inkml:trace contextRef="#ctx0" brushRef="#br0" timeOffset="10570.9976">18314 1569 81,'0'0'382,"0"0"-373,0 0-2,0 0 54,0 0-11,-42-80-19,23 68-3,-3 0-14,-2 1 4,1 6 3,-3 2-11,-1 3 3,-1 0-13,-4 0-1,3 10 1,-1 7 0,3 5 0,6 5-1,4 6-4,7 2 4,6 1 0,4 0 0,0-3 0,11-3-1,11-4-3,6-7 4,8-5 1,4-8 3,0-6-3,2 0 0,0-12-1,-6-10-15,-5-3 2,-7-3 10,-6-2 4,-5 3 1,-5 0 2,-2 5-1,-3 8 11,-2 7 10,-1 6 19,2 1-15,1 0-27,2 9-7,4 9 7,5 2 0,5-1 0,8-1-9,3-3-22,4-1-34,1-5-84,-4-5-66</inkml:trace>
  <inkml:trace contextRef="#ctx0" brushRef="#br0" timeOffset="11398.082">19164 974 407,'0'0'99,"0"0"-23,0 0-33,0 0-39,0 0 8,-19 94 19,18-43 6,1 5-2,0 7-15,-2 1 12,-2 5 2,0-7-16,1 0-1,0-3-9,-2-5-7,1-1-1,1-4 0,0-5-2,1-10-9,2-7-29,0-11-29,0-9-44,0-7-124,9 0-158</inkml:trace>
  <inkml:trace contextRef="#ctx0" brushRef="#br0" timeOffset="13762.0795">19905 1278 298,'0'0'78,"0"0"-45,0 0 27,0 0-5,0 0-28,-100-23-1,75 23 15,-2 7-11,-1 11 3,2 6-22,1 5 0,2 5 2,7 2-5,3 0-5,8-1-3,5-5-8,2-4 6,21-2-3,9-5 4,10-5 1,7-7 6,6-7 3,-1 0-2,-1-6-4,-4-13 8,-8-5-11,-5-5 0,-6-4 3,-7-3 5,-7 0-4,-8 0-4,-8 2-7,-3 6-1,-21 6-10,-5 4-7,-4 7 7,-2 6 4,2 5-49,4 0-70,3 2-72</inkml:trace>
  <inkml:trace contextRef="#ctx0" brushRef="#br0" timeOffset="14222.9951">20450 1255 394,'0'0'38,"0"0"-31,0 0 24,0 0 24,0 0-45,0 0-10,-91 22-3,74 16 3,1 2 9,5 4 10,4-4 3,7-2-9,0-5-9,9-9-3,12-6-2,4-5 2,2-8 3,1-3 6,1-2-1,-1 0 3,-1-15 4,-5-6-5,1-8 15,-3-3-18,-4-1 2,-3-4-8,-4 3-2,-9-1 0,0 4-4,-3 6-4,-18 7 2,0 7-18,-4 8-20,1 3-62,3 0-83,3 5-124</inkml:trace>
  <inkml:trace contextRef="#ctx0" brushRef="#br0" timeOffset="14695.9967">21000 1197 375,'0'0'140,"0"0"-110,0 0 34,0 0-9,0 0-15,0 0-18,-74-24-14,54 53-8,-1 8-1,3 7 1,0-1 4,8-2 5,3-3-2,7-4-7,0-5 0,5-3-1,14-7-3,3-4 4,5-7-2,4-7 4,5-1-2,3-4 13,-3-14-10,-8-3 8,-4-5-5,-8-1-2,-7-2 4,-6-2-8,-3-1-2,0 3-6,-18 1-11,-3 4 5,-3 4-10,-1 7-45,1 5-99,5 4-192</inkml:trace>
  <inkml:trace contextRef="#ctx0" brushRef="#br0" timeOffset="15288.9967">21366 1134 262,'0'0'119,"0"0"-47,0 0 20,0 0-15,0 0-35,0 0-29,-5-17-13,5 17-14,8 8 4,10 9 10,6 2 6,4 2 6,5 2-9,3-1 11,2-3 4,-1-2-3,-1 0-2,-3-3-9,-2-3 0,-2 3-2,-7-3-1,-7-1 0,-5-1-1,-7 0 0,-3 4-1,0-2 2,0 6 8,-14 4-3,-10 3 17,-4 3 2,-7 1-14,-4 3-4,-1 1-3,0-3-4,4 2 2,3-2-2,8-1-7,5-3-25,4-2-24,7-5-67,4-6-166</inkml:trace>
  <inkml:trace contextRef="#ctx0" brushRef="#br0" timeOffset="15754.9945">22362 1394 326,'0'0'115,"0"0"-40,0 0 23,0 0-43,0 0-54,0 0-1,17-7 0,4 5 1,9 1 8,4-2-2,9-2-2,6-2 2,10-2-6,5 0-1,-2-2-8,-5 5-83,-15 3-128,-17 0-146</inkml:trace>
  <inkml:trace contextRef="#ctx0" brushRef="#br0" timeOffset="15990.9888">22649 1228 470,'0'0'179,"0"0"-161,0 0-18,0 0-10,0 0 4,-39 84 6,30-48 5,1 1-1,1-1-4,6-1 0,1-2-1,0-5-30,1 0-101,11-8-57,0-4-77</inkml:trace>
  <inkml:trace contextRef="#ctx0" brushRef="#br0" timeOffset="17404.2458">24378 780 449,'0'0'128,"0"0"-63,0 0-1,0 0-36,0 0-28,0 0 0,0 136 4,0-57 16,0 4-2,0 3 10,0-2-1,1 1-4,-1-7-17,0-4-5,0-8 4,-1-8-5,-9-5 2,-4-6 2,-1-7-3,0-8-1,0-9 0,5-10-14,4-7-14,6-6-35,0 0-87,24-17-221</inkml:trace>
  <inkml:trace contextRef="#ctx0" brushRef="#br0" timeOffset="17834.9953">24806 1116 428,'0'0'48,"0"0"-48,0 0 0,0 0 42,-19 108-16,11-67 6,1-2 15,2-3-22,1-3-16,2-1-4,2-5-4,0-3 5,0-5-6,0-5-73,2-7-113,13-7-156</inkml:trace>
  <inkml:trace contextRef="#ctx0" brushRef="#br0" timeOffset="18119.0797">25103 1110 434,'0'0'194,"0"0"-157,0 0-37,0 0-5,0 0 3,0 0 2,6 90 15,-6-51-1,0-1-4,0-2-10,0-1 4,0-5-2,-1 0-2,-4-3 0,0-3-15,-1-3-37,3-5-96,3-5-63,0-5-66</inkml:trace>
  <inkml:trace contextRef="#ctx0" brushRef="#br0" timeOffset="18428.7267">25358 1116 447,'0'0'133,"0"0"-110,0 0-9,0 0 1,0 0-15,0 0 0,9 42 7,-8-3 29,-1 3-10,0 0-10,0-3 9,0 1-18,0-7-1,2-5-4,-2-2-2,1-6 3,1-4-3,1-3-11,2-5-19,-1-3-76,6-5-88,1 0-91</inkml:trace>
  <inkml:trace contextRef="#ctx0" brushRef="#br0" timeOffset="18985.9924">25752 976 589,'0'0'76,"0"0"-67,0 0 5,0 0 23,0 0-28,0 0-9,-12-6-20,20 25 16,8 5 0,6 2 4,7 0 3,4-2 3,5-2-4,2-1 5,1 0-7,-2-1 6,-4-2-6,-5 0 0,-6-1 3,-3-2-3,-3-1-1,-6-3 1,-3 1 0,-3-3 0,-2 2 0,-4-1 0,0 2 7,0 4 2,-18 3 12,-11 4 3,-10-1-14,-10 4 5,-2 0-15,-5 0 0,4 2 1,2-1-1,3-2-26,5 1-28,2-2-26,5-2-99,3-3-128</inkml:trace>
  <inkml:trace contextRef="#ctx0" brushRef="#br0" timeOffset="21821.0778">11796 3422 334,'0'0'146,"0"0"-132,0 0 52,0 0-20,0 0-27,-39-78 0,26 64 8,0-1-9,-5 2 2,3 0-7,-4 3 1,-4 3-9,2 5 1,-1 0-4,-3 2-2,3 0 0,0 9-2,0 11 1,0 6 0,2 3 1,2 5 0,8 0 0,4 3-5,4-4 3,2-1 1,0-2-3,8-4 3,7-2-1,4-3 2,2-4 1,-2-6-1,4-7 0,0-4-1,3 0 3,1-9-5,0-10-2,1-3-13,-4 0-13,-3-4 16,-6 1 1,-4-3 14,-3 2 0,-5 3 2,-3 6-1,0 5-1,0 8 7,0 2 14,0 2-11,0 0-10,0 16 0,0 10-1,0 5 0,0-2 1,3 2 1,11-6-1,6-1 1,3-4 1,0-5 1,2-7-1,1-7-2,4-1 0,2-5 0,-1-16 0,0-3-7,-2-2-16,-4-2 2,-3 0 6,-2 2 11,-4 3 4,-4 7 3,1 3-2,-2 8 1,4 5 5,3 0-5,2 3 5,-1 15-7,-3 3 0,-6 2 2,-1 1-2,-6-3 5,-3-2 5,0-2-10,0-5 12,0-3-6,0-5-3,0-2 0,0-2-2,0 0 1,0 0 4,0-18-6,0-7-9,5-4-12,7-3 4,4 4-3,-1 2 18,0 5 2,-5 7 0,1 5 10,1 3 10,1 5-20,3 1-1,1 0 0,4 13-1,-2 5 2,-2 3 0,-1 4 0,-4-1 3,-1-2 0,-3 2-3,0-3-4,-1-1-85,5-8-130,-1-6-111</inkml:trace>
  <inkml:trace contextRef="#ctx0" brushRef="#br0" timeOffset="22369.9962">12883 3360 162,'0'0'106,"0"0"2,0 0-42,0 0 3,0 0 0,-86-16-28,64 38-27,1 8 17,-4 5-4,4 1-10,2-3 0,5-3-6,5-3-10,8-4-1,1-7-3,0-2-4,14-5 0,3-5 3,5-4 3,2 0-12,-3 0 9,3-11 4,-5-5-11,-5-2 11,-1-3 3,-2-3-1,-5-8 3,0-5-2,1-8-2,-3-14 12,3-2-13,-3-7 0,-2 2 7,-2 4 7,0 6 6,0 5 15,-5 12 3,-1 12 13,1 12-4,2 10-6,3 5-38,0 16-3,0 28-18,5 17 17,4 11 1,2 1 1,3 1-1,3-4 0,1-12-1,2-7-43,3-13-34,2-11-26,2-9-145</inkml:trace>
  <inkml:trace contextRef="#ctx0" brushRef="#br0" timeOffset="23096.9467">12397 4156 371,'0'0'164,"0"0"-75,0 0-33,0 0-39,0 0-8,-28 113 12,13-54 4,2 7-1,0 5-6,2 1 12,3-4-21,1-8-3,4-7-6,2-5 0,-2-7 4,3-5-4,-2-9-6,1-8-19,1-6-15,0-9-20,0-4-97,13-4-51,4-25 50</inkml:trace>
  <inkml:trace contextRef="#ctx0" brushRef="#br0" timeOffset="23390.0814">12442 4151 223,'0'0'124,"0"0"-34,0 0-9,0 0-20,0 0-25,0 0-36,21 0 0,-4 41 2,5 12 45,0 8-19,-2 1-6,5 6-3,-4 0 9,-4-5-10,-1-7-3,-6-8-13,1-7-1,-7-6 3,1-6-1,-4-1-3,-1-6 0,0-5-26,0-6-30,-3-11-137,-10 0-173</inkml:trace>
  <inkml:trace contextRef="#ctx0" brushRef="#br0" timeOffset="23565.9013">12384 4584 453,'0'0'65,"0"0"-58,0 0-7,88-3 0,-53 3-19,0-2-67,0-1-115</inkml:trace>
  <inkml:trace contextRef="#ctx0" brushRef="#br0" timeOffset="24131.9942">13187 4018 328,'0'0'164,"0"0"-84,0 0-79,0 0 6,0 0 13,16 126 28,-11-64-15,-1 6 5,1 3-2,-4 2-11,2 3-4,-3-1 4,0-5-7,0-5-3,-1-3-5,-5-3-10,3-5 2,1-3-2,2-6 0,0-4-8,0-8-27,3-9-9,8-8-30,3-11-117,2-5-175</inkml:trace>
  <inkml:trace contextRef="#ctx0" brushRef="#br0" timeOffset="24546.9951">13708 4242 620,'0'0'81,"0"0"-74,0 0-7,0 0-1,0 0 1,19 87 1,-15-43 7,-1 1 5,-3 2-5,3-5-1,-1-3-7,1-3 2,0-4-1,-3-5-1,7-6-30,-2-7-67,1-9-160</inkml:trace>
  <inkml:trace contextRef="#ctx0" brushRef="#br0" timeOffset="24846.9963">13990 4229 345,'0'0'258,"0"0"-258,0 0-17,0 0 17,23 77 10,-20-40 10,-1 4 0,-2 4 0,0 2-6,0-2-11,0-3 3,0-8-5,0-4 0,0-5-2,0-6-15,0-5-59,0-5-64,4-8-80</inkml:trace>
  <inkml:trace contextRef="#ctx0" brushRef="#br0" timeOffset="25155.0762">14227 4290 448,'0'0'208,"0"0"-208,0 0 0,0 0 0,0 0 2,0 0 24,22 94-7,-18-57 10,-2 3-15,1 1-7,-3-3-6,0 0 0,0-3 6,0-4-7,-3-1 0,-2-6-2,1-2-18,4-5-17,0-3-60,0-5-106,1-9-149</inkml:trace>
  <inkml:trace contextRef="#ctx0" brushRef="#br0" timeOffset="25781.2734">14819 4123 347,'0'0'151,"0"0"-40,0 0-38,0 0-32,0 0-41,0 0-5,-3-2-6,19 19 11,5 3 8,6 1 1,3 0 0,3-2 7,3-1-11,1 0-2,-1-1 11,0 0-10,-4 0-1,0-1-3,-7 2 2,-3 0-2,-5 0 0,-6 2 0,-6-2-1,-5 1 5,0 1-4,-4 4 1,-14 0 3,-6 1 2,-3 3-5,-1-1 0,-2 1 6,-3 4-6,-3 4-1,-3 0-1,-3 1-1,0-1-24,3-4-20,6-3-52,8-6-124,12-9-150</inkml:trace>
  <inkml:trace contextRef="#ctx0" brushRef="#br0" timeOffset="26274.0785">16393 4283 375,'0'0'214,"0"0"-174,0 0-19,0 0 11,0 0-32,0 0 14,81-12-6,-44 7-2,2-1 3,1 1-9,-7 5-2,-5 0-27,-8 0-99,-10 7-139</inkml:trace>
  <inkml:trace contextRef="#ctx0" brushRef="#br0" timeOffset="26454.9936">16469 4461 299,'0'0'97,"0"0"-96,0 0-2,0 0 1,96 1-6,-64-5 0,0-3-21,-1 3 1,-3 1-73,-5 1-114</inkml:trace>
  <inkml:trace contextRef="#ctx0" brushRef="#br0" timeOffset="38180.9963">23888 1239 236,'0'0'121,"0"0"-71,0 0 12,0 0 5,0 0-10,0 0-25,-4-32-16,-5 28 10,0 1-8,-6 2-11,-6 1 5,-9 0-9,-7 15-3,-9 9-3,1 7 3,1 5 3,6 5 0,7 1-3,9-1 5,9-3-5,10-6-1,3-3 1,9-5-14,21-4 11,9-5 1,10-6 2,8-4 8,1-5-1,-1 0-7,-2 0 0,-4-13-32,-11 3-138,-11-2-99</inkml:trace>
  <inkml:trace contextRef="#ctx0" brushRef="#br0" timeOffset="88864.3065">18131 3855 126,'0'0'88,"0"0"18,0 0 0,0 0-8,0 0-25,0 0-24,0 0-18,0 0-4,0 0-9,0 0-9,0 0-9,0 3-15,0 21 0,0 13 15,0 8 7,0 6-3,0 1-4,-3 0 4,0-4-2,-1-7-1,4-5 2,0-2-3,0-2 1,0 1 1,0-2-2,1 4 1,2-2-1,-3 1 0,0-6 0,0-7-3,0-6 6,0-8-6,0-3-2,0-3 5,0-1 1,0 0 10,0-10-11,3-13-7,5-4 1,2-4 4,5 0 1,1 3-3,2 2 0,2 8 2,-2 5 2,-2 5-1,0 3 1,2 5-4,5 0 0,4 0 1,6 8 1,-1 8-1,-2 6 1,-3 0-3,-9 2 5,-6 2 0,-5-4 4,-4 0 7,-3-5-2,0 0-7,-16-1 25,-14 1 1,-9 3-22,-7-4-1,0-2-5,0-5-18,4-8-20,7-1-48,5-5-96,7-16-53</inkml:trace>
  <inkml:trace contextRef="#ctx0" brushRef="#br0" timeOffset="89470.9874">18913 3824 351,'0'0'144,"0"0"-58,0 0-28,0 0-13,0 0-36,0 0-9,0 43-15,0 4 15,0 13 24,-5 8-4,-5 1-5,-2-1 23,3-2-19,1-4 0,1-3-12,3-1-6,2-2 3,1-2-4,-1-4 0,1-2 0,-1-4-34,-2-4-36,1-8-83,-2-9-182</inkml:trace>
  <inkml:trace contextRef="#ctx0" brushRef="#br0" timeOffset="90055.9888">19291 4131 254,'0'0'97,"0"0"-70,0 0 8,0 0 17,0 0-11,0 0-22,-35-10-19,22 33-4,-4 10 4,-1 6 18,-1 5 19,5 2-4,3-5-5,6-1-5,5-6-21,0-4-2,11-4-2,9-6 2,3-9 4,0-3 16,2-8-9,3 0 2,3-8-2,2-17 7,-4-7 2,-4-5-14,-8-4 2,-7 2-6,-7 1 3,-3 4-2,0-1-3,-2 6-10,-10 7 0,-1 4-13,-1 7-27,0 8-50,-5 3-101,2 0-112</inkml:trace>
  <inkml:trace contextRef="#ctx0" brushRef="#br0" timeOffset="90551.9858">19784 4114 323,'0'0'71,"0"0"-36,0 0 38,0 0 6,0 0-47,0 0-32,-77 30-3,53 3 1,0 6 2,6 2-7,5 0 6,8-2-4,5-3 5,0-4-5,12-7 2,7-5-4,4-5 6,0-8 1,0-3 7,1-4 9,-2 0 9,-3-13 17,-2-6-11,-1-4-9,-2-7 0,-2-3-11,0-3 2,-5 0-10,-2 1-2,-5 2-2,0 5-5,0 5-10,-2 5-2,-7 7-29,-1 8-23,-4 3-78,2 0-150</inkml:trace>
  <inkml:trace contextRef="#ctx0" brushRef="#br0" timeOffset="91027.9878">20266 4146 404,'0'0'26,"0"0"-20,0 0 31,0 0 39,-89-15-48,66 27-13,1 12-12,1 6-3,2 9 7,5 1 9,6 3 0,5-2-7,3-4-9,0-3 1,10-4-2,6-7-1,5-6-1,3-5 6,3-9 0,2-3-2,4 0 23,2-12-18,-4-9-6,-4-6-10,-5-5 10,-5-1-17,-7-2-23,-3-1 9,-7 2-60,0 1 40,0 4-31,-7 3 9,-5 5-32,0 5-57</inkml:trace>
  <inkml:trace contextRef="#ctx0" brushRef="#br0" timeOffset="91601.9857">20586 4071 176,'0'0'175,"0"0"-99,0 0-8,0 0-24,0 0-44,0 0-23,17 7 23,7 8 4,6-1 2,3 2 4,1 1-2,2 1-5,-2-3-2,-1 0 7,2-2 9,-3-2-17,2 0 6,-4-2 0,-6-1-5,-6 2-1,-6-2-5,-6 3 5,-2 1 7,-4 2 12,0 4 20,-13 3 10,-11 1-6,-7 6-16,-6 3-11,-4 4-11,-3 1-2,2-1-3,1-1-3,4-4-33,2 1-30,5-5-92,5-1-69</inkml:trace>
  <inkml:trace contextRef="#ctx0" brushRef="#br0" timeOffset="92327.9894">21859 4355 237,'0'0'52,"0"0"-15,0 0 0,0 0-32,0 0 11,0 0 47,60 0-4,-27 0-27,3 0-10,9 0-1,5 0-5,7-3-9,3-6-1,1 1-6,-2 0-22,-6-2-52,-10 3-76,-13-2-96</inkml:trace>
  <inkml:trace contextRef="#ctx0" brushRef="#br0" timeOffset="92569.9846">22273 4169 206,'0'0'139,"0"0"-39,0 0-73,0 0-23,0 0 52,0 0 0,-58 91-31,53-62-1,2-1-16,3 2-8,0 1-1,0 0-1,5 1 2,8-5-54,2-3-81,3-9-87</inkml:trace>
  <inkml:trace contextRef="#ctx0" brushRef="#br0" timeOffset="93497.9862">23478 4320 288,'0'0'115,"0"0"17,0 0-19,0 0-44,0 0-22,0 0-8,-37-62-12,25 52-3,-3 2-12,0 2-3,-4 5-9,-3 1-2,-6 0-2,0 0-19,3 9 14,3 6 5,2 4-9,5 4 6,3 3-2,3 1 3,6 3 2,3-3-5,0 2 1,12-6-1,3-2-1,6-6 10,0-7-5,6-3 2,3-5 2,3 0-4,1-13 5,1-12 0,0-7 1,-4-9 3,-4-3 1,-6-1-4,-5-3 7,-4-2-7,-4-3 3,-2 1-1,-3-1-2,-3 3 7,0 8-8,0 6 8,0 12 14,0 10-2,-2 8 1,1 6-16,1 0-5,-4 26-6,-3 21-7,0 13 12,-2 9 2,1-1-1,6-4 1,2-4-1,0-7-12,17-3 11,12-6-4,5-8-22,5-8-16,5-7-32,0-10-144,-5-8-127</inkml:trace>
  <inkml:trace contextRef="#ctx0" brushRef="#br0" timeOffset="94426.987">24263 3783 239,'0'0'112,"0"0"-39,0 0 4,0 0 1,0 0-23,0 0-55,-9-9-2,5 33-10,1 15 12,-2 14 15,-1 9 8,3 5-11,2 1 11,1 0-5,0-4 7,0-5 7,6-5-16,4-1-14,0-5 3,-2-4-5,-5-2 3,-1-7-3,-2-4-27,0-5-32,0-6-75,0-12-147</inkml:trace>
  <inkml:trace contextRef="#ctx0" brushRef="#br0" timeOffset="94812.9877">24714 4043 321,'0'0'142,"0"0"-122,0 0-20,0 0 0,0 0 20,0 0 4,0 95-7,0-64 1,0-2 0,0 0-9,2-2-8,6-3 3,-2-1-4,2 0-26,-2-5-77,1-5-61,0-7-113</inkml:trace>
  <inkml:trace contextRef="#ctx0" brushRef="#br0" timeOffset="95078.6217">25034 4015 156,'0'0'221,"0"0"-197,0 0-17,0 0-7,0 0 15,0 0-15,3 59 29,-3-26 1,0 1-3,-1 1 5,-1-5-24,2-2-8,0-4 0,0-1-1,0-3-62,2-5-65,2-6-132</inkml:trace>
  <inkml:trace contextRef="#ctx0" brushRef="#br0" timeOffset="95360.9399">25316 3986 187,'0'0'120,"0"0"-118,0 0 0,0 0-2,0 0 20,-3 112 6,-3-73 34,0-3-3,-1-4-29,6-5-17,-1-5-6,2-1-3,0-4-2,0-2-8,0-3-83,2-6-53,2-3-74</inkml:trace>
  <inkml:trace contextRef="#ctx0" brushRef="#br0" timeOffset="96012.9871">25609 3935 375,'0'0'73,"0"0"-73,0 0 0,0 0 2,0 0-2,0 0-7,13 0 7,5 5 10,2 2 4,6 2-1,6 3 3,2 3-3,3 2-1,2 0-2,-3-2-3,-2-1 11,-6-2-9,-1 1-1,-4-5-2,-4 2-4,0-1 9,-6-4-11,-4 3-3,-2-2 3,-6 2 4,1-1-3,-2 4 7,0 2-2,-2 3 13,-14 2 10,-8 1-15,-1 4 0,-8 0-13,-1 3 4,-4 3-2,1 1-2,-3 1 0,0 3-1,2-3-1,4-2-29,6-4-107,7-5-44,7-7-91</inkml:trace>
  <inkml:trace contextRef="#ctx0" brushRef="#br0" timeOffset="118614.9869">5293 5950 311,'0'0'203,"0"0"-154,0 0-19,0 0 8,0 0-3,0 0-21,0 0-12,0 0-2,3 10-24,0 17 24,0 15 14,3 13-7,-3 12 6,0 5-2,-3-3-2,0-6 9,1-8-15,4-8 0,4-4-3,0-7-2,6-2-26,-5-5-32,2-5-116,-3-7-52</inkml:trace>
  <inkml:trace contextRef="#ctx0" brushRef="#br0" timeOffset="119094.9843">5411 6304 109,'0'0'195,"0"0"-193,0 0-2,0 0 0,82-3 6,-61 3 3,1 0 3,2 0 15,-1 0-10,0 0 2,3-3-7,-1-6-10,-1-4-2,0-7 9,-2-4-6,-7-2-1,-3-3-2,-6-1 2,-6 1 2,0 0 16,0 3 6,0 3 33,-8 1-13,2 7 4,-1 4 0,3 7-9,2 3-6,1 1-19,1 3-16,0 27-34,0 16 34,0 16 0,1 3 16,2-2-4,2-7 5,3-10-12,3-5-5,4-8-1,0-4 0,4-5-6,4-3-36,-1-8-39,2-8-211</inkml:trace>
  <inkml:trace contextRef="#ctx0" brushRef="#br0" timeOffset="120116.9847">6151 6384 200,'0'0'87,"0"0"-85,0 0 3,0 0 18,0 0 39,0 0-8,76 44 0,-52-43-9,1-1-1,-1 0-18,-3 0-13,0 0-7,-2-12 1,1-3-5,-1-6 2,5-5-4,-6-1-53,-2-3-45,-8 3-25,-8 1 11,0 7 44,0 6 51,-15 3 17,1 7 74,2 3-6,-1 0 14,1 3-27,-1 17-38,4 7-10,1 6 6,5 2 28,3-2 18,0-5-24,3-3-12,11-6-7,2-6-13,4-2 6,-1-5-9,2-6 4,0 0-3,4-3 2,2-16 14,1-7-17,-4 0-30,1-1 2,-7 2-1,-1 0 9,-5 4-2,-2 2 12,-1 5 10,0 4 3,-3 6 13,4 4 4,1 0-20,4 0 0,3 13 9,-2 5 1,-4 1-2,-3 3 7,-3 0-1,-4 1 13,-2-2-18,0-3 2,0-3 5,0-5-11,0-3-1,-2-4-3,2-2-1,0-1 6,-1 0 3,1-11 4,0-8-13,0-8-8,0-3 0,17 0-2,4 0-1,0 3-4,0 7 13,-2 5 1,-5 9-1,-2 4-3,1 2 2,-2 0-9,3 12 12,-3 4 8,3 0-6,-3 2 4,-2-1-3,-1 1-2,-1-3 3,-1 1-3,-4-2-1,1-4-3,-2 1-86,2-7-90,3-2-114</inkml:trace>
  <inkml:trace contextRef="#ctx0" brushRef="#br0" timeOffset="120758.9864">7325 6185 237,'0'0'102,"0"0"-77,0 0 7,0 0 28,0 0-3,0 0-23,-73-24-5,61 29-8,-3 11-5,2 7-7,1 3-9,4 2 0,1 2 6,7 0 1,0-1 1,0-5 4,13-3-8,4-4 2,5-4-1,5-4-4,3-6 7,1-3-7,3 0 1,-1-4 10,-3-10-12,0 1 5,-2-1-5,0-3 0,2-1 3,-3-3-3,-6-1-13,-6 1-35,-9-2 2,-6 2 23,0 3 19,0 3 4,0 3 12,-6 6 21,0 3 17,-4 3-9,2 0-13,-4 7-18,0 16-10,2 6 0,2 3 4,5 0 2,3-5-4,0-2 5,2-6 4,10-2-6,4-6-4,2-1-1,3-6 1,4-4-1,-2 0-49,2 0-75,-4-3-199</inkml:trace>
  <inkml:trace contextRef="#ctx0" brushRef="#br0" timeOffset="121011.3631">7974 6371 486,'0'0'157,"0"0"-157,0 0-8,0 0 5,0 0 3,0 0 0,-8 70 7,-6-45-4,-1 0-3,-6 0-25,-4 3-158,-4-2-181</inkml:trace>
  <inkml:trace contextRef="#ctx0" brushRef="#br0" timeOffset="125643.7489">8975 6404 323,'0'0'153,"0"0"-153,0 0 0,0 0 2,0 0 39,0 0-1,0 0-17,15 40-2,-6-35 3,3-4 4,1 1-16,1-2 2,7 0-11,1-2 3,3-12-4,2-2 5,-1-4-6,-1-4 1,-1-2-2,-3-5 2,-5-4 0,-3-1 1,-2-1-3,-3-1-6,-2-1 6,-1 2-3,-2-1 3,-3 2 1,0 3-1,0 4 1,0 3 1,-8 7 9,2 0-3,-2 6 6,2 3-6,1 5 11,1 5-4,3 0 1,-1 0-1,2 0-15,0 21-6,0 17-3,0 13 9,0 5-2,0 1 2,6-4 0,6-5 0,6-7-1,1-7-2,8-5 3,3-7 0,6-4-1,1-7 1,0-5 0,1-6-1,-1 0 2,0-2-3,1-11-1,-3-5-4,0-3-7,-3-6-6,-2-7-13,-3-3-7,-4-4-32,-4-2 7,-7-1 8,-2 0 47,-7 2 8,-3 2 2,0 5 7,0 3-1,-10 8 20,1 6 25,0 6-36,4 6 59,1 6-45,0 0 23,1 14-52,-3 23-5,1 15 5,-1 12 5,2-1-1,4-1 8,0-7-2,0-9-7,0-7 3,3-11-3,3-5-2,-2-5 1,1-7-2,-2-5-1,-2-5 1,-1-1 0,2 0-3,2-10-11,2-14 8,3-5-16,2-3 6,2 4 9,-3 4 4,2 3 1,-3 7 0,2 3-2,3 4 2,2 4 0,1 3 0,0 0-4,2 3 3,0 11 0,3-1 3,0 2 1,0 0 1,-2-3 2,-1-1-4,-1 0 1,-5-4-1,-2-1 1,1-2 2,-2 0-3,-1-4 0,0 0 6,0 0-4,3-14 4,-2-8-2,-1-4-4,-4 0 0,-2 1-2,-3 4 1,0 6 1,0 5 4,-2 6 26,-4 4 3,-3 0-17,-1 14-16,1 9-3,3 5-2,6-1 5,0-3-5,6-2 2,13-5 3,1-5-3,1-6 1,2-5 2,3-1-9,-2 0-14,0 0-71,-5-4-154</inkml:trace>
  <inkml:trace contextRef="#ctx0" brushRef="#br0" timeOffset="126271.303">9042 6197 242,'0'0'103,"0"0"-42,0 0-24,0 0-8,0 0-22,0 0-4,0 0 4,45-6-5,-9 3 22,13-3-15,15-1-4,11-5 11,11-5-15,8-4-2,2 0 0,-4 3-62,-14 4-103,-22 7-145</inkml:trace>
  <inkml:trace contextRef="#ctx0" brushRef="#br0" timeOffset="127738.9827">11810 5711 260,'0'0'91,"0"0"-25,0 0 46,0 0-65,0 0-13,0 0-34,-9 31 0,9 10 6,0 6 6,0 0-1,0 1-2,0-3 3,0-2 6,0-3-4,0-6-9,0-2-3,0-2 1,0-2-3,0-5 0,0 0-17,0-4-32,0-2-41,0-5-69,9-3-30,4-6-9</inkml:trace>
  <inkml:trace contextRef="#ctx0" brushRef="#br0" timeOffset="128609.981">12159 6139 394,'0'0'35,"0"0"-27,0 0-3,0 0 14,0 0 6,0 0 0,79-44-16,-55 24-5,0-2 3,-4-1-4,-4 2 2,-3 3-3,-6 0 1,-2 3 0,-2 2-3,-2 2 0,1 6 2,-1 1 3,-1 3-5,2 1 0,-1 0-5,1 0-18,7 0-5,1 7 28,2 4 5,4-1 6,0 2-4,-2 0 4,-2 2-3,-7 1-2,2 4-6,-7 2 0,0 3 8,-1 4-1,-14-3-7,-3-2-2,3-5-43,1-6 14,1-6 31,4-2 6,0-1 18,2-1-5,2-1 1,4-1 5,1 0-1,0 0-14,0 0-10,18 0 0,6-10 18,10-8 8,5-3-10,-2-3-8,-1 1-7,-5 0 1,-2-1 1,-6 2 0,-2-2-1,-4-4 0,-3-3-1,-3-5 0,-2-5 0,-4-4 6,-1-4-5,-4 0 0,0 6 0,0 2-2,-4 11 30,-4 8-3,5 9 0,0 7 7,0 6-3,3 0-29,0 14-2,0 26-12,0 19 12,0 13 6,0 1 0,9-7 15,4-13-20,5-10 0,5-8-1,2-7 1,3-8-1,4-7 0,5-8-11,5-5-14,5-5-17,3-16-30,1-2-121,-13-4-247</inkml:trace>
  <inkml:trace contextRef="#ctx0" brushRef="#br0" timeOffset="128886.0778">12460 5929 496,'0'0'22,"0"0"-4,0 0 45,102-10 9,-57 2-31,10-6-7,6-3-13,3-7-9,3-2-11,0 2-1,-8 4-1,-9 8-47,-15 8-74,-16 4-185</inkml:trace>
  <inkml:trace contextRef="#ctx0" brushRef="#br0" timeOffset="130281.5151">14079 5832 188,'0'0'70,"0"0"38,0 0-20,0 0-22,0 0-7,0 0-25,-43-56 12,26 56-26,1 0-17,-2 0 0,-1 0 0,2 14 4,-2 5-6,2 7-1,0 5 0,3 2-1,2-3 1,8-1-1,4-6 1,0-5-6,4-2 5,14-4 1,3-3 0,0-5 1,7-4 4,2 0-4,0-11 7,0-10-8,-2-6-27,-3-1-19,-5 0 2,-8 5 19,-6 4 24,-5 5 1,-1 7 11,0-1 34,0 4 4,0 2-34,0 2 1,0 0-10,0 3-6,0 11-7,0 4 5,0-2 0,0-2 2,8 0-1,0-6 1,2-1 0,0-3 1,3-2-1,1-2 2,4 0 0,0 0-2,1 0-20,0-8 10,1-4-11,-1-2 2,3-3 5,-3 3 11,-2 2-4,-2 3 7,-1 5 4,-1 4 1,0 0-3,0 7 0,-3 6 8,0 4 4,-2-1-8,-4 0 1,1-1-4,-5-4 2,0 2 6,0-6-9,0-3 1,0 0 1,0-4-2,0 0 5,0 0 1,1-14 7,4-7-15,5-3-7,-1-1-2,3 2 3,3 3 5,2-1-1,0 6 2,3 3 0,-2 3 9,2 6-7,3 3-1,-1 0-1,1 1 0,-3 8 0,-1 3 0,-2 2-2,-3 0 1,2 4 1,-4-2 0,0-1 0,-1 2-28,-1-7-136,2-2-168</inkml:trace>
  <inkml:trace contextRef="#ctx0" brushRef="#br0" timeOffset="130904.3574">15186 5786 141,'0'0'267,"0"0"-216,0 0 59,0 0-23,0 0-47,0 0-12,-86-25-15,70 25-9,2 12 3,0 9-6,1 4 0,2 4-2,4 0 2,2-4-1,5 0 0,0-6-3,0-2 2,0-4 1,11-4-1,1-3-4,4-3 5,3-3 1,0 0 2,1 0-2,1-10-1,-4-4 0,0-3 0,-1-5 0,-2-5-5,-2-5 4,-1-5 1,-2-5 0,-5-7 2,-2 0 2,-2-1-2,0 3 3,0 7 7,-5 5 16,-2 11 9,2 9 14,2 7-9,2 8-2,1 0-40,0 15-4,0 24-14,0 23 15,0 12 4,0 0-1,0-5 10,6-13-10,7-13 1,4-9-2,2-10-2,5-13-2,4-7-39,3-4-44,2-10-40,-1-15-432</inkml:trace>
  <inkml:trace contextRef="#ctx0" brushRef="#br0" timeOffset="139363.9832">17145 5701 249,'0'0'81,"0"0"-3,0 0-4,0 0-22,0 0-31,0 0-3,0 0 1,-27 0-4,15 7 15,0 9-16,-3 6-7,-3 1-2,2 1-2,6-2-2,5 0-1,4 1-2,1-2 2,0-1-3,7-4 3,11-2 1,3-3 1,7-7 3,5-4-1,4 0 0,1-1 14,-1-13-18,-6 0 6,-2-1-6,-7 0 4,-7 0 4,-5 0-6,-7 0-1,-3-1 3,0-4-4,-5 0 0,-9-2-2,-1-2 1,-3-2-3,-1-1 2,1-1 2,-2 0 3,1 0-3,3 1 0,-2 1 0,6 3 2,4 4 0,4 1 5,4 1-3,0 4-4,0 1 0,10-1-3,9 5 2,3 2 1,3 6-1,3 0-6,-1 10-1,0 12 4,-7 5-1,-4-2 0,-7 0 5,-6 3-4,-3 0 4,0 3 1,-5 0-1,-8-1-26,1-2-65,4-5-58,5-10-108</inkml:trace>
  <inkml:trace contextRef="#ctx0" brushRef="#br0" timeOffset="139785.0448">17624 5430 436,'0'0'90,"0"0"4,0 0-22,0 0-34,0 0-31,0 0-7,-8 37-3,5 7 1,0 7 4,0 6 1,0 4 9,3-3 7,0-5 7,0-7-12,0-8-11,5-5 3,7-7-6,4-5 0,2-5 0,3-5 1,4-8-2,4-3 0,3-3-18,1-15-15,0-6-49,-8-2-112,-12 1-93</inkml:trace>
  <inkml:trace contextRef="#ctx0" brushRef="#br0" timeOffset="140018.9796">17536 5726 305,'0'0'60,"0"0"-34,0 0 11,0 0 37,0 0-15,0 0-26,43-44-3,-19 37-17,3-1-8,3 2 1,4 2-6,-3 0-12,-2 4-76,-5 0-79,-8 0-154</inkml:trace>
  <inkml:trace contextRef="#ctx0" brushRef="#br0" timeOffset="140674.9791">17857 5881 219,'0'0'5,"0"0"7,0 0 46,0 0 14,0 0 3,0 0-17,71-4-16,-55-11-25,-2-3-13,1-7 4,0-4-8,-3-9-2,1-4-21,-2-2-13,-4 0 14,-1 5 7,-5 3 15,-1 4 3,0 5 0,0 5 43,0 5 3,0 7 20,-1 5-5,1 3-17,0 2-37,0 2-10,0 21-14,0 10 14,3 9 1,5 9-1,1 4 12,1-3-7,-4-2 4,0-7-2,-2-8-2,0-8-1,-1-6-3,-2-7 2,-1-5 1,3-5-4,-3-4 0,1 0 0,2-7 1,5-17-1,2-8-43,3-1 17,1 1 19,-3 5-2,-1 6 5,-1 10 3,2 7 0,3 4-6,3 0-1,4 12 8,-2 5 1,-1 1-1,-2 0 10,1 0-4,1-2-2,-1-1-1,0 2-3,1-3 4,-2-1-3,0 1-1,0-4-1,1 1-27,-3-2-138,1 0-116</inkml:trace>
  <inkml:trace contextRef="#ctx0" brushRef="#br0" timeOffset="141865.8351">19362 5487 145,'0'0'322,"0"0"-215,0 0-65,0 0-42,0 0 11,0 0 17,7 66-2,-2-28-6,1 1 1,-1 2-5,0-2 2,0-2-12,-1-4-6,1-1 7,-2-4-7,-2-2-2,-1-3-27,2-8-45,-1-6-153,1-8-53</inkml:trace>
  <inkml:trace contextRef="#ctx0" brushRef="#br0" timeOffset="142314.7178">19428 5491 211,'0'0'129,"0"0"-41,-5-82 19,5 61-13,0 0-52,12 4-23,6 3-14,2 4-5,3 4 1,4 4-4,0 2 3,-2 0-1,-4 14-10,-6 5 4,-7 5 0,-8 7 4,0 0-4,-23 2-6,-6-1-30,-1-5-39,1-3 57,7-6-13,4-3 36,6-4-2,6-7 7,2 1-3,4-2 0,0 3-1,0 3 1,17 2 20,9 0 34,5 0-15,5-1-9,3 1-12,5-4-13,-3 1 2,-2 1 2,-6 3-8,-8 2-1,-4 4-12,-8 0-55,2 1-39,-3-2-33,0-5-79</inkml:trace>
  <inkml:trace contextRef="#ctx0" brushRef="#br0" timeOffset="142732.2783">20083 5424 371,'0'0'32,"0"0"21,0 0 4,0 0-31,0 0-11,-94 36-8,73-2 27,3 7-9,0 7 6,7 4-2,5-3-5,6-4-13,0-9-11,17-6 2,7-7-2,1-8 0,3-8 1,5-7 2,3 0 3,3-19 6,0-9-11,-4-7 4,-9 0-6,-8-3 2,-9 2-1,-9 2 0,0-2-7,-5 0-6,-11 1-12,-5 3-38,-1 4-66,2 5-22,4 10-136</inkml:trace>
  <inkml:trace contextRef="#ctx0" brushRef="#br0" timeOffset="143466.9931">20462 5383 416,'0'0'98,"0"0"-18,0 0-29,0 0-51,0 0-8,0 0 8,1 65 0,8-25 33,-2 4-8,3-2 6,1-1-19,0-3 3,-1-6-15,2-3 1,0-6 3,-1-7-4,2-5 2,-4-3-4,4-8 4,1 0-6,-1-3 2,5-17-4,-2-5-4,-1-3-9,-1-7-5,-2-2 15,-2 0 1,0 5 7,-2 4-1,-3 6 4,-1 7 6,-1 6 9,-1 4-12,-1 5-5,2 0-3,6 11-7,-2 14 0,4 7 10,1 4 1,-2 1 6,1-1 3,1-5-5,-3-2-3,3-5 4,1-5-5,1-5 4,0-5 8,3-5-10,2-4 5,3-1-3,1-19 2,2-8 0,-4-4-4,-4-4-2,-3-2 8,-4-3-8,-4 1 2,-2-1-3,-1 2 0,-2 3 0,1 6 0,-2 7-6,0 9 0,0 4-23,0 6-10,0 4-83,-10 0-172</inkml:trace>
  <inkml:trace contextRef="#ctx0" brushRef="#br0" timeOffset="146034.9796">22344 5738 301,'0'0'26,"0"0"-15,0 0 2,0 0-12,0 0-1,0 0-5,17 0 5,-7 0 43,4 0 10,-2 0-20,2-4-17,0-6-7,2-1-3,-2-1-4,0-2 0,0 1-2,-3-1-6,-1 0-6,-4 4 1,-2 1 9,-2 4 1,-2 2 2,2 2 0,-2 1 5,0 0-6,0 0-1,0 0-17,0 1-9,0 13 27,0 4 7,0 5 19,0 1 0,1 0-5,5-5-3,3-2-10,0-5-1,1-5 0,2-1-6,0-4 9,0-2 4,6 0 1,0-3-2,1-12-6,2-5 1,1-3 0,-2 0-8,-1 0 4,-5 8-4,-2 3 4,-6 6-3,-3 1 4,-3 4-3,0 1 9,1 0-11,5 0-5,6 0 1,3 1 2,4 12 2,2 0 10,0 2 5,0 0-1,-6-1-6,-3-2-7,-5 0-1,-4-2-5,-3 5 2,0 0 3,-10 6 0,-16 2-19,-3-4-100,-1-2-77,0-11-94</inkml:trace>
  <inkml:trace contextRef="#ctx0" brushRef="#br0" timeOffset="146257.0742">22607 5462 722,'0'0'19,"0"0"-14,0 0-5,0 0 0,0 0-24,0 0-144,3-16-118</inkml:trace>
  <inkml:trace contextRef="#ctx0" brushRef="#br0" timeOffset="147485.0409">24005 5649 307,'0'0'44,"0"0"-25,0 0 26,0 0-12,52-88-12,-33 74 2,-2 4 4,-2 5 0,-3 3-5,1 2-3,1 3-19,2 17 3,-3 7-3,4 6 18,-4 0-10,-2 2-2,-1-2 2,-2-5-7,-5-1-2,0-6 2,-3-3-5,0-5-3,0-5 7,0-4 11,0-4 4,0 0-11,0 0 16,0 0-1,0-17 15,0-4-33,0-7 0,6-5-1,5-3 0,3 4 0,4 4 0,1 3 0,2 7 1,1 3-1,-2 3 0,-1 5 0,-5 1 1,-1 4-1,-1 2-2,4 0-1,1 0-1,2 11 2,1 2 1,-2 2 1,-2 3-3,-1 0 3,1 3-2,-4 1 0,-1 0 2,-1 1-2,-2-4 2,-1-1 0,2-1 1,-2-5-1,4-3-25,5-3-104,4-6-60,4 0-89</inkml:trace>
  <inkml:trace contextRef="#ctx0" brushRef="#br0" timeOffset="148341.9872">25025 5488 160,'0'0'101,"0"0"-49,0 0 29,0 0-46,0 0-34,0 0 12,-53 49 23,41-24 25,3 0 12,3 1-44,4-1-21,2-4 4,0-3-11,17-3-1,4-2 2,1-5 4,0-4 4,-1-2-4,-1-2 0,-5 0-2,-1 0-4,-1-6 0,-2-6 7,0-5-3,-4-3-1,-4-1-3,-3 0-4,0 0-9,-1 3-6,-13 2-8,-2 0 14,-1 3 8,1 1 4,1 1-5,0 4 6,5 1 0,4 2 4,3 0 3,3 1 19,0-3-11,0 1-13,4-2-4,11 3-2,3 2 3,3 2 0,-1 0 1,0 13 0,0 6 0,-1 2 13,0 3-2,-5 1-2,1 0 5,-6-1-9,-3-2-1,-3 1-2,-2-2 0,-1-3 3,0-4-2,0-4-3,0-5 3,0-4-2,0-1-1,0 0 0,2-4-5,5-18 1,4-6-29,4-5 4,2 1-4,3 4-14,-4 4 30,2 4 17,-4 6 8,0 6 28,-1 4-2,0 4-5,3 0-19,1 0-3,-2 15 6,1 5-7,-4 3 3,-1 2 8,-1 1-9,-3 1 2,1 0-7,1 0-2,1-3 0,2-2-1,7-6-11,7-6-49,7-4-139,1-6-74</inkml:trace>
  <inkml:trace contextRef="#ctx0" brushRef="#br0" timeOffset="148567.9791">25786 5583 489,'0'0'177,"0"0"-177,0 0-18,0 0 18,0 0 8,0 0-7,82 0 4,-55 0-5,-2 0-4,-5-1-57,-4-1-102,-5 1-154</inkml:trace>
  <inkml:trace contextRef="#ctx0" brushRef="#br0" timeOffset="149969.626">26331 5735 408,'0'0'24,"0"0"-22,0 0-2,0 0 29,0 0 27,0 0-3,104 20-5,-75-20-9,-1 0-28,-3-6-2,-1-3-4,-4-3 0,-2 0 1,-2-3 2,-1-2-2,0-3 10,-2-4-14,1-3 0,0-6-1,0-1 2,-1-7-6,-1-2 0,-2-3 0,-2-2 3,-5 1-3,-3 3 3,0 3 0,0 1 1,0 7-1,0 6 2,0 5-1,-4 7 20,1 5-3,-1 4-4,4 5-1,-2 1-12,0 1-2,1 25-15,1 13 16,-2 11-2,2 6 2,0 1 0,0 0 0,0-1 2,7-4 1,3-5-3,0-6 1,6-5 0,4-3-1,2-6 0,4-3 0,-1-6 0,1-4 6,-1-6-6,-1-3 0,3-5-2,-4 0-3,0 0-7,1-12-7,-5-9-8,-1-8 9,-5-2-6,-5-2-9,-5-1 0,-3 6-6,0 2 0,-5 5 28,-8 5 8,-2 5 3,1 4 4,3 2 22,5 3 4,1 1-10,4 1-7,1 0-13,0 0-15,0 0 3,6 0 0,14 0 12,6 0 21,5 0-8,0-4-1,1-1 4,-2-1-15,-5 4 7,-2 2-8,-4 0 2,-6 0-5,-1 0-3,-3 11 6,-1 1 0,-1 5 2,-1 1 13,-2 1 0,-1 1 3,1-4-1,0 1-6,1 0-4,1-7-4,2-1-3,3-3 5,5-4-4,5-2 5,5 0-6,-1 0-10,-1-11-18,-6-2 0,-5-1-9,-5-4 9,-2-2 15,-2 1-8,-1-1 21,1 4 0,-4 5 2,0 4 46,0 4 30,0 1-25,0 2-25,0 0-28,0 2-11,5 10-1,2 4 12,2 0-3,5-3 3,-2-1 1,0-1 1,3-4-1,-2-4-1,5-3-9,1 0-74,-2-3-147</inkml:trace>
  <inkml:trace contextRef="#ctx0" brushRef="#br0" timeOffset="150159.976">27612 5262 649,'0'0'59,"0"0"-36,0 0-6,0 0-17,0 0-7,0 0-48,-43-14-137,31 14-139</inkml:trace>
  <inkml:trace contextRef="#ctx0" brushRef="#br0" timeOffset="150546.9801">26486 5354 320,'0'0'72,"0"0"-43,0 0-8,0 0 26,97-19-9,-64 19-12,3 0-14,5 0 2,4 0 10,12 6-18,12-3-2,8-3-4,1 0-43,-7 0-170</inkml:trace>
  <inkml:trace contextRef="#ctx0" brushRef="#br0" timeOffset="151993.9807">27969 5347 193,'0'0'179,"0"0"-121,0 0-10,0 0-48,0 0-13,0 0 13,5 54 43,-1-30 8,5 0-8,-2-1-13,4-4-19,2 1 5,1-4-6,2 0-1,-1-4 1,3-3-3,2-4-3,5-3 1,3 0-3,3-2 6,-1 0-7,-3-4-1,-5-6-5,-7-3-11,-4-3-12,-7 0-4,-4-2 8,0-3-4,0 1 4,-3 0 7,-7 1 7,1 3 10,1 2 1,4 5 6,2 3 3,1 5 36,1-1-25,0 2-1,0 0-19,0 0-1,0 0-3,0-1-9,10 1 12,5-2 13,6 1-12,0-1-1,0 0 0,3 1 5,3-1-4,1-2 2,-1 1-3,-3 2 4,-5 1-4,-4 0-1,-6 0 1,-1 0-6,-2 1 6,2 11-8,0 4 8,-5 4 8,-2 4 5,-1 2 1,0 2-3,2 1 12,-1-2-1,4-1-8,4-5-11,0-3 1,3-3-2,2-6-2,5-6 0,6-3-11,5-3-49,3-18-141,-4-6-163</inkml:trace>
  <inkml:trace contextRef="#ctx0" brushRef="#br0" timeOffset="152221.9769">28636 5159 479,'0'0'46,"0"0"-31,0 0-7,0 0-3,0 0-5,0 0-9,-6-9-81,6 9-125,9 0 40</inkml:trace>
  <inkml:trace contextRef="#ctx0" brushRef="#br0" timeOffset="153005.9784">29073 5359 304,'0'0'78,"0"0"-31,0 0 12,0 0-44,-94-13-15,70 23-2,-1 9 2,2 4 2,4 0 16,1 1-11,8-2 14,4-1 13,4-3-31,2-2 1,0-5-8,5 0 6,8-5-2,8-6 2,3 0 1,6-2-3,3-14-4,-1-7-29,0 2-40,-7 0-1,-8 2 57,-7 3 17,-7 5 14,-2 2 29,-1 4 47,0 4-5,0 1-28,0 0-45,-6 6-12,-4 9-6,3 1 4,4 1-1,3-2-5,0-3 3,0-3 2,12-1 3,5-3 0,6-3 8,-1-2-4,4 0-2,-1 0-2,-1-5-5,1-8 4,-2-7-1,2-4 1,0-6 2,2-7-3,0-7 1,0-9-8,-3-2 9,-5-4 0,-7 2 4,-6 5-3,-6 8 11,0 12 20,0 11 21,-2 10 5,-2 8-14,-5 3-29,-9 26-15,-7 22-11,-7 16 8,4 7 2,10-1-1,12-6 0,6-8-3,8-8 3,14-11-17,5-8-11,3-8-11,1-8-18,2-10-93,3-3-201</inkml:trace>
  <inkml:trace contextRef="#ctx0" brushRef="#br0" timeOffset="154109.9779">30376 5365 440,'0'0'63,"0"0"-63,0 0-7,0 0 7,0 0 0,0 0 0,-2 21 17,8-21 26,4 0-13,-1 0 1,5 0 8,1 0-17,5-6-11,2-7-3,0-4 1,3-4 1,0-6-2,1-3-2,-2-6-6,0-5 8,-2-1-4,-5-2-2,-1 0 4,-7 5 2,-3 3 6,-2 5-2,-4 5-7,0 5 15,0 4-8,0 6 0,0 4 9,0 4-14,0 3 9,0 0-9,0 0-7,-2 21-7,-8 23-14,-2 16 21,-4 14 3,1 1-3,0 2 0,5-2-2,-1-4 2,4-5 3,1-4-1,1-3 0,5-2 3,0-5-5,0-3 1,0-9-1,5-3 1,4-6 0,3-5-1,-3-7 1,4-5-2,-1-5 1,3-5 0,3-3 0,3-1-4,0-2-4,3-16-5,-2-6-18,-10-5-9,-6-2-11,-6-4-5,-1-3-45,-18 0 67,-6 9 7,-6 3 13,-4 5 14,-1 6 7,2-2-5,7 5 10,7 1 6,9 4-11,8 1 22,3-2 13,0 0-29,9-3-9,13 2 0,10-3 4,2 2 1,2 0-9,0 2 10,0-1-8,-2 2-2,-1 1 0,2-2-10,-3 1-27,-7 1-87,-5-1-141</inkml:trace>
  <inkml:trace contextRef="#ctx0" brushRef="#br0" timeOffset="155076.0619">31172 5280 236,'0'0'103,"0"0"-32,0 0-31,0 0-22,0 0-16,-89 27 17,71-4 11,1 3 4,5 1 10,5-3-9,3-3-18,4-4 1,0-4-12,0-2 1,11 0 0,3-4-5,4-1-2,1-1 1,5-2 4,-2-2 7,-1-1-10,-4 0 1,-3 0 1,-4-4-4,-3-11 9,-1-4-3,-3-5-6,0-3-5,-3 2 5,0-3-16,0 6 16,-6 4 2,-4 6 1,0 2-1,3 6-2,4 3 2,3 1 2,0 0-4,0 0-5,0 0-5,0 0-4,2 3 10,11 3 0,4 0 2,5-2 0,3-2 2,4-2-1,-1 0 2,-1 0-1,1 0 4,-4 0-3,1-5-1,-2-6 1,-3 1-1,-3-5 4,-4-3-3,-5 0 1,-8-3-2,0 0 1,-2 1-3,-12 2 5,-1 3-1,-2 3-1,4 4-1,1 4 9,6 3-1,3-1-4,3 2-2,0 0-2,0 0-4,0 0-3,0 0-3,0 3 7,0 4 3,13 3 3,4 0 10,7 2-7,-1-1 4,2-1-3,-2 3-5,-3 0-2,-5 3 0,-2 7 0,-6 6 1,-2 7 0,-5 2-1,0 1 8,0-2 5,0-6 3,0-1-7,0-7-6,0-4-2,0-4 0,0-4-1,5-3 1,6-5-1,4-3-29,8 0-33,6-4-68,4-13-129</inkml:trace>
  <inkml:trace contextRef="#ctx0" brushRef="#br0" timeOffset="155967.9953">32148 5186 378,'0'0'166,"0"0"-114,0 0-4,0 0-2,0 0-46,0 0-16,-22 39 16,13-10 4,2-1 6,0-2 1,6-2-3,1-5 2,0-2-8,0-2 0,0-3-2,7-3-4,5-1 1,3-4 1,3-1 2,0-3 0,-3 0 2,1 0 14,-2-1-10,0-10-1,-2-7 6,2-1-7,1-4-3,-2-1 7,-1 3-8,-3 1 0,-1 5 0,-2 3 4,-2 5 3,-3 2-3,-1 3-4,0 1 14,0 1-14,0 0-6,0 15-3,0 6 9,0 6 0,0-2 0,0-3 0,0-4 1,2-3-1,5-3-2,3-4 1,-3-2-1,5-3 2,1-3-6,8 0 6,3-2 10,3-12-10,-2-2 2,2-5-2,0-2 0,-3-1 3,-1-3-3,-1 0 0,-5 6 0,-3 6 0,-5 9 0,-6 5 3,-2 1-3,1 1-11,1 17-3,1 5 14,1 2 11,-2 0-9,1-3 8,0 0-2,0-5-7,-3-2 7,1-3-2,-2-1-4,0-1 2,0-1-2,0 1 3,-14 0-4,-2 0 2,-8 1-3,-4-2-87,-1-3-256</inkml:trace>
  <inkml:trace contextRef="#ctx0" brushRef="#br0" timeOffset="156250.9713">32903 5515 756,'0'0'133,"0"0"-97,0 0-2,0 0 20,0 0-49,0 0-5,0 0-1,0 0-53,0-3-50,0-3-45,0-1-512</inkml:trace>
  <inkml:trace contextRef="#ctx0" brushRef="#br0" timeOffset="167201.9774">32983 5473 101,'0'0'65,"0"0"-14,0 0 46,0 0-17,0 0-22,0 0 4,0 0-9,0 0-7,-1-7-22,1 7-24,0-3-3,4 0 3,11-2 5,5 1 1,4-1-6,1 1 0,-1-1 3,-5-1-1,1 0-4,-5 0-11,1-1-14,-2-2 4,-1-1 6,-6-1 3,1-1-5,-5-1 2,-2 2 15,1 0-1,-2 2 3,0 0 8,0 3 9,0 0-1,-5 1 2,1 2 7,-5 2-16,1-1-9,1 2 1,-1 0-4,-1 2 3,-2 17-2,-1 5-3,3 8 5,4 1 19,5-2-14,0 0-5,0-7 4,11-3-4,4-3 0,2-4-2,3-4 4,-1-4-2,4-6 0,-1 0-5,3 0-1,-2-3-41,-2-3-37,-2 3 37,-6-1 3,-2-2-29,-1-2-79</inkml:trace>
  <inkml:trace contextRef="#ctx0" brushRef="#br0" timeOffset="167452.9777">33207 5225 353,'0'0'116,"0"0"-61,0 0 11,0 0-12,0 0-32,0 0-22,-3-3 0,3 3 0,0 0-66,0 0-146</inkml:trace>
  <inkml:trace contextRef="#ctx0" brushRef="#br0" timeOffset="168019.9783">33432 5711 401,'0'0'86,"0"0"-74,0 0 8,0 0 17,0 0-37,96-44 5,-59 31-5,-1-1 0,-1 1 0,-6-2 1,-6 0-1,-7-3 0,-6 0-4,-4-2 1,-4 2-5,-2-1 8,0-1-2,-16 0 4,-7 4-2,-4 2 1,-1 5-1,0 5 19,4 2-3,0 2 0,0 0 2,0 9-18,0 9 3,8 6-2,4 7 1,6 1 9,6 4-3,0-1 3,6-3-11,12-5 2,3-5-6,1-5 8,5-5-4,-3-4 0,-1-6-48,-1-2-93,-8 0-238</inkml:trace>
  <inkml:trace contextRef="#ctx0" brushRef="#br0" timeOffset="168227.6369">33171 5809 561,'0'0'99,"0"0"-90,0 0 25,0 0-13,0 0-21,0 0-44,41-32-76,-10 27-135</inkml:trace>
  <inkml:trace contextRef="#ctx0" brushRef="#br0" timeOffset="168423.9791">33756 5901 226,'0'0'144,"0"0"-139,0 0 5,0 0 106,0 0-72,0 0-38,-1 0-6,-10 0-35,-3 0-121,0 0-186</inkml:trace>
  <inkml:trace contextRef="#ctx0" brushRef="#br0" timeOffset="170464.9789">9400 7553 577,'0'0'145,"0"0"-122,0 0 12,0 0-1,0 0-34,0 0-12,0 0 12,0 111 7,0-47 14,0 2-1,0 1-6,0-5 11,0-3-22,0-3-1,0-3 4,0-5-6,8-6-6,5-4-29,2-5-13,3-7-7,6-5-38,-6-10-211</inkml:trace>
  <inkml:trace contextRef="#ctx0" brushRef="#br0" timeOffset="171015.5839">10152 7661 403,'0'0'7,"0"0"6,0 0 6,0 0 55,-98 16-10,78 8-41,1 6-3,2 6 0,3 6-1,3 4 11,5 0-20,6-2-1,0-7 3,3-2-10,17-6-1,8-10-2,3-4 2,5-10 5,1-5-4,1 0 3,-4-21 3,3-8-7,-2-4 4,-5-5-5,-5 1 0,-6-2 15,-7-2-15,-7-1 4,-5 0-1,0 3-1,-9 2-4,-12 6-10,-2 4 2,-1 7-4,2 10-21,0 10-75,-1 0-175</inkml:trace>
  <inkml:trace contextRef="#ctx0" brushRef="#br0" timeOffset="171503.0798">10674 7582 283,'0'0'113,"0"0"-94,0 0 14,0 0-16,-96 74 0,74-29 19,2 8-1,3 1-12,5-6 1,12-6-13,0-8-11,17-12-8,9-4 8,7-9 8,0-6-1,3-3 0,3-2 17,1-17-11,3-5-8,-2-3 1,-4-2-5,-7 2 3,-8 0-3,-7 0 2,-9-2 4,-6 1-6,0-1 3,-19 0 1,-5 3-4,-3 3 2,4 8-3,1 5-3,0 10-7,4 0-35,-1 13-66,-1 11-57,5-2-69</inkml:trace>
  <inkml:trace contextRef="#ctx0" brushRef="#br0" timeOffset="171943.4773">11235 7556 318,'0'0'195,"0"0"-78,0 0-23,0 0-37,0 0-26,0 0-19,-49 0-12,37 32-2,-4 7 2,5 5 7,5 1 4,5-3-5,1-2-4,0-9 5,13-7-7,7-7-3,-1-5 2,7-8 1,0-4 9,7 0-9,5-9 4,0-9 1,-2-3-3,-5 2-1,-7-1-1,-10-1-11,-10-2 6,-4-1 0,0-4-9,-16 0-2,-8 0 5,-3-2 2,2 3-16,1 3-14,3 4-31,0 5-152,0 1-216</inkml:trace>
  <inkml:trace contextRef="#ctx0" brushRef="#br0" timeOffset="172579.9774">11702 7489 233,'0'0'222,"0"0"-136,0 0 19,0 0-26,0 0-37,0 0-13,-26-32-9,26 32-12,0 0-8,0 0-11,1 11 0,15 7 11,7 3 1,12 0 10,3 0 2,5-1-5,5-5 5,-3-2-4,2-4 4,-6-2-4,-4 1-9,-6 0 7,-7 1-7,-3-2-2,-9 5 0,-3 3 4,-5 6-2,-4 7 5,-4 5-5,-20 6 9,-9 3-8,-5 2 1,-4-1 5,-2 1-7,1-3-9,3-4-19,2-4-9,6 0-9,-2-6-26,1-5-168</inkml:trace>
  <inkml:trace contextRef="#ctx0" brushRef="#br0" timeOffset="174432.9752">14734 7613 106,'0'0'155,"0"0"-38,0 0-29,0 0 2,0 0-24,0 0-25,0 0-26,-76-65 2,49 62 3,0 3-19,0 0-1,3 0 10,-4 0-7,1 11-3,0 7 0,2 5-3,1 3 3,9 1-2,2-2 2,8 0 0,5-6-2,0-1-4,8-3 6,10 0 0,1-3 1,1-3 0,2-3-1,6-6-2,7 0-12,7 0-17,4-15-25,0-4-19,-3-2-4,-12 0-6,-7 0 41,-10 4 42,-7 3 2,-4 2 17,-3 3 60,0 3 17,0 3 3,0 3-28,0 0-16,0 0-36,0 0-17,0 5-6,0 10 3,0 3 3,0-3-3,2 0 3,8-1-1,2-5 1,6-4 0,3-3 0,7-2-1,4 0-7,-1-10-3,2-10-7,-5-1-4,0-5 8,1 2 0,-4 2 10,-1 3 3,-4 4 1,-4 7 8,-1 5 13,0 3-11,-2 0-2,5 1 5,0 11-3,-5 1-5,-1 3-3,-3 2 5,-5-1-7,-4-1 2,0 0 1,0-2 4,0-2 1,0-5-8,-3-2 2,2-4 0,1-1 0,-2 0 7,2-8 5,0-13-14,0-7 0,3 0-17,11 1 7,-1 6 9,-2 9 1,-1 2 1,1 6 6,4 2-5,4 2-3,4 0 1,0 0 0,1 11-2,-3 2-2,-3 4 3,-2 1-4,-2 2 5,-1-1 0,-2 1 0,1-2-33,1-1-90,9-7-227</inkml:trace>
  <inkml:trace contextRef="#ctx0" brushRef="#br0" timeOffset="174965.9699">16005 7530 563,'0'0'108,"0"0"-62,0 0-1,0 0-27,0 0-2,0 0-6,-94-3-8,69 25 2,2 1-2,3 0 0,6 2 2,6-4-4,7-1-8,1-4 7,3-1-10,14-4 9,2-4 0,3-3-2,-1-4-1,2 0 2,-1-1 3,0-14 5,-2-3 0,-1-5-4,-1-4 7,1-4-8,1-9 7,-4-3-6,0-8-1,-2-6 5,-6-4-4,-7-1 2,-1 2-2,0 6 0,-9 6 22,-5 13 21,3 13-17,3 10 20,4 10 12,2 4-52,-4 35-7,-1 22-16,-1 22 13,4 4 3,4-5 0,0-11 4,18-12-4,4-12 0,4-10-4,-1-11 0,2-9-29,1-11-35,3-4-41,-1-7-221</inkml:trace>
  <inkml:trace contextRef="#ctx0" brushRef="#br0" timeOffset="175812.9767">17974 7007 428,'0'0'103,"0"0"-45,0 0-11,0 0-35,0 0-12,0 0 0,0 77 34,0-23-1,5 8 2,2 2-10,4 3 10,4-4-19,0-4-2,3-3-6,-3-7-3,-1-4-2,-3-1-3,-5-6-5,0-4 2,-5-4-44,1-6-31,4-6-60,0-4-148</inkml:trace>
  <inkml:trace contextRef="#ctx0" brushRef="#br0" timeOffset="176276.5428">18683 7189 542,'0'0'89,"0"0"-32,0 0-23,0 0-15,0 0-19,0 0-3,11 42 3,-4-9 16,-1 4-1,1-1-5,-2 0-1,-1-1-4,-2-3-5,2 0 0,0-3 0,-1-3-44,2-7-41,1-7-214</inkml:trace>
  <inkml:trace contextRef="#ctx0" brushRef="#br0" timeOffset="176575.9745">19046 7108 453,'0'0'61,"0"0"-61,0 0-3,0 0 3,0 0 72,27 109-4,-24-63-16,-3-1-23,0-3 7,0-2-31,0-6-2,1-4 0,2-5-6,0-3-6,1-6-49,4-6-82,1-9-171</inkml:trace>
  <inkml:trace contextRef="#ctx0" brushRef="#br0" timeOffset="176896.0793">19474 7081 327,'0'0'135,"0"0"-86,0 0 7,0 0 16,0 0-32,0 0-31,7 46-9,-1-4 26,-1 2 13,-1 2-27,1-4-9,-1-3 7,-1-4-10,0-2 0,0-6-1,0-4-21,2-2-37,2-2-78,2-7-133</inkml:trace>
  <inkml:trace contextRef="#ctx0" brushRef="#br0" timeOffset="177523.9757">20038 6980 527,'0'0'128,"0"0"-97,0 0-17,0 0-14,0 0-6,0 0 1,24-6 5,-3 6 3,1 9 0,-2 1 4,3 3 0,4-2-1,0 3 4,4-3-3,2-2-3,0-2-2,-2 0-2,-2-2 1,-7 3-1,-2-2 0,-6 0 0,-3 0-1,-1 0-1,-2 0 0,1 3 2,-2 1-2,2 3 2,-3 2 0,-3 2 1,-3 3 2,0 1-2,0 2 3,-8 1-3,-9 3 5,-6 2 7,-5 1-7,-1 1-5,-2 3 0,-3-2 2,3 0-3,-1-1 0,4-5-19,4-3-15,3-4-39,5-6-82,4-8-194</inkml:trace>
  <inkml:trace contextRef="#ctx0" brushRef="#br0" timeOffset="180316.9787">21586 7551 461,'0'0'164,"0"0"-127,0 0-20,0 0-7,0 0-10,0 0-3,0 0-8,-12 7-47,-4 1-139,2-7-128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38:11.0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8714 7063 75,'0'0'80,"0"0"-47,0 0 10,0 0 14,0 0-8,0 0-21,0 0-6,0 0 7,0 0-4,0 0-4,0 0-2,0 0-12,0 0-7,0 0-9,0 9-2,0 12 9,0 11 4,0 7 8,0 7 39,0 6-21,0 2-6,0 2-3,0 1-18,0 2 12,0-2-7,0-2-4,0 1 9,0-4-3,0 1-2,0 0 0,0-2-6,0 3 6,0 5-4,3 6-1,3 2 0,0-1-1,1-2-1,-1-7 0,-1-6-40,-1-4 18,1-5-14,-2-3 20,4 2 2,-4-1-13,-3 1 0,0-5 23,0-12-5,3-7-90,3-6-22,0-3 51,-3 0-38</inkml:trace>
  <inkml:trace contextRef="#ctx0" brushRef="#br0" timeOffset="2477.9809">8672 7067 16,'0'0'81,"0"0"-73,0 0 67,0 0-22,0 0-31,0 0-17,33-13-1,-16 10 12,5 0 9,2 1-16,4 0 16,0-2-4,1-1-15,5 3 2,0-3-8,-1 1 1,3 1 8,-2-2-6,2 1-3,2 1 7,3-2-4,-2 2-3,3 0 6,4-2-5,2 1 1,4-2 0,2 0-2,2-1-1,5-3 1,2 0-1,3 1 4,1 0-6,2 0 7,-5 1-5,3 1 2,-5-1-2,-3 1 6,2 1-11,-1-1 8,-2 0-4,5 1 4,1-2-2,6 0 3,3 1-3,4 1 1,3 1-1,-2-2 0,3 0 0,4-4 0,5 1 0,2-2-4,1 2 3,-4-3 2,1 1 4,-2 2-5,-3-1-1,0 1 1,3-1 1,3 1 1,1-3-2,-1 3-2,0-1 2,-1 3-1,-2 0 2,-3 2-2,-1 2 1,-4 0-7,-4 1 7,2 2 2,-5-1 3,-4 1-3,0-1-2,-1 2 0,0 0-2,4 0 2,-1 0 0,-3 0 0,-4 0 0,-6 0 0,3 0 0,0 0 0,2 0 0,0 0 1,-1 0-1,-2 0-1,4 2 0,-1-2 2,-2 0-1,0 0 0,-1 0 0,-2 0 0,-1 0 0,-3 0 0,4 0 1,6 0-1,0 0 2,4 0-4,0 0 4,-3 0 1,4-2-3,4-2 0,2-1-1,0-1 3,0 2-2,0-1 0,-2 2 0,-3 0-7,0 3 12,-1 0-5,1 0 0,-3 0 1,3 0-1,5 0 0,0 0 0,2 0 0,2 0-1,5-1 1,1-3 1,2 0-1,0 3-1,-2-2-2,-1 1 6,-5 2-2,2-1-1,-4 1 0,-1 0-4,1 0 2,-2 0 2,3 0 3,0 0-3,-4 0 4,1 0-4,-1 0 0,5 0-1,-1 0 0,3 0 2,-5 0-8,0 0 8,-5 0-1,-2 1 0,1 2 7,-4 0-11,-2 0 8,0 0-3,2 0-1,4 0 0,1 0 0,1-1-2,-2-2 2,2 0-1,2 0 1,3 0 0,5 0 0,1 0 0,2 0 1,-1 0-4,1 0 6,0-2-4,-2-2 2,0-1-1,3 2 1,0 0-1,4 0 0,-1 0 1,-3-1-2,3-1 1,-2 2 0,1 0 0,-3 2-1,-5-2 3,-2 1-4,-5 1 2,0-1 0,-7 0-1,-4 1 2,-4-1 0,-5 2-1,-1 0 0,-1 0 0,-6 0-4,-3 0 4,-6 0 2,-6 0-2,-9 0 1,-3 0-1,-7 0-4,-7 2 3,0-1-4,-4-1-3,0 0 4,0 0 1,0 2 3,0-2 2,0 0 2,0 0 8,2 0-5,-2 0 1,1 0-2,-1 0-5,0 0 1,0 0 1,0 0-2,0 0 7,0 0-8,2 0 3,-2 0 0,1 0-3,1 0 1,1 0 1,-2 0-2,1 0 2,-2 0-1,0 0-1,1 0 0,-1 0 0,4 0-1,-3 0 0,5 0 1,0 0 0,-2 0 2,-1 0-3,-1 0 1,1 2-1,-2 1-2,2-2 1,-1 5-2,1 0 1,-3 3-9,1 2 7,1 5 5,-2 4-2,0 2 0,0 8 2,0 4 4,-3 6 12,-3 5-8,0 5-2,0-1 4,1-4-10,0-3 5,2-3-5,-2 3 1,3 4 1,-1 4-2,2 5 0,1 2 9,0-2 6,0 3 2,0-3-7,0 2-8,0-1 13,3 1-15,-2-3 7,-1 4 0,0-3-4,2 1 8,-2-2-6,0 0 3,0 0 4,0-1-9,0-5 1,0-5-3,0-9 1,0-4-4,0-9-12,-2-6-78,-5-9-71</inkml:trace>
  <inkml:trace contextRef="#ctx0" brushRef="#br0" timeOffset="5174.9992">8850 8812 28,'0'0'20,"0"0"-17,0 0 13,0 0 31,0 0-18,0 0 31,0 0-37,94-15 5,-72 10-11,5-1 0,-2 2 0,1-1-11,-2 2 2,3 0-4,-1 3-4,4-1 0,3 1 3,6-2-2,4-1 0,5 2-1,1-2 0,3 0 0,-1 1 3,0-1-1,2 1-2,0 2-2,0 0 1,1 0-3,-5 0 4,-4 0 1,0 0 2,1 0-3,3 0 1,7 0-1,0 0 3,2 0-3,-1 0 0,3 0-1,-1-4 2,4 0-1,3-1 2,2-1-2,3 2 0,-3-2 0,-2 1 0,-4 0-3,-1 1 3,2 0 0,3-1-1,0 0 6,-4 2-4,-1 0-1,-4 3-1,-2 0 0,-1 0 1,-3 0 0,2 0-4,4 0 10,1 0-6,5-2 1,4-1-1,6-2 0,5 2-1,-1 1 1,-1-1 0,-4 3 1,-2-1-3,2 1 2,-1 0 0,3 0 3,0-1-1,1-1-4,2-1 2,-1 0 0,2 1 4,-3-1-2,2 0-2,2-1 1,6 1 4,0-2 5,2 2-10,-4-1 1,4-1 1,2-1 1,2 0 3,2 0-5,-1-1 0,-4 0 8,0 2-7,-5-1 1,-3-1 7,3 3-9,3-2 1,6 0 2,6 0-4,1-3 0,6-2 0,0 1 1,1-1 0,2 1 3,-4-1-4,-2 0 0,-4 1 2,-1 1 0,0 2 2,2-1-3,1 0 10,-2 1-10,3-1 6,-2 0-2,1-3-3,4 2 2,-4-2-4,-1 1 1,-2 0 5,-2 1-6,-1-2 0,2 0 0,2 1 2,-3-1-4,1 2-2,-5 0 4,-3 0 5,0 2-5,-3 0-1,-4 0 1,-5 1 0,-3 1 0,-3-1 0,-3 2 0,-3-2 3,-1 0-3,-6 1 0,-1-1 4,1 2-4,0 1 0,0-3-1,-1 0 2,-1-2-5,-1-2 4,4 2 0,0-2 0,2-3 3,3 3-3,-1-1 0,-2 1 1,1 1-2,-4-1 1,1-3 0,2 3 0,-2-1 0,2 1 0,-1 2 0,3-2 1,0 1 0,4 0-1,1 0-1,0 1 1,0 0 0,-4 3 0,0-5 0,1 3 0,0 0-3,0-1 3,-3 2 0,-4 3 0,-6 0 2,-2 2-2,-3-1 0,-4 0 0,-3 2 0,-2 0 0,-5 0 0,-1 0 0,-1 0 0,0 0 0,-4 0 0,0 0 0,-1 0 0,-1 2 0,-2 0 0,4 1-2,2-2 5,0 2-4,5 0 1,3-2 0,4 2 0,2-1 1,3 0-2,1 1-1,-4-2 2,1 2 3,-3 0-3,-1 0 0,1 0-3,-6 0 6,1 0-6,-4 0 6,-1-1-3,-6-1 2,-8 0-2,-5 1 0,-5-1-1,-5 1-1,-1-2-7,0 3-25,0 0-74,-13 0 12,-5-3-105</inkml:trace>
  <inkml:trace contextRef="#ctx0" brushRef="#br0" timeOffset="18885.9966">3931 10615 161,'0'0'108,"0"0"-26,0 0 6,0 0 4,0 0-19,0 0-22,0 0-7,0-11-17,0 10-7,0 1-4,0 0-14,0 0-2,0 0 0,0 0-7,0 0-2,0 14-8,13 8 15,5 10-3,-1 6 4,2 4 1,-4 4-1,1-1 3,-2 1 3,-4-6-4,4-2-1,-5-5 2,1-5-1,-1-2 2,0-3-2,1-5 0,-1-2-1,-1-4 0,-2-3-4,1-2 4,-1-6-16,3-1 14,0 0 0,3-3 2,0-14 3,3-4 3,-2-4-5,1-4 2,2-1 0,-2 0-3,-4-2 2,-4 7-1,0 2 2,-6 5-3,5 9 1,-4 3-1,1 3 0,-1 3 0,3 0-3,5 4-10,5 17-6,7 7 7,1 0 12,-2 1-2,-1-2 2,0-5 0,-1-1 2,0-4 2,-3-2-3,1-3-1,-4-3 0,0-4 1,0-5-1,-3 0 0,3 0 6,0-19 2,3-7 4,-3-5-12,-3-3 1,-6 0 5,0-1-3,-3 0-3,0-1 7,0 0 2,0 0-3,0-4-3,-3 1-2,3-2-2,0-1-1,0 8-6,0 5-7,3 13-13,1 10-27,-4 6-49,3 0-69,-3 9-160</inkml:trace>
  <inkml:trace contextRef="#ctx0" brushRef="#br0" timeOffset="19574.9407">4890 10999 135,'0'0'0,"0"0"9,0 0 23,0 0 42,0 0-36,0 0-8,64 31 18,-53-31-26,2 0 19,4-1 9,2-13-17,6-5 3,-2-4-24,2-1-7,-4-3 0,-6 1 2,-5 4-2,-4-1-1,-6 4-2,0 1 2,0 4-4,-14 4-4,-3 4 4,-1 4 21,0 2-9,-1 0-12,2 12 1,1 12-1,5 9 3,1 6-3,9 2 7,1 0 2,0-5 6,10-6-6,5-6-8,10-4 3,5-8-4,6-5 2,3-4 4,1-3-6,-3 0-48,-7 0-87,-10-6-179</inkml:trace>
  <inkml:trace contextRef="#ctx0" brushRef="#br0" timeOffset="20475.9985">7149 10427 219,'0'0'109,"0"0"-82,0 0 61,0 0 46,0 0-58,0 0-72,-37-57 6,22 54 27,1 0-37,-3 3 6,0 0 10,-4 0-16,0 0-4,2 11-1,0 5-1,5 3 4,2 9-3,6 3 1,3 8 3,3 3-2,0 2 1,9-5 1,12-4-7,4-7 7,5-5 1,3-5-2,3-3-2,1-3 8,2-1-2,-3-1-2,-5 2 0,-3 3 4,-11 3-4,-2 3-6,-12 5 4,-3 3-1,0 0 3,-18 0 8,-2-3-8,-5-4 0,0-4 2,-7-1 4,-5-3-2,-6-4 0,4-5-4,2-5-4,2 0-19,1-7-93,1-12-38,5-4-144</inkml:trace>
  <inkml:trace contextRef="#ctx0" brushRef="#br0" timeOffset="21802.9972">7538 10452 168,'0'0'113,"0"0"-109,0 0 18,0 0 47,0 92-25,3-51-11,3 1 2,0-1 1,3-5-14,-1-2-7,-2-3-4,-2-3-10,-2-1 3,-1 0 0,-1-1-4,0 0 1,0-4-1,0-2-89,0-7 39,0-7-95,0-6-153</inkml:trace>
  <inkml:trace contextRef="#ctx0" brushRef="#br0" timeOffset="22285.4497">7583 10796 174,'0'0'145,"0"0"-117,0 0-22,0 0 26,0 0 10,0 0-28,42-61-8,-26 56 5,4-2 3,-2 4 1,1-1-9,0 1-1,-2-1 2,-4-1-5,1 0-1,-5 1 2,1 0-1,-4-4-2,-3-1 9,0-3-4,0-2 7,-3-2-6,0-1 28,0-1 12,0 0-36,-9-2 24,0 4-25,0 2 0,5 3 21,-1 0-13,4 5 7,-1 0-20,1 4 14,-1 2-6,2 0-12,0 2-4,0 23-5,0 12-2,0 10 11,5 3-3,1-5 6,1-4 0,3-1-3,-2 0 0,4-1 0,-2-5-10,-4-3-3,0-9-26,-1-4-57,-2-9-59,0-9-71</inkml:trace>
  <inkml:trace contextRef="#ctx0" brushRef="#br0" timeOffset="23466.9957">8057 10454 136,'0'0'131,"0"0"-83,0 0-18,0 0 99,0 0-45,0 0-42,0 0-42,0-3-1,0 30 1,0 11 21,0 7 10,0 1-1,0 1-17,-1-3-6,-5-4 3,2-2-9,-1-5 9,2-4-9,2-3-2,1-4 2,0-2-1,0-5 0,0-2-12,0-7-15,0-3-41,0-3-45,0 0-1,3-19 14,9-10-150</inkml:trace>
  <inkml:trace contextRef="#ctx0" brushRef="#br0" timeOffset="23806.1151">8138 10446 232,'0'0'70,"0"0"-17,0 0-8,0 0-9,0 0-16,0 0-16,21 26 21,-6 7 53,1 6-39,-2 3 1,4 1-2,-5-6-23,2-2-7,-1-2-2,0-1 2,-2-4-3,0-2 3,3-4-5,-3 0 2,0-4-4,-6-2-1,-1-4-2,-2-6-8,-3-5-35,0-1-57,0 0 18,0-10-76</inkml:trace>
  <inkml:trace contextRef="#ctx0" brushRef="#br0" timeOffset="23993.9942">8201 10803 199,'0'0'148,"0"0"-124,0 0-17,0 0 13,0 0-8,0 0-6,71-39-3,-53 33-3,3 3-2,3-1-41,-4 1-98,0-1-92</inkml:trace>
  <inkml:trace contextRef="#ctx0" brushRef="#br0" timeOffset="24435.9941">8578 10486 339,'0'0'126,"0"0"-36,0 0-39,0 0-8,0 0-22,0 0-21,5-3-10,-2 25-1,3 8 11,-3 10 13,-2 2-8,-1 1 7,0 1-1,0-4 5,0-2-8,0-6 3,2-7-9,1-4-2,1-4 2,3-5-2,-2-5 0,1-5 1,6-2-1,7-5 0,10-14 7,2-5 1,3 2-8,-5 2-3,-6 6-5,-4 5-14,-3 1-25,-1 1-31,1 3-70,-1-3-74</inkml:trace>
  <inkml:trace contextRef="#ctx0" brushRef="#br0" timeOffset="24869.9961">8978 10448 301,'0'0'141,"0"0"-80,0 0-23,0 0 9,0 0-42,0 0-5,0 11-12,4 14 12,-1 9 36,-1 3-10,-2 1 10,0-1-3,3-3-21,-3-3-3,3-4-2,3-6-6,-1-5 0,2-2-1,-1-3 0,1-4-2,1-4 2,8-3 0,1 0 5,2 0-2,3-9-3,-2-1-6,-4-1-22,-4 5-22,-3 2-76,-6-1-85</inkml:trace>
  <inkml:trace contextRef="#ctx0" brushRef="#br0" timeOffset="26614.4896">9081 10882 28,'0'0'59,"0"0"14,0 0-4,0 0 6,83-34-4,-69 32-18,5 0-9,-2 0-25,2 2-10,5-1 4,-1-1-5,-1-1-7,-6 2 3,-1-1-4,-4 2 0,-4 0 0,-6 0-13,-1 0-42,0 0-43,-1 0-78,-15 8 61</inkml:trace>
  <inkml:trace contextRef="#ctx0" brushRef="#br0" timeOffset="27337.4696">9035 10839 26,'0'0'66,"0"0"-4,0 0-23,0 0 6,0 0-17,0 0-8,0-7 2,0 7-18,0 0-4,3 0 0,15 0 1,5 0 4,3 0-3,7 0-1,-1 0 9,3 0-9,-4-6 3,-6 1 5,-5 1-5,-4-1-4,-7 2-4,-4 2-30,-5 1-34,0-2-62</inkml:trace>
  <inkml:trace contextRef="#ctx0" brushRef="#br0" timeOffset="28417.9963">10215 10431 87,'0'0'91,"0"0"-30,0 0 37,0 0-3,0 0-16,0 0-62,0-3-17,0 23 0,0 5 38,0 11-11,0 5-2,0 0-16,1 0 10,10-4-15,1-4 5,1-1-1,1-7-8,0-4 0,5-4-7,0-6 7,2-5 9,1-6-9,2 0 1,1-3 6,-1-14-6,0-5 2,-3-7 5,0-4-7,0-3 6,-8-3-7,-4-2 0,-3 2 10,-6 2-3,0 0-5,-6 5-2,-4 8 0,-1 5-2,1 6-39,5 8-25,1 5-76,-2 0-65</inkml:trace>
  <inkml:trace contextRef="#ctx0" brushRef="#br0" timeOffset="28911.3892">10937 10377 375,'0'0'48,"0"0"-25,0 0 52,0 0 20,0 0-76,-83-55-8,69 55 20,2 0-31,-4 14 0,2 8 0,-1 6 0,8 4-8,4 4-27,3-2 9,0 1-17,13-3 25,7-4 0,0-2 3,2-3 15,3-4 0,-1-1 1,-1-3-1,-6-1 0,-4-2 0,-7-3-1,-6 2 2,0-1-1,-6 2 43,-16 0-9,-5-1 5,-3-2-27,2-3-6,1-2-6,2-2 0,2-2-32,-2 1-16,3 0-34,1 1-31,7-2-122</inkml:trace>
  <inkml:trace contextRef="#ctx0" brushRef="#br0" timeOffset="29451.9928">11182 10375 387,'0'0'87,"0"0"-87,0 0 2,0 0-2,0 0 92,22 92-56,-19-55-10,3-3 2,-3-2-6,0-2-10,0-5-11,0 0-1,1-6 0,1-1-42,-4-4-1,2-6-43,0-4-44,0-4-117</inkml:trace>
  <inkml:trace contextRef="#ctx0" brushRef="#br0" timeOffset="29690.9876">11198 10331 334,'0'0'53,"0"0"-42,0 0 13,0 0 41,85-70-11,-61 66-36,0-1-14,0 4 3,-2 1-5,2 0-2,-5 0-21,-2 7-81,-5 7-71</inkml:trace>
  <inkml:trace contextRef="#ctx0" brushRef="#br0" timeOffset="29909.9935">11247 10526 238,'0'0'55,"0"0"-39,0 0 53,0 0 12,0 0-42,0 0-16,96-28-10,-77 28-13,-5 0 0,-1 3-60,-7 14-80,-3 2-63</inkml:trace>
  <inkml:trace contextRef="#ctx0" brushRef="#br0" timeOffset="30092.9925">11310 10737 53,'0'0'171,"0"0"-134,0 0-15,0 0 61,0 0-23,0 0-23,76 1-7,-45-9-23,4-3-4,-1 1-1,3 0-2,-2 4-63,-7 5-94</inkml:trace>
  <inkml:trace contextRef="#ctx0" brushRef="#br0" timeOffset="32516.9943">12808 10318 28,'0'0'136,"0"0"-134,0 0-2,0 0 34,101-21 9,-58 15-17,4-1 12,2-2 8,-3 0 2,0-2-14,-4-1-13,-3 0-7,0 0-14,-3 3 0,-2 1-20,-4 4-72,-12 4-124</inkml:trace>
  <inkml:trace contextRef="#ctx0" brushRef="#br0" timeOffset="32831.9936">13120 10268 180,'0'0'58,"0"0"-55,0 0 115,0 78-35,0-44 36,0 4-55,0 1-11,0 2-22,0 1-24,0-3 6,0-3-11,0-3 0,0-3-2,0-3-1,0-4-24,0-3-50,0-9-69,0-3-19,0-8-119</inkml:trace>
  <inkml:trace contextRef="#ctx0" brushRef="#br0" timeOffset="33225.994">13488 10281 420,'0'0'79,"0"0"29,0 0-37,0 0-68,0 0 6,0 0-9,15 65 42,-9-26-19,-2 1-1,-2 0-5,3-3-5,-1-2-10,-1-2-2,0-2 0,0 0-10,0-3-10,-3-2-24,0-5-55,0-6-146,0-9-77</inkml:trace>
  <inkml:trace contextRef="#ctx0" brushRef="#br0" timeOffset="33658.994">13533 10507 300,'0'0'128,"0"0"-96,0 0-19,0 0-1,0 0-1,0 0-2,84-20 6,-58 17-4,3 2-2,-3-2-5,0-2-4,-5 0 2,-2-2-2,-5 3-2,-3-6-18,-4 2 14,-1-6 6,-2-4 7,-2-2-6,-1-1 2,-1 2 12,0 3 36,0 3-4,-1 3 25,-5 2-30,1 2-10,4 4-12,-1 2-3,2 0-17,0 13-16,0 15 4,0 12 9,0 6 6,0-2 18,0-1-9,0-1-9,0-4-3,0-1 1,2-5-2,1-5-18,0-4-6,0-8-15,1-4-44,5-9-112,-3-2-100</inkml:trace>
  <inkml:trace contextRef="#ctx0" brushRef="#br0" timeOffset="34000.0058">13988 10344 374,'0'0'115,"0"0"-93,0 0-14,0 0-3,0 0 78,12 80-24,-9-44-24,-2 0 1,2 2-11,0-4-8,-1-1-13,-1-1 0,-1-5 1,0-1-5,0-2 0,0-4-20,0-6-3,-1-4-32,1-8-80,0-2-116,0 0-52</inkml:trace>
  <inkml:trace contextRef="#ctx0" brushRef="#br0" timeOffset="34268.993">14012 10304 396,'0'0'116,"0"0"-26,0 0-54,0 0-15,0 0-16,0 0-3,79-64-2,-60 60 3,-1 1-2,-3 3-2,-2 0 1,-3 0-34,-3 0-45,-2 7-41,-4 5-80,-1 0-36</inkml:trace>
  <inkml:trace contextRef="#ctx0" brushRef="#br0" timeOffset="34494.994">14012 10469 100,'0'0'87,"0"0"-62,0 0 49,0 0 16,0 0-8,0 0-29,64 3-28,-39-8-14,-2 4-7,-4 1 0,-3 0-4,-5 0-33,-5 0-60,-6 11-86,0 7-71</inkml:trace>
  <inkml:trace contextRef="#ctx0" brushRef="#br0" timeOffset="34705.8809">13996 10743 116,'0'0'104,"0"0"-70,0 0 49,0 0 2,0 0-19,0 0-32,65-5-2,-38-3-16,0 0-11,-2 2-1,-4 3-2,-1 2-2,-6-1-25,2 2-71,-6-1-82</inkml:trace>
  <inkml:trace contextRef="#ctx0" brushRef="#br0" timeOffset="35351.4154">14519 10315 223,'0'0'62,"0"0"-27,0 0-23,0 0 69,0 0 2,0 89-24,3-57-3,-2-2-11,1 0-20,-2-3-9,0-3-11,0-3 1,1-1-6,-1-4 1,0-5-2,2-4-8,1-2-27,2-5-72,1 0-15,1-5 33,2-11-33,-2-5-85</inkml:trace>
  <inkml:trace contextRef="#ctx0" brushRef="#br0" timeOffset="35818.993">14565 10323 75,'0'0'136,"0"0"-20,0 0-30,0 0-50,0 0-3,66-76-15,-35 76 18,1 0-14,-1 7 3,-3 12-18,-7 2 2,-4 2 6,-4 0-13,-5-1-1,-4 1 3,-2-1 3,-2-1-5,0-3 2,0-1 3,0-5-2,0-4 5,0-3-10,0-5-3,0 0-18,0 0-1,0-16 22,10-10 4,5-7-1,3-6-6,1-2 3,2 2-1,0 5 1,-2 8 0,-2 8 2,-7 8 1,1 6 20,-1 4-14,1 4-6,1 17 16,-1 6-1,0 1-11,-5 2 8,1 1 0,-2-1-1,-1 1-10,1 3-3,-1-5 2,1-1-3,-2-3 0,2-4-11,-2-1-42,2-5-84,0-6-103</inkml:trace>
  <inkml:trace contextRef="#ctx0" brushRef="#br0" timeOffset="59852.9898">16453 10180 130,'0'0'132,"0"0"-100,0 0-6,0 0 14,0 0-23,0 0-5,86-18 19,-60 18-5,-1 0 2,3 0-13,2 0-12,4 0 4,5 0-7,3 0 3,-2 0-7,-9 0-29,-9 0-98,-14 0-112</inkml:trace>
  <inkml:trace contextRef="#ctx0" brushRef="#br0" timeOffset="60196.2271">16699 10152 68,'0'0'33,"0"0"21,0 0 39,-5 81-37,4-53 4,-1 2-18,2-1 4,-1 0-3,1-3 3,-2 2 19,2-6-47,-1-1 1,-1-1-18,-1-2 1,-1 2-2,-3-1-12,-4-1-35,0-1-14,-3-4-70,0-2-117</inkml:trace>
  <inkml:trace contextRef="#ctx0" brushRef="#br0" timeOffset="60393.1869">16522 10617 175,'0'0'100,"0"0"-7,0 0 24,0 0-51,0 0-4,0 0-37,41 25 6,-13-25 1,10 0-12,5 0-8,6 0-12,-2-4 1,-1 1-4,-4 0-41,-8 1-55,-9 2-140</inkml:trace>
  <inkml:trace contextRef="#ctx0" brushRef="#br0" timeOffset="60888.9891">17212 10212 262,'0'0'55,"0"0"-51,0 0 14,0 0-14,0 0 40,-9 79-9,5-48 2,2 0-20,1-1 15,1 2-24,0-2 4,-2-2 5,-1 0-7,2-6-10,-2-2-15,3-5-34,-2-8-35,2-4-22,0-3-73</inkml:trace>
  <inkml:trace contextRef="#ctx0" brushRef="#br0" timeOffset="61296.9909">17207 10290 97,'0'0'141,"0"0"-43,0 0 7,2-93-21,3 79-9,1 5-37,-2 6-10,1 3-10,3 0-18,4 9-2,6 17 2,0 6 7,2 6 16,-4 3-18,0-2 7,2 2-4,2-4-7,2-1 5,0-7-6,-2-3 2,-2-8 1,-3-3-3,-2-6 5,-5-3-5,-1-4-2,2-2 2,0 0 3,3-16 10,1-8 14,-2-6-22,-2-3-1,-5 0 3,0 0-7,-4 0 2,0 3-2,0 2 0,0 4 1,-7 3-1,3 3-12,1 3-5,1 5-24,2 1-41,0 3-119,-3 0-172</inkml:trace>
  <inkml:trace contextRef="#ctx0" brushRef="#br0" timeOffset="62181.988">18526 10201 349,'0'0'45,"0"0"-31,0 0 17,0 0 56,2 110-31,-2-74-10,-6 0-1,-1-4-16,1-2-16,1-3-3,-1-3-8,-1 0 0,-1-4 2,1-3-4,1-4-1,3-5-7,1-6-26,2-2-22,0 0-24,0-12 0,0-13-37,6-11-1,6-5 11,0-2 10,-1 2 68,-4 0 29,-1 2 49,1 1 2,-1 2 7,0 5 39,2 5-15,0 5 12,0 7-28,-2 5-2,0 6-10,0 3-26,7 0-13,3 3-12,3 19 9,2 7 6,-3 8 8,-1 3-10,-3 4 9,-1-3-21,-1-1 9,-1-2-3,2-4-8,-2 0 2,-2-6-4,-1-4 0,-3-4-6,-2-5-25,-3-6-21,0-5-74,0-4-107,0 0-13</inkml:trace>
  <inkml:trace contextRef="#ctx0" brushRef="#br0" timeOffset="62361.7062">18507 10415 264,'0'0'31,"0"0"-19,0 0 47,0 0-16,103-26-39,-71 22-4,-3-1-25,0-1-120</inkml:trace>
  <inkml:trace contextRef="#ctx0" brushRef="#br0" timeOffset="63842.9941">18892 10248 226,'0'0'102,"0"0"-58,0 0 12,0 0 7,0 0-56,0 0-4,4 41-3,1-10 65,-2 3-41,0 1-5,1-1 4,-2-5-13,1-1-7,-3-6 0,0-2-3,0-4 0,0-4-7,0-4-24,0-5-19,0-3-29,0 0 37,0-12-79,0-9-92,0-5 108</inkml:trace>
  <inkml:trace contextRef="#ctx0" brushRef="#br0" timeOffset="64214.9909">18916 10318 38,'0'0'96,"0"0"-39,0 0 37,0-85-2,0 71-19,0 2-20,5 4 4,-2 6-10,-1-1-18,3 3-16,2 0-13,7 21-7,4 9 7,2 9 36,0 5-13,1-1-17,-2-1 4,-1-1-2,1-4-4,-2-3-4,1-6 1,-2-5-1,-1-10 3,-1-3-3,-1-6 8,-3-4-7,0 0 2,3-15 12,-1-15 9,-1-6-8,-1-6-11,-4 0 4,-5-1 3,-1 1-10,0 1-1,-1 4-1,-7 4 0,0 4-2,1 10-12,3 6-20,2 8 3,2 3-104,0 2-215</inkml:trace>
  <inkml:trace contextRef="#ctx0" brushRef="#br0" timeOffset="65040.9914">20459 10106 346,'0'0'38,"0"0"-32,0 0-1,0 96 52,0-55-7,0 0-5,-3-3-19,-2-6 37,1-1-28,-2-4-12,-2-5-7,2-1 0,2-6-6,1-4-6,1-6-4,2-4 1,0-1-1,0 0 3,0-6-2,0-15-1,5-9 0,5-7-6,2-3 5,0-5-1,1 0-8,-1 1 8,-2 3 2,-2 7 0,-3 4 12,-4 7 4,2 8 3,-1 6 15,-1 6-8,-1 3 0,5 0-26,5 0-7,7 17-6,5 10 10,-1 7 3,0 4 1,-3 0 3,-6-1-3,2-2 3,0-3-4,2-5 0,1-2 4,-3-2-4,-1-2 0,-4-1-19,-3-6-16,-2-3-41,-4-7-110,0-4-224</inkml:trace>
  <inkml:trace contextRef="#ctx0" brushRef="#br0" timeOffset="65214.9911">20502 10311 294,'0'0'113,"0"0"-96,0 0-9,0 0 16,0 0-22,84-24 3,-64 24-10,0 0-50,-5 0-94</inkml:trace>
  <inkml:trace contextRef="#ctx0" brushRef="#br0" timeOffset="65587.897">20882 10106 507,'0'0'111,"0"0"-41,0 0-9,0 0-53,0 0-8,0 0-10,0 80 10,0-36 9,0-1 4,0-2-11,0-3 3,0-5-3,0-2-1,0-2 1,2-2 0,5-4 6,4-4-8,1-5-2,5-5-2,8-9 4,6 0 2,7-12 4,6-11-3,-5 1-3,-4 2-9,-9 4-36,-7 2-56,-5 4-59,-6 2-136</inkml:trace>
  <inkml:trace contextRef="#ctx0" brushRef="#br0" timeOffset="66538.9894">21625 10132 189,'0'0'84,"0"0"-4,0 0-4,0 0 17,0 0-36,0 0-34,-95-59-23,73 59 27,-1 0-22,-5 5-5,-2 8 2,1 2-1,3 6 1,3 7 0,8 6-1,4 7-1,8 2 3,3 2 7,0-1-9,3-3 5,10-5 1,3-3-3,4-7 0,2-8-4,5-6 0,1-8 4,5-4 4,-2 0-7,-2-9 10,-2-10-11,-5-2 1,-4-2-1,-11 2-9,-5 2 4,-2 2-1,-6-1-14,-15 3-18,0 1-3,2 2 30,2 3 11,5 2 0,6 2 0,6 0 1,0 2-1,5 0 0,13 3-7,7 0 6,2 0-2,1 6 3,1 9 1,-3 2 1,-4 3 10,-3 1 17,-3 3-12,-7 2-6,-3-1-1,-6 4-10,0-1 5,0-2-5,0-2-11,0-6-34,0-8-33,0-5-66,0-5-183</inkml:trace>
  <inkml:trace contextRef="#ctx0" brushRef="#br0" timeOffset="67020.8035">22110 10120 285,'0'0'60,"0"0"-4,0 0 37,-80-7-32,58 15-15,0 13-31,0 10-8,0 5 27,5 4-12,2 2 0,8-1-1,7-2-6,0-4-10,11-5 0,15-4 0,11-5-5,4-5 12,5-8-5,6-7 27,2-1-31,-2-3 14,-7-14-13,-11-1-3,-12 0 13,-9-1-12,-9-2 20,-4-5 7,0-4-26,-7-3-3,-14-1 0,-2-4-4,-2 0-6,-4-1-3,1 4 3,0 5-7,0 8-17,2 7 1,5 7-17,3 7-43,9 1-37,3 1-63</inkml:trace>
  <inkml:trace contextRef="#ctx0" brushRef="#br0" timeOffset="67531.9867">22613 10088 419,'0'0'113,"0"0"-101,0 0-11,0 0 54,-25 106-4,17-58-21,4-1 6,1-5-7,1-5-17,2-5-10,0-2 0,0-3-1,0-6-2,0 0-16,0-7-22,2-8-37,4-6-71,1 0-131</inkml:trace>
  <inkml:trace contextRef="#ctx0" brushRef="#br0" timeOffset="67989.2135">22573 10121 238,'0'0'86,"0"0"-4,34-77 37,-16 64-35,1 4-38,4 3-22,3 5-2,0 1-5,-4 0-9,1 11-4,-7 9-7,-6 6 3,-5 4 0,-5 4 0,-5 4-4,-18-2 0,-9-1-19,-2-5 9,-2-8-4,5-4 16,6-5 2,5-6 4,10-4 0,7-3 4,3 0 22,0 0-24,0 0 14,3 0-8,11 0-12,8 0-5,3 0 2,3 6 3,2 8 7,-2 2 0,1 2 3,-4 2-8,-4 1-1,1 1 1,-2 3-2,-2-3-7,-2-1-19,-1-3-21,0-4-59,-2-7-47,2-7-72</inkml:trace>
  <inkml:trace contextRef="#ctx0" brushRef="#br0" timeOffset="68330.7721">23145 10046 208,'0'0'100,"0"0"-18,0 0-7,0 0-35,0 0-27,0 0 31,72-4 21,-34 1-12,0-2-30,-1 0-8,-2-1-12,-5 2-1,-5 0-2,-2 0-30,-7 4-52,-7 0-84,-6 0-66</inkml:trace>
  <inkml:trace contextRef="#ctx0" brushRef="#br0" timeOffset="68563.9877">23268 10036 5,'0'0'386,"0"0"-358,0 0 11,0 0 71,-21 98-35,19-64-25,1 0-29,1-2 2,0-2-13,0-1-10,0-2 1,0-1 1,0-1-2,0-3 0,0-2-23,0-5-34,0-5-95,0-6-117</inkml:trace>
  <inkml:trace contextRef="#ctx0" brushRef="#br0" timeOffset="68772.989">23040 10462 172,'0'0'171,"0"0"-159,0 0-8,0 0 26,0 0 29,86 0 1,-45 0-29,3-2-9,-4-3 14,1-1-25,-1 1 1,-1-1-12,-2-1-4,-1 0-84,-3-2-59,-8 0-145</inkml:trace>
  <inkml:trace contextRef="#ctx0" brushRef="#br0" timeOffset="69398.8659">23880 10011 320,'0'0'39,"0"0"71,0 0 29,0 0-72,0 0-53,0 0-14,-5 0-9,24 0 9,7 0 13,5 0 8,5 0-3,4 0 12,5 0-24,1 0 3,2-6-9,-3-1-4,-1 1-51,-8 0-40,-10 3-82,-14 1-87</inkml:trace>
  <inkml:trace contextRef="#ctx0" brushRef="#br0" timeOffset="69680.9887">24090 9997 122,'0'0'184,"0"0"-172,0 0-7,0 0 76,0 0 4,-28 103-13,23-64-43,4 0 13,1-1 4,0-3-30,0-4-9,0-2 2,0-5-7,0-3 2,0 0-4,0-5-17,0-2-10,0-6-38,0-3-89,1-5-105</inkml:trace>
  <inkml:trace contextRef="#ctx0" brushRef="#br0" timeOffset="70054.9914">24494 9938 212,'0'0'179,"0"0"-140,0 0-33,0 0 70,0 0 4,2 105-40,-2-67-2,0-1-12,0-2-7,-2-2 4,2-3-5,0-6-16,0-1 3,0-5-4,0-3-2,0-4-1,2-4-34,4-3-32,-2-4-116,4 0-32,-2-7-18</inkml:trace>
  <inkml:trace contextRef="#ctx0" brushRef="#br0" timeOffset="70442.1117">24462 10152 228,'0'0'115,"0"0"-96,0 0-19,0 0 0,0 0 0,0 0 2,81-14-1,-52 11 6,1-3-1,2-2 1,0-4-5,-1-3-1,-1-3-2,-6 0-9,-6 0-3,-6-1 13,-8-1 0,-2 2 7,-2 0 31,0 6 14,0 1 29,0 7 25,-5 2-43,4 2-6,-1 0-38,1 9-19,-2 14 0,0 7 2,0 3 17,0-1-5,1-2-1,-1 0-6,2-1-6,-2-3 6,1 2-7,2-4-3,0-2-6,0-2-25,0-5-26,11-5-96,4-5-130</inkml:trace>
  <inkml:trace contextRef="#ctx0" brushRef="#br0" timeOffset="71773.9901">26254 9938 336,'0'0'104,"0"0"-19,0 0 14,0 0-44,0 0-53,0 0 18,-14 95 1,11-49 5,0 2-7,1-1-3,1-6-2,-1-5-8,2-5 0,-1-3-5,-1-3-1,-2-4 0,1-2-9,2-6-24,1-6-24,0-5-58,0-2-126</inkml:trace>
  <inkml:trace contextRef="#ctx0" brushRef="#br0" timeOffset="72386.0885">26215 10001 69,'0'0'45,"0"0"64,25-80-12,-13 61-20,4 1-11,-2 4 5,0 4-10,2-1-15,-2 4 0,3 3-31,4 3 12,5 1-10,4 5-16,3 19 19,-1 9-14,-7 3 1,-9 0-4,-5 0-3,-11-1-2,0-2 2,-12-2-1,-16 1-1,-7-5-8,-5-3 4,-1-4-7,1-5 4,9-8-6,8-4 5,7-3 4,9 0 4,4-10-10,3-4 11,0 1-4,6 2-4,13 3 8,5 6 0,4 2 1,2 0 10,2 0-1,-1 13 1,0 5-2,-1 2-2,-2 0 9,1 1 4,-4 0-9,-4-2 1,-8-1-8,-7 2-3,-6-2-2,0 0-3,-18 2 5,-17-1 3,-7-1 16,-9-5-17,0-5 2,2-5-3,7-3-2,6 0-5,11-9-2,6-7-39,11-1-8,7 2-67,1 1-56,4 4-121</inkml:trace>
  <inkml:trace contextRef="#ctx0" brushRef="#br0" timeOffset="73621.1061">26984 10168 68,'0'0'118,"0"0"-5,0 0-3,0 0-6,0 0-17,0 0-52,-34-53-7,19 49-5,-4 2 20,-5 2-33,-1 0-10,-1 9-2,-1 11 2,5 4 1,6 3-1,7 0 4,2-1 6,7-5-7,0-3-1,0-3 2,10-3-2,6-5-1,2 0 8,4-6-9,2-1 7,6 0-7,0-3 1,1-10-1,0-3-1,-4-2 0,-6 0-5,-3-1-4,-7 2 8,-4 4-1,-6 4 3,-1 4 6,0 2 5,0 3 3,0 0 6,0 0-20,0 0-4,0 6-1,-1 6 2,1 0 2,0 0-8,0-1 9,13-2 2,5-5-2,2-2-1,0-2 1,3 0-9,-2-2 2,1-10-5,0-3 9,-3-1 1,-3-1 2,-4 0 0,-2 1 0,-4 3 0,0 3 1,-3 6 0,-1 3 0,-2 1 22,1 0-23,5 0-2,4 11-8,4 7 10,4 2 23,0-2-21,-2-1 5,-2-2 3,-4 0-10,-6-3 1,-4 0-1,0-5-10,0 1 3,-4-4-3,-11 1-2,0-4 4,0-1-7,2 0 13,3 0 0,5 0 2,2 2-1,3-2 1,0 0-12,0 1 3,0-1 8,15 0 1,4 0 4,7 0 5,4 0-3,1-1 2,2-7-5,1-1 0,-3-1-1,2-4 4,-4-1-5,-1-1-1,-4-4 7,-4 1-6,-4 1 3,-7-2-2,-4 4-1,-5 0 6,0 4-3,0 3-3,-7 2 9,-5 4 0,-4 3-3,-2 0-1,-3 3-6,4 15-1,3 3 1,6 5-4,8-1 1,0 1-3,3-2 6,16-3 1,4-4 1,4-7 1,6-2-3,1-5-14,3-3-24,-3 0-71,-7 0-208</inkml:trace>
  <inkml:trace contextRef="#ctx0" brushRef="#br0" timeOffset="74204.9876">28115 10109 79,'0'0'159,"0"0"-116,0 0 78,0 0-2,0 0-31,0 0-37,-46-21-8,31 21-21,-1 0-10,-2 12-4,-3 8-7,-1 4 1,3 3-2,2 1 0,5 1 7,6-5-6,3-4 3,3-5-8,0-5 1,3-2 2,12-3 1,1-5 1,5 0 8,6 0-9,3-10 2,3-6 2,-1-5-3,-2-5 2,-6-4-3,-5-4 1,-5-7-1,-2-3 0,-3-5-4,-5-1 4,-1-1 0,-3 1 2,0 7-1,0 5 10,-6 11 26,0 9-11,2 9 0,0 7-2,4 2-24,0 25-16,-2 19-1,2 14 17,0 5 14,0-2-9,0-5-1,3-5 0,12-7-2,-2-6-4,7-7-14,-1-5-18,0-8 5,4-6-36,0-8-63,0-4-152</inkml:trace>
  <inkml:trace contextRef="#ctx0" brushRef="#br0" timeOffset="75261.9886">29292 10016 301,'0'0'93,"0"0"-29,0 0 30,0 0-3,0 0-69,0 0 9,-53-21-24,33 28 5,-2 12-2,3 0 2,0 6-1,5 1-7,5 0-4,3-1 4,6-2-7,0-4 3,6-2-5,16-3 5,6-5 7,5-3 3,3-5-2,4-1-3,3 0 2,-4-7-7,-6-7 0,-9-1-2,-10-2-1,-8-1 1,-6-3 1,0-3-13,-11 0 4,-13 2-7,-2-1-3,1 5 16,5 1-2,3 4 6,8 2 3,5 4-2,4-1-2,0 1 0,3 1 1,13 0-4,2 0 3,3 6 0,3-2 1,-2 2-3,2 0 0,1 9 0,1 11 0,-1 3 3,-5 2 9,-1 2 1,-4-1 6,-3-2-4,-3 0 11,-6-2-3,-2-2-9,-1-4 3,0-3-7,0-6-3,0-2-3,0-4-1,0-1 4,2 0 0,4 0 2,4-19 9,7-10-5,8-10-9,3 1-2,4 3-9,-3 10 9,-5 8-5,-7 9 4,-4 8 1,-2 0-2,-2 8-11,1 16 13,-3 5 1,1 3 1,2-2 0,-1-3 4,5 0 1,5-3-6,3-4 0,3-4 0,1-3-10,0-6-23,-4-4-43,-7-3-162,-3 0-205</inkml:trace>
  <inkml:trace contextRef="#ctx0" brushRef="#br0" timeOffset="77500.9603">13208 11556 161,'0'0'42,"0"0"12,0 0 31,-91-65-23,64 50 8,-3 3-15,-4 4-17,-2 4 4,-3 4-30,-1 0-11,3 7 1,1 13-2,3 7 3,1 9-6,4 11 3,3 10 0,1 14 10,6 7-10,2 3 0,5-1-2,1-3 4,7-5-2,1-7 4,2-10-4,2-9 6,17-10-6,8-10-7,4-8 6,7-10-4,4-8 5,4 0 10,6-11 4,-1-12-11,-1-4 1,-9-2-8,-13 2-13,-10 2 14,-12 0 1,-6 4 4,0 0-1,-16 1-1,-7 4-5,-7 3-4,0 0 8,2 5 0,6 0 1,5 1 4,8 1-2,5-2 1,4 4 14,0-4-11,22 5-6,11 3-4,10 0 4,2 3 0,-3 12 0,-5 8 0,-4 1 0,-6 4 0,-5 4 5,-4 1-3,-9 0 9,-3 0-8,-6 1-3,0-5-2,0 0-33,-1-6-32,-6-5-28,3-10-84,4-4-102</inkml:trace>
  <inkml:trace contextRef="#ctx0" brushRef="#br0" timeOffset="77867.9856">13590 11685 388,'0'0'92,"0"0"-31,0 0-26,0 0 14,-27 128-4,19-72-13,2-5-1,5-9 1,1-6-18,0-6-14,0-3-2,6-2-7,3-4-2,0-3-9,-2-5-17,-1-2-50,-1-7-50,-2-2-53</inkml:trace>
  <inkml:trace contextRef="#ctx0" brushRef="#br0" timeOffset="78329.5523">13551 11752 154,'0'0'16,"-12"-87"64,5 56 62,2 5-42,4 4 17,1 1-40,0 1-34,7 4-27,11 0-7,4 6-9,3 4 3,1 6-2,2 0 1,-4 8-2,-3 11-6,-9 8 0,-7 6-1,-5 4-17,-5 5 3,-20 0-9,-5-2 2,3-5 5,6-11 11,5-9 12,10-10 10,4-4 1,2-1 9,0 0 13,0 0-15,0 2-13,0 2-5,9 7 0,9 4 0,10 1 33,-1 3 1,1-1-14,2 0-6,-4 0-13,1 0 0,-5-2 2,-3 1-3,-5-1 0,-5 2-25,3 0-32,-8 1-36,-1 0-101,-3-1-162</inkml:trace>
  <inkml:trace contextRef="#ctx0" brushRef="#br0" timeOffset="78837.9864">14081 11610 342,'0'0'123,"0"0"-11,0 0 13,0 0-66,0 0-53,0 0-1,-16 81 1,6-25-3,3 4 13,1-1-13,1-5 6,-1-6 4,-1-6-13,4-7 2,0-5-6,0-4-4,1-2-8,-1-6-9,0-4-16,2-4 14,1-6-31,0-4-67,0 0-37,0-11 24,9-15-39</inkml:trace>
  <inkml:trace contextRef="#ctx0" brushRef="#br0" timeOffset="79109.9846">14091 11577 300,'0'0'114,"0"0"51,0 0-71,0 0-61,0 0-33,0 0 2,27-12-2,1 54 18,1 11 3,-4 4 4,-3 2-3,-4-4-8,0-2-10,0-8-2,-3-3 4,-3-4-6,0-3 1,-5-4-2,-4-4 0,0-4-4,-3-7-24,0-8-23,0-5-47,0-3-106,-4-2-83</inkml:trace>
  <inkml:trace contextRef="#ctx0" brushRef="#br0" timeOffset="79293.192">14121 11911 384,'0'0'169,"0"0"-95,0 0-50,0 0-12,0 0-12,0 0 9,55-6-9,-28 6-1,0 0-70,-2 5-108,0 3-149</inkml:trace>
  <inkml:trace contextRef="#ctx0" brushRef="#br0" timeOffset="79839.1271">14764 11574 339,'0'0'166,"0"0"-89,0 0-34,0 0-5,0 0-30,0 0-8,6 15 0,-6 15 10,-6 12 4,-11 8 15,-5 5-4,-5 3 6,-1-7-18,4-5-3,0-3-3,3-6-7,3-1-9,2-3 6,0-1-6,4-6-16,1-7-24,5-6-63,2-9-87,4-4-183</inkml:trace>
  <inkml:trace contextRef="#ctx0" brushRef="#br0" timeOffset="80093.9879">14483 11646 360,'0'0'89,"0"0"-30,0 0-54,0 0 49,24 88 38,-8-42-55,-2-1-16,-2-7-5,1-7-8,-2-4-8,2-4-1,-1-3-21,0-5-40,3-5-102,-1-7-140</inkml:trace>
  <inkml:trace contextRef="#ctx0" brushRef="#br0" timeOffset="80728.9871">16260 11539 174,'0'0'132,"0"0"-56,-101-3-3,58 11 16,-1 13-34,-2 11-23,1 8-14,5 13-16,7 7 5,9 5 9,13-5 5,11-7 0,0-8-20,25-11 0,9-4-1,9-5 4,5-7 10,6-8-8,5-7 8,4-3-3,3-7-11,-4-14-6,-2-3-78,-8-1-174,-14 3-149</inkml:trace>
  <inkml:trace contextRef="#ctx0" brushRef="#br0" timeOffset="81247.9886">16814 11545 219,'0'0'213,"0"0"-160,-88-7-20,59 7 30,3 6-47,3 13 4,1 8-16,4 11 20,6 12-5,1 7 5,6-1-9,3-2 5,2-9 3,7-9-23,17-8 0,9-8 0,9-6 8,3-8 5,2-6-11,0 0 8,0-10-9,-6-10 11,-5-5-6,-8 0-2,-6-5 8,-8-4 7,-6-6-10,-8-4 4,0 1-6,-3-2-6,-17 3-1,-9 4-7,-5 6-16,-3 7-25,-6 8 3,-1 10-11,1 5-89,7 2-137</inkml:trace>
  <inkml:trace contextRef="#ctx0" brushRef="#br0" timeOffset="81747.1142">17458 11530 243,'0'0'146,"0"0"-105,0 0 53,-17 103 2,13-68-56,4 3-7,0-2-7,0-2-19,0-3 3,0-4-8,0-1-1,0-4 2,0 1-3,0 0-19,0-4-15,0-4-9,-4-3-48,-1-6-82,1-6-118</inkml:trace>
  <inkml:trace contextRef="#ctx0" brushRef="#br0" timeOffset="82132.868">17324 11508 465,'0'0'94,"0"0"-28,0 0-57,0 0-4,87-73 16,-41 73-8,6 0-8,0 20 11,0 13-6,-4 9 3,-2 7-8,-4 3-4,-5 5 7,-5-1-5,-10-2-3,-7-4 0,-7-6 3,-8-5-2,0-5 0,-14-5 1,-8-5 3,-8-5 4,-3-4-4,-4-4 21,-6-5-25,-4-6 13,-2 0-14,1 0 3,-2-9-3,1-2 0,5 3-9,0 0-44,8 2-55,4 2-86,7-4-237</inkml:trace>
  <inkml:trace contextRef="#ctx0" brushRef="#br0" timeOffset="82636.988">18142 11548 512,'0'0'148,"0"0"-118,0 0-27,0 0-1,0 81 55,0-32-21,-2 0-15,-2 1 1,-3-5-9,4-6-9,-1-6-4,3-2 8,-1-6-8,2-5 0,0-4-5,0-5-19,0-7-5,0-2-39,2-2-111,9-6-45,0-16-103</inkml:trace>
  <inkml:trace contextRef="#ctx0" brushRef="#br0" timeOffset="82893.99">18173 11550 441,'0'0'84,"0"0"-40,0 0 8,0 0-2,0 0-28,0 0-9,86-77-8,-50 63-2,0 5 1,0 5-4,1 3 0,-4 1 0,-2 0-3,-8 3-24,-2 8-58,-9 4-58,-10 0-72</inkml:trace>
  <inkml:trace contextRef="#ctx0" brushRef="#br0" timeOffset="83117.9032">18231 11760 206,'0'0'87,"0"0"-15,0 0-1,0 0-33,0 0 57,0 0-49,80 0-1,-54-4-11,3-2-14,-3 3-13,1 0-4,-5 3-3,-2 0-22,-5 0-77,-11 9-94,-4 8-75</inkml:trace>
  <inkml:trace contextRef="#ctx0" brushRef="#br0" timeOffset="83339.9877">18158 12048 81,'0'0'33,"0"0"102,0 0-2,0 0-46,85 0-30,-49-7 16,1-3-30,0 5-10,4-3-16,2 0-10,-4 1-3,-5 2-4,-4 1-11,-5 2-84,-7 2-110,-4-1-96</inkml:trace>
  <inkml:trace contextRef="#ctx0" brushRef="#br0" timeOffset="84846.988">19232 11435 264,'0'0'61,"0"0"-1,0 0-3,-90-34-19,62 34-22,-2 0 15,0 0-11,2 1-2,-2 10 16,5 1-20,1 3-11,5 1-2,2 4 2,7 3-2,1 1-1,6 3 0,3 2 0,0-1-7,0-1 16,13-1-5,7-4-3,8-1-1,7-3 1,6-4-1,3-2 5,2-3-2,-4 0 4,-5 2-7,-3 1 0,-7-2 13,-8 1-3,-5-2 0,-7-2-5,-7 1 2,0-2 12,0 1-5,-18 1 17,-5 1-7,-7-1-20,-1-1-1,-2-1-3,-2-1-12,1-2-10,-2-2-34,0 0 32,1 1-7,5-1-48,4 1-7,5-1-68</inkml:trace>
  <inkml:trace contextRef="#ctx0" brushRef="#br0" timeOffset="85271.9904">19719 11852 263,'0'0'99,"0"0"-87,0 0 35,0 0-27,0 0-20,0 0-110,0-12-83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39:51.6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13912 904 159,'0'0'57,"0"0"-2,0 0-15,0 0 8,-96-26-9,76 26-28,0 0 17,-1 0-12,-3 11-11,-4 10 4,-3 3-8,-4 4-1,-2 4 0,0 1 0,1-1 0,3 2 2,5 1-2,4 4 10,4 5 1,6 5 1,5 4 6,3 3-17,4-1 3,2-2 8,0-6-2,8-8 27,12-8-8,10-5-11,6-9 5,8-7-16,6-8 13,4-2-18,1-5 13,2-13-14,0-6 29,-8-2-26,-10 2 1,-13 3-5,-14 2 3,-10 2-3,-2 4 3,-5-2 4,-14 1-7,-2 3-5,-1 1 3,4 1 2,3 0 3,6 1-3,4 4 1,4-1 3,1 2-1,0-1-3,12-4-3,18 1 2,9-1 1,4 5 1,-3 3 0,-3 0-2,-7 14 0,-6 8-3,-2 4 2,-5 1 2,-4 0 6,-5-1 9,-5-2-14,-2-2 3,-1-2-3,0-2-2,0-3-3,0-3 4,0-4-37,0-5-24,0-3-115,3 0-104</inkml:trace>
  <inkml:trace contextRef="#ctx0" brushRef="#br0" timeOffset="328.843">14416 966 23,'0'0'477,"0"0"-449,0 0-25,0 0 20,-16 86 51,8-24-7,2 0-35,-1-2 21,1-5-36,4-7-4,2-6-5,0-11-8,0-4-5,6-6-28,3-4-6,-1-3-21,1-9-87,-2-3-72,1-2-96</inkml:trace>
  <inkml:trace contextRef="#ctx0" brushRef="#br0" timeOffset="764.0016">14370 1008 286,'0'0'89,"-4"-88"-18,4 50 18,0 7-32,14 10-11,3 6-19,4 7-14,3 8-4,2 0 0,4 15 4,0 20-11,-3 8 1,-8 7 0,-7 2-3,-12-6-1,0 1-5,-27-5-10,-10-3 3,-5-4-26,2-10 4,7-6 22,9-9 13,11-6 12,4-2 10,9-2 10,0 0 8,0 0-40,0 5-13,15 3 13,6 5 20,6-2 3,1 1-7,2 1-7,1 0 0,2 1 2,0-1 0,0 2-8,-5-1-1,-1 1-2,-2-3-31,-4 0-34,-3-3-104,0-3-77</inkml:trace>
  <inkml:trace contextRef="#ctx0" brushRef="#br0" timeOffset="1320.3868">14958 971 553,'0'0'70,"0"0"-20,0 0-37,0 0 9,-9 81-18,-2-25 42,-2 1-8,-5-1-3,-1 0-14,-1-3-8,1-8-5,5-8-7,4-7-1,4-7 0,5-5-27,-1-6 6,2-4-12,0-7-18,0-1-7,0 0-39,0-22 44,11-8-19,6-10-48,1-6 38,-3-2 40,0-4 42,-6 1 4,-1-1 62,-1-3 24,2-1 11,0 6-15,-2 7 4,-2 15-22,2 11-3,-4 10-19,0 5-25,5 2-21,5 13-9,8 21 8,3 12 1,-3 8 16,-8 1 11,-2-1-3,-3-4-8,-3-5-9,0-4 0,-5-5-4,0-7-3,0-3-2,0-3-9,0-6-29,-4-6-33,-2-6-27,-5-5-192</inkml:trace>
  <inkml:trace contextRef="#ctx0" brushRef="#br0" timeOffset="1500.1289">14840 1351 377,'0'0'15,"0"0"3,0 0-13,0 0 55,88 0-54,-61 0 0,-2 0-6,-4 0-93,-5 0-177</inkml:trace>
  <inkml:trace contextRef="#ctx0" brushRef="#br0" timeOffset="1877.5829">15492 875 199,'0'0'33,"0"0"31,0 0 34,0 0-39,0 0-14,0 0 37,19 81 11,-19-31-54,-7 4 6,-7-4-18,-2-2-20,1-3-3,-1-2-3,-1 2 3,-2-6-4,-2-5-22,0-2-18,-3-4-34,6-6-91,-1-9-52</inkml:trace>
  <inkml:trace contextRef="#ctx0" brushRef="#br0" timeOffset="2143.9984">15289 987 622,'0'0'14,"0"0"1,0 0-6,0 0-7,0 0-2,0 0 1,51 94 5,-32-61-2,-1-3-4,0-3 0,-3-1-42,0-5-89,-5-3-74</inkml:trace>
  <inkml:trace contextRef="#ctx0" brushRef="#br0" timeOffset="2782.9999">17008 829 489,'0'0'46,"0"0"27,0 0 3,-97-16-63,62 22-9,-4 20-3,-2 13 3,4 11 0,4 10 2,4 6 12,6 2 23,8-2-21,7-5 3,8-8-10,0-7-11,20-12-2,13-7 0,8-9 0,10-5 0,6-9-4,2-4-5,-2 0-22,-5-18-36,-9-4-95,-7-9-237</inkml:trace>
  <inkml:trace contextRef="#ctx0" brushRef="#br0" timeOffset="3369">17494 882 304,'0'0'62,"0"0"-53,-91 4 25,52 23 15,0 10-47,2 7 24,6 3 22,7-2 38,6-2-40,9-4-12,9-4-20,0-5-6,20-3-8,11-6 4,9-7-4,5-7 18,7-7-17,-1 0 10,1-10-2,0-11-6,-7-5 0,-5-2-3,-13-3-6,-9 0 2,-12-2-1,-6-2 3,-1-2-20,-23-1-3,-6 0-3,-3 2-57,0 3-27,7 7-34,6 7-117</inkml:trace>
  <inkml:trace contextRef="#ctx0" brushRef="#br0" timeOffset="3704.1308">18025 750 263,'0'0'327,"0"0"-271,0 0-16,0 0-25,0 0 16,-15 125 13,4-65 4,0-3-2,3-7-32,2-5-4,1-7-6,3-6-4,-1-5-17,3-5-13,-1-4-16,-1-4-15,2-8-39,-1-6-172</inkml:trace>
  <inkml:trace contextRef="#ctx0" brushRef="#br0" timeOffset="4064.2549">17836 660 546,'0'0'0,"0"0"-14,0 0 14,121-34 3,-72 50 0,3 17 10,2 6 31,-2 9-2,-7 3-5,-8 5-29,-4-2 9,-9-3-5,-6-4-2,-6-8 1,-8-4 20,-4-4-9,0-2-9,-12 0-1,-13 1 3,-5-3-5,-6-2-8,-3-2 0,-4-8 5,1-4-7,2-7-7,0-4-22,4 0-1,2-6-41,2-3-117,1-1-198</inkml:trace>
  <inkml:trace contextRef="#ctx0" brushRef="#br0" timeOffset="4662.5168">18888 798 288,'0'0'368,"0"0"-309,0 0-16,0 0-28,0 0-15,0 0 0,0 97 16,0-48-1,-3-2 14,1-2-12,2-8-12,0-5-4,0-5-1,0-4 1,0-3-1,0-2-27,0-2-15,2-2-20,1-7-78,-2-5-171</inkml:trace>
  <inkml:trace contextRef="#ctx0" brushRef="#br0" timeOffset="4934.1146">18949 745 214,'0'0'47,"0"0"31,0 0-3,80-57-15,-58 50-15,-2 1-11,2 3 5,5 0-16,2 3-14,2 0-2,2 0-6,-3 10-2,-7 7-28,-6 4-71,-12 2-21,-5 2-30,-2-2-25</inkml:trace>
  <inkml:trace contextRef="#ctx0" brushRef="#br0" timeOffset="5132.8626">18989 1024 355,'0'0'79,"0"0"-14,0 0-6,0 0-21,0 0-2,0 0-22,95-1 0,-75 1-12,1 0-2,-2 0-7,-5 7-102,-7 2-107</inkml:trace>
  <inkml:trace contextRef="#ctx0" brushRef="#br0" timeOffset="5333.0107">19005 1239 245,'0'0'190,"0"0"-170,0 0 3,0 0 55,0 0-45,98-9-14,-57 2-10,1 2 10,3 1-17,1 1-1,-3 3-1,-6-2-114,-9 2-130</inkml:trace>
  <inkml:trace contextRef="#ctx0" brushRef="#br0" timeOffset="5888.999">19821 646 421,'0'0'29,"0"0"-5,0 0 62,0 0-63,-117-40 9,74 40-31,4 12 7,4 4 13,8 2-17,9 3 17,5 4-16,10 0-5,3 5 0,5 1-6,20 4 6,8 1 3,6 1 5,4-3-1,-3-3-7,-1-1 1,-6-5 3,-6-4-4,-5-3 0,-8-1 0,-6-2 0,-8 0 0,0 1 1,-21 2-1,-11 0 44,-10 0-10,-7 0-20,-2-4-14,3 0-1,1-5-51,2-4-90,-3-3-223</inkml:trace>
  <inkml:trace contextRef="#ctx0" brushRef="#br0" timeOffset="8762.5083">5824 2528 275,'0'0'144,"0"0"-111,0 0 42,0 0 27,0 0-76,0 0-1,0 0 12,-61-47-22,47 41 2,-2-1-16,-6-1 1,2 2-1,-5 0-1,0 1-3,-4 1 1,-2-2-1,0 1 3,-1 4 0,4 1-7,5 0 7,6 0 0,2 0-2,7 0-17,5 0 19,3 5-1,0 9-6,5 12-27,22 15 24,10 7 10,11 6 2,5 2-2,1-1 5,-2-3-5,0-6-2,-5-4 2,2-4 4,-9-5-4,-7-3 4,-12-3-2,-10-3-1,-11 0-2,0-1 2,-22-2 15,-13-3 21,-4-5-19,-6-5 9,-4-5-13,4-3-3,-1 0-1,-2-6-10,5-9 0,1-4-1,6-1-52,8-3 18,9 2-109,5 2-246</inkml:trace>
  <inkml:trace contextRef="#ctx0" brushRef="#br0" timeOffset="10141.4218">6303 2839 415,'0'0'18,"0"0"-11,0 0 1,0 0 5,0 0-4,-46 91-3,44-63 7,2 1 30,0-1-8,3-4-14,9-3-10,3-4-10,1-6 0,1-3-1,4-5 3,1-3-1,2 0 6,3-4-7,3-11 6,-3-3 0,-5-2-4,-4 1-3,-8 1 4,-5 1 6,-5 2-3,0 3 48,0 2-32,0 2 4,-2 5 0,-1 2-6,2 1-9,-2 0-12,3 5-9,0 13 9,0 3 3,0 1-2,0-1 0,3-3-1,9-3-1,4-3-1,2-3 2,3-1-1,1-5 1,4-3 0,2 0 3,5 0-3,0-3-7,-3-12 2,1-3-5,-4-5 4,-2-6 6,-4-4-6,-3-6 4,-2-3-3,-5-5 5,-1 1 3,-7-1-2,-3 3 2,0 7 6,0 5 8,-7 8 7,1 7 4,-3 5-4,4 8 0,2 2-16,0 2 3,3 2-11,0 27-25,0 13 25,3 13-2,5 8 5,-2 2 13,-2 2-14,-2 0 25,1-3 3,-3-7-18,0-5-2,0-3-10,0-3 0,0 0 8,0-6-8,0-2-1,0-5-1,0-5 1,0-2-4,0-8-7,0-4-8,0-9-2,0-2-8,0-3 2,0 0 22,0-4 5,0-17-11,0-8-7,-3-7 7,1-3-2,1-3-12,1 3-7,0 3-27,0 3 1,0 2-25,0 4-47,0 2-103</inkml:trace>
  <inkml:trace contextRef="#ctx0" brushRef="#br0" timeOffset="10598.6126">6916 2763 270,'0'0'86,"0"0"-19,0 0 2,0 0-2,11-85-34,-2 76-14,2 2 7,0 2-3,10 5-3,-3 0-8,6 0-9,1 2 5,5 11-8,-5 7 4,-1 2-3,-6 3-2,-12 0 0,-6 3-1,0 1 4,-12 3 9,-15-1 3,-4-2-8,-2-3 2,8-7-5,2-5-2,7-4-1,3-7-1,2-3-10,0 0-14,3 0-51,0-12-79,4-4-181</inkml:trace>
  <inkml:trace contextRef="#ctx0" brushRef="#br0" timeOffset="11151.9994">7422 2531 365,'0'0'143,"0"0"-63,0 0-5,0 0-42,0 0-25,0 0-8,0 106 14,0-50 16,0 1-3,0 0-8,0-1 8,0-3 0,0-4 5,0-1-19,0-5-9,0-4 4,0-3-8,0-1-2,0-4-3,-3-3-33,0-4 3,3-9-19,-2-5-40,2-8-124,0-2-187</inkml:trace>
  <inkml:trace contextRef="#ctx0" brushRef="#br0" timeOffset="11506.022">7504 2757 472,'0'0'27,"0"0"-21,0 0 57,0 0 5,64-80-40,-44 80-22,2 0 13,5 16-1,-3 8 1,-6 4-14,-4-2 0,-6 5-5,-8-3 0,0 0 2,0 0-2,-14-2 15,-6-4-6,-6-2-8,0-4 3,-1-3 10,1-3-14,2-6 3,2-2-6,4-2-2,6 0-24,3 0-63,8 0-118,1-7-142</inkml:trace>
  <inkml:trace contextRef="#ctx0" brushRef="#br0" timeOffset="12510.4707">7925 2719 22,'0'0'325,"0"0"-236,0 0 50,0 0-57,0 0-60,0 0-17,-81 39 12,71-12 8,2 0 20,7-1-25,1-2-10,0-3-3,0-3-7,9-3 0,7-3-3,5-4 2,0-4-2,1-4 0,2 0 2,-3 0-10,-3 0-6,3-9 5,-8-3-7,-2-5-3,1-2-2,-6-5-6,-3-2-9,-3 2 16,0 3 23,-3 1 8,-11 4 34,-2 3 9,4 2-11,-1 5-20,2 0-14,5 3 2,3 1-8,3 2 5,0 0-5,0-1-9,0 1 1,0 0-7,9 0 8,8 0 6,2 0 2,0 0-1,-2 0 1,-1 0-1,2 0 2,0 0-2,1 0 0,-1 0 0,1 0 0,-2 0 1,-1 0-1,-2 0 0,-1 0 0,-5 0 0,-2 0 0,0 0 2,-1 0-1,1 0 4,-1 0-3,1 3 0,-1 0 9,-2 0-11,-2-1 5,-1-2 0,0 1 6,0-1 8,0 0-1,0 2 2,0-2 5,0 0-17,0 0-8,0 1 0,0-1-1,0 1 0,2-1 1,-2 0 0,1 2 0,-1-2 0,0 1 0,0 2-2,0 0-2,0 5 4,0 1 1,0 5 0,3-1 1,-3-1 0,0 0-2,0-1 0,0-2 1,0-4-1,0-1 1,0-3 0,0-1 3,0 0-4,0 0 2,0 0-2,0 0 0,0 0 4,3-3-4,0-6-2,1-2-5,2 0-21,-3-2-20,2 3-21,-5 0-61,3-1-55,-3 1-163</inkml:trace>
  <inkml:trace contextRef="#ctx0" brushRef="#br0" timeOffset="13510.9972">8278 2690 224,'0'0'269,"0"0"-119,0 0-48,0 0-35,0 0-35,0 0-11,-11-35-12,11 28-2,0-2-5,0 1-1,0 1-1,0 2 0,0 2 2,0 0 0,0 3-2,0 0 0,0 0 2,0 0-1,0 0 4,0 0-5,0 0 0,0 0-2,0 0 1,0 0 0,0 0-1,0 0-9,0 0-7,5 10-5,0 1 23,-1 0-2,-1-2 3,0-1-1,-1-4 0,-1-2 1,-1-1 1,0-1 2,0 0 0,0 0 9,0 0-6,0 0-1,0 0 2,0-3-7,0-3-1,-4 0-3,-2 2-4,0-1 4,3 4 1,-1 1-1,4 0 3,0 0-8,0 10-3,0 11 8,0 3 3,4 3-4,3 0 7,2 1-3,2-4 0,-1-1 2,-2 0 0,1-2 0,-5 2 1,0 0 2,-4-1-5,0-2 4,0-2-3,-7-4 9,0-4-1,-1-2 0,-1-4-1,2-4-2,-2 0-4,0 0-2,-1 0-13,-1-3-6,2-2 11,3 1-1,0-1 0,5 2 2,1-1-8,0-1-2,0-1 0,5 0-5,9 2 15,5-3 0,1 5-3,4-3 6,1 1 3,3-3 1,2 0-1,0-4 1,-2 0 0,-2-3 1,-2 0 0,-5 1-1,-5-1 5,-1-1 9,-4 0 9,-2-5-17,-2-1 0,-1-1-6,-4-2 5,0 2-5,0 0 2,-10 7-4,-2 4-2,0 6 4,-3 5 18,3 0-18,-4 18 0,-2 13 0,4 7-1,10 1 2,4-5-2,0-2 2,7-5-2,13-7 1,2-6-7,8-7-16,4-7-58,3 0-90,1-2-142</inkml:trace>
  <inkml:trace contextRef="#ctx0" brushRef="#br0" timeOffset="14940.9989">9684 2677 433,'0'0'32,"0"0"-32,0 0 0,0 0 0,0 0 2,0 0 43,6 97 8,3-77-5,1-4-13,2 0-26,-3-4-4,3 0-1,1-2 1,-1-2 3,0 0-3,0-3 1,-3-3-6,1-1 3,1-1-3,0 0 6,-1 0-1,0-7-2,-2-5 4,-2-3 0,3-3-4,-3-2 0,0 0-1,-2 2-2,-1 5-2,-1 4 2,-2 3 0,1 0 2,-1 3-1,0 1-1,0 2 6,0 0-2,0 0-4,0 0-1,6 0-12,0 0 3,5 4 9,3 2 2,0 1 1,2 1-2,4-2 0,-1 1 0,3 1 1,-1-3-1,2 0 0,-1-2 3,-4 0-1,-2 0-2,-5 0 0,-5-1 2,-3-1-2,1-1 0,-4 0 4,0 0-1,3 0 5,0-7-1,-1-7-5,-2-3 6,0-2-8,0-4-1,0 1 1,0 1-12,0 4-4,0 6 3,0 6 13,0 2 3,0 3 11,0 0 1,0 0-15,0 0-11,3 0-1,16 0 11,4 0 1,3 0-1,3-2 2,-1-4-1,0 0 2,1 0-1,-1 0 1,0 1-2,-5 0 0,1-1-3,-7 1 4,-3-1-1,-6-1 2,-4 0 1,-4-2 12,0 0 7,0 2-11,-6 1 19,-6 1-1,-3 5-13,-1 0 6,-5 0-22,-2 15-2,-1 9-2,5 8 3,6 5 1,4 3 0,9-4 3,0-1-3,4-6 1,13-3 6,5-6-7,6-7 1,2-5-3,4-4 2,4-4-25,-2 0-17,0 0-38,-5-10-172</inkml:trace>
  <inkml:trace contextRef="#ctx0" brushRef="#br0" timeOffset="15462.1293">11122 2337 422,'0'0'151,"0"0"-151,0 0-27,0 0 27,0 0 8,-25 103-8,13-72-52,1-5-18,2-2-113,5-2-66</inkml:trace>
  <inkml:trace contextRef="#ctx0" brushRef="#br0" timeOffset="16297.9961">11225 2570 358,'0'0'108,"0"0"-79,0 0-24,0 0-3,0 0 8,0 0 5,27 64 12,-12-43 22,-2-1-37,3-1 3,1-2 0,-1-2 4,-2-2-4,1-2-10,-3 0 1,-3-2-3,1-1-3,-2-4 2,-1 0-2,-2-2-1,0-2 1,-2 0 0,0 0 1,0 0-1,0-12 0,-1-3 5,-1-3-5,-1-1-3,0-1 3,3 0-12,0 1-6,2 2 1,1 5 5,-2 2 10,2 2 2,0 3-5,3 1 4,3 1-6,3 0 1,4 3 4,5-3 1,4 0 1,4-3 0,4-2 0,4 1 1,-1-2-1,4 1 0,-4 1-1,-5-1 3,-5 1 0,-9-2-2,-5-2 0,-4-1 4,-7-3 1,-1 0 30,-3-2-4,0 4-1,-3 4-8,-12 3 6,0 6 4,-7 0-8,-3 6-16,-5 18-5,5 9-1,0 6-1,8 0 3,8-2-4,9-6-2,0-4 1,4-4-6,15-4 6,6-3-8,3-5-5,6-6 3,8-3-24,-2-2-20,1 0-8,-4 0-98,-8 0-85</inkml:trace>
  <inkml:trace contextRef="#ctx0" brushRef="#br0" timeOffset="20054.9968">13700 2717 19,'0'0'81,"0"0"-21,0 0-1,0 0-16,97-28-9,-76 14-3,-3-1-6,-5 2 10,-2-3 8,-4 0 19,-1-5-9,1-3-23,-2-7-19,4-5 10,-4-1-18,-1-7 3,-1 1-5,-2-2 3,2-2-3,-3-3-1,2-2 1,-2-6 1,0 4 4,0 8 57,0 8-58,-6 12-3,-3 10 5,3 7 0,0 4 0,1 5 4,2 0-11,-1 20 4,0 23-1,-1 22-2,2 12 5,3 3 0,0-5 3,0-9 6,8-7-5,0-9-5,3-8-3,3-8-2,-1-7 0,2-4-5,1-8 5,-2-5 2,0-3-1,3-4-1,1-3 4,4 0 2,-1-11-6,2-6-7,-3-1 3,-3-1 1,-2-2 0,-3-2-2,-3 0 5,-2 2-5,-1 2 3,-6 5 1,5 6 1,-5 1 5,1 6-3,-1 1 10,0 0 2,0 0-14,0 0-3,0 3-15,0 13 14,2 6 4,1-1 0,3 0 3,5-2-2,1-4-1,5-1-1,1-5 1,1-2 0,2-4 4,-2-1-3,2-2 0,-3 0 3,0-2-4,-4-8 0,-1-4-4,-4-2-1,-5-1 4,-2-1-2,-2 2 3,0 1 0,0 2 1,0 5 7,0 3-1,0 3 0,0 2 3,0 0-10,0 2-20,0 10 16,0 3 4,0 2 0,0-3 0,10 0-1,2-2 0,4-2 1,3 1 1,0-3 0,-4 1 1,1-3 1,-5-2-3,0-1 0,-3-3-1,0 0 1,-1 0-7,2 0 7,-2-7-5,-4-4 4,0-2 1,-3-2 0,0-5 3,0 1-1,0-2-2,-3-2 0,-1 4 0,1 2 1,0 3-1,1 4 0,2 2-1,0 4 0,0 2 1,0 2 0,0-1-6,9-1-3,14 1 8,1-2 2,6-2-3,-1 1 2,3-2 0,-2-2 1,-1 1 0,0-1-1,-5 2 0,-8 1 2,-6 4-4,-7 1 2,-3 0 0,0 0 6,0 0-2,0 0 13,0 0 7,-6 0-15,-5 0-3,0 12-6,-3 3-1,1 4 0,3 4 2,0 2-7,5-2 2,5 0 2,0-2 1,0-3-4,10-3 0,4-3 4,0-4 1,3-4 3,2-3 0,-1-1-3,2 0 3,-4 0-3,-4-5-7,-1-6-4,-7-4-1,-2-1-6,-2-4-23,0-4-5,-11-3-1,-3-2 17,-3 2 30,2 4 3,1 2 10,5 8 58,2 4-18,4 3-38,3 3 12,0 1-19,3-2-8,18-2-6,10 0 6,8-3-2,0 0 2,-2 0 0,-3-4-3,-4 3-18,-6 1-38,-7 4-53,-9 3-63,-8 2-194</inkml:trace>
  <inkml:trace contextRef="#ctx0" brushRef="#br0" timeOffset="20463.5953">13624 2291 443,'0'0'12,"0"0"-1,0 0 72,0 0-83,0 0-3,0 0 3,107 0 12,-49 0 38,8-7-9,9-8-23,5-4-15,4 0-3,-2-1-10,-3 4-78,-9 3-214</inkml:trace>
  <inkml:trace contextRef="#ctx0" brushRef="#br0" timeOffset="22057.9978">17155 2169 256,'0'0'44,"0"0"7,0 0 59,0 0-49,0 0-16,-83-67-8,65 62 19,-1 3-31,-2 2-11,3 0-10,-2 7-1,4 6 3,1 2-3,6 5-4,3 2 1,6 6-5,0 1 5,0 2-3,9 0 0,10-1 1,4-1 1,2 0 0,2-4-2,0-1 3,-3-1 4,-5-2-4,-2-1 0,-8-2 0,-5 0 0,-4 2-6,0-4 5,-13 0 1,-10-2 1,-2-2 4,-3-2-3,-2-5 5,4-5-5,1 0 0,3 0-2,5-3-16,2-6-15,8-3-72,5-2-67,2-2-166</inkml:trace>
  <inkml:trace contextRef="#ctx0" brushRef="#br0" timeOffset="22582.9963">17384 2306 369,'0'0'74,"0"0"-57,0 0 18,0 0 11,0 0 13,0 0-3,85 2-24,-60-2-16,-1 0-8,-4-6-5,-1 2 4,-3-3-6,-5 1 0,-2-1-2,-3-4 1,-5-1-11,-1 0 10,0-3-4,-4 0 3,-11 5-5,-5 0-12,-3 9 14,-3 1 5,-3 0 8,0 8-7,2 10 1,2 6 1,4 6 0,4 1 9,10 3-3,5-5 10,2-3-18,3-3-1,15-3 1,6-5-1,3-4 4,3-4-3,1-4 7,0-3-8,-1 0-42,-2 0-66,-5-5-144</inkml:trace>
  <inkml:trace contextRef="#ctx0" brushRef="#br0" timeOffset="23656.9996">17940 2211 323,'0'0'87,"0"0"27,0 0-45,0 0-33,0 0-20,-85-10-4,64 10 0,5 6 6,-2 6-3,2 1-13,2 3-3,3 0 1,4 1-1,4 0-4,3-3 2,0 0-9,0-3 9,0-3-10,13-1-12,0-4 2,3-3-9,0 0 5,4 0 8,-2 0-5,0-8 0,-2-2 12,-1-3 12,-3-2-10,0-1 10,-2 1 3,-1-2 2,3 2 23,-4 1-13,-2 1 22,0 4 16,-4 3-16,0 2 14,-2 4-12,0 0-8,0 0-31,0 13-13,0 13 13,0 5 11,0 4 7,1 1-1,2 2-1,-3 1-4,0 0 4,0 1 3,0 1-6,0-2 0,0-4-13,-1-2 0,-1-3-1,1-1 1,-3-4 0,2-1 0,1-3 2,1-7-2,0-3 0,0-7-1,0-2-8,0-2-12,0 0 7,3-11 14,10-7 8,4-3-8,-3 0-1,-5 1-9,-1 2 8,-1 2-1,-2-2-3,1 0-3,1-2-34,3-3 6,1-2-7,3-3 4,2-6 17,3-5 14,-2-3 5,2 1-2,-4 4-1,-2 5 4,-4 7-2,-6 4 5,-1 1 20,-2 5 3,0 2-6,0 2-1,0 1 4,0 5-3,0 0-3,0 4 9,0 1-11,0 0 6,0 0-6,0 0-3,0 0-8,0 0-1,0 0-12,0 3 12,0 4 9,0-1-9,0-1 0,0-1 0,0-2-1,0-1 1,0 2-38,0 1-43,0 0-165</inkml:trace>
  <inkml:trace contextRef="#ctx0" brushRef="#br0" timeOffset="24602.997">18307 1822 159,'0'0'76,"0"0"-16,0 0 27,0 0-50,0 0-1,0 0 25,87-2-28,-71 18 8,-2 3 5,-1 3-11,-3 1-20,-4 3-6,-2-2 11,-3 0-18,-1-2-2,0-4 7,0-4-7,0-4-17,0-3 17,0-6 1,0-1 0,0 0 20,0 0-6,0 0-4,0-15-11,0-6 6,6-6 4,4-3-10,2 1 0,1 3 4,1 5-3,1 3 0,-3 5 7,-3 5-7,1 7-1,1 1-3,-2 7-8,5 16 9,0 6 0,-2 2 2,-5 1 0,-1 1 0,-3 2-5,-3-1-30,0 0-38,0-2-71,0-6-146</inkml:trace>
  <inkml:trace contextRef="#ctx0" brushRef="#br0" timeOffset="24827.9944">18661 2345 655,'0'0'141,"0"0"-132,0 0 66,0 0-55,0 0-20,0 0-23,3 0-28,0 0-45,1 0-244</inkml:trace>
  <inkml:trace contextRef="#ctx0" brushRef="#br0" timeOffset="26181.9974">19632 2153 551,'0'0'58,"0"0"28,0 0-27,0 0-59,0 0 6,0 0-5,-76 29 2,62-4-3,1 2 8,4-2 0,3-3 6,4-1-14,2-3-3,0-3 1,0-3-3,10-1 5,5-6-4,2-3 4,4-2 4,2 0 0,2-3-3,-1-11-1,-2-2-6,-5-2 0,-6-1 0,-8-3-4,-3-1 7,0 4-6,-3-2-3,-10 4 12,1 4 0,-1 1 26,4 1-10,3 2-8,3 2-4,1 1-4,2 3 2,0 0-2,0 0-8,0 2-1,8-4 2,10 0 7,0 2-1,3-1 0,-5 0 1,-1-3-2,-3 1 4,-2-4-2,1-4 1,-1-2 0,3-5 6,1-5-6,-2-3 1,1 1 7,-5-2-1,-2-1 7,-4 3-2,-1 1-3,-1 2 0,0 4 0,0 6 6,0 5 3,-3 3-1,0 3 2,2 4-12,-1 0-6,0 0-2,2 29-30,0 13 24,0 18 6,-1 8 7,-4 8 13,-1 2-5,-1 2 2,3-3-8,1-7-4,1-4-1,2-3-1,0-5 1,9-4-5,9-6 1,1-7-1,1-6 1,-1-5 0,-4-8 0,0-7-2,-4-5-6,0-5-11,1-5 3,0 0 6,2-9 9,-4-11-7,-5-3-3,-5-3 0,0-3-31,-12-3 9,-9 3 0,-2-2-4,-2 4 23,1 3 12,5 5 2,5 1 9,8 3 7,6-2-5,0-1-11,27-2-3,15-1 3,11-1-1,7-1 1,-3 4 0,-3-1 0,-8 2-28,-7 3-73,-9 0-172</inkml:trace>
  <inkml:trace contextRef="#ctx0" brushRef="#br0" timeOffset="28146.9954">21287 2055 515,'0'0'3,"0"0"7,0 0 9,0 0-19,0 0 6,0 0 35,34 0 16,-16-2-23,0-6-12,1-5-12,3-3 5,1-4-3,-1-5-1,1-2 3,-3-3-11,-3-4 5,-2-2-3,-3-3-3,-5 0 4,0 0-6,-3 3 1,-4 3 2,0 3 0,0-1-2,0 7 10,-8 6 20,4 8-26,1 7-5,1 3-6,1 0-1,-2 13-17,0 20 18,-3 17 6,-1 9 6,2 4 8,2-3-9,3-5-4,0-8 10,0-3-9,10-6 1,2-4 9,2-3-10,2-5 5,-2-4-7,2-4 0,-4-6 3,1 0-3,-4-3 0,0-2 4,-3-2-2,-2-2-1,0-1-1,-1-1 0,0-1-1,-2 0 1,2 0 0,0 0 3,0 1-2,3-1 0,1 0-1,1 0 0,0 2 2,-2-2 0,-1 0-2,-2 0 0,2 0 0,1 0 0,-2 0 0,4 0 0,-1 0 2,-2-4-2,-2 1 0,-2-5 9,1-1-5,-1-3 3,-1-6-7,0-2-6,0-2 3,0 2-7,0-1-2,-9 4 4,-4 1 2,-1 3-4,1 3-10,1 3 9,3 2 9,0 2-1,6 2 3,0-1 5,3 2-5,0-1 0,0 1-6,0 0-7,0 0 11,2 0-11,9 0 13,3 0 0,5 0 4,1-2 1,7-2 0,1-1-4,5-1 4,1-1-5,-2 1 6,-6-1-6,-6 5 3,-8 0-3,-4 1 0,-3-1 0,-2 2 4,-3-1-1,0 1 7,0 0 9,0 0-6,0 0 0,0 0-13,0 0 0,0 0-8,0 8-17,0 9 25,4 1 2,-1 2-2,1-1 7,2 1-7,2-2 1,3-3-1,2-3 1,2-1-1,2-7 0,3-3 3,3-1-3,0 0-4,-1-1-9,3-11 9,-1-4-4,-2-2 4,-2-6 3,-4-1 2,-6-4 0,0-6 0,-3-2 1,-3-3 5,2-5-5,-3-4 4,3-2 1,0 2-4,2 0 13,-2 7-15,-2 6-1,-2 11 7,-2 11-1,0 7 7,0 5 3,0 2-16,0 0-8,0 24-25,0 15 33,0 16 4,-3 8-4,0 2 0,0-1 15,3-4-9,0-5 2,0-8-8,6-6 0,7-6-1,2-5-4,0-7 5,1-7 1,-2-7 0,-1-6 1,2-3-2,3-3 0,4-15 2,2-9-2,3-8-9,0-1-11,-2-3-7,-2 0 5,-4 6-3,-4 4 8,-6 11 16,-3 8 2,-4 7 8,1 3 20,2 3-29,4 13-11,5 7 11,1 0 5,0-2 10,-1 1 2,-5-1 2,-1-1-7,-6-2-8,-2 0-1,0 0-3,-5-1-1,-19 1-3,-9 0-28,-9-3-19,-3-5-47,-4-8-123,2-2-67</inkml:trace>
  <inkml:trace contextRef="#ctx0" brushRef="#br0" timeOffset="28485.6664">22004 1792 501,'0'0'144,"0"0"-103,0 0 7,0 0-48,0 0-12,0 0 12,0 0 18,120 0-9,-70-11 10,4 0-18,-2-2-1,1 1 12,-7-2-12,-6 3-6,-7 0-28,-5 3-26,-7 2-82,-9 0-104</inkml:trace>
  <inkml:trace contextRef="#ctx0" brushRef="#br0" timeOffset="28737.9991">21898 1605 696,'0'0'91,"0"0"-84,0 0 20,0 0-27,0 0-29,0 0-82,-36 0-259</inkml:trace>
  <inkml:trace contextRef="#ctx0" brushRef="#br0" timeOffset="30540.9966">13623 1804 34,'0'0'97,"0"0"29,91-24-36,-63 18-40,0 2-28,1 3-9,-1 1-6,5 0 3,6-2-9,5-1 4,3-1 9,5-2-3,1-2 1,1 1-8,1-1 2,4 4 1,-4-1-5,0 3 0,-6-1-2,-1-1 0,-2 0-1,3-1 3,9 0-2,5-3 2,4-1-2,-1 0 0,-5 3 0,-3 0 0,-3 0-2,-1 1-5,0 1 7,4 1-2,3 0 2,2-2 0,4 0 1,3 1-1,5-2 0,8 0 0,2 0 1,1-1 0,0-3-1,-1 3 5,0 1-4,-3-2 1,2 3 3,-5-2 5,-8 1-6,-2 0 16,-3 2-19,-8 1-1,0 1 9,-6 2 0,-1 0 14,4-1-12,2-1-2,3-1 13,1-1-8,-2-1-7,1-1 2,-3 2-4,-6 1 0,-2 1-4,-3 1 0,0 1-1,-1 0 1,1 0-1,2 0 3,1 0-3,0 0 2,-1 0-2,0 0 2,-2 0-1,0 0-1,-2 0 0,0 0 0,0 0 2,-1 0-2,3 0 0,5 0 0,3 0 3,2 0-3,3 0-1,-3 0 0,-4 0 1,-2 0 0,0 0 0,4 0 0,0 0 10,4 0-7,0 0-1,2 0 2,1 0-2,2 0 0,-2 0-1,0 0 1,2-3 4,-1 1-2,0 0 3,-1 1 2,0-1-8,5 1 2,2 0-3,7-2 3,0 0-5,-1 0 2,-5 1 0,-1 2 0,-2 0 3,1 0-3,0 0 1,-1 0-1,-1 0 10,0 0-9,0 0-1,1-3 3,-3 0-3,-4 0 4,-7 0 4,-10 2-2,-13-1 5,-12-1-11,-9 3 1,-8-1-1,0 1-3,-3 0-25,-18 0-50,-7-2-182</inkml:trace>
  <inkml:trace contextRef="#ctx0" brushRef="#br0" timeOffset="57487.0966">13990 3512 132,'0'0'94,"0"0"-6,0 0-4,0 0-28,0 0-31,0 0-4,0 0 3,0 0 6,0 0-5,0 0 0,0 0 3,0 2-28,0 9 2,0 9 0,0 12 4,0 10 24,0 8-5,0 7-13,0 3 11,0 0-8,0-1-6,0-3 0,1-7 9,2-3-14,1-6-3,-1-7 0,-1-3 2,-1-2-3,-1-7 0,0-2 0,0-4 0,0-4-4,0-4-21,0-5-1,0-2-32,0 0-68,0-17-100</inkml:trace>
  <inkml:trace contextRef="#ctx0" brushRef="#br0" timeOffset="58265.9906">14504 3757 142,'0'0'109,"0"0"-32,0 0 4,0 0-16,0 0-23,0 0-18,-62-14 2,49 14-7,-3 0-11,0 3 1,1 5-4,-3 2-1,0 3-4,2 3-2,-2 5 2,0 8 5,3 4-3,0 7 20,4 2-10,1 0 1,6-3-12,2-4 4,2-6 3,0-3-8,15-8-5,6-3 4,4-3 1,5-6 6,2-4-5,4-2 3,5-3 14,1-15-11,2-5-3,-2-2-4,-1-3-5,-4 0-9,-4-1 10,-9-1 3,-8 3-2,-4-1 1,-6 2 2,-6 2 7,0-2-7,0 1 6,-9-3 2,-5 2-2,-3-3 0,0-1-6,-2 3-14,1 4-62,-2 8-104,0 10-85</inkml:trace>
  <inkml:trace contextRef="#ctx0" brushRef="#br0" timeOffset="64764.5345">15172 3543 250,'0'0'100,"0"0"-52,0 0 54,0 0-29,0 0-53,0 0-19,0 0-1,0 11-13,0 7 13,0 8 20,3 7 27,2 9-16,-2 10-20,3 0 9,2 2-5,-3-3 8,0-1 8,-2-5-16,-2 0 5,-1-4-7,0-2-5,0-3-3,0-2-5,0-3-2,0-5-7,0-7-34,0-5-14,0-8-65,0-6-113</inkml:trace>
  <inkml:trace contextRef="#ctx0" brushRef="#br0" timeOffset="65662.8879">16074 3599 275,'0'0'75,"0"0"-2,0 0 30,0 0-41,0 0-37,0 0 15,-94-15-30,74 15-2,2 7 0,1 3-6,0 3-2,-1 6 0,-1 3 0,2 7-1,0 3 1,0 6 1,1 4 5,2 1 2,4-1 12,4-4 2,6-5-11,0-5-4,3-2-6,13-7 0,2-1-2,8-4-1,0-5 2,7-4 6,8-5 6,6 0-4,5-10 5,5-12-12,-5-3-1,-4-3-1,-11 3-7,-10-1 8,-9 2 1,-8 0 1,-6-1-1,-4-1 2,0-1 2,-10-4-4,-6 0-1,-4 0 4,0 0-4,-2 2-2,-1 6 2,2 4-37,0 9-14,2 4-80,2 4-110</inkml:trace>
  <inkml:trace contextRef="#ctx0" brushRef="#br0" timeOffset="66367.9912">16613 3577 167,'0'0'107,"0"0"-72,0 0 57,0 0-34,-96 57-39,79-36-4,1 3 14,2 2 7,3 2-1,-1 7-4,4 0-13,2 1-3,2 0 7,4-5-7,0 0-7,7-4-8,10-5 1,5-2 2,3-4 6,4-3-2,2-5-3,0-3 14,2-5-17,2 0 8,0 0 0,3-15 1,3-6 5,0-4-10,-2-3-3,-7-2 5,-9 0-5,-10 0 3,-9 2 2,-4-3-6,-5 4-1,-13 0 0,-6 4-9,-1 2 4,-1 5-13,1 4-18,-1 1-28,1 5-95,1 0-180</inkml:trace>
  <inkml:trace contextRef="#ctx0" brushRef="#br0" timeOffset="67199.9936">17411 3507 395,'0'0'121,"0"0"-64,0 0 15,0 0-7,0 0-39,0 0-20,-5-4-4,5 4-2,0 9-7,-1 12 7,1 14 8,0 6 26,0 6-13,0 5 1,0-1-17,0-1-3,0-5 6,1-3 2,5-4-5,0-3-2,-2-1-2,-1-4 3,0-2-4,-3 1-16,0-6-10,0-4-21,0-5-31,0-9-137,0-5-212</inkml:trace>
  <inkml:trace contextRef="#ctx0" brushRef="#br0" timeOffset="74676.9907">19954 3700 139,'0'0'100,"0"0"-2,0 0 12,0 0-44,0 0-19,0 0-10,0 0-2,-7-45 10,-2 35-20,1-2-10,-2 1-13,-2 1 0,-1 0-4,-4 4-3,2 1-8,-2 1 8,0 3 5,-1 1 1,-2 0-1,-2 0 0,2 10-4,1 7 4,2 5-1,3 6-2,2 3 3,3 5-1,3 2-1,3 0 2,2-3 1,1-4-1,0-4-7,0-6 1,12-3-2,4-4 5,1-4 3,3-4 2,2-6 7,3 0-5,5-4 7,1-16 4,5-7-11,-2-8-4,-3-4-12,-2-4-26,-5-1-21,-7 3 7,-4 7 4,-9 7 24,-2 7 24,-2 8 26,0 4 19,0 6-9,-2 0 4,-1 2 0,3 3-40,-1 19-4,1 7 4,0 1 7,0 1 15,0-5-5,3-2-2,7-3-2,0-1 5,4-5-13,-1-1-2,-2-4 4,2-2-7,0-4 0,5-4 7,2 0-7,4-9-1,2-12-2,4-7-5,2-1 0,-3 0-7,-5 7 12,-7 5 2,-4 5 1,-5 5 0,-2 2 9,0 4-3,0 1-6,4 0-3,0 6-2,1 9 4,4 2 0,-5 2 1,0 1 1,-2-1 12,-3 1-9,-5-2-2,0-2-2,0-4 10,0-1-9,0-5-1,0-3 3,0-3 0,0 0 9,0-3 3,0-15 5,0-8-11,3-4-9,6 2-3,2 3 1,2 4 2,1 5-1,-2 2 1,0 7-3,2 2 1,-1 4-4,6 1-2,5 0 7,3 1-2,-4 10 2,0 2 0,-3 2 1,-7 2-3,0-1 2,-3 3 0,-3-3-1,-2 2-7,-1 0-26,2 0-20,-2-3-94,4-3-43,1-6-39</inkml:trace>
  <inkml:trace contextRef="#ctx0" brushRef="#br0" timeOffset="75306.7859">21125 3661 242,'0'0'203,"0"0"-126,0 0 58,0 0-48,0 0-56,0 0-10,-31-45 5,22 42-19,-4 3-5,-1 0-2,-3 1-2,-6 18 0,1 4 1,-2 6 1,2 1 0,6 1 0,5-6 0,6-3-4,4-2 4,1-5-1,0 0 0,0-3-1,7-4 1,5-4-3,3-2 4,3-2-1,4 0 2,4-9 0,2-14 3,-1-3-4,-2-5 0,-4-3-4,-4-4 0,-3-6 3,-5 0-3,-3-5 4,-4-1 4,-2-3-4,0-2 9,0 1 10,-8 1 1,-1 11 3,3 10-3,1 12 4,3 13 4,1 6-5,1 1-23,0 29-16,0 24-4,0 18 19,0 9 2,0-5 1,0-4 5,0-9-6,10-11-1,2-9 0,3-11-9,4-7-23,3-7-21,4-9-2,2-8-24,-4 0-161,-3-8-240</inkml:trace>
  <inkml:trace contextRef="#ctx0" brushRef="#br0" timeOffset="83102.9916">22743 3163 206,'0'0'14,"0"0"-2,0 0 86,0 91-4,0-35-17,0 8 18,-6-4-43,0-3-5,0-5-16,1-2-7,-1-5 9,1-4-18,0-4-10,0-2 1,2-3-6,0-4 0,0-2-11,3-1-34,0-7-43,0-10-115,0-8-127</inkml:trace>
  <inkml:trace contextRef="#ctx0" brushRef="#br0" timeOffset="83476.9902">23120 3214 262,'0'0'94,"0"0"-31,0 0-43,0 0 37,0 106 35,0-52-7,-1 1-34,-7-4-11,4-2-10,2-6-3,1-2-23,1-3-2,0-2 5,0-5-7,0 1 0,0-5-3,0 0 1,-6-3-23,-2-4-30,4-6-43,4-7-111,0-7-144</inkml:trace>
  <inkml:trace contextRef="#ctx0" brushRef="#br0" timeOffset="84152.9922">23723 3455 201,'0'0'80,"0"0"-6,0 0 12,0 0-13,0 0-19,0 0 26,-9-30-26,1 28-27,-3 2-16,-1 0-10,-6 0 2,1 6 0,-2 12-1,1 8-2,-1 7 0,5 6-2,1 3 4,8-1-2,4 0 3,1-5-3,4-6-5,16-1 5,5-8 1,5-5 6,1-4-4,3-6 8,4-6 1,1 0-4,4-5-3,-4-13-3,-4-1-2,-5-4 2,-9-1 0,-7-1-2,-8-4 10,-6-1-7,0 0 1,0 0-1,-14 1-1,-2 4-2,1 0-2,-3 3 0,3 4-16,0 5-41,0 3-108,0 3-212</inkml:trace>
  <inkml:trace contextRef="#ctx0" brushRef="#br0" timeOffset="85261.9875">24406 3422 216,'0'0'134,"0"0"-96,0 0 67,0 0-30,0 0-42,0 0-6,-31-9-24,24 9 28,-3 0-31,0 3 4,-5 15 15,-1 7-15,-5 12-4,0 8 0,1 5 3,6-1 6,5-4 2,4-5 1,5-8 0,0-4-3,9-4-7,9-6 3,5-3-4,5-6 14,8-8-6,5-1 7,4-1 9,3-18-16,-3-4-5,-5-8 1,-6-1-5,-10-5 0,-8 0-6,-9-2 1,-7 1 2,-4 2-5,-15-1-8,-3 5-2,-1 3-16,3 5-2,1 4-77,3 5-116</inkml:trace>
  <inkml:trace contextRef="#ctx0" brushRef="#br0" timeOffset="85831.9897">25102 3243 320,'0'0'76,"0"0"8,0 0 4,0 0-87,0 0 7,0 0-8,-13 111 58,10-66-6,3-1-15,0-5-6,0-3-10,0-1-18,0-2 5,0 0-3,0 0 0,0-1-4,0-1 1,0 1 0,-10-2-2,0-3-25,-1-3-15,1-7-56,5-5-87,4-9-109</inkml:trace>
  <inkml:trace contextRef="#ctx0" brushRef="#br0" timeOffset="86194.2871">25530 3210 211,'0'0'78,"0"0"-58,0 0-14,0 0 49,0 110 50,0-56-25,-3 1-12,-3 1 1,1-3-19,1-5-32,2-4-16,2-4 3,0-2-3,0-5 5,-3 0-7,-6-1-22,0-4-8,-4 0-62,1-10-133,4-10-110</inkml:trace>
  <inkml:trace contextRef="#ctx0" brushRef="#br0" timeOffset="92202.9869">26459 3720 306,'0'0'81,"0"0"-55,0 0 28,0 0-30,0 0-24,0 0-26,0 0-6,-12 1 3,12 1 3,0-2 23,0 0-44,0 0-136</inkml:trace>
  <inkml:trace contextRef="#ctx0" brushRef="#br0" timeOffset="93806.6905">4966 5487 233,'0'0'206,"0"0"-145,0 0-13,0 0 25,0 0-37,0 0-26,0 0-10,2-2-2,-2 10-4,3 14 6,1 10 10,-1 10 15,0 12-7,3 5 4,-1 0 4,-1-5-5,2-9-10,0-3-10,-2-6-1,-2-1 2,1-2-2,-3-3-4,3-3-51,-3-6-59,3-5-151</inkml:trace>
  <inkml:trace contextRef="#ctx0" brushRef="#br0" timeOffset="95192.9877">4966 5509 62,'0'0'130,"0"0"-105,0 0 10,0 0 28,0 0-33,0 0-16,5-4 1,-1 4-5,8 0-6,3 0 5,6 14 41,4 5-16,4 7-7,2 5 16,3 5-14,-1 2 0,0 3 1,-2-2-11,2 0-10,-3-5-2,1-2-6,-1-5 4,-3-2-5,-2-4 0,-5-3 4,1-3-4,-8-4 0,-4-1 0,-6-6 0,0-1 0,-3-1 9,0-2 38,0 0 2,0 0-24,0 0-6,0 0 9,0-6-10,0-7-16,3-2-2,0-6 1,2-3-4,0-4 3,1-5 0,3-2 0,-3-4-8,3 0 5,-6 0-2,3 4-1,-6 5 6,0 3-2,0 1 2,0 1 2,0-1-2,-6 3 0,-1 4-1,1 1-11,1 2 3,-1 8-13,5 2 1,-1 4 8,1 2 1,1 0-11,-2 0-24,2 0-78,0 5-88,0 5 3</inkml:trace>
  <inkml:trace contextRef="#ctx0" brushRef="#br0" timeOffset="97922.9875">5917 5734 89,'0'0'28,"0"0"0,0 0 24,0 0-7,0 0 0,0 0 11,-42-17-34,29 17 20,-1 0-15,-2 0-9,1 0-10,0 0-1,0 0-4,3 7 15,-3 3-7,3 2-11,-1 1 3,2 5-3,2 2 0,-1 2-6,5 3 6,2 2 4,2 1 11,1 0 8,0-3-12,0-3-4,0-5-7,7-2 0,5-4-8,-1-4 8,1-2 8,-1-4-4,3-1 8,4 0 5,0-4 1,4-13-10,2-4-3,0-3-5,-3-5-6,-2 1-4,-2-4 8,-4 4 2,1 0 0,-4 4 1,-3 6-1,-1 5 1,-3 2-1,-1 5 3,1 3 0,-3 3-2,3 0 10,-3 0-11,7 0-5,-1 0-6,3 8 5,6 4 6,-3 7 2,2 1 5,0 3-1,0-1 16,4 1 0,-5-4-10,2-1-8,-1-4-2,0-4-4,-3-4 5,-2-2-3,3-3 7,-2-1-7,1 0 0,-1-3 7,2-12-2,0-3-5,-5-3 0,1 0 2,-4-2 0,1 0-2,-2 1 0,1 4 0,-4 3 0,0 7 2,0 5-2,0 3 9,0 0 2,0 0-8,0 0-3,3 6-15,3 9 13,3 5 2,0 0 0,3 1 9,0-2-3,1 1-5,-2-2 8,1 1-4,0-3-4,-2 0 1,2-4 0,-3-1-2,0-3 0,4-3 0,-2-5 0,1 0-3,3-3-8,-3-17 3,1-5 2,-4-2 2,-3 0-7,-6 1-2,0 4 0,0 5 13,-3 3 9,-6 4 7,0 1 18,2 3-11,2 2-9,4 0-1,1 4-13,0-1-6,0 1-1,9-2-32,13-4 37,11-4-2,3-4-1,3 1-9,2 4-42,-2 0-87,-3 4-56</inkml:trace>
  <inkml:trace contextRef="#ctx0" brushRef="#br0" timeOffset="98172.127">6930 5899 662,'0'0'0,"0"0"-5,0 0 5,0 0 7,0 0-5,-24 85-2,13-64 0,-2 0-15,-2 0-111,-1-2-148</inkml:trace>
  <inkml:trace contextRef="#ctx0" brushRef="#br0" timeOffset="99535.1495">8153 5622 436,'0'0'96,"0"0"-96,0 0 12,0 0-8,0 0 40,-5 89-20,5-60 6,0-4-1,2-2-26,4-2-3,3-3 1,0-3-2,1-1 1,2-1-3,3-1 1,0-4 2,3-2 0,0-5 4,0-1 0,0 0 9,1-6-11,-1-10 3,0-5-4,0-3 0,-3-4 2,1 1 2,-2 0-5,-3 3 3,-3 6-1,-5 5-2,0 6 6,-3 6-4,3 1 3,-1 0-5,-1 1-8,2 15-14,3 3 22,0 5 7,3-1-4,3 0-3,3-4 6,0 1 3,1-5-1,3-2-4,-2-2-3,-1-4 0,-1-1 1,1-3-1,0-1-1,0-2 0,-3 0-8,2 0-1,-3-5 0,-1-10-2,-4-3-3,-4-1 6,-3-2 0,0-1 0,0 3 8,-3 1 7,-6 1-5,0 4 7,3 0 1,3 5-4,0 0-3,-1 2 1,4 3 4,0-1-8,4-1-7,13 0 3,5-2 4,3 3 0,5-1 2,1 0-2,4 1 0,2 1 2,2-1-1,1-3-1,-1 3 0,-2-2 0,-2 1 0,-7 1-3,-3-2-4,-8-2 1,-2-1 3,-11-1 3,-4-1 4,0 1 6,-7-1 18,-11 2-3,0 3 3,-3 3-18,0 3 15,0 0-11,-3 3-14,-1 18 0,4 6 2,2 8-2,2 1 0,8 1 0,8 0 1,1-6-2,4-1-9,17-4 10,6-6 3,4-5-3,2-6 0,0-4-7,0-3-27,3-2-18,-2 0-45,3 0-140</inkml:trace>
  <inkml:trace contextRef="#ctx0" brushRef="#br0" timeOffset="102033.9847">10478 5525 326,'0'0'190,"0"0"-137,0 0-7,0 0 4,0 0-29,0 0-21,0 4 0,0 13 3,0 5 24,1 4-17,-1-2 3,2 3 0,2-5-5,3 1-8,-1-3 0,3-4 2,5-1 0,-1-1-2,5-7-1,0-4 1,6-3 8,1 0-8,2-10-6,0-8 4,-5 0-3,-2 0 0,-7-1-2,-4 3 7,-5 1 2,-2 0-2,-2 3 1,0 3 4,0 3-2,0 3 1,0 0 8,0 3-4,0 0-6,0 0-2,0 0-19,0 10 4,3 7 15,6 1 3,3 1-3,1 3 1,7-3-4,1-1 3,3-3 0,-1-3 3,1-3-1,0-1-2,0-5 1,-2-3-1,2 0 5,-3 0-5,0-4-7,-2-12 3,-4 0-12,-7-2 9,1-3 2,-8 0 1,-1 0 2,0 0 2,-3 1 0,-7 3 5,2 2-2,2 5 2,0 1 15,3 0-15,3 1-5,0-1-2,0 1-5,5 1 4,10 3-2,4 0 1,3 3 3,1 1 0,1 0-1,1 0 2,2 0 0,1 0 0,2 0 0,3-3 1,0-3-2,1-1 2,1-1 0,-1-1-1,-4 1 0,-5 1-1,-7 1 1,-9 3-1,-6-2 1,-3 1 1,0-2 15,0-1-10,-2 2 18,-11 0-6,-2 2 5,-1 2-15,-4 1-7,-4 0 8,-2 4-9,-1 14-4,-3 5 4,7 2 0,-1 7-3,5-2 3,7 2-3,2-2 7,7-2-8,3 1 3,0-6-4,3-5 2,12-3-4,-2-8 4,5-2-2,7-5-8,2 0 8,3-12-5,1-10-3,-1-3-16,-6-2 10,-6-2 7,-3 1-8,-3 0 6,-8 5 1,-2 3 3,-2 5 10,0 6 24,0 1 16,0 4 0,-3 1-10,0 3-20,1 0-5,2 0-5,0 1-14,0 15 14,0 3 2,0 1-2,5-2 0,5-3 0,5-2 4,0-2-4,0-5 0,2-3 4,2-3-3,-4 0 4,6 0-4,-2-11 0,-1-4 1,0-1-2,-3 0 0,3 5 0,-5 0 0,-1 5-1,-3 2 1,0 4-2,0 0 1,0 0-4,3 3 1,-2 8 4,1 3 3,-4 1 4,-1 2 3,-2-2 1,-4-2-3,0-1-5,0 0 5,0-3-5,0-1 1,0-5-1,0-3 4,0 0-7,0-2 0,0-14-12,0-7-12,2-1 13,10 2 2,2-1 1,2 5 4,-1 3-2,1 3 6,-1 4 0,0 4-1,2 4-3,-3 0-1,4 1-1,-4 13 1,-2 2 5,1-1 5,-4 2 1,0-2 1,1-1 4,1-1-5,-2-1-4,7-3-2,2 0 2,6-1 0,4-4-2,4-2 0,-2-2 6,-2 0-5,-1-8 2,-5-5-2,-2-5 0,-6-2 3,-2-4-2,-4-4-1,-1-4 4,-4-5-3,-3 0-1,0-4-1,0-1 2,-6 2 9,-7 1 17,2 1 13,0 2-2,2 4-10,1 5-19,0 6 2,4 9 5,1 6 1,0 6-18,3 0-2,0 17-16,0 19-7,5 15 25,6 7 2,2 5-1,-3-3 5,0-8 10,1-8-13,2-11 2,1-7-4,3-8-1,0-5-4,4-4-19,1-4-19,4-5-2,4 0 0,-2-12-53,-3-10-142</inkml:trace>
  <inkml:trace contextRef="#ctx0" brushRef="#br0" timeOffset="102324.4186">12044 5362 214,'0'0'78,"0"0"50,106-13-10,-52 0-29,8 0-70,1-3 1,1-1-2,-4 3-7,-9-1-7,-11 6-4,-9 3-12,-8 3-50,-11 1-149,-8 1-159</inkml:trace>
  <inkml:trace contextRef="#ctx0" brushRef="#br0" timeOffset="103628.9837">13803 5659 286,'0'0'136,"0"0"-136,0 0 0,0 0 20,0 0 12,0 0-5,55-11-19,-37 2 5,0 1 3,0-2-2,0-2-10,3-5 6,1-4 9,3-4-11,-1-7-8,-1-4 0,-1-7-1,-5 0-4,-4-2-5,-7 0-2,-6 2 8,0 4 8,0 2-3,0 2 26,-8 4-3,0 2 8,-1 5 4,1-1 5,-1 0-15,0 9 7,3 4-8,3 7-15,0 5 25,2 0-35,-1 0-4,1 0 1,1 0-1,-5 21 0,-2 14 1,4 14 6,-2 8 0,5 4-3,0 1 1,0-5-1,0-6-2,3-6 2,11-7 0,-2-7-4,4-5 3,1-5-1,0-3 2,3-6 0,4-6 3,1-6-2,3 0-1,1 0 0,-3-4 0,-3-4-6,-2 0 6,-3 0-2,-5-3 4,2-1-4,-6-2-1,-1 1-4,-2-5 7,-3 0-4,-2 1 3,1 5-1,-2 5 4,0 2-1,0 5-1,0 0-3,0 0-1,0 6-15,-3 12 19,1 5 3,1-2-3,1 1 0,0-3-1,0-3-3,14-1 3,1-3 1,3-4-1,0-4 0,2-4 2,0 0 3,0 0-4,-4-12-13,-5 0-12,-7-3-17,-4 1 31,0-2 3,-9-2-14,-6 0 19,-3 0 3,5 1 7,0 2 21,3 3-8,6 3 0,1 1-6,3 1 5,0 1-13,0-2-6,12 0 0,9-2-4,6 0 5,-2-1-1,2-1 0,-5 3-1,-2 3-18,-5 2-44,-8 2-87,-4 2-62,-3 0-116</inkml:trace>
  <inkml:trace contextRef="#ctx0" brushRef="#br0" timeOffset="103942.6656">13731 5291 342,'0'0'62,"0"0"29,0 0 73,108 0-102,-59-3-14,3-6-30,6-1-10,5-4 0,6-1-6,1 2-2,3-2-2,-2 2-57,-9 5-36,-11-2-92,-14 4-93</inkml:trace>
  <inkml:trace contextRef="#ctx0" brushRef="#br0" timeOffset="107896.9913">16077 5291 45,'0'0'143,"0"0"-96,0 0 70,0 0-19,0 0-41,0 0-9,0 0 12,-30-64-19,21 56-4,-4 2 9,-1 0-27,-2 3-8,-1 0 3,-4 1-14,1 2 0,-3 0 0,-2 0 0,-1 0-4,1 6 4,4 5 0,2 3-2,3 2 2,2 5 0,5 3 0,4 3-2,3 1 0,2-2-2,0-3 2,5-2 2,9-3 0,2-4-5,4-5 6,2-3-1,3-6 6,1 0-6,2 0 6,-1-8-6,1-8-4,-1-4 2,-4 1-9,-8-4 7,-2 0 4,-3 2 0,-3 3 1,-2 5 0,-3 4-1,-1 4 7,-1 4 7,0 1-2,0 0-7,2 0-5,1 9-16,3 10 6,3 10 10,1 5 13,-2 6-8,-4 5 10,-4 1 12,0 4-9,0 1-7,-12 2 0,-6-2-5,-1-3-5,1-6-1,0-7 0,1-6 2,1-7 0,3-5-2,1-7 0,4-5 2,4-5 7,-1 0-3,2-9-4,3-14-4,0-5 2,0-10-2,11-4 0,8-5 2,4 1-2,5 0 2,4 6-1,-1 4-9,3 6-19,-3 4 6,0 3-2,-2 4 4,1 1 4,-2 1 0,1 1-15,-3 1-47,-3 1-58,-8 2-70</inkml:trace>
  <inkml:trace contextRef="#ctx0" brushRef="#br0" timeOffset="108535.9895">16426 5236 105,'0'0'73,"0"0"-44,0 0 50,0 0-21,0 0-38,0 0 20,-64 82 21,61-53-5,1-2 31,2-1-60,0-7 5,0-1-11,11-4-21,4-5 0,2-2 5,1-5 14,3-2-1,0 0-11,2-7-5,0-9-2,-5 0-32,-6-1-6,-4 0 3,-7 1 3,-1 0 24,0-4 4,-12 2 2,-7 1-5,-1 4 7,0 2 26,3 2 5,5 3 0,5 2-1,4 0-18,3 3 16,0 1-28,0 0-1,13-2-7,11 0 8,6-1 1,1-2 2,2-1-1,3 0-2,1-3 0,-1 0 0,0 3-3,-8 0-41,-5 4-23,-9 2-39,-6 0-40,-8 0-96</inkml:trace>
  <inkml:trace contextRef="#ctx0" brushRef="#br0" timeOffset="110468.9957">17807 5297 439,'0'0'74,"0"0"-63,0 0-4,0 0-4,0 0-2,0 0 26,8 23-12,4-20 9,0-3-4,2 0 5,2 0-7,3 0-11,-1-3 1,4-9 0,2-5 0,0-1-8,-4-3-7,-3-4-7,-5-1 9,-6-2-4,0-3 6,-5 0 3,-1-5 1,0-2-1,0 0 0,0-1 4,0 2 1,0-1 2,0 5 15,0 3-10,0 5-1,0 6-5,0 7 1,-3 4 18,-1 4-10,4 4 7,-1 0 4,1 0-1,-2 0-24,1 0 3,-1 0-4,-1 11-7,0 11 0,3 9 6,0 9 2,0 4 1,0 2-2,0 4 4,5 1 9,1 2-9,-5-1 3,3 4-3,-2-2 4,-1-1 5,1-3-8,3-4 6,-1-1-11,5-2 1,1-1 3,-1-3-8,4-2 9,-2-2-5,-2 0 0,0-2 0,0-4 0,-1-6 0,-2-3 0,0-5-3,-2-3 3,2-3 3,-2-3-3,-1-2-4,0 0 3,0-4-5,2 0 4,1 0-8,3 0 10,0-7 8,3-8 0,1-6-5,-1-3-1,-4-2-2,-1-1-2,-4 2-1,-3 0-10,0-1 12,-9 0-10,-9 2-11,-4-1-2,-3 0 0,2 3-2,1 1 13,4 1 2,6 2 7,1 2 5,6 2-2,3 5 1,2 2 0,0 0 7,0 3-7,3-2-4,15-2 2,2 0 1,5-3 1,3 1-1,2-3 3,1 0-2,1 0 4,-3-3 1,1 1-1,0 3-4,-3 2 2,-2 1-2,-4 1 2,-6 4-1,-3-1-1,-5-1 2,-2 0 1,-1-3-3,-4-2 5,0 1 0,0-3-4,0-3-1,-7 0 0,-8-3-8,-2 3 3,-3-2-6,1 3 4,0 4 7,5 6 0,4 2 4,4 3 7,3 0-9,3 0 0,0 0-2,0 0-7,0 0 1,0 3 4,0 4-5,11 1 6,5-1 0,7-1 0,5-1 2,5-2-2,5-3 3,0 0 1,-2 1-3,-3 1 2,-8 3-2,-4 5 0,-9 3-2,-3 4 0,-1 2 1,-1 4 1,-3-2 21,-1 0-2,-1-1-8,1-4 1,0-2-11,0-2-1,2-5 0,1-1-2,3-4 2,2-2-2,8 0-1,3-2 3,5-10-17,2-3-30,-4 5-73,-1-1-242</inkml:trace>
  <inkml:trace contextRef="#ctx0" brushRef="#br0" timeOffset="111638.9831">19087 5103 125,'0'0'80,"0"0"-34,0 0 69,0 0-49,0 0-4,0 0 7,-19-45-7,5 45-34,-3 9-23,-5 7-1,2 4-4,2 2 24,5 3-8,4 0-1,6 1 0,1 0-11,2-5 5,0-2-9,0-4 3,12-1 3,2-5-4,3-3-2,0-5 11,4-1 1,1 0 6,-1-4-13,0-8-2,-3 0-3,-6 1-3,-6 0 2,-3-2 1,-3-2-3,0-2 2,0-2-3,0-2-5,-6 1 8,1 1-2,2-1 1,3 2 0,0 4 1,0 4-2,0 4 0,3 0-2,8 0 4,5 0-2,6-2 1,4 5 0,4 3 2,3 0-2,-6 9-3,-2 12 5,-6 5 11,-8-1 2,-5 3 1,-3-4-6,-3-2 0,0-1 3,0-2 4,0-6-7,0-1 5,0-3-7,-3-3-5,1-3 6,1-2-6,1-1 4,0 0-2,0 0 4,0-3-3,0-7-4,0-5-3,0-4 0,0-9-3,9-3 2,7-2-8,5 1-7,-2 4-1,4 7 12,-3 4 0,-3 6 2,1 5 6,-5 6-2,5 0-2,-3 0-4,1 15 8,-2 4-5,-1 0 5,-4 1 15,-3 1-4,-4 0 8,-1-3-3,-1-2-7,0-2 11,2-5-13,-2-3-2,3-3-5,-3-3 0,4 0 1,-1 0 3,2-5 1,2-13 18,4-7-21,5-2-2,2 1 0,-2 5-6,0 4 2,-2 6 0,-3 3 1,-3 8 3,1 0-8,1 1-6,0 14 8,-1 3 0,0 3 4,-3-3 2,2 1 2,0-4 2,0-2-4,2-2 0,3-4 0,3-2-12,6-5-29,6 0-36,3 0-104,1-8-340</inkml:trace>
  <inkml:trace contextRef="#ctx0" brushRef="#br0" timeOffset="115314.9829">13099 3821 62,'0'0'35,"0"0"-14,0 0 2,0 0 28,0 0-39,0 0 7,0 0 33,-82-14-33,68 14 20,-2 7-27,-3 6-11,2-1-2,-2 0 2,1 0 6,9-2 0,-2-1-5,7 3-2,-2-1 0,3 1 2,3 0-1,0 0 5,0 0-6,16 0 5,4 2 10,8-1-9,9 1-3,7 2 4,2 1-6,0 1 1,-4 3 2,-9-1-4,-6-1 3,-8-1 2,-8-1-3,-8-4 9,-3-1 15,0-1 34,-9-2 8,-11 0-9,-1-3 1,-3-2-30,-2-1-11,-1-3-1,-3 0-5,2 0-9,2-6-5,5-6 1,5 2-7,7 1-8,6 1-36,3 3-21,0-2-122,13-2-146</inkml:trace>
  <inkml:trace contextRef="#ctx0" brushRef="#br0" timeOffset="115639.9844">13406 3893 336,'0'0'155,"0"0"-155,0 0 0,0 0 9,0 0 20,81 1 0,-48-1-17,-5-6-6,-3 2 6,-8 2-12,-7 2-3,-7 0-82,-3 2-53,-2 8-110</inkml:trace>
  <inkml:trace contextRef="#ctx0" brushRef="#br0" timeOffset="115808.9825">13424 4048 376,'0'0'48,"0"0"-10,0 0 48,0 0-58,103-31-18,-70 17-4,-3 5-6,-5 4-29,-6 2-80,-10 3-145</inkml:trace>
  <inkml:trace contextRef="#ctx0" brushRef="#br0" timeOffset="117094.9836">21885 3099 117,'0'0'278,"0"0"-219,0 0-18,0 0-1,0 0-40,0 0 0,6 74 9,-6-19 10,0 5 18,-8 3-2,-7 0-3,2-2-11,-2-3 14,3-5-3,3-4-18,6-3-11,3-6 4,0 0-6,9-6-1,5-1 1,2-6 2,1-4-4,2-7 1,3-5 0,5-7 0,6-4 0,7 0 0,2-11-6,2-9-30,-5-4-27,-4-2-122,-11-1-121</inkml:trace>
  <inkml:trace contextRef="#ctx0" brushRef="#br0" timeOffset="117381.9836">21755 3536 235,'0'0'69,"0"0"-24,84-7 92,-38-5-58,2-4-52,-2 3-10,-6 0-13,-6 2-4,-4 2-6,-1 4-77,-3 4-45,-3-1-112</inkml:trace>
  <inkml:trace contextRef="#ctx0" brushRef="#br0" timeOffset="117670.8367">22301 3438 442,'0'0'118,"0"0"-92,0 0 37,0 0-61,0 0 4,0 0-6,58 9 3,-31-9 0,-3 0-6,-6 2-29,-8 3-82,-7 2-53,-3 2-155</inkml:trace>
  <inkml:trace contextRef="#ctx0" brushRef="#br0" timeOffset="117844.1306">22255 3645 92,'0'0'246,"0"0"-242,0 0 97,0 0-3,87-17-84,-50 3-10,-2 2-8,-3 3-24,-9 2-78,-6 2-89</inkml:trace>
  <inkml:trace contextRef="#ctx0" brushRef="#br0" timeOffset="121068.9791">21425 5013 191,'0'0'32,"0"0"1,0 0 38,0 0-30,0 0 19,0 0-58,-76-32 41,61 29-9,-1 2 19,4-1-33,-4 2-1,4 0 0,-2 0-6,4 0-8,4 0-4,1 6-1,2 6-9,3 6-11,0 5 18,3 3 2,12 2 0,6 4 4,3-1-3,-3 1-1,1 0 3,-2-4-2,-5-1-2,-1-1 2,-6-2 0,-2-5-1,-4 1-1,-2-2 0,0 0 0,-14-1-8,-7-4-6,-1-4 5,-2-3-18,0-6 23,2 0 5,-1 0 0,4-5-8,1-3-9,4-3 16,3 4-6,5-2-28,6 0-68,0-4-124</inkml:trace>
  <inkml:trace contextRef="#ctx0" brushRef="#br0" timeOffset="122124.9837">22104 5231 89,'0'0'98,"0"0"-10,0 0-13,0 0-19,0 0-14,0 0 6,69 54-9,-56-54 15,5 0-20,3 0-9,0-8-15,4-7-4,2-6 4,-3-3-6,0-6-3,-5-6 2,1-6 0,-2-6 2,-2-5-1,-2-1-2,-4-3 5,-4 4-7,-3 2 12,-3 8-1,0 5-1,0 9-4,0 8 1,0 11 8,0 3 15,-2 7-18,1 0-12,1 5-5,-2 23-15,1 14 20,-1 14 0,1 3 3,1 3-2,0-2-1,0-6-1,3-7 1,9-6 2,4-7-1,1-7-2,2-3 2,0-6 0,-1-5-1,0-5-2,0-4 2,1-4-5,4 0 4,-2-5-3,3-8-4,-4-5 8,0-4-7,-2-2 3,-5 1 2,1 4-7,-8 5-12,-2 7 13,-4 4 8,0 3 37,0 0-37,-6 12 0,-4 8-1,-1 4 2,5 0 0,5-3-1,1 0-1,0-5-3,0-3 4,4-5 0,6-2 0,1-2-3,3-4 2,0 0-6,0 0-20,1-12 7,-6-2 1,-5 2-4,-4-2 7,0 1 14,0-1-2,-6-1 4,-4 3 6,-2-1 15,3 2-3,1 0 1,5 0 7,3-2-18,0 0-8,8 0 0,10-3-4,4 1 1,2 2-15,0-1-6,1 3-5,-2 1-33,-2 1-81,-6 5-95</inkml:trace>
  <inkml:trace contextRef="#ctx0" brushRef="#br0" timeOffset="122429.9843">22158 4962 162,'0'0'364,"0"0"-349,0 0 2,0 0 64,100 0-16,-41 0-25,9-8-13,3-4-15,0 0 3,0 2-15,-5-3-4,-5 3-10,-6 1-34,-7 3-24,-8 4-105,-16 2-193</inkml:trace>
  <inkml:trace contextRef="#ctx0" brushRef="#br0" timeOffset="123146.3311">24127 4609 512,'0'0'54,"0"0"49,0 0-34,0 0-39,0 0-30,0 0 0,0 33-11,-7 20 10,-5 10 2,-4 5 5,0-2 10,3-4-15,4-9 19,6-8-19,3-9 9,0-6-10,2-3 0,10-3-1,1-4 4,4-2-2,-1-5 16,-1-2-4,0-5-10,-3-3 1,4-3-4,-1 0 0,6 0-5,1-13-16,2-5-9,2-7-10,0-3-36,-2-3-166</inkml:trace>
  <inkml:trace contextRef="#ctx0" brushRef="#br0" timeOffset="123417.984">23911 4934 334,'0'0'120,"0"0"-105,0 0 85,87 0 9,-44-10-87,6-1 15,6-4-3,2 2-25,-1-2-4,-6 4-5,-6 2-25,-9 3-49,-10 5-93,-14 1-164</inkml:trace>
  <inkml:trace contextRef="#ctx0" brushRef="#br0" timeOffset="126379.1581">25698 5125 114,'0'0'47,"0"0"-38,0 0 9,0 0 44,0 0-27,0 0 17,42 17-5,-27-17-3,1 0 3,2-3-34,2-7 2,-1-4 8,-2-2-3,0-4 14,-2-2-22,0-4 0,-1-1-12,0-5 0,-1-1-1,-1-3 1,-1-2 3,0 1-3,1-2 3,-2-2 2,1 0-1,0 1-4,-2-3 9,-1 1 0,-3 4 41,-2 9-41,-3 8 3,0 10 17,0 7-17,0 1 17,0 3-17,0 0-12,0 0 0,0 3-5,0 20-12,0 14 17,0 12 0,0 7 1,0 1 3,0 0 0,0-1-3,5-5-1,1-6 3,3-6-5,4-5 2,4-6 0,4-5 0,2-4 2,-1-2-1,-1-4-1,-5 0 0,0-5 4,-3 0-4,0-3-2,-3-4 0,-1-1-7,2 0-1,-2 0 6,-2-4-4,3-10 6,-2-5-2,-2-2-3,-1-2-14,-5 0-5,0 0 11,0 1-22,-3 2-27,-10 4 29,0 4-11,1 4 31,1 5 7,3 2 6,5 1-14,0 0 19,3 0-5,0 0 2,0 0-11,0 1 2,1 2 8,8-1 1,6-2 3,2 0 8,4 0 9,2 0-10,0-3-7,-4 0-1,-1 1 2,-7 2-4,-2 0-3,-2 3-4,-1 10 7,-2-2 3,1 3 0,-1-2 12,-1-2 11,-1 1-9,2-4 16,-1 0-19,0-4-5,2-2 3,1-1-9,4 0 17,8 0-9,1-8 6,2-3-5,-1-3-12,-7 0-13,-1 1 12,-8 1-7,0 5 8,-4 0 3,0 6 2,0 1 24,0 0-10,0 1-19,0 20-2,0 11 2,-5 6 2,-4 5 15,-1 4 6,-2 4-2,0 3-6,0 1-6,0-4-6,-4-3 2,0-8-5,-1-2 0,-4-7 1,3-9-1,-1-5 0,5-10-3,1-7 2,7 0 1,1-7-2,5-13-1,0-6 3,3-2 2,19-4-2,7-4 3,7 0-6,7-3-4,6 1-23,-2 1-36,-1 1-55,-6 2-114</inkml:trace>
  <inkml:trace contextRef="#ctx0" brushRef="#br0" timeOffset="136594.931">27784 4993 237,'0'0'67,"0"0"-67,0 0-8,0 0 8,0 0 8,0 0 28,0 0 15,36 20-9,-20-20-6,1 0-18,1-2-9,-1-8 4,1-4-7,3-3-2,-1-2 4,-4-4-7,-2 0 5,-4-3 0,-1-4-5,0-2 7,0-3-6,0 0 9,0-5 8,1-4-4,4-2 5,-1-7-13,2-4 1,-3 1 6,-2 5 42,-5 11-49,-5 9 12,0 8 1,0 4 4,0 8-2,-2 6-11,1 3 16,-1 2-23,1 0-4,-1 0-6,-7 18-11,3 17 17,-4 14 0,-2 15 4,3 5-1,0 3-2,0-3 1,3-5 4,3-2-4,2-2-1,1 1 1,0 3-2,0-2 11,0-4-10,0-1 0,0-3 5,0-1-4,0-6-2,0-5 0,4-7 0,6-4-1,-1-5 1,-1-5 0,0-6-2,0-5-3,0-5-8,-2-2-4,0-3 2,-1 0 14,-1 0-12,-3 0 9,-1 0 4,3 0 1,-3-6 1,2-6-2,-2-3-6,0-6 1,0-7-28,3-5-7,1-4 10,-2-1-24,-2 5-38,0 3 41,-5 4 32,-9 5 19,0 5 0,3 4 4,0 3 38,5 1-8,1-1-28,3 2 4,2-4-4,0-1 1,16 0-7,6-3 0,9 0 8,5-2-1,4 3-1,-4-2-5,-3 4 2,-3 0-1,-2 0 1,-1 2-3,-1-2 8,0 1-5,-3 1 1,-4 0-4,-6 3 0,-7 4 6,-4 0-6,-2 1 11,0 1 8,0-2 0,0 0-17,-6 0-2,-2 0 11,1 0-11,-5 3 7,2 0-8,-1 0 1,-1 0-4,2 3 3,-2 7-6,3 5 7,1 6-3,4 2 3,4 1-5,0 0 5,0-4 1,1-5-1,11-2 0,3-3 0,2-3 6,2-4-6,3-3 1,3 0 6,4 0-7,0-9-2,-1-6-19,-3-3-4,-6-3 7,-5-2-13,-6-1-17,-7-2 30,-1 2-11,0 5 7,-10 1 22,-4 4 24,-1 2 40,3 3-24,-1 3-10,5 3 2,2 0-21,5 3 4,1 0-2,0 0-13,0 0-6,0 0-8,1 2 9,8 3 5,2 3 0,2-3 1,1-1-1,0-2 4,2-2-6,1 0 9,-3 0-7,1 0 0,-2-2 6,-1-7-5,0-3 0,-3-6 0,0-1 4,-5-4-3,-2-1-2,-2 1 0,0 2-1,0 3 1,-12 3 12,2 3-8,-1 3 8,-1 3-10,2 3 4,-1 0 2,1 3-6,4 0-2,1 0-2,5 0 2,0 0-2,0 0-18,0 0 13,5 0 5,10 4-1,0 1 3,4 0 4,-1-1-2,1 2 3,1-2-5,-4 3 0,3 0 8,0 2-2,0 0-2,-1 3 7,-3 0-6,-2 3 7,-3 2-6,-2 1-2,-3 2 1,-1 1-3,-2 2 1,-2 2 1,1-3 2,1 0 1,2-8-4,2 0-2,-2-5 0,2-3 0,2-2 0,2-1-1,1-1 0,2-2 1,2 0-1,3-5-9,0-11 7,3-7 1,1-5-5,-4-2 3,1 1-15,-5 5 16,-5 7-7,-3 8 9,-3 5 7,-3 1 8,1 3-12,-1 0-3,2 0-3,1 0-3,1 5-2,2 6 8,-1 6 3,0 2-2,0 3 6,0 0 11,-2-2-13,-2 0 2,-1-2-6,0-4 1,0 1-4,0-2 7,0-6-3,0-1-1,0-4 2,0-2 0,0 0-1,0 0 6,0-11 9,0-10-17,6-6-10,7-3-2,1 0-2,2 4 8,-1 5-1,0 6 1,-4 5 3,-1 3 1,0 6 0,-4 1 0,3 0 2,1 1 2,1 12 1,0 2 0,0-2 0,-3 3 0,-2 1 5,0 0-2,-3-2-1,0 0 0,-3 0-2,0-3-3,0-5 5,0 0-4,0-6 2,0-1-1,0 0 2,0-4 18,0-14-22,7-7-17,5 1 9,2-1 3,4 1-2,-1-1 0,2 6 1,0 2 5,-2 6-9,-1 3 5,-6 6 4,2 2 1,-3 0-5,-1 0-1,-2 7-5,1 4 10,2 3-3,0 1 4,4 0 4,2 1 0,0 1 0,-1-2 2,-1 0-5,2-3 2,4-3-1,1-1-2,4-7 0,1-1-5,-4 0 0,-2-1-3,-4-13-1,-4-4 9,-5-3 1,0-3 1,-2-1 2,0 1-4,-1 3 1,0 4-1,0 6 0,-1 8 17,-2 2-3,0 1 2,0 0-10,0 0-6,0 16-12,0 5 12,0 6 3,0 1 16,0-3-15,0-3 1,1-2 3,10-5-8,2-2 2,-2-6-2,3-3 1,6-4-2,5 0 1,8 0-1,3-8-18,0-6 2,-2-1-3,0-3 6,-1 0 2,-2-2-3,-1 2 4,-8 3 10,-6 1 1,-6 4 4,-4 1 26,0 3 3,-3 5-18,-2 1 14,3 0-29,-1 0-2,4 1 2,1 11 3,0 0 0,0 2 1,-1 0-3,0 1 9,-2 1-3,0 0-4,-4-1 10,-1 2-8,0-2 3,0-3-1,0-2-7,0 1 4,0-5-4,0 0 0,-3-1 3,3-5-3,-1 0-3,1 0 2,0 0 2,0 0 6,0 0-4,0-8-3,0-5-1,0-3-14,0 0-4,6 4 4,-2 3-5,-1 6 20,-3 3 0,0 0 0,0 0-1,0 0-7,0 6-4,0 5 12,-6 2 2,0-3 1,-1-2-1,4-2-1,2-3 3,-1-1-4,2-2 1,0 0 1,0 0 2,0 0 3,0-3 0,5-11-7,6-4-3,0-2-10,2-2 1,1-4-3,-1-1 5,5-3 1,1 3-6,-1 4 14,-2 6-1,-5 7 2,-5 7 0,-1 3 0,0 0 0,0 15 0,-1 4 7,2 4-5,-1-3 4,4-2-2,-2-3-2,4-1-2,2-2 2,2 1-1,4 1-1,1-4 0,8-2 0,4-4-7,2-4-40,-3 0-99,-8 0-271</inkml:trace>
  <inkml:trace contextRef="#ctx0" brushRef="#br0" timeOffset="136925.9808">29846 4518 731,'0'0'24,"0"0"-17,0 0-7,0 0-2,0 0-76,0 0-150</inkml:trace>
  <inkml:trace contextRef="#ctx0" brushRef="#br0" timeOffset="137874.982">31091 4582 276,'0'0'96,"0"0"-2,0 0-38,0 0-1,0 0-12,-102-27-42,75 44 6,-1 7-7,0 3 0,6 0 14,4-1-3,11-5-1,4-3-10,3-2 0,0-4-5,3-1 2,13-5 3,4-3 12,4-3 2,4 0-5,3-3-7,4-12 0,2-3-2,0 0 0,-5 0 1,-10 5 5,-9 6-4,-8 4 14,-5 3 41,0 0-11,0 5-46,0 17 8,-2 8-8,-9 10 30,-5 5-10,-3 3-4,-5 3 6,0 2-9,-3-6-7,-2-1-5,-1-5 1,0-7 5,2-5-6,4-7 0,4-7-1,4-6 0,7-4 0,6-5 1,1 0 1,2 0 4,0-14-6,3-5-21,22-5 17,14-5-8,18-4-8,12-5-22,9-1 5,2-2-27,-5 1-136,-5 2-277</inkml:trace>
  <inkml:trace contextRef="#ctx0" brushRef="#br0" timeOffset="139718.9829">1809 7252 306,'0'0'124,"0"0"-105,0 0 8,0 0 50,0 0-28,0 0 6,-55-73-24,36 59-8,-1 0-12,-5 3 0,4 1-4,-1 6 1,1 3-4,0 1-4,-4 0 0,-2 15-5,3 10-5,-3 10 10,6 7 3,2 4 1,8 4-8,7 2 4,4-5 0,0-3-2,0-8 3,15-5-2,4-6-3,5-7 3,1-4-1,-2-7 2,8-7-2,3 0 2,5-12 5,6-16-5,1-7-8,-4-7-14,-6-2 20,-11 2-3,-9 3 5,-8 6 25,-5 7 8,-3 10-2,0 9 4,0 7 18,0 0-27,0 13-26,0 12-10,0 8 9,0 2 2,0-3-1,9-5 0,6-5 0,3-1-2,6-6-5,4-3-31,5-4-21,-2-5-52,-4-3-213</inkml:trace>
  <inkml:trace contextRef="#ctx0" brushRef="#br0" timeOffset="140424.9847">3201 6952 551,'0'0'97,"0"0"-43,0 0 17,0 0-16,0 0-35,0 0-20,0 19-22,0 20 22,3 11 1,-3 2 0,0 4 2,0-2 6,0-2-7,0-3 1,0-5-3,0-7 0,5-8 1,1-6 1,7-10-4,-1-1 1,4-7-1,1-3 2,8-2 0,5 0 2,3-7 14,3-6-14,2-2 0,0-1-2,-1 0-9,-1-1-28,0 1-35,-3-2-80,-3 0-192</inkml:trace>
  <inkml:trace contextRef="#ctx0" brushRef="#br0" timeOffset="140749.9794">3679 6926 351,'0'0'148,"0"0"-148,0 0 0,0 0 67,0 0 4,95-14-33,-61 7-10,-1-4 7,0 1-28,-3 1-5,-5-2-2,-2 5-30,-5 0-95,-8 3-173</inkml:trace>
  <inkml:trace contextRef="#ctx0" brushRef="#br0" timeOffset="140975.9145">3844 6888 410,'0'0'16,"0"0"20,0 84 89,0-44-37,0 0-42,0-1-12,5-1 0,-2-3-14,-2-4-10,1-1-9,-1-1 1,1-3-3,-2-3 1,0 0-27,0-5-63,0-3-213</inkml:trace>
  <inkml:trace contextRef="#ctx0" brushRef="#br0" timeOffset="141152.9806">3780 7415 239,'0'0'174,"0"0"-161,0 0-13,0 0 75,81-54-21,-53 42-12,-1 1-3,1 2-6,-4 2-30,-2 1-3,-2 1-47,2-1-128,-1-1-182</inkml:trace>
  <inkml:trace contextRef="#ctx0" brushRef="#br0" timeOffset="141662.9741">4468 6861 330,'0'0'305,"0"0"-291,0 0-3,0 0 15,-88-67-3,68 65-10,-2 2-6,1 0 3,2 6-10,1 6 5,6 3-5,3 6-6,8 5-1,1 3 6,0 8-2,16-1 3,8 3 0,0-3 0,9-1 0,-2-7 2,-1-2-2,-2-6 0,-4-2 3,-8-4-2,-5 2-1,-10-2 8,-1-1 0,0 2 0,-6 0 7,-13-1 7,-1-3 3,-5-1-6,-8-5-5,-4-3-1,-3-2-3,-4 0-6,0-4-4,2-7-8,6 3-20,5 4-36,4 0-48,8-1-366</inkml:trace>
  <inkml:trace contextRef="#ctx0" brushRef="#br0" timeOffset="142286.9826">4695 6876 304,'0'0'188,"0"0"-159,0 0-28,0 0 69,113-38 24,-67 28-71,1-2 7,2 0-2,-1 0-23,-4 1 2,-5 3-7,-6-2 0,-3 4-18,-6 2-55,-11 2-67,-4 1-94</inkml:trace>
  <inkml:trace contextRef="#ctx0" brushRef="#br0" timeOffset="142543.2772">4915 6841 353,'0'0'88,"0"0"-84,-7 90 64,7-46 58,0 3-78,0-2-21,0-4-14,3-5 35,6-3-36,-3-3-12,0-2 6,0-3-6,-3-3-4,3-1-47,-3-2-74,0-6-193</inkml:trace>
  <inkml:trace contextRef="#ctx0" brushRef="#br0" timeOffset="143980.5827">6330 7010 441,'0'0'117,"0"0"-92,0 0 23,0 0 2,0 0-45,0 0 1,-70 59-2,64-27 4,4 0 14,2-1-9,0-3 4,0-3-10,0-7 1,3-2-7,5-4-1,5-5-1,-1-2-2,3-3 3,0-2 0,7 0 11,-1-15-2,3-5-6,-3-2-3,-2 1-13,-8-1 11,-7 3-1,-4-2 1,0-1-8,-7 1-3,-9 2 13,-1 4-9,-1 0 1,0 5 8,0 5 5,5 2 4,1 0-5,6 1-1,3 2 14,3 0-17,0 0-2,0 0-1,0-1-9,3 1 7,13-4 5,2 1 0,2-4 6,2-2-6,-4-3 0,6-2 3,-6-2-2,3-4-1,-4 1 1,-3-4 6,1 1 0,-6-2 4,-3-4 0,0 0 1,-3-4-6,-3 2 7,0 2-9,0 4 1,0 3 4,0 4 3,-3 5-2,0 3 9,1 4-12,1 4-4,-1 1-3,2 0-6,0 0-2,0 18-13,0 15 21,0 13-5,0 10 10,5 8-5,-2 7 10,4 3-4,-4 3 24,3-3-23,-1-8 0,-2-1 9,4-6-15,0-3 0,1-2-1,1-3 0,2-5-1,-1-5 1,-1-5 0,0-7 2,1-5-2,-2-6-1,-2-6 1,0-5 0,-2-4 0,0-3-5,1 0-2,4-11 7,6-15 0,4-9-7,5-4-6,-3-2-4,-9 2-3,-3 3-11,-9 3-6,0 3 20,-18 2 7,-7 3-19,-5 6 6,0 2 23,3 5 1,2 2 1,7 3 10,6 3 10,6 0 0,6-1 4,0-1-24,21-1 1,10-4-3,8-4 0,10-1-2,2-4 2,0 0-18,-6 2-16,-2 3-24,-9 1-100,-1 1-90</inkml:trace>
  <inkml:trace contextRef="#ctx0" brushRef="#br0" timeOffset="145164.9804">8344 6952 153,'0'0'250,"0"0"-132,0 0-52,0 0-8,0 0-10,0 0-33,-49-37-7,34 34 13,-4 3-5,-1 0-2,-5 0-12,-1 0 6,-2 11-6,1 5 0,-1 1-2,4 4 0,6-2 0,3 2-1,8 2-1,5 0-4,2 2 5,0 2-3,13 1 2,9-3 1,4-3 2,3-2-3,-1-2 2,0-1 0,-4-2 2,-6 0-2,-8 0-1,-5 1 1,-5 0 0,0 0 3,-12-2-3,-3-2 0,-4-3 9,2-5-7,-2-1-2,-2-3 2,0 0 1,-1 0 5,0 0-8,5-5-10,2-2 0,11 0-43,4-4-93,0-1-141</inkml:trace>
  <inkml:trace contextRef="#ctx0" brushRef="#br0" timeOffset="145800.1276">8551 6931 467,'0'0'72,"0"0"-23,0 0-10,0 0-27,0 0-9,-8 81-3,8-48 13,5-2 5,6-2 10,-1-4-26,4-5 6,-1-2-8,2-3 0,-3-4 1,3-4-1,0-2 0,0-5-1,1 0 2,-1 0-2,0-9-2,-1-8-10,-1-4 13,-3-5-1,-2-5 1,1-4 5,-5 1-5,-4 2 3,0 5 11,0 6 6,-3 9 12,-3 4 5,2 6-12,1 2 5,3 0-30,0 11-14,0 14 8,0 4 6,0-1 0,3-1 0,7-2 0,1-2 0,-1 0 2,2-7-4,2 1 2,-1-5-6,2-3-20,4-3-30,2-3-88,3-3-125</inkml:trace>
  <inkml:trace contextRef="#ctx0" brushRef="#br0" timeOffset="146611.9058">9196 6848 442,'0'0'117,"0"0"-87,0 0 53,0 0-59,0 0-24,0 0-1,-91 76 1,81-40 5,-1 0 5,8-2-1,1-3 1,2-6-8,0-3-3,8-5 4,4-5-5,6-3 2,1-5 0,2-4 1,5 0 3,2 0-3,2-13 1,-2-4 4,3-1-4,-4-5 1,-3-5 0,-4-4-1,-1-9 6,-1-4-6,0-4 0,-4-2 0,-3 2 2,-8 1-6,-3 1 2,0 2 0,0 6 2,-8 7 3,-3 10 0,3 8 26,4 7-8,2 4 12,2 3-35,0 14 0,0 20-13,0 14 13,0 7 0,6-1 7,0-2 5,-1 0 13,0-1-2,-2-5-16,-1-5 2,1-8-8,-3-6-1,3-4 0,-3-8 2,0-4-1,0-6-1,0-5 0,0 0 2,0 0 1,0-12 7,0-13-10,3-12-18,3-3 5,4 1-4,4 5 3,2 9 7,-1 8-2,4 7 5,0 7-4,3 3 0,5 0 4,1 6-1,-1 8 5,-3 0 2,-3 5-2,-2 0 12,-1 4-7,-2 0-1,1 1-3,1-2-1,-1-2 1,-3-2-2,1-3-32,3-3-27,-2-3-47,1-7-207</inkml:trace>
  <inkml:trace contextRef="#ctx0" brushRef="#br0" timeOffset="147706.9834">11437 6602 264,'0'0'118,"0"0"-68,0 0 32,0 0 0,0 0-57,0 0-17,-85-72 8,64 66 3,2 3-3,2 0 1,1 3 3,2 0 0,-2 0-15,1 3 1,0 9-6,3 3 0,3 6 0,2 5-8,4 4 7,3 5 2,0-2-1,3 2 0,13-1-1,8 1 1,4-4-2,3-1 2,4-3 0,1-1 0,-5-4-1,2-2 1,-8 1 0,-10-4 0,-5 2 1,-7 1-1,-3-2 0,0 0 2,-11-1-1,-4-4 1,-5-4 8,5-2 13,-2-4-11,-2-3 7,0 0-7,-3 0-9,-2-4-3,4-3 0,0-1-13,5 2-30,3 0-12,4-2-146,8 1-122</inkml:trace>
  <inkml:trace contextRef="#ctx0" brushRef="#br0" timeOffset="148111.8949">11734 6549 370,'0'0'179,"0"0"-105,0 0-56,0 0-3,0 82 24,4-40-8,2 0-10,1-2 5,1 0-20,-2-1-2,-1-1-1,-2 1-2,-3-6-1,0-5 0,0-4-4,0-8-4,0-6-40,0-8-86,1-2-147</inkml:trace>
  <inkml:trace contextRef="#ctx0" brushRef="#br0" timeOffset="148363.4296">11740 6575 308,'0'0'90,"0"0"-34,0 0-5,0 0 14,61-78-27,-30 66-12,1 1-3,0 4-6,0 4-6,-2 3-9,-2 0 0,-1 0-4,-4 3-13,-3 6-19,-2 2-48,-9 0-100,-2 3-19</inkml:trace>
  <inkml:trace contextRef="#ctx0" brushRef="#br0" timeOffset="148590.2605">11823 6777 107,'0'0'69,"0"0"80,0 0-9,0 0-50,99 0-42,-71-6-16,-1 0-21,-2 1-11,-5 5 0,-6 0-69,-4 0-93,-9 9-81</inkml:trace>
  <inkml:trace contextRef="#ctx0" brushRef="#br0" timeOffset="148803.1269">11853 7031 22,'0'0'265,"0"0"-259,0 0 13,0 0 99,0 0 14,0 0-52,102-15-41,-70 5-6,0-1-14,-2 1 2,1 2 1,0 2-15,2-1-7,0 2-19,-2 0-66,-5 3-135,-9 0-188</inkml:trace>
  <inkml:trace contextRef="#ctx0" brushRef="#br0" timeOffset="151700.9821">12633 6497 267,'0'0'92,"0"0"-5,0 0-12,0 0-22,0 0-38,0 0-7,0 0 4,-18-17 7,8 17 8,-5 0-24,0 0 5,-1 0-5,-7 2-2,1 8 6,1 3-7,-1 0 1,2 2-1,4 3 0,3 4-4,5 9 3,5 5-3,3 5 4,0 3 4,0 2-3,8 0 6,5-2-2,2-4-5,6-6 0,-2-7 0,5-9 0,1-7-1,2-9 1,0-2 0,4-7 4,2-15 15,-3-6 7,-2-2-8,-8 2-5,-5-2 14,-6-1-10,-5 1 0,-2-1-8,-2-2-7,0-1 5,0-2-7,0 0 1,-11 3-1,-4 1 0,-3 4-3,-4 6-10,1 4-7,-4 7-34,-2 9-58,0 2-150,-4 6-74</inkml:trace>
  <inkml:trace contextRef="#ctx0" brushRef="#br0" timeOffset="151996.9797">12342 6739 237,'0'0'15,"0"0"50,93 18 40,-53-1-28,-2 1-36,-7 3-23,-4 0-8,-5 2-4,0-2-1,-4-2-3,3 2 0,-3-1 0,3-2-1,-2 0-2,-4-4-26,0-3-39,-3-1-30,-3-6-108</inkml:trace>
  <inkml:trace contextRef="#ctx0" brushRef="#br0" timeOffset="152540.9813">12963 6530 401,'0'0'62,"0"0"-57,0 0-1,0 0 48,6 113-10,7-71-14,-1-3 9,2-4-13,4-5-22,1-6 5,2-3-7,1-6-2,2-5 2,-3-3 3,5-7 3,-4 0 13,3 0-5,-1-14 3,-3-5-12,0-1-2,-3-3 2,-5 1-1,-4-4 2,-4-1-5,-4-3 1,-1-3 4,0-2-6,0 1-1,0-1-1,-3 6-18,-3 8-23,0 10-52,-1 8-70,-5 3-145</inkml:trace>
  <inkml:trace contextRef="#ctx0" brushRef="#br0" timeOffset="152860.258">13521 6447 381,'0'0'179,"0"0"-140,0 0-38,0 0 30,15 86 28,-11-44-24,-2-1-8,-1 0-7,1-4-12,-1-4-3,1-3-4,1-3 2,0-3-3,0 1 0,0-6-4,0-2-35,1-6-27,-1-7-149,0-4-139</inkml:trace>
  <inkml:trace contextRef="#ctx0" brushRef="#br0" timeOffset="153099.9807">13530 6456 491,'0'0'70,"0"0"-61,0 0-2,0 0 27,82-75-18,-54 67-14,1 4 3,-4 4-5,-4 0-2,-2 0-10,1 3-35,-4 6-34,2-1-113,-7 0-103</inkml:trace>
  <inkml:trace contextRef="#ctx0" brushRef="#br0" timeOffset="153324.1283">13576 6626 54,'0'0'83,"0"0"-52,0 0 95,0 0-35,88-21-43,-58 14-8,-3 2-19,-6 3-15,-3 2-6,-8 0-39,-5 10-110,-5 6-112</inkml:trace>
  <inkml:trace contextRef="#ctx0" brushRef="#br0" timeOffset="153539.9782">13569 6884 251,'0'0'22,"0"0"-12,0 0 40,0 0 36,0 0-18,0 0-26,94-9-5,-60-2-10,2 2-14,0 2-4,-2 2-6,-3 0-3,1 1-2,-1 1-56,-1 0-117,-2-3-117</inkml:trace>
  <inkml:trace contextRef="#ctx0" brushRef="#br0" timeOffset="153919.9831">14034 6479 311,'0'0'36,"0"0"-33,0 0 29,0 108 29,0-70 11,0-1-43,3-3 44,2-5-33,-2-4-37,0-2 4,1-4-7,-2-1-3,-1-5 1,-1-2-46,0-5-42,0-6-84,0 0-146</inkml:trace>
  <inkml:trace contextRef="#ctx0" brushRef="#br0" timeOffset="154363.9802">14024 6531 350,'0'0'109,"0"0"-76,0 0 33,0 0-10,0 0-27,0 0-29,28-42 0,-7 63 14,1 3 4,4 5-14,-1-2-3,4 2 4,-3-2-3,3-2 4,-6-2-4,0 0 3,-5-4 1,-2 0-6,-1-6-2,-3-1 2,-3-6 2,-4-2-2,-2-4 8,-2 0 4,1 0 16,1 0 4,0-13 1,0-5-19,1-3 3,-1-3-6,-3-4 5,1-1-9,1-6 2,-2 0-9,0-1 0,0-2 0,0 4 0,1 1-13,2 5-19,0 9-6,-1 9-1,-2 7-29,0 3-100,0 0-201</inkml:trace>
  <inkml:trace contextRef="#ctx0" brushRef="#br0" timeOffset="154813.979">14791 6413 323,'0'0'29,"0"0"16,0 0 57,0 0-24,0 0-62,0 0 21,-51-23-1,24 27-20,-4 13 14,-2 6-18,0 5 1,5 5-12,2 5 0,7 2 7,7 1 1,10-3 0,2-4 11,2-5-20,16-5 8,7-4-8,4-6 0,2-4 3,2-6-3,1-4 0,2 0-16,-2-1-20,-3-12-66,-2-3-84,-8 1-198</inkml:trace>
  <inkml:trace contextRef="#ctx0" brushRef="#br0" timeOffset="155297.7247">15073 6512 539,'0'0'54,"0"0"-52,0 0 37,0 0-20,0 0-16,21 78 38,-18-45-13,-2 2 3,1-7-2,-2 0-17,1-6-8,1-1-2,-2-1-1,1-2 0,2-5-1,-2-4-4,2-1-12,0-3-51,0-5-85,3 0-50,0-2-45</inkml:trace>
  <inkml:trace contextRef="#ctx0" brushRef="#br0" timeOffset="155551.9783">15149 6452 473,'0'0'128,"0"0"-57,0 0-17,0 0-20,0 0-26,56-88 5,-29 81 1,0 2-3,2 4-7,-3 1-3,0 0-1,-4 0-20,-2 1-18,-4 8-26,-7 6-89,-8 1-79,-1 0-56</inkml:trace>
  <inkml:trace contextRef="#ctx0" brushRef="#br0" timeOffset="155781.034">15147 6632 86,'0'0'284,"0"0"-253,0 0 46,0 0 48,0 0-48,0 0-40,48 0-17,-26 0-8,2-1-9,0-1-3,-3 2 3,0 0-3,-3 0-31,-5 0-31,-5 8-95,-8 5-82</inkml:trace>
  <inkml:trace contextRef="#ctx0" brushRef="#br0" timeOffset="156002.9772">15177 6859 87,'0'0'205,"0"0"-201,0 0 85,0 0 9,0 0-46,89-23-13,-62 20-2,-1 1-4,-1 2-17,4 0-9,-1-1 1,2-3-8,-2 1-50,-1 0-125,-3 0-101</inkml:trace>
  <inkml:trace contextRef="#ctx0" brushRef="#br0" timeOffset="157836.9822">16729 6554 256,'0'0'70,"0"0"44,0 0-1,0 0-73,0 0-11,0 0-6,-32-15-11,23 15 4,0 8-14,-4 10-2,1 4 0,2 7 0,1 1 3,1 2 9,4-1 5,1-2-13,3-5 10,0-3-14,0-3 0,1-4 0,8-6 0,3-1-1,5-4 1,-1-3 0,6 0 2,5-7 4,2-9-5,-3 0-1,-2-2-10,-9-1 2,-6 1 1,-3-1 6,-6-2 0,0 0 2,-6-2-1,-9 2 3,-2 0-3,-3 4 5,2 2-5,3 4 8,3 4 16,3 3-19,6 0 12,0 3-10,3 1-4,0-2 4,0 2-7,0 0-1,0 0 0,0-1-4,0 1-1,0 0 1,12-2 5,9 0-1,4-6 1,4-3 0,-1-1-3,1-1 1,-3-1-3,-5 1 2,-2-2 3,-3 1 1,-2-2-1,-3-2 1,-1-3 12,1-3-7,-4-4 2,-1-1 4,-3-1-9,-1 1 7,-2 3 2,0 2-5,0 3 12,0 4 3,0 5-16,0 5-3,0 5 6,0 2 11,0 0-20,0 0-3,0 0-1,-2 15-12,-1 18 13,0 13 1,0 9 2,3 5 4,0 5 2,0 3-3,0 2 3,0 3 5,0-1 2,2 2-4,2 0-4,1 1 6,-1 0-10,5-4 2,2-7-5,2-7 2,3-5-1,0-9 1,0-8 0,-3-6-1,2-10 1,-3-7 0,0-7-1,3-5 1,1-2 0,2-22-2,2-9-2,-5-6 1,-4 0-5,-9 0-7,-2 2 4,-6 3-9,-20 3-1,-5 3 7,-5 7 9,-2 8-2,5 2 0,5 2 7,6 0 8,8-3-7,8 0 9,6-5-7,0-4-2,13-1-1,19-4 0,11-2-1,6 1-3,6-1 4,0 2-1,-1 3-7,-6 2-26,-5 3-31,-9 6-124,-14 4-169</inkml:trace>
  <inkml:trace contextRef="#ctx0" brushRef="#br0" timeOffset="160093.9798">18366 6599 188,'0'0'62,"0"0"-58,0 0 60,0 0 25,0 0-29,0 0 9,61 14-8,-41-14-27,6 0-5,0-11-9,3-2-10,-1-7-5,-1-2-1,-1-2 6,-3-4-8,-2 0-1,-9-1 9,-3-2-6,-3-4 0,-5 0 4,-1-1-8,0 1 2,0 3-1,0 0-1,0 7 5,-5 3-4,-3 4 4,1 3 8,-1 3-3,5 5 6,-1 2-11,4 5-1,0 0 2,0 0-6,0 5-8,0 20-10,0 11 18,0 9 3,0 4-2,0 2-1,0 0 4,0 2-1,3-2-2,1-2 3,2-3 0,0-3 2,3-3 4,3-6-5,2-6 0,0-2-4,0-5-1,2-3 0,-1-4 1,1-5-1,0-4 0,0-5 0,-1 0 7,3 0-5,0-13 4,0-3-6,-6-1 2,-2-1-3,-3 0 2,-5-1-1,-2-2 0,0-2-10,0 2-3,-6 1 4,-6 5-2,0 3 5,0 5-1,0 0-1,3 5 4,3 0-2,5 1 6,-1 1 0,2 0 0,0-2 0,0 2-7,0-1-5,3-1 6,9-3 6,7-1 0,3-2 1,6-2-1,0-2 3,-1 2-3,-2 3 0,-5 2 2,-7 2-2,-5 3-2,-7 0 2,-1 0-3,2 0 3,-2 0-6,0 0 6,1 0-3,1 0 3,-2 8-2,0 5 2,0 2 1,0 4 6,0 1-1,0-2-4,0 0 3,0-2-5,0-5 0,7 1 4,1-6-2,-1 2 3,6-4-1,1-2-4,4-2 8,3 0-2,4 0-4,3-11 2,1-7-3,-1-1-2,0-6-3,-2 0 4,-5-2 4,-3-3-1,-5-5 0,-1-1-1,-6-2-1,-3 1 8,-3-2-2,0-2 0,0 2 11,0 3-5,-3 1-5,-2 5-1,1 9 6,0 7-3,2 7 0,1 6 7,1 1-17,0 0 0,0 7-13,0 23-15,0 14 28,0 9-1,1-1 1,3 2 0,-1-4 6,2-1-6,-1-3 0,2-5 2,2-7 1,2-7-4,1-6 1,5-6-4,2-6 4,4-7 2,4-2 0,2-2 2,5-19-4,3-6 0,1-3-9,-1-3-20,-5-1 12,-5 2-3,-7 2-8,-4 1 10,-3 9 10,-6 5 8,0 6 0,-3 7 10,-2 0 14,2 2-17,3 0-7,5 13-7,1 8 7,2 4 17,-2 2-3,-1-2 3,1 1 7,-3-2-15,-3-3-6,-5 0-1,-1 0-1,0-2 4,-6 1-3,-14-2-2,-6-1 0,-8-5-27,-3-5-43,-5-7-66,-3 0-197</inkml:trace>
  <inkml:trace contextRef="#ctx0" brushRef="#br0" timeOffset="160442.9791">19197 6392 360,'0'0'64,"0"0"-60,0 0 99,0 0-25,102-21-34,-60 7-5,6 0-7,-3 1-15,-5 2-8,-2 1-5,-5 2-3,-7 2-2,1 0-14,-5 1-29,-3 2-36,-5 2-62,-8 0-54,-6-2-32</inkml:trace>
  <inkml:trace contextRef="#ctx0" brushRef="#br0" timeOffset="160703.2169">18974 6221 721,'0'0'36,"0"0"-22,0 0 8,0 0-22,0 0-2,0 0-70,-21-21-122,32 17-228</inkml:trace>
  <inkml:trace contextRef="#ctx0" brushRef="#br0" timeOffset="161707.9144">20906 6578 414,'0'0'13,"0"0"-12,0 0 60,0 0-12,86 0-21,-60-6 6,1-3-17,0-2 1,-2 1-18,-4-1 0,-1-2 3,-3-5 4,2-2 10,-2-3-16,-1 1 0,-4 0 7,-4 1-3,-5 4-2,-3 3 2,0 5-3,0 5 22,0 2 6,0 2-8,0 0-16,0 0-6,3 0-14,4 14-1,4 7 15,1 3-1,4-1 2,3-1-1,-2-2 6,-1-3-6,-5-1 0,-5-1 0,-6 0 0,0 1-4,0 0 3,-6-1 2,-10-2 2,-1-1 4,-2-3-3,1-1-4,0-4-2,-3 1-12,1-2-23,1 0-43,1 0 32,2-1-71,5-2-1,5 0-74</inkml:trace>
  <inkml:trace contextRef="#ctx0" brushRef="#br0" timeOffset="162001.9832">21693 6569 403,'0'0'402,"0"0"-394,0 0 15,0 0 5,0 0-28,0 0-7,0 0-2,0 0-12,0 0-34,0 0-24,0-1-61,0-5-58</inkml:trace>
  <inkml:trace contextRef="#ctx0" brushRef="#br0" timeOffset="162426.7719">21939 5999 460,'0'0'18,"0"0"17,19-91 47,-11 75-20,-4 8-23,-1 7-1,-3 1 4,0 0-2,0 0-40,0 14-2,0 21-1,0 14 3,0 11 2,0 2 1,0 2-1,0 0 2,-1-6-4,1-1-2,0-7 2,0-7 4,0-5 6,0-9 0,0-7-1,11-5-8,0-7-1,3-2 0,5-6 5,6-2-4,8-3-1,4-14-13,5-4-31,-3 0-11,-5 0-34,-6 0-105,-7-1-47</inkml:trace>
  <inkml:trace contextRef="#ctx0" brushRef="#br0" timeOffset="162706.9784">21690 6302 280,'0'0'104,"0"0"-80,0 0 97,113-8-39,-61 3-36,3 0-4,8 0-18,2-1-11,1-5 1,4-1-12,-1 0-4,-5 0-22,-6 3-75,-13 1-154</inkml:trace>
  <inkml:trace contextRef="#ctx0" brushRef="#br0" timeOffset="163043.9819">22527 6484 719,'0'0'28,"0"0"88,0 0-11,0 0-55,0 0-30,0 0-5,0 1 2,0-1-13,0 0-3,0 0-2,0 0-5,-3 0-42,-7 0-73,-2 0-38,-2 0-281</inkml:trace>
  <inkml:trace contextRef="#ctx0" brushRef="#br0" timeOffset="177302.232">24124 5943 53,'0'0'103,"0"0"-93,0 0 5,0 0 9,-15 98 3,6-46 26,-2 10 13,-2 7-9,-3-1 11,1-3 67,-1-8-67,2-9-44,3-7 0,3-7-17,2-6-2,4-4-3,-1-8-2,2-4-3,-1-4 2,-1-7-39,3-1-75,0 0-51,0-16-169</inkml:trace>
  <inkml:trace contextRef="#ctx0" brushRef="#br0" timeOffset="177666.9747">24167 6017 132,'0'0'118,"0"0"3,0 0-5,0 0-8,0 0-22,0 0-38,6-47-25,-6 47-19,3 0-3,5 0-1,5 20 3,2 17 6,3 13 9,-3 10-1,0 2-2,-1-3 1,-3-6-7,1-10 6,-1-7-10,1-4 2,-3-5-1,0-3-5,-3-3 1,1-2-1,-4-2-1,-2-5 0,-1-2-25,2-3-37,-2-4-18,0-3-138,0 0-80</inkml:trace>
  <inkml:trace contextRef="#ctx0" brushRef="#br0" timeOffset="177894.099">24092 6415 59,'0'0'467,"0"0"-410,0 0-17,0 0-13,0 0-6,0 0-21,81-29 1,-52 27-2,4 0-32,-1 1-136,-2-2-197</inkml:trace>
  <inkml:trace contextRef="#ctx0" brushRef="#br0" timeOffset="178232.9789">24714 6075 365,'0'0'143,"0"0"-55,0 0-15,0 0-63,0 0-1,-6 89-4,6-40 25,0-4-6,0-3-16,0-5 4,0-2-12,0-3 4,0-4-4,0-1 0,-6-2-2,-6-4-57,-3-5-100,3-7-162</inkml:trace>
  <inkml:trace contextRef="#ctx0" brushRef="#br0" timeOffset="178574.2424">24582 6080 368,'0'0'14,"0"0"-11,43-86 41,-17 73 6,5 8-11,9 5 3,8 9 4,4 24-14,7 12-12,-4 10-9,-7 0-11,-4 1 13,-9-4-2,-10-5 4,-8-4 4,-11-7-4,-6 0 0,0-2 7,-19 1-15,-13 1 7,-13-1-13,-4-4 0,-5-5-1,-1-8 0,3-6 0,2-7-18,4-5-41,9 0-56,6-14-162</inkml:trace>
  <inkml:trace contextRef="#ctx0" brushRef="#br0" timeOffset="178975.9805">25276 6003 480,'0'0'33,"0"0"-28,0 0-5,0 0 10,109 21 23,-57-18-14,5-3-2,1 0-7,-6 0-8,-6 0-1,-11 0-1,-14 0-30,-11 3-141,-8 0-149</inkml:trace>
  <inkml:trace contextRef="#ctx0" brushRef="#br0" timeOffset="179287.7136">25519 6044 434,'0'0'58,"0"0"-48,0 0-10,0 0 9,-1 93-8,1-46 49,0 4 24,0 2-25,0-5-9,0-6-12,0-5-16,0-3 2,0-4-14,0-3 2,-6-3 2,-12-3-2,-8 0 2,-3-3-2,-3-4-1,-1-4 6,1-3-7,-3-7 0,4 0-1,1 0-6,3-13-7,4-2-23,2-5-123,7-2-153</inkml:trace>
  <inkml:trace contextRef="#ctx0" brushRef="#br0" timeOffset="179800.1326">25982 6084 130,'0'0'127,"0"0"-78,0 0 77,-14 83 9,2-41-39,-1 1-37,3-3-10,2-4-27,-2-3-13,4-2-3,-2-5 4,-1 0-10,1-3 4,-2-2-4,3-3 0,2-6 0,5-7-42,0-4-66,0-1-188,3-8 4</inkml:trace>
  <inkml:trace contextRef="#ctx0" brushRef="#br0" timeOffset="180080.9769">26011 6097 67,'0'0'93,"0"0"-16,0 0 20,45-80 1,-40 80-15,-1 0 10,7 7-43,2 22-11,5 11-7,-4 9-4,-1 4-17,-3-3 4,1-3 12,2-6-11,-4-5 0,0-5-13,-3-5-3,-3-2 5,-3-4-4,0-3-1,0-4-13,0-6-29,-3-4-48,-3-3-156,-3 0-157</inkml:trace>
  <inkml:trace contextRef="#ctx0" brushRef="#br0" timeOffset="180230.6412">25961 6408 414,'0'0'202,"0"0"-202,0 0-33,0 0 29,103-47-6,-65 40-87,-2 3 2,-6-1-90</inkml:trace>
  <inkml:trace contextRef="#ctx0" brushRef="#br0" timeOffset="180906.092">26744 6054 413,'0'0'37,"0"0"105,0 0-91,-79-10-27,51 11-20,-4 17 14,-4 8-7,-2 7 0,1 9 4,2 5 8,7 1-5,7 0 19,6-4-20,10-8-5,5-5-3,2-3-9,20-4 5,7-5 3,9-5-8,9-7 13,8-7-10,6 0-3,2-7-40,-6-9-95,-10-4-301</inkml:trace>
  <inkml:trace contextRef="#ctx0" brushRef="#br0" timeOffset="182990.9885">27074 6047 368,'0'0'86,"0"0"4,0 0 1,0 0-52,0 0-34,0 0 3,3 45 2,-2-12 23,-1 2-15,2-2 11,-1 1-17,-1-3-8,0-3 3,0-2-7,0-1 0,0-1-3,-1-3-9,-7 1-18,2-1-14,-1-7-19,1 0 0,2-6-46,1-7-101</inkml:trace>
  <inkml:trace contextRef="#ctx0" brushRef="#br0" timeOffset="183258.9765">27140 5977 352,'0'0'54,"0"0"-34,0 0 67,89-43-13,-55 36-19,4 0-20,-1 4-11,-6 3-9,-1 0-15,-6 0-1,0 0-25,-3 8-62,-8 4-86,-7 3-77</inkml:trace>
  <inkml:trace contextRef="#ctx0" brushRef="#br0" timeOffset="183473.9791">27165 6232 226,'0'0'99,"0"0"-74,0 0 71,0 0-26,0 0 25,0 0-36,95-3-34,-62-2-20,-4 4-5,-7 1-29,-9 0-69,-5 3-87,-8 9-125</inkml:trace>
  <inkml:trace contextRef="#ctx0" brushRef="#br0" timeOffset="183674.9692">27104 6461 6,'0'0'351,"0"0"-339,0 0 1,0 0 137,0 0-47,98 0-54,-53-11-29,3 0-9,-1 1-10,-5 3-2,0 0-10,-5 5-73,-3-3-153</inkml:trace>
  <inkml:trace contextRef="#ctx0" brushRef="#br0" timeOffset="184104.1215">27742 5920 251,'0'0'178,"0"0"-171,0 0 32,0 88 65,0-46-28,0 3-44,0-4-8,0-7-3,0-2-11,0-5 0,0-3-8,0-3-1,0-3 4,0-3-5,-6-4-7,2-4-15,1-4-47,3-3-112,0 0 8,0-15-101</inkml:trace>
  <inkml:trace contextRef="#ctx0" brushRef="#br0" timeOffset="184514.9755">27745 6089 24,'0'0'113,"0"0"-5,18-102 2,-11 81 16,-2 7 16,-3 8-51,-1 3-28,1 3-24,-2 0-17,7 2-22,5 20-13,4 11 13,7 9 0,-4 5 1,-1-2-1,1-1 0,-4-6 2,2-4 1,-2-5-1,-1-6 4,-1-4-5,0-3-1,-1-5 0,0-2 3,1-6-2,4-3 0,2 0 1,0 0-2,-1-6-9,-1-8 5,-7-5 4,-1-2 0,-6-3 0,-3-4 0,0-2 1,0-1 4,-6-4-2,-4-2 5,-3-4-3,0 3-5,3 1 0,0 5-3,1 5-12,4 6-11,3 8-26,2 4-79,0 8-167</inkml:trace>
  <inkml:trace contextRef="#ctx0" brushRef="#br0" timeOffset="184915.5752">28319 5960 317,'0'0'109,"0"0"-59,0 0-24,0 0-26,0 0-1,0 0 1,36 7 67,-7-4-13,6-3-23,7 0 4,7 0-14,-1 0-9,2-7-7,-10 0-5,-6 4-29,-7 0-31,-6 2-45,-9-2-46,-3 2-91</inkml:trace>
  <inkml:trace contextRef="#ctx0" brushRef="#br0" timeOffset="185162.9764">28548 5982 72,'0'0'107,"0"0"0,-15 80 29,11-44-62,-1 0 15,1 0-42,1-3 7,1-2-23,0-3-22,1-2-6,-1-2-3,2-3 1,-1-2-2,1-2-41,0-5-56,0-1-67,0-6-85</inkml:trace>
  <inkml:trace contextRef="#ctx0" brushRef="#br0" timeOffset="186140.9766">29934 5982 222,'0'0'38,"0"0"14,0 0-19,0 0-10,0 0-23,0 0 7,-2-3 34,2 3 1,-1 0 1,1 0 3,0 0-16,0 2-13,0 17-2,0 11 27,0 8-12,0 4-14,0 0-7,0-3-4,0-4-4,0-5 5,0-5-5,0-4 1,0-4 2,0-2-4,0-3-28,0-3-124,0-4-192</inkml:trace>
  <inkml:trace contextRef="#ctx0" brushRef="#br0" timeOffset="186712.4504">29986 5967 275,'0'0'43,"0"0"-30,0 0 21,0 0 15,0 0-5,84-29 29,-66 41-23,-1 8-21,0 5-1,-2 3-2,-2-1-17,-1-3-2,-2-1-6,-3-5 3,-1-2-1,-3-2-1,-3-2 2,1-2-2,-1-2-1,0-5 1,0-2-1,0-1 0,2 0 6,1 0-5,4-9 0,3-12 4,3-7-3,4-7 0,2-1-3,3-3 1,0 1-1,0 5 0,-2 4-1,-2 10 0,-8 5-1,-1 10-1,-2 4 3,-1 0-1,5 19 1,1 12 7,-3 3-5,-2 3 6,-2 3-3,-4-3 5,2 1-10,-3-5 1,0 1 4,0-8-4,0 0 1,0-3-4,0-5 1,0-5-23,0-2-44,0-7-112,3-4-75</inkml:trace>
  <inkml:trace contextRef="#ctx0" brushRef="#br0" timeOffset="187022.7105">30681 5966 295,'0'0'94,"0"0"-79,0 0-13,0 0 1,0 0 76,0 105 0,0-63 14,-1-4-35,-2-4-29,3-3-15,0-5-8,0-3-5,0-2 7,0-6-8,0-3-3,0-3-17,0-6-40,0-3-91,0 0-116</inkml:trace>
  <inkml:trace contextRef="#ctx0" brushRef="#br0" timeOffset="187283.9749">30693 5887 472,'0'0'96,"0"0"-60,0 0 1,0 0 0,0 0-21,103-24-10,-77 24 11,2 0-12,-3 0 0,-2 0-5,-1 0-12,-7 0-25,0 5-79,-9 5-49,-6 2-2,0 4-63</inkml:trace>
  <inkml:trace contextRef="#ctx0" brushRef="#br0" timeOffset="187490.9742">30653 6142 114,'0'0'197,"0"0"-138,0 0 41,0 0-18,0 0-44,0 0-1,106 0-26,-79 0-7,-5 0-4,-2 0-1,-3 3-51,-9 9-71,-8 4-35,0-1-39</inkml:trace>
  <inkml:trace contextRef="#ctx0" brushRef="#br0" timeOffset="187691.8606">30601 6369 51,'0'0'75,"0"0"-26,0 0 70,0 0 9,0 0-55,100 7-16,-63-7-24,1-4-24,-3 0-4,-1-3-5,-2 3-11,-5 1-61,0-1-93,-2-1-49</inkml:trace>
  <inkml:trace contextRef="#ctx0" brushRef="#br0" timeOffset="188151.0685">31108 5907 394,'0'0'74,"0"0"-64,0 0 32,0 0 59,3 108-58,-3-73-5,0-2-1,0-3-22,2-1-6,-1-4-5,-1-2-4,0-4 5,0-2-5,0-4 0,0-4 0,0 1-5,0-5-36,0-2-69,-3-3-183</inkml:trace>
  <inkml:trace contextRef="#ctx0" brushRef="#br0" timeOffset="188668.9744">31132 5884 62,'0'0'312,"0"0"-296,0 0 35,0 0-6,85-52-4,-70 52 18,-2 4-18,-2 17-6,-2 8-17,-2 2-4,-1 0 4,-2-5 4,3-1 1,-3-6-15,2 1-4,-1-5 2,2-3-6,-4-5 0,1-2 0,-1-2 1,-1-3-2,2 0-6,1 0-12,5-5 16,4-13 3,3-6 2,0-6-1,2 1-2,-3 3 1,0 6-2,-7 6 2,-3 7-1,-1 6 1,0 1-5,3 0-6,1 16 11,1 5 3,-1 3 1,-3 0-3,-2 0 11,0 3-5,-4 0 0,0 1-2,0-3-2,0 0-2,0 0 0,0-4 1,0-1-2,0-6 0,0-3-46,0-2-41,0-8-126,0-1-105</inkml:trace>
  <inkml:trace contextRef="#ctx0" brushRef="#br0" timeOffset="189038.975">31784 5895 262,'0'0'23,"0"0"57,0 0 54,-15 99-23,5-61-43,2-2-24,2-3-14,1-3-15,4-3-9,1-3-1,0-1-5,0-4 0,0-1 5,0-4-5,0-2 0,0-3-12,0-3-56,0-5-110,0-1-154</inkml:trace>
  <inkml:trace contextRef="#ctx0" brushRef="#br0" timeOffset="189627.9731">31820 5836 487,'0'0'0,"0"0"0,0 0 28,0 0-28,0 0 0,85-53 6,-73 53 29,-2 0-1,-1 12-8,0 5-13,0 3 4,-2-1-14,-4 1 3,-3 1-4,0-2-2,-1 1 0,-15-2-11,-4-3 0,-2-2 0,4-2-28,1-2-14,4-4-19,10-2-11,2-2 77,1-1-2,0 0 7,0 0 2,0 0 14,0 0-2,0 0-10,3 2-1,7 5 0,-1 2 1,3 7 4,-2 3 22,-1 4-6,0 0-4,-2 3 14,1 0 6,-2-1-17,-6-1-6,0 1 23,0-6 12,-3-1-29,-10-2 13,-4-2-10,-2-1-10,-1-3-2,-5-3-11,1-1-2,1-3-4,3-3-57,-2 0-199</inkml:trace>
  <inkml:trace contextRef="#ctx0" brushRef="#br0" timeOffset="190263.1265">32209 5865 324,'0'0'135,"0"0"-39,0 0-43,0 0-53,0 0 21,-21 81 13,15-42 2,2 0 14,-1-1-22,2-2-12,3-3-7,-1-4-8,1-2 4,-3-3-4,2-3 0,-1-5 1,1-2-2,1-3-2,0-4-28,0-3-46,0-4-172,3 0-88</inkml:trace>
  <inkml:trace contextRef="#ctx0" brushRef="#br0" timeOffset="190539.9775">32248 5887 503,'0'0'48,"0"0"9,0 0-26,0 0-21,0 0 0,100-66-5,-76 61 3,0 5-7,-1 0 4,-1 0-4,-3 0-1,-6 0-12,1 6-62,-8 4-51,-6 3-80,0 2-58</inkml:trace>
  <inkml:trace contextRef="#ctx0" brushRef="#br0" timeOffset="190747.392">32245 6061 135,'0'0'120,"0"0"-88,0 0 45,0 0 5,0 0-12,0 0 8,66 0-22,-40 0-35,-2 0-6,-4 0-15,-2 2-1,-5 4-18,-3 4-55,-8 1-81,-2 6-65</inkml:trace>
  <inkml:trace contextRef="#ctx0" brushRef="#br0" timeOffset="190948.678">32187 6300 212,'0'0'43,"0"0"27,0 0 37,0 0-25,0 0-1,0 0-32,97 27-15,-64-27-25,1 0 0,3 0-9,-3-5-22,1-2-62,-4-1-103,-4-2-57</inkml:trace>
  <inkml:trace contextRef="#ctx0" brushRef="#br0" timeOffset="191263.9768">32672 5913 331,'0'0'85,"0"0"-23,-18 81 41,7-40-5,1-1-39,1-2-17,3-2-10,1-6-14,2-4-10,2-4-8,-1-2 2,1-4-4,1-2-1,0-5-19,-2-1-11,1-5-39,1-3-141,0 0-269</inkml:trace>
  <inkml:trace contextRef="#ctx0" brushRef="#br0" timeOffset="191746.1381">32731 5809 254,'0'0'91,"0"0"17,0 0-13,0 0-46,0 0-17,0 0-11,67-11 1,-54 28 2,-2 5-19,-5 4 4,-6 1-1,0 0-8,0-1 0,-17-2 1,-6 1-1,-7 0 0,0-4 0,2-3-9,4-5 5,9-3-12,5-6 16,7-3 2,3-1-2,0 0 7,0 0 3,0 2 2,0 1-12,0 6-6,9 6 6,9 6 2,-1 0 3,0 2 5,1-2-6,-3 0-1,1-3 3,-2-3-3,-4 0 3,0-3-3,-1-1-3,-1-1 0,2 0-16,1-2-43,-1 0-121,4-3-125</inkml:trace>
  <inkml:trace contextRef="#ctx0" brushRef="#br0" timeOffset="192237.976">33217 5953 398,'0'0'161,"0"0"-90,0 0-20,0 0-31,0 0-20,-89-45 1,76 45-1,2 0 0,4 0-1,0 11-5,2 2 1,0 4 5,4 1-4,1 5 4,0 0 3,1 4-3,11 1 1,2 1-1,-1 0 3,7-1-3,-3-3 1,2-1-1,-2-4 6,-6-2-5,-5-1 1,-6-2-1,0-2-1,-6 2 11,-12-3-3,-9 3-4,-6-1 9,-4-2-5,-3-2-8,-4-1 0,1-1-39,-2-5-149,-1-3-226</inkml:trace>
  <inkml:trace contextRef="#ctx0" brushRef="#br0" timeOffset="194781.673">1702 8815 187,'0'0'84,"0"0"-59,0 0 17,0 0-35,0 0 0,0 0 4,0 0-10,-84 13 3,71 1 6,-1 4 31,1 6-1,-2 5-11,2 1-1,2 2 2,4-1-21,2 1 12,4-1-5,1 1-15,0 0 3,3-6 1,10-3-5,5-5 6,2-3 1,2-3-6,5-4 3,-5-5 1,4-3-1,-1 0-4,2 0 7,-5-2 1,-4-11 3,-3-2-7,-3-3 8,-2-3-5,-5-3 9,-4-2-13,-1 0-1,0 2 9,-11 5-6,-6 1 6,-4 1 3,-7 2 3,5 1-14,-2 4 0,6 1 3,5 1-7,4 6 4,7-1-3,3 1 0,0 2 1,0-3-1,0 3-5,0-2-7,0 1 1,0-1-21,3-1 13,10-2 19,9-5 0,1-2 0,1-1-4,1-4 4,-3 0 4,-5-1 4,4-3-3,-3-3 3,0-1-6,-5-3 6,-1 0-6,-3 1-1,-3 3 8,0 3 5,-6 0 4,0 3 8,0 2-3,0 3-5,0 1-7,-6 1 2,3 3-1,-3 3-9,6 2 0,-3 3 3,3 0-5,-3 0-1,3 0-2,0 10-11,0 25-4,0 16 17,3 14 1,6 7-1,6 5 1,-5 3 1,4 3-2,4 1 0,-1-1 1,0 2 3,2-2 1,-2 0 4,-4-6-9,1-10 0,-5-9-3,1-12 9,-4-7-6,0-8 0,-3-9-3,0-11 2,-1-7-11,2-4-19,0-7-4,2-22 17,0-9 13,-3-4-12,-3 0 6,0 5 7,0 3 4,-10 9 22,-2 5 11,3 7-1,3 1 0,6 0-9,0-4-12,0-4-11,22-9-5,16-7-11,11-8-29,6 2-10,3 1-45,-4 8-253</inkml:trace>
  <inkml:trace contextRef="#ctx0" brushRef="#br0" timeOffset="195508.9755">3377 8443 407,'0'0'175,"0"0"-175,0 0-12,0 0 12,0 116 19,0-63 22,0 0-28,2-1 13,2-1-14,-1 2-11,2-2 3,-4-6 11,1-4 0,1-10 3,0-6-13,1-7-2,2-5 4,2-4-4,-1-3 2,5-3 5,0-1 6,7-2 4,1 0-4,10 0-6,-2-5-1,5-5-5,0-2-3,-2-1-1,-1 2-39,3-2-31,-5 0-152,-1 0-165</inkml:trace>
  <inkml:trace contextRef="#ctx0" brushRef="#br0" timeOffset="196062.6763">4018 8461 333,'0'0'244,"0"0"-217,0 0-21,0 0-1,0 0 9,0 0 19,74-12-7,-40 6-3,1-1-19,-4 1-3,0-1-1,-5 3-10,-4 0-37,-7 2-76,-6-1-74,-3 1-14</inkml:trace>
  <inkml:trace contextRef="#ctx0" brushRef="#br0" timeOffset="196283.1384">4252 8404 119,'0'0'125,"0"0"-30,0 0-2,0 0-49,0 0-4,-45 101 11,41-57 24,1 1-30,-2-3-32,5-2 18,0-4-13,0-2-12,0 1 4,0-4-10,0 0 2,0 1 0,-6-3-2,0-4-12,0-4-44,-1-6-104,-2-2-79,-2-5-57</inkml:trace>
  <inkml:trace contextRef="#ctx0" brushRef="#br0" timeOffset="196478.2262">4056 9024 72,'0'0'245,"0"0"-75,0 0-35,0 0-64,0 0-70,0 0 1,11 1-2,17-1 27,11-1-3,5-9-23,6-1 3,5 1 5,-3-3-9,-4 3 0,-8 1-15,-1 2-27,-8-1-35,-4 3-42,-6 2-69,-6 1-27</inkml:trace>
  <inkml:trace contextRef="#ctx0" brushRef="#br0" timeOffset="196999.9748">4937 8415 241,'0'0'331,"0"0"-282,0 0 17,0 0-16,-102-23-23,77 23-18,-2 0-4,7 5 8,1 5-1,5 1-11,4 4-1,6 1-3,2 5-1,2 5 2,0 2-1,18 1 3,3-2-3,6 0 3,1-1 0,2-2 2,-2-3-2,-1-3 2,-3 0 0,-9-4 0,3 1-2,-8-4 0,-2 2 4,-5-1-3,-3 3-1,0 1 2,-8 2 0,-11 3 10,-8 0-11,-6 1 0,-1-3 0,-2-4-1,3-3-9,5-7-20,5-5-27,3 0-90,2-7-215</inkml:trace>
  <inkml:trace contextRef="#ctx0" brushRef="#br0" timeOffset="197720.968">5302 8436 570,'0'0'13,"0"0"4,0 0-13,0 0 82,0 0-27,102-2-20,-55-6-10,4 0-20,1-5-6,2 2-3,-2-3-1,-1 0-2,-5 2-34,-9 5-18,-10 4-57,-11 3-118,-11 0-58</inkml:trace>
  <inkml:trace contextRef="#ctx0" brushRef="#br0" timeOffset="197994.5021">5591 8443 128,'0'0'354,"0"0"-296,0 0-42,0 0 84,-16 101-44,13-62-35,0 2-8,3 0 2,0-5-15,0-2 8,0-2-6,0-2-2,0-3 0,0 0 0,0-3-35,0-3-48,0-4-143,0-5-123</inkml:trace>
  <inkml:trace contextRef="#ctx0" brushRef="#br0" timeOffset="202258.9749">7974 8575 252,'0'0'76,"0"0"-33,0 0 53,0 0-15,0 0-25,0 0-26,-83-48-4,67 42 4,-1 2-5,-4 1-11,3 2 1,-1 1-9,2 0-6,-2 0-1,2 4 1,-1 10 0,1 2-7,0 2 9,5 3-2,2 2 1,2-1-1,4 1 0,4-2-3,0 1 3,0-1-2,0 1 1,9-1 1,1-5 0,3-2 0,1-2-2,1-5 1,-2-2-3,4-5 2,-1 0 2,5 0 0,3-9 9,0-8-6,3-4-1,-2-3-2,-1-2 4,-5-2 0,-4-2-1,-4-2 0,-4-2 3,-3-4-6,-4-1 3,0-2 1,0-1-4,0 2 10,0-3-2,-3 1-8,-4 4 13,0 7-6,-2 3 10,1 9-1,1 4-4,2 6 5,4 5-10,-1 2-6,1 2 2,1 0-3,0 0-1,0 9-9,0 22-5,0 13 15,3 15 4,3 2 0,1 2-2,2-5 2,2-2-2,5-4-2,1-5 5,0-4-7,0-4 2,4-5-1,-4-4 1,0-4 1,1-5-1,-3-5 0,1-6 2,-1-5-6,3-5 1,1 0 3,4-3 5,1-13-5,1-2-2,-4-2-5,-5-1-6,-5-1 4,-1-1 5,-4-1-9,-4 1-2,-1 5 6,-1 4 9,0 4 0,-1 4 3,-8 4 9,-3 2-6,3 0-4,3 0 2,1 10-4,2 3-2,3 3 1,0 0 1,0-1-1,11-2 1,1 0 0,9-2-1,-2-1 3,2-2-2,1 1 0,2-5 0,3-3 0,3-1 2,1 0-2,3-3 5,1-12-5,-1-6-7,1-6-2,-6-5 3,0-4 5,-9-4 1,-4-2 0,-6-2 9,-6 0-7,-4 1 10,0-1-4,0 0 5,-4-1 13,-8 0-17,0 3 2,0 1 5,2 7-13,1 5-2,0 9 8,3 12-4,4 3 10,1 5-1,1 0-9,0 0-5,0 18-18,0 18 7,0 18 10,0 9 2,3 4 5,3-1-6,4 0 0,-2-1 5,-2 1-4,-3-1 3,0-4 6,1-3-10,-1-2 11,1-5-11,1-5 1,4-1-2,-3-3 1,3-2 0,-2-4-2,-1-9 2,2-6 3,-4-7-3,4-7-1,-5-4-3,1-2 1,1-1-5,1 0-1,2 0 2,-3-11 3,1-7-16,-6-2-4,0-4 0,0-2-3,0-2 14,-6-3-3,-4 3 0,-4-1 9,-5 4 0,1 5 7,-6 5 5,3 4 14,2 3-13,4-2 0,4 1-2,7 0 6,4 0-10,0-3-9,3 1 5,15-5-8,7 0 12,5-3-1,1 1 1,2 0 0,0-3 0,0-1-2,-2-3 2,-1-3 1,-3-2 4,-5-2 5,-4-2 3,-6-1-1,-6 2 0,-3 1 6,-3 1-5,0 1-5,0 1 1,-3 2-1,-6 0-2,1 3 15,0 3-15,2 4-2,1 7 9,2 6-7,2 2-2,-1 2-4,2 0-13,0 22-7,0 18 4,0 14 16,0 10 1,3 7-1,5 4 0,-1 2 2,0 0 0,-2-9 0,-2-7-2,5-7 0,-2-9 2,1-2-1,2-6-1,3-2 0,3-8-2,1-6 0,2-9 2,-3-10 0,-2-2-3,-2 0 0,-5-11-1,-6-5 3,0-5 0,0-5-2,-14-3-5,-2-2-19,-2-1 5,0 0 15,2 6 7,-1 2-1,5 4 2,1 4-1,5 3 3,1 5-3,5-2 6,0 1-6,0-2 0,11 1-4,8-2 2,6 1 2,5 1-10,4-2 10,5 0-3,4 0 3,-1 1-1,-3 2-2,-5 0 3,-2 2-1,-5-2 1,-4-1 0,-2 0 3,-7-1-1,-4 3-1,-3-3 1,-5 1 4,-2-3 4,0-2-6,-7 0 3,-8 1-3,-3 0-4,1 1 0,0 3 0,1 2 0,0 4 0,3 3-8,-4 1 1,2 0-3,1 16-1,0 7 8,9 7-1,5 0 4,0-3-3,8 0 3,16-6 0,1-3-1,1-2 1,5-8 0,-1-1 2,5-6-2,-2-1 0,0 0-1,1-5-8,-2-8 8,-4-4-8,-5-1 7,-2-4-3,-4-7 5,-3-1-7,-5-3 5,-9 1-21,0 2 21,0 6-8,-8 3 10,-5 3 8,-3 3 11,2 4 1,-2 3-13,1 1-4,0 4 2,4 2-5,4-1 0,2 2 1,5 0 7,0 0-8,0 0 0,0 0-3,11 0 3,8 0 11,5 3-4,6 5-5,0 3 0,0 11-2,-5 5 0,-1 11 1,-11 7 2,-4 5 2,-6-4 6,-1-3 14,-1-9-15,2-10-5,5-8-5,2-5 0,5-8 5,9-3-1,4 0 3,6-19 0,4-5-7,-1-7-23,-2 1-53,-10 0-39,-13 1-278</inkml:trace>
  <inkml:trace contextRef="#ctx0" brushRef="#br0" timeOffset="202920.3005">8302 8405 662,'0'0'41,"0"0"-5,0 0 11,0 0-16,0 0-23,0 0-8,-18-8 0,18 8-17,0 0-42,0 0-120,3 0-161</inkml:trace>
  <inkml:trace contextRef="#ctx0" brushRef="#br0" timeOffset="204974.9713">10931 8413 340,'0'0'3,"0"0"-2,0 0 65,0 0 12,0 0-17,88 3-10,-70-3-12,-2-4-23,-2-3-4,5-1-10,0-5 2,3-4 7,1-5-2,3-3-1,-1-9-1,-2 0-5,-3-4 3,0-3-5,-7 2 0,0 3 3,-7 3 0,-4 5 0,-2 4-2,0 0 1,0 1 4,0 0-6,0 2 0,-5 4 0,2 6 3,-1 5 5,3 4 15,-1 0-3,1 2-13,-1 0-7,-2 11-5,-1 16 3,1 11 2,2 9 0,2 10 4,0 5-4,0 4 4,9-2-4,2-5 1,0-7 4,2-4-4,3-6 2,2-6 4,1-5 0,2-5 8,-3-6-14,1-9 1,-2-3-1,5-8 0,-1 0 3,0-9-1,-3-11-2,-2-4-2,-7 1-1,-4 0 0,-5 0 2,0 3-5,0-1 4,-14 3 0,-1 0-3,2 4 3,-3 1-2,3 6 0,2 2 1,3 2-2,4 0 4,4 2 0,0-1 0,0 2 0,0-1-6,0-1-6,12-1 12,7-3 2,5-1-1,1-1-1,1 0 3,1 4-3,1 1 0,0 2 0,-4 1 0,3 0 0,-9 3-2,1 10 1,-5 4-2,-4 1 0,-1-1 3,-1-1 0,2 0-3,-4-3 6,1-6-4,-1-1 2,-1-5 0,5-1 6,1 0-6,5-1 5,4-16 6,2-5-8,0-5-3,-1-2 1,-3 2-2,-3 5 0,-6 5-2,-5 8 2,-4 4 6,0 5-4,0 0 3,2 0-5,-1 0-8,4 18 5,-1 8 3,5 8 8,-1 5 8,-1 7 3,-2 6 0,-2 6-7,-3 4-5,0 1 0,-12-2-7,-12 1 0,-6-5 2,-3-5-1,-3-9 1,2-5-2,1-8 4,2-9-2,4-8-1,6-8 0,8-5 12,4 0 2,9-13 4,0-13-12,15-6-4,16-7-6,8-3 1,5-2 2,1 1 0,1-1-9,-2 2-37,1 0-26,1 4-12,0 2-31,0 4-174,-5 6-58</inkml:trace>
  <inkml:trace contextRef="#ctx0" brushRef="#br0" timeOffset="206009.1325">13378 7895 300,'0'0'187,"0"0"-80,0 0-56,0 0-29,0 0-11,0 0 4,-6 115-6,6-70 14,0 1-1,0 0 7,0-4-16,0-3-5,0-4-2,0-6-5,0 0 1,0-5 1,0-3-3,0-4-4,0-3-16,0-6-32,3 0-44,7-6-85,-1-2-7</inkml:trace>
  <inkml:trace contextRef="#ctx0" brushRef="#br0" timeOffset="206304.8463">13391 7858 326,'0'0'84,"0"0"-57,0 0 22,0 0 33,90-77-30,-58 64-10,1 5-23,-1 2 3,-3 4-19,0 2-1,-2 0-2,-5 0-11,1 6-56,-7 8-71,-9 2-48,-7 2-72</inkml:trace>
  <inkml:trace contextRef="#ctx0" brushRef="#br0" timeOffset="206521.9757">13424 8097 306,'0'0'86,"0"0"-78,0 0 38,0 0 39,0 0-2,86 16-37,-48-16-33,4-3-6,-1-2 7,-3 0-14,-7 5-14,-4 0-77,-9 3-78,-8 13-56</inkml:trace>
  <inkml:trace contextRef="#ctx0" brushRef="#br0" timeOffset="206753.9765">13458 8436 49,'0'0'429,"0"0"-395,0 0 15,0 0 34,0 0-70,0 0 1,52-2 30,-16-9-35,6 0 4,6-3-10,-3 2-3,1 2-2,-4 1-3,-2 5-35,-1 0-80,-4 3-43,-2 1-62</inkml:trace>
  <inkml:trace contextRef="#ctx0" brushRef="#br0" timeOffset="207111.7983">14480 7736 285,'0'0'162,"0"0"-41,0 0-8,0 0-40,0 0-56,0 0-12,-49 91 11,25-36 8,0-3-18,2 3-4,1-3 1,-4 4-1,-4-2-2,-2-4 0,0-5-13,1-6-5,2-6-39,2-6-19,4-7-104,7-11-152</inkml:trace>
  <inkml:trace contextRef="#ctx0" brushRef="#br0" timeOffset="207434.9745">14107 7821 704,'0'0'20,"0"0"-19,0 0 11,0 0 15,0 0-26,0 0 2,59 16 7,-30 18 1,3 4 8,-1 1-9,0 0-3,2 0-1,-3 0 0,-3 2-6,0-3 0,-6-1 1,-3-1-4,-5-4 3,-1-2-22,-3-3 1,3-6-32,-2-4-14,4-8-93,0-6-130</inkml:trace>
  <inkml:trace contextRef="#ctx0" brushRef="#br0" timeOffset="208160.9737">15022 7788 561,'0'0'117,"0"0"-58,0 0-20,0 0-39,0 0 2,0 0-2,-15 122 1,11-72 7,-2 1 0,-1 2 11,-3-4-4,3-2-4,-2-8-6,3-6-3,1-4-1,-2-5-1,4-7 2,0-9-5,3-3-13,0-5-13,0 0-10,0-12 2,4-15 30,11-14-11,2-8-20,2-10-31,-4 0 24,0 1 15,-6 1 30,-1 1 0,0 1 17,-2 7 6,-1 11 54,-1 12-39,-2 14 24,-1 6-10,2 5-14,4 0-38,7 12 4,8 15-4,4 12 16,-4 5 4,-1 6 6,-3 1-1,-6 0-2,0 2-15,-2-2 0,-2-1 0,-2-7-6,0-4 1,-2-5-3,-1-5-1,-3-3-1,0-6-39,0-8-20,0-5-18,0-7-71,0 0-148</inkml:trace>
  <inkml:trace contextRef="#ctx0" brushRef="#br0" timeOffset="208359.975">15029 8148 330,'0'0'15,"0"0"8,99-22 36,-65 14-28,-1 2-30,-5 0-2,-1 1-89,-6-1-133</inkml:trace>
  <inkml:trace contextRef="#ctx0" brushRef="#br0" timeOffset="209012.971">15853 7791 352,'0'0'43,"0"0"7,0 0 59,-91-46-45,63 46-27,-5 0-10,-6 9-12,-7 15 6,-1 7-10,4 10 1,10 7-1,8 7 1,10 3 5,6 5 11,8-1-6,1-8-9,7-5-3,20-12-5,10-7-4,8-8 2,9-5-3,1-8 8,0-7-7,-3-2-1,-1 0-44,-3-11-40,-5-4-206</inkml:trace>
  <inkml:trace contextRef="#ctx0" brushRef="#br0" timeOffset="209809.6185">16205 7809 99,'0'0'244,"0"0"-178,0 0-25,0 0 18,0 0 22,0 0-27,90-11-11,-58 9 1,6-1-18,5-2 12,2-1-27,1-1-4,2-2-1,-1-2-6,-3 1 1,-8 1-1,-5 2-18,-7 5-29,-10 2-49,-6 0-122,-8 0-163</inkml:trace>
  <inkml:trace contextRef="#ctx0" brushRef="#br0" timeOffset="210098.9726">16517 7766 230,'0'0'144,"0"0"-131,0 0 24,0 0 59,-24 92-9,17-59-23,2 4-19,1-1-17,2 5 1,1 2-19,-1 0 4,0-1-10,1-3-1,1-3-2,0-5-1,0-7 0,0-5 0,0-4-30,1-7-34,9-4-93,4-4-123</inkml:trace>
  <inkml:trace contextRef="#ctx0" brushRef="#br0" timeOffset="210891.6128">17148 7727 462,'0'0'106,"0"0"-60,0 0 17,0 0-18,0 0-45,0 0 5,17 63 5,-17-15 3,0 6 2,0 4-11,0-1-2,-8-2 2,-1-2 0,-1-9-2,2-4 1,2-8-2,3-7 3,2-3 15,1-8-14,0-1-1,3-4-3,10-3 8,11-5 1,9-1 1,7 0 7,5-12-5,2-3-8,-3 2-5,-2 2 0,-5 4-7,-3 2-46,-4 2-25,-4 1-114,-3-1-207</inkml:trace>
  <inkml:trace contextRef="#ctx0" brushRef="#br0" timeOffset="211339.9841">18194 7707 407,'0'0'139,"0"0"-65,0 0-22,0 0-12,0 0 3,-76 112-15,53-69-8,-2 2 5,-2 3-9,0-1-5,2 1-11,1-1 2,3-2-2,3-6 0,0-8-1,3-4-3,2-8-19,1-6-13,6-5-18,3-6-79,3-2-89,0 0-144</inkml:trace>
  <inkml:trace contextRef="#ctx0" brushRef="#br0" timeOffset="211598.9707">17773 7814 570,'0'0'86,"0"0"-71,0 0 0,0 0 5,0 0-20,0 0 4,25 31-4,-2-8 14,-2 0-14,0-2 0,-4 0 0,-3-1-31,-3-1-56,-1-2-130,-7-4-152</inkml:trace>
  <inkml:trace contextRef="#ctx0" brushRef="#br0" timeOffset="212573.0393">19901 7683 324,'0'0'104,"0"0"-40,0 0 2,0 0-28,0 0-21,0 0-12,-94 27-5,71 8 6,1 8 1,1 4 7,3-2 27,6-2-11,8-6-7,2-4-9,2-6-11,2-3-1,13-4-2,7-5 2,5-5 1,6-7 6,6-3 12,3 0 4,0-13-6,-1-7-11,-4-1 4,-10-1-12,-5 1 0,-9-2 14,-5-3-10,-5-2 5,-1-6-5,-2-5-4,0-1 2,-8-2-2,-8 1-8,-4 5-6,-4 6-12,1 8-11,-1 9-3,4 9-24,-1 4-123,5 0-141</inkml:trace>
  <inkml:trace contextRef="#ctx0" brushRef="#br0" timeOffset="212980.9687">20365 7654 336,'0'0'104,"0"0"-77,0 0 7,0 0-1,0 0-31,0 0 11,-8 110 5,7-68-13,-1-3 12,1 0-14,-1-2 2,2-4 1,-1-2-5,-1 0 3,0-4 1,1-3-7,1-4 2,0-6-48,0-3-49,0-8-75,0-3-84</inkml:trace>
  <inkml:trace contextRef="#ctx0" brushRef="#br0" timeOffset="213405.1598">20356 7680 415,'0'0'63,"0"0"-36,0 0 15,0 0-29,0 0-11,0 0 15,42 59 10,-26-21 9,-3 2-20,4 1-1,2-5 1,4-3 2,3-5-6,4-2 0,1-4-4,-1-2 8,-1-2-7,-6-4-8,-3-4 9,-5-4-10,-5-3 1,-1-3 0,-2 0 8,0-7 26,-1-12-2,-3-4-7,-2-5-8,-1-3-11,0-2 12,0-2-15,0-2 1,-3-1-10,-3 0-3,-2 3-28,4 3 3,-2 4-23,3 7-25,3 8-39,0 5-118,0 5-114</inkml:trace>
  <inkml:trace contextRef="#ctx0" brushRef="#br0" timeOffset="213824.3901">21002 7624 376,'0'0'120,"0"0"-98,0 0 0,0 0 34,-18 83-1,13-44-17,2 5-12,0 1 11,3-1-20,0-4 1,0-4-14,0-2 2,0-5-6,0-1 5,0-6-6,0-3 1,0-5-8,2-5-14,1-4-41,3-5-94,2 0-38,0-18-60</inkml:trace>
  <inkml:trace contextRef="#ctx0" brushRef="#br0" timeOffset="214081.9721">21000 7707 597,'0'0'54,"0"0"-49,0 0 26,0 0-8,52-84-10,-26 70-12,2 4 1,-1 1-2,-2 3 8,-2 3-5,-7 1-3,-1 2-1,-3 0-14,0 0-32,-3 2-89,-3 7-76,-3 0-107</inkml:trace>
  <inkml:trace contextRef="#ctx0" brushRef="#br0" timeOffset="214297.1377">20978 7891 10,'0'0'83,"0"0"21,0 0 20,0 0-18,0 0-26,95 3-15,-66-6-28,-3 0-1,1-1-25,-5 4-10,-3 0-1,-6 0-72,-6 5-77,-7 8-86</inkml:trace>
  <inkml:trace contextRef="#ctx0" brushRef="#br0" timeOffset="214524.5342">21021 8134 172,'0'0'22,"0"0"50,0 0 24,0 0 22,0 0 9,0 0-34,55 58-29,-28-58 14,6 0-46,5-2-7,0-10-16,-1 2-2,-2-1-7,-7 4-16,-3 1-35,-8 1-10,-4 3-62,-7 1-144</inkml:trace>
  <inkml:trace contextRef="#ctx0" brushRef="#br0" timeOffset="215876.3332">23099 7636 381,'0'0'41,"0"0"-21,0 0 104,0 96-32,0-56-40,0 0 2,0 0-25,0-8-19,0-1-1,2-3-8,2-2 0,2-2-1,0 1 0,-1-2 0,-2-7-4,1 0-21,1-6-37,-1-5-81,-1-5-144</inkml:trace>
  <inkml:trace contextRef="#ctx0" brushRef="#br0" timeOffset="216509.3536">23156 7647 147,'0'0'116,"0"0"-91,0 0 70,0 0-10,-8-77 8,8 66-13,0 0-27,9-3-13,8 0-32,7 0-2,6 0 9,6 6-6,2 3 2,1 5-1,-5 2-7,-2 15 2,-6 7-5,-6 5 1,-13 2-5,-7 7 1,-4 4-12,-28-1-11,-6-1-10,-4-5 14,3-8-28,8-6 42,7-9 8,9-5 3,8-5 6,5-2 8,2 0 1,0 0 7,16-6 1,10-6-24,5 2-1,3 3-1,2 4 9,0 3 1,0 0 7,1 0-8,0 12-7,-2 2 3,-2 1 1,-7 1-3,-7 4-2,-6-2 2,-9 3 2,-4-1-3,0 3 0,-19 1 4,-6-2 1,-4 1-6,-2-4 8,0-4-6,-1-1-3,4-7-15,1-2 2,2-5-25,1 0-28,2 0-60,-2 0-86,3-8-120</inkml:trace>
  <inkml:trace contextRef="#ctx0" brushRef="#br0" timeOffset="218238.7258">23938 7549 432,'0'0'127,"0"0"-47,0 0-10,0 0-45,0 0-23,0 0-2,61 0 16,-28 0 4,4-1-11,-1-6-3,-2 1-5,-4 2-1,-5 0-2,-4 0-54,-7 4-107,-7-1-149</inkml:trace>
  <inkml:trace contextRef="#ctx0" brushRef="#br0" timeOffset="218490.1291">24087 7572 213,'0'0'193,"0"0"-140,0 0 44,-31 84-3,25-47-37,3 4-8,3-2-4,0-1-11,0-4-4,0-3-3,0-2-13,-2 0-11,-2-2 3,-4 2-6,2-3-2,2-3-22,-1-5-46,1-2-10,-5-2-84,-1-6-173</inkml:trace>
  <inkml:trace contextRef="#ctx0" brushRef="#br0" timeOffset="218678.226">23910 8115 440,'0'0'171,"0"0"-100,0 0 7,0 0-59,0 0-18,0 0 17,99-36-3,-52 24 6,5 0-18,4 0 11,4-2-13,1 5-1,-2 0 0,-3 0-25,-5 2-34,-8 1-66,-6-2-159</inkml:trace>
  <inkml:trace contextRef="#ctx0" brushRef="#br0" timeOffset="219062.2023">24614 7573 474,'0'0'87,"0"0"-61,0 0 59,0 0-45,0 0-30,105-38 2,-61 35 10,3 1-1,1-1-4,0-2-8,-2 0 6,-3 1-14,-7-2-1,-6 1-1,-6 2-33,-7-1-40,-8 2-108,-8-1-277</inkml:trace>
  <inkml:trace contextRef="#ctx0" brushRef="#br0" timeOffset="219316.1281">24909 7516 374,'0'0'113,"0"0"-101,0 0 7,0 0 63,-28 104-37,25-67 10,-2 4 18,2 0-34,-1-2-16,2 0 2,1-3-6,-2-3-18,0-1 5,0-4-2,-2 2-4,-2-1-2,-2-2-34,-2-2-19,-1-2-41,-2-8-221</inkml:trace>
  <inkml:trace contextRef="#ctx0" brushRef="#br0" timeOffset="219993.9674">25472 7840 394,'0'0'283,"0"0"-275,0 0-4,0 0-4,0 0-36,0 0-158,-16-17-176</inkml:trace>
  <inkml:trace contextRef="#ctx0" brushRef="#br0" timeOffset="222187.2064">8822 10601 141,'0'0'37,"0"0"-10,0 0 67,0 0-11,0 0-23,0 0-15,74 49-1,-52-46-2,1-3 7,2 0-13,2 0-12,1-5-13,2-10 3,3-4-3,4-2 1,2-4-4,1 1-2,-5 2-3,-9 2-2,-9 2 1,-8 1 8,-8 2 15,-1-3-18,0-1 3,-4-3-8,-11 0-1,-3 1-2,-4 2 2,-5 3-2,-3 6 1,-3 7-9,0 3 5,-1 0-10,0 13 12,8 12-2,1 5 2,4 6 1,11 7-6,5 6 7,5 0 7,5-2-7,13-5 0,9-5 11,2-12-7,9-6 4,6-6-5,8-8-3,4-5 4,2 0-1,-4-5-6,-4-11-4,-8 1-59,-6 0-144</inkml:trace>
  <inkml:trace contextRef="#ctx0" brushRef="#br0" timeOffset="222426.478">9760 10583 597,'0'0'66,"0"0"-42,0 0 51,0 0-29,0 0-46,0 0-3,12 0-5,-5 0-52,5 0-64,2 0-52,2-3-162</inkml:trace>
  <inkml:trace contextRef="#ctx0" brushRef="#br0" timeOffset="222974.8648">10122 10349 340,'0'0'61,"0"0"21,0 0-26,0 0 7,-86-44-14,65 44-28,3 0 9,-1 6-13,-2 15 6,4 5-18,1 4-4,7-3 0,4 0-1,5-3 6,0-4-6,5-4-8,10-5 3,6-6 4,3-5-1,1 0-11,3-11 2,-2-8-12,-1 1 10,-7 5 5,-4 2 8,-7 7 8,-6 3 39,-1 1 16,0 0-16,0 0-44,2 7-3,2 15-5,4 13 5,-1 10 4,-5 8-4,-2 4 7,0 5 8,-3 0-11,-12 2 1,-4-2 5,-1-2-8,1-7-2,1-11-2,6-10 2,1-12 0,4-10-2,6-7 2,-1-3-2,2 0 1,0-8-2,0-10-21,0-4 3,12-4-18,7-1-21,5-5-40,3-1-131</inkml:trace>
  <inkml:trace contextRef="#ctx0" brushRef="#br0" timeOffset="223192.8511">10569 10751 846,'0'0'62,"0"0"-62,0 0-9,0 0 7,0 0-18,0 0-85,-11-8-148,8 8-171</inkml:trace>
  <inkml:trace contextRef="#ctx0" brushRef="#br0" timeOffset="225689.1303">14812 10519 203,'0'0'217,"0"0"-168,0 0 31,0 0 2,0 0-31,0 0-36,0 0-10,0-10 3,0 10-8,0 14 0,0 12 6,0 10 10,0 9-2,0 9-4,0 11-5,0 6 6,0 1-3,0 0 7,0-7 4,0-7 3,0-9-13,0-6-7,0-5-2,0-2 3,0-4-3,0-6 0,0-4-4,-2-5-9,-1-9-23,3-3-35,0-5-102,0 0-119</inkml:trace>
  <inkml:trace contextRef="#ctx0" brushRef="#br0" timeOffset="226822.9739">15623 10767 241,'0'0'67,"0"0"10,0 0 29,0 0-71,-100-18-8,81 18 28,4 0-42,3 0 8,0 3-1,-2 15-10,0 8-3,0 10-1,-1 10-2,5 7 15,2 6-12,5-5 3,3-3 4,0-6-6,0-7-5,11-6-3,4-8 2,6-6-5,4-6 3,6-6-2,7-6 2,3 0 0,3-14 2,1-8 3,-1-9-3,-3-1 4,-6-4-6,-6-2 5,-13 3 4,-10 3-8,-6 1 9,-5 2-5,-17 1-2,-8 2-1,-2 3-2,-1 4 0,1 4-1,7 4-35,4 5-53,9 2-150,6 1-193</inkml:trace>
  <inkml:trace contextRef="#ctx0" brushRef="#br0" timeOffset="227317.2016">16442 10543 479,'0'0'142,"0"0"-98,0 0 3,0 0-13,0 0-32,0 77 8,0-24 34,0 0-16,0-2-4,0-2-5,0-4-2,0-3-6,0-3-7,0-1-3,0-2 4,0-3-5,0 0-4,0-3-2,0-3-14,0-2-18,-1-6-8,-1-4-25,2-7-58,0-7-173</inkml:trace>
  <inkml:trace contextRef="#ctx0" brushRef="#br0" timeOffset="228163.9702">17372 10609 340,'0'0'92,"0"0"-12,0 0 3,0 0-6,-84-6-52,66 17-5,-3 7-6,-2 6 2,0 7-8,-1 7-8,3 7 3,6 3 12,4 2-3,8-4 4,3-2-11,0-6-3,19-5-2,5-4 2,1-7-1,5-5 2,2-6 1,3-4 8,1-7-3,3 0-1,-2-8 7,1-13-12,-2-4-3,-4-7 7,-2-6-5,-6-1 1,-6-2 10,-8 2-7,-8 0 3,-2 2-9,-3-1 0,-14 2 0,-4 5-2,-1 4-15,-1 8-10,3 7-26,-1 6-1,3 6-80,0 0-153</inkml:trace>
  <inkml:trace contextRef="#ctx0" brushRef="#br0" timeOffset="228777.9717">18313 10493 180,'0'0'138,"0"0"-100,0 0 66,0 0-5,0 0-36,0 0-37,-79 16-5,52 19 5,2 7 31,4 7-29,3-1-7,6-1-10,6-2 2,3-6-1,3-6-12,0-3 1,17-6-1,3-3 0,9-4 1,2-7 3,6-6 5,2-4 8,3 0-7,3-11-1,-6-7-4,-3-2 0,-10-2 2,-5-1 9,-9-4 1,-2-5 6,-7-2-9,-3-6-8,0-3 0,-8-4-4,-10-1-2,-5 1 0,0 5-19,0 9-6,1 9-30,-1 12-16,0 6-22,1 6-242</inkml:trace>
  <inkml:trace contextRef="#ctx0" brushRef="#br0" timeOffset="229419.6575">19065 10409 538,'0'0'76,"0"0"19,0 0-36,0 0-24,0 0-34,0 0-1,0 109 35,0-57-8,0 2-10,0-1 7,2-2-16,-2-3-7,1-1 4,-1-1-5,0 1 4,0-3-4,0-2 0,-1-4-3,-7-4 2,0-7-24,1-6-33,3-5-24,2-12-129,2-4-250</inkml:trace>
  <inkml:trace contextRef="#ctx0" brushRef="#br0" timeOffset="234346.7216">14867 13567 273,'0'0'121,"0"0"-41,0 0 9,0 0-21,0 0-51,0 0-16,-2 56 36,8-19 13,0 2-6,0 2-18,0 0-7,1-4-13,-2-2 2,0-2-8,-2-3 3,-2 0 0,-1 0-3,0 2 0,0 2-2,0 1-36,0-2-44,0-3-96,0-9-166</inkml:trace>
  <inkml:trace contextRef="#ctx0" brushRef="#br0" timeOffset="234988.9671">15790 13627 345,'0'0'101,"0"0"34,0 0-6,0 0-55,0 0-28,0 0 6,0-18-21,0 18-24,2 4-7,1 20-7,1 9 7,-1 9 12,0-1-4,-1-2 16,-1-1-18,1-2 3,-1-4-8,3-4 0,-2 0 0,1-3-1,-3-1-5,0-3-7,0-1-21,0-5-21,0-3-20,0-3-95,0-8-246</inkml:trace>
  <inkml:trace contextRef="#ctx0" brushRef="#br0" timeOffset="249469.9689">16555 13652 88,'0'0'93,"0"0"-49,0 0 40,0 0-27,0 0 23,0 0-64,-35-8 4,30 8 5,-1 0 20,2 0-22,-2 0-11,-3 0-4,2 4-8,-2 6 2,-1 4 3,-1 5-4,3 9 3,1 2-3,1 5 9,-2 1 3,5 0-2,2-2-7,1-4-4,0-3 5,0-5 3,0-4-8,6-2 0,4-4 0,1-4 0,-1-2 0,3-4 1,1-2 6,5 0 34,4-5-12,-1-10-11,7-3 0,0-2-10,0-4-1,-1-2-7,-3 0 4,-4 0-1,-9 1 6,-7 3 0,-5 0 0,0 1 2,-8-2 1,-10 2-12,2 0 0,-5 1-1,2 4 1,-1 2-7,-1 5 3,1 6-21,0 3-7,-1 0-47,1 3-70,3 5-110</inkml:trace>
  <inkml:trace contextRef="#ctx0" brushRef="#br0" timeOffset="250205.9697">17455 13538 263,'0'0'112,"0"0"-53,0 0 32,0 0 1,0 0-77,0 0 22,-59-7-11,42 10-25,1 10 0,-4 4-1,1 2 5,0 4-5,1 0 1,6 3 8,3 5-4,3-1-4,6 3 11,0-3-9,0 0 4,9-3-7,7-4 1,8-4-2,4-3 1,4-9 0,2-4 2,4-3 2,0-6 2,1-14-6,-2-4 0,-1-3 6,-8 0-6,-8 0 2,-8 0-2,-8 2 3,-4-3 6,0 1 4,-4-2 3,-14 2-6,-3 2 1,-4 1-5,-2 2-4,2 4-3,0 4 1,3 3-4,3 7-11,4 4-37,0 0-65,0 0-229</inkml:trace>
  <inkml:trace contextRef="#ctx0" brushRef="#br0" timeOffset="252361.1367">18392 13515 200,'0'0'150,"0"0"-92,0 0 28,0 0-1,0 0-14,0 0-35,0-10-15,0 10-17,0 0-4,0 18 0,0 9 5,-1 6 18,-2 3-15,1 2 5,1-2-2,-1-1-10,2-2 2,-1-2-3,-2-2 0,1-2-2,2 1 2,-1-6-12,1-2-12,0-5-25,0-5-103,0-4-118,3-6 18</inkml:trace>
  <inkml:trace contextRef="#ctx0" brushRef="#br0" timeOffset="252884.968">19268 13478 430,'0'0'118,"0"0"-42,0 0 1,0 0-22,0 0-34,0 0-21,-13 6-4,13 18-4,0 11 8,0 2 2,-3 2 4,0-3-3,-3 0 1,-1-2 5,0-3-9,-2-1 0,2 2-4,-1 0-23,0-4-47,3-4-102,2-7-71</inkml:trace>
  <inkml:trace contextRef="#ctx0" brushRef="#br0" timeOffset="262283.6129">14929 11616 207,'0'0'106,"0"0"-104,0 0 7,0 0 7,0 108 41,0-70 1,3 2-24,2 1 18,-1-2 8,1-3-1,-2-2-22,1-2-19,-2-3 1,-2 2-12,0 0-4,0-1 3,0 0-6,-6-3-3,0-3 0,0-4-35,1-6-47,4-9-104,1-5-155</inkml:trace>
  <inkml:trace contextRef="#ctx0" brushRef="#br0" timeOffset="266700.281">15749 11637 232,'0'0'152,"0"0"-122,0 0 54,0 0 19,0 0-42,0 0-34,-14-11-10,11 10 0,0 1-3,0 0-4,-4 0-5,2 0-1,-2 0-4,1 0 2,-6 0 1,0 6 0,-2 2-3,-3 2-4,0 2 4,2-1 2,2 2 0,-1 1-2,4 1-2,0 5 1,4 4-2,3 1 3,1 4 0,2-2 2,0 0-5,0-3 3,0-1-2,9-5 2,3-2-7,1-4-1,7 0 4,-2-6 4,3-3-7,1-3 7,3 0 0,3-3 1,5-15 0,5-5 5,-1-3-6,-1-2 5,-8 3 2,-7-1-7,-9-1 1,-6 1 17,-2 0-7,-4-2 10,0 4-7,-4 0-9,-9 3 5,-7 2-4,-4 1-1,-3 3-5,-3 4-3,1 3-7,-1 8-22,2 0-49,4 0-148,2 3-143</inkml:trace>
  <inkml:trace contextRef="#ctx0" brushRef="#br0" timeOffset="269474.9662">16529 11595 266,'0'0'110,"0"0"-31,0 0 14,0 0 16,0 0-60,0 0-34,0-9-11,0 9-4,3 14-9,1 12 9,1 12 16,-1 6 0,-2 1-6,-1-1-3,1-5 3,-2-6-10,0-3-2,0-3 0,0-1-21,0-1-19,0-2-106,0-7-93,0-5-66</inkml:trace>
  <inkml:trace contextRef="#ctx0" brushRef="#br0" timeOffset="271430.75">17457 11566 239,'0'0'67,"0"0"-53,0 0 55,0 0 8,0 0 2,0 0-29,-55-19-17,42 19-3,0 3-13,0 12-13,-4 7-3,4 7 0,1 5 2,3 6-3,2 4 2,3 0 1,4-2 3,0-2-5,0-8 0,5-7 1,10-4-2,4-7-6,4-4 6,2-5-1,2-5-2,6 0 3,-1-13 22,4-10-3,-1-8-15,-5-3-2,-5-2 1,-10-6 7,-6 1-9,-6 0 1,-3 3 3,0 6 1,-14 1-5,-5 6-1,-4 4-8,0 7-41,-3 7-43,4 4-136,1 1-110</inkml:trace>
  <inkml:trace contextRef="#ctx0" brushRef="#br0" timeOffset="272027.9632">18434 11464 78,'0'0'369,"0"0"-258,0 0-51,0 0-29,0 0-15,0 0-6,0 72 29,0-39 1,0 2-22,0 0-2,0 1-12,0-2-1,0 1 0,0-3-3,3-2-2,-3-5 1,0-1-15,0-4-41,0-5-79,1-9-136</inkml:trace>
  <inkml:trace contextRef="#ctx0" brushRef="#br0" timeOffset="275599.9624">17967 10152 111,'0'0'119,"0"0"-60,0 0 36,0 0-13,0 0-40,0 0-25,0-3 0,0 3 13,0 0-9,-4 0-5,-4 7-1,0 7 0,-3 2 3,2 2 0,-2 3-15,0 3 3,1 2-6,0-1 0,-2 4 2,2 1-2,-1 0 1,2 4-1,3 3 0,2 5-3,-1 3 5,1 5-2,-1-2 3,-3 0 0,1-1-6,0-2 2,-1-2 1,3-3 2,0-1-2,4-1 0,-2-2 2,0-2-1,0-1-1,0-1 0,-2-2 1,3-2-1,1-6 0,-1 0 0,2-2 0,0-2 0,0 0-4,0-1 4,0 0 0,0-3 2,2 3-2,-1-1 0,-1-1 1,0 4 1,2-3-2,-2 4 1,1 1-1,-1 0 7,2 1-7,0 1 1,1-4-1,0-1 0,1 0 0,1-1 0,-2 1 2,-1 0-2,1-1 0,0 1 1,0-3-1,3 1 0,0-1-4,2 1 4,-1-2 0,1 0-3,-1 1-1,1 2 4,2 0 0,-1 2 1,-1 2-1,2 1 0,-1 0 0,2-4 0,2-3 0,-1 0-4,4-1 1,-1-3 3,1 0 0,-2-2 4,1 2-2,-2-3 1,2 3-3,0-3 2,0-2-1,1 0-1,1-2 0,-2 4 0,1-2 2,-4 1-3,-1 2 1,0-1 0,-2-1-2,2 1 5,2-2-4,-1 0 1,6-1 0,-3-2 3,3 1-3,-1-1 0,-1 1 2,0 1-2,2 0 0,-1-2 0,2-1 0,0-2 2,1 0-1,-1 0-1,3 0 4,0 0-3,0 0-1,-1-4 0,-3-3 2,1-1-2,0 1 0,-1-4 0,0 2 1,-1-3 1,0-2 1,3 1-1,-2-4-1,-1-2 4,3-2-5,-1-4 0,2-2 8,-1-1-7,-4-1 2,-2 1 7,-4-1-9,-3 2 4,-2-3-4,-2 2-1,0-4 4,-2 2-4,-1 1 0,0-1-1,0 3 6,0-2-6,0 0 1,0-1 0,2-1-1,0 0 2,1 5-2,-3 0 1,0 3 0,0 5 6,0 2-4,0 0 11,0-3 7,-5 1-7,-1-1-8,0-2-5,1 0 1,2-4-1,-2 0 0,2-2 1,0 1-3,-2 2 5,2 0-3,-1 3 0,-3 2 2,-1-1 5,0 2-7,1 1 5,1 0-3,-1 1 0,1-2-2,-1-2 0,3 1 1,-1-2-2,1 0 1,2 1-1,-2-1 1,1 3 1,2 4-1,-1 1 0,-1 1 0,-1 3 5,-1 0-5,-1-2 0,0 2 3,2-3-2,1 3-2,0-1 1,0 1 0,0 0 1,-2-2-1,-1-3 0,-4 1 1,-1-2-1,-2-5 0,3 1-1,-3 1 2,3-2-1,1 5 0,3-2-1,0 2 0,2 1 1,2 3-3,-3 2 3,2 1 0,-2 2 0,-1-1 0,-2-2 0,1 1 0,0 0 0,2 3 0,-1-1 1,1-1 1,1 3-2,-3-3 0,-1 0-2,-1 0 0,-1 0 2,-2-1-3,0 1-1,-1 0 2,-1 1-1,-2 2 0,1 0 3,-5-3 0,0 3-1,2-1 1,-2 1-4,2 1 2,-3 1-2,-4 2-15,-3 0 13,-5 0 0,-1 2-28,-1 5 12,1 4 3,4 1 12,2 0-34,2 1 0,4 1-20,2-2-108,-3 2-181</inkml:trace>
  <inkml:trace contextRef="#ctx0" brushRef="#br0" timeOffset="278905.9656">14992 12451 394,'0'0'94,"0"0"-55,0 0-1,0 0 4,0 0-39,0 0 36,0 77 2,0-44-16,0-1 10,0-2-14,0-5-15,0-4 3,0-2-8,0-3 0,0-1-2,0 0 1,-3 2-1,1-4-29,1-2-9,1-4-97,0-1-178</inkml:trace>
  <inkml:trace contextRef="#ctx0" brushRef="#br0" timeOffset="280086.9694">15860 12433 302,'0'0'42,"0"0"14,0 0 29,0 0-12,0 0-46,0 0 20,-89-22-7,78 22-8,-2 0-7,-2 1-20,-1 13-5,1 4 0,-2 5 0,5 3 0,5 5-1,4 3 1,3 1 4,0 1-2,0-4-2,9-5 2,6-7-4,6-3 2,1-4 0,1-6 0,5-4 2,5-3-4,5 0 4,6-8 1,2-11 7,-3-5-6,-5-5-2,-9 1 6,-5-3-8,-10 1 10,-6 0-1,-8 2 13,0-1 7,-3 4 1,-17 2-15,-6 3-2,-2 4-13,1 5-3,3 4-1,0 4-24,5 3-39,4 0-63,-1 0-299</inkml:trace>
  <inkml:trace contextRef="#ctx0" brushRef="#br0" timeOffset="282199.9643">16652 12366 293,'0'0'44,"0"0"25,0 0 26,0 0-44,0 0-23,0 0 10,0 0 4,-35-5-16,23 5-16,1 0 6,-3 3-6,-1 11-7,0 2-3,1 5 0,2 3-1,0 7 3,3 2-2,5 1 0,2 2 3,2-1-2,0-5-1,2-4-1,11-5-2,4-5 1,2-4 2,5-4 1,-2-5 1,5-3 10,0 0-2,0-6-4,7-12 10,-1-5-15,-2-4 8,-1-4-4,-7-1 2,-7 2 3,-8 0-10,-8 1 3,0 1 3,-16 2-6,-7 0 0,-7 2-8,3 2-11,0 2-19,5 5-39,4 6-92,0 4-83,6 5 3</inkml:trace>
  <inkml:trace contextRef="#ctx0" brushRef="#br0" timeOffset="284959.962">17616 12348 79,'0'0'91,"0"0"27,0 0-5,0 0-42,0 0-21,0 0-3,8-4-8,-6 4-4,-2 0 4,0 0-7,0 0-8,0 0-7,0 0 1,0 0 2,-2 0-20,-9 0-8,-2 0 8,0 0 1,-3 0 1,2 0-4,0 5 0,2 1 2,5 1 0,1 4-1,1 4-2,2 5-6,2 4 9,-2 1 0,3 1 1,0-2-1,0-1 0,0-4-3,9-2 3,3-4 0,3-1 0,1-4 0,2-3 2,2-5-2,0 0 0,7 0 0,2-11 6,0-7-6,3-4 1,-7 0 2,-5 1-3,-6 2 6,-9-1-5,-5 2 4,0 0 12,0 0-10,-15 1-6,-1 4-1,-7 1-2,1 4-6,1 3-23,0 1-25,3 4-82,3-1-136</inkml:trace>
  <inkml:trace contextRef="#ctx0" brushRef="#br0" timeOffset="285707.7881">18473 12280 211,'0'0'267,"0"0"-179,0 0-38,0 0 14,0 0-40,0 0-17,6 37 18,-3-10 10,1-1-6,1 0-1,0-3-12,-2-1-6,-1-1-9,-2 0 0,0 0-1,0 2 0,-5-1-11,-5-1-33,3-1-23,-2-5-63,3-3-86,2-6-118</inkml:trace>
  <inkml:trace contextRef="#ctx0" brushRef="#br0" timeOffset="294546.1291">19099 11556 97,'0'0'84,"0"0"-20,0 0 29,0 0-4,0 0-28,0 0-20,0-3 5,0 1 3,0 2-11,0 0 3,0 0-13,0 0-10,0 0-2,0-1-8,0 1 0,0-2-4,0 1-2,0 1 7,0 0-8,0-2 0,0 2 4,0-3-5,0 2 0,0-1-2,0 1 4,0-2 0,0 1-2,0 0 1,0 2-2,0-1 2,0 1 3,0 0 2,0 0-5,0 0 13,0 0-14,0 0-7,0 1 4,0 18-8,2 11 11,-2 9 2,2 7-2,-2 5 1,1-5 0,1-2 2,-1-10 0,-1-2-3,0-4-2,0-2 1,0-2-22,0-3-42,0-4-60,0-7-255</inkml:trace>
  <inkml:trace contextRef="#ctx0" brushRef="#br0" timeOffset="295438.9634">19117 12331 343,'0'0'71,"0"0"-15,0 0 42,0 0-39,0 0-27,0 0-11,0 0 7,0 0 0,0 0-14,0 0-3,0 0-1,0 5-5,2 3-5,1 7-4,-2 9 4,1 5 11,-1 5-10,-1-2 2,0 3 11,0-3-12,0-2 6,0-1-8,0-3 0,0 2 3,0-4-3,0-3 0,0-3-17,0-5-46,-6-5-110,0-7-131</inkml:trace>
  <inkml:trace contextRef="#ctx0" brushRef="#br0" timeOffset="297942.9608">16375 11479 37,'0'0'111,"0"0"-77,0 0 12,0 0 24,0 0-22,0 0-22,-13 0-6,10 5 9,-2 2 4,2 2-15,-3 1-1,2 4 7,-3 3-5,0 3 7,0 2-17,-1 3-2,1 4 9,1-1-5,2 3-2,-1-1 5,2 0-14,0 0 10,0 2-7,-3 0 6,2 0 2,-1 1-1,1-1-3,-1 3 6,2-2-13,0 0 6,0-1-6,-1-1 1,3-1 0,-3 0-1,1-1 0,2-1 0,-2 1 2,0-3-3,0-2 1,0 0 0,3-1 1,0-1-1,0-1 0,0 0-1,0 0 2,1-1 1,2-1-2,0-1 0,0 2-2,-1-3 2,1 1 0,2-2-1,0 0 1,1 0 0,0 0 0,0 1-2,0-1 2,1 1 0,-1-2 1,1 2-1,0-4 2,2-2-4,0-1 2,-2-2-3,3 1 3,-2 0 0,-2 0 1,2-1-1,-2-1 1,2-1 0,0 2-1,1 0 0,0 0-2,1 0 3,1-3-1,0 0 0,2 0 0,-1-1-1,1-1 2,1 0 0,2 0 4,-1 2-3,1-1-2,-1 1 2,1-1 0,0-2-1,1-2-1,1 0 0,3 0 8,3 0 7,0-5-5,0-3 2,4-3-10,4 0 8,-3 1-3,3-2-6,-1 1 6,-3-3-3,-2 1-2,-3 0-1,-3-3 0,-4 1 8,0-3-1,0-6-1,3-1 6,1-4-13,2-2 2,2-3-2,-5-2 0,2 0 5,-3 1-5,-5 4 0,-3 2 3,-7 2-2,-1 0-1,-2 0 2,0-2-1,0-1-2,0-2 2,0 0-1,-7-4 1,-1-2-1,1-1-1,-1 1 1,-2 3 0,0 2 0,-4 5-1,1 2 1,1 3 2,-3 4-2,1-1 0,-2 2 3,1-1-3,-3 2 0,2-1 0,-1 0 4,4 2-5,-2-1 1,3 2-1,-1 0 1,2 0 1,1 3 0,-4-1-1,4 3 0,-3 1-2,-2-1 2,-2 2 0,-1-2-1,-3-1-3,-1 1 1,2-1 2,-2 2 0,3 0 0,-1 0 1,0 1-2,0-1-2,1 2 4,-1-1 0,4 2-3,0 2 3,2-3 2,2 4-1,3-1 0,2 0-2,-1 1 1,-1 1-1,-3 2-12,-7 0-24,-5 0-18,0 9-44,-1 8-23,0 2-54,-1 2-136</inkml:trace>
  <inkml:trace contextRef="#ctx0" brushRef="#br0" timeOffset="305975.9632">15552 12117 144,'0'0'94,"0"0"-81,0 0 25,0 0 23,0 0-27,0 0-12,0 0-8,-5 0-5,5 0-9,-3 0 0,-3 5 6,-4 5-6,-1 4 14,-2 0-10,1 2-4,-2 2 2,0 0 1,0 2-1,1 1 5,2-2-5,1 3 5,-1-1-3,4-2 22,1 1 9,1 1-28,0 1-4,-1 5 5,0 0 27,-1 2-11,0 0-19,0-1-4,1 2 11,-2-1-2,2 0-8,0-1 6,-1 1-4,4-3 2,0 0-5,1 0 1,1-1-2,-1 1 2,1 1-2,-1 0 6,-1 2-2,0-1 2,-1 3-6,-2-3 5,3 0-5,-1-2 0,1 0 0,0-2 0,-1-1 1,1-2 1,2-2-2,-1-2 1,2 1-2,-1 0 2,1 0-2,0 0 2,0-1-1,-3-1 0,3 2 0,0 0-1,-1 2 1,-1-2 2,1 0 0,1 0-2,0-1-2,0-2 1,0-2 1,0 1 0,0-2 0,0 1 0,0 1 0,0-2 0,0 1 1,0 1-4,4 1 3,0 0-1,1 3 1,0-1-4,-2 2 3,0-1-1,0-1 0,0 1-2,0-2 3,-2 1 0,3 1 1,-2 0 1,-1 1-1,-1 0 0,2 2 1,-2 0-1,1 1 0,-1 1 0,0 1-1,0 1 1,0-3 0,0 0-2,2-2 6,-1-2-5,2 0 1,-1-3 0,1 2 0,0-4 0,-2 2 0,1-2 0,1 0 2,1-1-4,-1 0 1,2-2 1,-1 1 0,-1 1 1,3 0-1,-3 3 0,3-1 1,-3-2-1,1 3 0,-1-3 0,1 0 0,0 0 0,-1-2 1,3 1-1,0-2 2,-3 2-6,3-2 4,-2-2 0,2 1-2,1-2 5,0 0-3,-1-2 0,0-1-2,1-1 0,3 1 2,1-3-2,1 0 2,3 0 0,-2 0 5,2 0-5,0 0 2,1-2-2,0-1 0,1-1-1,-2 0 0,3-3 2,0 1 0,0 0-1,0 0 0,0-1 0,0-1 0,0 2 2,0-1-2,-3 2 0,-1 1 0,-2-1-3,2 1 3,-2-1 0,1 1 0,1-3 0,-2 2 1,2-3-1,0-1 0,2-2-1,1-1 2,4 0-2,-4 1 2,0 0-1,-2 0 0,-2 2 2,0 0-1,0 1-1,-1 0 0,1-2-1,-1-1 1,3-2-4,-2 1 4,2 1-1,-3-3-1,-1 2 0,0-2 4,-2 1-4,2-1 2,-1 1-3,-2 0 0,-1 1-2,-1-1 4,-1 1 0,2 2 2,-3-4 2,0 0-3,0 1 0,2-5 6,-1 0-6,3-3 7,-2-2-6,2-3-1,-2-1 4,3-3-4,-3 2 0,0 3 0,-3 3 1,-2 2 0,-1 4-1,0-2 1,0 1 6,0 1-4,0-1-1,0-4 5,0-2-6,0-1-1,0-3 0,0 0 0,0 3 1,0 3-1,0 4 2,0 4-1,-4 0 4,-1 0 4,2 3 0,0-2-6,0 1 1,-1-1-4,3 0 1,-3-1-1,3-1 0,-1 0 0,1-1 0,-1 5 2,1-2-2,1 0 0,-2 3 0,1 0 1,-2 0 1,0 1 3,-3-1 1,0 0-3,0 0 5,2 0-8,1 2 0,-1-3 0,1 2 2,2-2-4,-1 0 4,-1 2-2,1-2 1,-1 1-1,0-3 0,0-2-1,0 2 1,-2-1 0,2 1-2,2 1 4,-2-1-4,1 3 2,-1 0 0,1-2-1,0 3 1,1-2 0,-1 3 0,0 3 1,2-1-1,0 0 0,-1 2 2,1 0-4,-2-1 2,2 1-1,0-2-2,0-1 3,0 3 0,0-3 0,0-1 0,0 1 2,0 0-1,0-2 0,0 4-1,0-2 2,0-1-1,0 0-1,0-1-1,0 2 1,0 1 2,0-2-2,0 0 0,2-2 0,1 3 0,-1-3 0,-1 3 0,-1-1 0,0 0 0,0 1 0,0-1 0,0-5 3,0 1-6,0-1 3,2 0 0,0 3-1,0 0 1,-2 0 0,1 0 0,-1 0 1,2-2-2,-1-1 1,1 3 0,-2 2 0,0-2 1,0 0-1,0-2 0,0 0-2,0 1-5,0 1 4,0-1 3,0-3-1,0 0-1,0 1-12,0 3 11,0 3 3,0 1 0,0 4 1,0 1-1,0-3 5,0 0-3,0-1-2,0 0-1,0 3 1,0-2 1,-2 0-1,2 0 0,-1-1 0,-1 0 1,1 1-1,-1 2 0,2-1 2,-2-1 3,-1 2-2,1-1-2,-3 0-1,1 1-3,-2-2 3,-3 2-2,0-2 4,2 1-5,0-1 3,0 0 0,-2 0 6,2 1-6,-1-1-1,2 3-2,1-1 3,1 0 4,1 1-4,2-2 0,1 1 2,-3-1 0,0 1-2,0-2-2,-2 1 2,1 2-1,-2-2 1,-1 1-1,-1-1 1,-1 1 0,0-1 1,2 1-1,-2-2-4,1 0 4,-1 0 0,2 0 2,1 0-2,0 1 2,0 2-2,3-1 0,0-1 0,0 2 0,2 0 0,-1 0 1,1 0-3,-2 0 2,-4-1-6,-1 1 5,-3 0-13,-2 0 7,-2 0 5,1 0-11,0-1 13,5 1 1,-1-2 1,-1 1-2,3-1 1,-2 0 0,-4 1-1,5 1 0,2-2 1,0 2-1,2-1 0,-1-2 0,-1 3 0,-3-3-1,0 3-1,1 0 2,2 0-3,-3 0 2,-1 0-9,0 0 5,-3 0-46,-2 0 35,0 0 11,0 4-9,-5 2-9,0 1-19,1 1-15,-3-1-185</inkml:trace>
  <inkml:trace contextRef="#ctx0" brushRef="#br0" timeOffset="315406.9343">13539 10145 142,'0'0'108,"0"0"-56,0 0-3,0 0-9,0 0-9,0 0-13,0 0 10,0 0 16,0 0-15,0 10-17,0 9 17,0 8 13,0 9-8,0 3-20,0 8 7,0 3-8,0 2-12,0 3 1,0-4-2,4-4 5,2-7-5,2-5 0,0-7 1,5-5-2,-1-4-1,4-4 2,1-1 2,2-5-2,3-3-2,1-3 2,5-1 3,5-2-1,7 0-1,2 0 3,5 0-1,4 0 1,3-8-2,1-4 0,0-3-1,-5 0-1,-1 0 2,-6 1-2,-7 2 1,-6 2-1,-9 2-1,-11 4-6,-3-1-8,-5 4 0,-1-1 9,-1-1 6,0-2-4,0 1 2,0-2 2,-8-2-5,-4 1-3,-2-2 8,-2-3-1,-2 1 2,3 1-1,-1-1 0,2 4 0,4-1 1,3 4 4,3 2 22,4 2 2,0 0-21,0 0-8,0 9-14,14 8 11,4 2 6,7-2-3,2-1 19,0 0-10,-2-1-3,-7-2 1,-2 1-6,-7 1 0,-7 2 1,-2 5 1,-3 5 3,-25 9-6,-8 5-6,-8 3-11,-2-2-67,4-4-177</inkml:trace>
  <inkml:trace contextRef="#ctx0" brushRef="#br0" timeOffset="316594.9528">13457 9600 304,'0'0'19,"0"0"-11,0 0 25,0 0 20,0 0-27,0 0 19,7-5 33,-7 5-7,0-2-16,0-1-18,-4 2-18,-10-1 8,-2 0-27,-5 2 0,-1 0 0,-5 0 0,-3 0 0,-3 2 0,2 6 4,-1-1-3,4 2-1,4 0 0,5 2 0,6 0 0,5 5 0,6 2-7,2 4 5,0 6 0,8-1 1,13 0 1,10-3 0,3-4 16,5-6 0,-1-3-10,-4-4 4,-4 1 1,-5-1-2,-7 1-5,-9 2-2,-9 6-1,0 3-1,-12 5 0,-16 4 9,-9-2-9,-7 0 1,-1-3-2,-5-4-20,-5-2-7,-2-5-22,-1-9-111,4-3-226</inkml:trace>
  <inkml:trace contextRef="#ctx0" brushRef="#br0" timeOffset="318053.9575">14528 14017 219,'0'0'28,"0"0"-9,0 0-4,0 0 102,0 0-109,0 0 1,-60-14-1,44 12 2,-1 2 6,-5 0 3,-3 0-5,-3 0 16,-4 0-30,-5 4 0,-4 3 1,-2 4-1,0 1 0,1 3-1,2 0 2,4-2-1,0 1 5,2 1 9,-2 2 7,2 5-18,0 4 3,1 6 1,5 2-2,2 7 14,4 5 4,4 7 2,6 12 4,6 9-4,4 7-10,2 6 5,0-1-14,6-5 10,6-4-6,3-9 1,3-7 0,2-5-9,2-8 4,-1-4-2,1-5-2,-6-3-2,-2-4 0,-3-3-17,-4-7-30,-1-8-79,-2-11-88,1-3-118</inkml:trace>
  <inkml:trace contextRef="#ctx0" brushRef="#br0" timeOffset="318970.7605">14192 13957 75,'0'0'29,"0"0"5,0 0 44,0 0-21,0 0-22,0 0-5,2-18-3,5 13 8,3 0-2,4 1-5,3-1-2,2 1 3,5 1 3,4 2-14,3 1-3,7 0 0,-1 0-9,2 0 0,0 0 1,-8 4-6,-4 2 5,-9 0-6,-2 0 1,-7-1-1,-1-3 2,-5 1-2,-2-1 3,1-1-3,-2-1 0,0 0 3,0 0 1,0 0 9,0 2 9,0 3-6,-6 3 1,-11 6 10,-4 3-25,1 4 8,0 4-10,1 4-1,1 4-2,-3 1 3,0 3-1,3-2 1,0-2-33,5-4-49,1-1-120,4-1-69</inkml:trace>
  <inkml:trace contextRef="#ctx0" brushRef="#br0" timeOffset="319864.1346">14270 15244 263,'0'0'109,"0"0"-23,0 0-36,0 0 66,0 0-51,0 0-27,-4-35-7,2 35-12,2 0-19,0 6-5,0 18 5,0 13 4,0 11-4,2 7 0,2 7 17,3 1-14,-2-2 7,1-6-2,1-7-1,5-6 0,2-9-7,3-7 0,2-8-1,6-9-1,3-8 2,7-1 0,3-15 2,5-15 9,1-6-11,-4 1-2,-4 6-24,-12 4-9,-9 6-30,-14 4-72,-1 5-162</inkml:trace>
  <inkml:trace contextRef="#ctx0" brushRef="#br0" timeOffset="320119.9583">14115 15626 228,'0'0'104,"0"0"-20,131-64 42,-68 33-9,1-2-59,-2-3-42,-3 1-11,-7 4-10,-6 3-42,-8 9-86,-10 4-149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46:15.8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6451 1591 148,'0'0'99,"0"0"-28,0 0 12,0 0-30,0 0 4,0 0-6,-64-84 0,53 73-25,-1 1 20,0-1-25,0 0-8,-4-1-6,-4 1-6,-3 1-1,-7 2 0,-3 3-8,-6 2-9,-4 3 3,1 0 6,2 0-9,3 3 17,2 7 1,4 0 0,3 2-1,5 0 0,1 0 4,6 0-10,2 1 6,8 4-1,1 3-1,1 6 1,4 5-7,0 6 8,0 9 2,12-1 1,9 1-2,6 0-1,7-5 0,6-4-4,4-4 4,3-3 5,3 0-4,5 0-1,3-1 0,8-2 3,1-2 2,3 0 0,-5-1-4,-5 1 0,-10 3-1,-13-3 1,-10 5 2,-16 2-3,-11 1-6,-3 3 6,-23 0-1,-10-1 1,-6-2 0,-4-3 0,-3-6 8,-1-6 1,0-8 4,-4-8-11,2-2 3,4-10-5,2-13-1,4-3-6,9 2 6,2 3-18,4 3-29,8 3-46,5 0-113</inkml:trace>
  <inkml:trace contextRef="#ctx0" brushRef="#br0" timeOffset="1751.2537">6833 2288 135,'0'0'0,"0"0"0,0 0 28,0 0 13,0 0-3,0 0 3,92-8-15,-75 0-14,-1-4 0,1-2 8,-1-3-9,-7 1-3,1-2-3,-4 0 2,-4 0-1,-2 3-4,0 3 3,0 3 2,-8 4 25,1 2 13,-1 3 0,4 0-27,-1 0 0,1 8-13,2 15-4,-1 5-2,3 4 2,0-2 12,0-3-8,2-2 2,5-2 6,2-4-10,-1-4 8,4-2-6,-3-8-5,3 0-1,4-5 1,5 0 7,0-12 0,6-10-2,-2-3 2,-3 1-6,-5 2 1,-2 1 2,-2 3-3,0 2-1,1 5 4,1 3 3,-2 5 6,1 3-7,-1 0-5,1 0 11,-1 11 2,-4 3-6,2 2 1,-3-1 3,-3 0-1,-1 1-1,-2-1-8,-2 2 10,0-3-7,0-1-3,0-3-1,0-2 1,0-3 2,0-5-3,0 0 0,0 0 13,0-5-5,0-13-9,0-5-4,0-5-5,6-1 0,7 2-3,4 5-1,-3 5 13,-3 5-4,1 4 2,1 6 0,1 2 0,4 0-3,-2 0 5,-1 2 0,0 11 4,-2 0-2,-2 3 0,-5 4 12,-3 1-9,1-1-4,-4-1 0,0-2 3,0-3 0,0-7-4,0-6 0,0-1 3,0 0-1,0-6-2,0-12-1,0-5-27,0-5 3,3 3-2,9-1 10,-3 4 4,3 4 13,-3 3-2,5 2 2,-1 6 2,-3 6 7,2 1-6,3 0 6,0 13 0,-3 6-2,3 4 2,-2 3 10,-2 2-3,-1 1 8,2-1-13,2-2-8,2-5 1,1-4-4,3-7 0,1-4-1,3-6 2,2 0 3,0-16-1,3-10-3,-4-2-3,-6-4-2,-2-3 0,-4-4-7,-1 1 3,-4 2-1,-4 8-2,-2 8 12,-2 8 7,0 7 3,0 5 30,0 0-8,0 0-28,0 2-4,0 16-16,0 11 16,0 5 5,0 2 3,0-3 9,4-2-5,5-6-4,5-4 4,0-3-12,0-2 0,2-8 2,1-5-1,2-3-1,3 0-1,5-14-48,-1-11-41,-4 1-118</inkml:trace>
  <inkml:trace contextRef="#ctx0" brushRef="#br0" timeOffset="2003.2507">7989 1861 710,'0'0'17,"0"0"-8,0 0-9,0 0-2,0 0-47,0 0-161,-9-6-183</inkml:trace>
  <inkml:trace contextRef="#ctx0" brushRef="#br0" timeOffset="2290.2513">7024 1927 666,'0'0'48,"0"0"-48,0 0-2,0 0-2,0 0-61,0 0-244</inkml:trace>
  <inkml:trace contextRef="#ctx0" brushRef="#br0" timeOffset="3358.0163">8237 2371 166,'0'0'20,"0"0"-7,0 0 81,0 0-36,0 0-25,99-69 3,-70 45 5,-1-4-13,-1-1-21,2-5-5,-4 0 3,-1-4-1,-5 0-4,-7 1 7,-3-2-2,0-1-2,-6 0-3,-2-2 2,-1-4-2,0-4 0,0-6 0,-4 3 22,-5 2 40,0 9-61,3 9 13,-6 6 9,2 7 12,-1 7-20,1 7 4,2 2 3,1 4-20,-6 5 4,-4 27-5,-5 18 2,-2 22 11,7 15 12,4 6-15,9 2 0,4-6-5,0-9-4,20-11 1,9-12-1,2-14-4,9-11-1,3-9 3,1-8-1,-1-12 0,2-3-44,-5-2-81,-7-13-246</inkml:trace>
  <inkml:trace contextRef="#ctx0" brushRef="#br0" timeOffset="5090.2577">9098 1972 436,'0'0'57,"0"0"-8,0 0 39,-80-6-41,60 10-15,1 15-16,-1 8 7,2 8-8,6 4-7,3 0-2,7-3 0,2-4-4,0-7-2,0-4 0,11-5-6,4-5 6,3-6-7,5-5 2,4 0 5,3-23 6,1-8-6,2-8-1,-3-5-19,-6 1-8,-6 4 1,-7 7 12,-8 4 4,-3 10 11,0 6 3,-6 5 20,-5 5 14,5 2 8,0 0-41,0 8-4,2 13 0,2 3 0,2 1 2,0 1 0,3-3 2,12-2 1,0-5-4,6-5-1,3-2 0,1-7 0,8-2 0,-2 0 1,-1-8 4,-4-9-4,-4-2-1,-4-3 0,-6-2-1,-3-1 3,-6-2 2,-3 1-4,0 2-5,-3 2 4,-8 5 1,-1 3 0,-3 6 0,3 1 3,-1 6-6,1 1 2,3 0 1,0 0-4,6 0 4,2 0-2,1 0-5,0 0-2,4 6 8,11 0-2,7-3 3,4 0 0,4-3 0,0 0 3,-2 0-2,-1 1 0,-5 6-1,0 2 0,-4 3 0,-3 3 0,-4 6 0,-4 3 0,-2 6 2,0 0-1,-2-2 7,2 1-2,6-3-1,2-5 1,5-2-2,3-5 1,2-8-4,3-6 0,4 0 3,5-12 0,-2-15-2,-1-5 2,-4-1-4,-8 0-6,-4-2 6,-6-2 0,-4-4 2,-4-4 2,-2-6-3,0-5 4,0-7-5,-2-2 10,-7-3-7,0 4-1,-2 4 3,0 7-4,-1 12 4,0 11 7,5 10 10,-1 10-14,1 9-4,4 1-4,-2 7-1,-1 31-11,0 16 11,3 20 1,3 5 0,0 3 3,5-1-1,8-7 0,2-10 8,-3-8-8,4-12 3,-2-6-3,1-10-4,0-6 4,-2-6-2,4-9 0,0-7-2,3 0-5,4-5-5,-3-11 1,-3-1-9,-4 0 2,-6 0 11,0 2-4,-4 0 10,0 1-1,1 2 2,-4 1 2,2 4-2,0 1 0,-1 3-1,-1 3 4,2 0-6,2 0-13,2 11 11,2 5 5,-1 3 6,1-3 1,-1-1-2,-3-2-2,6-2 2,0-4-4,1-2-1,2-5 3,8 0 1,2-9 0,4-13-1,1-6-3,-4 1-15,-2 3-22,-7 6 4,-6 6 29,-7 9 4,-3 3 10,0 0 29,0 12-36,0 17-1,0 8 14,0 10 10,-7 10 9,-1 10-16,2 1 4,-1 3-11,-2-3-5,0-6 0,-7-6-7,1-10 2,-2-12-2,4-15 5,1-10 1,0-9 21,4 0 6,-5-3-17,1-18-16,5-8 0,1-8-3,6-7-3,7-6-12,14-4-18,9-4-23,9-4-8,1 3 12,5 5-5,1 8 20,-4 12-70,-5 7-57,-5 3-112</inkml:trace>
  <inkml:trace contextRef="#ctx0" brushRef="#br0" timeOffset="5364.2821">10946 1992 460,'0'0'123,"0"0"-123,0 0-9,0 0 9,0 0 8,-9 107-4,-9-71 2,-3 1-6,-3-2-67,-1-6-234</inkml:trace>
  <inkml:trace contextRef="#ctx0" brushRef="#br0" timeOffset="6890.2386">11773 1989 201,'0'0'133,"0"0"-124,0 0-9,0 0 9,0 0 16,0 0 2,78-5 14,-58-4-25,-1-3-11,-1-3-2,-1 0 0,0-1 1,0-4-8,-4 2 1,-2-2-12,-5 1 15,-3 2-4,-3 2 4,0 3 2,0 4 0,0 5 4,-6 2 16,0 1 34,1 0-15,-2 3-27,-2 15-7,0 6 8,1 3 18,4 0-14,2-1-9,2-3-1,0-4 0,0-2-7,0-2 0,0-5-2,6-1-2,4-1 2,-1-1 2,2 1-2,1-3 2,5-3 0,-1 0-1,2-2-1,0 0 2,1-2 1,1-8-2,-1-3-1,2-5 5,3-3-3,-3-4-2,6 2 2,-3 2 1,-2 3 0,-4 5-3,1 1 0,-4 4-2,3 4 2,0 2-1,-2 2 1,2 0 0,-3 8 1,-2 4-1,-2 1 1,-5 1 7,-3-1-6,-1 0 3,-2-3-2,0-2 0,0-4 10,0-1-11,0-3 5,0 0 6,-5 0-7,1-10-5,-1-13-2,5-4-10,0-1-1,3 0-4,12 7 8,0 6 6,-3 5 2,6 2 5,1 5 0,2 3-4,4 0 8,-2 0-6,-4 6 5,-1 7 7,-4 4-6,-1 1 2,-3 2-1,1-1-7,-4-1 0,1-1-3,-2-3-2,0-4-15,2-5-30,0-5-82,0 0-186</inkml:trace>
  <inkml:trace contextRef="#ctx0" brushRef="#br0" timeOffset="7124.2492">12029 1572 696,'0'0'8,"0"0"-8,0 0-1,0 0-15,0 0-103,0 0-199</inkml:trace>
  <inkml:trace contextRef="#ctx0" brushRef="#br0" timeOffset="9637.1551">14161 1587 181,'0'0'68,"0"0"-12,0 0-2,0 0-11,-80-9-17,60 9-14,-2 0 16,2 1 13,2 7-9,-1 2-20,-2 2 7,2 5-1,-4 4-13,4 5 2,-1 4 1,3 3-1,3 3 5,4 0 0,2-1-2,5-5-2,2-5-2,1-4-4,0-4-2,0-5-2,7-1 2,8-4 1,2-3 2,2-4 9,8 0 10,3 0-8,2-11-2,4-6-9,0-1 2,-3-2-2,-5-1-2,-5-3 5,-8 1-4,-5-3 1,-6-1-1,-2 0-1,-2-1 4,0 3-5,0 3 0,0 3 2,-9 6-2,-3 4 0,2 2 1,1 3 1,-2 3 1,5-1 5,3 2-5,3 0 1,0 0-2,0 0-2,0 0-8,0 0-1,9 0 6,8 4 3,2-4 0,5 0 0,6 0 0,4-1 4,5-11-4,3-3 2,-3 0-1,-4 1-1,-5 4 0,-6 1 1,-5 4-3,-8 4 2,-4 1 0,-2 0-7,4 3 7,-5 12 0,1 3 1,-1 5 7,-2 2 0,1 1 5,-2 1-6,2-3 6,0-3-1,4-2-11,1-1 0,1-4 0,4-2 0,-1-3-1,3-5 0,0-2 0,3-2 6,0 0-6,1 0 1,1-7 4,2-10-5,2-3-3,-2-3-5,-2-3-9,2 0-2,-6 1 5,-5 4 2,-3 0 10,-5 4 2,-2 3 0,-1 4 4,0 4 0,0 0 23,0 4-2,0 1 8,0 1 4,0 0-19,0 0-15,0 0-3,0 0-11,0 17 2,0 2 8,0 2 2,6 0 2,6 0-3,-2-3 0,2 0 2,2-1-2,-2-5 0,1-1-1,1-3 1,-1-3 1,0-2-1,1-3 2,1 0-2,2 0 0,3-3 8,-1-12-5,1-2-2,-4-2 6,-4-3-6,-2-6 1,-3 1 2,-4-3-4,-3-1-3,0 0-6,0 3-3,-5 2 10,-6 5-5,1 4 7,0 7 1,1 4-1,0 3-2,0 1-5,1 2 0,-2 0 1,1 0 3,3 5 1,3 2 0,3 1-3,0 3 1,0-3 2,15 5-4,3-3 6,4-2 0,2-3 0,5 0 0,-1 0 2,3-1 0,-2 3-2,-4 4-1,-3 1 0,-5 5 0,-3 1 1,-3 1 0,1 1 1,-5 1 13,2-3-11,-1 0-2,5-1 3,-2-2-4,3-1 3,2-3-3,4-3 1,6-3-3,5-5-4,6 0-41,4-10-95,1-14-523</inkml:trace>
  <inkml:trace contextRef="#ctx0" brushRef="#br0" timeOffset="11047.2512">17063 1488 311,'0'0'42,"0"0"18,0 0-5,0 0 16,0 0-44,0 0 29,39 43-13,-15-41-18,2-2 10,3 0-16,-1-3-7,0-8-5,-1 1-5,-1-3 1,-1 0-2,-1 0 1,-3-1-4,-5 0-6,-3-2-6,-3-2 7,-6-2 0,-1-2-1,-3-3 1,0 3-5,-9 1-4,-12 3 3,-4 6 0,-6 4 12,-4 8-3,-2 0 3,-2 2 1,0 14 21,1 8 6,3 8-6,4 9-14,7 7 8,8 2-6,6-2-4,8-2 5,2-4-7,0-2 5,16-8-3,5-6-1,2-5 7,8-6-1,6-7 0,5-3-1,8-5 0,4 0 2,4-14-10,1-6 1,-3-1-2,-4 1-19,-8-2-41,-8 3-43,-10-1-121,-6 1-225</inkml:trace>
  <inkml:trace contextRef="#ctx0" brushRef="#br0" timeOffset="11887.0668">17658 1320 274,'0'0'75,"0"0"-22,0 0-3,0 0-39,0 0-2,0 0 11,54-65 1,-32 55 14,2 6-3,-1 2-10,0 2-9,1 0-4,0 16-2,-6 7 6,-5 9 3,-7 4-1,-6 5-3,0 0-3,-16-1 10,0-4-18,-1-4 2,4-5 7,0-4-6,2-5-3,2-3-1,1-5 2,1-2-1,4-5-1,3-3 0,0 0 9,0 0-7,0-11-2,0-9-1,5-5-4,11-8-3,2-3 11,6-5-3,1 0 3,2-1-3,0 0 2,-4 1-7,-1 4 10,-5 5-3,-6 11-2,-6 10 3,-4 6 13,-1 5 16,0 0 2,-5 0-34,-8 7-3,-5 19 3,0 10 1,2 9 0,4-1 9,5-2 0,5-6 2,2-7-6,0-5-4,4-5-4,10-3 1,3-6 1,6-4 1,9-6-1,2 0-4,4 0-38,0-12-60,-7-1-170</inkml:trace>
  <inkml:trace contextRef="#ctx0" brushRef="#br0" timeOffset="13393.0027">18673 1269 201,'0'0'137,"0"0"-53,0 0 54,0 0-56,0 0-39,0 0-6,-67-45-15,50 42-16,-2 3 2,-2 0 3,0 3-8,-1 15-3,-2 6 0,2 7 4,3 6-8,2 2 7,3 0-3,2-1 3,6-6-2,3-7 5,3-4-6,0-4 0,3-4 1,10-2 0,3-5 0,4-6-1,7 0 0,3 0 0,3-15 1,3-5-1,-5-3-16,-3 0-7,-5 0 4,-10 1 14,-4 1 0,-4 3 5,-4 4 3,-1 5 0,0 1 10,0 5 10,0 2-15,0-1-2,0 2-6,0 0-4,4 0-12,3 6 11,0 5 5,1-2 0,0 0 1,-2-3-1,3 0 0,2-3 0,4-3 0,3 0 0,4-2-1,3-11-10,1-2-15,-3-2 7,-4 3 7,-5 3 10,-2 0 2,-2 1 3,1 2 4,1 2 11,3 2-11,0 4 6,3 0-4,-5 1-6,2 12 10,-4 2-12,-4 1 5,-1-1-3,-3-2-1,1-1 4,-2-1-2,-2-2-3,0-3 4,0 0-5,0-3 0,0-2-2,0-1 0,0 0 0,1 0 2,1-12 0,1-6-8,2 0-1,1-1 3,1 2 4,5 4-2,0 2 2,0 2 0,0 8-3,-2 1 4,4 0-3,-1 0 4,2 11 3,-2 3 0,-2 1 10,-4 1-5,-1-2-2,-4 1-2,-1-1-4,1-2 1,-2-3 5,1-5-5,-1-2-1,0-2 1,0 0-1,0 0 6,3-13-6,3-7-14,3-3 2,0-1-1,3 2 11,1 2-2,1 5 2,-1 5 1,-1 3-1,-1 6 2,1 1-3,0 1 3,-1 14 0,-2 5 4,4-1 6,1 1 6,0 0-8,2-4 1,-1-1 4,3-3-11,2-4 4,0-5-6,1-3 1,2 0 1,-1 0-2,-1-7-18,-1-4-16,-4 0-6,-6 1-90,0-2-182</inkml:trace>
  <inkml:trace contextRef="#ctx0" brushRef="#br0" timeOffset="13811.9722">19577 968 614,'0'0'8,"0"0"6,0 0 8,0 0 13,0 0-4,0 0-31,-15 12 7,20 41-6,6 10 29,-2 6-1,2-1-7,-3 1 7,-1-5-11,-1-7-10,-2-6-6,2-9-2,3-6 0,-2-4-4,-1-2 2,1-3-16,-6-1-17,-1-4-8,0-1-28,0-3-32,0-5-71,-1-12-108</inkml:trace>
  <inkml:trace contextRef="#ctx0" brushRef="#br0" timeOffset="14887.9015">19631 1194 495,'0'0'24,"0"0"-3,0 0-19,0 0 14,111-54-13,-75 54 18,-4 0-3,-6 7 3,-5 9-8,-9-1-12,-7 4 2,-5 1-3,0 2-3,-17 4 3,-5-4-7,-3 1 2,-1-7-17,5-2 8,3-5-41,5-4 11,3-4 39,4-1 1,1 0 1,4 0 1,1 0-5,0-3-5,0 0 10,9 0-9,7 1 11,1-2 10,3 0 19,6-6 10,5 2 16,6-5-17,4-1-19,3-1 16,0-4-24,-3 3-5,-5 1-3,-5 0-2,-5 0 0,-5-2 0,-3 1 3,-2-5-3,-1-5 8,0-7-1,0-6 1,-2-7 2,-1-5-9,-4 0 1,-4 5 1,-4 2-3,0 9 2,0 4 5,-6 4 10,-6 2 5,2 6-1,-1 7-1,1 4-10,3 6-4,-3 2-7,1 0-2,-1 23-7,0 13 9,2 13-6,3 9 6,5 8 0,0 4 1,0-3-1,3-5 0,5-9 1,3-11-1,0-8 0,1-6 0,2-7-2,4-6 0,4-6-4,2-6-12,2-3 8,2 0-8,2-3-4,1-8-4,0 1 9,-1-4 15,-1-3 2,-7-2-10,-7-4-22,-5-5-32,-5-1 2,-5 1 7,0 5 23,0 7 32,-11 5 36,1 7 53,2 4 4,-1 0-84,-1 8-3,-1 20-4,2 5-2,1 4 0,6 1 11,2-2-1,0-3 1,12-7-7,5-7-1,5-6-2,5-6 2,2-7-3,7 0 0,2-9-37,-4-8-110,-7 4-254</inkml:trace>
  <inkml:trace contextRef="#ctx0" brushRef="#br0" timeOffset="15982.2501">21764 729 454,'0'0'73,"0"0"-73,0 0 0,0 0 7,0 121 33,6-63 4,2 7-3,1 1-16,-2-3-8,0-7 1,4-7 9,0-3-11,2-5-13,-1-4-3,-1-4 0,-2-3-1,-1-7-53,1-5-143,-2-9-210</inkml:trace>
  <inkml:trace contextRef="#ctx0" brushRef="#br0" timeOffset="16527.8669">22395 850 270,'0'0'98,"0"0"-33,0 0 16,0 0-48,0 0-31,-81 73 14,68-26 19,3 3 7,2 1-14,2-6-10,6-4-5,0-9-12,0-3 0,14-5-2,1-4-1,4-5 1,2-6-2,4-8 6,8-1 1,6-7 4,3-13 3,-3-4-1,-7-1-9,-6 0 7,-9-1-3,-6-5 2,-3-2 2,-7-6-6,-1-3-1,0-3 2,-6-2 0,-11 3-4,-5 7-2,-2 10 0,1 9-40,3 10-21,-1 8-88,3 3-93</inkml:trace>
  <inkml:trace contextRef="#ctx0" brushRef="#br0" timeOffset="17022.4329">22935 779 472,'0'0'132,"0"0"-46,0 0-34,0 0-8,0 0-37,0 0-7,-31-6-9,19 34 9,0 14 2,0 8-1,2 6-1,4-2 1,4-5-1,2-6 0,0-9 0,8-6-1,6-7 1,3-8-1,1-4 1,0-4 0,3-5 6,1 0-4,2-9 7,1-12 8,4-4-10,-2-6 2,-4-4-9,-8-2 0,-3-4-2,-7-3 2,-5 2 0,0 3-4,-3 9-6,-17 11 4,-2 5-21,-5 9 4,-1 5-96,-2 0-64,6 8-85</inkml:trace>
  <inkml:trace contextRef="#ctx0" brushRef="#br0" timeOffset="17502.2501">23505 724 334,'0'0'57,"0"0"-46,0 0 14,0 0 4,-78 97-2,61-49 18,5 5 14,3-1 3,6-5-26,3-8-22,0-8-13,9-8 0,6-6-2,5-6-5,0-7 4,4-4 2,3 0 5,4-14 19,0-10-3,-1-3-17,-8-2-4,-8 0-4,-5-2 4,-9-2 3,0-3-3,0 0 0,-13 2 0,-4 5-18,-4 6-2,-3 8-12,1 6-29,0 2-116,1 2-201</inkml:trace>
  <inkml:trace contextRef="#ctx0" brushRef="#br0" timeOffset="18319.8928">23972 670 112,'0'0'349,"0"0"-314,0 0-29,0 0 0,0 0-1,0 0 1,2 29 15,9-20-3,3 3 5,4 0 6,0 3 11,1-3-9,2 3-4,-3 0-16,1-2 2,2 3 0,0-2-12,3-3 1,1 1 3,2-3-4,0 1 0,-4-3 1,-1-1 1,-3 0-2,-5 0 0,-3-1-1,-5-1-4,-4 1 3,-2 2 0,0 4-1,-2 7 2,-14 7 7,-9 4-7,-6 4 17,-5 2-9,-3-2-6,1-3-2,6-1 1,5-6-5,6-3-5,6-2-56,2-1-99,-1-1-78,1 0-60</inkml:trace>
  <inkml:trace contextRef="#ctx0" brushRef="#br0" timeOffset="20031.447">25294 920 356,'0'0'36,"0"0"47,0 0-19,0 0-38,0 0 3,0 0-26,-82-23-1,69 23 13,-3 0-15,-1 2 1,-6 15 1,2 2-1,-1 7 5,1 2-6,6 4 10,3-1 1,6 0-7,5-3 12,1-4-11,0-2-3,10-4-4,4-7 2,3-1 0,2-6-3,1-4 8,6 0-10,3-9-5,4-17-15,3-5-8,-3-7-58,-5-3 22,-10 7-24,-9 7 20,-7 7 73,-2 10 65,0 8 126,-3 2-55,-5 2-101,4 18-35,2 4 1,2 1 0,0-3 5,0 0 4,2-8 2,7 0 2,-2-3-3,4-4-5,3-4-2,3-3-2,7 0 4,3 0 2,2-12-8,1-7-1,2-5-19,-3-8-3,0-9-10,-5-5-8,-2 1-40,-3 7 38,-6 12 20,-7 15 23,-2 9 56,-3 2 62,1 0-100,4 15-5,3 6-13,4 3 17,2 0-6,3-2 1,0 3-4,0-2-6,-3-4 10,-2-1-11,-7-2 2,-3-1 2,-3 2-4,-4 1 0,-22 2 1,-10 1-1,-7 1-1,-5-1-70,-2-6-133,2-4-236</inkml:trace>
  <inkml:trace contextRef="#ctx0" brushRef="#br0" timeOffset="20771.249">26829 802 473,'0'0'96,"0"0"-22,0 0 5,0 0-46,0 0-31,0 0 5,-59-26-7,39 26 3,-1 0-2,2 0 7,1 0-6,0 3 4,4 6-5,-2 9 7,3 8-7,-1 13-2,7 8-4,2 6 5,5 2 8,0-6-8,15-7 0,12-4 0,3-8 0,1-6-1,-1-1 3,-3-7-2,-8-4 8,-7-1-8,-7-6 0,-5-1 0,0-1-5,-6-2-7,-16 2 11,-7-1-3,-2 0-18,-2-2-2,0 1-44,2 2-46,-2 1 51,0 1-64,2-2-81</inkml:trace>
  <inkml:trace contextRef="#ctx0" brushRef="#br0" timeOffset="22100.2401">28087 957 37,'0'0'212,"0"0"-175,0 0 81,-82-39-24,58 37-43,-2 2-15,3 0 4,2 0-14,3 12 0,2 7-14,3 7-8,0 6-2,4-1-1,3 1 2,3-4-3,3-3 1,0-4-4,0-5 1,8-3-1,4-2 1,1-7 1,2-2-2,3-2 1,4 0-2,2-17 3,2-4-15,-1-1 4,-3-2-1,-5 0 0,-4 4 6,-5 5 7,-4 4 3,-2 7 8,-2 4 19,0 0 12,0 0-36,0 6-6,0 9-2,0 3 1,0-1 2,0-1-2,0-2 1,7-4 0,5-2-1,-2-2-1,7-4 1,-1-2 0,5 0-2,4-7 1,1-11-16,-2-4-10,3-2 5,-2 1-12,-3 6 21,-5 4 8,-1 5 6,-5 7 4,-1 1 4,-1 0 1,0 14-4,-2 4 2,-2 1 5,-2 1 2,-3 0 0,0-4 13,0-1-14,0-6 2,0-5-9,0-1-2,0-3 2,0 0 2,0 0-2,0-5 8,3-16-14,9-10-14,4-7 4,2-1-22,0 2-14,-3 7 11,-3 10 19,-5 10 16,-2 10 16,1 0-4,1 4-12,5 12 0,0 5 3,1 1-2,1-1 4,4-1-4,-2-4-1,3-1-2,1-3-2,1-2-25,0-2-48,-2-2-113,1-2-102</inkml:trace>
  <inkml:trace contextRef="#ctx0" brushRef="#br0" timeOffset="22648.4345">28997 829 337,'0'0'50,"0"0"2,0 0 36,-98 70-2,69-35-19,5 1-33,5-3-23,8-2-10,8-3-1,3-7 1,0-4-2,8-4-6,7-3 7,7-5 0,4-5 4,2 0-1,2-7-3,-1-12-9,0 0-2,-6-5 2,-6-2 9,-5-4 3,-3-6 19,-6-6 1,-3-5 0,0-1-13,0-1-8,-9 0 6,-1 1-7,-1 4 15,0 7 3,-2 6 21,3 13-20,1 8-11,3 6 8,3 4-17,2 5-2,-2 27-9,1 15-3,2 11 14,0 4-1,2 0 2,14-2-1,6-1 1,5-8-1,3-11-28,1-8-39,1-15-94,-2-10-257</inkml:trace>
  <inkml:trace contextRef="#ctx0" brushRef="#br0" timeOffset="23291.9012">30047 624 309,'0'0'280,"0"0"-266,0 0-14,0 0 0,0 0 5,11 107 37,-7-52 20,1 7-9,-2 3-13,-2-4-12,-1-2-14,0-8-1,0-6-13,3-7 1,-2-5-3,2-3 2,2-4-22,1-4-19,2-3-32,-4-4-92,2-7-69</inkml:trace>
  <inkml:trace contextRef="#ctx0" brushRef="#br0" timeOffset="23723.2515">30384 809 395,'0'0'98,"0"0"-98,0 0 12,0 0 35,0 78-6,0-45-20,0 0-17,0 1-1,0-1-1,0-3-1,0-5-1,-1-2-18,-2-4-50,3-4-51,0-4-26,0-8-123</inkml:trace>
  <inkml:trace contextRef="#ctx0" brushRef="#br0" timeOffset="24046.7322">30647 798 0,'0'0'356,"0"0"-340,0 0-11,0 0 16,0 0 53,0 0-14,11 78-18,-11-46 18,0 0-29,0-2-6,0-5-15,0-2-7,4-8-2,2-1-1,0-6-18,3-3-53,3-3-77,-3-2-86</inkml:trace>
  <inkml:trace contextRef="#ctx0" brushRef="#br0" timeOffset="24334.1179">30901 780 11,'0'0'55,"0"0"16,0 0 66,0 0-48,11 89-30,-11-58-1,0 0-20,0-6-10,0-1-15,0-4-12,4-4-1,3-2-16,4-5-67,2-3-18,1-3-91</inkml:trace>
  <inkml:trace contextRef="#ctx0" brushRef="#br0" timeOffset="25002.2481">31160 690 401,'0'0'47,"0"0"-34,0 0 31,0 0-18,0 0-26,0 0-19,-1 0 12,8 1 7,5 7 24,5 2-9,-2 2 8,2 1-14,3 0 1,-1 1-9,4-2 0,0 1 5,3-2-4,-5-2 3,0 0 1,-5-2-4,-1 1 0,-4-1 2,-5 4-2,-2 4 2,-4 0 0,0 3 2,0 2 25,-2 2-11,-13 6-6,0-2-8,-7 3 0,-2 0-3,1-4-3,-2 2 0,0-1 0,-2-2-27,0 0-72,1-4-58,0-5-77</inkml:trace>
  <inkml:trace contextRef="#ctx0" brushRef="#br0" timeOffset="26075.2514">31803 802 56,'0'0'67,"0"0"28,0 0-49,0 0-28,-94 22 18,78 0 20,4 6-27,0 2 14,3-2-4,5-3-18,1-5-5,3-2-2,0-3-8,0-5 13,3-3 3,6-4-13,2-3-4,6 0 22,4 0-13,-2-9-14,4-2 0,-7 3-1,-6-5-1,-2 1-9,-5 1 5,-1 0 6,-2 5 0,0 4 16,0 1-8,0 1 7,0 0-2,0 0-13,0 0-8,1 0-1,3 3 9,-1 4 2,3 4-1,2-4-1,-1 1 1,3-3-1,1-4 0,3-1-2,0 0 2,6 0 2,-1-3 5,2-14-6,1-1-1,-4-3 0,2 2-10,-8 2-7,-2 2 8,-2 1 0,-4 3 6,-2 0 3,-2 3 7,0 3 10,0 0 1,0 2-17,1 3-1,-1 0 2,3 0-2,0 0-2,3 12 2,4 5 13,-1 2-4,2 1 3,2 2 25,-1-2-16,1-1-4,-2 1-10,-2-5-5,-4 0 6,-4-2-8,-1 0 7,-1 2-3,-16-2-4,-4 1-2,0-1-20,-1-5-55,3-4-114,5-4-204</inkml:trace>
  <inkml:trace contextRef="#ctx0" brushRef="#br0" timeOffset="26519.2346">32496 545 424,'0'0'77,"0"0"32,0 0-26,0 0-23,0 0-32,0 0-28,0-2-9,0 24 9,-2 11 19,-2 3 4,-2 5-8,-1 3-5,0-2 6,1 3-15,0 2 0,2-1-1,-2-1 0,0-1 5,5-9-5,1-7 0,0-6 1,0-6-1,0-5-1,8-4 0,7-7-10,6 0-8,7 0-25,4-18-42,-1-3-79,-3-5-158</inkml:trace>
  <inkml:trace contextRef="#ctx0" brushRef="#br0" timeOffset="26801.217">32305 786 609,'0'0'158,"0"0"-150,0 0 2,0 0 31,0 0-30,0 0 2,77-15-7,-31 7-2,1 1 0,-3 1-4,-5 0-16,-4 0-39,-5 2-31,-8-1-120,-6-1-269</inkml:trace>
  <inkml:trace contextRef="#ctx0" brushRef="#br0" timeOffset="27227.2364">33058 1096 212,'0'0'30,"0"0"10,0 0 4,0 0-44,0 0-74,0 0-178</inkml:trace>
  <inkml:trace contextRef="#ctx0" brushRef="#br0" timeOffset="30688.4398">1387 3795 42,'0'0'199,"0"0"-107,0 0-18,0 0 4,0 0-9,0 0-16,0-5-10,0 5 0,0-1 5,0 1-14,0 0-16,0 0-1,0 0-17,2 0 0,5 9-10,3 14 7,4 14 3,4 8 1,-3 5 3,1 6 2,2-4-5,-3 1-1,3-6 3,1-5-3,-1-5 5,0-3-2,-3-5-3,-3-4 1,0-3-1,-2-4 1,-2-4-2,-2-4 4,-3-3-5,0-4 2,0-3-3,-3 0 3,0 0-2,0 0 2,0 0 5,0-17 13,4-7-6,-1-9-12,3-3-1,3-2 0,3 0-2,0 4 0,-3 5-1,-3 8 1,-2 10 3,-2 9 0,-1 2-2,1 0-3,2 0-11,5 6-6,3 9 21,8 4 1,-1 4 2,1 3-2,0 2 0,1-1 2,1 2-1,1-4-1,2 0 0,-4-6 0,3-6 1,-6-2-1,-2-4 0,-1-3-2,-3-4 2,-3 0-1,3 0 0,-2-12 2,1-12 24,-2-7 0,-1-6-13,-1-5 0,-4-5-9,-2-4 8,-1-3-4,0-2-7,0 1-1,0 8-1,-6 8-3,-4 5-7,-2 9-5,4 4-10,1 4-22,7 6-61,0 3-173</inkml:trace>
  <inkml:trace contextRef="#ctx0" brushRef="#br0" timeOffset="31324.2495">2400 4272 205,'0'0'18,"0"0"-17,0 0 13,0 0 56,0 0-15,82 50-21,-59-50 52,2 0-7,6-9-11,1-8-13,2-4-37,-4-3 3,4-4-13,-4-4-6,-3-1 5,-5 1-7,-10 1 4,-5 0 1,-7 4-5,0 0 8,-10 3-6,-8 3-2,-1 4 5,-2 7-5,3 7-1,0 3 1,0 3 5,3 23-1,3 11-4,4 8 2,6 5-4,2 0 6,9-5 2,15-6-6,10-9 0,9-9 0,5-10-2,6-10-8,4-1-38,2-4-108,-10-14-214</inkml:trace>
  <inkml:trace contextRef="#ctx0" brushRef="#br0" timeOffset="32675.8273">4762 3941 100,'0'0'53,"0"0"41,0 0-7,0 0-14,0 0-20,43-81 5,-22 73-16,-1 5 15,5 3-26,2 0-2,1 8-17,-1 10-5,-5 1 7,-1 4-9,-5-2-4,-5 0 1,0 0 1,-7-1-2,-4-1 0,0-1 0,0-1 6,-2-2-7,-8-3 7,4-4-7,3-5 10,3-3-6,0 0 0,0 0 5,-3-5 3,1-13-10,2-6-1,0-7 2,0-4-3,5-1 1,9-1-1,2 4-1,2 5-1,-2 7 2,3 7-1,-2 10 1,5 4-8,-1 0 4,0 12-1,-3 6 5,-1 1 1,-6 2 0,-3 1-1,-4-1 0,-4-3 0,0-2 0,0-5 0,0-4 0,0-2-1,0-5 5,0 0 3,-6 0-7,0-5-2,0-10-2,-1-3 3,1-3-3,6-2 4,0 4 1,0-1 1,3 2-4,7 3 4,2 4-2,2 4 4,4 4-3,-2 3 6,5 0-6,-2 0 2,1 9-1,1 3-1,-1 3 1,2 3-2,-2 2 0,1-1 3,1 1-3,-2-2-14,2 0-16,-5-2-57,2-2-93,-3-2-163</inkml:trace>
  <inkml:trace contextRef="#ctx0" brushRef="#br0" timeOffset="34312.2447">6006 3764 359,'0'0'122,"0"0"-51,0 0 35,0 0-37,0 0-44,0 0 3,-64-37-7,52 37-17,-7 0 2,-4 14-6,-2 9 1,-1 8 0,1 1-1,4-2 6,8-3-5,3-6 6,5-3-7,5-4-3,0-4 1,0-2-1,0-4-11,9-2 12,6-2-3,4 0 3,5-2-9,3-12 3,1-4 6,-1 0-17,-3-1 4,-7 2-4,-3 1 19,-5 2-1,-1 2-3,-5 5 4,1 2-2,-1 4 3,-3 1-1,0 0 0,0 0-1,0 0 0,3 0-12,2 0 9,2 1 3,4 2 1,2-1 0,5-2 1,1 0 3,-1 0-2,0-10-2,-3-1 0,-3-3-6,1-1-5,-2-6 3,-2-2 4,1 0 2,1-7 0,-5 1-6,-2-5 8,-2-2-2,-2-3 8,0 0 5,-3-2-6,-11-1 9,-2 3 0,1 3 5,2 9 9,2 7 1,8 10-4,1 6-3,2 4-12,0 0-10,0 18-14,11 16 11,7 13 3,0 7 5,-2 5-3,-4 0 5,0-6 6,-6-3-12,0-5 4,-3-4-2,2-5-2,-2-3 4,0-6-5,-3-1 0,0-2 0,0-2 1,0-1-1,0-4 0,0-3 0,2-7-1,0-4 1,-1-3-3,1 0 0,-2 0 3,1-9 2,-1-13-2,3-10-9,-1-6-6,-1-1-19,2 1 15,0 6 8,0 1 7,2 4 4,2 3 0,1 1 4,-1 4 1,4 2 0,0 2-4,3 1 0,2 0 6,-1 0-1,2 5-6,-4 5-1,-3 4-2,-5 0-2,-4 0-15,-1 15 9,0 6-3,-14 2 11,-6 1-2,-2-2-15,3-5-9,2-7-30,4-4 21,5-6 12,1 0 0,2 0 16,2 0 10,-1-3 9,4 0 32,0 2-9,0-1-9,0 0-8,10 2-10,2 0 14,6 0 6,2 4-6,0 3 3,4 3-8,1 1-5,2-2-5,-1 0 7,2-1 4,-1-4-12,-3 1 1,1 2 0,3-1-4,4-1 4,4 0-5,1-5 2,-1 0 2,-3 0-3,0-10-1,-5-11-6,-6-4-11,-4-5-14,-9 0-1,-6-1-19,-3 3-1,0 2 53,-3 8 2,-6 6 39,-1 6 7,4 6 7,-2 0-24,2 2-12,6 18-19,-4 6 0,4 5 0,0-3 13,4-4-13,14-3 0,3-6 0,6-4-6,1-7-16,3-4-36,1 0-64,-4 0-85</inkml:trace>
  <inkml:trace contextRef="#ctx0" brushRef="#br0" timeOffset="35255.4353">8620 3527 283,'0'0'74,"0"0"10,0 0 1,0 0-16,-96-34-4,77 34-9,1 0-34,0 11-6,1 10-15,0 8 0,1 6 3,4 1-3,4 0-1,2 0 10,2-3-8,4-1 1,0-5-1,0-6-2,12-4-2,6-8-5,4-4 7,3-5 2,2 0-2,0-10-19,0-10-12,-6-5-4,-2-2-21,-5-2 2,-6 2 16,-6 5 38,-2 4 8,0 4 26,0 6 46,0 7 21,0 1-38,0 0-50,0 0-13,9 9-18,8 8 17,5-1 1,2-2 0,4-2 0,6-6-5,4-5-4,6-1-23,1-1-43,-4-10-169</inkml:trace>
  <inkml:trace contextRef="#ctx0" brushRef="#br0" timeOffset="35982.4299">10133 2985 493,'0'0'69,"0"0"27,0 0-28,0 0-46,0 0-21,0 0-1,4 93 8,1-41 8,-2 1-4,-3 0 0,0 3-8,4 3 1,-4 0-3,3-2 0,0-4-2,0-10 0,3-5 0,2-5 0,-1-6 0,0-3-1,4-4 1,0-7 0,6-8-1,10-5 1,6-2 9,16-22 3,5-7-4,3-4-8,-2 2-8,-12 6-41,-14 6-110,-16 7-245</inkml:trace>
  <inkml:trace contextRef="#ctx0" brushRef="#br0" timeOffset="36893.2296">8629 3580 6,'0'0'73,"0"0"-3,0 0-5,0 0-4,0 0 1,0 0-12,-27-2-8,27 2-3,0-1-7,0 1 9,0 0 3,0 0-20,0 0-2,0 0-9,0 0-13,0 9-6,0 10 4,0 4 2,7 3 1,-2-3 0,-2 3-1,-3 1-27,0 0-97,0-4-151</inkml:trace>
  <inkml:trace contextRef="#ctx0" brushRef="#br0" timeOffset="37681.2446">10655 3024 231,'0'0'106,"0"0"-97,0 0 7,0 0 49,103 0-14,-66-7 10,0-2-10,-1 0-23,-1 0-18,-7 0-10,-6 3 0,-7 1-10,-1 2-63,-5 1-37,-6 1-95</inkml:trace>
  <inkml:trace contextRef="#ctx0" brushRef="#br0" timeOffset="37927.2525">10898 2988 123,'0'0'85,"0"0"15,0 0-11,0 0-14,-30 90 7,29-56-9,1 2-33,0 0 14,0 0-18,0-3-12,6 2-9,3-2-7,3-2-7,-3-3-1,-2-6 0,2-5 4,-2-4-4,-2-1-38,1-1-52,-6-1-112,0 3-151</inkml:trace>
  <inkml:trace contextRef="#ctx0" brushRef="#br0" timeOffset="38145.257">10768 3568 48,'0'0'472,"0"0"-472,0 0 0,0 0 31,0 0 17,100 2-8,-56-7-16,3-4-1,1-2-7,0 1-6,-5-4-6,-1 4-4,-8 0-7,-4 3-43,-2-1-67,-8 1-85,-1 0-125</inkml:trace>
  <inkml:trace contextRef="#ctx0" brushRef="#br0" timeOffset="38727.5756">11577 2930 326,'0'0'201,"0"0"-182,0 0 62,0 0-27,-88-50-19,66 50-4,1 0-6,1 1-19,0 13-5,3 7 3,1 4-4,4 4 1,6 4-1,6 0-3,0 2 3,0 0 0,13-2 0,8-2 2,6-2-4,1-2 1,3-4 0,1-4 1,-4-2 2,-4 0-2,-6-3 0,-3 0 2,-5-2-1,-5-2-1,-4-2 1,-1-1 1,0 4 27,-6 1 2,-11-1-6,-6-1-18,-1-1-7,-3-3-1,-1-5-46,-3-1-36,1 0-232</inkml:trace>
  <inkml:trace contextRef="#ctx0" brushRef="#br0" timeOffset="39427.4309">11950 2973 137,'0'0'29,"0"0"90,105-9-4,-53-6-66,4-1 1,1-2 12,-2 0-33,-10 1-19,-6 5-10,-6 3-1,-9 3-51,-7 4-28,-9 2-124</inkml:trace>
  <inkml:trace contextRef="#ctx0" brushRef="#br0" timeOffset="39697.6547">12135 2962 184,'0'0'165,"0"0"-161,0 0 24,0 0 47,2 112-11,7-69-28,2 6 52,1-3-28,2-2-39,-2-1-7,-3-4 0,-1-7-12,-2 0 3,-1-7-5,0-2-7,-2-5-67,-2-6-217</inkml:trace>
  <inkml:trace contextRef="#ctx0" brushRef="#br0" timeOffset="41076.1399">11795 2993 74,'0'0'61,"0"0"-17,0 0-22,0 0-10,0 0 13,0 0 8,-44 0 4,44 0-2,0 0-18,0 0-9,0 0-7,0 0-2,0 1-5,0-1-5,6 2 11,7-1 28,3-1-10,2 0 6,4 0-9,5 0 2,1-3-12,2-8 2,3 3-7,1-2 4,2 3-8,0 0-7,-3 2-93,0-1-74</inkml:trace>
  <inkml:trace contextRef="#ctx0" brushRef="#br0" timeOffset="42483.1999">13521 3187 264,'0'0'43,"0"0"35,0 0-15,0 0-2,0 0-24,0 0 44,-79-65-73,58 65 19,-4 0-18,-1 0 7,3 3-16,1 11 24,2 4-19,-1 3-3,7 2 10,4 1 3,1-2-7,5 2 4,4-1-10,0-4 0,0 1-4,0-5 2,6-3 0,8-3 0,-2-4 1,6-5 2,-1 0-3,4 0 1,2-8 0,3-9-1,-4-2-12,-1-2-10,0-2-3,-6 1-16,0-1-3,-3-1 10,-3 3 5,-1 6-3,-5 6 32,-1 6 0,-2 3 33,0 0 44,0 0-77,0 14-1,3 5 1,0 2 8,3 0 13,0-3-4,4-1 1,1-2-9,1-5 2,4-2-7,3-4 6,1-4-9,4 0 1,1 0 2,2-9-4,-3-4-21,1-5 2,-2-2-17,-4-1-8,-4-3 1,-3-1 4,-2-1-6,-4 5 27,-1 3 18,-2 9 5,-3 4 72,0 5 60,0 0-63,1 0-56,7 0-18,1 8-3,6 7 3,1 4 7,6-2-5,-2 0 6,-1-3-5,-2 1-1,-4-1 1,-5 1-2,-8 0-1,0 1 0,-8 6 0,-14 2 8,-7 4-8,-5 3-28,-2-3-40,-3-1-120,-1-5-267</inkml:trace>
  <inkml:trace contextRef="#ctx0" brushRef="#br0" timeOffset="44131.2471">13885 4576 48,'0'0'30,"0"0"40,0 0-1,-94 65-28,72-41 19,1 5-12,3 7 10,2 3-33,2 3 11,2 3-9,5 2-14,2 1 2,5-1-10,0-2-2,0-3 0,0-5 14,6-2 8,6-3-7,2-4 5,2-5-8,2-5-2,4-3-13,3-8 2,4-2-2,5-5 0,5-1 7,3-16 2,1-7-7,0-2 3,-5-2-3,-3-1-1,-3-2 3,-7-2-2,-5-1 3,-6-2-2,-6-2 8,-5-2 10,-3-1-12,0-1-4,-5 3 9,-12 2-7,-7 2-1,1 1-6,-2 6 3,1 3-6,0 7 3,2 6-10,-2 9-23,-1 3-56,1 3-117,-3 15-184</inkml:trace>
  <inkml:trace contextRef="#ctx0" brushRef="#br0" timeOffset="45009.8944">14970 4465 128,'0'0'40,"0"0"50,0 0-12,-90 35-10,67-4-11,1 8 1,0 8-1,3 3-10,1 2 4,1 4-16,1 1-10,1 3 1,3-1-13,3-2 6,6-7-10,3-8-5,4-6-4,16-8 0,5-3-2,5-9 0,3-6-1,4-9 1,5-1 4,3-7 3,4-15 5,0-5-10,4-3 0,-4-3-1,-6-2-14,-6-2 12,-5-5-2,-5-2 5,-8 0 4,-9-1-4,-7 0 4,-3 3 0,0-1-2,-13 3-1,-8 1 4,-1 1 2,-1 2-4,-2 5-3,0 6 0,2 8-7,4 7-32,1 10-47,0 0-158</inkml:trace>
  <inkml:trace contextRef="#ctx0" brushRef="#br0" timeOffset="45765.2455">15775 4382 122,'0'0'16,"0"0"-9,0 0 43,0 0 21,-101 54 5,79-19 28,-1 7-4,5 6-31,0 7-6,5 0-22,5 1-21,7-5 1,1-3-5,7-4-11,19-8 1,6-4-4,7-8 1,6-6-2,4-7-1,2-4 1,3-7 1,1 0 5,0-11-5,-3-10-2,-4-7 0,-3-4-1,-11-3-8,-7-1 9,-10 0 1,-7-2 7,-10 1 2,0-2-8,-7-4 4,-15 0 0,-6-1-6,-6 4 0,-5 5-2,-3 6-15,-5 9-15,-4 12-22,-6 8-76,-2 0-162</inkml:trace>
  <inkml:trace contextRef="#ctx0" brushRef="#br0" timeOffset="47172.3989">13858 4652 64,'0'0'33,"0"0"0,0 0-16,0 0-13,0 0 13,0 0 19,9-11-7,-9 9-2,0 1 8,2 0 6,-2-2-15,1 1-9,-1 1-9,0-1-5,0 2 1,2 0-4,-2-2 6,1-1-5,-1 0 1,0 0 4,3 1-2,-3 0-3,0 2 1,1 0-2,1-1 3,-2-3-3,3 1-2,0-1 2,0 1 0,0 0 0,0 0-1,0 1 2,2 2 1,0 0 0,3 0 1,-2 0 3,0 0 1,0 0-3,0 0-3,-2 0-1,1 0 4,-2 0-3,1 0 1,-1 0 5,-1 0 5,-1 0 5,-1 0 1,0 0 10,0 0 17,0 0-18,0 0-10,0 0-17,-10 0-17,1 0-5,-5 0 20,4 0-12,-1 4 11,1-4-8,3 0-14,-3 1 12,2 0 12,-1 1-5,-2 2-45,4 2-7,-2 3-43,3 2-52</inkml:trace>
  <inkml:trace contextRef="#ctx0" brushRef="#br0" timeOffset="72923.2412">14055 5744 76,'0'0'53,"0"0"22,0 0-42,0 0 0,0 0 28,0 0-34,0 0 47,0 0-44,0 0 7,-85 23 6,70-16-11,3 2-9,-3 3-6,0 1-15,-1 1-1,2 1 7,0 4-8,0-1 6,1 3 0,-1 0-5,-2 5 0,3 1 13,-3 6-7,0 3 0,1 1-3,2 7 9,2 1-5,1 0-4,3 1 4,2-4-4,4-5-4,1-2 0,0-7-4,1-2 3,14-5-2,1-4-2,7-4 4,2-3 1,2-5 2,6-5-1,1 0 2,2-1 4,3-16-7,-2-2 2,3-5 16,-4-2-16,-2 0-1,-4 4 2,-3 1 2,-10 1 5,-4 1 3,-6-4-1,-4-3 19,0-5-19,-3-4-7,0-1 2,0-2-7,-1 2 3,-10 0-3,-3 2 2,-6 4-1,1 3-1,-4 4-3,4 5 3,-2 1-5,2 2-8,2 3-21,2 5-27,0 4-46,-4 3-116,-1 0-112</inkml:trace>
  <inkml:trace contextRef="#ctx0" brushRef="#br0" timeOffset="73945.404">15029 5661 59,'0'0'216,"0"0"-178,0 0 44,0 0 6,0 0-29,0 0-12,-42-18-8,29 18-16,0 8-11,-5 10-2,-2 5-3,-2 9-6,0 6 7,0 6-2,2 3-6,2-3 0,6 4 1,0-5 2,6 4-5,5-3 4,1-2 1,0-3-3,7-6 7,10-5 2,2-2-9,2-7 3,3-1 6,1-2-8,3-7 5,1 0-5,-1-5 1,-2-4-2,0 0 2,3 0 1,-1-13 0,2-7-2,3-7 5,-2-4-5,-3-7 1,-2-6 2,-7-1-3,-5 2 1,-8-1 4,-6 3-6,0 3 7,-6 2 9,-15 0 4,-3 0 6,-5 1-14,1 4-9,-2 4-3,2 4-5,3 7-7,-1 7-29,4 4-29,4 5-47,0 0-119,1 14-60</inkml:trace>
  <inkml:trace contextRef="#ctx0" brushRef="#br0" timeOffset="74634.2455">15925 5530 360,'0'0'59,"0"0"-35,0 0 45,0 0-9,0 0-37,0 0-23,17 18 4,-8 14 48,0 9-7,0 7-10,-1 5-5,-1 4-13,1-3-7,2 0 6,-1-4-14,-1-3 5,-1-4-7,-1-2-4,-2-5-19,-1-3-38,-1-6-56,-2-6-165</inkml:trace>
  <inkml:trace contextRef="#ctx0" brushRef="#br0" timeOffset="77191.2452">15547 4058 73,'0'0'27,"0"0"15,0 0 19,0 0-13,0 0 0,0 0-11,-18 0-7,17 0-8,-1 0-8,-1 2-6,0 5-2,-3 5 14,-1 2-4,-1 1 6,2 2-5,2 2 4,1 4-15,0 4 0,0 5-5,3 0 3,-2 5 3,1 0-7,-3 4 2,2 4 0,1 3 3,1 4 10,0 0-6,0-2-3,0-3 11,0-2-8,0-3-1,3-2 0,1-2-3,-3 0 8,1-2-6,-2-1-4,0-4 12,1-1-6,4-1 3,-2-2-7,3 0 2,0 0 9,0 0-13,0 0-1,-2-1 2,-1 1-4,-1-3 1,-2 2 9,0-2-9,0-2 1,0 4-2,0-2 1,0-1 3,0 1-1,0-4-3,0 5 0,0-4 0,0 3 4,0-1-4,0 2 0,1 1-2,7 7 4,-1 4-4,0 7 4,1 3 27,0-1-10,-2-2-18,-1-2 0,1-1 8,0-2-9,0-3 0,2-3 2,-1 0 1,1 0 3,1-2 4,-2-1-7,3-2 7,3-1-10,0 0 3,2-1 0,1-2-3,-2-3 4,2-3-4,-1-4 4,1-4-8,-2 0 4,4-2 0,-3 0 0,4 1 3,2-3-2,3-1-1,3-1 0,0-2 4,-2 0-4,2 0 0,-3-1 2,1-1-2,-1 0 0,-2 0 3,2 0-3,-3 0 3,3 0-3,0-8 2,-1-5 3,2 0-5,1-5-4,3-3-6,2-5 1,0-1 6,1-2-11,-1 0-3,-3 0 13,-2 2-4,-4-2-7,-1 1 13,-2-1-1,-1 0 2,-3-1 1,1-3 0,-2-4-1,-2-8 3,1-5 0,1-9-2,-2-1 1,0 1 0,-5 7-1,2 6-1,-6 4 1,-2 3 7,-1 0-2,0 0 0,0 1-1,0 2 9,-1 0-11,-9 1 0,1 1 1,0-3-3,-1 1 0,0-2-1,3-2 5,-1-1-7,0-1 3,2 0 0,-3-3-3,-1 0-1,-3 3 3,1 1 0,1 7 1,0 3-3,0 6 3,3-1 0,0 5 1,1 1 3,0 2-4,0 4 3,0-3-3,-2 0 9,0 2-9,-5-3 1,1 1-1,-2 0-1,2-3 1,-4 5 3,2-2-2,-3 2 0,3 2-1,-2-1 0,1-1 1,0 1-1,3 3 0,-2-2 0,3 6 0,3-1 1,-1 3-1,4 0 0,-2 0 1,0 2-1,-2 0 0,0-1-5,-1 1 5,-2-2-2,-1-1 4,-2 0-2,2 0 1,0 0 0,5 2 1,0-1-2,-2-1 0,2 1 0,-1 1 0,-2-2 0,2 1 0,-3-1 0,-1 1-1,0 0-1,1 0 2,-1 1 2,-2 1-2,-1 0 0,-3 0-1,-3 3-7,2 0 6,-1 0-4,1 0 6,2 0 6,-1 0-5,4 0-1,1 0 3,0 0-3,6 0 0,-1-1 0,-3 1-8,-1 0-4,-5 0-63,-4 1-101,-7 14-132</inkml:trace>
  <inkml:trace contextRef="#ctx0" brushRef="#br0" timeOffset="80042.8173">11474 5189 17,'0'0'63,"0"0"-48,0 0 76,0 0-15,0 0-13,0 0-22,0 0 1,97-6-11,-74 3 9,5-2-10,13-1-13,9-4 6,7-2-5,4-3 2,4 0-1,1 1-7,4 0 1,0 3-3,0-2-3,3 1-7,-4-2 0,4-3 3,0-3-1,-1 1 0,-2-4-2,-4 2 1,-8 0-1,-6 3-5,-9 2-4,-3 3 4,-7 4-11,-4 1-13,-7 3-2,-4 2 8,-4 0-34,-6 0 4,-3 1 4,-2 0 22,-3 1 20,0-1-4,-5 1-72,-9 0-61</inkml:trace>
  <inkml:trace contextRef="#ctx0" brushRef="#br0" timeOffset="80805.2415">12830 4772 80,'0'0'102,"0"0"-46,0 0 37,0 0 0,0 0-25,0 0-28,-7-3-23,7 3-17,0 0-5,0 0 2,0 0 3,0 0 3,0 0 14,0 0-3,0 0-6,0 0 5,0 0 0,6 4-1,0 4 2,1 0 0,-1-3 3,0 1-10,1 1-3,-2-2 5,-2 0-6,5 3 8,-2-2 10,1 1-6,-1-1 5,-2-1-13,-1-2-6,0-2 4,-3-1-2,0 0 1,0 0 16,0 0 20,0 0-6,0 0-33,-9-3 2,-4-6-6,1 1-9,-3 0-13,2-2-3,-2 2 10,-2-3-2,4 2 7,0 0 13,2 2-3,6 2 4,1 2-1,1 3 4,3-2-3,0 2 6,0 0-7,0 0-1,0 0 1,0 2-6,6 8 6,3 3 0,10-3 3,-2 1 4,5-4 2,-2 1-3,2-2 6,-1 2-4,-6 2 0,3-2-1,-5 3-4,0 0 3,-3 1-4,-4-2-2,-2 1 7,-4 3-7,0 2 0,-4 7 8,-19 8-4,-11 5-4,-5 5-1,0 1-16,-1-1-36,0-3-78,1-7-198</inkml:trace>
  <inkml:trace contextRef="#ctx0" brushRef="#br0" timeOffset="81662.2444">11137 5225 132,'0'0'41,"0"0"-8,0 0 4,0 0-5,0 0 11,0 0 7,-94-23 6,68 23-12,1 11-37,1-1 20,1 3 0,3-1-16,2 2-4,6 4-5,2 2 3,10 4-5,0 5 16,0 1 9,15 0-20,8-1-1,6-4-2,2-2-1,0-1 7,-2 3-7,-5-3 1,3 2 1,-5-1-3,-3-2 4,-4-2-4,-4-1 4,-1-1-3,-7-3 1,-3 1 0,0 1 13,-19 5 32,-14 5-27,-7-2-17,-6-2-3,2-4 0,2-2-19,1-4-49,2-2-48,6-2-106</inkml:trace>
  <inkml:trace contextRef="#ctx0" brushRef="#br0" timeOffset="84443.0863">13974 7153 238,'0'0'68,"0"0"14,0 0-1,0 0-30,0 0-11,0 0 8,0 0-17,0 0-1,-13-23-11,7 20-5,-3 2 3,-2 0-11,-3 1-6,0 0 1,-2 0 0,-2 0 1,2 0-2,-2 4 0,0 5-4,-1 3 4,-4 3 0,1 3-3,-2 5 6,-1 7 1,1 4-4,3 6 0,-2 6 2,6 2-2,1 4 0,5-1 1,5 0-1,6-3 6,0-4-5,0-2 0,11-5 4,8-5-4,4-5-1,7-9 0,5-5 0,2-8 1,7-5-1,-2 0 2,6-15 1,-2-12-2,2-9-1,1-6 2,-3-8-2,-2-1 0,-8-1-1,-11 2 1,-10 5 2,-15 7-2,-5 3 5,-23 4 2,-12 1-4,1 1-1,-1 2-2,0 0 0,5 0-4,4 3-13,4 3-40,6 7-111,3 7-158</inkml:trace>
  <inkml:trace contextRef="#ctx0" brushRef="#br0" timeOffset="85252.2421">15104 7016 238,'0'0'124,"0"0"-40,0 0 14,0 0-7,0 0-38,0 0-33,0 6-20,0 26 1,0 11-1,0 10 20,4 0-4,4 1-3,-1-1 5,1-4-11,-3-4 3,0-6-3,0-5-4,-2-4-3,1-6 1,2 0-2,-1-5 1,3-2-9,-2-5-30,2-3-51,1-6-160,1-3-149</inkml:trace>
  <inkml:trace contextRef="#ctx0" brushRef="#br0" timeOffset="85852.2394">16311 6780 217,'0'0'43,"0"0"-32,0 0 86,0 0 1,12 119-17,-9-64-6,1 4 5,0-6-33,1-7-25,1-3-14,2-6-7,-1-1 3,1-1-4,-3-2 0,0 2 1,-2-2-1,-3 0-7,0-1-37,0-7-84,0-7-179</inkml:trace>
  <inkml:trace contextRef="#ctx0" brushRef="#br0" timeOffset="88606.2436">14776 5391 5,'0'0'20,"0"0"23,0 0-5,0 0 12,0 0 11,0 0-26,-3 31 20,-6-21-15,1 3-12,-1-1 0,-1 1-15,-2 2-5,1 2 13,0 6-12,2-1 6,0 5-11,1 2-2,-2 3 5,1 5-7,-3 5 1,-1 5 2,-1 1-1,-1-1 11,3-1 12,1 1-6,1 1 8,4 2-12,5 1 1,1 0-11,0 2-4,0-2 6,0-3-3,7-1-1,-1-3 6,2-2-2,-2-2 0,1-1-4,-1 0-3,2-2 6,-1-3-5,-1 0-1,-1-6 0,1 1 2,-2-4-1,2 1 2,-2 3-3,1 0 5,1 7 10,-2 4-8,1 2 10,1 0-7,-2 0 1,1-4-5,-2 1-1,1-3 6,-1-2-6,2 1-4,2 0 2,-3 0-3,1 1 0,3-2 5,-4 1-4,2-2 7,1 0-2,-1-3-1,0 2-2,-1-4-2,-2 1 3,4-1-4,-2 1 3,1-3-1,0-2-2,1-3 0,5-2-3,-1-1 3,1 2 0,1 1 0,-1 0 0,3-1 3,-3 0-3,2 1 0,0-3 1,1 3-1,0-5-3,1 2 3,-2-3 0,1 0 2,0 1-2,-2-3 0,3 0 0,-2 1 0,2-3-1,-1-2 0,3-2 1,0-2 3,-2-5-3,4 0 0,-2 0 4,4 0-4,2-7 3,0-6 2,0 0-4,0-3 6,-1 0-7,-2-1 0,0-1 2,2-3-2,0-3 0,4-4-1,3-4 1,0 0-1,0 1-6,-3-2 1,-3 1 6,-2 1-6,-4-3 5,0 3-5,-5-1 0,-1-1 6,-4-2-12,-4-3 12,-1-1-5,-3 0-8,0-1 7,0 1 1,0-1-7,-4 3 11,-2 2 0,-2 1 1,-1 2 4,2 0-4,-4 1 2,1-1-2,-2-1 2,1 2 2,2 0-4,-1 3 0,1-1 2,1 2-2,1-2 0,0 3 0,1-2-13,1 1 11,2-1-8,3-1 3,0 1 6,0-1-2,0 4 1,-1 2 0,-4 2-5,0-1 7,-6 0-4,-1-5-2,-4-2 0,-1 1-24,5-1 30,5 1 0,2-4 0,2 2-2,0-3 2,2-2 0,-3 5-1,0 3-33,1 6 23,0 5 9,-1 5 4,2-1 1,-1 1-3,3-1-3,0 0 2,0 0 1,0 1-1,0-1 1,-1 3 0,-1 0 3,1-1-1,-1-2-2,1 0 2,-1-3-1,-2-1 0,3 1-2,-1-1 3,1 1-2,1 0 0,0 0 0,0 0 0,-2 1 0,1 1 0,-4 1 5,2 0-1,-2-3 4,1-2 0,1-1-8,-1 0 5,1-2-2,1 4 1,2-2-4,-1 1-4,-4 5 4,2 3 5,-3 1 9,-2 1 7,1-1-5,0 1-7,-1 0-1,2-1 1,-1 1 1,3-3-10,-2 3 1,-1-4 2,0 2-1,-2-1 0,2 2 1,-1 2-2,1 2 11,-2 2-7,3 0-3,0 1 2,0 1-4,-3-1-2,2 1-2,-3 0 4,1 0 4,-2 0-4,-1 0 3,-3 0-6,3 0 2,-4 0-2,-1 0 2,-1 2 1,2 0 3,-1 1-3,2-1 0,-2-1 1,0 4-1,1 0-3,-1 2 1,-1 2-3,5-2 3,-2 1-6,1 1-22,1 2-25,0-1-40,1 2-15,1 2 12,1 1-158</inkml:trace>
  <inkml:trace contextRef="#ctx0" brushRef="#br0" timeOffset="90578.2394">13783 8363 250,'0'0'83,"0"0"3,0 0 1,0 0-11,0 0-30,0 0-19,0-5-16,0 9-8,2 18 0,1 14 10,0 9 3,0 5-3,2 5-6,-1-3 9,2-2-16,0-5 1,-2-4 6,1-2-7,-2-5 0,0 1 1,-3-3 1,0-3-4,0 1 2,0-4-8,0-2-27,0-7-79,0-8-75,0-9-160</inkml:trace>
  <inkml:trace contextRef="#ctx0" brushRef="#br0" timeOffset="91267.2412">15298 8118 350,'0'0'50,"0"0"-21,0 0 2,0 0 5,0 0 23,0 113-3,0-70 2,1 4-11,-1-2-19,0-1-8,2 0-7,1-2-3,0 0 1,1-6-7,1 0-4,0-3 1,-1-3-1,-3-2-1,1-7 0,-1-8-28,4-7-49,-1-6-164,5 0-204</inkml:trace>
  <inkml:trace contextRef="#ctx0" brushRef="#br0" timeOffset="91852.0656">16463 8017 296,'0'0'98,"0"0"-91,0 0-6,0 0 56,0 91 30,0-47-22,3 7-11,0-2-24,-2 1 15,-1-4-12,2-4-21,0-2-5,1-5-5,0 2-2,-3-3 0,0 0 0,0-6 1,0-4-1,0-4-10,0-5-43,0-6-54,-2-7-187</inkml:trace>
  <inkml:trace contextRef="#ctx0" brushRef="#br0" timeOffset="94997.2589">13609 6918 48,'0'0'20,"0"0"16,0 0 17,0 0-6,0 0-6,0 0-13,-33 46-8,29-38-11,1 5-7,-3-2 8,0 5-5,1 3-3,-1 2 13,0 5-6,-2 3 11,0-1 3,-1 2-1,3 4 3,-4 2-12,1 1 5,0 2 28,-3 0-30,6 2-9,0 1-2,-2-1-1,4-1 13,-3-1-12,4 0-2,-2-1-2,2 0 4,0-3 3,-2-2-5,-1-2 7,2-2-3,1-2-1,0 0-4,2 0 2,-1 0-4,1 2 3,1 1 0,-2 2-3,1-1 4,-1 4-2,1 1-1,-4 1 1,1 1-2,-5-2 0,6-2 4,-3-5-3,3 2 1,0-3-2,0 0 1,1-2-3,1 3 3,-3 2-1,-1 3 4,1 2-3,-4 0 6,2 2 1,-3-1-5,5-1 9,1 0-12,0-1 0,1-3 3,2-4-3,0-4 0,0-1-1,0-2 1,0-1 0,5-1 0,-1 2 0,3 2 1,1-1 1,0 2 1,-1 1 2,3 0-5,-2 4 4,2-1-4,2 1 10,-1-1-2,1-1-6,2 1 5,0-3-7,1 2 0,0 1 7,-2-3-1,-1 2-2,-3-1 1,1-4 2,0 1 3,-1-5-5,1-3-4,-1 0 3,1-3-4,2-3 0,0-2 0,2-2 0,2-2 6,-1 0-6,1-1 0,1-1 2,-2-1-2,4 0 2,-1 0 1,4 0-3,-1 0 6,0-3-6,3-4 0,0-4 2,4-4-1,3-3 0,5-5 5,2-2-4,-2-3 2,1 0-4,-5 1 0,0 1 2,-1 3-2,2-1 1,-2-3-1,1 4 1,-3-4-1,-2-1 0,-4 0 0,1-2 2,-5-5-2,-1 2 2,0-1-6,-5 0 4,1-1-2,-5 0 1,-2 0 1,0-1-1,-2 3-4,-4-2 5,-1 1-4,0-2 2,0-1 2,0 0 0,0-2-2,0 1 0,0-1-3,3 1-4,1 0-4,-3 1 7,1 1 4,-2 1-3,0 0 5,0 4-1,0-2 1,0 1 0,-7 3 0,0 1-2,-3-1 4,1 1-4,1-2 5,1-1-4,1 0 1,1-1 0,2 4 1,0 0 0,0 4 1,0 3-2,-1 0 0,-3 3 5,2-1-5,-2 1 1,0-2 5,3-2-6,1-2 0,-1-4-2,2 0 2,1-1-1,-4 1 1,1 2 0,-2 2 3,0 1-3,-3-1 0,4 3-2,-1 0 2,0 0-1,2 3 1,-2-2 0,0 4 0,0 1 1,0 1-1,0 1 3,-1-1-1,2-1-4,1 1 2,-1 1 0,1 2-1,-2 1 3,-3 1-3,1-2 1,-1-1 0,-2 1-1,0-2 2,-3 1-1,0-2 0,0 1 1,-1 0-2,3 0 1,-1 3 0,3-1 0,-1 4 0,-1 1 0,2 0 1,-1 3-1,-2-1-2,2 2 2,-1-1-2,-4 3 1,2 0 1,-2 0-4,1 0 3,2 0 2,2 0 0,4 0-1,0 0 1,2 0 5,-1 0-6,0 0-3,-3 3 2,0-1 0,0 3 0,-7 0-6,5 1 7,-2 1 2,-2-1 1,1 4-4,1-5 1,3 1-12,1 1 4,-3-3-7,0 2-8,-3 2-20,0-1 22,-3 5-40,0 0-35,-3 3-43,1-1-70</inkml:trace>
  <inkml:trace contextRef="#ctx0" brushRef="#br0" timeOffset="324208.2077">16944 8496 128,'0'0'67,"0"0"-13,0 0 18,0 0-9,0 0-2,0 0-27,0 0-1,32-9 7,-21 4-12,-1 1-5,2-2-2,3-1-11,0 3 0,7-2-10,5 0 0,6-2 2,6-2 0,5 1 0,1-3-2,1 3 1,-1 2 1,1-1-2,-2 2 0,-2 3 2,-8 0-1,-4 3-2,-8 0-1,-6 0 2,-5 0 0,-5 0 0,0 0-2,0 3 0,0 4 3,0 3-2,0 1 1,0 7 0,4 5 4,-1 7-1,0 9-3,0 13 2,-1 8 0,-2 6 9,-2 2-1,-1-4-4,-1-2 6,1-5-11,-3-4 2,0-8-3,0-6 5,0-8-5,0-6 0,0-3 0,0-2 4,0-2-1,0 5-3,0 0 0,0-1-1,0-2-1,4-7-2,-3-5-26,4-4-32,1-4-76,-3 0-89</inkml:trace>
  <inkml:trace contextRef="#ctx0" brushRef="#br0" timeOffset="325027.2048">17467 9188 237,'0'0'100,"0"0"-100,0 0-1,0 0 1,0 0 35,33 79 9,-21-48 0,0 2-3,2-1-10,3-2 3,1-4-19,-1-4 34,0-2-35,-2-4-6,2-2-2,-2-4-5,1-4 3,-1-4-4,3-2 1,0 0 16,6-15-4,1-8 3,2-5-2,1-9-11,0-6 3,2-7-5,-3 1 0,-6 0 4,-5 7-5,-6 7-1,-6 11-6,-2 9-23,-2 9-28,0 6-103,-8 0-240</inkml:trace>
  <inkml:trace contextRef="#ctx0" brushRef="#br0" timeOffset="325737.2082">17455 9742 328,'0'0'124,"0"0"-44,0 0 16,0 0-34,0 0-35,0 0-23,0-2-4,0 28-5,0 12 5,0 8 6,0 9 6,0-2 12,0 0-6,0-1 1,0-1-6,0 2-7,-4-5 5,-2-5-11,5-2 1,1-5-3,0-6 2,0-3 0,11-9 0,4-1 0,6-5 0,3-6 0,1-6 0,2-3 2,3-21-2,6-5-1,-2-4-18,0 0-12,-4 1-64,-13 4-159</inkml:trace>
  <inkml:trace contextRef="#ctx0" brushRef="#br0" timeOffset="326049.4223">17157 10132 453,'0'0'73,"0"0"-73,0 0 34,115-57 26,-57 34-41,9-1 6,6-2-14,2 3-4,-8 3-3,-7 5-4,-11 4 0,-11 5-2,-8 6-13,-12 0-91,-7 0-118,-11 8-106</inkml:trace>
  <inkml:trace contextRef="#ctx0" brushRef="#br0" timeOffset="333944.4926">4680 12235 212,'0'0'84,"0"0"-10,0 0-1,0 0-20,0 0-21,0 0-5,0 0 3,0 0-15,4-2-15,1 20-5,5 12 5,-1 12 28,2 7 6,-4 0-16,0-2-13,1-2 1,-2-3-2,2-3-2,0-1-1,-3-3-1,-1-2 1,-4-3-1,0-1-48,0-4-110,-10-8-157</inkml:trace>
  <inkml:trace contextRef="#ctx0" brushRef="#br0" timeOffset="334485.2028">4668 12235 220,'0'0'118,"0"0"-48,0 0-23,0 0 34,0 0-29,0 0-15,0-43-37,13 45-10,13 18 8,5 11 2,5 7 7,1 4 4,-1 3 1,1 0-4,-1-3-3,-3-1-2,1-5 1,-4-6-3,0-6-1,-5-3 0,-5-7 2,-4-4-1,-1 0-1,-5-6 0,-2-3 2,-5-1-2,-2 0 1,1 0 1,1 0 19,0-11 28,4-9-24,1-4-14,-4-5-4,-1-2-5,-3-4-1,0-3 2,0-1-3,-1-2 3,-10 5-3,-4 7 0,2 4 2,-5 6-2,6 4 0,0 5-11,2 5-24,4 2-11,1 3-58,2 0-107,-1 0-43</inkml:trace>
  <inkml:trace contextRef="#ctx0" brushRef="#br0" timeOffset="335845.4329">5465 12485 118,'0'0'85,"0"0"-26,0 0 29,0 0 7,0 0-16,0 0-36,-51-62 3,39 60-13,3 2-15,-2 0-1,-2 0-17,-2 7-14,-1 9 14,1 7 5,-1 2-3,5 5-3,5 1 1,1 3 0,5-2-1,0-4 2,0-3-2,5-2 0,7-8-6,3-3 5,-2-6-2,2-3 4,2-3 0,0 0 0,0-3 7,2-12-6,-2-4-2,-2-4-15,-6-1-26,-5-1 10,-4 0 13,0 3 16,0 2 2,0 2 2,0 3-1,-1 3 3,1 0 3,0 3 5,0 0-4,0 1-7,0 3 1,8-2-1,6 4-4,7 2 1,-5 1-1,4 0 4,-4 1-1,-1 12 1,2 3 1,-3 4 5,-2-1 1,0 1 4,-1-1-8,-2-2 7,2-1-9,-3-2 6,1-2 3,0-5-10,1-2 2,-4-2-2,2-3 7,-2 0-4,6 0 1,1-12 1,2-6 6,-3 0-11,-3-2-2,-2 2-7,-2 0 7,-2 3 2,-2 2 0,-1 3 0,0 6 5,0 3-4,0 1 9,0 0-10,0 1-10,3 14 3,5 3 5,2 3 2,5-1 4,4-3-3,3-3 4,1-3 10,3-2-9,-1-4 2,-1-4-4,-3-1-3,0 0 7,-2-8-6,-4-8 2,1-7 3,-7-1-5,-4 0 5,-5 0-3,0 3-1,0 5 4,0 2-3,0 7 34,0 2 0,-2 3-20,2 2-15,0 0-3,0 0-8,0 0 5,8-1-22,14-1 20,3-1-8,1 3-13,-2 0-7,0 0-96,-5 0-65,1 3-28</inkml:trace>
  <inkml:trace contextRef="#ctx0" brushRef="#br0" timeOffset="336068.4801">6427 12534 436,'0'0'1,"0"0"5,0 0 24,0 0 32,0 0-35,0 0 15,3 57-16,-18-34-11,-5 7-14,-5 5-1,-2-2-119,-4-5-335</inkml:trace>
  <inkml:trace contextRef="#ctx0" brushRef="#br0" timeOffset="337808.2089">7625 12033 396,'0'0'78,"0"0"-17,0 0-14,0 0-34,0 0-8,0 0-4,-27 72 2,27-33 6,0 5 3,0 0 6,0-1-3,0-2-9,0 0-3,3-2 3,3-2-6,0 1 0,2-5 1,3-2 0,0-5-2,2-2-1,4-4 2,0-3-2,0-6-1,4-4 2,3-7 1,2 0 21,7-17-4,5-7 4,-1-6-16,2-4 5,1 0-10,-9-5 0,-1-4 5,-6-1-4,-6-6 2,0 0-3,-9-1 1,-3 0 10,-3 1-9,-3 5 2,0 4 2,0 10-1,-2 5 2,-5 8 11,-1 8 4,3 4-10,2 4-2,1 2-6,2 2-4,0 26-16,0 14 14,0 15 0,0 5 4,3 2 1,3-6-1,-2-2-2,-1-7 9,-1-3-9,-1-8 6,1-7 0,-2-4-1,1-6-4,-1-4-1,2-6 0,-2-4 3,0-6-3,0-1 1,0 0 1,0-4 6,0-16-1,0-7-7,0-5-6,6 1 0,0-1-9,6 5 6,-3 3 5,1 4 2,2 4-3,3 3 5,1 5-4,1 5 3,4 3-5,-1 0 2,2 1 2,1 13 0,1 3 1,-2-1 1,0-1 0,-2-2 1,1 0 0,0-1-2,0-2 0,3-2 1,-6-3 3,3-5-3,-1 0 0,3-5 6,-4-13-1,2-4-2,-1 0-3,-4-3 3,-2-4 0,-3-3-3,-5-2-7,-1 2 1,-4 6-5,-1 8 11,0 8 1,-4 7-1,-10 3 10,-2 5-10,2 19-8,0 9 8,5 6-2,6 0 2,3-1 3,3-6-3,17-3 3,6-3-3,7-7-4,5-6 1,1-8-4,-1-5 0,-5-1-20,-2-16-32,-9-5-119,-7-2-227</inkml:trace>
  <inkml:trace contextRef="#ctx0" brushRef="#br0" timeOffset="338372.3596">7353 12330 67,'0'0'150,"0"0"-62,0 0-28,0 0-18,0 0 3,0 0-31,58-22 22,-20 18 37,5-1-30,6-2-2,8-2-35,1-3 9,-2-3-9,-3 1-6,-5 0-55,-9 6-102,-8 5-200</inkml:trace>
  <inkml:trace contextRef="#ctx0" brushRef="#br0" timeOffset="339713.5325">10319 11953 302,'0'0'106,"0"0"-12,0 0 18,0 0-37,0 0-22,-37-77-27,24 69-14,1 1-4,-2 4-5,-4 2 0,1 1-3,-5 0-2,-1 0 1,-4 11 1,-1 5-2,1 4 2,0-1 3,9 1-3,2-2-1,5 1 1,5-1-3,6 5 2,0 1-2,0 3 0,17 3-2,9 0 5,7 2 0,7 0 0,2-3-3,-1 2 6,-4-6-3,-2-2 1,-6-1 0,-10-2 2,-5-2-3,-10 3-1,-4 0 1,-4 1 0,-19 1 4,-8 1-3,-5 4 0,-4-4 5,0-5-6,-1-5 0,7-8 3,4-6-3,6 0-4,5 0-9,4-8-24,9-2-59,2-4-51,4-1-96</inkml:trace>
  <inkml:trace contextRef="#ctx0" brushRef="#br0" timeOffset="340132.0893">10494 11991 364,'0'0'83,"0"0"1,0 0-13,0 0-63,0 0-8,0 0 0,12 93 33,1-42 4,-4 2 4,-1-3-28,-5-4 2,-2-2 0,-1-5-15,2-6 1,-1-4 3,5-5-4,-3-5-4,1-5-25,-2-7-45,1-7-80,0 0-217</inkml:trace>
  <inkml:trace contextRef="#ctx0" brushRef="#br0" timeOffset="340378.2076">10478 12015 222,'0'0'55,"0"0"-14,0 0 13,80-82 16,-50 67-44,-3 4 7,-5 6-9,4 5-24,-4 0 1,0 0-2,1 12-3,-2 3-77,-4 3-92,-5 0-58</inkml:trace>
  <inkml:trace contextRef="#ctx0" brushRef="#br0" timeOffset="340595.2201">10578 12236 178,'0'0'77,"0"0"-63,0 0 37,0 0 24,0 0 2,0 0-9,80-11-8,-50 1-45,-3 4-14,-4 4-2,-4 2-3,-3 0-44,-3 8-74,-4 7-69</inkml:trace>
  <inkml:trace contextRef="#ctx0" brushRef="#br0" timeOffset="340808.228">10603 12486 131,'0'0'231,"0"0"-231,0 0 3,0 0 45,0 0 7,0 0-21,88-14 34,-58 5-36,-2 2-24,-1 2-3,1 3-5,0 0-18,1 2-67,-5-1-152</inkml:trace>
  <inkml:trace contextRef="#ctx0" brushRef="#br0" timeOffset="341550.3878">11295 11982 252,'0'0'84,"0"0"-12,0 0 27,0 0 23,0 0-69,0 0-12,-79-71-8,62 71-26,-2 4-1,0 19-6,1 4 0,2 9 0,5 7 0,2 6 0,2 4 0,5 0 4,2-4 0,0-7 2,9-4-5,8-8 0,6-8-1,3-4 0,3-8-1,1-7 3,0-3-1,1 0 1,2-18 0,0-9 5,0-6-2,-3-5-2,-8-1 2,-11 0-3,-10 1 4,-1 0-3,-6 4-3,-16 0 5,-5 6-5,-1 4-8,-2 6-13,3 6-12,0 9-22,-3 3-93,-1 0-191</inkml:trace>
  <inkml:trace contextRef="#ctx0" brushRef="#br0" timeOffset="341823.2099">11135 12134 156,'0'0'115,"0"0"-81,0 0 55,0 0-13,0 0 8,102 19 0,-72-1-32,-4 3-20,-4 1-10,-3 0-14,-1 2-3,-3 0 3,1 0-6,1 1 2,-1-4-4,0-3-3,1-3-34,-4-4-20,3-3-62,-3-6-106</inkml:trace>
  <inkml:trace contextRef="#ctx0" brushRef="#br0" timeOffset="342248.2084">11631 11967 357,'0'0'83,"0"0"1,0 0 27,0 0-91,0 0-16,0 0-4,-6 98 0,6-55 7,0-1-3,9-6 0,3-5 2,4-5-4,1-5 0,5-5-2,6-4-3,5-8 3,0-4 1,-2 0 4,-6 0-5,-6-9 3,-3-3 7,-6-3 4,-1-3 11,-1-6 3,-4-6-18,-1-3 2,-3-3-6,0 0-5,0 2-1,0 6 0,-4 5-20,-2 9-8,1 4-18,-2 7-57,7 3-76,0 0-69</inkml:trace>
  <inkml:trace contextRef="#ctx0" brushRef="#br0" timeOffset="342580.4515">12117 11915 466,'0'0'163,"0"0"-77,0 0-80,0 0-6,0 0 0,0 0 5,0 115 11,0-75 26,0-1-34,3-1 3,-2-2-9,-1-1 1,2-3 1,-2-5-4,3-3 0,-2-5 0,4-2-12,-2-8-20,2-4-39,2-5-94,3 0-105</inkml:trace>
  <inkml:trace contextRef="#ctx0" brushRef="#br0" timeOffset="342850.2038">12117 11915 366,'0'0'58,"0"0"-19,15-78-10,7 56 5,-2 2 21,2 5-26,0 5 9,0 3-9,-2 4-22,4 3-2,-2 0-5,1 0-4,-2 2 1,-2 10-61,-5 3-28,-7 2-69,-7 2-43</inkml:trace>
  <inkml:trace contextRef="#ctx0" brushRef="#br0" timeOffset="343066.208">12199 12083 95,'0'0'50,"0"0"-15,0 0 17,0 0 50,0 0 9,0 0-44,88-23-33,-64 15 14,-4 4-28,-3 3-20,-3 1-5,-1 0-4,-4 5-62,-1 12-60,-7 4-18,-1 0-78</inkml:trace>
  <inkml:trace contextRef="#ctx0" brushRef="#br0" timeOffset="343266.2113">12192 12346 138,'0'0'170,"0"0"-170,0 0 9,0 0-5,0 0 66,0 0 19,55 5-13,-27-5-43,-2 0-23,1-5-1,-1-1-7,0 2 8,-3 1-10,0-2-30,-4 2-58,-1-3-171</inkml:trace>
  <inkml:trace contextRef="#ctx0" brushRef="#br0" timeOffset="343960.2093">12599 11866 123,'0'0'141,"0"0"-79,0 0-60,0 0 3,0 0 62,28 81 5,-20-40-25,-2 1 11,0 0 0,-6-2-21,0-3-20,0-5-3,0-4-6,0-4-7,0-1 1,0-2 5,0-3-6,0-6 0,0-4-1,-2-7-5,2-1-7,0 0-7,-1 0-8,1-11-26,0-11-145,0-7 13,0-1 22</inkml:trace>
  <inkml:trace contextRef="#ctx0" brushRef="#br0" timeOffset="344346.6587">12638 12030 23,'0'0'70,"0"0"-20,0 0 39,0 0-25,0-83 12,0 77 40,0 1-55,0 4-24,0-1-28,0 2-9,10 0-9,10 13 2,5 9 7,3 5 9,-1 4 5,0 0 2,0 0-4,0 0 4,-2-3 0,-1-4-9,-2-3-4,-2-3 6,-4-4-9,-1-5 0,-6-4 0,0-4 3,-4-1 5,1 0 7,2-3 11,1-16 28,2-10-38,1-7-5,-8-7-4,-1-3-7,-3-1 3,0 4-3,0 2 0,-12 5-2,-1 6 2,4 7-1,1 10-7,3 3-21,3 8-15,2 2-71,0 0-127</inkml:trace>
  <inkml:trace contextRef="#ctx0" brushRef="#br0" timeOffset="344763.4248">13518 11816 247,'0'0'19,"0"0"30,0 0 66,-60-87-34,38 75-18,-1 9-34,-2 3-23,0 3 33,1 18-25,0 11-11,3 7 3,-1 10-3,3 7 8,2 1-10,5 3 0,6-3 15,6-6-15,0-8 1,8-10 3,16-6-5,4-10 0,6-7-1,4-8 3,6-2 3,3-5-3,0-16-2,-2-3-7,-3 0-81,-11 0-73,-10 1-86</inkml:trace>
  <inkml:trace contextRef="#ctx0" brushRef="#br0" timeOffset="345218.4331">13739 11879 293,'0'0'143,"0"0"-25,0 0-15,0 0-75,0 0-28,0 0 0,4 80 25,-2-42-1,-2 1 19,0-2-26,3-1-7,-1-4-10,3-5 5,0-4-4,-1-4-1,2-2-8,-1-6-27,3-6-38,0-5-100,0 0-65</inkml:trace>
  <inkml:trace contextRef="#ctx0" brushRef="#br0" timeOffset="345459.4371">13805 11819 401,'0'0'39,"0"0"-13,0 0-24,55-96 4,-22 70 8,-1 7-8,-2 4-6,-6 9 6,-7 6-6,-4 0-5,-7 4-4,-3 19-90,-3 6-27,-2 2-67</inkml:trace>
  <inkml:trace contextRef="#ctx0" brushRef="#br0" timeOffset="345676.6429">13828 12033 69,'0'0'116,"0"0"-76,0 0 73,0 0-4,0 0-69,0 0-25,102-42-12,-78 37 4,-5 5-7,-5 0-7,-8 0-35,-5 15-97,-1 5 20,0 1-85</inkml:trace>
  <inkml:trace contextRef="#ctx0" brushRef="#br0" timeOffset="345879.1455">13897 12228 137,'0'0'23,"0"0"5,0 0 44,0 0-32,0 0-27,0 0 75,82 28 0,-49-28 12,3-10-51,-2 3-17,-1 0-22,-3 2-9,-3 1-1,-4 2-47,-2 2-96,-4-1-63</inkml:trace>
  <inkml:trace contextRef="#ctx0" brushRef="#br0" timeOffset="347646.1148">15329 11837 195,'0'0'113,"0"0"-40,0 0 2,0 0-3,0 0-42,0 0 19,-86-15-32,74 20-16,0 8 9,1 8-4,0 5-4,2 5 8,1 1-4,3 0 4,2-1 8,3-2-16,0-2 1,0-1-2,13-5-1,3-3-3,-1-5-2,4-5 5,-1-3-3,3-5 7,-2 0-4,1-3 4,-1-13-2,-1-3 5,-1-2-7,-8-2 0,-3 0-5,-6 1 7,0-1-2,0-2 3,-6-1-1,-7 0 0,-1 0-2,0 1 0,0 3-1,3 5 0,0 4 1,1 5-2,6 5 2,-1 2-2,4 1 1,1 0 1,0 0-1,0 0-8,0 0 4,0 9 1,4-3-2,6-2 5,4-4-6,4 0 7,0 0 0,1-6 1,3-9 1,-1-3-2,5-6 6,-1-3 4,3-4-3,-2-1-1,-4 0 7,-1-2-7,-3 2 5,-6-1-5,-6 1 1,-2 2 16,-4 3-13,0 1-9,-1 7 20,-8 4-19,1 3 5,0 6 2,2 4-6,1 2 9,2 0-12,-5 6 0,1 21-6,-3 14 5,2 13-1,4 6 2,1 10 1,1 5 6,2 5-7,-1-2 1,1-1 9,0-6-10,0-4 8,9-5-4,3-5-2,2-9 4,2-4-6,1-5 0,0-4-1,-1-4 1,-2-1 0,2 1 0,-1-6 2,-3-4 2,-3-6-4,-2-8-2,-3-5-3,1-2 3,-3 0 2,1 0 1,0-15 6,0-4-3,-2-4-4,-1 0 0,0-2-2,0-2 1,-12-2-7,-7-3-3,-2 1-11,-4-1 4,-2 2-9,-5 4-3,-2 7 25,0 5-4,6 4 8,8 4 1,10 3 6,7 0 11,3 0-17,4-4-7,23-6 5,16-4-1,12-5 3,8-2 0,3-1 1,-4 0-2,-4 3-4,-8 2-23,-10 7-31,-11 4-109,-10 7-94</inkml:trace>
  <inkml:trace contextRef="#ctx0" brushRef="#br0" timeOffset="348456.5903">16735 11650 368,'0'0'106,"0"0"17,0 0-32,0 0-34,0 0-54,0 0-3,0 0 0,-5 84 1,5-34 21,0 2-6,0-4-1,0-3 1,0-6-10,0-1-5,0-8 3,0-1-4,0-6-1,0-2-5,0-5-15,0-7-11,0-6-26,2-3-98,8 0-94,1-12-5</inkml:trace>
  <inkml:trace contextRef="#ctx0" brushRef="#br0" timeOffset="349079.4381">16742 11735 251,'0'0'100,"0"0"-44,-2-81 6,2 58-7,10 5 13,0 3-24,6 0-24,3 4 10,1 2-15,5 5-2,1 1-2,1 3-11,-2 0 0,1 13 2,-7 7 0,-4 1-1,-9 3-1,-6 6 0,-1 5 9,-21 1-6,-6-1-1,-2-4 0,2-4-2,1-4 0,6-6-4,8-6-1,5-4 5,5-4-5,3-3 3,0 0-1,0 0-6,0 0-3,9 0 6,9 0 6,5 0 2,0 0-1,4 0-1,-2 10 0,-2 5 1,-1 4 1,-4 2-2,-3 4 0,-5-1 2,-4-1-2,-6 0 1,0-2 4,0 0-4,-3-3 0,-11 1 0,0-4 4,-5-3-4,0-3 6,-1-3-7,-1-3 2,-1-3 0,1 0-2,-1 0 0,1-11-16,4-4-6,3 0-31,7-3-43,7-1-102,0-3-89</inkml:trace>
  <inkml:trace contextRef="#ctx0" brushRef="#br0" timeOffset="349442.2057">17214 11615 207,'0'0'99,"0"0"-15,0 0-24,0 0-21,0 0-21,0 0 29,71-26-22,-38 21 26,2 0-21,-2 0-17,0 0-5,-1 1-8,-7 2 0,-1 1-17,-6 1-65,-8 0-64,-7 0-80</inkml:trace>
  <inkml:trace contextRef="#ctx0" brushRef="#br0" timeOffset="349732.5868">17342 11611 118,'0'0'191,"0"0"-97,0 0-28,0 0 21,0 0-49,0 0-37,-3 36 26,7-4 31,3 6-31,-4 3 5,1 2-3,-3-2-18,1-4-10,-2 1 4,0-5-3,0 1 0,0-5 0,0-3 0,0-3-1,0-4-1,0-4-13,0-4-34,0-2-85,-2-6-125,-1-3-84</inkml:trace>
  <inkml:trace contextRef="#ctx0" brushRef="#br0" timeOffset="349952.1997">17266 12119 307,'0'0'100,"0"0"-16,0 0 15,0 0-46,0 0-48,0 0-5,16-5 0,13-1 14,5-1 9,3-3-2,2 3-19,-6 0 0,-5 2-2,-5 2-8,-1 2-23,-3 1-77,-4 0-77,-2 0-76</inkml:trace>
  <inkml:trace contextRef="#ctx0" brushRef="#br0" timeOffset="350386.4312">17775 11593 342,'0'0'244,"0"0"-184,0 0-28,0 0 2,0 0-16,0 0-15,68-36 4,-39 29 1,2 1-7,2 0 0,0 3-1,-3-1 0,-2 3-3,-4 1 1,-7 0-36,-3 0-42,-8 0-72,-6 0-105</inkml:trace>
  <inkml:trace contextRef="#ctx0" brushRef="#br0" timeOffset="350661.2099">17897 11569 161,'0'0'162,"0"0"-83,0 0-49,0 0 7,0 0-12,0 0 48,-5 115-11,5-67-9,0-2-17,0 3-13,0-5-4,0-5 0,-1-2-17,-1-4 0,2-4 0,-3-4-2,3-2-1,0-5-30,0-6-27,0-4-84,0-8-137,3 0 5</inkml:trace>
  <inkml:trace contextRef="#ctx0" brushRef="#br0" timeOffset="351448.2054">18551 11584 323,'0'0'84,"0"0"-16,0 0 37,0 0-25,0 0-32,-35-78-23,20 67-11,0 4-9,2 1-1,-3 5-4,2 1 0,-2 0-2,2 0 2,1 6-1,2 9 2,2 6-2,3 4 2,1 6-5,5 6 4,0 4 0,0 4-2,10 1 4,8 0 4,6-4-6,4-6 4,0-3-8,1-6 5,-4-3-1,-4-3 5,-5-1-3,-5-1-2,-7 1 5,-4-2-5,0 0 11,-9-2-11,-13 1 4,-6-5-3,-7 0 2,-2-2 1,1-6-4,2-1-7,5-3-22,9 0-23,6-9-112,5-8-118</inkml:trace>
  <inkml:trace contextRef="#ctx0" brushRef="#br0" timeOffset="352835.2068">19799 11850 330,'0'0'158,"0"0"-150,0 0-1,0 0 4,0 0 24,0 0-19,12 31-13,-6-25 24,1 0-13,1-5-12,1 1 0,3-2 8,3 0-4,2-4 3,2-10 6,0-3-15,-2 1 6,-3-2-5,-3 0 1,-1 0 5,-5 4-7,-2 3 2,-3 7 7,0 2-9,0 2 16,0 0-8,0 8-8,0 15-5,0 8 5,0 1 0,0-2 4,0-3-3,0-5 11,0-3-12,1-7 0,5-3 0,0-5 0,0-2-2,1-2 0,1 0 2,4-2 4,4-14-2,2-10 1,3-4 5,0-3-8,-3-2 0,0 5 1,-3 3 0,-3 9 2,-5 9-3,-1 4 0,-1 4 6,2 1-6,3 0-2,1 5-3,5 6 10,-2 2-4,2-1-1,1-1 0,-3 2 10,-5-3-9,-2 2 1,-7 2 3,0 4-5,-3 2 8,-13-1-2,-4 1 0,-4-4-6,4-3-27,-1-5-53,1-5-79,3-3-122</inkml:trace>
  <inkml:trace contextRef="#ctx0" brushRef="#br0" timeOffset="353064.2054">19966 11566 601,'0'0'21,"0"0"-13,0 0-8,0 0-3,0 0-39,0 0-129,0-13-169</inkml:trace>
  <inkml:trace contextRef="#ctx0" brushRef="#br0" timeOffset="359278.4297">23447 10331 251,'0'0'63,"0"0"21,0 0 25,0 0-15,0 0-46,0 0-3,0 0-25,-31-29-18,16 35 0,-5 9-2,1 6 0,1 3 0,0 5 1,6 2-1,3 3 0,4 2-1,5-2-1,0-4 0,10-3-2,10-5 2,6-8 2,4-3 0,4-8 0,5-3 1,-2 0 2,2-19 8,-2-5 8,-1-5-9,-5-3 7,-8-2-7,-7-2-4,-10-2 2,-6 0-3,0 2 2,-13 3 0,-11 3-6,-3 4 4,0 5-5,2 8-5,5 2-11,4 7-20,5 4-17,3 0-75,2 5-151,1 11-5</inkml:trace>
  <inkml:trace contextRef="#ctx0" brushRef="#br0" timeOffset="359774.2045">24089 10201 441,'0'0'77,"0"0"0,0 0-5,0 0-25,0 0-28,-87-7-14,73 32-5,4 5 0,-2 7 4,6 0-1,3 2 4,3 3-7,0-1 4,5 0-8,12-8 4,3-5-3,1-10 3,1-4 0,-1-7 0,0-5-1,0-2 1,-2-2 9,2-14-9,-3-7 0,0-5 7,0-7-4,-6-4 2,-3 1-4,-8 1 1,-1 3 6,0 3-8,-12 4 0,-4 6 0,-1 2-7,2 9-9,2 6-7,3 4-29,-1 0-56,5 7-156,5 5-49</inkml:trace>
  <inkml:trace contextRef="#ctx0" brushRef="#br0" timeOffset="360232.0144">24754 10159 345,'0'0'98,"0"0"-43,0 0 23,0 0 5,-87 11-79,70 20-3,3 6 5,-1 9 13,3 1 8,5-4-14,4 3-11,3-4 6,0-9-8,16-6-3,10-11-1,5-10-5,6-6 9,5-1-4,0-19 4,-3-5 0,-5-6-4,-9-2 4,-6-3 3,-9 0 2,-9 0 3,-1 3-8,-1 1 0,-15 5-4,-4 5 2,-6 4 1,1 7-8,-3 4-43,1 5-71,-2 1-67,2 1-111</inkml:trace>
  <inkml:trace contextRef="#ctx0" brushRef="#br0" timeOffset="361393.2069">23599 11216 241,'0'0'102,"0"0"-30,0 0 11,-81-8-32,64 8-4,0 5-42,4 6 5,2 9-10,0 6 0,2 5 3,2 5-2,6 2-1,1-3 0,0-3 2,8-7-5,15-5-14,4-8 17,4-5-5,2-7 3,0 0 4,-2-4 1,-2-14 12,-5-2 3,-9-4-8,-6 0 12,-5-5 22,-4 0-24,0-2-8,-6-2-10,-6 3-2,-3 1-7,2 8-24,-1 6-33,0 6-24,1 3-103,-1 4-157</inkml:trace>
  <inkml:trace contextRef="#ctx0" brushRef="#br0" timeOffset="361865.7615">24118 11145 408,'0'0'57,"0"0"12,0 0 19,0 0-37,0 0-32,0 0-17,-83 9-4,71 24 0,1 4 2,3 4 2,5-2-1,3-1 0,0-4-1,7-4 1,8-8-2,3-5-4,-2-7 5,2-4-2,-3-6 4,1 0-1,2-9 4,0-12 4,-1-4 3,-1-3-6,-7 0-3,-3-3 4,-6 3-7,0-2 5,0 4-5,-9 2-11,-3 5-7,-4 5-19,1 5-71,-3 4-70,3 4-87</inkml:trace>
  <inkml:trace contextRef="#ctx0" brushRef="#br0" timeOffset="362390.433">24876 10993 495,'0'0'107,"0"0"-49,0 0-17,0 0-24,0 0-17,0 0 20,0 84 11,0-49-20,0-2 11,0-1-12,0 1-9,0-3 0,0 0 2,0-3-2,0-5-1,-3-1-10,2-4-40,-1-3-46,-1-7-175</inkml:trace>
  <inkml:trace contextRef="#ctx0" brushRef="#br0" timeOffset="363643.2034">23728 11982 285,'0'0'118,"0"0"-41,0 0-2,0 0-6,0 0-37,0 0-22,-75-38-3,54 56-7,0 11-4,-3 7 4,3 9-3,5 2 7,3 2-3,5-5-1,6-5-2,2-6 0,3-5-5,17-10 5,6-5-3,6-7 5,1-6 2,0 0-2,-2-12 3,-3-10 8,-5-6-9,-4-2 9,-7-3-3,-9-3-1,-3 0 11,0-2-14,-16-1-4,-5 3 5,-2 6-5,-2 6-7,3 6-14,1 5-32,4 9-48,3 4-193</inkml:trace>
  <inkml:trace contextRef="#ctx0" brushRef="#br0" timeOffset="364149.2052">24285 11846 294,'0'0'197,"0"0"-96,0 0-85,0 0-14,-13 83 80,10-39-53,1-4-6,2-4-14,0 1-9,0-4 8,0-2-8,7 0-4,4-5-23,0-1-23,4-7-64,3-9-54,2-6-88</inkml:trace>
  <inkml:trace contextRef="#ctx0" brushRef="#br0" timeOffset="364507.2042">24995 11770 282,'0'0'151,"0"0"-43,0 0 29,0 0-63,0 0-58,0 0-11,0 40-5,-5 0 5,2 0 6,1 2-6,1 1-1,-2 0-4,0-1 4,0-3 0,0-1-4,0-4-2,0-2 2,0-5-33,-2-4-12,5-8-68,0-8-132</inkml:trace>
  <inkml:trace contextRef="#ctx0" brushRef="#br0" timeOffset="365856.2054">23687 12695 326,'0'0'140,"0"0"-53,0 0 13,0 0-49,0 0-48,0 0-3,-4 56 4,1-25 2,1 3 4,1 2-4,1 0-5,0 5 5,-2-2-6,1-2 0,1-1 2,0-6 2,0-1-4,0-5 0,0-4-1,0-5-13,0-5-68,6-7-127,1-3-152</inkml:trace>
  <inkml:trace contextRef="#ctx0" brushRef="#br0" timeOffset="366314.2046">24420 12599 383,'0'0'115,"0"0"-37,0 0 24,0 0-69,0 0-29,0 0-4,0 57 9,0-24 12,0 3-5,0 0 0,0 2 4,0 0-11,0-2-4,0-3 1,0-2-6,0-2-1,0-5-1,3-4-25,0-7-16,3-5-53,2-8-118,1 0-45</inkml:trace>
  <inkml:trace contextRef="#ctx0" brushRef="#br0" timeOffset="366712.2034">25057 12527 613,'0'0'36,"0"0"-29,0 0-5,0 0 12,0 0-14,0 0 0,0 56 5,0-19 10,0 2 7,-8 2 0,-2-3-10,1-4-3,0-1-9,3-3 0,0 3-1,0 0-7,0-2-48,-1-7-215,4-11 205,1-8-219</inkml:trace>
  <inkml:trace contextRef="#ctx0" brushRef="#br0" timeOffset="369068.9079">3233 15977 261,'0'0'187,"0"0"-89,0 0-61,0 0-2,0 0-35,0 0-15,0 49 15,9-5 11,4 8 23,-4 6-9,3 0 25,-6 1-12,-2 0-22,-4-4-6,0 3-5,0-4-4,0-1-2,0-5-7,0-9-37,0-6-31,0-10-89,0-13-123</inkml:trace>
  <inkml:trace contextRef="#ctx0" brushRef="#br0" timeOffset="369696.432">3146 16050 349,'0'0'40,"0"0"1,0 0 34,0 0-10,0 0-63,0 0 5,30-4-7,-2 11 7,4 10 9,-1 6 13,3 5 0,1 5-4,-1 4-14,0 3 9,-3 2-5,-3 0-7,0 2-7,-1-5 5,-2 2-5,3-4 1,-4-2-2,-1-8 1,-7-6-3,-2-6 1,-6-3 1,-2-3 2,-1-6-2,-4 0 0,1-3 0,-2 0 5,1 0-4,1-4 8,-2-14 23,3-8-8,0-4-16,-3-3 15,4-5-11,-4-1-7,0-5 2,0 1-7,0-6 0,-4 3 3,-5-1-3,-2 3 0,-2 5-1,1 5 3,0 4-1,0 2-1,2 6-3,-1 4-3,4 4-22,2 5 2,2 4-16,2 3-37,1 2-90,0 0-142</inkml:trace>
  <inkml:trace contextRef="#ctx0" brushRef="#br0" timeOffset="371195.6352">4084 16297 206,'0'0'153,"0"0"-88,0 0-24,0 0 57,0 0-54,0 0-1,-53-42 3,42 42-30,-2 0-13,1 1 7,-1 13-8,1 6 0,1 4-2,7 6 0,1 3-7,1 3 9,2 0-2,0-1 1,0-4-1,12-3-3,0-5-1,3-6-6,3-5 9,3-6 2,0-6-1,3 0 7,-2-17-4,3-3-3,-5-6 5,-4 0-3,-8 2 3,-5-1-5,-3 1 0,0-2 3,-9 1 0,-5 2-2,1 2-1,-1 4 0,1 5 4,4 2-3,0 3 2,2 3-1,2 4-2,4 0 0,1 0 0,0 0-9,0 0 4,0 1-7,4 9 2,8-1 5,6-5-1,3 1 6,1-5-3,8 0 7,0-5-2,4-11-2,-1-2 3,-2-4-3,-4 0 1,0-2-1,-9-1 5,-3-3 8,-5-2 11,-4-3 7,-4-2-8,-2-1-6,0-2-6,0-1 5,0 2-6,0 4 4,-5 5-1,1 7 4,-1 11 1,2 4 11,2 4-6,-1 2-10,2 0-13,0 0-10,0 13 4,0 20-12,0 16 18,6 13-3,6 4 4,6 0-1,0-1 0,0-4 0,4-6-3,-2-4 3,4-7-3,-2-5 1,6-6 1,-1-4-2,1-7 2,0-5 1,-3-8-4,-3-5 4,-1-4-1,0 0 1,0-7 0,-2-11-1,-4-3 0,0-2 1,-6-4 4,0 0 0,-3-3-4,-3 0 0,-3 1-4,0 5-12,0 3 9,-3 4 5,-9 7-5,3 5 7,-3 4-1,3 1-2,0 0-7,-4 15-1,7 9 6,1 8 0,5 0 4,0-4-2,5-4-6,14-3 5,1-6-1,2-3 5,-1-6-5,0-5 5,1-1-3,2 0-2,0-10-12,-3-2-23,-2 2-15,-7 3-19,-3 3-29,-6-2-30,0 2-45,-3-6-38</inkml:trace>
  <inkml:trace contextRef="#ctx0" brushRef="#br0" timeOffset="371662.204">4140 16083 307,'0'0'192,"0"0"-144,0 0-14,0 0 17,0 0-14,0 0-19,68-25-3,-26 17 0,7-4 0,4 0-13,3-1 4,4-2-5,4 1-1,0-1 0,-4 5-44,-9 5-72,-14 5-113,-12 0-84</inkml:trace>
  <inkml:trace contextRef="#ctx0" brushRef="#br0" timeOffset="373123.2059">5746 16390 342,'0'0'106,"0"0"-94,0 0-3,0 0-5,0 0 5,0 0 21,32 10 20,-16-10-17,4 0 4,3 0-10,2-2-15,3-10 1,6-5-1,-2-2-11,-4-5 6,2-4-4,-8-1-2,-1-2 3,-8-2-4,-5 0 5,-8-3 2,0-1-7,0-5 5,0-6-5,0 1 1,-3 0-1,-3 6 1,0 11-1,0 11 2,0 9 3,3 6 35,3 4-23,-1 0-17,1 0-3,0 19-9,0 16 9,11 13 2,3 6 2,2 2 1,2-1-2,0-6 0,6-4 2,-3-4-2,9-8 0,0-6-1,1-6 0,3-6 1,-1-8 0,1-3 1,0-4 2,1 0-3,-4-17 1,-3-2-1,-2-6-7,-7 0 5,-4-2 2,-3 0 0,-6-2 2,-1-3-2,-5-2 0,0-4 0,0-1-4,0-2 2,0 1-7,-11 4 9,-1 4-2,-3 6 4,2 8-2,1 8 13,3 4 0,3 4 13,3 2-20,3 0-5,0 3-1,0 26-18,0 12 18,0 10 0,6 1 1,6 1 0,-2-4 0,-2-5 1,-2-2 3,-2-4-4,1-6-1,-5-7 0,4-7 6,-4-8-6,0-6 0,0-4 0,3 0 2,-3 0 1,0 0 6,0-15 0,0-9-7,0-3-1,0 0-1,5 6-7,1 3 6,1 5-2,3 8-2,4 2 2,5 3-6,4 0 9,5 8-1,2 6-4,-2 1 4,1 2 2,-4-1-1,-1 1 0,-3-2 0,0 0-4,-2-3-10,-1-4-24,0-1-28,-3-2-133,-2-2-144</inkml:trace>
  <inkml:trace contextRef="#ctx0" brushRef="#br0" timeOffset="374128.2026">7219 16140 280,'0'0'111,"0"0"-57,0 0 35,0 0 5,-87-31-35,68 31-23,0 0-9,2 2-23,0 11-4,3 6 0,2-1 1,6 2-2,6-3-4,0-1 4,0 0-1,0-3-4,6-1 4,6-5-2,3 0 4,4-6-2,5-1 2,0 0-5,3-9-1,0-4-40,-5-4 0,-5 0 17,-4 4 3,-7 1 25,-1 1 2,-4 2 12,-1 1 23,0 6-3,0 0-16,0 2 16,0 0-33,0 3-12,0 12 7,2 3 5,5-1 3,2-2-3,1-5-3,7-1 1,-2-2-3,4-4 5,3-3-1,1 0 1,7-5-1,-2-11 1,-3-4-21,-1-2-6,-7-3 5,-3-3 20,-3-7 2,-3-4 0,-4-6 8,-4-4-7,0 0 4,0-2 22,0 3-4,-10 4-2,-3 8 18,2 10-10,2 11 4,3 8 8,4 5-21,2 2-18,0 15-2,0 26-20,2 13 19,10 11 2,4-1-2,-1-2 2,4-8-2,2-7 1,0-9 0,3-9 0,3-6-1,1-11-18,2-9-17,1-3-33,-2 0-114,-7-17-142</inkml:trace>
  <inkml:trace contextRef="#ctx0" brushRef="#br0" timeOffset="374508.4295">7310 15985 356,'0'0'89,"0"0"-73,0 0-16,0 0 44,0 0-5,82-25-18,-41 13 0,0 2 7,1-1-28,0-1 0,1 0 0,2 0-7,-2 1-51,-9 2-36,-5 3-61,-13 0-33</inkml:trace>
  <inkml:trace contextRef="#ctx0" brushRef="#br0" timeOffset="375239.2071">5840 16059 123,'0'0'77,"0"0"-6,0 0 29,0 0-11,0 0 20,0 0-104,8-36-4,32 29 0,9 0 8,5 6 3,-3-1 7,3 2-19,-2 0 5,0-4-5,6-3 0,5-4-6,1-3-129,-4 1-160</inkml:trace>
  <inkml:trace contextRef="#ctx0" brushRef="#br0" timeOffset="377572.2062">9136 16023 258,'0'0'127,"0"0"-117,0 0 17,0 0 33,0 0-30,0 0 11,18 60-20,-3-54-2,2-2-5,6-4-7,6 0 30,2 0-2,2-13-5,0-2-15,-2-3-6,-3-3-2,1-3-7,-6-1 2,-3-3 4,-2-1-5,-8 0 1,-1-3 5,-4 1-4,-2-6 1,-2-2 4,1-3-4,1-3 1,0 0-2,0 1-3,-2 5 2,-1 4 0,0 10 0,0 6 3,0 6 6,-4 6 14,1 5-14,1 2-2,2 0-9,0 22-11,0 17 8,0 13 1,11 10 2,3 2-4,2 1 4,-2-5 0,0-4 0,2-8 1,-1-7 1,3-8-2,6-6-4,-2-6 1,4-6 2,-1-6 0,5-6-2,1-3 2,2-3 1,4-18 1,-1-9 3,-3-3-1,-6-2-3,-6-3-7,-8-1 7,-3-1-2,-5-5-1,-2-4 3,-3 3-9,0 1 6,0 4-4,0 7 7,-3 3 2,-5 10 0,3 9 2,2 6 1,1 5 3,2 1 5,0 0-13,0 19-11,0 18 4,0 11 7,0 7 3,0 1-1,5 3 4,-3-2 5,0-4-4,-2-5-3,0-8 2,0-5-5,0-9 2,0-10-3,0-5 0,0-7 0,0-4 1,0 0-1,0 0 7,0-9 2,0-16 0,3-11-9,6-8-8,2 2-1,3 2-17,1 9 8,-1 8 8,-1 7 7,2 5 0,2 7 1,2 4-5,-1 0-1,4 12-2,-1 6 7,-3 1 3,1 2 0,-5-1 0,4-4-1,-6 0 1,1-4 0,-1-3 0,1-2 0,-2-2-3,1-3 0,0-2 3,-2 0-2,3 0 5,-5-11-4,3-4 1,-4-3 0,0-3-1,-2-2-3,-4 2 3,1 1-7,-2 4 8,0 4 4,0 1-3,0 2-1,-3 5 7,0 0-6,3 3 7,0 1 0,0 0-8,0 0-1,0 14-19,3 4 20,7 3 0,1 0 4,1-2-6,0-2 2,1-2 0,-1-3 3,-1-3-3,-1-1 0,-4-4 0,3-2 0,-3-2-3,4 0 3,-2 0 0,1-4 10,1-9-10,-1-6 0,6-2 1,0-5-1,-3 1 0,6-3-4,-5 5-3,0 5 5,-5 8-2,3 7 0,-1 3-1,-1 2-5,3 13 10,0 1 0,-2 4 4,1-2 12,-3 1 1,-3-1-13,-2-1-2,-3-2 0,0-3 0,0-1 1,-11 1-3,-5-3-34,-6-5-153</inkml:trace>
  <inkml:trace contextRef="#ctx0" brushRef="#br0" timeOffset="377787.9466">10355 15493 581,'0'0'0,"0"0"-179,0 0 64,0 0 110,0 0-90</inkml:trace>
  <inkml:trace contextRef="#ctx0" brushRef="#br0" timeOffset="378207.5082">9203 15752 198,'0'0'122,"0"0"-45,0 0-38,0 0-14,0 0 8,100-22-6,-43 12-2,6-1-19,-1 0-4,-2 2 0,3 0-2,-1 3-1,1 3-41,-3 2-67,-8 1-167</inkml:trace>
  <inkml:trace contextRef="#ctx0" brushRef="#br0" timeOffset="380204.2052">12104 15775 216,'0'0'297,"0"0"-223,0 0-39,0 0 9,0 0-14,0 0-30,0 0 0,25 0 0,-7 0 7,4 0 9,2 0-16,4-2 2,1-7 3,-1-3 0,0-2-4,-6 0-1,-2-3-1,-9 4 1,-1-1-7,-7 0-7,-3 1 12,0-2 1,0-3-2,-6 1-5,-3 2 2,3 2 1,3 2 2,2 5 2,1 2-2,0 1-9,0 3-3,15 0 8,3 0 5,1 9-3,-1 4 10,0 2-1,-3 1 0,-2 1 1,-5 3-2,-4 1-3,-4 3 2,0 0 3,0 2-3,-13-4 8,-5-1-6,-1-3-3,2-4 2,1-2-3,1-3-4,0-3-14,3-1-77,0-5-109,0 0-104</inkml:trace>
  <inkml:trace contextRef="#ctx0" brushRef="#br0" timeOffset="380789.1682">12569 15688 274,'0'0'142,"0"0"-136,0 0-4,0 0 29,0 0 12,0 0-7,75-8 11,-48 2-4,3-2-8,-2 1-19,-3-3-9,-1-1 1,1-1-4,-5-1-3,2-3 1,-7 4 0,-6-1 5,-9-1-4,0-1 3,0-2 5,-9-1-11,-7 3 4,-5 2-3,3 2 1,-1 5-3,-1 6 1,-2 0-3,-2 16 1,-1 12 4,2 6-2,8 7 1,5 1-1,1-1 15,9-2-11,0-5 2,0-3-1,18-7-5,4-6-2,5-7 1,4-7 2,5-4-2,3 0-2,4-15-36,2-6-84,-5-1-135</inkml:trace>
  <inkml:trace contextRef="#ctx0" brushRef="#br0" timeOffset="382343.2023">13287 15477 264,'0'0'69,"0"0"14,0 0 13,0 0-8,0 0-44,-84-42-15,65 42-1,4 0-12,-1 0-8,-4 12 1,2 10-9,2 10 2,1 1-2,3 0 1,8-3-2,4-4 1,0-5-3,0-3 2,8-6-5,4-5 2,-1-4 3,7-3-1,1 0 2,2-4-4,0-14-2,0-3 5,-5 0-1,-3 1 2,-7 3 1,-1 1 1,-5 3-1,3 2 7,-1 7-4,-2 2 3,0 2-2,1 0-5,1 9-3,-1 14-2,1 10 5,-2 7 3,1 6-2,-1 4 5,2 5-5,-2-1 14,0 3-6,0 1-6,0-4 4,0-3-7,0-9 1,-6-6 2,1-3-2,0-4-1,2-5 2,0-7-2,2-7-1,1-7 1,0-3 0,0 0 4,0 0-4,0-9 5,0-12-2,4-6-3,7-8 0,4-5-2,3-9 6,1-4-8,5-2 2,-1-4-7,0 5-2,-2 4-1,-3 5 1,0 6 9,-6 5 2,1 3 0,-2 5 0,-4 0 0,2 0 2,-4 2 0,-2 2 1,0 2-1,-2 6-1,-1 4 21,0 5-10,0 2 0,0 3 4,0 0-9,0 0-7,0 0-1,0 3-7,0 17 7,0 9-2,0 2 3,3 2 2,2 1-1,-1-6 1,2-1-2,1-4 0,3-4-1,0-4 1,5-3-2,-3-2 0,3-3 0,-3-4 2,2-3 0,3 0-3,-1 0 0,2-14 3,2-5-5,-1-4 1,-2-1 1,-1-1 2,-3-1 1,-5 3 0,1 2 1,-6 1 0,-3 1-1,0-1 5,0 1-5,0 2 1,0 2-1,0 6 0,-3 4 4,-1 1-1,2 4-1,-1 0-2,3 5-1,0 17-11,0 10 11,0 4 1,0-3-1,0-2 1,7-5 0,5-2-1,0-4 1,3-4-1,0-3-1,0-8 2,0-1-2,0-4 4,1 0-2,2 0 3,6-11-3,-3-4 6,1 0-3,2-2 4,-4-2 9,-3-1-12,1-4 1,-3 0 6,-3-3-7,-3-2 0,-6-1-4,-3 2 0,0 1-2,0 6 0,-12 4-5,0 5 7,2 8-1,-4 4-4,4 0 2,-2 16-4,0 13 6,3 5 1,4 5-4,2-1 1,3-2 1,0-6 2,8-4-3,6-5 3,2-6-4,2-2 4,6-8 0,3-3 1,2-2 0,4 0 3,0-10-3,5-3-1,0-5-7,-4-3-40,-2-3-122,-9-5-330</inkml:trace>
  <inkml:trace contextRef="#ctx0" brushRef="#br0" timeOffset="383316.203">14389 15537 135,'0'0'147,"0"0"-76,0 0 4,0 0 10,0 0-52,0 0-24,32-35 3,-19 35 9,1 0-9,2 0 6,0 17 2,1 4-7,-1 1 2,-3 3-12,-2-1 1,-5-3 4,-3 0-8,-1 0 0,-2-3 6,0 0-6,0-4 3,0-5 0,-3-4 1,3-3 7,0-2-10,0 0 1,0 0 11,0-6 9,0-13-5,0-8-17,0-7 0,6-2 0,11 1-2,1 6 2,0 3 2,1 6-2,-2 7 0,-2 5 0,0 7-2,3 1-2,1 3 3,2 13 0,0 7 0,-2 1 1,-2 0 0,-3-1 4,-1-2-1,-1-3-3,1-3 0,-3-2 0,4-1 1,1-1-1,-2-2-9,4 0-35,-5-1-86,-2-3-70</inkml:trace>
  <inkml:trace contextRef="#ctx0" brushRef="#br0" timeOffset="384118.2007">15097 15487 163,'0'0'78,"0"0"-53,0 0 46,0 0-19,0 0-24,0 0-13,-66-13 8,51 13 8,2 1-11,0 7 5,0 2 13,3 4-32,-1 2 9,1 5 1,4 7-8,3 0 9,3 4-2,0 1-6,6-4-6,10-4-1,4-4-4,2-6 1,3-4 1,4-8 3,0-3-3,4 0 2,0-3 1,2-12-2,-3-5 3,0 1 0,-5-2-4,-7 1 4,-5 1-2,-3-2-4,-6-2 1,-4 0 1,-2 2 3,0 3-2,0 3 0,-12 4 11,1 6 8,2 1 4,2 4-13,0 0-5,1 8 0,3 13-6,3 6-4,0 5 0,0-2 4,0-3 0,10-3-1,8-3-1,4-3 1,6-6 1,4-6-1,7-6-2,3 0-35,5-6-93,-2-8-120</inkml:trace>
  <inkml:trace contextRef="#ctx0" brushRef="#br0" timeOffset="384943.4331">16181 15590 220,'0'0'8,"0"0"44,0 0 13,0 0-9,0 0-7,0 0-17,33 12 13,-23-12 9,1 0 2,4-5-29,-3-4-10,-2-3-11,2 0 3,-4-1-5,-1-1-4,-2 3 7,-1 3-7,-3 1 0,-1 6 8,0-1-8,0 2 4,0 0-4,0 3-5,0 15-2,2 11 2,1 0 5,1 1 1,2-3 2,2-6-2,2-2-2,1-4 2,1-4 1,1-4-1,1-7 3,2 0-3,0 0 2,4-11 6,-1-9-9,-1-1 0,0-5 2,-3-2 0,-2 0-2,-2 0 1,-2 6 0,-1 7-1,-3 4 0,-4 8 0,1 3 15,1 0-15,3 0-2,3 14 1,3 1 1,0-1 2,-3 1 1,3 1-3,-3-3 17,-3-2-8,1-2 1,-6 1-4,-1 0-4,0 1 2,-1 6-4,-18-2-22,-5 0-59,-1-6-164</inkml:trace>
  <inkml:trace contextRef="#ctx0" brushRef="#br0" timeOffset="385171.7269">16262 15307 460,'0'0'177,"0"0"-176,0 0-1,0 0 0,0 0-11,0 0-107,-24-26-110</inkml:trace>
  <inkml:trace contextRef="#ctx0" brushRef="#br0" timeOffset="389955.8859">18082 15376 288,'0'0'125,"0"0"-44,0 0 33,0 0-30,0 0-44,0 0-20,-40-78-11,26 69 10,1 0-13,-2 1-4,-3 4 4,-1 2-6,-1 2 0,-2 0-1,-1 0 2,4 12-6,-2 8 5,0 6 0,3 6-1,2 8 1,1 0 0,3-1-2,5-3 4,4-3-7,3-4 1,0-3-4,3-7 6,7-2-7,5-5 6,-2-3 2,4-2 2,-4-2-1,2-3 0,-1-2-1,0 0 1,0 0 0,2-11 1,1-4-1,-1-3 1,-1-4 5,0-3-6,-3-5 4,0-4 1,0-9 3,-3-3-4,-2-4-3,-2-2 1,2 3 2,-4 4-4,0 4 0,-1 7 4,-2 0-3,0 6 3,0 2 1,0 4-2,0 4 12,0 1-15,-3 5 0,1 3 3,-1 4-2,3 3-1,-2 2 6,1 0-5,-2 0 0,3 0-1,0 0-3,-1 0 3,1 0-5,-2 0 1,2 13 2,0 10 2,0 7-1,0 6 1,0 3 0,0 0 0,0 2 0,0 0 0,0-4 0,2 1 4,3-1-7,0 1 3,1 1 0,2-4-1,2-1 0,0-2 0,4-5 1,2-3 0,1-5-2,2-5 2,0-3-1,1-8-2,1-3 6,2 0-3,0-3 0,3-13 1,-3-4 1,1-3-2,-6-1-3,-2 1 1,-3 1 2,-6 5 0,-4 2 0,-3 4 0,0 2 4,0 4-3,0 3 2,0 2 9,0 0-10,0 0-4,0 3-8,-2 11 6,-3 4 0,3 0 4,2-2-4,0-1 3,0-2 1,3-3 0,6-1-7,0-2 7,5 0-1,0-4 2,5-3-1,-1 0 0,2 0 2,-1 0 0,1-5-2,-1-7 2,-4-2-1,1-2 0,-2-5 0,0-5 4,-3-7-5,0-8 1,-1-3 0,-3-3-1,-4-3 4,-3 3-2,0 4-2,0 1 2,-4 5-1,-5 4-1,-3 3 0,5 8 0,0 5 6,4 8-4,3 6 0,0 3 10,0 0-12,0 0-3,0 20-12,3 14 15,10 13 1,-4 7-1,-2 6 0,-4 5 1,0 4 1,-2 5 3,2 0-5,0-5 1,2-3 9,-3-6-9,-1-2 4,-1-4 5,0-6-8,0-6-1,0-4 1,0-7-2,0-4 3,0-2-2,0-9 1,0-4-2,0-4 1,0-4-1,0-4 0,0 0-7,0 0 6,0 0-1,3-6 2,6-9 8,0-4-8,0-1 2,-2 2-2,-3-1-11,0-1 5,-4 1-12,0-3 2,0 0 10,0-3-2,-12 0-3,-2-2-1,1-2 3,-2 2 1,0 3-10,0 6 14,3 1 3,2 5 1,2 0-1,2 2 1,3-1-2,2-1 0,1 0 0,0-3 1,0 0-2,6 0 0,6 2 2,4-1-5,-1 0 6,6 1 1,3-2-1,1 0 0,2-2 0,0-3 1,1-1-1,2-1 0,-2-2 0,-4-3-1,-2-2 1,-5-1 0,-4-1 11,-5-1 3,-4-1 3,-4-2-11,0-1 6,0 1 0,0 4-9,0 4 1,0 6 1,0 6-2,0 7 10,0 5-2,0 3-5,0 0-5,0 0-1,0 3-6,0 24-3,0 17 9,0 13 0,-1 10 0,-2 9 1,0 4-2,1 2 3,1-3-2,1-7 4,0-7-4,0-5 6,0-7-6,0-5 0,0-4 0,0-7 2,0-5-2,0-5 1,0-9 0,0-6-1,0-4 0,0-6 0,0-2 4,0 0-3,0 0 1,0-7-2,0-9-4,0-5-11,0-6-1,0 1-8,0-3 13,0-1-9,0 0-1,-2 0 4,-2-2-8,-3 4 8,2 0-19,-1 6 8,3 2 27,2 2 1,1 1 0,0 1 0,4 1 1,8 2-3,4 0 0,1 2 2,5-3 0,2 0 0,1 1 0,-2 2 6,1-1-3,0 3-1,-4 2-2,0-2 0,-2 3 6,-3-2-6,-2 1 0,-5 2 8,-4 1-6,-2-1 32,-2-2 16,0-3-11,0-4-29,0-3-10,0 0 0,0 2-1,0 3 2,-2 2-2,-1 2 1,-3 3 0,0 2-2,0 3-4,-3 0-5,2 0-4,2 0-5,1 0 5,1 14 8,-1 3-2,4 4 7,0 6-3,0 2 5,0-1-2,4 2 2,5-4-4,1-2 4,3-5 0,1-4-1,4-4 2,-1-5-1,2-3 2,3-3-2,1 0 11,2 0-5,2-7 1,-3-9 4,-6 1-5,-2-1 5,-2-2 1,-3-5-10,-3-2 16,-2-4-18,-3-2 0,-3 2 4,0 5-4,0 3 0,-2 5-5,-4 5 5,2 3-4,1 4 4,0 2 0,1 2 0,2 0 0,0 0-6,0 0-2,0 0-9,5 0 16,7 0-1,4 4 2,1-1 0,2-1 2,2-1-3,1 1 1,2-2 0,0 2 0,-3 1 0,-2 0 0,1 2-1,-5 2 3,-2 3-3,-4 4 1,-3 1-3,-1 6 3,-2 0 3,-2 2 0,2 0 13,-2-3-10,-1-3 1,3-2-2,2-3-1,-1-2 1,2-4-3,-1 0-2,3-4 0,2-2 2,0 0-1,6 0 7,0-8-6,-2-7 2,1 1-1,-2-11-1,-2-1 3,-2-5-5,-3-3-3,0 2 1,-3 3-15,-3 6-3,0 7 14,0 5 5,-2 7 1,-2 4 0,-3 0 0,2 2-3,1 13-3,2 3 1,2 1 4,0 1-1,0-2 1,0 1 0,2-1 1,4 0 0,0-4-3,2-2 1,3-2 2,5 0 0,4-6 4,7-2-4,5-2 5,4 0-5,3 0 3,-2-2 1,-1-4-3,0 0 2,-3-3 9,0 0-1,-3 0 0,-4-3-3,-6 3 2,-7 0 20,-5-2-9,-1 1-7,-1-2-4,-2-2-9,-2 2 1,1 0 0,-2 1-2,1 3 5,0-2-5,-1 5 0,1 0-1,-1 2 2,3 0-2,-2-2-3,1 4 2,0-1-1,3 2 1,1 0-2,5 3 1,0 15-6,-1 11 9,-1 4 0,-3 5 1,-4-1 3,0-5-1,-3-5-1,0-4 7,0-7-6,0-4 4,0-4-5,0-4-2,0-2 15,0-2-14,0 0 3,0 0 6,0 0 0,0-5 0,-3-6-10,0-2 0,2 0-3,1-2 3,0 0-1,0-3-1,1-2-2,10-1 0,5-3-9,1 3-6,4 0 6,1 6-4,-1 6-3,0 4 10,-2 5-1,-4 0 0,1 12-2,-2 8 13,1 1-5,-3 2 5,0-1 0,0 0 6,-3-2-2,-3-5 7,1-1-6,-1-4-1,-2-4 8,1 1-11,0-6-1,1-1 5,1 0-4,2 0 1,1 0 6,3-8-4,0-4 1,-3-3-3,3-7 0,-2-5-2,4-9-3,-3-5 1,-2-5-2,-3 0 0,-3-1 1,-4-1 5,0 0-2,0 0 3,0 3 2,-9 5-3,3 9 5,1 10-1,1 9 13,4 9 0,-2 3-12,2 0-7,-1 27-12,-1 12 9,1 15 3,1 5 0,0-1 2,0 1-2,0-5 6,7-1-2,4-6-4,4-8 0,1-7 0,6-10-23,4-8-19,2-10-19,2-4-29,-2-1-225</inkml:trace>
  <inkml:trace contextRef="#ctx0" brushRef="#br0" timeOffset="390406.2016">20624 15107 36,'0'0'152,"0"0"-129,0 0 149,0 0-66,0 0-15,100 9-44,-67-9-26,1 0-10,1 0 1,-1 0-12,0-2 0,-2-1 0,0 0-53,-6 0-51,-5 1-117,-9 1-67</inkml:trace>
  <inkml:trace contextRef="#ctx0" brushRef="#br0" timeOffset="391336.5135">18428 15120 460,'0'0'134,"0"0"-93,0 0-19,0 0 11,0 0-27,0 0 1,10-24-7,-10 24-46,0 3-123,0 9-134</inkml:trace>
  <inkml:trace contextRef="#ctx0" brushRef="#br0" timeOffset="393846.4687">21853 15192 197,'0'0'16,"0"0"33,0 0 48,0 0-15,0 0-3,0 0-48,36 44-2,-24-40-7,5-4-8,-1 0 5,3 0-6,4-4 2,-1-10 16,2-2-19,0-2-4,-3 0-4,-3-3 0,-2-3 0,-2-5-4,-2-9 1,1-4 8,1-5-9,3-3 1,-2-2-1,2 1 1,-4 1 0,-1 2-1,-5 3 0,0 6 5,-6 4 1,1 8 8,-2 6 18,0 6-14,0 4 3,0 7 8,0 2-12,0 2 0,0 0-17,0 0-6,0 8-2,0 21 2,0 14 0,0 14 6,0 10 0,0 6 3,0 9-1,0 3-4,0 5 4,0 1-1,0 5-1,0 4 0,0 1 0,0-8 3,0-6-3,0-6 1,1-5-1,5-7 1,-2-9-1,4-7-1,-1-11 1,6-9-2,0-9 2,-1-7 0,4-8-1,-2-8-3,3-1 3,4-8-3,2-20 3,2-8-7,-1-8 4,-4-6-5,-7-5-11,-9 1-2,-4 0 0,0 3-9,-18 4 10,-9 6 13,-7 10 2,-5 4 6,-3 4 0,-1 5 0,2 3 4,3 1-4,11 4 0,8 2 4,12 2 6,4 2 3,3 0-5,0-3-3,10-2-10,15-2 3,7 1 2,6-2-3,4-3 3,0-1 0,0-2 0,-4 0 2,-2 2-2,-4 0 0,-6-1 0,-2-1 0,-6 0 2,-3 1-2,-6 1 1,-4 1 3,-5-2 8,0 2 2,0-3-7,-6 1 3,-3-2-10,-5 1 0,4 2-1,-1 1 3,0 2 1,1 5-3,4 0 0,2 5 2,2 0-2,2 1 1,0 2-2,0 0 0,0 0 0,0 0-5,5 0 4,12 0-2,2 0 4,3 2 0,-2 4-2,0 2 2,1 0 2,-1 5-2,1-2-2,-2 7-1,-3 0 4,-3 7-2,-6 0-1,-4 2 2,-2 4-1,-1-2 1,0 2 0,0-1 1,0-3-1,0-5 0,2-4 0,2-5-1,1-6-1,4-1 0,4-6 2,8 0 1,3 0-1,7-15-8,1-1-33,-2 0-65,-5 1-180</inkml:trace>
  <inkml:trace contextRef="#ctx0" brushRef="#br0" timeOffset="395054.2005">23193 15075 296,'0'0'23,"0"0"17,0 0 60,0 0-1,0 0-25,0 0-35,-67-27-17,58 33-16,-1 12-5,1 5-1,-2 3 4,3 2 4,2 0 6,4-2-14,2 0 3,0-4-1,5-1-2,8-3-2,0-4 2,4-7 0,1-2 1,2-5 1,6 0-2,-4-6 4,2-10-1,-3 0 2,-9 0-3,-2-2-1,-4 1 9,-6-2-10,0 0 0,0 3 1,-3-1-1,-10 3-1,1 4-7,0 1 8,0 3-1,5 0 1,2 3 0,4 2-1,1-3 1,0 4-3,0-3-2,0-1-33,15-2 27,4 1 8,3 2 0,1 2 0,2 1 2,3 0 1,1 0 0,-1 9 0,-3 3-6,-3 3 6,-5 2 0,-6 4 0,-7 1 3,-4 1-3,0-2 0,0-5 2,0-3 6,0-6-5,-1-4 2,1-1 4,0-2-2,0 0 16,0 0 4,0-5-9,0-12-5,0-5-13,10-5 0,2-2-1,4 4-3,0 4 0,0 2 2,0 4 4,1 4-5,-2 3 3,-1 6-3,-1 2 1,0 0-5,-1 8 3,0 7 1,0 1 3,-3 0 1,-3-3-1,-2 0 1,-1-2 1,-3-2-2,0-2 0,0-3 3,0-1-2,0-3 13,0 0-13,0 0 11,0 0 5,0-2-13,0-12-4,0-5 0,0-4-3,3 1 2,7 0-3,0 2 4,1 5-1,0 0 2,1 4-2,3 2-2,0 3 3,1 6-5,-2 0 2,0 2-2,-2 14 4,-3 5 1,2 2 0,-7 1 0,1 0 1,-2-3 2,0 0-1,1-1-2,-1-2 1,3-3-1,0-2 0,0-2-22,0-2-48,4-5-76,-2-4-188</inkml:trace>
  <inkml:trace contextRef="#ctx0" brushRef="#br0" timeOffset="397747.2023">26282 14161 64,'0'0'91,"0"0"-53,0 0 74,0 0 6,0 0-43,0 0-12,0 0-21,-23-76-10,11 72-2,3 3-15,-1 1-1,-2 0-12,1 0-2,1 15 0,1 9-7,2 8 5,1 4 2,4 2 0,2-1-1,0-2-1,0-2 0,11-6 2,9-3-7,6-4 7,2-7-1,2-7 4,-1-4 2,0-2-5,-2 0 0,-3-14 4,-6-1-4,-6-6 2,-5-2-2,-5-4 2,-2-3 10,0-1-8,0-2 2,-8-1 1,-7 5-5,-2-1-2,-3 8-2,5 3-25,0 8-22,8 6-56,1 5-86,3 0-27</inkml:trace>
  <inkml:trace contextRef="#ctx0" brushRef="#br0" timeOffset="398204.1827">26765 14059 324,'0'0'117,"0"0"-69,0 0 43,0 0-20,0 0-71,0 0 0,-78 44 2,67-9-2,3 3 3,5-3 0,3-3-3,0-4 0,3-4-1,12-6 1,6-3-1,1-4 4,2-7-3,0-4 0,0 0 2,-2 0 7,-1-7-9,-4-5 2,-3-5 5,-2-4 8,-4-3 7,-5-6-5,-3-2-15,0-5 4,0-1-6,-5 2-11,-5 6-25,2 9-34,-3 10-29,-2 10 5,0 1-81,-2 5-65</inkml:trace>
  <inkml:trace contextRef="#ctx0" brushRef="#br0" timeOffset="398616.3572">27335 14014 289,'0'0'174,"0"0"-81,0 0 7,0 0-53,0 0-21,0 0-22,-76 12-3,62 29-1,3 2 18,5 2-12,6-6-1,0-5-5,7-6 0,12-7 0,5-4 0,-3-5 0,0-6 0,-2-3 1,-2-3 3,-2 0-4,-3-2 0,1-13 13,-4-6-13,-3-3 0,-4-1-5,-2-6-33,-3 1-42,-18-2-66,-6 3-103</inkml:trace>
  <inkml:trace contextRef="#ctx0" brushRef="#br0" timeOffset="399366.2022">26456 14827 163,'0'0'80,"0"0"-36,0 0 7,-104 60 14,78-30-27,7 3 3,7-3-2,9-1-21,3-5 12,0-2-30,15-5 1,7-4-2,2-5 1,3-6 0,-1-2 10,0 0 5,-3-2 5,-4-12-7,-5-2-1,-4-2 27,0-5-16,-5-2 3,-4-4-6,-1-2-19,0 0-1,-4 3 0,-9 0-32,2 7-14,0 5-84,1 6-92,1 7-96</inkml:trace>
  <inkml:trace contextRef="#ctx0" brushRef="#br0" timeOffset="399710.2019">26881 14716 242,'0'0'290,"0"0"-164,0 0-84,0 0 4,0 0-24,0 0-22,-4 8-7,4 27 2,0 7 5,0 2 4,0-2-3,0-3-1,0-2 0,0-2 0,0-5-36,4-3-54,-2-4-80,-1-6-114</inkml:trace>
  <inkml:trace contextRef="#ctx0" brushRef="#br0" timeOffset="400588.2021">26838 14739 280,'0'0'97,"0"0"-21,0 0-1,0 0 5,0 0-79,0 0-1,-1 27 0,1 3 8,1 5 16,8 0-3,-1-1-4,-1-4 13,1-2-27,0-7-3,0 0 6,1-6-6,3-2-2,-2-2 2,2-5 0,3-2 2,0-4-1,1 0-1,1 0 8,-1-1-2,-4-10 1,1-2 5,-2-4 7,1-3 12,-3-2-16,0-3-5,-2-4 8,1-3-10,-7 2-8,-1-1 0,0 3 3,-5 4 0,-6 5-3,-3 5 0,-2 7-3,-2 7-8,-3 0-33,-1 0-20,4 16-46,0 2-121,7 0-148</inkml:trace>
  <inkml:trace contextRef="#ctx0" brushRef="#br0" timeOffset="401064.1991">27438 14721 324,'0'0'175,"0"0"-53,0 0-35,0 0-40,0 0-29,0 0-18,0 20-15,-3 11 15,-2 8 4,1-1-3,0-3 4,2-3-5,2-3 1,0-1-2,0-4 0,0-2-41,0-1-59,-1-4-103,-5-5-165</inkml:trace>
  <inkml:trace contextRef="#ctx0" brushRef="#br0" timeOffset="402088.8739">26568 15418 273,'0'0'80,"0"0"6,0 0-19,0 0-11,0 0-7,0 0 5,4-42 5,-4 42-33,0 0-26,0 13-3,0 11 3,0 10 5,0 0 6,0 1-9,0-4 21,0 0-20,0-5 0,0-1-2,0-2 0,0-2 3,0-2-4,0-4 0,0-3-3,0-3 3,5-1 0,-2-1 0,2 1 0,1 1 0,2-3-1,3 1 1,-2-2-1,3-4 2,-3 1-1,0-2 2,4 0 0,-1 0 2,6-9-4,-2-6 1,4-6 5,-2-3-5,1 0-1,-7-5 4,-2 2-4,-8-1 3,-2-1-3,-3 0 0,-18 2 0,-7-2-8,-1 5 1,0 5-1,2 3-5,4 6-12,4 6-26,5 4-61,4 0-56,3 0-100</inkml:trace>
  <inkml:trace contextRef="#ctx0" brushRef="#br0" timeOffset="402580.4946">27098 15294 357,'0'0'134,"0"0"-86,0 0-29,0 0 20,-8 80 28,3-41-24,0-1-17,3 0-13,-1-2-5,2-1-5,1-2-2,0-2 2,0-2-3,0-4-27,0-2-35,0-7-70,3-5-126</inkml:trace>
  <inkml:trace contextRef="#ctx0" brushRef="#br0" timeOffset="403260.2074">27460 15384 41,'0'0'151,"0"0"-82,0 0-25,0 0 3,0 0-11,0 0-14,-70 84 44,61-45-15,3 1 7,5-4-29,1-5-9,0-6-13,3-2-6,10-7-1,8-5 0,3-6 0,7-5 1,5-2 11,1-16 13,-1-6-18,-6 1-1,-11-1-2,-13 0-2,-6 0 11,0-3-13,-15-2-5,-7 1-1,-6 2-24,-4 7-5,0 8-39,-3 8-81,-1 3-114</inkml:trace>
  <inkml:trace contextRef="#ctx0" brushRef="#br0" timeOffset="404135.1996">26622 16143 107,'0'0'96,"0"0"2,0 0-4,0 0 4,0 0-40,0 0-23,-33-19-14,21 28-21,0 15 7,0 10-1,2 3-1,1 5 8,5-3 5,4-4-12,0-5-6,0-4 0,16-5-2,6-8 1,1-5-2,3-8 3,6 0 6,1-13-5,4-6 5,-3-5 3,-4 0-7,-12-1 12,-6 2-2,-12-1 7,0 0-7,-21-1-8,-6 1-4,-3 5-1,2 2-9,3 4-3,5 4-20,4 4-30,5 5-52,5 0-53,5 0-57</inkml:trace>
  <inkml:trace contextRef="#ctx0" brushRef="#br0" timeOffset="404538.2008">27171 15993 212,'0'0'139,"0"0"-32,0 0-9,0 0-15,0 0-48,0 0-35,0 36 1,-3 3 17,-5 4 1,4 0-2,1-4 1,3-2-16,0-3-2,0-5 3,0-4-3,0-2-5,1-5-10,5-6-29,0-5-62,8-5-72,1-2-53</inkml:trace>
  <inkml:trace contextRef="#ctx0" brushRef="#br0" timeOffset="404852.4298">27569 15941 299,'0'0'166,"0"0"-68,0 0-33,0 0-59,0 0 6,-7 86-8,4-46 15,1-1-13,-1-3-2,0-1-3,-1-4-1,1-1-30,0-1-17,-2-2-10,1-3-34,-1-6-82,1-6-54</inkml:trace>
  <inkml:trace contextRef="#ctx0" brushRef="#br0" timeOffset="406060.2006">26649 16713 156,'0'0'72,"0"0"-58,0 90 29,0-54 25,0 3 15,0-4-53,0-3-20,0-4-3,0-6-4,0-2 4,0-4-6,-5 0 1,1-3 2,-1 1-4,1-2 0,1 0-17,1-5-84,1-1-109</inkml:trace>
  <inkml:trace contextRef="#ctx0" brushRef="#br0" timeOffset="406783.434">27162 16700 69,'0'0'245,"0"0"-126,0 0-4,0 0-3,0 0-57,0 0-36,-18-26-7,8 26-12,-6 1-5,-1 20 5,-1 11 0,3 5 0,0 4 0,8-2 0,4-1 3,3-7-6,0-3 1,14-6-1,6-7-1,5-3 4,2-9 0,3-3 0,1 0 4,2-10 5,0-11-5,-2-5-4,-2-1 8,-7-2-8,-9 3 1,-5 3 4,-8-3 3,0 2-1,-14-2-7,-9 2-6,-4 3-4,0 2-16,6 2-11,5 6-40,3 4-63,6 7-67,1 0-68</inkml:trace>
  <inkml:trace contextRef="#ctx0" brushRef="#br0" timeOffset="407227.294">27620 16685 390,'0'0'104,"0"0"1,0 0 3,0 0-43,0 0-51,0 0-14,-58-18-5,40 50 5,4 7 5,4 0-5,6-4 0,4-2 0,0-4 0,8-4 1,7-4-1,3-6-3,0-3-1,3-7 4,0-5 0,0 0-1,3-6 2,-4-9 4,-3-3-4,-7-2-1,-5-1 7,-5-3-3,0-2-1,0-4-3,-3 0-3,-10 2-5,-3-1-31,-3 5-32,3 1-95,-2 8-163</inkml:trace>
  <inkml:trace contextRef="#ctx0" brushRef="#br0" timeOffset="407851.2001">27171 17333 568,'0'0'87,"0"0"-84,0 0 20,0 0 27,0 0-35,0 0-15,0 0-5,0 3-30,0 6-88,-5 1-66,1 3-91</inkml:trace>
  <inkml:trace contextRef="#ctx0" brushRef="#br0" timeOffset="408080.4321">27204 17650 507,'0'0'51,"0"0"-42,0 0 17,0 0-6,0 0-20,0 0-4,-3 0-17,3 0-49,0 5-112,0 2-32</inkml:trace>
  <inkml:trace contextRef="#ctx0" brushRef="#br0" timeOffset="408330.1977">27187 17911 147,'0'0'209,"0"0"-200,0 0 16,0 0 9,0 0-25,0 0-9,-11 0-24,11 0-66,0 0-45,0 0 18</inkml:trace>
  <inkml:trace contextRef="#ctx0" brushRef="#br0" timeOffset="408938.634">26825 18156 486,'0'0'137,"0"0"-109,0 0-14,0 0-8,0 0-6,0 0 0,3 54 0,1-22 18,1 0-15,0 0 11,1 0-13,1-3 1,-1-1 4,0-4-6,1 0-15,-1-6-56,1-1-139,1-5-52</inkml:trace>
  <inkml:trace contextRef="#ctx0" brushRef="#br0" timeOffset="409348.398">27226 18151 318,'0'0'119,"0"0"5,0 0 27,0 0-69,0 0-63,0 0-19,0 14-2,0 15 2,0 2 6,2 0 3,1-3-9,-2-2 3,1-2-3,-1-3 0,-1 0-1,0-3 0,0-4-23,3-4-23,3-1-44,3-3-140,0-2-40</inkml:trace>
  <inkml:trace contextRef="#ctx0" brushRef="#br0" timeOffset="409800.2792">27742 18032 24,'0'0'450,"0"0"-290,0 0-75,0 0-26,0 0-40,0 0-19,0 5-11,0 24 6,0 11 5,0 4 2,0 0-1,-1-4 1,-5-4 5,0 0-7,1-5 0,2-3-8,2-2-66,-1-6-84,-1-9-187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6T09:09:58.2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4077 1545 60,'0'0'72,"0"0"7,0 0-28,0 0 6,0 0-2,0 0-25,0 0 20,0 0-12,0-41-1,2 40-7,-2-1-27,0 2 5,0 0-8,0 0-4,0 0 3,0 0-10,0 0-1,0 0 6,4 0-14,-1 8 16,3 5-6,-3 9 10,3 3-2,0 8 4,0 6 8,-3 6 5,1 0-15,2-1 5,2-2-2,2-5 2,-1-5-6,0 0 1,0-3 0,-2-4 2,1-2 3,-2-5-10,0-7 4,-1-3 1,-1-5-1,-3-3 3,1 0-2,1 0 14,3-1-14,3-16 21,4-5-16,4-2-4,-4-2 2,2 0-3,-2 1 0,1-2 4,-2 1 0,-2 1-4,1 1 0,-4 1 0,0 5-4,-1 3 10,-4 6-6,4 3 0,-6 5 2,3 1-5,0 0 2,2 0-11,3 1-8,4 17 7,3 5 9,0 3 2,3 3 4,-3 1 2,4 0-4,-2-3 0,2-1 8,-4-3-8,-2-4 4,-2-2-4,4-4 6,-5-4-11,-1-3 5,0-6 0,3 0 12,2-13-5,2-14 12,2-8-14,-3-4-1,-6 0 2,1-2-6,-4-1 2,-1 2-2,-4 0 2,-1 1 3,0 5-5,0 2-7,0 5 5,-1 7-6,-1 8-32,2 6-10,0 6-38,0 0-139</inkml:trace>
  <inkml:trace contextRef="#ctx0" brushRef="#br0" timeOffset="586.0017">4850 1885 275,'0'0'0,"0"0"-11,0 0 11,0 0 6,0 0 60,0 0-8,55 30-33,-40-30 1,0 0-4,1 0 6,1 0-18,-1-7 1,-1-4 13,0-4-18,-3 0 6,1-5-12,-5 2 2,-4-1-7,-4-1-6,0 2-31,0-1 20,0 5-9,-3 3 25,-3 4 6,-2 6 3,-3 1 9,2 0-12,-3 8 0,0 12 0,3 4-11,3-1 11,2 1 7,4-3-3,0-2 6,15-2-3,1-2 6,8-5-1,3 0-9,4-6 3,-1-2-6,1-2-86,-5 0-171</inkml:trace>
  <inkml:trace contextRef="#ctx0" brushRef="#br0" timeOffset="2453.131">6828 1524 117,'0'0'143,"0"0"-79,0 0 36,0 0-28,0 0-16,-36-82 16,23 71-57,2 1-10,0 1 35,-1 5-31,1 1-3,-4 1-6,0 2-12,-1 0 12,1 7 0,0 9-3,6 4-8,3 5 11,6 3-1,0 6-12,0 2 7,17-1 2,5 1 1,2-3 1,4-2-3,0 0 5,0-6 0,-5-4 3,-3-3 4,-11-2-12,-5-3 5,-4 0-6,0 0-5,-13-5 22,-11 2-1,-6-5 9,3-2-8,-4 0-15,1-3 4,5 0-37,5 0-55,4-3-87,10-10-94</inkml:trace>
  <inkml:trace contextRef="#ctx0" brushRef="#br0" timeOffset="2853.5206">7071 1428 342,'0'0'114,"0"0"-114,0 0-2,0 0 2,5 87 34,-2-57 24,0 0-45,1 0 9,1-2-21,-2 1 4,0-3 3,4-1-7,-2-5-2,-1-4-1,2-3-109,-1-11-43,-1-2-105</inkml:trace>
  <inkml:trace contextRef="#ctx0" brushRef="#br0" timeOffset="3207.7593">7140 1611 379,'0'0'110,"0"0"-110,0 0-3,0 0-1,0 0 4,0 0-1,91-35-4,-60 35 5,-2-1-6,-4-1-24,-1-1-59,-3-2 13,-5-3 38,-2-3-26,-4-1 54,-3-3 10,-4-1 7,-1 2 17,-2 2 42,0 5 52,0 1-14,0 2-14,0 4-9,0 0-61,0 0-20,0 11-10,0 9 10,0 2 1,0 2-1,0 1 3,1-3 2,4 2-3,1 0-1,-1-1-1,-1-2-27,-1-3-81,3-8-137</inkml:trace>
  <inkml:trace contextRef="#ctx0" brushRef="#br0" timeOffset="3740.0938">7767 1411 671,'0'0'66,"0"0"-66,0 0-12,0 0 10,0 0-7,0 0 9,-20 95 17,10-57-16,-4-3 1,1 0 11,1-2-10,4-4-3,0-2 0,2-5 0,3-5-3,1-6 3,2-7-8,0-4-15,0 0-13,0-9 2,11-14 18,2-5-33,2-4 49,-3 0 7,-2-4-1,1-3 8,4 0-13,-2 2 17,0 4-17,-2 7 7,2 9 22,-7 7-15,-3 7 10,0 3-25,2 0-4,4 17-4,4 6 8,-1 9 6,0 2 20,-3 3-14,-3-1-1,5-3-6,-3-1-1,0-4-1,1-2-3,-3-5 0,-2-3-4,-1-6-23,-3-3-30,0-6-115,0-3-157</inkml:trace>
  <inkml:trace contextRef="#ctx0" brushRef="#br0" timeOffset="3909.3927">7773 1583 258,'0'0'163,"0"0"-163,0 0-18,0 0 15,0 0 4,0 0-1,91-4 0,-64 4-16,-5 0-98,-3 0-127</inkml:trace>
  <inkml:trace contextRef="#ctx0" brushRef="#br0" timeOffset="4257.0819">8192 1414 565,'0'0'60,"0"0"-22,0 0-23,0 0 0,0 0-7,0 0-8,-6 30-13,6 6 13,0 6 6,-2-1 0,-2-3-6,-2-1 3,3-5 1,0-3 0,2-4-4,1-6 0,0 0-1,4-7 3,11-5-3,3-4 1,10-3-7,7 0 3,8-9-9,-3-4-43,-4-1-46,-6 4-96,-11 2-54</inkml:trace>
  <inkml:trace contextRef="#ctx0" brushRef="#br0" timeOffset="4656.2633">8626 1454 400,'0'0'88,"0"0"-3,0 0-28,0 0-17,0 0-8,0 0-32,5-1-3,-2 34 3,-3 9 18,0 3-17,0 1 15,0-4-16,0-4 3,-2-6 16,2-4-15,0-7-3,2-5-1,9-2 1,3-7-5,7-2 3,5-5 1,7 0 7,3-3-7,0-10-2,-5 3-13,-4-1-38,-6 3-24,0 0-48,3 1-82,0 1 67</inkml:trace>
  <inkml:trace contextRef="#ctx0" brushRef="#br0" timeOffset="6778.5947">10054 1650 51,'0'0'84,"0"0"-34,0 0 34,0 0-1,0 0-35,0 0 5,28-78-38,-10 68 15,3 0-12,0 4-10,4 4 24,-1 2-25,0 0-5,-3 5 3,4 12-2,-4 4-6,-6 6 0,-5 2-6,-4 1 4,-4 0 10,-2-5-5,0-2 9,0-5 3,0-4 1,0-5-6,0-2-3,-2-5 8,2-2-11,0 0 5,0 0 29,0-6-6,0-19-9,2-7-20,13-11 3,6 1-8,1 8 5,-2 6 0,-3 12-2,-6 6 2,4 3 0,-3 6 0,2 1-8,3 0-2,-1 5 10,1 6 0,2 4 0,0 2 3,0-2-3,-3 2 0,-4-1-15,-3-1 10,3 2-21,-3-2-16,1-2-25,-3 1-118,1-6-120</inkml:trace>
  <inkml:trace contextRef="#ctx0" brushRef="#br0" timeOffset="7764.1868">11001 1498 216,'0'0'114,"0"0"-54,0 0-11,0 0 48,0 0-50,0 0-21,-81 9-5,62 15-17,3 3 28,4-1-32,6-2 13,6 0-19,0-1 6,4-4 0,17-2-9,2-2 18,7-6-12,1-3 3,0-6-4,-1 0-6,-5 0-2,-2-6-26,-10-8-5,-3-4-15,-7-1 36,-3-4 13,0-1-4,-6-2 13,-5 0 0,2 1 2,3 4 17,1 3-8,1 3 25,1 3-3,3 3-21,0 0 17,0 3-29,19 0 5,3 1-12,7 4 10,-1 1-3,-1 0 0,0 4-3,-2 10-5,-2 3 8,-4 2 0,-1 4-4,-3-1 8,-6 1-4,-2 0 0,-1-4 0,-1-2 2,2-4-2,-2-4 0,-2-4 1,-2-4 2,2-1-3,2 0 0,4 0 2,4-15 14,2-5-16,0 1-2,-3 2-6,0 3 0,-3 3 8,-2 5 0,1 1-2,0 5-6,0 0 8,4 0-8,3 12-5,-2 3 15,4 2-2,-1 0 0,-1-3 3,2 0 6,0-3-2,0-2-4,2-3 9,0-5-2,1 1-13,1-2 3,-2 0-55,-2-7-19,-1-7-12,-7-1 48,-7-6 29,-2-2-39,0 0 48,-8 2 46,2 2 9,-3 2 75,5 4-79,1 3-18,1 5 15,2 3-26,0 2-22,0 0-1,15 0 1,5 0-5,3 0 6,0 5-1,-2-3 4,1 0 0,2-1-8,0-1-18,-2 0-145,-4 0-17</inkml:trace>
  <inkml:trace contextRef="#ctx0" brushRef="#br0" timeOffset="9318.6302">13642 1506 45,'0'0'119,"0"0"-70,0 0 62,0 0-18,0 0-18,0 0 29,-16-82-55,2 69-23,-2 1 10,-1 3-29,-5 3 4,-2 4-11,-3 2-6,-3 0 1,2 8 5,1 7 0,5 3-3,7 0 9,3 5-6,4 2 0,5 1-2,3-1-7,0 2 9,0-4 0,12-1-3,6-4 2,-1-2 1,-1-4 0,5-5 1,-6-2-11,4-5 10,2 0 0,3-2 0,3-10 7,-5-1-7,-2-4 0,-4-2 0,-4-2-5,0-7 5,-3-2 0,-2-4 1,-2-4 12,4-3-13,-5-5 0,2-1 6,0 1-4,-1 0-1,-2 7 5,-2 5 14,-1 6-12,0 10-5,0 8 7,0 7-7,0 3 26,0 0-29,0 0-8,0 28 6,-10 16 0,1 12 2,3 5 0,4-2 2,2-3-10,5-6 8,13-6 0,4-4-1,0-6 3,0-5-4,-2-3-23,-1-7-28,-2-7-32,-2-7-170</inkml:trace>
  <inkml:trace contextRef="#ctx0" brushRef="#br0" timeOffset="9824.1634">13991 1488 293,'0'0'140,"0"0"-140,0 0-57,0 0 57,0 0 30,0 0 14,54 6-25,-29-6 12,2 0-25,-3 0 0,-3 0-2,-2 0 7,-2-5-11,-7-1 0,-4-2 4,-3-2 6,-3-3-10,0-3 0,0 0 3,-14-1 7,-2 2-10,-2 2 19,5 5 5,-2 5 21,-3 3-39,-3 0-3,-3 12 6,2 11 1,-2 4-10,3 3 11,9 2-8,4-4 13,8 2-16,0-4 8,3-1-7,17-5 6,7-4-7,4-3 0,8-9 0,3-4-5,1 0 1,-1-1-108,-5-11-152</inkml:trace>
  <inkml:trace contextRef="#ctx0" brushRef="#br0" timeOffset="10341.1559">14722 1346 182,'0'0'138,"0"0"-58,0 0 8,0 0-2,0 0-31,-94-42-36,70 42-3,1 0-16,3 6 1,1 7-1,6 5-6,3 5 4,6 3-4,4 4 1,0 0-2,10 3 2,8-1 5,6-3-3,1-1 6,2-1-3,0-4 0,-5-4 4,-4-1-5,-4-6 2,-10 0-1,0-3 3,-4-2-1,0-3 5,-10-3 12,-9-1 1,-8 0 5,-3 0-23,-3 0-1,0-4-2,2-5-13,3 0-52,-1 1-114,7-1-227</inkml:trace>
  <inkml:trace contextRef="#ctx0" brushRef="#br0" timeOffset="10757.861">15177 1400 315,'0'0'87,"0"0"-10,0 0 10,0 0 6,0 0-60,0 0-9,-74-60-21,45 64 1,-2 18-4,4 5 0,1 4-6,6 4 4,5 2 4,4 0 3,8-3-1,3-2-1,5-2-2,19-4-1,9-5 0,4-5 4,7-4-2,1-7 0,3-5-2,-5 0-26,-4 0-55,-9 0-135,-12-9-137</inkml:trace>
  <inkml:trace contextRef="#ctx0" brushRef="#br0" timeOffset="11744.7376">15489 1614 282,'0'0'0,"0"0"12,0 0 34,0 0 43,0 0-4,0 0-29,0 0-5,6 0-9,6 0-19,1-2-8,6-5-12,1-2 1,1-1-3,0-3-1,-3-2 0,-4-1 0,-4-4-23,-7-3 16,-3 1-54,0-1-12,-3 4 43,-12 2 11,-2 5 19,-1 2-1,5 4 2,-2 1-1,8 2 3,2 2-3,4 1 2,1 0-2,0 0-9,0 0-7,4 0 0,12 0 16,4 1 13,8 1-1,4-2 1,2 0-11,3 0 1,-4 0 5,-3 0-7,-6 4 8,-2 2-8,-6 3-1,-1 3 0,-5 4 3,-3 2-3,-1 1 29,-6 2 2,0 0 6,0-3 4,0 0-15,0-2-7,0-2-16,1 0 3,7-5 4,1-1-4,6-6-6,7-2 1,6 0 1,8 0 3,1-10-5,1-5-25,-7-2 5,-4-2-9,-6-3 3,-8-1-14,-4 0 9,-3 3 15,-5 6 16,-1 3 21,0 5 48,0 3-33,0 3 11,0 0-34,0 0-12,0 7-2,0 12-1,0 0 2,0 1 0,0-1 4,8-2-4,3 0 0,3-6 0,3-3-8,2-2-10,3-6-50,-5 0-127</inkml:trace>
  <inkml:trace contextRef="#ctx0" brushRef="#br0" timeOffset="11945.2779">16208 1315 588,'0'0'74,"0"0"-72,0 0 4,0 0-6,0 0 11,0 0-11,0-41-1,0 41-58,0 0-172,0 4-21</inkml:trace>
  <inkml:trace contextRef="#ctx0" brushRef="#br0" timeOffset="13079.5101">16497 1093 237,'0'0'144,"0"0"-44,0 0 27,0 0-42,0 0-34,0 0-27,-14-28-24,11 47-7,1 13-1,-2 12 8,2 5 4,2 1-3,0 1 5,0-4-2,0-4 5,0-4-9,-2-3 0,1-5 1,1-6-1,0-7 0,0-5 0,0-6 1,0-4 4,0-2-8,0-1 3,0 0 0,0 0 17,0 0-12,0-7 4,0-10-9,6-2 0,8-5-2,5-2-3,5-1 5,1 3-8,-2 3 8,-3 7 0,-2 5-8,-3 6 5,0 3 1,-3 0 1,2 2-3,-1 14-6,-4 5 10,0 4 0,-3-1-4,-5-2 10,-1-1-6,0-1 0,-13-4 0,-7 0 2,-5-6 0,-2-4 0,3-1-4,6-5-8,1 0 8,3 0-5,4-5-3,2-4 1,4 2 9,1 2 0,3 2-3,0 1-2,0 2 3,0 0-7,0 0-9,12 0 18,8 0 1,6 0-1,5 0 3,5 0 1,3 0-5,3 0 1,5 0 0,0 0 0,-1-4 0,-1-7 0,-7-1-6,-6-4-15,-8-5 21,-6-3-6,-6-7 6,-5 0-1,-6 1 7,-1 1-6,0 6 22,-10 7-14,0 6 22,-1 5 10,-1 5-34,-1 0 18,-3 15-24,0 11 0,5 1-6,8 1 6,3-1-1,3-3 0,20-1 1,7-7 0,9-5 2,7-5-4,5-6 2,3 0-82,-4 0-156</inkml:trace>
  <inkml:trace contextRef="#ctx0" brushRef="#br0" timeOffset="23477.5449">18926 1449 126,'0'0'37,"0"0"-37,0 0 19,0 0 2,0 0 44,0 0 1,81 11-38,-60-11 32,-2 0-37,2 0-10,0-3 1,-1-2-8,-1-3-6,0-1 0,-2 0 5,-1-5-5,-2-2 0,-1-4 0,-4-2 10,-3-2 3,-3-2-11,-3 0 4,0 4-4,0-1 26,-3 4-20,-2 4-6,2 2 36,0 5-35,2 3 22,1 2-4,0 3-17,0 0-8,0 0-2,13 5 6,8 8-6,3 2 13,3 3-7,-2 0 0,7 2 0,-4-1-8,-3 2 8,-4-1 0,-7 0-5,-7-1 4,-4-1 0,-3 0-13,-4 2 14,-14-2-3,-8 0 3,-2-3-9,-5 0-21,0-1-115,0-2-14,1-3-83</inkml:trace>
  <inkml:trace contextRef="#ctx0" brushRef="#br0" timeOffset="24328.7778">19869 1200 181,'0'0'75,"0"0"-36,0 0-22,0 0 23,0 0-1,0 0-15,-58-24 1,52 24-20,-3 3-8,-3 12 3,3 6-3,0 5 1,3 2 4,3 2 1,3-3 18,0-2-16,0-3-1,11-5-4,5-2 7,5-3 0,0-5 3,-3 0-3,3-6 22,-4-1-23,0 0 5,2 0 3,-3-9-14,-2-6 19,-2 0-18,-3-5 9,-3-1 25,-5-1-26,-1-4 14,0-1-13,-3-2 1,-10 2-8,-2 3-3,-3 2 0,3 2 2,2 7-2,3 5-15,3 3-46,2 5-83,3 0-37</inkml:trace>
  <inkml:trace contextRef="#ctx0" brushRef="#br0" timeOffset="25509.65">20141 1211 104,'0'0'127,"0"0"-56,0 0-39,0 0 26,0 0-9,0 0-20,34-41 4,-25 41-29,3 0-4,-2 3 0,4 15 4,-4 5 1,-1 4 5,0-2-9,0 3 12,-3-4-8,0-3-5,-3-3 0,2-3 10,-1-5-12,-3-2 2,1-4 0,-1-2 8,1-2 3,-2 0-11,1 0 17,1 0-16,2-15 27,6-6-28,1-3 0,1 1-7,0 4 12,0 3-5,-1 7 0,-4 3-5,0 3 0,1 3 5,1 0-4,4 0-5,-1 11 8,2 2 1,-4 2 0,-1 2-2,-1-2-3,-1 0 5,-4 1 0,-3 0-5,0-4-1,0-2 6,0-2 0,0-5 6,0-3-1,0 0 2,0-3 10,0-17-17,7-4-27,4-3 14,5 2 11,-1 5 0,3 2 2,-3 4 1,1 5 0,3 3 0,1 5 3,1 1-4,0 0 0,0 6-2,0 9 2,-3 1 0,-2 1 5,-2 0 9,-1-1-6,-1-3-8,0-2 0,1-2 2,3-2-2,3-5 1,1-2 2,0 0 8,-1 0 0,-1-13-11,0-7 0,1-4 10,0-3-16,0-2 6,-7 1 0,-5 1 3,-7 0 7,0 6-10,0 4 18,-3 6-6,-6 7 57,5 1-31,1 3-17,-2 0-16,1 7-5,-4 16-1,3 9-1,3 1-7,2-2 2,2-1 7,17-4 0,3-5-3,2-6 8,2-3-5,-1-4 0,0-4-3,-1-4-6,-3 0-29,-2 0-42,-5 0-116,-9 0-252</inkml:trace>
  <inkml:trace contextRef="#ctx0" brushRef="#br0" timeOffset="48734.9254">22911 950 130,'0'0'106,"0"0"-29,0 0 8,0 0-1,0 0-24,0 0 18,0 0-42,-1-30-5,1 28 3,0 2-23,0 0-14,-2 0 3,2 0-18,0 7 8,0 17 2,0 11 8,0 5 4,0 1 0,0-1-6,0-1 2,0-1 0,0-2 2,0-6 0,2-2-2,-2-6 0,1-2 3,-1-4-6,3-6-1,-1-3-38,-1-6 31,1-1-41,-1 0 44,1-8-11,-1-11-2,2-5 1,0-4-8,0-1 24,-3-3 1,0 1 3,0-3 0,2 1 3,1-1 8,0-2-11,1 1 33,-1 0-31,2 2 52,-1 6-31,2 5 3,0 4-11,0 5-6,2 5-16,2 1 7,0 6-7,4 1-1,8 0 8,0 16 0,5 12-6,-3 1-2,-1 2 5,-6-3 3,-4 1-1,-3-5-1,-1-2 2,-5-3 0,1-6 0,-2-4 6,0-2-9,-3-5 3,3 0 0,-2-2 6,1 0-6,4-9 12,0-14-3,3-5-5,1-6-4,2 1 0,0 3 0,0 3 1,1 4-1,-1 7 0,-1 6-1,-5 5 7,-3 3-9,1 2 3,4 0-17,3 5 11,3 10 6,4 6 0,-3 8 0,1 4-9,-4 2 6,0 0 1,-5 3 2,1-3 12,-2-2-11,0-3 2,-5-3-3,2-3 2,-1-3-7,-1-7 5,2-4-51,3-6-68,2-4-85</inkml:trace>
  <inkml:trace contextRef="#ctx0" brushRef="#br0" timeOffset="49182.4724">23726 895 337,'0'0'97,"0"0"-97,0 0-20,0 0 13,0 0 7,2 114 15,-2-72-1,0-3 15,0 0-3,0-5-14,0-4-6,2-5-2,-2-2 3,0-4-6,2-3-1,-2-6 0,1-7-55,5-3-45,3 0-91</inkml:trace>
  <inkml:trace contextRef="#ctx0" brushRef="#br0" timeOffset="49420.6627">23777 881 66,'0'0'125,"0"0"-45,3-84-47,7 64 18,3 6-4,1 3-10,2 3 2,7-1-28,1 3-4,4 3 2,3 1-8,1 2-2,-4 0 1,-1 0-5,-8 8-28,-10 9-92,-9 5-75</inkml:trace>
  <inkml:trace contextRef="#ctx0" brushRef="#br0" timeOffset="49621.2041">23775 1015 67,'0'0'97,"0"0"-93,0 0 14,0 0 14,87-15 6,-56 10-8,-1 5-28,1 0-2,-4 0 0,-6 8-21,-8 9-79,-10 0-67</inkml:trace>
  <inkml:trace contextRef="#ctx0" brushRef="#br0" timeOffset="49806.1344">23803 1295 251,'0'0'100,"0"0"-100,0 0 0,0 0 15,0 0 20,0 0-26,96-27 3,-62 16-12,-1 4 5,-1 1-12,-4 3-7,-1 1-60,-2 1-91</inkml:trace>
  <inkml:trace contextRef="#ctx0" brushRef="#br0" timeOffset="50240.8631">24281 745 256,'0'0'115,"0"0"-108,0 0-7,0 0 5,0 0 4,109-5 5,-72 5 13,6 0 3,1-2-21,-4-2-3,-2-1-6,-9 2-9,-3 3 8,-7 0-75,-9 0-85,-7 0-70</inkml:trace>
  <inkml:trace contextRef="#ctx0" brushRef="#br0" timeOffset="50470.1503">24520 734 241,'0'0'90,"0"0"-84,0 0 10,0 96 46,0-52 6,0-1-27,0-1 27,0-3-40,0-4-17,0-3-3,0-4 3,3 0-11,0-7 0,2 0-16,3-6-11,0-7-134,1-5-111</inkml:trace>
  <inkml:trace contextRef="#ctx0" brushRef="#br0" timeOffset="50855.6249">24896 726 478,'0'0'54,"0"0"-14,0 0-40,0 0-23,0 0 19,0 0 3,16 89 1,-13-38 56,-1-1-50,-2-4 11,0-3-13,0-7 8,0-4-7,0-1-5,0-6 0,1-2-5,2-8-73,-1-9-88,2-6-124</inkml:trace>
  <inkml:trace contextRef="#ctx0" brushRef="#br0" timeOffset="51252.9957">24985 902 463,'0'0'173,"0"0"-173,0 0-15,0 0 15,0 0-1,84-9 1,-56 9 0,2 0 2,-2 0 0,-4 0-4,-4 0-3,-3 0-35,-2-6 23,0-7-28,-3-6 8,-3-2 34,-2-6-5,-5 0 8,-2 0 9,0 5 9,0 5 63,0 6-14,0 6-1,0 3 7,0 2-58,0 0-15,0 18-3,0 17-17,0 10 15,-2 3 5,-1-3 0,-1-6 1,4-3 6,0-4-7,0-5 0,0-4-15,0-4 6,0-4-65,7-6-132,-2-9-166</inkml:trace>
  <inkml:trace contextRef="#ctx0" brushRef="#br0" timeOffset="51712.5258">25713 742 409,'0'0'0,"0"0"15,0 0-15,0 0 0,0 0 0,0 0 2,-97 32 5,76 13 30,-1 7 5,5-1 19,3-2-9,8-7-38,6-3 18,0-4-32,1-5 0,14-3-1,5-7 8,0-5-7,7-9 0,3-6 4,4 0 3,4-9-1,-4-12-3,-4-5 4,-8-1 10,-11-3-17,-4-5 0,-7-2 9,0-6-10,0 3 1,-10-2 0,1 0-5,-3 6-17,-2 5-8,1 12-55,-3 9-112,2 4-193</inkml:trace>
  <inkml:trace contextRef="#ctx0" brushRef="#br0" timeOffset="52074.3566">26146 766 579,'0'0'108,"0"0"-108,0 0-18,0 0 16,0 0-1,3 108 6,-3-69 11,0-2-13,0-2-1,0-5 2,0-4 9,0-4-11,0-4 0,3-4-37,-2-7-82,1-7-145</inkml:trace>
  <inkml:trace contextRef="#ctx0" brushRef="#br0" timeOffset="52428.2762">26064 755 321,'0'0'89,"0"0"-33,40-78-15,-19 64-40,3 5 16,0 4 12,2 5-28,7 3 14,3 20-10,2 10 0,-3 8 28,-3 7-32,-5 3 14,-7 1 4,-8-5-17,-3-5 27,-7-4-12,-2-6 5,0-2 15,-11 0-25,-7-2 7,-7 0-19,-3-4 6,-4-3-1,-2-6-4,-2-8 1,2-7-4,-2 0-28,2-1-26,3-16-87,2-1-175</inkml:trace>
  <inkml:trace contextRef="#ctx0" brushRef="#br0" timeOffset="53029.9022">26781 773 97,'0'0'120,"0"0"-32,0 0-30,0 0 7,0 0 38,0 0-59,-46-62-11,34 62-25,-6 6-4,-2 19-8,0 13 1,-2 7 3,1 8 8,3 0 5,3-2 9,8-4-7,7-4-15,0-5 14,0-4-14,16-3 0,0-9-1,5-7 4,4-6-4,4-9 2,5 0 7,5-16 14,3-10-13,-1-4-4,-6-5 3,-8 1-3,-9-4-3,-7-4-2,-9-3-1,-2-5-2,-3 0-1,-16 4-5,-4 5 6,2 11-19,2 12-13,-2 9-59,5 7-104,-1 2-101</inkml:trace>
  <inkml:trace contextRef="#ctx0" brushRef="#br0" timeOffset="53647.2576">27183 719 488,'0'0'116,"0"0"-89,0 0-17,0 0-10,0 0 0,0 0 18,0-21-18,0 39-6,0 16-1,0 11 3,0 5 4,-2 2 4,-8-3 1,-1-4 24,2-5-28,2-5 2,4-5 1,3-4 1,0-2-6,0-6 1,3-3 0,10-3-4,4-6 6,8-4-2,10-2 11,6 0 0,6 0-11,0-10 0,-6 5-23,-6-1-1,-6-1-102,-10 3-118</inkml:trace>
  <inkml:trace contextRef="#ctx0" brushRef="#br0" timeOffset="56474.4019">27780 753 29,'0'0'70,"0"0"-18,0 0-4,0 0 16,0 0 36,0 0-35,3-15 23,-3 11-16,0-3-45,0 3 22,0 1-28,0 0-7,0 0 2,0 2-13,-2 1-6,-1 0-2,0 0 5,-3 0-6,-3 0 6,-3 6 0,-5 15 3,0 10 0,-4 9-3,4 4 0,3 1-8,6-1 0,2-4 8,6-6 0,0-2-4,0-7 6,6-2-8,6-4 6,4-5-12,3-3 3,6-7 15,2-4-6,3 0 23,-2-4-15,-1-15-4,-5 0-4,-5-7 5,-3-2 3,-2-7-8,-6-4 0,-1-3 17,-3-3-7,-2-5-10,0 2 0,0 1 6,-10 6-14,-2 11 8,-2 9-5,0 8 3,-4 8-73,-1 5-115,-4 0-147</inkml:trace>
  <inkml:trace contextRef="#ctx0" brushRef="#br0" timeOffset="57225.7113">28400 693 93,'0'0'43,"0"0"21,0 0-6,0 0 20,0 0 19,-12-80-27,5 73-20,-5 2 15,0 2-62,-4 3 8,-3 0-11,-3 6 0,-2 14-5,2 8 5,2 10 0,0 9-5,3 8 10,1 4-5,8-2 0,7-6 9,1-5-17,6-10 8,13-4 0,4-5 0,2-6 8,-3-7-8,2-3 0,-7-7 2,-4-4-6,-4 0 4,-4 0 0,-2-15 14,-3-6-14,0-4-2,0-1-2,-2 2 1,-6 0 3,2 1 7,1 5 13,2 1 4,3 3-19,0 3-3,0 2-2,10 2-5,8 2-3,4 4 8,4 1 0,-3 3-12,0 13 9,-1 7 0,-1 1 2,-7 3-20,-3 0 14,-8 0 6,-3 0 1,0-1 8,0-2-2,0-3-6,-3-5 0,1-3-62,2-8-25,0-5-36,4 0-71</inkml:trace>
  <inkml:trace contextRef="#ctx0" brushRef="#br0" timeOffset="57627.2151">29158 647 653,'0'0'53,"0"0"-44,0 0-9,0 0-5,0 0-9,0 0 10,-25 85 4,1-31 14,-1 3-6,-1-1-4,-1-6 15,2-8-17,1-4 22,3-5-24,6-4 0,-1-4-5,5-4 4,4-6-26,4-9-36,1-6-125,2 0-54</inkml:trace>
  <inkml:trace contextRef="#ctx0" brushRef="#br0" timeOffset="57874.6483">28873 661 369,'0'0'66,"0"0"-40,0 0 13,0 0-26,0 0-13,0 0-22,34 16 22,-22 10 24,1 6-18,0 3 0,-1-3 12,-1 3-18,2-4-6,-3-4-59,-1-8-129,-3-7-67</inkml:trace>
  <inkml:trace contextRef="#ctx0" brushRef="#br0" timeOffset="60249.7166">30061 976 323,'0'0'112,"0"0"-86,0 0-1,0 0-25,0 0 0,0 0-3,0 0 9,1 8-3,7 0 10,2 0-9,-1-2 9,2-2-11,0-1-1,3-1-1,2-2 15,2 0-14,6 0 7,-2-12-5,1-4 7,-2-5-3,-2-7-6,-4-3 4,0-5 6,-6-3-9,0-1-2,-2 0 7,1-1 4,-1 3-9,1-1 1,0 3 11,-1 4-10,-3 1 6,-1 4 10,0 4-14,-1 8 19,-1 6-13,-1 4 3,0 5 8,0 0-23,0 0-1,0 0 1,0 0-17,0 17 16,-3 15-4,-7 11 5,-1 12 3,2 8 1,2 9-4,-1 8 0,1-2 6,3 2 5,-1-6 1,5-3 0,0-3 5,0-1-12,0-8-5,5-7 0,3-5 0,0-7-2,-1-6 2,1-6 0,0-5 0,0-7 7,1-2-11,0-7 4,1-2 0,1-5 0,1 0 1,0-2-1,1-14 8,0-5-8,-3-5-7,-4-2-4,-6-3-7,0-3 11,-2 1-19,-15 1 17,-6 2 6,-3 3-2,1 3 5,0 2 0,5 0 2,2 3-6,8 1 5,5 3-1,5 4 0,0 1-6,3 2 4,14 0-3,7 1-6,4-1 10,6 0-2,2-2 3,4 0 4,-1-1 0,2 1-4,2-4 0,-1 2-5,0-3 2,-3 2-6,-9 0 9,-8 3 0,-11 4-1,-5 3 1,-3-2 0,-3 1 2,0 3-4,0-3 2,0 4-1,0 0-7,-7 0 8,-5 0 0,0 5-4,-3 10-4,3 5 7,3-1-7,3 4 8,4-2-3,2-3 2,0 0-1,0-5-2,11-1 3,3-1-2,3-3 3,3-4 0,-1-4-2,1 0 1,-5 0 0,-2 0-23,-4-9-2,-2-6 26,0-3-18,-3-3-3,-1 0 13,-3 0-2,0-2 10,0 4 0,0 2-4,-9 5 0,1 1 8,4 7 2,-1-1 18,5 4-7,-1 1 9,1 0-26,0 0-12,0 0-2,7 3-1,11 4 15,3 2 11,6-1-10,4-2 5,1 0-6,-2-2 1,-4-2 1,-2-2-2,-6 0-12,-4 0 10,-7-3 4,-4-11 3,-3-4 5,0-3-9,0-4 27,-3-1-25,-8 2 8,0 0 5,2 3-11,0 3 8,4 1 4,0 8-14,5 5 7,0 2 2,0 2 0,0 0-12,5 0-14,10 0 14,11 0 0,8 6 0,0 6-1,2 3 1,1 3 0,-10 6-3,-1 2 1,-6 4-2,-6 3 0,-5 1 4,-9 3 7,0-2-1,0-3 10,-10 0 9,2-5-20,5-2-3,3-7-2,0-2 0,0-4-2,9-3 2,12-4-4,6-5 1,7 0-62,3-5-141</inkml:trace>
  <inkml:trace contextRef="#ctx0" brushRef="#br0" timeOffset="62587.461">3446 3197 172,'0'0'123,"0"0"-37,0 0 33,0 0-11,0 0-47,-54-84-5,36 70-47,-4 3 4,1 0-5,-1 4-3,-1 5-10,-5 2 6,-5 0-1,-3 15 0,-7 12 1,1 10-2,1 7 1,8 11 0,7 2-6,13 5 10,10-5-4,3-4 0,9-7-6,16-7 4,10-6-3,9-7 5,9-7-2,5-8 2,3-9-2,-1-2-32,-10-2-124,-11-14-195</inkml:trace>
  <inkml:trace contextRef="#ctx0" brushRef="#br0" timeOffset="68903.2153">3902 3367 200,'0'0'107,"0"0"-59,0 0-20,0 0 49,0 0-18,0 0-36,0 0 34,-55-28-39,51 27 0,-2 1 0,-3 0-14,0 0-4,-3 8 0,0 8-4,2-1-4,-1 3 8,4-2 0,4 2-1,0 5-6,3 0 6,0 1 1,0-2-13,0-2 5,6-5 4,7-1 4,2-1-2,3-4 4,-1-2-2,3-5 0,1-2-7,2 0 7,-1-3 4,3-11-1,-4 1-3,-4-1-7,-4 4 4,-7-2-5,-3 1 3,-3 1 4,0-3 1,0 2 0,-6-3-7,-6 2 7,-1-2 0,-2 0 0,3 1 3,0 0 3,3 1-6,0 1 0,6 1-2,0-1 2,0 2 0,3 1 0,0 0-10,0-3 3,3 2 4,6 0 3,4 0-7,1 3 8,2 1-2,-1 4 0,3 1-5,-3 0 1,3 11-2,-2 3 7,-1 9-2,0 0-10,-2 1 12,-5 0 0,1-3-2,-1 0 1,-3-5 1,-2-1 0,0-4 0,-1-4-3,-2-1 0,1-1 0,-1-2 3,0-3 0,0 0 7,0 0 10,0 0 16,0-3-6,0-9-27,0-5 0,0 2 0,2-4-2,4-1-1,3 1-14,1-1 13,7 0-1,-1 6 5,-1-1-5,3 2 3,-3 8-1,4 0 3,3 5-6,1 0 5,-1 0-9,2 9 9,-2 3 1,-2 3-5,-1 1 1,-5 0 0,1-1 4,-3 0-5,-2 0 7,-1-3-2,0 2 0,0-7 1,1-1 2,-1-4-2,2-2 4,2 0 6,1 0-10,2-8 15,1-6-16,2-4 0,-3-3 7,2-3-6,-3-3 1,-6-2-2,0 0-13,-4 1 13,-4 4 0,1 3 1,-2 6 6,0 5-4,0 3 35,0 3 14,0 1-31,0 2-3,0 1-18,0 0-15,8 0 3,6 8 6,5 10 6,1-1 0,2 2 5,0 0-5,-1 0 0,-4-1-6,-1 2 3,-4-1 1,-1 1 0,-7 1-3,-4 2-21,0 1 6,-12 3 17,-13-2-15,-5 1-34,0-3-73,2-8-93</inkml:trace>
  <inkml:trace contextRef="#ctx0" brushRef="#br0" timeOffset="70492.5132">4866 3503 99,'0'0'197,"0"0"-127,0 0-12,0 0-26,0 0 0,0 0-22,6 0-10,-1 0-3,5 0 3,2 0 4,3-4 0,0-4-4,7-1 2,-2-5-2,4 3 7,-5-6-7,-1-1 0,-2-3-3,-5-5 2,-1-1 1,-4-1 0,-3-3 6,-3 0-5,0 1 13,0-4-4,0 5-8,0-2 19,-6 3-2,3 3 3,-1 3 9,1 2-23,0 7 13,0 4-6,1 5-5,1 1 13,1 3-20,0 0-2,0 0-1,0 0-12,0 8 6,0 13 4,0 8 2,0 6-3,6 5 3,7 6 0,-1-2 1,6 0 6,0-3-10,3-5 3,1-4 0,-1-7-4,0-4 5,0-7-1,-5-3 0,2-9-4,-1-2 3,2 0 1,-4 0-26,0-7 21,-5-4-14,-1-1 19,-6-1-3,0-5 4,-3-2-2,0-2-4,0-4 3,-10 2-9,1 3 11,0 0 0,1 4 23,1 3-21,1 6 12,3 2-14,3 2 0,0 3 21,0-1-20,0 1 2,0 1-6,3 0-16,13-1 19,4 1 0,2 0 0,0 0-2,0 0 2,1 0 0,-2 5 0,0 6-5,-3 4 5,0 2-5,-5 4 0,-1 2-1,-3 0 6,-3 0 0,-1-1-1,1-4 6,1-4-7,-1-2 2,3-7-2,2-1-12,5-4 14,0 0-7,4 0-3,-1-12-43,1-3-6,-1-3 11,-7-1-3,0-2 48,-8-2 6,-1-3 2,-3 2 27,0 3-28,0 2 59,0 4-17,0 2-22,0 6 32,-1 1-25,-1 5-6,2 1 5,0 0-30,0 0-1,0 7-14,0 13 15,8 2-3,3 2 3,0-1 0,3-3 0,0-4 5,0-3-5,2-5 0,1-2 0,-1-4 0,5-2 2,-3 0-2,-2-2 5,-2-10 7,-4-2-12,-1-2 0,-6-2 3,3-6 10,-6-1-8,0 3 6,0 2 25,0 7-35,0 4 35,0 5-23,0 4-8,0 0 3,0 0-8,0 0-3,3 10-6,6 9 2,1 4 6,-1-2 1,-1-1 0,5-1-3,-2-4 3,1-1-22,1-2-5,2-5-67,-2-1-73,-4-1-196</inkml:trace>
  <inkml:trace contextRef="#ctx0" brushRef="#br0" timeOffset="71410.602">6282 3151 217,'0'0'152,"0"0"-138,0 0 32,0 0-9,0 0-2,0 0-7,-72-2-26,61 22 13,-1 2-12,1 2 8,4 2 42,5 1-41,1-4-6,1 1-3,0-5-1,1-1-2,11 0 0,6-4-2,3-3 0,3-4 4,0-5 1,3-2 2,-2 0-5,-1 0-7,1-11-11,0-5 2,3-5 12,-3-5-23,0-2 9,-4-4 15,-9-2 3,1 3 0,-8-1 12,-2 2 0,-3 0 42,0-2-17,0-2-6,0 0-7,0 2-13,-5 3 26,1 8-1,-2 5-28,5 3 15,-4 8-21,5 3 13,0 2-15,0 0 2,0 0-4,0 9-13,0 20-5,0 11 18,0 8 4,3 5 0,6-2-2,-2 0-1,4-4-3,2-5 4,1-7 0,-4-8-3,3-8 4,-2-5-1,2-8 0,1-3-3,1-3 1,4 0 2,0-6-8,0-11 5,0-4 3,-4-9-7,-2-3-6,-5 0-10,-2 3 21,1 6-3,-4 7 5,0 6 12,-2 6-9,-1 3 18,0 2-17,0 0-4,0 7-7,0 14-8,5 5 15,-2 5 1,6-5 2,0-3-2,1-3-1,4-5 1,2-1-8,6-6 3,1 0-59,1-5-114,-2-3-209</inkml:trace>
  <inkml:trace contextRef="#ctx0" brushRef="#br0" timeOffset="71849.0246">6818 2944 603,'0'0'83,"0"0"-82,0 0 9,0 0 1,0 0 3,0 0-11,0-14-3,0 14-52,0 0-168,0 0-149</inkml:trace>
  <inkml:trace contextRef="#ctx0" brushRef="#br0" timeOffset="72328.1564">6326 3049 19,'0'0'129,"0"0"-118,0 0-10,0 0 32,0 0-6,0 0-3,89-13 39,-62 12-39,1 1 30,-1 0-31,1 0-16,-1 0-3,0 0-4,1 0-2,1 0 0,1 0-79,-5 0-92</inkml:trace>
  <inkml:trace contextRef="#ctx0" brushRef="#br0" timeOffset="73516.2035">4884 3157 51,'0'0'29,"0"0"45,0 0 10,0 0-22,0 0-2,0 0-36,48-23-1,-32 22-13,2 1-4,3 0 18,1 0-16,1 0-2,4 0 1,0 0 1,1 0-8,0 0 0,-2 0 4,-4 0-6,-7 0 2,3 0-24,-8 0-24,-1 0-103,-4 0-104</inkml:trace>
  <inkml:trace contextRef="#ctx0" brushRef="#br0" timeOffset="75190.0923">7279 3099 6,'0'0'87,"0"0"-43,0 0 7,0 0 32,0 0-23,0 0-34,-18-31 27,9 30-10,0 1 3,0 0 1,-2 0-42,-2 0 11,-2 0-16,-3 7 0,2 8-2,-5 3 2,6 3 0,2 3 9,2 3 2,7 2 0,1 3 3,3-4-7,0-1-9,0-2 3,10-9-1,5 0 0,3-3 4,2-6-4,5-2 0,2-5 1,1 0 10,-1 0-9,-5-12-1,-4-2-1,-9-1-19,-2 0 19,-7-3 0,0-3 7,0-2-8,-1-1 1,-8 0 0,0 0 2,-1 0 6,1 1-8,1 4 0,2 4 2,2 1-8,2 5 6,2 3 0,0 0-1,0 0-3,8 1 3,4 1-1,7 1-4,0 2-2,1 1 8,2 0 0,2 4 0,0 13 5,-4 2-5,-3 8 4,-3 2-3,-8 4 26,1-2-11,-5 0-2,-2-6 2,0-2-9,0-5-7,0-6 0,0-5 3,0-2-3,0-4 2,0-1-2,1 0 17,4-4-12,2-22-10,6-8 5,1-7-25,5 2 19,-1 7-28,3 7 34,-2 7-12,-2 4 16,1 8-4,-5 6 0,2 0-1,-3 0-4,-1 14 10,0 4 2,0 2 17,4-1-18,-5 2-3,2-3-3,2 0 4,-2-1-7,4-6 3,-1-3-19,3-6-39,0-2-182</inkml:trace>
  <inkml:trace contextRef="#ctx0" brushRef="#br0" timeOffset="78969.4111">9229 2933 9,'0'0'72,"0"0"-28,0 0 12,0 0 37,0 0-37,0 0-11,0 0-25,-51-15-17,45 15 6,1 7-9,-3 9 0,0 7 0,1 5 3,4-2-3,1 1 6,2 1 7,0-3 1,0-1-11,11-3 9,2-4-12,2-4 3,1 0-3,-1-6 0,3-4 1,2-3-1,-1 0 5,5-2 11,-3-11 0,-2-3-15,-4-6 6,-3 3-3,-6-2-1,-3-1 11,-3 1-4,0 2 5,0-4 1,-6 2-12,-3 0 3,-3 2-7,2 1 0,-1 4 1,1 4 3,2 2-1,2 5-3,2 1 0,1 1 0,0 1 1,3 0-1,0 0 0,0 0-3,0 0-3,0 0-6,0 0-5,3 4 13,4 1-15,4-2 4,2 0 13,2-1-3,3-2 4,-3 0-1,3 0-2,0 0 1,0-3 3,-3-5 0,-2-1-1,-2-2 6,-2 0 0,1-3-3,-1 0 3,-2-1 1,-5-3-4,5 0 9,-4-3 19,-1-2-12,2 2-7,-2-1 15,-2-1-25,0 4 13,0-1-6,0 2 9,0 3 6,0 1-23,-2 5 13,-1 4 1,0 1-12,0 4 17,3 0-19,0 0 5,0 0-15,0 0 7,0 8 2,0 16-3,0 11 2,0 9 2,0 8 2,0 4 0,0 5 29,5 6-25,-1-3 6,-1 2 6,2 2-12,-1-2 24,1 2-22,-1-3-1,-1-4 6,1-8-6,-2-4-7,4-7 0,2-4 2,0-6-10,3-1 8,-4-8 0,1-4 2,2-6 3,-4-5-5,-1-6 0,-4 2-1,1-4-3,1 0 4,-3 0 0,1 0 16,1 0-4,-2 0-8,1 0 5,1-5-4,0-5 17,0-10-22,2-2 0,-2-7 0,4-6 0,-3-1-11,-3-5-12,0 2-23,0-1 29,-15 2-25,-7 3 21,-2 6 11,2 5-1,2 4 11,2 5 0,6 2 3,2 6-6,7 3 6,3 2-1,0-1 12,0-1-10,12-7-4,14-2 0,10-5-6,8-1-1,3 1 7,0 2-1,-3 1-3,-9 4-42,-9 4-37,-12 3-81,-11 4-144</inkml:trace>
  <inkml:trace contextRef="#ctx0" brushRef="#br0" timeOffset="80288.6">11147 2590 107,'0'0'101,"0"0"-47,0 0 24,0 0-15,0 0-8,-82-59 25,64 59-18,-4 0-40,-5 15-2,0 10-13,2 9-3,5 5-4,4 4 11,7 2-8,6 1 4,3-1-3,0-3 20,0-3-19,14-4-5,10-5 0,5-6-8,7-4 8,9-9 0,-2-6 2,2-5 11,-3 0-13,-5-6-5,-3-11-3,-1-4-14,-4-4 13,-7-4 8,-7-1 1,-5-3 2,-8-2 2,-2 1-4,0-4 0,-18 1 11,-3 0 2,-8 2-3,0 4-8,-7 2-4,3 8-13,-1 8-56,-2 10-79,-3 3-137</inkml:trace>
  <inkml:trace contextRef="#ctx0" brushRef="#br0" timeOffset="80620.6597">10940 2802 262,'0'0'127,"0"0"-125,0 0 9,0 0 0,0 0-8,0 0 31,97 42 4,-69-21-30,1 1 22,1-1-29,-2 1 0,2-1 11,-2-3-8,0-2-4,-2-1 0,-4-1-9,1 0-44,-4-4-84,-4-3-117</inkml:trace>
  <inkml:trace contextRef="#ctx0" brushRef="#br0" timeOffset="81475.994">11583 2799 220,'0'0'112,"0"0"-68,0 0 26,0 0-33,0 0-34,0 0-3,5 27 0,-1 0 9,2 3 36,0 0-33,1-6 15,1-1-27,4-4 1,-2-4 13,2-1-9,3-5 5,-1-5-4,2-4-4,2 0 22,6 0-24,-2-10 4,3-8 10,-5-2-4,-2-1-10,-6-1 0,-1-1 3,-1-1-4,-4 0 3,0 3-2,-2 4 17,-3 6-15,-1 4 32,0 4 0,0 3-32,0 0 8,0 0-10,0 15-8,0 9 0,0 5 10,5 0-3,5-3 1,7 2 0,2-6-11,8-3 9,3-6-38,3-5-32,-2-8-186</inkml:trace>
  <inkml:trace contextRef="#ctx0" brushRef="#br0" timeOffset="82747.5723">12328 2797 175,'0'0'67,"0"0"-64,0 0 4,0 0 53,0 0-7,0 0 11,-80-33-8,64 33-42,-2 0 9,-1 10-10,1 10-6,3 1 0,3 3-5,5 2 3,4-1-3,3 1-1,0-3 12,0-2-10,4-5-1,9-4-2,2-3 4,3-4-4,6-5 1,2 0 3,8-2-4,0-15-1,-3-2-48,-2-4 39,-10 1-27,-4 0 35,-9 1 2,0-2 0,-4 5 11,-2 1-6,0 5 43,0 6 10,0 3-32,0 3 8,0 0-22,0 0-12,4 9-9,2 11 7,1 2 2,2 2 11,0-2-10,3-3 5,0-2-6,0-4 0,0-2 4,2-4-4,0-3 0,3-4 1,7 0-1,1-5 0,6-14-30,-1-1-31,-2 0 3,-4 0 16,-6 5 27,-1 3 15,-7 3 0,-2 5 33,-4 0 5,2 4-4,-2 0-15,1 0-19,6 0 0,0 11-4,-2 4 11,-3 2-7,-1-2 6,-5 0-5,0-3 15,0-1-11,0-3 6,0-1 1,0-3-5,0-2-6,0-2-1,0 0 1,0 0 10,0 0-10,0 0 10,0 0-6,0-10 2,0-1-13,1-3 6,8 2 0,0-1-8,3 0 8,4 3 0,1-1-3,2 4-24,-1 1 13,-3 1-10,1 4-10,-8 1 33,4 0-9,-4 0 10,0 1-2,0 10-13,-1 1 12,-2 2 1,2-1 2,-1 3 1,-1-1 1,-2 1 2,3-3 10,0-1-5,1-1-7,2-4-2,0 1 2,6-1 8,-3-2-7,3 3-3,-2-1 0,-1-1-39,0-1-67,-4-4-206</inkml:trace>
  <inkml:trace contextRef="#ctx0" brushRef="#br0" timeOffset="83311.426">13263 2511 370,'0'0'56,"0"0"-9,0 0-21,0 0 47,0 0-2,0 0-17,0-47-54,3 52-22,1 18 20,-1 11 2,-1 11 9,-2 5 31,0 2-36,0 0 14,0-4-4,3-4-10,3-7 18,6-4-22,3-7 0,2-3 4,3-8-1,4-6-3,6-7 0,9-2-15,5-2 3,3-17-87,-9-1-235</inkml:trace>
  <inkml:trace contextRef="#ctx0" brushRef="#br0" timeOffset="83612.2512">13041 2711 453,'0'0'98,"0"0"-81,0 0-4,0 0 17,0 0-3,85-17 8,-38 17-20,4-1 3,1 0-13,0-2 1,2 0-11,-3-2 5,1 1-34,-7 0-48,-8 3-142,-13 0-67</inkml:trace>
  <inkml:trace contextRef="#ctx0" brushRef="#br0" timeOffset="85873.0259">13769 2726 39,'0'0'125,"0"0"-48,0 0 3,0 0-3,0 0-23,0 0-6,0-5-48,-3 13 0,0 10 21,-2 5 4,2 1 6,3 2-12,0-4-19,0 1 24,0-2-24,8-2 0,2-2 3,5-5 4,-1-2-7,2-2 0,2-3 1,1-5-11,3 0 10,0 0-17,-3-13 5,2-1-40,-8-3 21,-1-1 20,0-1 11,-4-3 0,-2 0 1,-2-1 16,2 2 29,-5 1-33,1 5 29,-2 2-2,0 5-23,0 2 28,0 5-23,0 1-2,0 0-12,0 0-6,0 12-2,0 12 0,-2 1-6,2 3 3,0-5 3,0-2 0,0-3 1,3-2 4,8-4-8,-2-1 3,7-4-24,2-4 16,3-3-2,4 0-6,1-2 15,0-11-41,-1-5 16,0 0 3,-1-2-4,-4 4 20,-1 1 7,-5 2 0,-2 5 21,0 0-17,-4 3 31,-2 1-27,3 3 3,-1 1-9,5 0-2,-1 0 0,2 1 8,-3 10-4,-2 0-4,0 5 0,-5-2 4,2 0-9,-4 1 7,-1 0-2,-1-2 14,0-3-7,0-2-7,0-4 0,0-2 5,0-2-7,0 0 2,0 0 0,0 0 24,2-8-24,2-7-5,2 0 5,1-2-7,3 1 4,-1 1 3,2-2 0,0 4-2,1 0 8,-3 5-6,1 0 0,-2 5-3,0 0-3,2 3 6,-1 0 0,4 0-7,0 0 8,1 9-1,-2 1 0,-3 4-2,1 1-4,-3 0 6,-2 0 0,0-1 12,-2-2-7,-3-2-5,1-1 0,-1-1 4,0-5-7,0 0 3,0-3 0,0 0 8,0 0 4,0 0-10,0 0 2,0-3 9,0-11-13,0-1 0,5-4 0,5-2-5,3-2 9,2 0-4,3 4 0,3 2-13,-2 6 6,-2 1 7,-2 5 0,-3 3-1,0 2 1,2 0-1,2 2 0,0 9-10,1 3 4,-1 1 7,0-1 0,1 0 3,-1 0 2,-1-2-7,3-2 2,0-1-80,2-5-51,0-4-171</inkml:trace>
  <inkml:trace contextRef="#ctx0" brushRef="#br0" timeOffset="87190.2546">16541 2435 204,'0'0'65,"0"0"-3,0 0 9,-45-82-32,29 67 21,-1 3-15,-4 5-42,-3 2 40,-5 3-41,-4 2-2,-3 0 0,-2 7 5,0 11-5,2 4 0,3 8-2,3 9-6,8 8 11,1 6-3,2 6 24,5-2-23,8-3 18,6-6-10,0-6-1,11-4-12,12-8 11,9-5-7,1-5 8,3-6-1,-1-8-7,3-5 0,-4-1 6,-2-1-12,-6-15 6,-8 1-8,-9 1 0,-6-3 8,-3-1 0,0-5 0,-4 1-6,-10-1 0,1 3 6,-1 2 0,1 5 0,1 1 3,1 3-3,1 2 11,4 3-11,3 0 24,3 1-20,0 1 0,0-1-4,3 0-4,15 0-2,7-1 2,1 4 2,1 0-7,-2 0 9,-3 5 0,-2 12 0,-2 0-8,-5 2 8,0 2 0,-4 0-6,-4 2 2,0 0 6,-5 1-2,2 0 1,-2-2 6,0-1-14,3-3-4,2-2-103,4-6-40,0-7-91</inkml:trace>
  <inkml:trace contextRef="#ctx0" brushRef="#br0" timeOffset="88556.1217">17060 2749 125,'0'0'68,"0"0"-10,0 0 51,0 0-13,0 0-12,0 0-42,-49-74 11,35 71-28,-2 3-20,-2 0-1,-4 0-4,-2 9 0,1 9-3,4 4 3,3 0 0,4 1-1,4-1 1,5-1 6,3-4-6,0-1 0,0-4-2,12-1-2,6-4 4,0-2 0,6-3 1,3-2-8,-1 0 7,1-3-34,-6-8-2,-4-3-7,-5 0 36,-5-2 6,-1 1 2,-5 0 8,-1 5-8,0 2 64,0 3-1,0 3-31,0 2-17,0 0-16,0 0-21,0 7 11,5 6 7,4 4 3,0-2 0,3 0 7,1-4-7,3-1 0,3-4 0,3-4-7,8-2 6,1 0-1,3-4-4,-1-10-28,-4-3 12,-6-3 22,-2-1 0,-6-5 8,0-5-3,-3-5 14,-4-5 7,-4-2-12,2-4 16,-5-2-19,2 0-7,0 4 24,-1 8-28,-1 8 3,-1 13 16,0 6-18,0 7 21,0 3-22,0 0 8,0 0-12,0 13 4,0 20 0,-3 13-12,-1 9 16,2 0-6,2 1 2,0-4 0,0-3-4,0-7 4,9-6 0,2-6-2,2-7 2,2-5-3,1-5 3,4-4-2,2-4-6,4-5 8,-1 0 0,2-3-1,-4-8-5,-3-2 5,-1-1 1,-2-2 0,1-5-2,-2-3 2,4-4 0,-5 2-3,-4-2-2,-4 4 5,-6 4-7,-1 4 4,0 6-4,-4 2 7,-8 5 0,0 3-4,-3 0 7,-2 7-6,1 13 1,3 4-2,4 2-6,5 1 10,4-1 0,0-3-6,0-2 6,10-3-2,2-4 2,1-4 0,0 0-3,5-7 3,0-2 0,6-1 11,1 0-4,-1-4-12,-3-9 5,0-2-7,-2-1-2,1-5 9,2 0 0,1 0-5,-3 2 7,-3 8-7,-5 5 5,0 4-1,-5 2-10,1 0 11,2 5 0,-1 8-8,0 5 21,1 0-13,-1 0 5,-1-1 2,0-2 13,-3-2-17,-2-2 1,-3-2 1,0-1 0,0-1-10,-19-1-30,-9-2-97,-7-4-322</inkml:trace>
  <inkml:trace contextRef="#ctx0" brushRef="#br0" timeOffset="89010.5716">17194 2608 87,'0'0'363,"0"0"-253,0 0-80,0 0-16,0 0 5,0 0-14,91-42 10,-51 37-2,2 0-6,3 2-4,3 0-3,1 2 0,0-2-6,3 0-4,-5 1-39,-7 2-65,-14 0-71,-15 0-67</inkml:trace>
  <inkml:trace contextRef="#ctx0" brushRef="#br0" timeOffset="114534.1912">19642 2311 232,'0'0'70,"0"0"-47,0 0 2,0 0 4,0 0 22,0 0-6,-39-77 0,32 67-5,0 1 14,-2 0-48,-3 1 10,-2 2-16,-2 3 0,0 1-6,-4 2 11,4 0-5,-5 0 2,0 2 0,5 4 1,1 0-3,6 1 0,1 3-6,1 3 4,-2 10-7,0 7 9,1 12-3,2 6 1,2 6 4,4 5-1,0 0 14,0 0-11,0-5 13,0-6-7,0-8-4,4-3-9,-2-7 3,1-5 0,0-5 6,0-3-4,0-9-2,0-2 0,-2-6-77,1 0-48,0-1-15,-2-19-178</inkml:trace>
  <inkml:trace contextRef="#ctx0" brushRef="#br0" timeOffset="114873.3444">19200 2678 164,'0'0'167,"0"0"-126,0 0-38,0 0 3,0 0 30,0 0-24,78-45 14,-42 35-1,9-2-18,0 1 6,1 2-11,-6 3 3,-1 1-10,-6 4-8,-2 1-73,-5 0-56,-7 0-119</inkml:trace>
  <inkml:trace contextRef="#ctx0" brushRef="#br0" timeOffset="115692.4972">19884 2615 55,'0'0'194,"0"0"-180,0 0-6,0 0-8,0 0 4,0 0 10,23 0 34,-7 0-22,1 0 7,3 0 16,6-4-27,0-4 10,1 0-20,1 0-8,-2 0 9,-4 0-13,-4 4 0,-7 1 7,-7 0 5,-2 1-12,-2-2 15,0-2-4,0-4 10,-5 0-20,-7 1-1,-2 0 8,-5 3-4,-1 3-4,-4 1 0,3 2 1,-3 0-6,3 0 5,2 2 0,2 12-4,1 7 6,2 3-2,2 5 0,2-3-6,6 5 3,4-6 6,0 1-1,6-3 22,16-5-22,9-4-2,8-4 0,7-7 9,4-3-5,5 0-4,3-9-13,-1-8-74,-9 1-186</inkml:trace>
  <inkml:trace contextRef="#ctx0" brushRef="#br0" timeOffset="118963.0365">20741 2580 148,'0'0'100,"0"0"-52,0 0 6,0 0 31,0 0-12,0 0-14,-14-60 1,3 51-44,-2 3 5,0 0-21,-2 3 10,0 3-26,-6 0 27,-1 1-11,-4 13 3,-2 6 2,3 1-5,4 1 0,3 2 0,5 2-14,5 0 14,3-3 0,5 2-4,0-6 9,0-2-9,0-4 4,9-2-5,5-3-7,-1-6 12,5 0 0,2-2-6,0 0 17,4-7-11,0-9 0,-1-2-6,-3 0-2,-4-3 10,-3 2-2,-6-2 0,-1 4 8,-4 2-8,-1 5 0,-1 2 7,0 3 14,0 4-12,0 1-2,0 0-7,0 0-6,0 1 4,3 15-5,6 3 4,0 2-4,2-3 9,3 0-2,0-2 0,1-3 6,0-4-6,3-2 0,-2-2-6,3-5 0,2 0 6,0 0 0,3-9-4,0-8-7,-2-2 6,-4-1-5,-2-2 8,-3-1-2,-6-1 8,-1 0-3,-3-5 8,-3 0-8,0-2 18,0-2-1,-9 0-11,-1 0 17,-1 3-15,1 1 1,2 3 12,2 7-21,2 1 8,1 4-9,-1 5 3,1 5 10,1 2-13,2 2 0,-1 0-2,1 0-8,0 0 4,0 0-18,0 17 5,0 10 17,0 9 2,6 7 0,1 4 5,0 1-1,4-3-5,-1-2 1,2-4 0,2-6-3,2-3 3,2-5 0,0-4 1,1-5 2,-1-2-4,0-7 1,-3-4-3,3-2 2,-3-1-2,3 0 3,-1-1-3,0-9 7,1-3-8,-3-2 4,0-1-1,0-4-3,-2 2 4,-4-1 0,-3 2 1,-4 1 6,-2 0-8,0 4 1,0-1 0,0 3-3,0 5 5,0 2-2,0 1 3,0 2-3,0 0-3,0 10-18,0 10 10,4 4 7,3-1 5,1-2-1,1-1 0,1-4 5,4-1-5,-1-3 0,3-1 0,1-4 1,1-4 0,1-1-2,-2-2 1,0 0-8,-1-5 5,-2-7-18,0-4 17,-2-2-1,0-3 1,-2-1-2,-4 0 5,0 1-5,-3 0 6,-3 3 0,0 4 0,0 4 9,0 4 5,0 2 3,0 4-4,-2 0-13,2 0-2,0 10-22,0 9 24,0 5-4,2 0 4,7-1 0,2 0 0,2-4 6,-1-1-6,1-3 0,2-3 4,0-3-2,1-4 1,5-5 0,-1 0 0,4 0 6,1-10-6,0-7-1,-4-5 4,0-2-6,-5-1 0,-5-2 0,-3 0-1,-5 0 0,-3 1-1,0 1 2,0 2 0,-13 4-5,0 1 7,-2 4-2,6 5 10,3 2 1,2 7-10,4 0-1,0 0-2,0 0-12,0 0 11,1 0 3,14 0-13,6 7 4,0-1 8,3-2 1,1 2 0,-3-1 1,0 1-1,-5 1 0,0 1 0,1 1 6,-1 3-9,-3 0 3,2 1-4,-4 4-7,-3 0 11,1 2 0,-3 1-6,-3-2 14,1 0-8,-2-1 0,0-4 7,0-2 1,4-3-8,-3 0 0,2-2 6,4-3 0,1-2-6,4-1 0,8 0 2,3-3 15,4-12-13,0-1-2,-2-2-2,-2-2-9,-2-1 9,-5 0-15,-5 0-8,-4-2 17,-6 4 0,-2 1 6,-2 3 7,0 3 8,0 3 4,0 4 1,0 5-16,0 0 29,0 0-33,0 0-7,0 2 2,0 13-16,0 6 20,0 1 1,0-1 0,0 0 1,4-4 0,4 0-1,0-6 0,2-1 1,-1-4-3,1-3 2,4-1-9,2-2 4,3 0 5,4-5-4,-4-8-2,2 0-30,-3 1 20,-3 2 4,0 1 12,-5 1 1,1 2-1,-1 2 0,-2 2 22,-2 2-20,-2 0 1,1 0-3,2 6-3,-1 4 3,0 4 1,0 0 11,0-1 5,-3 1-12,1 1 9,-2-5-14,-2 0 6,0-3-2,0-4-2,1-1 2,1-2 3,-1 0-2,1 0 6,2-11-11,4-9-29,1-1 10,4-2-6,-2 1-6,2 4 6,1 3 13,-1 3 12,-1 3 4,-2 3 9,2 3 2,0 3-12,-1 0-1,3 0-2,-1 6 0,0 4-1,-4 3 1,-2-3 0,-1 2-3,0 0 5,-3-3-2,0 0 5,-1 0-3,-1-3-4,2 1-37,-3-2-141,0-3-77</inkml:trace>
  <inkml:trace contextRef="#ctx0" brushRef="#br0" timeOffset="119329.7909">22589 2228 463,'0'0'148,"0"0"-100,0 0-6,0 0-39,0 0 4,0 0-7,-15-18-1,15 18-1,0-2-74,-3 1-173</inkml:trace>
  <inkml:trace contextRef="#ctx0" brushRef="#br0" timeOffset="120018.8333">20772 2403 125,'0'0'129,"0"0"-51,0 0-13,0 0-20,0 0-24,0 0-12,40-17 2,-13 15-9,3 1 6,4 1-3,3 0 13,5 0-15,3 0 0,1 0 3,2-1-5,0 1-2,-1 0-74,-3 0-71,-4 0-110</inkml:trace>
  <inkml:trace contextRef="#ctx0" brushRef="#br0" timeOffset="121437.9927">23350 2440 88,'0'0'117,"0"0"-61,0 0 33,0 0-22,0 0 43,0 0-36,28-36-20,-28 30 3,0-1-47,0-2 12,-6 1-22,-4-1-15,-5 2 15,1-1 2,0 2-1,-1 3 3,0 0-2,1 3-2,0 0 0,1 0 1,0 12-13,3 8 12,2 2 0,2 4-9,5-2 9,1-3 0,0-2 0,6-2-9,7-3 7,3-4 2,0-2 0,1-4-5,4-2-1,2-2 6,2 0 0,0-2-6,-4-5 1,-7 0 5,-7 3 0,-2 3-1,0 1 5,0 0-4,2 7 0,3 18-8,-3 10 8,-4 12 4,-3 6 26,0 6 28,-7-2-45,-7-2 11,-2-5-24,-1-6 12,1-7-9,-1-7-3,3-6 0,0-8 0,5-6 12,3-7-12,2-3 7,-1 0-6,2-13 17,-1-11-18,4-5 0,0-4-5,6-3 1,14-2 4,9 2-2,4-2-35,5 3 31,7 1-39,8 3-14,0 3-45,1 6-125</inkml:trace>
  <inkml:trace contextRef="#ctx0" brushRef="#br0" timeOffset="133653.1033">25042 2115 45,'0'0'67,"0"0"-7,0 0 16,0 0-7,0 0-24,0 0 27,0 0-30,0-13 2,0 13 9,0 0-36,0 0 25,0 0-10,0 0-29,0 0 23,0 0-26,0 0 0,0 0-4,0 0-7,0 0 6,0 13 5,0 11 0,0 8-4,0 4 4,0 3 0,0 2-2,6-2 9,6-3-7,0-3 0,2-7-5,2-5 0,0-6 5,0-3 0,4-6-1,-1-6 13,5 0-12,4 0 0,2-15 7,-2-5-4,-1-2-2,-7-4-1,-4-4 10,-5 0-2,-1-4-2,-6-1-6,-2-1 6,-2 1 3,0 2-9,0 1 0,-5 4 1,-3 3-1,3 9-7,1 6-27,1 10-66,0 0-122</inkml:trace>
  <inkml:trace contextRef="#ctx0" brushRef="#br0" timeOffset="134470.1578">25510 2072 204,'0'0'77,"0"0"-18,0 0-24,0 0-15,0 0-20,0 0 0,0 72 1,0-33 24,0-1-9,-1-2 14,-1-3-22,2-6 8,-1-2-1,-1-2-13,1-2-2,-2-3 0,3-6 5,-2-3-10,2-7 5,0-2-43,0 0 18,0-6 13,0-15 5,3-6 2,0-4 5,-1 0 4,-2-2-1,0 0 39,0 1 15,0 2-20,0 3 10,1 6-7,2 7-19,0 7 19,0 4-32,-3 3 0,5 0-8,4 3-14,8 18 6,6 10 7,2 7-2,1 3 1,-3-2 4,-1-3-2,0 0 4,2-4-2,-2-5-2,-4-5 0,-2-8 0,-5-5 0,-4-3 0,-4-6 0,3 0 4,2-2 1,2-17 12,3-8-16,-2-7 2,-3-3 5,-4-1 0,-4-1 11,0-2-2,0 1-14,0 1 1,0 3-4,0 12 1,0 7-9,0 10 2,0 7-36,0 0-36,0 1-241,0 16 9</inkml:trace>
  <inkml:trace contextRef="#ctx0" brushRef="#br0" timeOffset="134808.3435">26086 2034 368,'0'0'90,"0"0"-30,0 0-11,0 0-30,0 0-19,0 0-11,33-6 11,-12 6 7,4 0-3,2 0-8,2 0 4,-3 0-3,0 0-34,-6 0-92,-7 0-73</inkml:trace>
  <inkml:trace contextRef="#ctx0" brushRef="#br0" timeOffset="135040.0581">26229 2052 160,'0'0'235,"0"0"-191,0 0-44,0 0 3,0 0-3,0 0 47,-10 102 3,10-73-29,0-4-2,0-1-5,0 1-14,0-1 0,0 1 8,0 4-8,-10-2-27,-4-1-72,-5-5-68,-4-5-137</inkml:trace>
  <inkml:trace contextRef="#ctx0" brushRef="#br0" timeOffset="135187.2069">26085 2456 343,'0'0'116,"0"0"-83,0 0-25,0 0 8,0 0-6,0 0 15,76 0 0,-39-5-24,-1-3-1,1-2 0,1-1-82,-6 1-107</inkml:trace>
  <inkml:trace contextRef="#ctx0" brushRef="#br0" timeOffset="135757.5909">26582 1993 416,'0'0'103,"0"0"-39,0 0-64,0 0-15,0 0 8,0 0 7,29 101 9,-11-63 17,-3-2-14,3-3-7,-1-3-5,0-4 4,2-2 4,-3-3-5,-3-4-3,0-4 9,-5-4 0,-2-3-10,0-5 1,-2-1-2,4 0 2,2-8 8,5-13 23,3-8-12,-2-1-12,-2-2-7,-1-1 0,-2 2 1,-2-1 9,0 5-4,-5 4-4,2 5-2,-3 5 0,0 2-1,3 6-41,1 2-137,2 2-138</inkml:trace>
  <inkml:trace contextRef="#ctx0" brushRef="#br0" timeOffset="136258.9259">27089 2024 298,'0'0'165,"0"0"-108,0 0-11,0 0-33,0 0-13,0 0-7,-4 52 2,4-11 5,0 1 27,0-4-18,0-6 27,0-2-34,0-4 5,0 1 0,4-1-2,-3-2-5,1-4 0,1-5-25,3-8-35,1-7-146,6 0-134</inkml:trace>
  <inkml:trace contextRef="#ctx0" brushRef="#br0" timeOffset="136490.7091">27218 2006 347,'0'0'114,"0"0"-53,0 0-55,0 0 14,0 0-12,0 0-3,77-49-4,-49 46 3,0 3-5,-2 0 1,-4 0-16,-4 3-4,-3 11-86,-9 3-87</inkml:trace>
  <inkml:trace contextRef="#ctx0" brushRef="#br0" timeOffset="136693.996">27134 2208 408,'0'0'75,"0"0"-58,0 0-17,0 0 21,0 0 3,103 2 0,-63-2-23,-1 0 4,-5 0-5,-9 6-55,-10 3-41,-9 3-139</inkml:trace>
  <inkml:trace contextRef="#ctx0" brushRef="#br0" timeOffset="136907.1561">27169 2442 312,'0'0'174,"0"0"-174,0 0-4,0 0 4,0 0 42,0 0-26,120-9-10,-74 1-3,0 1-6,0 1-36,-4 4-46,-4 1-5,-6 1-67</inkml:trace>
  <inkml:trace contextRef="#ctx0" brushRef="#br0" timeOffset="137292.5986">27690 2077 553,'0'0'71,"0"0"-71,0 0-10,0 0-4,0 0 14,0 0 9,22 109 9,-17-76 5,-2-2-22,-2 0 12,1-3-12,-2 1 1,0-5 4,0 0-2,0-4-8,-3-7-10,0-2-105,1-9-88</inkml:trace>
  <inkml:trace contextRef="#ctx0" brushRef="#br0" timeOffset="137746.9262">27714 2108 267,'0'0'70,"25"-81"-16,-7 47-5,3 6-22,-2 8 31,-4 8-9,2 3-17,-5 6-31,-2 3-2,5 0-4,-1 6-10,-3 17 11,-2 5-5,-4 5 9,-5 2-5,0 0-2,-14-2-27,-10-3-46,-5-3 2,-3-6 10,7-9-8,6-5 74,8-5 2,7-2 26,4 0 93,0 0-38,0 0-18,0 0-55,6 0 1,14 5-9,7 5 3,2 1 3,0 2-6,-4 2 3,-2 0 0,0 2 22,-5 0-11,1 1 0,-4-2-14,-5 2 4,-1 0-9,-2-1-15,0-1-71,-1-3-4,0-5-88</inkml:trace>
  <inkml:trace contextRef="#ctx0" brushRef="#br0" timeOffset="138210.4308">28405 2056 344,'0'0'34,"0"0"-12,-28-88 23,17 65 23,0 8 48,1 6-64,4 3-15,2 5-28,-3 1 3,3 0-24,-5 10 10,-1 20 2,1 9-7,3 9 14,6 2-7,0-2 0,0 0-10,9-3 5,1-4 5,3-5 0,-2-4-3,-2-7 11,-3-5-8,-3-5 0,-3-6 2,0-3-2,0 0 1,0-3 14,-13 0 27,-8-3-39,-3 0 6,-6 0-9,1 0-46,3-10-11,0-4-174,4-1-147</inkml:trace>
  <inkml:trace contextRef="#ctx0" brushRef="#br0" timeOffset="139335.6451">28724 1984 252,'0'0'94,"0"0"36,0 0-47,0 0 7,0 0-28,0 0-62,1-6-7,-1 34-10,0 9 17,-8 1 17,-1 1-5,-2-3 4,3-3 2,0-3-8,0-3-10,1-1 0,-1-3 2,1-4-9,2-6 8,4-5-1,-1-3 4,2-5 5,0 0-9,0 0 0,0-17 4,0-8-13,11-7 2,2-6 7,4-1-11,1-4 12,2-4-1,1 3 0,0 0-5,-2 5 1,-2 7 4,-2 9 0,-3 4 20,-5 11-11,-2 4-7,1 4-2,0 2-19,6 21 14,2 11 0,2 12 5,-2 4 8,-5 2 2,-1-2-11,-2-4 1,1-4 0,-2-1 1,1-5-1,-2-6 0,1-3 7,-2-9-7,-2-4-5,2-8-30,-3-6-134,0 0-148</inkml:trace>
  <inkml:trace contextRef="#ctx0" brushRef="#br0" timeOffset="139520.5434">28760 2215 275,'0'0'117,"0"0"-103,0 0-12,0 0-1,0 0 9,94-22-5,-66 21-5,0 1 0,-2 0-91,-8 0-122</inkml:trace>
  <inkml:trace contextRef="#ctx0" brushRef="#br0" timeOffset="139937.1871">29230 1971 333,'0'0'180,"0"0"-114,0 0-18,0 0-41,0 0 0,0 0-7,-9 93 10,-3-42 9,3-1 19,0-4-36,3 0 13,3-5-10,0-5 12,3-5-16,0-5-1,0-7 0,4-2-1,7-7 7,10-2-6,4-8 0,14 0 10,4 0-2,3-5-8,-5-2-13,-5-1 11,-7-1-51,-3 0-32,-10 0-51,-4 2-45,-12-2-107</inkml:trace>
  <inkml:trace contextRef="#ctx0" brushRef="#br0" timeOffset="141294.5215">31005 1908 170,'0'0'100,"0"0"-15,0 0 51,0 0-52,0 0-27,-93-70-2,76 69-52,-3 1-3,-7 3 0,-4 19 0,-2 12-11,-2 8 11,3 6 0,7 1-4,-1 0 9,9-3-5,6-1 0,8-2 7,3-6-21,1-2 14,15-4 0,6-5-9,3-7 5,3-5 4,4-5-2,2-7 17,2-2-18,-2 0 3,-1-11-11,-9-4-4,-6-5-21,-9-2 30,-6-3 1,-3-3-32,0 4 35,0 3 4,0 4 14,-6 4 35,-3 4-34,2 2 16,2 2-20,5 3-6,0-1 12,0 3-19,0 0-10,0 0 0,11 0-36,8 0 46,5 8 0,-1 4 5,0 2-17,-4 2 12,-3-1 0,-2 3-7,-5 0 9,-1 2-2,-3-1 0,-2-1 5,-3 2-4,0-2 0,0-3-1,0-1 0,0-5-71,-1-3-69,1-5-84</inkml:trace>
  <inkml:trace contextRef="#ctx0" brushRef="#br0" timeOffset="142127.2888">31497 1963 39,'0'0'164,"0"0"-48,0 0-3,0 0-23,0 0 2,0 0-84,0-4-8,0 28-14,0 12 14,-1 6 24,-4 1 24,0-1-36,2-6 7,-2-5-14,2-2 4,0-2-8,-1-5 0,0 1-1,0-3 6,-2-7 3,5-4-9,-1-4 0,2-4-56,0-1-12,0-1 18,0-18-26,3-4-80,9-5 51,-1-2 71,-2-3-2,-1-3 36,1-3 36,-1-3 12,1 0 28,3-2 13,0 3 8,1 8-4,-1 6-35,-3 11-45,-2 8 22,-4 5-17,-1 3-2,4 0-16,3 18-21,4 15 21,2 11-3,-2 4 9,-2 0 2,-2-1-2,-3-5-3,0-3 12,-3-5-9,-2 0-6,-1-6 0,0 0 4,0-9-13,2-5 4,-2-4-34,0-5-40,0-5-146,0 0-97</inkml:trace>
  <inkml:trace contextRef="#ctx0" brushRef="#br0" timeOffset="142305.689">31523 2210 241,'0'0'32,"0"0"-25,0 0-2,0 0 16,85-23-20,-57 23 5,-1 0-6,-5 0-7,-2 0-44,-2 0-154</inkml:trace>
  <inkml:trace contextRef="#ctx0" brushRef="#br0" timeOffset="142606.4938">31884 1933 199,'0'0'75,"0"0"-37,0 0 18,0 0 11,0 0-50,107-6 12,-74 9-8,4 5-21,-1-2 14,2 0-14,-4-2-8,-10 2-74,-8 0-101,-10-1-60</inkml:trace>
  <inkml:trace contextRef="#ctx0" brushRef="#br0" timeOffset="142860.2744">32058 1970 325,'0'0'34,"0"0"-18,0 0-16,0 0 57,-10 107 47,4-73-59,3-2-30,3-4-2,0-2-7,0-2-6,0 0 0,-1-5 3,1 2-3,0-4 2,0 0-2,0-6-13,0-1-92,4-3-44,5-7-107</inkml:trace>
  <inkml:trace contextRef="#ctx0" brushRef="#br0" timeOffset="143207.9546">32303 2002 116,'0'0'464,"0"0"-382,0 0-78,0 0-4,0 0-6,0 0-16,3 70 22,0-30 24,0 1-20,-1-4 9,-1-2-12,-1-3-1,0-2 7,0-3-2,0-1-5,0-7 0,0-4-3,0-6-8,0-6-97,0-3-118,0 0-108</inkml:trace>
  <inkml:trace contextRef="#ctx0" brushRef="#br0" timeOffset="143430.6372">32393 1971 371,'0'0'165,"0"0"-127,0 0-36,0 0 4,0 0 5,0 0-1,82-49-6,-60 49-1,0 0-4,-2 0 1,-5 0-19,-6 10-45,-5 3-98,-4 3-123</inkml:trace>
  <inkml:trace contextRef="#ctx0" brushRef="#br0" timeOffset="143624.6672">32320 2189 109,'0'0'21,"0"0"23,0 0 26,86 1-8,-56-1-37,-3 0-18,-5 0-3,-8 2-4,-4 4-48,-10 3-118</inkml:trace>
  <inkml:trace contextRef="#ctx0" brushRef="#br0" timeOffset="143847.3505">32272 2407 219,'0'0'18,"0"0"-10,0 0 78,0 0-3,0 0 3,91 0-38,-60 0-31,2 0-7,0-3-5,0 0-10,-1 0-10,-2 2-56,2-2-22,-6-2-29,0 0-70</inkml:trace>
  <inkml:trace contextRef="#ctx0" brushRef="#br0" timeOffset="144326.5607">32982 2105 355,'0'0'138,"0"0"-41,0 0-44,-33-81-17,18 66 11,2 2-37,-3 9 0,2 3-10,-2 1 1,1 0-4,1 10 3,1 8-8,4 4-3,0 6 11,3 3 0,5 5-2,1 0 3,0 2-6,8 1 4,6-1 0,-2-1-7,1-5 8,-1-5 0,0-3 3,-5-4 8,1-5-11,-3-4 1,-4-1 5,-1-2 11,0 0-14,-5 3 8,-18 1 22,-13-1-22,-11-1-13,-8-1 2,-4-4-57,0-5-8,-3 0-176</inkml:trace>
  <inkml:trace contextRef="#ctx0" brushRef="#br0" timeOffset="146284.203">2740 4745 51,'0'0'91,"0"0"-19,0 0 10,0 0 4,0 0-13,0 0-8,0-11 0,0 11-23,0 0-4,0 0-38,0 0-1,0 6-13,0 17 3,0 14 11,0 13 19,0 6-10,0-2 18,0-3-12,0-7-12,2-6 4,2-6-7,-2-3 0,1 0 0,0 0 5,1-1-5,-4 1 0,0-2-23,0-3-37,0-6-108,0-6-76</inkml:trace>
  <inkml:trace contextRef="#ctx0" brushRef="#br0" timeOffset="148157.793">2724 4725 55,'0'0'13,"0"0"22,0 0 17,0 0 30,0 0-31,0 0-38,30-48 23,-17 38-7,-2 0 6,5 2 7,-1-2-42,9 5 10,1 0-8,5 3 4,4 2 9,-2 0-13,2 0 1,-7 14 2,-2 4-4,-2 3-1,-10 0 0,-1 5 1,-9-1-14,-3 5 11,-3 2 2,-17 4 20,-15 0-5,-1-1-1,-4-5-14,4-6 13,3-6-13,9-6 1,5-4-1,10-3 17,4-5-10,1 0 6,4 0-13,0 0 10,0-4 3,0-2-13,1 0 5,13-1-9,7 0 7,4 3-3,3 3 0,2 1-4,6 0-2,1 10 6,4 6 0,-3 7-8,-5 3 7,-5 1-3,-8 2 4,-8-1 0,-9-2 4,-3 1-3,-5-3 23,-14-2 27,-3-2-51,-2-6 13,7-4-8,-2-7 7,2-3 5,-5 0-5,-3 0-4,-5-1-1,2-10-2,1 1-5,4 1 0,4-2-21,1 2 17,6 0-35,3 1-47,6 1-17,3 1-224</inkml:trace>
  <inkml:trace contextRef="#ctx0" brushRef="#br0" timeOffset="149407.6447">3521 5032 307,'0'0'69,"0"0"-2,0 0-16,0 0 37,0 0-31,0 0-40,-84-25 13,66 26-30,-4 16 0,4 4-2,-3 3 3,9 2-1,2-2 0,5-1-10,4 0 2,1-2 8,0-3 0,4-1-7,9-5 10,4-3-3,1-3 0,0-4-20,4-2 18,-1 0-16,0-5-13,1-10 16,-1 0-61,-6 0 44,-3-2 22,-3 2 10,-6 0 2,0 4 5,-3 3 17,0 3 56,0 2-4,0 1-29,0 2-21,0 0-20,0 0-12,0 0-13,6 10 19,4 5-10,2-1 13,0-1-3,5-3 0,0-1-1,3-4-1,2-4 2,2-1 0,0 0-6,-3-3-6,6-13-17,-8-4-20,-1-2-35,-3-1 79,-9 1 4,-3-4 1,0-1 28,2 2-27,-4 5 39,3 6 7,-4 10-24,0 2 39,3 2-57,3 0-5,5 13-5,5 9-8,-1 1 13,1 1 0,-5-3 7,0-2-4,-4-1-3,-3-3 4,-1 2-6,-3-3 5,0 0-3,0 0 5,-6-4 3,-2-3-16,0-4-5,2-3 13,0 0 7,-3 0 4,5 0-11,-1 0 0,4 0 6,1 0-7,0 0 1,0-2-6,0 2-3,0 0-25,7 0 23,11 0 7,6 0 7,1-1-6,2-4 3,7-1 0,2-1-1,9-3 6,7-2-10,0-1 1,-2-1-36,-3-3 13,-5-1-20,-9-4 15,-5 1 19,-13 0-3,-12 0 16,-3 3 13,-7 0 39,-8 1 39,-1 5-24,-1 3-22,4 3 18,4 5-57,1 1 12,2 1-18,-1 20-17,-1 6 7,8 3 10,0-1 0,0-3-8,15-2 10,2-5-2,5-2 0,5-7-14,-2-2 11,6-4-52,-5-2-69,-2-1-116</inkml:trace>
  <inkml:trace contextRef="#ctx0" brushRef="#br0" timeOffset="149924.2075">4807 4969 445,'0'0'56,"0"0"-52,0 0 2,-102-22 51,80 22-4,3 0-10,2 18-43,-1 7 13,5 5-8,2 3-3,7-1 1,4-3-1,0-2 5,7-6-7,11-3 0,3-4-10,3-6 5,0-5 5,7-3 0,3-1 4,-1-17-4,1-8-16,-7-4-17,-7-4-4,-4-4 35,-8-6 4,-4-5-2,-2-6 51,-2-2-31,0 1 29,0 7-1,-3 8-22,-5 15 40,2 12-17,6 7-6,-3 7 0,3 0-43,0 14-10,0 21-11,9 17 20,3 9-7,3 1 8,2-4-15,2-7-2,3-8-52,8-12 9,-2-9-22,-5-9-136,2-11-241</inkml:trace>
  <inkml:trace contextRef="#ctx0" brushRef="#br0" timeOffset="151644.36">6467 4614 256,'0'0'204,"0"0"-201,0 0 14,0 0 12,0 80 78,0-40-65,0 2-1,0 0-18,0-4-14,6-2-9,0-2 0,1-4 2,-2-2-2,-2-4 1,0-3-1,-3-6 0,0-6-26,0-5-19,0-4-42,0 0-1,0-10 72,0-9-85,0-5 38,0-3 49,0-2 14,-6-1 14,0-2 33,-3-2-1,2-1 18,1 0-4,1 0-19,2-2 23,3 1-27,0 1-5,0 5-16,0 8-5,0 5 15,0 7-17,6 4-5,-3 4-4,3 2-3,6 0-2,3 12 2,9 11 2,-3 7-6,1 2 7,-1-1 0,-6-2 1,1-4-1,-7-5 0,-1-2 0,-1-4 1,-4-3-8,-1-4 7,-2-4-7,1-2 4,-1-1 6,2 0-1,1-6 7,-2-15-7,2-5-1,2-5 0,2-2-1,2 1 3,0 4 1,2 5-4,-3 6 0,0 7 0,-5 4-7,1 5 7,1 1-4,10 0 4,1 5-5,5 18-1,1 7 3,-7 5 3,-3 0-4,0 2 4,-4-3 0,-2-2 2,2-2 2,-3-3-5,4-4 1,-1-5-9,0-5-4,0-1-58,-1-2-69,1-4-28,-1-5-94</inkml:trace>
  <inkml:trace contextRef="#ctx0" brushRef="#br0" timeOffset="152908.636">7154 4787 129,'0'0'8,"0"0"41,0 0 33,0 0-29,0 0-5,0 0-9,104 23-8,-83-23-5,4 0-11,-4 0-3,-3 0-3,-3-6-8,-8 1 8,-2-1-1,-2-1 1,-3-4 26,0-1-11,0 0-10,-8-2 10,-4 4-20,-7 1 22,2 4-10,-5 2-12,-3 3-5,0 0 1,3 0 0,3 12 0,0 5 1,7 4-1,-3 5 0,6 0 0,6 3 10,3 0-9,0-2-1,16 0 7,2-3-1,3-3-8,4-4 2,1-5 0,4-5 6,10-7-3,-1 0 0,1 0 2,2-9 0,-6-6-5,-5 0 0,-6-3 2,-5 0-1,-1-6 1,-4-6-2,0-5 8,-3-2-1,0-6-7,-5 0 0,-2-5 6,-2-4 11,-2-1-1,-1-2-1,0 4 4,0 4-10,0 8-5,-6 13-1,0 8-2,0 9 34,3 6-24,1 0 15,2 3-20,-2 0-6,-1 28-8,-3 22-8,0 19 16,3 6-1,3-3 1,0-7 0,0-9 0,12-9-1,6-5 1,-3-7 0,7-6-2,0-8-9,1-6 11,4-9 0,0-6-3,1 0-23,2-18 17,1-9-11,-1-6-7,0-5 23,-5-4-21,-1-6 24,-9-2-14,-2-2 9,-8-3 0,-5-2 6,0 1 0,0 8 16,0 11-1,-5 12-1,1 15 19,3 6-28,-1 4 10,1 16-15,-1 26-8,-1 20 2,3 12 9,-3 3-3,3-5 23,-3-9-8,3-9-15,0-7 0,0-8 10,0-7-6,0-10-4,0-5 0,0-9 0,0-6 7,0-2-10,0 0 3,3-7 0,8-19-19,6-8-4,4-6-6,0 6 20,-3 6-28,0 6 33,-2 9 2,-2 3-3,2 7-9,-1 3 14,0 0 0,0 16-9,0 3-7,-3 4 16,1 0 0,-1 0 0,4-3-1,1-4 1,4-4 0,1-4 0,4-5-1,1-3-43,-4 0-280</inkml:trace>
  <inkml:trace contextRef="#ctx0" brushRef="#br0" timeOffset="153354.5031">7436 4626 32,'0'0'78,"0"0"-34,0 0 39,0 0-45,0 0 32,108-27-17,-69 27-28,6 0 13,1 0-25,6 0 4,2 0-10,-3 0-4,4 0-6,-3 0-33,-5 0-166</inkml:trace>
  <inkml:trace contextRef="#ctx0" brushRef="#br0" timeOffset="154620.2367">8741 4638 220,'0'0'84,"0"0"3,0 0-11,0 0 4,0 0-46,0 0-28,-91 19-10,69 7 4,-1 0 0,5 1 9,2 2-6,7-4 12,6 0 0,3 0-12,0-3-3,0-2 0,9-4 6,10-5-6,3-4 2,7-3 4,1-4 11,8 0-17,-5-7-11,-3-6-37,-9-2-43,-6-2 30,-4-1 45,-8-6 1,-2-3 7,-1-1 0,0-4 5,-12 5 2,0 1 2,-1 5 37,4 6 8,1 3-4,1 8 1,4 1-24,3 3 6,0 0-25,0 0-15,0 0-11,13 1 19,7 6 7,5 1 4,3 0 1,4-4-7,2 0 2,-1 0 0,4-1 5,-3-2 0,-1-1-4,-3 0 4,-6 0-2,-3 0-3,-5 0 1,-5 0-1,-5 0 16,-3 0-12,-3 0 17,0 0 36,0 0-6,0 0 7,0-1-46,-2-4-7,-8 3 6,-10 2-10,-1 0-1,-9 0 0,-5 11-5,8 6 4,1-1-1,10 4-3,6 0 0,5 1 0,5 1 5,0-1-5,0 0-1,3-1 5,11-2-4,2 0 5,2-3-3,3-3 6,0-4-3,-3-3 2,1-2-2,3-3 0,-4 0 0,2 0 1,-4-13 8,-1-7-7,2-5 4,-3-8 0,0-8-1,1-8-3,-6-9-2,0-5 0,-4-6 18,-5-4-2,0 6 12,0 5 4,0 15-15,-5 19 20,3 13-15,-1 9-7,2 6 6,1 4-21,-3 33-18,0 23 16,0 17-10,0 4 10,3-3 2,0-12 0,0-6-6,9-9 8,8-9-2,3-8 0,4-10-7,1-9 4,2-9-64,6-6-23,-3 0-24,-4-20-530</inkml:trace>
  <inkml:trace contextRef="#ctx0" brushRef="#br0" timeOffset="155370.5547">9888 4833 719,'0'0'48,"0"0"-42,0 0-4,0 0-2,0 0 22,0 0-22,0-1-4,0 1-39,2 0-146,-2 0-268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3:54:02.3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5591 1084 236,'0'0'107,"0"0"-67,0 0 30,0 0 2,0 0-18,0 0-30,0 0 5,0 0-6,0-11-12,0 24-7,0 11 1,0 15 32,0 6-12,0 5-12,0 4 1,0-3-7,0 0-6,0-1 6,0-4-7,3 0 0,2-7 0,-2-3 0,1-4 0,-2 0-12,-2-4-13,0-2-20,0-5-59,0-10-144</inkml:trace>
  <inkml:trace contextRef="#ctx0" brushRef="#br0" timeOffset="570.1736">5572 1140 174,'0'0'151,"0"0"-78,0 0-4,0 0-27,0 0-5,0 0-24,0-21-13,9 24-11,9 15 11,4 12 5,4 9 8,4 5 7,1 4-10,3 0-4,3-1-2,1-2-1,-1-6-3,-1-2 2,-2-3 1,-1-6-1,-3-2-2,-5-5 1,-4-6-1,-4-1 0,-4-7 0,-6-2 0,-2-4 4,-2-1 0,-3 0 0,3 0 40,1-1 22,2-19-22,0-10-36,3-9-7,3-8 0,0-6 0,-1-4-1,-1-4 0,-3 0 2,-5 4-2,-2 8-1,0 6 0,0 10-2,-2 9-1,-4 8-15,3 4-12,2 4-12,1 6-66,0 2-67,0 0-113</inkml:trace>
  <inkml:trace contextRef="#ctx0" brushRef="#br0" timeOffset="1792.9982">6519 1394 299,'0'0'66,"0"0"-36,0 0 3,0 0 13,0 0 32,0 0-57,-82-33 19,70 33-10,-4 0-17,4 0 0,-6 14-12,0 5-2,3 7 1,2 3-2,-2 2 0,9 2 2,3-1 0,3-5 0,0-3 0,3-5-14,12-2 14,4-3 0,4-5 12,-1-3-4,-1-5-7,1-1 14,2 0-6,-3-12 2,0-8-3,-3-2-8,-5-2 8,-5-3-8,-1 1-4,-7-1 3,0 1-1,0 4 0,0 1 2,0 3-2,0 4 2,0 2 0,0 5 0,0 2-2,0 2 2,0 2-4,15 1-3,3 0-4,3 0 10,4 0-1,-1 1 2,3 10-1,-6 1-1,1 0 1,-2 3 0,-5 0 0,-2 3-1,-4 0-1,-1 1 3,-5 4-1,2-2 3,-2 2 0,2 0-2,-2-2 1,0-3 3,1-2 0,1-4 0,5-4 1,-4-2-4,2-5 0,-1-1 3,6 0-3,1-12 14,4-14 0,-2-5-13,-1-3 3,-3-3-5,0 3-6,-3 4-2,0 4 5,-3 9-1,-1 8 4,-1 7 0,-3 2-1,2 0-10,5 14-1,1 9 11,1 4 1,2 2 0,2-2 1,-1-3 5,4-2 0,0-2 5,6-4-1,5-5-1,5-4 0,4-7 18,4 0-24,-7-4-1,0-14-2,-10-2-10,-9-1-4,-11-4 6,-4-2-11,0 0 18,-9-1 0,-4 4 0,4 3 1,1 5 1,3 5 6,3 4-5,2 1 5,0 2-3,3-1-4,15-3-3,9 1 2,1-1 1,2 2 1,-2-1-1,-1 0-27,-1 4-117,-4 1-134</inkml:trace>
  <inkml:trace contextRef="#ctx0" brushRef="#br0" timeOffset="2047.9997">7817 1569 749,'0'0'0,"0"0"-3,0 0 3,0 0 0,0 0 1,0 0 0,-17 53 3,1-29-4,-4 4-2,-7-1-48,-4-1-216</inkml:trace>
  <inkml:trace contextRef="#ctx0" brushRef="#br0" timeOffset="3863.9965">13094 949 147,'0'0'164,"0"0"-88,0 0-9,0 0 13,0 0-7,0 0-37,-34-60-9,23 55-12,-2 3-1,0 1-11,-5 1-3,0 0 0,-6 0 0,2 3 1,-5 10-1,4 3-1,-2 2 1,-3 3 0,2 3 2,1 3-2,4 4 0,0 4 0,3 4-2,3 6 2,-1 5-1,4 2 1,4-3-1,4-2 1,4-7-4,0-5 3,9-7-6,12-5 3,6-5 2,4-6 4,8-4-2,1-8 0,5 0 6,4-6 1,5-12 0,-2-5 0,-3-3 5,-7-1-11,-7-4 0,-10-4 5,-6-2 3,-2-6-4,-4 0-1,1-4-1,-4-3 2,-6-1-4,-4-1-1,0 2 3,0 3-2,-14 7-1,-5 6 2,-1 12-1,-6 7-2,-3 12-21,-1 3-25,-2 4-71,1 17-112,6 3-80</inkml:trace>
  <inkml:trace contextRef="#ctx0" brushRef="#br0" timeOffset="4478.82">13870 916 68,'0'0'199,"0"0"-79,0 0-16,0 0 16,0 0-51,0 0-30,-73-44-10,59 44-21,-5 0-4,-2 15 1,-4 8-3,-2 7-1,-4 7 0,-2 2-1,4 4 0,7 0 0,6-1-1,11 2-5,4-2 4,1 1-1,0-6 3,13-4 0,2-7-3,6-5 3,2-6 0,5-5-1,6-4 1,5-6 7,1 0-6,5-10 1,1-11 3,-4-7-5,-3 0 1,-5-4 1,-7-1-1,-8-3 4,-2-1-2,-10 1-3,-4-2 3,-3 3-1,0-1 2,-16-2-4,-7 1 2,0-3-4,0 4 2,4 7-2,2 4-13,4 13-25,3 7-48,-1 5-115,2 0-107</inkml:trace>
  <inkml:trace contextRef="#ctx0" brushRef="#br0" timeOffset="5085.6637">14694 813 194,'0'0'48,"0"0"21,0 0-4,0 0-19,0 0-21,-100 42-5,76-8 14,3 5-9,3 1-13,3 4-6,5 1-5,2-1 0,5-2 8,3 0 8,0-1 10,3-4-3,12-3-8,3-6-10,7-5 7,2-5-9,2-8 4,8-4-7,3-6 0,9 0 7,4-16-4,2-10 1,-5-6-5,-6-3 3,-7-5-2,-8-4-1,-7 1 0,-10-2 4,-9-1-1,-3 3 8,-9 1-6,-16 1 11,-7 5 0,-2 6 1,-2 4-7,0 10-10,2 6-4,-2 6-20,-4 4-39,-2 8-81,-7 14-166</inkml:trace>
  <inkml:trace contextRef="#ctx0" brushRef="#br0" timeOffset="6149.24">13117 1894 107,'0'0'110,"0"0"-39,0 0 16,0 0 4,-82-27-51,61 27-25,-3 0-1,0 0 9,2 3-7,1 7-1,-2 4-15,1 4 3,-2 6-2,2 6-1,-2 10 0,0 6-4,-1 4 8,-2 2-5,6 0 1,2-4-2,9-1 1,9-4-8,1 1 6,3-7-2,19-2 2,4-6 3,11-7 27,3-5-7,4-10-1,3-5-4,5-2-1,2-9 3,6-17-8,1-8 7,-4-7-10,-8-2 1,-12 0 6,-14-2-3,-13-1 3,-10 2-3,0-3-6,-22-1-1,-8 3-2,-4 3-1,-5 6 0,1 7-5,3 5-14,1 4-12,5 6-37,8 6-64,2 1-143</inkml:trace>
  <inkml:trace contextRef="#ctx0" brushRef="#br0" timeOffset="6742">13946 1859 371,'0'0'95,"0"0"-5,0 0-4,0 0-33,-80-16-23,66 16-16,-1 0 10,0 9-14,-4 15-8,-3 11-4,-1 8 4,-2 13-4,1 4 2,2 2 0,5-5 0,10-7 0,7-8-1,0-7-2,3-7-5,13-4 8,7-8-14,3-3 14,4-9-2,8-4 5,5-1 2,9-20 0,2-6-5,-6-4 5,-7-2-5,-11 0 4,-12-3 2,-9-3-1,-8-3-2,-1-3 1,-3 0-3,-19-1-2,-2 7-1,-6 6-6,1 6 8,0 6-6,1 6-14,10 6-27,-3 3-97,3 3-239</inkml:trace>
  <inkml:trace contextRef="#ctx0" brushRef="#br0" timeOffset="7215.4402">14761 1721 466,'0'0'65,"0"0"-56,0 0-9,-9 112 55,9-68 12,0 1-11,0 3-20,0-2-13,0 4-5,0-5-11,0-2-5,0-7 0,0-2 1,0-3-3,-2-2-13,-1-4-27,-3-5-20,3-8-53,-1-9-57,3-3-102</inkml:trace>
  <inkml:trace contextRef="#ctx0" brushRef="#br0" timeOffset="8699.9963">13024 2978 135,'0'0'56,"0"0"10,0 0 21,0 0-31,0 0-10,0 0-4,-89-26-16,68 26 8,3 0 5,-3 0-27,-4 0-2,-2 12-5,-1 6-3,-1 5 0,-1 3-3,-1 5 2,1 5-1,2 5 6,5 10-3,6 8 0,3 4 4,11 3-7,3-6 20,0-7-14,17-9-3,8-5 1,8-9 4,8-7 3,3-9-5,5-7 0,2-7 5,7-10-6,6-16 4,3-14 3,0-3-9,-10-6 1,-12-4-3,-17 0 0,-11-5 8,-9 1-5,-8 2-2,0 3 5,-19 7-7,-12 5 2,-5 5-4,-6 5 4,2 6-5,4 8-8,-1 11-28,4 5-29,0 4-95,2 14-219</inkml:trace>
  <inkml:trace contextRef="#ctx0" brushRef="#br0" timeOffset="9322.0021">13888 2922 370,'0'0'103,"0"0"11,0 0-31,0 0-76,0 0 0,0 0-7,0 65 8,0-28 4,0 2 6,0 2 0,0 0-8,0 1 5,0 0-11,0 0 3,0-3-5,0-1-2,0-5 0,0-3-22,0-4-19,3-9-60,6-9-118,4-8-115</inkml:trace>
  <inkml:trace contextRef="#ctx0" brushRef="#br0" timeOffset="9742.0019">14673 2835 599,'0'0'31,"0"0"9,0 0-7,0 0-15,0 0-18,0 0-9,-11 59 9,11-12 12,0 5 3,0 2 3,0-2 4,2-2-4,-2-2-11,0 1 5,0-4-12,0-3-2,0-5-7,0-2-36,0-3-19,0-7-39,-2-5-71,1-6-78</inkml:trace>
  <inkml:trace contextRef="#ctx0" brushRef="#br0" timeOffset="10748.6705">12920 3876 245,'0'0'163,"0"0"-150,0 0-6,0 0 17,0 89 29,0-54-16,0 5 1,0 5 26,0 2-26,0-2-3,0-3-8,3-3-11,0-4-11,0-1-3,1-5 2,-1 0-3,0-2-1,2-3-9,2-6-38,2-6-73,8-7-98,2-4-90</inkml:trace>
  <inkml:trace contextRef="#ctx0" brushRef="#br0" timeOffset="11309.9946">13940 3854 194,'0'0'214,"0"0"-120,0 0 29,0 0-45,0 0-26,0 0-30,-1-6-22,1 28-12,0 10 12,0 9 11,0 2-1,0 4-3,3-2 2,-2-3 15,-1-1-19,0-7-2,0 0-2,0-6-1,2-4-1,-1-4-38,4-5-25,1-4-84,1-9-167</inkml:trace>
  <inkml:trace contextRef="#ctx0" brushRef="#br0" timeOffset="11797.2647">14707 3814 111,'0'0'465,"0"0"-418,0 0-41,0 0-12,0 0 6,0 0 0,0 89 22,0-48 5,0 1 8,0 0-5,0-3-13,-3 1-9,-1-6-2,1-2-1,0-4-1,-2 0-2,2-6-4,-1 1-19,-1-5-39,4-4-54,1-6-124,0-6-106</inkml:trace>
  <inkml:trace contextRef="#ctx0" brushRef="#br0" timeOffset="28493.9993">15240 4278 1,'0'0'71,"0"0"-21,0 0 19,0 0-15,0 0-4,0 0 11,0 0 2,0 0-6,1-4 5,-1 4-7,0 0-12,0 0-20,0 0-11,0 0 3,0 0-11,0 0-1,0 0-3,0 0-4,0 11-4,0 7 8,0 3 11,0-2 6,0 2-12,0 2-2,0-1 3,0 4-6,-10 0-5,-5 0-50,-6-2-114,-2 1-211</inkml:trace>
  <inkml:trace contextRef="#ctx0" brushRef="#br0" timeOffset="30893.9954">5851 6147 150,'0'0'171,"0"0"-86,0 0 18,0 0-5,0 0-33,0 0-27,0-11-3,0 9-3,0 1-14,0 1-2,0 0-2,0 0-6,0 0 2,0 0-10,0 0-1,0 0-4,0 7-8,0 14 6,0 9 7,0 8 3,0-2 4,0 0-7,3-5-2,8-5 1,-3-3-4,3-5 2,1-2-9,0-5-1,-2-3 9,-1-6 1,1-2-1,1 0-1,1 0-5,3-13 7,1-8 2,2-5-12,0-4-1,-3 0-4,3 2 8,-5 2 1,-5 6-3,2 9 12,-8 3-3,-1 5 3,-1 3 8,0 0 8,0 0 3,0 0-17,0 0-2,0 6-12,0 9 11,0 3 1,3 2 1,3 1-1,2-3 0,0 1 0,0-1 0,3-1 0,3 0-4,-2-4 4,3-1-2,-1-3 3,-2-1-1,-2-4 1,2-1 0,0-3 2,-2 0-3,1 0 0,2-4-4,-2-10 1,-1-1-5,0-4 4,-5-4-4,1 0 7,-3 1-5,-3 2 6,0 2-1,0 3 1,0 3 0,0 1 0,-3 1 1,0 2-3,0 2 2,1 4 0,2-1 2,0 3-1,0 0-1,0 0 0,0 0-1,0 0-2,0 0-10,14 0 12,5 0 0,5 0 1,7 0 0,2 0 11,2 0 1,2 0-8,5-8-4,4-2 0,2-3 7,-2 3-7,-6 1 0,-10 0 0,-12 1 0,-6 1 0,-9-4 0,-3 1 5,0-4 3,-9 0-3,-12 4 2,0 2 32,-4 5-3,-2 3-5,-3 0-21,0 14-9,2 11 3,3 10-3,5 7-1,7 4 0,7-1 1,4-3 4,2-6-4,2-6 1,14-6-1,8-4 0,6-7-1,10-5 0,5-8-1,9 0-10,2-14-38,-2-8-68,-5-4-290</inkml:trace>
  <inkml:trace contextRef="#ctx0" brushRef="#br0" timeOffset="31578.9976">7477 5779 539,'0'0'107,"0"0"-54,0 0 23,0 0-27,0 0-27,0 0-3,0-24-19,0 24-2,0 6-5,0 16-6,0 9 13,0 8 0,0 5-6,-13 7-21,-2-2-49,-1 1-126,-1-5-304</inkml:trace>
  <inkml:trace contextRef="#ctx0" brushRef="#br0" timeOffset="32423.9982">7729 6022 187,'0'0'49,"0"0"0,0 0 26,11 96 11,-4-71-32,2-2-33,2-2 9,2-5 2,-4 1-11,6-3-7,-2-3-9,-1-1 4,3-2-6,0-3-3,-2 0 4,1-5-2,-3 0 1,-3 0 1,-2 0-3,-3 0-2,0-8-5,-1-5-8,-1-4 7,1-1-14,-2-3-12,0-2 15,0 4 9,0 1 9,0 3 1,0 4 28,0 2 36,0 5-40,0 0 22,0 3-23,0 1-21,0 0-3,6 0-11,10 0 7,6 0 4,5 0 0,2 0 3,6 0-3,0-2 0,2-5 1,-1-4-1,0 1 1,0-2-3,2-3 5,-5 0-5,-2 0 2,-8-2-1,-11 2 0,-6 0-1,-6 2 4,0 2 3,-11 4-2,-11 2 5,-3 5 12,-10 0 1,-2 20-4,4 7 2,2 7-7,7 4 4,10 0-13,7-1 7,7-6-10,2-5 1,22-3-3,8-10 3,10-2-1,6-10 0,4-1-12,0 0-58,-4-10-88,-9-5-333</inkml:trace>
  <inkml:trace contextRef="#ctx0" brushRef="#br0" timeOffset="33631.9872">9482 6097 72,'0'0'394,"0"0"-391,0 0 9,0 0 21,0 0 9,0 0-19,26 32 7,-14-32 4,2 0 1,5 0-12,1-3-10,4-12-4,0-4-6,2-5 1,-1-3-1,0-5-2,-3-3 6,-2-4-7,-2-6 0,-5-5 4,-1-5-3,-4-6 0,-4 3 0,-1 1 1,-3 7-2,0 8 2,0 8-2,0 6 5,-1 10 1,-4 8 20,2 4-3,2 4 1,-1 2-14,1 2-10,-4 26-17,5 19 16,0 15 2,0 7 1,0 3 0,12-2-2,3-6 6,0-5-1,2-11 1,2-7 3,0-7-9,4-5 0,1-7 1,1-6 0,0-8 0,0-6 2,2-2-6,-1-6 0,-1-12-14,-4-6 2,0 0-9,-9-4-1,-5 2 12,-2-2-13,-5 7 5,0 3 18,0 8 3,-8 4 7,-2 3 12,-2 3 2,0 0 1,3 12-22,-1 9-3,4 4 3,4 3 3,2-3 0,0-1-3,5-3 0,6-1-1,0-4 2,3-2-1,-1-7 4,-3-2-3,2-5 1,3 0-1,1-8 0,3-13-2,-2-4-1,-5-1-16,-7 2-7,-5 0 7,0 3 7,-11 0 11,-5 3 0,-2 4 4,0 4 11,6 1 13,3 3-3,2 1-8,7 4 0,0 1-17,0-3 0,3-5-3,18-2-4,7-5 4,6-2-7,-1 0-30,-3 1-17,-2 2-65,-5 2-69,-5 1-78</inkml:trace>
  <inkml:trace contextRef="#ctx0" brushRef="#br0" timeOffset="33931.2405">9363 5795 269,'0'0'11,"0"0"67,136-13 72,-57-7-63,7-1-52,5-3-22,-4 2 2,-8 2-13,-7 5-2,-5 3-19,-9 2-172,-10 3-167</inkml:trace>
  <inkml:trace contextRef="#ctx0" brushRef="#br0" timeOffset="35422.9869">11847 5759 237,'0'0'115,"0"0"-41,0 0 49,0 0-58,0 0-15,-97-37-2,73 37-12,0 0-24,1 2-7,-4 15-2,4 4-2,-1 5-1,4 4 0,4 3-2,3 3-1,4-1 2,8-2 0,1-4 0,0-7-3,3-1 1,9-6-3,1-3 6,5-4 5,0-5-2,1-3-3,1 0 2,2-8-2,5-8-1,-2-8-3,2-5 3,-4-4-3,-1-5 4,-4-4-1,-6 0 0,-5-3 2,-7-1-1,0 3 5,-1 1-1,-11 2 24,-3 0-28,3 0 2,1 1 8,1 1-6,4 3 0,0 6 1,4 10-3,-1 9 7,2 3 4,-1 6-2,2 1-10,-1 0-1,1 0-9,0 24-5,0 20 13,3 13 1,9 10 0,4 6 0,1-1-1,2-4 1,1-8-2,1-10 1,1-8 1,3-6-1,-1-7-1,2-7 2,0-5 2,-2-7-1,0-5-1,-6-4 0,1-1 0,-2 0 0,4-14 0,-2-8-1,-1-2 1,-3-3 0,-6-2 0,-6 1 0,-3-1 0,0 2 0,-6 2-2,-5 2-1,0 5 2,0 4 1,-1 5 0,3 3 0,0 6-8,2 0 8,1 0-9,3 0 9,3 0-1,0 0-4,0 0-9,0 0-9,7 0 13,5 1 10,7-1 1,3 0 2,4 0-1,3 0-2,-4 0 1,2 0-1,-6 11 0,0 8-1,-5 4 3,-7 8 6,-1 3 14,-7 1-3,-1-2-5,2-3 4,2-6-14,5-3 0,1-4-4,10-8 0,4-8 0,13-1 0,6-8-20,3-17-48,-5-5-195</inkml:trace>
  <inkml:trace contextRef="#ctx0" brushRef="#br0" timeOffset="37088.9943">12839 5791 216,'0'0'128,"0"0"-48,0 0 28,0 0-30,0 0-33,0 0-14,-34-56 2,26 52-6,-2 4-5,1 0-18,-6 0-4,-3 9-1,-6 9 1,-2 3 6,-1 3-6,4 2 0,4 2 0,7 1-2,3 1-1,5-1-1,4-4 1,0-3 0,0-3-1,14-4 1,4-5 3,5-2 0,-1-7 1,1-1 3,2 0-2,3-15 7,1-9-8,-1-5-1,-1-3-9,-8-2-27,-4 4 1,-10 2 23,-5 5 11,0 5 1,0 4 0,-3 7 2,-4 2 21,3 2 0,1 3-6,3 0-17,0 8-3,0 12-4,0 2 6,6-1-2,2-3 3,1-1 0,-1-5 0,1-3 0,0-3 1,5-2-2,4-4 4,1 0-3,8-4 0,0-13 0,-5-4-21,1-3-3,-4 0 13,-7 2 8,-3 2 3,-2 6 0,-4 5 8,-1 5 13,-2 2-8,1 2-8,-1 0-5,5 3-4,1 14-9,1 2 13,3 1 3,-2-1-2,0 1 6,-1-3-7,3-2 2,-1-2 2,2-4-4,2-1 0,1-2 2,2-3-1,2-3-1,3 0 0,3-4-13,-1-12-6,-1-5-9,-5-3-11,-3-2 21,-7-3 18,-4-2-3,-3 6 3,0 5 0,0 8 5,0 8 7,0 4 46,0 0-15,0 1-43,0 17-10,8 6 10,2 2 0,3-2 5,1-3-4,1-1 0,1-5 3,1-5-3,1-4 0,1-3 1,2-3 0,1 0 5,2-7-7,-3-8-9,-6 0-23,-3-2-26,-8-2-3,-4-2 7,0-4-13,-1 1 29,-11 2 18,0 4 20,3 4 25,0 5 71,3 2 17,3 3-75,3 1-11,0 2-15,0-1-12,18 1-6,6 0 5,9-4 1,5 0 1,1-1-1,2-1 0,-4-1-3,-4 4 3,-9 1-41,-3 3-57,-11 0-47,-3 0-164</inkml:trace>
  <inkml:trace contextRef="#ctx0" brushRef="#br0" timeOffset="38895.9962">15065 5741 581,'0'0'65,"0"0"-63,0 0 12,0 0-7,0 0-1,0 0 3,0 0 6,5 29-4,5-22 4,1-2-8,1-2 1,4-3 1,3 0-6,4 0 6,5-5-9,3-11 1,2-7 5,-1-5-3,-1-4-3,-4-3 0,-3-1 1,-4 0-2,-8-5-3,-1-2 4,-5-4 4,-5-3-4,-1 1 0,0-1 2,0 4 0,0 3 1,-5 11 2,-3 6-3,2 8 18,-2 9-12,5 3 15,0 6-2,1 0-17,0 11-4,-1 27-18,3 16 18,0 14 1,0 3-1,0-2 2,13-4 11,4-4-11,4-8 7,5-3-7,4-8-2,5-6 0,2-10 0,2-11-1,5-12 0,5-3 1,3-24 5,4-18-5,1-8-20,-6-3 0,-7 1-12,-12-1 6,-12 0 12,-7-3-4,-9 1 17,-4 1 1,0 6 0,0 4 3,-6 6-1,-2 11 5,1 6 13,3 11-4,1 5 0,0 5 3,3 0-15,-2 20-4,1 19-13,-2 15 13,1 8 11,-1 1-3,2-3 14,1-4-9,0-7-8,0-6 11,0-6-13,0-4-3,3-4 2,-2-8-2,1-6 2,-1-7-2,1-7 0,-1-1-2,-1 0-4,2 0 2,-1-14 2,1-5-14,1-5 12,3-2 0,5-4 1,6-1 0,7-1-11,3 2-10,0 4 10,-2 9-5,-4 9 17,-3 8 0,-3 0-3,3 13 2,-2 8 1,-1 1 2,4 0 4,-1-2-1,3-1 4,-2-2-4,1-6-3,2-1 7,2-7-5,-1-3 1,2 0 0,2-13-2,-2-6-1,-1-5-9,-6-1-13,-6-1-6,-8-1-10,-4 3 21,0 6 17,-3 4 4,-8 7 47,-3 4-3,2 3-16,-3 3-23,3 18-9,2 4-5,7 4 5,3-1 2,0-2 5,21-3-7,5-7 4,9-5-3,4-7-1,1-4-8,6 0-40,-1 0-31,0 0-116,-11 0-198</inkml:trace>
  <inkml:trace contextRef="#ctx0" brushRef="#br0" timeOffset="39506.9951">15140 5401 198,'0'0'167,"0"0"-141,0 0-15,0 0 30,0 0-4,103-26 14,-64 22 8,4 0-19,-1 1-11,4 1-13,2-1-9,2 3 1,6-3-6,0 0-4,-1 1-52,-7 1-180</inkml:trace>
  <inkml:trace contextRef="#ctx0" brushRef="#br0" timeOffset="41400.995">18610 5328 225,'0'0'90,"0"0"-35,0 0 40,0 0 5,0 0-34,0 0-19,-37-55 1,26 48-16,0 0-5,-2 3-9,-3 0-5,0 2-13,-5 2 0,0 0 0,-5 0 2,3 8-2,-3 4-1,3 3-2,1 1 3,3 4-2,5 4 2,3 4-3,5 4 0,6 3 1,0-2 0,0-1 0,7-3-1,10 0 1,4-4-4,4-2 6,3-2 6,2-3-5,1-4-1,2-5 0,3-6 0,3-3 4,-2 0-4,2-12 0,-2-5-4,-1-2 4,-9-1-2,-3 0 0,-7 0 2,-3-3 0,-2-2 0,-6-3 0,-2-1 3,-1-1-2,-3 7 0,0 2 0,0 8-1,0 8 6,0 0 12,0 5 7,0 0-8,0 0-17,2 17-14,1 5 9,2 5 5,2 0 5,-1-1-5,3-5 1,3-1-1,3-2 0,0-3 0,4-2 0,0-2 1,1-4-1,4-2 0,-2-4-1,3-1-13,-2 0-26,2-4-21,-1-11-73,-5-6-172</inkml:trace>
  <inkml:trace contextRef="#ctx0" brushRef="#br0" timeOffset="41673.9964">18792 5106 567,'0'0'61,"0"0"-41,0 0-20,0 0 0,0 0-108,0 0-112</inkml:trace>
  <inkml:trace contextRef="#ctx0" brushRef="#br0" timeOffset="42563.8997">19125 5586 42,'0'0'117,"0"0"-116,0 0 34,0 0 49,0 0-19,0 0 5,45-10-5,-29-1-24,-1-1 6,3 0-19,-2 0-13,-1-3-1,1-1 6,-1-4-20,0-1 2,-7-1 2,-2 1-4,-6 0 0,0 0-1,0 0-10,-14 3 1,-4 2 0,-2 4-5,-2 3 2,0 1 11,3 2 1,4 3 2,0 3 3,6 0-4,3 0-10,3 0 10,1 0 0,2 0-1,0 0-11,0 0-2,7 1 12,9 3 2,6-1 13,7-3 9,2 0 0,2 0-10,0 1 0,0 1-11,-2 1-1,-1 1 0,0 4 6,-2 2 3,-6 3 4,-7 3-12,-3 2 1,-7 3-2,-4 3 9,-1-1 9,0-2 0,0-2-3,3-1 0,0-2-11,2-3 4,3-1-8,1-3 0,5-1 2,5-6-1,5-2 0,9 0-1,4-5-13,1-9-46,-5 0-119,-10 5-192</inkml:trace>
  <inkml:trace contextRef="#ctx0" brushRef="#br0" timeOffset="44409.9941">20066 5288 261,'0'0'135,"0"0"-11,0 0 0,0 0-60,0 0-33,0 0-14,-38-36-4,27 33-11,2 3-1,-4 0-1,-2 0 0,-6 0 0,0 9 1,0 3 3,2 2-4,-1 4 1,5 4-3,-1 4 2,5 6-1,4-2-2,4 0 3,3-3 0,0-6-4,1-2-2,13-1 6,2-1-1,4-3 1,4-4 6,-1-2-5,3-4-1,-1-1 3,1-3-2,1 0 0,2 0-1,1-1 2,2-7-4,-4-2 2,0-3-5,-4 0-1,-2-2-9,-4-4 8,-1-2 3,-5-2-5,-2 0 8,-1 2-3,-6 1 4,-2 6 3,-1 2-3,0 4 5,0 3 1,0 2 21,0 3 7,0 0-10,0 0-24,0 0-3,-1 5-11,1 11 13,0 2 1,0 1 0,0-1-5,1-2 4,5 0 1,2-3-2,2-3 2,1-4 2,2 1-2,4-4 0,2-3 3,1 0-3,2 0-2,2-7 1,-3-3-8,1-2 6,-1-3-9,-6-2 2,-5 2 9,-2-1 0,-5 0 1,-3 5 2,0 0 2,0 4 17,0 0-8,0 3-8,0 0 0,0 2-5,-2 1 6,1 1-6,1 0-5,0 3-1,0 12-5,0 3 11,4 1 0,5-2 0,3-3 0,0-3 0,6-3 2,1-4-3,4-4 1,0 0-5,1 0 3,0 0-7,-1-7-2,-6-1 9,-3 0-4,-3 0 5,-3-3 1,-2-1 0,-1-3 2,-5-3 0,0-3 13,0-3-2,0-1-9,-3 0 10,0 3-4,-2 1-5,2 3 0,-1 2-1,1 7 4,2 5 3,-1 4 6,2 0-14,0 1-3,0 20-22,5 5 19,6 4 5,3-1-4,1-4 2,1-2 0,3-5 2,2 0-2,0-6 0,3-2-4,1 0 5,1-6-1,-4-1 0,2-3-7,-2 0 3,1 0-4,-5-7 7,0-8-1,-3-2 2,-2-4 0,-3-3 3,-2-3-3,-3-8 1,0-5 0,-3-7-1,-1-6 4,-1-3-4,0-1 0,0 0 0,0 3 1,0 7 0,0 8-1,-8 12 6,3 12 22,1 8-14,2 7 14,0 0-28,-1 21-2,0 25-8,-1 21 9,1 9 1,3 1 17,0-3-11,4-11 0,13-9-6,5-9 1,5-10 0,1-10-1,4-6 0,-1-11-3,3-8 3,-1 0-30,-3-6-32,-6-13-23,-7-4-182</inkml:trace>
  <inkml:trace contextRef="#ctx0" brushRef="#br0" timeOffset="44714.9943">21002 5094 468,'0'0'138,"0"0"-123,0 0 13,0 0 8,0 0-29,0 0-6,64-5 40,-15-8-3,5-5-16,1-1-18,-3 2-4,-7 2 3,-9 4-3,-9 2-8,-10 5-37,-9 2-92,-8-1-141</inkml:trace>
  <inkml:trace contextRef="#ctx0" brushRef="#br0" timeOffset="44927.995">20716 4864 753,'0'0'14,"0"0"-13,0 0-2,0 0-2,0 0-57,0 0-163,13 0-30</inkml:trace>
  <inkml:trace contextRef="#ctx0" brushRef="#br0" timeOffset="46861.9966">22605 5114 377,'0'0'147,"0"0"-144,0 0 8,0 0-11,0 0 8,0 0 2,11 25 27,1-17 8,-2-2-30,2-3-4,2 0 0,-1-2-7,2-1 2,3 0 1,4 0 5,2-4 1,-2-9-11,0-1 4,-3-4 0,0-7-3,-4-3 2,3-5 1,-6-5-5,-1-4 5,-4-1-6,-3-3 2,-2 2 4,-2 3-6,0 0 5,0 5-3,0 2-1,0 11 4,0 4-3,0 10 3,0 5 12,0 1-12,0 3-1,0 0-4,0 0 0,0 0-1,0 0 0,0 7-9,0 19 1,0 16 7,0 14 2,0 8 4,0 6-2,0-3 7,0-3-6,0-9 1,10-4 2,8-7-6,0-3 3,8-5-1,0-6-1,1-6 7,0-3-8,-3-7 0,-5-4 1,1-5-1,-5-4 0,-2-1 1,1 0 0,0-4 6,0-13-2,2-5-2,-4-3 1,-4-1-4,-4-3 0,-4 2 0,0 0-4,-6 4 3,-9 2-6,-3 5-2,3 5 4,2 4 2,5 2 3,4 5-1,4-2 2,0 2-5,0 0-2,0 0-8,0 0-3,14 0 9,3 0 8,3 0 0,5 0 0,1 0 3,0-3-3,-2-1 0,-3 1-1,-6 2 1,-3 1-6,-3 0 5,0 0-6,-2 7 7,-1 5-1,1 3 0,-2 1-1,0-1 4,1-1-1,4-2 5,5-3-4,2-2 5,3-3-1,4-4-6,3 0 10,1 0-8,2-11 3,-3-5-5,3-4 2,-3-1-1,-3-1-1,-4-1-6,-4 5 4,-6 4 2,-4 7 0,-5 7 2,-1 0 8,0 2-10,0 21-7,-3 15 7,-10 10 2,-1 6 14,-3 3 11,-1 1-3,-2 0-14,-2-2 9,-1-3-11,-2-7-7,1 0 6,1-3-3,-3 4-4,1-2 1,-1-9 1,6-11 1,7-15-1,5-10 2,6 0 7,2-21-11,0-14-4,18-7 1,13-4-8,8-3 5,9 4-11,3-2-12,4 5-3,0 1-18,-1 4-49,-6 4-202,-7 1-82</inkml:trace>
  <inkml:trace contextRef="#ctx0" brushRef="#br0" timeOffset="84977.9877">1235 7736 534,'0'0'54,"0"0"-46,0 0-1,0 0-7,0 0-2,0 0-151,6-14-150</inkml:trace>
  <inkml:trace contextRef="#ctx0" brushRef="#br0" timeOffset="104643.9867">18356 6625 574,'0'0'0,"0"0"-93,0 0 62,0 0-100,0 0-120</inkml:trace>
  <inkml:trace contextRef="#ctx0" brushRef="#br0" timeOffset="166917.9861">20395 8502 607,'0'0'111,"0"0"-40,0 0 14,0 0-28,0 0-31,0 0-14,-8 1 0,6 1-12,1-2-3,1 1-37,-2 3-48,-1-3-46,0-1-390</inkml:trace>
  <inkml:trace contextRef="#ctx0" brushRef="#br0" timeOffset="171269.4194">24435 4547 236,'0'0'82,"0"0"-9,0 0 31,0 0-32,0 0-40,0 0-2,0 0-10,0-3-9,0-1 0,0 1-9,0 0-2,0 3 7,0 0 3,0 0 10,0 0-8,0 0-8,0 0-4,-5 0-1,-2 0 1,-1 0-2,2 3 2,-1 0 0,4 1-4,-2-1 4,2 1-1,2-3 1,1-1-1,0 0-1,0 0-2,0 0 0,0 0 4,0 0 0,0 0-1,0 0 6,6 0-5,1-1 11,1-3-8,-5 4 1,-2-1-3,-1 1-1,0 0 6,0 0-5,0 0-1,0 0 3,0 0-3,0 0-2,0 0-18,-4 0-67,-2 0-312</inkml:trace>
  <inkml:trace contextRef="#ctx0" brushRef="#br0" timeOffset="174166.9769">22057 7866 385,'0'0'4,"0"0"-4,0 0-58,0 0-69,0 0-42</inkml:trace>
  <inkml:trace contextRef="#ctx0" brushRef="#br0" timeOffset="174663.131">22401 7852 701,'0'0'1,"0"0"13,0 0-14,0 0-1,0 0-20,0 0-125,-16-49-194</inkml:trace>
  <inkml:trace contextRef="#ctx0" brushRef="#br0" timeOffset="272915.5466">1535 7863 61,'0'0'294,"0"0"-187,0 0-24,0 0-3,0 0 1,0 0-39,0-11-30,0 11-12,0 0-2,0 6-14,3 15 15,1 9-1,1 7 4,-2 7 3,4 3-4,-4 4 1,3 3-2,-3 2-3,2-2-7,-4-4-19,-1-7-14,0-5-26,0-5-47,0-6-81,0-6-62</inkml:trace>
  <inkml:trace contextRef="#ctx0" brushRef="#br0" timeOffset="273343.8169">1359 7806 429,'0'0'67,"0"0"-4,0 0-18,0 0-10,0 0-17,-85 77-2,76-32-8,0 12 3,1 10 3,1 11-6,1 4 0,0 2-8,6-9 0,0-7-1,12-10-1,10-5 1,7-7 1,5-5 0,2-9-1,4-7-44,2-10-42,6-10-49,5-5-14,4-15-64</inkml:trace>
  <inkml:trace contextRef="#ctx0" brushRef="#br0" timeOffset="273643.7336">2075 7845 576,'0'0'53,"0"0"-45,0 0-8,0 0-19,0 0 19,22 106 45,-7-55-13,0 3-2,-3 3-2,-3 2-16,-6-2 4,-3 3-14,0-2 1,-15 0 5,-9-2-8,-4-2-6,-5-2-29,0-7-23,-4-6-64,4-9-111,2-9-63</inkml:trace>
  <inkml:trace contextRef="#ctx0" brushRef="#br0" timeOffset="275412.245">3713 7728 1,'0'0'397,"0"0"-319,0 0 29,0 0-34,0 0-56,0 0-17,-10 26 1,10 7 21,3 3 9,1 3-19,2 3 7,-3-1-16,3-2 0,0-3 1,-3-1-4,3-1 0,0 1 0,-3-4-19,-2-2-33,-1-9-57,0-8-23,0-7-100</inkml:trace>
  <inkml:trace contextRef="#ctx0" brushRef="#br0" timeOffset="276000.1383">3707 7755 323,'0'0'69,"0"0"1,0 0 27,2-78-41,8 66-22,5 1-16,7 4-10,2 4 3,6 3 6,0 9-16,-2 15 3,2 7 11,-9 4-9,1 3 9,-8 0-14,1-4 6,-6-3-6,-3-5 0,1-4 5,-4-8-6,-2-2 0,1-6-2,1-2 4,-3-4-2,0 0 7,0 0-2,0-15-5,0-10-3,0-5-2,0-7 2,0-3-5,3-2 2,3 0 3,7 5 3,-2 2 1,1 8 0,-2 6 9,2 6 3,-3 4-6,0 5-7,0 6 0,3 0-8,6 9 1,1 20 0,2 9 7,-3 5 6,-3 2 3,-2 4 5,-4-5-6,-3-2-4,-1-3 4,2-4-8,-4-1 1,3-5-1,-4 2-15,2-4-28,-1-3-32,2-8-74,6-5-30,0-8-14</inkml:trace>
  <inkml:trace contextRef="#ctx0" brushRef="#br0" timeOffset="276538.3042">4639 7690 311,'0'0'86,"0"0"-18,0 0 53,0 0-58,-83-25-18,67 25-15,1 3-12,-3 19-7,4 13-10,-2 10 2,4 8 8,4 4-2,4 0 7,4-2-5,0-8-5,0-4 0,15-9-6,9-5 0,1-11 2,8-9-1,0-9 0,3-1-1,1-23 2,2-10 10,-4-5-12,-6 0 2,-10 0 6,-11 3-8,-8-1 6,0 2 14,-3-3-12,-17 0 2,-5 3-9,-2 0-1,0 6 0,2 5-9,4 7-17,2 9-8,1 8-21,1 0-38,-2 0-255</inkml:trace>
  <inkml:trace contextRef="#ctx0" brushRef="#br0" timeOffset="277236.6732">5045 7674 506,'0'0'102,"0"0"-48,0 0-5,0 0-23,0 0-22,0 0-4,-7 21-5,17 12 5,7 6 17,4 5 3,1-2 0,3 0-3,-2-3-6,2-5 2,-4-3-13,3-5 2,-6-3-2,3-6 2,-2-3-2,-1-6 0,1-4 0,-2-4 7,-1 0-7,-2-12 2,-1-10 7,-7-3-4,3-5 3,-6-4-6,0-6-1,-1-2-1,-2-2 0,0 1 0,0 4 0,-8 1-3,2 6-5,0 6-13,4 6-15,2 5-8,0 4-52,0 4-131,2-2-110</inkml:trace>
  <inkml:trace contextRef="#ctx0" brushRef="#br0" timeOffset="277602.0354">5690 7549 218,'0'0'69,"0"0"14,0 0 60,0 0-26,0 0-70,0 0-42,-12-3-5,22 3-9,10 0 9,10 2 11,7 1-5,2-3 3,1 0-8,2 0-1,-2 0-3,-6-2-49,-7-4-54,-7 1-108,-10 1-83</inkml:trace>
  <inkml:trace contextRef="#ctx0" brushRef="#br0" timeOffset="277842.2399">5879 7584 617,'0'0'76,"0"0"-69,0 0 16,0 0 19,-13 90-12,13-56-3,0 4-5,0 0 0,0-1-8,3 1-12,0 0 6,1-2-8,-1-1-1,0-3-22,-1-3-72,-1-5-58,-1-7-160</inkml:trace>
  <inkml:trace contextRef="#ctx0" brushRef="#br0" timeOffset="278044.9146">5749 8106 650,'0'0'20,"0"0"-20,0 0 0,0 0 14,0 0-8,0 0-1,120-33 3,-77 21 8,-2 3-14,-3 0-1,-1 1-2,-4 1-58,-3 0-183,-6 0-156</inkml:trace>
  <inkml:trace contextRef="#ctx0" brushRef="#br0" timeOffset="278580.9625">6276 7594 566,'0'0'79,"0"0"-78,0 0-1,0 0 2,0 0 25,0 117 21,6-73-23,0 0-8,-1-2-13,2-3-1,-4-1 4,0-5-6,0-3 0,0-4-1,0-5-32,3-8-75,0-10-222</inkml:trace>
  <inkml:trace contextRef="#ctx0" brushRef="#br0" timeOffset="278996.9652">6337 7572 424,'0'0'30,"0"0"65,0 0 23,0 0-39,0 0-67,0 0-12,3 16-11,11 25 11,10 4 5,4 5 5,2-2 1,3-3-4,1-4 14,0-5-18,1-8 3,0-2-5,-2-6 1,-2-6 1,-6-4-3,-5-5 0,-9-3 2,1-2-1,-6 0 0,-3-10 12,1-11-7,-4-7 1,0-3-5,0-4 1,-3-1 15,-12-3 4,-4 0-19,-3 0-1,2-2 1,1 0-6,1 4-3,10 8-29,1 9-16,5 8-9,2 11-61,0 1-139</inkml:trace>
  <inkml:trace contextRef="#ctx0" brushRef="#br0" timeOffset="279678.9671">7317 7555 203,'0'0'70,"0"0"8,0 0-23,0 0 31,-26-78-31,9 70-41,1 7 34,-8 1-11,0 0-16,-7 13-18,-5 13-1,-1 10-1,1 8-2,4 5 0,4 5 1,12 3 2,8 1-1,8-4 6,0-6-1,5-7-4,14-10-2,1-8 0,2-5-3,5-6 3,3-7 1,1-5 1,5 0 8,-3-9 1,-8-9-6,-4 0-4,-12-2 7,-8 1 5,-1-1-9,-3-1-1,-16 0 3,-1 0-2,1 3 3,3 3 5,5 2 10,4 6 2,4 1-16,3 4 7,0-2-15,6-2-2,21-2 1,7-1-3,11 2 4,-1 2 0,-2 5 0,-7 0-2,-7 2-2,-7 13 4,-9 4 5,-6 5-5,-6 4 0,0 2 0,-3 0 1,-8 0-1,1-3 0,1-3-57,5-7-73,4-12-323</inkml:trace>
  <inkml:trace contextRef="#ctx0" brushRef="#br0" timeOffset="280426.9635">8965 7355 532,'0'0'117,"0"0"-97,0 0 18,0 0 1,0 0-30,0 0-9,6 36-2,-2 2 2,2 4 20,-2 3-1,-2 0 5,1-1-12,3-5-5,-1-4 0,1-6-7,2-1 0,0-4-24,-2-5-44,-3-10-80,-3-7-291</inkml:trace>
  <inkml:trace contextRef="#ctx0" brushRef="#br0" timeOffset="280806.965">8808 7401 489,'0'0'4,"0"0"-3,39-103 8,-12 80 15,1 10 3,3 8 18,8 5-9,7 7-5,2 22-18,7 9 9,-1 7-7,1 1-8,-4 4-5,-8-3 2,-10-5 1,-5-3-10,-13-3 8,-7 0-4,-8-1 1,-6-2 0,-22 0 10,-10-4-4,-5-5-1,-3-8-2,1-6 2,0-7-5,6-3 7,2 0-6,0 0 0,2-5-2,4 2-43,6 1-45,7 1-88,12-5-144</inkml:trace>
  <inkml:trace contextRef="#ctx0" brushRef="#br0" timeOffset="281285.9598">9748 7277 445,'0'0'27,"0"0"-11,0 0 28,-106-13-10,79 37-15,-1 12-19,5 13 33,1 8 5,3 6-34,8 0 17,11-6-14,0-6-7,15-12-6,15-11-1,7-9 7,2-8-3,4-8 6,0-3-3,-4 0 33,-3-14-8,-3-5 2,-6-2-14,-8-3 3,-5-5 19,-8-2-3,-5-7-2,-1-4-13,0-5-17,-4-2 0,-10-3-1,-7 6-3,-2 5-10,-6 10-13,1 8-22,2 9-37,1 9-180</inkml:trace>
  <inkml:trace contextRef="#ctx0" brushRef="#br0" timeOffset="282486.7544">10202 7388 505,'0'0'80,"0"0"10,0 0-49,0 0-41,0 0-10,0 0 7,10 89 3,5-55 6,-3-2 8,3-2 2,-2-3-8,-1-1-6,0-4 4,3-1-6,-2-3 2,2-4-1,-1-5 3,3-6-1,2-3-1,3 0-1,0-13 10,-1-7-10,-3-3-1,-4-1 0,-4 2 3,-3-1-6,-1 4 3,-3 1 0,-1 2 1,-2 1-1,0 5 3,0 1-3,0 4 1,0 4-2,0 1 1,3 0-12,10 16-5,1 8 17,5 5 5,3-1-4,1 0 1,4-5 3,1-4-5,0-6 0,-1-5 3,-6-6-1,-4-2 1,-1 0 0,-6-5-2,1-14 10,-1-9-9,-1-6 0,2-2 1,-3-5-3,0 0 0,-2 0 0,-6 2 4,3 3-9,-3 8 2,0 7-26,3 6-37,-1 9-163</inkml:trace>
  <inkml:trace contextRef="#ctx0" brushRef="#br0" timeOffset="282810.9639">11124 7254 608,'0'0'52,"0"0"-18,0 0-13,0 0-11,0 0-9,-3 107 12,1-60 10,2 1-1,0-2-21,0-2 7,0-3-8,0-8-2,0-5-2,0-7-31,2-7-11,1-7-107,0-7-169</inkml:trace>
  <inkml:trace contextRef="#ctx0" brushRef="#br0" timeOffset="283207.2369">11097 7288 548,'0'0'96,"0"0"-22,0 0-32,0 0-7,0 0-35,0 0-10,16 25 6,11 17 4,0 3 7,0 0 0,0 0-7,-1-4 2,1-5 1,-3-4-1,0-7 0,-5-5-2,1-7 1,-7-4 0,2-6-1,-1-3 4,-1 0-1,-1-15-2,-3-6 3,0-3-1,-5-3 0,-4-4 4,0 0-7,0-1 0,-1 2 12,-11 1 0,4 0-1,-1 1-11,2-1-2,3 2 2,4 4-34,0 5-27,0 6-36,0 9-223</inkml:trace>
  <inkml:trace contextRef="#ctx0" brushRef="#br0" timeOffset="284458.2373">11789 7260 379,'0'0'94,"0"0"61,0 0-74,0 0-25,0 0-56,0 0-10,-2 66 10,14-20 14,3 1 4,-3 0 7,2-4-19,-1-4 4,2-8-10,0-2 6,0-8-3,4-5-2,-1-4-2,0-7 2,4-5 0,1 0 4,2-8-5,4-13-8,-3-7-2,1-5-5,-3-4 10,-3-3-3,-6-1 8,-3 1 0,0 1 2,-6 5-2,0 7 8,-5 6 0,1 9 2,-1 6 0,-1 6-3,5 0-7,5 6-14,4 16 7,5 9 6,5 0 1,-3 2 0,4 1 0,-1-5 1,0-1-2,0-3 4,-2-5-3,-3-3 0,-2-5 0,-4-3 2,1-8-2,-1-1 0,1 0 1,2-20-1,0-6-1,2-8 1,-4-5 0,-3-3 1,-3-2-1,-5 0 2,-3 2-1,0 6-1,0 8-1,0 4 1,0 7-4,-5 4-8,5 2-25,0 2-51,0 2-224</inkml:trace>
  <inkml:trace contextRef="#ctx0" brushRef="#br0" timeOffset="284802.2374">12877 7046 479,'0'0'81,"0"0"-67,0 0 39,0 0 35,0 0-81,0 0 1,19 20-8,-19 28 50,0 6-21,0 2 1,-5 1-14,-2-3 6,1-1-22,2-6 0,-3-5 2,0-5-2,0-2-2,1-8-13,3-6-19,1-7 14,1-8-25,1-6-28,0 0-64,3-15 62,9-13-69,1-8-178</inkml:trace>
  <inkml:trace contextRef="#ctx0" brushRef="#br0" timeOffset="285078.9643">12909 7081 378,'0'0'158,"0"0"-31,0 0-48,0-77-40,8 69-39,13 7 4,4 1-8,8 15 1,-2 21-6,-1 9 9,-8 10 9,-5-2 1,-4 0 14,-5-3-11,-2-3 0,0-3-13,-3-7 0,1-2 5,-1-5-4,-2-3 0,1-4-1,-1-5-16,-1-5-11,0-7-39,0-6-94,0 0-150</inkml:trace>
  <inkml:trace contextRef="#ctx0" brushRef="#br0" timeOffset="285262.2395">12900 7421 552,'0'0'0,"0"0"-12,0 0 12,0 0 1,88-23-1,-56 16-5,-3 1-33,-3 1-85,-8 1-92</inkml:trace>
  <inkml:trace contextRef="#ctx0" brushRef="#br0" timeOffset="285754.9655">13448 7107 516,'0'0'73,"0"0"-32,0 0 17,0 0-2,0 0-56,0 0-6,16 30 6,4 7 19,-5 10 0,-2 2-7,-7 1 12,-1 0 0,-1-8-21,1-6 0,2-5-6,-1-4-14,-3-6-48,-3-7-62,0-7-170</inkml:trace>
  <inkml:trace contextRef="#ctx0" brushRef="#br0" timeOffset="286100.8211">13267 7111 601,'0'0'0,"0"0"-1,50-94 1,-7 72-5,8 13 2,7 9 1,2 3 2,1 24 19,-2 11-1,-5 4-10,-5 5 5,-9-1-13,-7 0 1,-6-4-1,-9-5 6,-6-4-5,-6-3-1,-6-3 0,0-1 1,-11 0 4,-9-1 6,-6 0-3,-2-3-4,0-2 3,-4-4 3,1-3-8,-2 0-2,0-8-23,1-3-133,-1-2-164</inkml:trace>
  <inkml:trace contextRef="#ctx0" brushRef="#br0" timeOffset="287509.9635">15180 7411 319,'0'0'100,"0"0"-82,0 0 19,0 0-5,0 0-13,0 0 38,69-43 4,-59 34-25,-3 0-12,1-4-6,1-5-14,1-3-2,4-3-2,-2-4-10,0 6-17,-6 1-19,-3 7 25,-3 5 19,0 6 4,0 3 13,-5 0 4,-5 3-14,-2 18-7,1 13 2,4 6 0,5 4 2,2-2 14,0-3 8,5-7-14,10-4-7,3-7 0,1-4-3,1-5-2,2-6 2,2-6 13,1 0 3,7-10-5,3-13-4,2-7 5,-2-5-12,-2-3 1,-3 2 1,-5 2-2,-1 4 0,-5 7 1,-1 7 0,-3 3 0,0 9 1,0 2 2,0 2-3,-2 0 0,2 11-1,-4 8 4,-1 6 9,-4 0 12,-2 2 0,-4-1-4,0-4 0,0-2-19,0-6 1,0-4-1,0-5-1,0-5 2,0 0-3,0 0 4,-1-7 11,1-15-15,0-8-15,0-5 9,1-2-9,14 4 3,6 2-4,0 7 14,3 6-3,3 3 5,1 8 0,2 4-3,-3 3 3,-3 0 0,-5 15 8,-3 6-2,-2 0 10,-2 3-3,-2 0-3,-2 0-9,0 0 1,-1-3 1,-1-1-3,-3-5-2,0-2-10,0-5-31,-2-5-35,-1-3-90,0 0-237</inkml:trace>
  <inkml:trace contextRef="#ctx0" brushRef="#br0" timeOffset="287873.688">15280 7004 748,'0'0'40,"0"0"-37,0 0 2,0 0-5,0 0-44,0 0-126,-9-15-256</inkml:trace>
  <inkml:trace contextRef="#ctx0" brushRef="#br0" timeOffset="291500.0786">17800 6855 143,'0'0'98,"0"0"20,0 0-1,0 0-30,0 0-27,0 0-1,0 0-9,-5-42-18,5 41-2,0 1-3,-1 0-13,1 0-7,0 10-7,0 26-20,0 20 20,0 11 6,0 7-1,0-3-5,0-7 7,0-6 10,-3-7-9,1-9-7,2-8 3,0-9-2,2-6-2,8-5-3,7-8 3,7-6 1,7 0 0,11-12-1,6-9 4,5-5-1,1 2-3,-6 0-4,-2 3-5,-7 3 9,-6 5-15,-4 3-31,-2 3-27,-3-2-127,-1 1-232</inkml:trace>
  <inkml:trace contextRef="#ctx0" brushRef="#br0" timeOffset="291885.9628">18486 6762 378,'0'0'148,"0"0"-39,0 0-42,0 0-46,0 0-14,0 0-5,70-18 19,-29 12 7,-1 0-21,0-1-4,-4 2 2,-5 0-5,-8 2 0,-4 3-41,-7 0-73,-9 0-139</inkml:trace>
  <inkml:trace contextRef="#ctx0" brushRef="#br0" timeOffset="292120.5801">18634 6763 506,'0'0'98,"0"0"-75,0 0-2,0 0 18,-8 92 6,7-46-19,-1 3 3,1 2-15,1-4-2,0-5-12,0-2 0,0-3 6,0-3-6,0-2-22,-3-2-60,-6-6-161</inkml:trace>
  <inkml:trace contextRef="#ctx0" brushRef="#br0" timeOffset="292311.9646">18509 7354 596,'0'0'184,"0"0"-167,0 0 2,0 0 0,0 0-14,0 0-3,95-40-1,-47 25 1,-2 0 0,-1 1-2,-6 6-5,-5 0-42,-4 5-59,-8 0-140,-7 1-196</inkml:trace>
  <inkml:trace contextRef="#ctx0" brushRef="#br0" timeOffset="292829.3989">19317 6777 580,'0'0'49,"0"0"-34,0 0 12,0 0-1,-76-78-7,60 72-10,-4 6-8,-5 0 2,-2 4-1,-1 14-1,2 5 1,7 2 4,4 2 3,8 6-8,5 3-1,2 5 0,8 1-2,15-1 2,7-2 0,3-3 2,0-4 1,-2-7 1,-4-2-4,-3-3 0,-9-2 1,-4-2 3,-6 1-4,-5-2 0,0 2 9,-19 1 7,-6 0-2,-7 0-6,-1-5-7,-1-1-2,-2-6-12,2-3-21,1-3-18,5 0-45,2 0-38,3 0-86</inkml:trace>
  <inkml:trace contextRef="#ctx0" brushRef="#br0" timeOffset="293713.3494">19650 6766 34,'0'0'427,"0"0"-333,0 0-81,0 0 11,0 0 2,99-33 1,-55 23 15,6-1-21,3-1-13,2 0 3,0 2-8,-5 2-1,-4 2-2,-9 4-6,-7 2-27,-9 0-78,-12 8-95,-9 5-144</inkml:trace>
  <inkml:trace contextRef="#ctx0" brushRef="#br0" timeOffset="293989.961">19924 6728 432,'0'0'95,"0"0"-21,0 0-13,0 0-57,0 0 11,-29 105 21,27-58 3,1 4-6,1-2-3,0-1-6,0-6-6,0-3-15,0-2-1,0-4 2,0 0-4,0-3-5,0-2-35,0-6-60,1-8-146,4-9-213</inkml:trace>
  <inkml:trace contextRef="#ctx0" brushRef="#br0" timeOffset="297641.2378">21792 6702 107,'0'0'291,"0"0"-200,0 0-1,0 0-12,0 0-6,0 0-33,0-60-22,0 58 6,0 2 0,0 0-11,0 0 1,0 0-13,0 0 1,0 0-2,0 0-4,-5 17-3,-1 9 8,-2 14 1,-1 6 0,2 10-1,2 6 0,2 3 2,2-4-2,1-4 0,0-10 3,0-8-3,1-9 3,17-6-3,3-4-3,10-7 3,6-5 2,2-7 1,5-1-3,0 0 2,-2-11-5,0-6-8,-3-1-31,-5-2-33,-9 2-143,-11 1-189</inkml:trace>
  <inkml:trace contextRef="#ctx0" brushRef="#br0" timeOffset="297939.9628">21479 6993 332,'0'0'85,"0"0"-82,0 0 4,82-57 38,-46 44 9,9 0 1,4-3-2,12 1-12,6 0-14,3 0-4,-6 4-19,-9 4-4,-11 6-18,-13 1-105,-8 0-103,-14 7-135</inkml:trace>
  <inkml:trace contextRef="#ctx0" brushRef="#br0" timeOffset="300102.9602">22632 6915 374,'0'0'88,"0"0"13,0 0-16,0 0-36,0 0-24,-89-56-11,70 56-6,-3 0-2,-4 0-2,-4 10-4,-5 14 0,1 7 0,1 5 0,1 7 1,6-2 0,4-4 7,7-4-3,9-7 2,6-5-7,0-5-5,6-5 5,13-2 0,5-3 0,4-6 5,4 0-3,1-3 3,1-12-5,-3-6-2,-4-2-11,-5-1-7,-5-3 3,-4 0 11,-2 1-4,-5 1-3,-3 4-4,-2 7 13,-1 4 4,0 3 0,0 7 25,0 0 2,0 0-27,0 0-3,0 11-5,0 7 3,10 0 4,1 2-1,0-2 2,3-3-2,-1 0 2,1-4-2,1-3 2,1-3 0,3-3 1,1-2-1,6 0 0,-4 0-1,2-10-19,-3-2 1,-4-2-4,-3-3 9,-3-3 10,-4-4 4,2-6 2,-4-6 1,-4-3-2,-1-3 0,0 0 3,0 0-1,0-1 2,-1-1-5,-4 5 0,2 3 11,0 6 8,-1 4 9,-1 8-19,2 5 4,0 5 11,2 5-5,-1 3-10,2 0 3,0 0-12,0 2-9,0 14 5,0 8 4,6 7-1,3 5 5,2 6-2,-4 3 6,1 2-4,-1 1 4,-1-1-3,-3-1-3,0-2 13,-3-7-8,0-1-3,0-5 1,0-3-2,0-2 2,0-3-5,-2-5 0,1-3 3,1-5-3,0-4 0,0-3 0,0-3 0,0 0-1,0 0 2,0-3 0,0-13 0,0-10-1,0-2-8,4-6 0,6-5 1,0 0-5,2-4 3,1 3-2,2 4 8,-3 6 1,0 7 2,-2 7 0,-2 5 1,1 4 7,0 2-3,1 4-4,5 1-2,2 0-3,2 0 4,-4 3-2,-3 7 2,-8 5-1,-4 5-8,0 3-24,-20 2 10,-6-1-13,-1 0 7,2-7 19,4-5 10,5-3 0,7-4 0,3-2 2,3-3 4,1 0 4,2 0 13,0 0-9,0 0-5,0 0 6,0 0-1,0 0-5,0 0 2,0 1-11,0 6-7,9 3 7,7 3 0,4 2 9,4 0-8,3 2 1,2-2 4,1 0-4,-1-2-2,-3 0 2,-1-3-1,0-2 0,2-2-1,3-5 1,2-1 0,3 0-1,2-4-3,0-16-1,-3-3-3,-5-7 4,-8-5-6,-5-2 0,-8 1 7,-4 3-1,-4 5 3,0 9 2,0 7 14,-1 4 9,-2 7 1,1 1-14,1 0-12,-2 6 0,0 18-8,-2 7 7,4 4 2,1-1-2,0-5-1,0-4 2,7-5-4,2-6 2,4-3 1,-1-5 0,3-5-3,3-1-5,3 0-8,3-16 8,2-7-1,2-2-19,-1-2 14,-2 2 8,-3 4 7,-4 5 0,-4 5 4,-4 5 11,1 6-10,-1 0-5,1 0 0,-2 9 7,-2 5 1,-4 3 8,-3 1 1,0 1-6,0-3 13,0-1-14,-2-2-7,-1-6 0,2-4-3,1-3 0,0 0-3,0 0-17,0-6 12,0-13-8,4-10-41,8 0 14,3 3-4,0-1 30,-3 8 11,3 4 6,-1 2 16,3 3-14,4 4-2,-3 4 3,1 2 2,-3 0 13,-2 7-3,-3 8 7,-5 5 0,-2 1-8,1 1 0,-2 3-5,0-3-4,1-2-2,2-4-3,2-3-7,2-5-34,1-8-71,-2 0-166</inkml:trace>
  <inkml:trace contextRef="#ctx0" brushRef="#br0" timeOffset="300473.9627">23417 6608 709,'0'0'8,"0"0"0,0 0-8,0 0 31,0 0-31,0 0-6,13-19-49,0 19-108,1 0-65</inkml:trace>
  <inkml:trace contextRef="#ctx0" brushRef="#br0" timeOffset="301467.8188">24845 6675 309,'0'0'49,"0"0"42,0 0 18,0 0-43,-90-26-28,56 26-23,-5 0-11,5 13 12,3 6 3,6 4-5,5 9-13,4 3 4,5 2 4,3-1-7,7-1 6,1-3-8,0-5-2,7-6 2,9-5 0,3-6 2,2-6-2,5-4 0,10 0 0,5-11-9,1-13-15,-2-7-2,-11-4 10,-9 2 9,-7 3 7,-10 4 7,-3 7 12,0 5 27,0 7 2,0 7-3,0 0-10,0 6-35,0 28-22,0 18 22,0 14 3,-3 6 9,-10 4-3,-4-1 14,-6 0-21,-4-2-2,-4-2 3,-2-6-1,0-8-1,-2-7-1,4-8 0,-2-9-5,3-10 4,4-11-6,0-8 0,7-4-1,4-6 5,9-16 0,6-8 3,4-6-2,28-8 0,15-6-1,10-4 0,16-2-20,5-1-6,7 3-20,-2 4-70,-6 7-211</inkml:trace>
  <inkml:trace contextRef="#ctx0" brushRef="#br0" timeOffset="302445.248">24129 7141 223,'0'0'54,"0"0"-26,0 0 19,0 0 9,0 0-23,0 0-5,24-21 18,-5 12 26,5 0-29,6-2-9,8-4-23,10-1-8,9-9-3,7-3-16,3-4-139,-10 1-147</inkml:trace>
  <inkml:trace contextRef="#ctx0" brushRef="#br0" timeOffset="305646.3066">24059 7034 91,'0'0'58,"0"0"-3,0 0 40,0 0-11,0 0-8,0 0-3,0 0-24,0 0 0,1-20-21,-1 19-15,0 1-5,0 0-5,0 0 9,0 0-11,0-1 1,0-1 3,0 2-5,0 0 0,0 0 0,2 0-8,1 0 6,4 0-6,0 3 6,4 3 1,-1 2 2,1-2-1,-2-2 0,0 1 2,1-1-4,-4 1 2,-1-1-1,1 1 0,1 1-51,-1 0-69,1-2-41,1-1-69</inkml:trace>
  <inkml:trace contextRef="#ctx0" brushRef="#br0" timeOffset="310450.9615">26629 6572 167,'0'0'44,"0"0"-20,0 0 64,0 0 13,0 0-23,0 0 13,2-17-25,-2 13-19,-5 0-26,-5-1-10,-2 0-8,-3 2-2,0 0 2,-3 2-1,2-1-2,-4 1 0,0 1 0,-2 0 0,0 0 0,-3 0-1,0 6 0,-1 5-6,-1 4 3,3 3-4,5 4 7,2 2-5,6 5 5,3 0-1,4-3 2,4 0-4,0 0 7,3-5-3,11-2 14,3-1-12,5-2 0,4-6 1,-1-1-3,5-7 10,3-2-9,1 0 0,2-6 11,-2-9-12,-4-5 3,-5 1 1,-5-2-2,-5-2 4,-6 1-6,-3 0-4,-5 1 1,-1 1-4,0 2-5,-3 3 5,-9 4 2,-4 1 1,1 4 4,-3 2 0,3-1-1,0 2 0,6 0 1,3 2-1,3-1 3,3 1-4,0-1-1,0-1 1,0 0 2,2-2-9,13 1 9,2 0-2,3 1 2,2 3-3,4 0 0,2 0 3,3 0 3,1 0 2,1 10-3,-1 7 10,-5 4-9,-3 1 8,-7 3-5,-6-1-2,-3-2 5,-5-1-3,-2 0 0,1-4-1,-2-2-5,0-5 5,0-2-5,0-4 0,0-2 2,1-2-1,-1 0-1,2 0 5,1 0 0,4-6 5,4-12-1,4-3-8,4 0-1,2 1 0,-5 2-1,-1 3-2,-4 3 3,-4 4 2,-1 3-2,-2 1 0,1 3-3,1-1 2,3 2-2,4 0-5,1 0 1,1 10 4,-2 3 3,-1 3 0,1 1 0,0-2 0,0-1 0,-1-3 0,0 2 0,4-4 1,-1 0-1,8-3 0,-1-5 1,3-1 1,0 0-2,-2 0 3,1-1-1,0-9-1,-5-4 1,2-3-2,-3-4 9,-2-3-7,-1-5 1,-4-2-2,-4-4 1,-1-2 4,-3-2-5,-3-2 7,0-5 7,0 1-3,0-1-4,-2-1 3,-5 5 2,-2 3 6,-1 3-5,1 4-1,3 6 0,1 7-10,2 5-1,2 7-1,-1 4 0,1 3-1,1 0 0,-2 0-9,2 4 4,0 19-16,0 13 16,-1 14 3,-1 6 4,1 3-2,-1 1 0,1 0 0,-2-6 2,2-3 0,1-7-2,0-7 0,0-2 0,0-6-3,7-4 3,3-1 0,2-3-4,6-1 4,3-4-1,0-4 0,3-3 2,1-4 0,2-5-1,1 0 0,2-6 0,0-9 0,-2-4-9,0-4-1,-3 0-6,-6 2 2,-5 1-6,-4 2 16,-7 3 3,-2 2 2,-1 1-1,0 3 6,0 3 3,0 1 11,0 4-11,0 1-8,0 0-1,0 0-3,0 3-12,0 13 7,0 4 8,0-2 1,6-1-1,0-2 0,1-4 2,1 0-2,-2-4 0,0 0 0,0-4 3,0-3-3,4 0 0,1 0 0,5 0 4,2-5-3,3-10-2,1-3-4,0 2-8,-6 0 0,-4 8 9,-6 3 4,-6 5 8,0 0 12,0 0-20,0 6-1,0 14-2,0 8 3,0 7 8,-8 7-1,-2 8 24,-3 8-18,-1 7 6,-2 1-10,-1-1-9,1-6 4,-1-5-4,0-6 3,0-4-1,-2-8-1,2-8 0,-1-7 2,5-7 3,1-8-2,3-6 4,4 0 1,4-4-7,1-21-2,8-8-9,21-10 1,15-7-7,11-6-12,8-4-14,5 1-14,1 1-1,-5 5-86,-9 8-211</inkml:trace>
  <inkml:trace contextRef="#ctx0" brushRef="#br0" timeOffset="311510.5311">29360 6348 436,'0'0'30,"0"0"13,0 0-4,92-86 29,-64 71-36,-2 2-5,-1 5 9,0 6-23,1 2 11,1 2-20,4 19-1,1 11-6,-4 7-1,-6 6 4,-10 6 0,-9 1 0,-3 1 1,-16 1 3,-14-5-2,-5-4-2,-4-6 1,-2-6 3,1-4 3,4-7-2,4-2-5,9-7 1,7-2 7,6-5 11,9-3-19,1-2-3,0 4 1,4-2-16,25 0 18,15-3 12,13 0 18,11 0-4,9-6-18,3-5-7,2 3 5,-4-2-4,-8 2-4,-6-2-13,-7 3-32,-9 2-33,-13 2-71,-9 2-84</inkml:trace>
  <inkml:trace contextRef="#ctx0" brushRef="#br0" timeOffset="314394.1144">3822 9146 270,'0'0'126,"0"0"-82,0 0 58,0 0 5,0 0-31,0 0-33,-3-19-16,3 19-27,0 8-8,0 21 4,0 13 4,3 14 0,0 7 5,-3 3-2,0 1-3,0-4 0,0-7 1,0-4-4,0-5-2,0-4-8,-3-2-10,0-5-22,-3-6-16,4-6-52,-1-7-39,3-10-31</inkml:trace>
  <inkml:trace contextRef="#ctx0" brushRef="#br0" timeOffset="314732.1324">3816 9125 416,'0'0'110,"0"0"-53,0 0 18,0 0-58,0 0-17,0 0-4,55 83 4,-22-24 51,3 3-21,-5 2-13,-4-4 0,0-6 16,-6-7-21,0-6-6,-2-4-3,-7-5 0,6-5 1,-6-3-4,0-6-29,3-4-41,-5-7-137,-1-7-191</inkml:trace>
  <inkml:trace contextRef="#ctx0" brushRef="#br0" timeOffset="314970.6321">3850 9617 421,'0'0'41,"0"0"-31,0 0 29,0 0-22,0 0 4,0 0-15,78-30-3,-56 27-3,1 1-56,-3 1-96,-3-1-186</inkml:trace>
  <inkml:trace contextRef="#ctx0" brushRef="#br0" timeOffset="315274.1257">4377 9260 562,'0'0'72,"0"0"-58,0 0 23,0 0-37,0 0-26,0 0 26,36 103 0,-23-54 21,-1 1-15,-1 0 9,-4-5-12,-1-4-3,-3-2-10,-3-5-108,0-7-181</inkml:trace>
  <inkml:trace contextRef="#ctx0" brushRef="#br0" timeOffset="315662.9399">4226 9393 359,'0'0'186,"0"0"-163,-21-110 19,21 80-16,20 6 3,11 7-12,11 8-6,7 9-4,8 0 0,1 17-3,3 13-3,-4 8 2,-6 5 4,-5 2-7,-13 1 1,-10 0-2,-12 0 2,-11 1 1,0 2 12,-15-3-7,-9-1 5,-4-7-10,1-6 6,2-9-3,-2-7 1,6-9 0,-6-5-6,-1-2-18,-1 0-11,-2-8-15,6-1-11,-1 1 10,7 1-25,-2-2-80,10-1-195</inkml:trace>
  <inkml:trace contextRef="#ctx0" brushRef="#br0" timeOffset="316077.5517">4807 9167 465,'0'0'114,"0"0"-110,0 0-8,0 0 1,0 0 3,83 0 52,-47 0-34,4 0-6,-2 0 2,-3 0-12,-5 0 5,0 0-7,-6 0-1,0-3-35,-3 2-134,-11-1-90</inkml:trace>
  <inkml:trace contextRef="#ctx0" brushRef="#br0" timeOffset="316403.9598">4998 9188 587,'0'0'78,"0"0"-78,0 0-15,0 0 15,-3 104 10,9-53 20,5 7-1,-3-3 6,3-2-18,-6-5-13,-3-6 13,-2-4-4,0-5 4,0-2 4,-6-2-16,-6-5 1,3-3-1,-6-6-2,0-4 4,-3-5-4,0-6-3,-4 0-7,1 0-22,-1 0 4,2-8-22,1-1-29,5-1-136,6-2-129</inkml:trace>
  <inkml:trace contextRef="#ctx0" brushRef="#br0" timeOffset="316861.9608">5335 9218 409,'0'0'145,"0"0"-96,0 0-8,0 0-22,0 0-19,0 0-20,-8 32 18,8 8 2,0 10 18,0 6 9,0 1 10,0-5-18,0-3-5,0-8-2,0-5-12,0-7-1,0-4 1,0-7-9,0-6-7,0-8-26,0-4-33,0 0-77,5-13 9,4-11-5,6-6-34</inkml:trace>
  <inkml:trace contextRef="#ctx0" brushRef="#br0" timeOffset="317122.9583">5387 9361 18,'0'0'146,"0"-84"-14,0 45-21,0 1-18,9 4-53,9 6-4,-3 7 13,4 8-8,0 8-8,4 5-22,4 3-6,0 22-1,1 7 1,-4 11 18,-6 3-1,1 7 11,-7 0-17,0-2-12,-3-3 1,-3-4-5,2-4 0,-3-5 4,-3-4-4,-2-5-10,0-3-27,0-4-23,0-7-82,0-7-248</inkml:trace>
  <inkml:trace contextRef="#ctx0" brushRef="#br0" timeOffset="317326.9753">5448 9542 446,'0'0'0,"0"0"-58,93-37 57,-59 29-7,5-2-46,-5 3-52,-7-2-69</inkml:trace>
  <inkml:trace contextRef="#ctx0" brushRef="#br0" timeOffset="317986.8531">6246 9206 203,'0'0'49,"0"0"68,0 0 43,0 0-66,0 0-28,0 0-11,-97-71-22,67 71-7,-1 11-17,-3 15-9,0 10 9,5 10-5,5 11-4,8 5 1,10 0 1,6-5-2,0-6-1,16-9-4,14-7 2,7-8-2,8-7 5,6-8 4,4-9-3,-2-3 4,-1-2-5,-2-14-18,-6-6-74,-8-3-198</inkml:trace>
  <inkml:trace contextRef="#ctx0" brushRef="#br0" timeOffset="318336.2392">6597 9119 461,'0'0'164,"0"0"-164,0 0 0,5 90 24,5-48 12,-1 3 5,0-1-9,1-2-6,1 0-15,-5-4-9,-2-3 1,-1-2-3,-1-5-2,-2-4-2,0-4-28,0-8-41,0-8-168,0-4-206</inkml:trace>
  <inkml:trace contextRef="#ctx0" brushRef="#br0" timeOffset="318570.256">6594 9130 563,'0'0'59,"0"0"-59,0 0 6,42-91 19,-15 73-15,6 3-1,2 5-9,4 2 1,-3 5-2,-2 3 0,-7 0-3,0 6-22,-9 10-89,-5 4-73,-8 1-51</inkml:trace>
  <inkml:trace contextRef="#ctx0" brushRef="#br0" timeOffset="318798.2368">6682 9300 328,'0'0'197,"0"0"-197,0 0 0,0 0 21,0 0-1,0 0 58,69-2-42,-41-4-6,3 2-23,-4 2-6,-5 2-2,-2 0-2,-4 7-23,-5 8-60,-8 5-71,-3 4-140</inkml:trace>
  <inkml:trace contextRef="#ctx0" brushRef="#br0" timeOffset="319025.9614">6664 9705 20,'0'0'121,"0"0"32,0 0-18,104 8-16,-68-8-37,3-1-47,3-8-25,-3-3 2,-2-2-11,2 1-1,-3-1-7,-6 3-130,-10 3-184</inkml:trace>
  <inkml:trace contextRef="#ctx0" brushRef="#br0" timeOffset="319603.9577">7279 9004 409,'0'0'110,"0"0"-22,0 0-17,0 0-56,0 0-15,0 0 0,7 77 8,2-33 17,2 3-7,-4 1-4,0 0 3,-2 2-7,-5-5-4,0-3-3,3-4-3,-3-7-11,0-5-50,0-10-93,0-7-160</inkml:trace>
  <inkml:trace contextRef="#ctx0" brushRef="#br0" timeOffset="320055.9617">7265 9089 155,'0'0'55,"0"0"34,5-78 9,-2 68 7,0 7-7,3 3-61,6 0-25,4 20-12,8 13 47,3 5-16,4 6-20,-1-1-1,4 1-2,1-4 4,-1 0 0,-4-3-1,1-4-1,-4-1-5,-5-8 0,-5-3 2,-4-6-7,-2-3 1,-5-4-1,-1-6 1,-2 0 0,-3-2 0,0 0 1,2 0 8,-1-18 21,1-9-15,-2-6-1,0-2-12,0-1 8,-9 0-8,-4 2 4,-1-3-2,1 0-4,-1-4 0,5 1-1,2-3-5,1 6-2,6 5-38,0 10-22,0 6-12,0 9-93,0 2-169</inkml:trace>
  <inkml:trace contextRef="#ctx0" brushRef="#br0" timeOffset="320447.3923">7847 8937 478,'0'0'48,"0"0"-48,0 0-2,0 0 2,0 0 0,0 0 65,69 1-5,-30-1-23,5 0-21,1-6-10,1-4-2,-4-3 6,-1 0-9,-3 1 0,-7 2-2,-2 0-10,-10 8-41,-2 0-76,-8 2-64,-8 0-28</inkml:trace>
  <inkml:trace contextRef="#ctx0" brushRef="#br0" timeOffset="320717.2425">8046 8962 104,'0'0'296,"0"0"-295,0 0 14,0 0 18,-3 98 54,4-56-8,7 1-29,-1-1-4,-1-3-12,-3-1-30,3-2 0,0-2-3,0-2 1,-3-2-3,-2-3 1,-1-3-37,0-3-46,0-5-154</inkml:trace>
  <inkml:trace contextRef="#ctx0" brushRef="#br0" timeOffset="321796.9581">9700 8783 261,'0'0'172,"0"0"-81,0 0-25,0 0-62,0 0 8,0 105 5,3-57 22,3-2 0,3 2-15,-2-3-7,-2-3-9,3-1-3,-5-5 0,0-3-5,2-4-6,0-7-48,1-8-66,-2-8-88,2-6-145</inkml:trace>
  <inkml:trace contextRef="#ctx0" brushRef="#br0" timeOffset="322328.9578">9706 8781 244,'0'0'44,"0"0"13,0 0 31,42-88-1,-23 74-20,7 4-25,2 6-5,5 4-7,0 0-17,0 16 4,-4 10-10,-5 5-7,-9 2 3,-5 5-3,-10-1 5,0 2-5,-17-2-3,-10-4-21,-4-5 9,1-7-5,3-7 4,6-11 15,0-3-3,9 0 6,-1-3-4,4-4-1,3-1 3,4 2 8,2 2 14,0-1-8,12 2-14,12 3 0,7 0 4,4 0 0,1 8-3,-1 6 3,3 4 0,-3 2-4,0 0 5,-6-1-2,-3 2 0,-7 2-3,-2-2-1,-7 3 1,-1-3-2,-2-1-14,-2-5-20,1-6-51,2-6-115,-2-3-97</inkml:trace>
  <inkml:trace contextRef="#ctx0" brushRef="#br0" timeOffset="322801.9259">10358 8720 480,'0'0'61,"0"0"12,0 0 2,0 0-25,0 0-32,0 0-18,-82 56 0,69-5 4,2 6 10,4 0-6,1-1 9,6-6-7,0-8-10,9-8 0,9-8 0,7-8 2,3-6-2,2-7 0,0-5 1,4 0 0,1-12 5,2-9-1,-1-5-4,-11-3 11,-7 2-3,-10-2 13,-7-2 9,-1 0 0,0-4-21,-3-2-8,-11 0 1,-2 1-6,-3 1 2,-4 5-21,3 9-6,0 7-21,2 10-10,2 4-37,5 0-143,1 14-84</inkml:trace>
  <inkml:trace contextRef="#ctx0" brushRef="#br0" timeOffset="323618.9575">10783 8701 463,'0'0'48,"0"0"21,0 0-38,0 0-31,0 0-11,0 0 11,54 101 17,-27-60 31,-6 1-3,3-4-14,-5-4 5,-2-6-29,0-6-2,-3 0-1,2-8-3,-4-1 1,0-6-2,-6-4 0,5-3-1,-4 0-11,3-10 9,-2-11 3,-1-8 1,-2-4 3,1-4-4,-2-4 0,1 0 3,-2 3-3,1 5 0,-2 8 1,1 10 1,-2 5 1,-1 7-2,6 3 0,3 2-1,6 20-16,3 9 16,-3 5 0,0 3 1,-3-1 3,-1-5-4,0-3 0,3-3 0,3-1 0,4-2 0,2-3 1,2-5 2,-1-7 1,-2-2-4,-2-6 0,-4-1-1,-4 0-4,0-9 5,-6-11 0,-3-7 2,-2-8 5,1-5-7,-2-8 0,0-3 7,0 1-6,0 5 5,0 6 12,-6 7-1,1 8-5,1 7-12,2 9-7,2 3-16,0 5-46,0 0-175</inkml:trace>
  <inkml:trace contextRef="#ctx0" brushRef="#br0" timeOffset="324165.9603">11890 8619 185,'0'0'231,"0"0"-213,0 0 41,-53-77-3,38 67 1,-3 4-4,3 4-3,-7 2-15,-5 0-19,-3 7-7,0 7-9,5 9 0,4 3-2,4 2 2,11 7 0,6 2-4,0 4 4,11 0 2,16-1-2,7-4 0,9-3 7,2-2-7,1-4 0,-5-3 20,-9-2-11,-9 0 7,-8-3 2,-5-1-7,-9-1 2,-1 1-12,0 0 4,-19 0 5,-6-3-7,-5-1 2,-6-4-4,-6-4-1,-5-3-1,-1-3-47,-1 0-55,4-14-335</inkml:trace>
  <inkml:trace contextRef="#ctx0" brushRef="#br0" timeOffset="351442.957">13640 9007 432,'0'0'89,"0"0"-85,0 0 25,0 0-10,0 0-16,0 0 1,20 15-3,-14-10-1,0-3 14,3-1-6,2-1-4,3 0 7,4-5 1,1-11-5,5-5 1,0-3-8,-3-2-6,-3 1-18,-9-1 12,1 5-12,-8 0 24,-2 3 6,0 4-5,0 5-1,0 3 2,0 5 13,0 1 28,0 0 1,0 3-44,0 17-6,0 8 6,0 4 2,0-3 8,4-1 1,7-6-3,3-2-7,2-5 0,1-2 4,-2-2-4,0-4-1,0-2 0,1-5-35,-3 0-98,-6-5-296</inkml:trace>
  <inkml:trace contextRef="#ctx0" brushRef="#br0" timeOffset="351745.9571">13818 8595 566,'0'0'105,"0"0"-77,0 0-17,0 0 0,0 0-11,0 0-29,-3 4-105,0 0-267</inkml:trace>
  <inkml:trace contextRef="#ctx0" brushRef="#br0" timeOffset="353155.2199">15299 8733 304,'0'0'96,"0"0"-28,0 0 63,0 0-71,0 0-38,-94-73-6,77 67 13,-2 4-8,0 2-12,-5 0-9,-1 9 0,-2 9 0,2 5-1,1 3 2,3 2-2,7 2-1,4 2-4,7-1 6,3 0-2,0-5 2,3-1 2,14-6-2,2-2 5,-1-4-4,3-4 0,2-4 1,3-5-2,6 0 1,3-16 9,1-12-10,-2-3 0,-6-4-11,-8 2-5,-7 3 12,-8 1 4,-5 5 2,0 3 0,0 3 2,0 7 8,-5 4 4,1 4 3,1 3 1,3 0-18,0 0-2,0 14-12,0 10 8,3 4 4,4 1 0,2-4 1,5-1-3,1-6 4,2-3-2,2-5 0,1-6-3,4-4-3,1 0-6,0 0-1,1-12 1,-2-6-4,-2-3 1,0-2 4,-6 0 10,-1-2 1,0 4 2,-5 1 2,0 4 27,-2 4 6,0 3-8,-1 3-10,2 1-19,1 5 0,4 0-9,1 0 5,-2 2 4,0 9-1,-2 0 1,-2 6-1,-2 0 2,-5 2 0,-2-2 0,0-2-1,0-3 7,0-5-7,0-2 0,0-5-4,0 0-6,0 0 9,0-3 1,0-15 5,6-5-4,4-1-1,7-3 0,2 2-3,5 2 3,-2 6 3,2 7-3,-3 6-1,-1 4 1,-1 0-5,-3 11 5,2 9 6,-1 3-5,-3-2 5,-1 1-5,-3-1-1,2-1 3,-3-3-3,0-6-1,1-1-17,-1-6-33,3-4-28,2 0-132,-1-12-140</inkml:trace>
  <inkml:trace contextRef="#ctx0" brushRef="#br0" timeOffset="353791.9562">16375 8691 237,'0'0'72,"0"0"91,0 0-26,0 0-61,0 0-11,0 0-13,-60-19-32,46 15-8,0 1-12,-1 3-1,0 0-2,-1 0 1,1 14 1,-1 6 1,2 6-1,3 2-3,1 4 3,6-4 1,2 1 1,2-7-1,0-2-3,3-5 3,10-5-7,1-3 7,4-3-4,-2-4 4,4 0 3,-2 0-2,3-14 4,-2-5-5,-1-5-5,-2-5 4,-2-1-2,-3-7 3,-3-5 1,-2-5-1,-1-7 0,-4-3 3,-1-4-3,0 2 5,-7 4 6,-10 5 13,1 7 17,0 11-2,6 14 11,6 9-15,4 9-14,0 0-21,0 31-22,10 22 12,7 20 8,-2 8 2,-4 0 0,2-6 1,-3-12-1,3-13 2,-1-11-2,5-12-3,1-7 0,6-10-57,1-5-27,5-5-14,-4-2-278</inkml:trace>
  <inkml:trace contextRef="#ctx0" brushRef="#br0" timeOffset="354549.9532">17503 8791 515,'0'0'78,"0"0"-61,0 0 54,0 0-34,0 0-36,0 0-1,0 0 4,32 0-1,-13-9 21,0-5-16,2-4 1,-2-2-9,1-3 1,-7-1-1,-2 2-3,-3 4-7,-6 5 4,-2 2 3,0 5 2,-6 5-2,-3 1 3,-3 0 12,1 4-8,3 14-4,2 6 4,4 4 3,2-2 3,0 0 3,0 0-13,3-2 11,8-2-10,-1-1 0,2-4 2,3-3-1,0-6-2,4-4-24,6-4-41,0 0-74,0-18-226</inkml:trace>
  <inkml:trace contextRef="#ctx0" brushRef="#br0" timeOffset="354746.9549">17691 8452 556,'0'0'80,"0"0"-43,0 0-28,0 0-6,0 0-6,0 0-83,-16-37-174,16 37-76</inkml:trace>
  <inkml:trace contextRef="#ctx0" brushRef="#br0" timeOffset="355444.0299">18004 8668 34,'0'0'528,"0"0"-511,0 0-17,0 0 0,0 0 14,0 0 24,103 4-20,-58-4 2,0-7-7,-3 0-7,-5 1 2,1 2-8,-3 1 0,-4 0 1,-3-1-1,-8 3-54,-4 1-88,-10 0-124</inkml:trace>
  <inkml:trace contextRef="#ctx0" brushRef="#br0" timeOffset="355717.9599">18212 8524 317,'0'0'90,"0"0"-17,0 0-47,0 0 4,-24 89 23,24-55-15,0-2 10,0-2-31,1-4-15,5-2-2,-1 0 1,1-3 0,1-2-1,3-3-12,3-4-82,-3-7-134</inkml:trace>
  <inkml:trace contextRef="#ctx0" brushRef="#br0" timeOffset="356236.9541">18733 8274 79,'0'0'249,"0"0"-194,0 0 54,0 0 17,0 0-112,0 0 4,11 56-6,-8-8 52,-1 7-33,-2 4-2,0-2 6,1-3-23,1-8-12,1-4 3,0-4-3,-2-3 0,-1-5-5,0-1-39,0-7-16,0-4-90,-1-9-191</inkml:trace>
  <inkml:trace contextRef="#ctx0" brushRef="#br0" timeOffset="359556.9527">20696 8592 231,'0'0'177,"0"0"-149,0 0 82,0 0-24,0 0-41,-91-43 1,80 38-9,-2 3-10,-2 2-4,-4 0-23,-5 0-2,0 10 2,-3 9-2,0 5 0,5 5 2,5-1 0,1 4-4,7-2 4,4 0-4,5-2 4,0-3-4,2-4 4,13-5-3,3-4 3,1-4-1,4-5-1,2-3 2,3 0 2,4-16-1,0-7 3,0-6-4,-2-4-7,-7-1 5,-3-1-5,-4 5 3,-7 9 3,-3 9 2,-4 7-1,-2 5 22,0 0 7,1 0-29,3 2-7,1 11 0,3 7 5,2-2 4,3 0-2,3 0 0,3-3 1,1-2-3,2 0 3,3-6-1,2-2 2,3-5-2,1 0 0,2-2-2,1-14-6,-1-4 7,-3-4-3,-5-5 4,-3-4 4,-3-6-4,-2-6 2,-3-8-2,-3-4 0,0-6 6,-5 0-5,-4 1 5,-2 5 12,0 13 4,0 13 11,0 14 5,0 12-7,-2 5 6,2 0-37,0 36-16,0 19 5,0 16 9,2 5 2,9-3 0,1-7 0,1-6 1,1-9-1,1-10-1,3-10 1,3-5-3,0-9 3,6-9-33,1-8-31,5 0-7,-2-16-85,-2-12-291</inkml:trace>
  <inkml:trace contextRef="#ctx0" brushRef="#br0" timeOffset="359831.2675">20921 8418 181,'0'0'54,"0"0"-7,104-13 81,-54 6-31,8-2-17,5-2-19,4-1-25,3-1-19,-3-1 3,-7 3-16,-11 3-3,-7 2-1,-14 4-59,-8 2-160,-10 0-107</inkml:trace>
  <inkml:trace contextRef="#ctx0" brushRef="#br0" timeOffset="360727.9487">22699 8440 269,'0'0'120,"0"0"26,0 0-14,0 0-61,0 0-37,0 0-5,-35-63-25,17 55 1,-2 1-3,-2 5-2,-2 2-1,-1 0-4,-1 12 5,1 10-2,0 2 2,4 5 0,4 5-3,3-1 7,4 0-4,6-6 0,4-3 3,0-5-6,0-3 2,12-2 1,4-7 1,5-4 0,6-3-1,5 0 2,0-15-1,0-8 8,-2-5-9,-7-4-6,-5 2 5,-6 3 2,-6 6 0,-1 9 3,-4 4 4,-1 7 37,0 1-4,0 0-40,3 0-1,6 5-20,3 13 14,7 7 4,3-2 4,3-1 0,2-1-2,5-3-18,4-4-28,1-3-40,2-4-98,-6-4-260</inkml:trace>
  <inkml:trace contextRef="#ctx0" brushRef="#br0" timeOffset="362656.9039">24026 8485 573,'0'0'33,"0"0"-16,0 0-17,0 0 33,0 0-10,0 0-2,-3 53-15,9-47 4,4-1 7,-1-2-6,5-3-2,2 0 6,4 0 3,2-8 4,3-7-11,-1-4-6,0-8-1,-2-1 1,-1-5 1,0-6-6,-3-5 3,-3-3 0,-5-3-1,-2-3-2,-5-2 0,-3 1 3,0 5-1,0 5-1,-5 5-1,-1 7 6,-1 8 3,2 8 0,0 8-4,2 3-1,1 5 6,2 0-10,-4 14-12,-1 21 5,-3 16 4,4 12 3,2 6-1,2 4 3,0-6-2,6-3 0,8-10 3,2-6 1,4-6-2,1-6-2,-1-7 0,0-6 0,1-7 4,0-7-4,0-6 0,6-3 3,2-3-3,4-18 5,-1-3-5,-6-2-12,-6 1 8,-8 4-2,-5 2 6,-7 4 7,0 5-6,0 1 11,0 1 7,-6 6-14,2-2 1,1 4 0,1 0-4,2 0-4,-1 0-2,1 2-6,0 10 5,0 4 1,0 1 2,0 0-3,1-2 5,8-2 0,1-2 0,1-4-1,3-2 1,2-4-9,3-1 2,2 0-3,3-15-2,3-3 12,-2-3-7,2-1 7,-3 0-1,1 1 0,-1 6 1,-3 3 0,-6 6-2,-4 6 0,-3 0-7,1 0-2,0 9 9,2 5 2,-4 3 4,1-1-1,-2 2 2,-2 0 8,-1 0-5,-2 1-6,-1-1 2,0 1-3,0-4 3,0-6-1,-4-3-3,3-5 7,1-1-6,0 0 4,0 0 5,0-10-5,0-11-5,0-2-2,13-2 2,2 1-5,4 4 2,-1 4 1,-3 2 1,0 6-1,-3 3 2,0 5-6,3 0-3,0 0 9,0 2-8,-2 7 6,-1 0 1,-5 2 1,-2-1 0,-3 2-1,-2 1 1,0-2 2,0 0-1,-2-4 5,-3-2-2,4-2-2,-1-3 3,2 0-2,0 0 4,0-1 0,0-14-7,0-5-6,3-6-2,11-1-6,4 0 2,0 1-1,3 7 13,-1 1-4,0 6 4,-2 4-2,-6 5 2,1 3-6,-4 0-5,0 11 4,1 7 7,0 2-4,-4 1 5,0 0-1,-1 0 7,0-2 3,-1 0 6,2-4-8,0-2-8,3-4 4,0-2-4,2-4 0,5-3 5,1 0-4,2 0 7,6-8-8,2-6 4,4-6-2,2-2-2,-2-2-7,-4-2 1,-6 1-16,-7 2 7,-11 2 6,-3 3 7,0 3 1,-8 3 2,-10 4 2,-1 7 8,-1 1-8,0 1 3,-1 20-6,6 7 0,3 3 1,9 2 3,3-1 2,3-2 7,18-4-5,3-5-4,4-7-3,2-1 2,3-9-6,1-3-17,-3-1-43,-5 0-41,-11-1-371</inkml:trace>
  <inkml:trace contextRef="#ctx0" brushRef="#br0" timeOffset="363227.9534">24691 7972 357,'0'0'240,"0"0"-195,0 0-20,0 0 23,0 0-23,0 0-25,11-8 0,-10 8 0,-1 0-18,0 0-35,0 0-56,0 0-80,-9 0-81</inkml:trace>
  <inkml:trace contextRef="#ctx0" brushRef="#br0" timeOffset="363518.9517">24069 8223 415,'0'0'64,"0"0"-60,0 0 4,0 0 46,112-4-17,-45-11 1,8-5-23,-1 2-9,-2 0-6,-15 3 0,-5 8-3,-12 2-103,-8 5-164</inkml:trace>
  <inkml:trace contextRef="#ctx0" brushRef="#br0" timeOffset="365371.9494">12894 202 385,'0'0'75,"0"0"-8,0 0 12,0 0-46,0 0-33,0 0-26,0 50 26,0-12 44,0 5-6,0-1-1,0-1-16,0-2 13,0-3-20,-3-4-5,-1-2-3,-2 0-6,-1 0 3,-4-1-3,-2-2-9,2-6-18,2-8-44,2-5-74,7-8-122</inkml:trace>
  <inkml:trace contextRef="#ctx0" brushRef="#br0" timeOffset="365733.7467">12856 207 351,'0'0'91,"0"0"-42,0 0 1,0 0-2,0 0-21,0 0-27,13-22 13,8 39-5,3 4 42,7 7-18,2 0-15,4 1-4,-4-2-7,0-2 6,-5-1-3,-5-1-5,-4-2 7,-3 0-7,-5-1 1,-4-2-3,-2 0-2,1-3 4,-3 0-4,-3-3-15,0-3-19,0 0-34,0-5-83,-3-2-104</inkml:trace>
  <inkml:trace contextRef="#ctx0" brushRef="#br0" timeOffset="365943.9531">12894 487 400,'0'0'62,"0"0"-61,0 0-1,0 0 0,0 0 3,109-56-3,-79 49 1,0 0-1,-3 1-2,-5 2-139,-4-4-107</inkml:trace>
  <inkml:trace contextRef="#ctx0" brushRef="#br0" timeOffset="366461.955">13620 247 498,'0'0'17,"0"0"-16,0 0 29,0 0-14,0 0-16,0 0 5,14 36 36,-8-1 31,-3 4-29,-1-1 13,-1-2-7,-1-1-20,3-6-25,2 0 0,-2-2 0,3-4-4,-5-4 0,1-4-18,-1-4-36,1-6-26,1-5-105,1 0-208</inkml:trace>
  <inkml:trace contextRef="#ctx0" brushRef="#br0" timeOffset="367042.964">13645 233 237,'0'0'155,"0"0"-97,0 0 5,0 0 28,0 0-52,36-77-26,-17 66 6,3 5 1,-1 5-4,0 1-6,1 0-9,-2 10 3,1 6-3,-2 2-1,-4 1 12,-3-1-12,-5 0 0,-7 3-2,0 3 2,-13 3 8,-15 1 2,0 0-9,-2-7 10,9-6-11,6-7 0,7-6 4,5-2 0,3 0 4,0 0-7,0 0-1,0 0 2,5-2-2,14-5-2,2 3 1,8 4-2,0 0 1,3 0-3,1 1 5,-5 9 14,2 0-10,-3 2-4,-7-1 5,-5 0 5,-3 2-3,-9 0 0,-3 3 16,0 6 13,-18 1 6,-8 2-18,-6 0-9,-1-2-12,2-2-3,0-4-4,2-5-46,4-6-33,1-5-65,-1-1-357</inkml:trace>
  <inkml:trace contextRef="#ctx0" brushRef="#br0" timeOffset="367711.9546">15216 120 423,'0'0'47,"0"0"30,0 0 47,0 0-79,0 0-28,-85-40-12,55 42-4,-1 12 2,-4 7 2,3 7 8,-4 8-11,1 11-2,4 7 0,3 3 3,5 3 12,10-3 19,7-5-6,6-9-7,3-8-21,25-10 2,11-10-2,15-12 0,11-3 0,9-13 9,-1-14-9,-5-4-6,-15 0-59,-12 1-117,-17 2-420</inkml:trace>
  <inkml:trace contextRef="#ctx0" brushRef="#br0" timeOffset="453105.9425">27296 8366 82,'0'0'82,"0"0"-13,0 0 30,0 0-33,0 0-1,0 0-4,0 0 22,0 0-49,5-36 7,-5 30-11,0 2-17,0 1 9,0-2-21,0-1 3,-3-1-4,-3-3 3,-2 2-5,-1-3 2,-3 2 0,-1-2-7,-3 1 11,-1 1-4,-2 3 0,1 0-4,0 3 4,-1 3 0,2 0 2,-2 0-13,1 0 12,-2 0-1,0 1 0,1 10-7,-1 3 3,-3 7 4,2 1-4,2 5 0,0 5 7,5 4-3,4 3 0,-1 2-4,5-2 2,5-5 2,1-2 0,0-6-6,0-4 6,12-4 0,4-4-1,1-4 1,4-4-3,4-2 3,2-4 0,1 0 6,2-5-3,0-10-3,-1-5 2,1-2 3,-4-4-10,-4-1 0,-3 1 0,-5 2-2,-2 5 7,-6 2 0,-2 5-1,-4 1 8,0 3-7,0 3 0,0 2 0,0 1 9,0 2 2,0 0-7,0 0-4,0 8-14,0 7 12,2 3 2,1 0 0,3 0-5,1-1 6,2-2-1,-1-2 5,-1-2-1,3-4-4,0 0 0,-1-3 0,4-3 2,0-1 1,7 0 0,-1 0 0,4-10 5,-1-5-9,0 0 1,-4 0 0,0-2-3,-4 4 6,0 1-3,-3 3 0,-4 1 0,4 5-5,-2 2 5,1 1 0,3 0-6,3 0 6,0 0 0,-1 4 0,1 2 0,-7 2-5,0-1 5,-4-1 0,-1 3-13,-4-1 9,0 0 3,0-1 0,0-1 0,0-1 1,0-3 0,0 0 0,0-2 5,0 0 1,0 0-6,0 0 4,0-9 7,0-7-12,4-2 1,7-2 0,1 0-8,3 5 7,0 1 1,0 4-6,-2 2 6,0 5-3,-2 2 3,1 1 0,3 0-12,-3 1 9,1 12 3,-2 2 0,-1 1-3,2 2-3,-4-1 6,-2-1 0,0 1 1,2-2-1,0-2 0,-1-1-3,1-4-43,-1-2-21,2-4-69,2-2-10,3 0-131</inkml:trace>
  <inkml:trace contextRef="#ctx0" brushRef="#br0" timeOffset="453698.5079">28309 8356 31,'0'0'319,"0"0"-197,0 0 9,0 0-57,0 0-58,0 0-10,-103-28 6,72 28-5,-1 0-7,3 10 0,0 2 12,3 3-12,2 6 0,6 3 0,3 6 14,6-1-5,4 1 1,5-6-10,0 0 5,8-6-9,13-2 5,4-2-1,6-6 7,4-2 4,-1-6-11,0 0 0,-1 0 8,-4-15 1,-6-6-8,-3-5-1,-5-6 29,-5-7-29,-1-6 17,-3-6-11,-3-6-3,0-3 18,-3-9-17,0 2 7,0 4 33,0 7-44,-10 14 30,1 12 5,1 10-33,1 11 36,4 6-31,1 3 2,-2 0-9,1 33-17,-3 27 5,1 25 11,-1 9 1,5-3-2,1-11 2,0-9 0,6-11-1,21-11 1,10-11-17,14-14-34,4-7-40,3-10 34,-4-7-94,-8 0-258</inkml:trace>
  <inkml:trace contextRef="#ctx0" brushRef="#br0" timeOffset="455617.942">29492 8317 106,'0'0'70,"0"0"31,0 0-13,0 0 1,0 0-15,0 0-33,0 0 5,42-67-22,-27 60 6,3-2-11,4 3-8,2 1-10,2 5-1,0 0 1,4 3 0,-3 17 3,-2 5-4,-4 3 0,-7 0 4,-5-2-8,-6-2 4,1-3 0,-4-1 5,0-4-2,0 1-3,0-1 1,0-4 9,0-1-10,-4-2 0,1-5 2,1-1 2,1-3 1,1 0-5,0 0 13,0 0-7,0-13 6,0-8-12,10-5 0,7-4-6,5 1 6,5 2 0,-3 6 0,-2 5-3,-6 5 1,-2 6 2,1 4 0,0 1-12,2 0 8,2 8 4,-2 5-4,0 4 2,-4-1-2,-4 2 4,-3 1 0,-3-3-7,-3-1 9,0 0-2,0-1 0,0-4 4,-1-2-4,-1-5 0,2-2 1,0-1 5,0 0 4,0-17-6,2-11-4,13-7 8,3-1-9,4 3 1,-1 5 0,-3 7-1,-3 7 5,-5 8-4,2 6 0,-2 0-6,3 12 6,0 9 1,-1 0 1,-1 2 6,-1-1-5,-1 1-3,2-2 0,0 1 8,-1-1-9,4-1 1,-2-4-2,1-2-3,5-8-79,1-6-151</inkml:trace>
  <inkml:trace contextRef="#ctx0" brushRef="#br0" timeOffset="458026.2386">30889 8297 72,'0'0'215,"0"0"-137,0 0 16,0 0-8,0 0-21,0 0-37,-24-44-1,12 43-7,-7 1-18,-4 0 28,-2 0-30,-4 8 0,1 6 5,-2 6-3,0 1-2,-1 3 0,3-1 5,4 2-7,7 0 6,6-3-2,5-1 2,4-3 1,2-1-9,0-4 4,0-2-1,5-2-4,12-5 9,6-2-4,8-2 12,8 0-3,1 0-9,2-6 0,-3-3 1,-7-5-1,-5 1 0,-7-4 0,-4 2-6,-5 0 4,-4 1 2,-2 6 0,-3 2 2,-2 1 3,0 3-2,0 2 2,0 0-1,0 0-4,0 0-9,2 10-2,2 0 11,1 2-1,4-2 1,0 0 0,6-2 0,0-1 9,6-6-9,4-1 0,3 0 4,2-9 2,0-9-4,0-5 0,-5-2 2,-2-6 1,-4-1-5,-5-9 0,-3-4 1,-2-3 9,-2-5-9,-3 0-1,0 4 10,-4 6-4,0 6-6,0 5 4,0 7-2,-4 2 23,-4 5-24,2 5 4,0 2 16,2 5-19,-2 5 12,3-1-14,2 2 6,-1 0-8,-1 0 2,-1 21 0,-1 12-7,0 14 7,1 7 0,1 9 0,0-1 2,3-4 5,0-2-4,0-9-1,0-5-2,0-4 6,0-4-7,0-2 1,3 0 0,0-1-2,-2-2 5,-1-2-3,2-5 0,-2-2 7,0-5-10,0-6 3,0-3 0,0-3 4,0-3-3,0 0-1,0 0 5,3-3-5,2-11-5,1-4-5,-2-1 9,2-2-14,1-3 12,-2 1-3,-1 1 1,-1-4-15,4 0 19,-3 1-4,3 1 5,1 1 0,-1 2 0,2-1 0,5 1 0,-2 0 1,2 1-6,-2 5 5,-2 6-3,-2 4-5,-3 2 8,-4 3 0,4 0-3,-1 0-19,1 0 22,2 8-7,-4 1-4,-3 3 4,0 4 1,-9 2 6,-9 0-15,-3-1-8,1-5 16,5-3-18,2-6-21,3-1 42,6-2 4,-1 0 0,1 0 12,2 0-6,1 0 4,1 0 15,0 0-18,0 0 6,0 0-13,0 0 0,15 0 3,6 0 9,2 4-6,2 7-6,-2 1 8,0 2 1,0-3-9,-3 1 3,1-3-3,-1-1 4,-1-2-4,-2-2 0,0 0 3,2-4 2,3 0-2,4-7 0,0-11-3,0-4 1,-2-3-4,-3-5-14,-8 5 5,-5 3 7,-5 4 6,-3 5-1,0 5 6,0 3 0,0 5 5,-6 0-11,-6 0 10,1 12-14,0 6 8,3 4-2,4 1-1,2 0 9,2-2-12,0-1 2,0-6 0,5 1 0,5-4 0,5-4 0,3 0 4,6-6 8,3-1-12,4 0 0,-1-6 1,0-7-12,-4 0 4,-2-2 7,-6 3-5,-3 2 2,-6 1 0,-4 4 3,-1 4 0,-1 1-3,0 0 3,3 0-4,0 0-2,0 9-4,-2 0 10,1 3 0,-3 0 1,-1-3 14,-1 3-8,0-4-7,0 0 5,0 2 6,0-5-11,0 1 0,0-4 0,0-2 5,0 0 5,0 0-10,0 0 5,0-12 4,0-3-18,3-6 9,6 0-6,3-1-1,4-1-19,-1 3 14,1 4 5,-2 2 2,-1 8 4,-1 5 1,2 1 0,-1 1-19,-1 12 15,1 2 4,-4 2-8,2 0 11,2-2-6,-2-2 3,5-1 0,-2 1 6,2-5-4,-3-2-2,3-1 0,1-5-34,1 0-112,-3 0-312</inkml:trace>
  <inkml:trace contextRef="#ctx0" brushRef="#br0" timeOffset="458314.6859">31724 8067 568,'0'0'107,"0"0"-92,0 0-13,0 0 18,0 0-20,0 0-15,-10-14-136,10 11-207</inkml:trace>
  <inkml:trace contextRef="#ctx0" brushRef="#br0" timeOffset="459351.9409">32655 8207 305,'0'0'144,"0"0"-71,0 0-15,0 0 12,0 0-32,0 0-32,-36-48 37,23 48-42,-6 9 1,-5 12-1,0 2 5,0 2-7,3-1 1,6-3-2,5-4-6,5-4 8,5-1 0,0-3-6,0 2 0,15-4 6,3-2 0,7-3 0,1-2 0,2 0 0,-1-13 0,-1-5 0,-1-3-1,-4 4 1,-11 6 0,-3 3 0,-5 5 7,-2 3 13,0 0 5,0 7-25,0 18-4,-9 9 4,-3 7 9,3 3-3,-1 2 24,2 5-8,1 5-8,-1 0 20,-2 1-30,1-3 4,-6-3-8,0-6 0,-1-4 5,-2-5-5,2-10 4,3-9-2,6-9-2,0-8-6,4 0 3,0-15-11,0-9 7,3-7 5,0-4 2,0-1 0,13 0 0,13 0 0,10-2-26,12 2-32,14 1 4,6 2-95,7 3-99</inkml:trace>
  <inkml:trace contextRef="#ctx0" brushRef="#br0" timeOffset="461977.9401">3552 11169 13,'0'0'71,"0"0"36,0 0 0,0 0-15,0 0 0,0 0-20,0 0 1,18-33-16,-18 32-25,0-3 12,0 3-23,0-1-18,-3-1 2,-5 3-3,-2-1-2,1 1 0,0 0 5,-3 0-9,-3 0 6,-1 0-2,2 9 0,-5 3 0,1 3-6,0 2 6,-1 1-3,8 0-4,4 3 7,1 3 0,4 1-3,2 3 3,0-2-2,5-1 2,8-3-5,5-4-3,0-3 10,3-3-2,1-3 0,1-5-1,7-4 1,1 0 0,3-11 3,-1-9 2,-2-2-2,-5-2-2,-2-1 2,-8 1 2,-7 2-6,-3-2 1,-6 1 0,0 0 8,0 1-8,-9 1 1,-3 3 4,-7 1-4,-2 7-2,0 2 1,-3 7-7,0 1-3,-1 0-31,4 8-127,0 2-201</inkml:trace>
  <inkml:trace contextRef="#ctx0" brushRef="#br0" timeOffset="462593.9408">2973 10762 486,'0'0'103,"0"0"-55,0 0 0,0 0-14,0 0-34,0 0-4,18 15 4,-3 6-1,-2 2 9,-2 0 3,2 1-11,4-2 0,2-1 0,6-2-148,5-7-200</inkml:trace>
  <inkml:trace contextRef="#ctx0" brushRef="#br0" timeOffset="462964.9397">4056 10612 134,'0'0'494,"0"0"-434,0 0-55,0 0-5,0 0 0,0 0 7,11 75-3,-5-45 10,0 1-13,-5 1 1,-1 3-2,0 3-4,-7 1-68,-13-4-255</inkml:trace>
  <inkml:trace contextRef="#ctx0" brushRef="#br0" timeOffset="464781.2462">4926 11193 9,'0'0'158,"0"0"-139,0 0 56,0 0 47,0 0-35,0 0 10,0 0-37,0 0-9,0 0-28,0 0-14,14 0 12,3-6 2,7-7-17,1-4 11,1-1-14,1-3-3,-5 3 0,-4 3 6,-6 1-6,-1 4 0,-4 0 1,-4 4-10,-2 5 9,-1 0 0,0 1 0,0 0-6,0 0-6,0 4-1,0 13 13,0 5 3,0 4 0,0 0-3,0-1 0,2-4 1,4-3-2,1-1 1,-2-5 0,5-3-4,-1-3 4,0-5 0,1-1-1,1 0 7,1-5-6,1-11 0,-1-2 2,-1 2-9,1 1 0,-3 1 7,0 0-2,-1 0 2,3-2-1,0 1 1,0 2 0,3 1-1,-1 1 1,1 5 0,-1 3 0,-1 3-1,3 0-2,1 0 3,-2 2 0,4 8-5,-5 1 6,-1 2-1,-3 2 0,-3 2 3,-1-1 0,-1 1-3,-4-5 2,0-3-7,0-3 5,0-3 0,0-3 8,0 0-7,0 0 38,-7-11-33,2-12 2,5-11-8,0-2-2,8-2-3,11 9-8,-3 7 1,-1 9 6,-4 7 6,0 6 0,5 0-5,1 2 3,0 11 2,1 0 0,-3 1 5,1-1-3,-2 1-2,-1 0 7,-1-2 0,1 2-1,-2-1-6,-2 0 0,-1 1-1,0-2-13,-2 0-9,-3 0-30,-3-4-142,0-5-123</inkml:trace>
  <inkml:trace contextRef="#ctx0" brushRef="#br0" timeOffset="465024.9385">5202 10901 660,'0'0'4,"0"0"5,0 0-5,0 0-4,0 0-6,0 0-88,-19-3-203</inkml:trace>
  <inkml:trace contextRef="#ctx0" brushRef="#br0" timeOffset="466267.2368">6282 10874 262,'0'0'20,"0"0"68,0 0-4,-113-9-55,83 13 7,3 9 0,6 1 5,5 3-2,4 4-38,3 8 5,3 2-6,5 4 0,1 1 14,0-1-13,8-5-1,7-2 7,3-4-5,6-6-3,2-7 1,2-5-3,0-6 3,-1 0 7,0-6-3,-5-13 8,-1-6-3,-3-3-9,-3-3 0,-3 0 5,-6-2-2,-3-3-2,-3-2 8,0-4 17,0 0-16,-2-3 15,-7 0-12,1-2-10,-3 3 22,5 5-18,-3 9 12,2 9 4,1 9-17,1 9 19,2 3-19,2 0-1,1 18-10,0 21-6,0 13 11,3 8-1,10 1 2,5 1-4,3-3 3,0-7 0,4-5 0,-1-10 0,4-7 0,-1-9 0,0-8 3,-1-7-6,0-6 3,3 0-7,-1-19 1,3-16-5,1-6-11,-10-6 1,-4 2-25,-11 5 33,-7 3 11,0 9 2,-4 5 9,-8 10 2,6 5 14,0 7 16,6 1-33,0 4-8,0 18-12,0 7 12,0 6-2,9-3 6,10-1-2,1-5-2,4-5 4,-2-4-6,0-7 2,-1-4-28,0-3-11,-6-3-96,-3 0-343</inkml:trace>
  <inkml:trace contextRef="#ctx0" brushRef="#br0" timeOffset="466465.9555">6585 10675 802,'0'0'0,"0"0"-25,0 0 13,0 0 1,0 0-35,0 0-186,-25-32-195</inkml:trace>
  <inkml:trace contextRef="#ctx0" brushRef="#br0" timeOffset="467114.9507">7052 10761 439,'0'0'93,"0"0"-86,0 0 64,0 0-15,0 0-21,-85-17 10,60 32-35,-1 11 5,-2 7-11,1 5 6,12 1-1,8 1-9,5 1 2,2-5 10,0-4-11,12-7-1,9-5 0,6-6 7,6-9-13,9-5 6,8 0 0,7-22-5,2-3-43,-9-3-119,-7 6-341</inkml:trace>
  <inkml:trace contextRef="#ctx0" brushRef="#br0" timeOffset="468877.5554">7510 10805 217,'0'0'149,"0"0"-35,0 0 30,0 0-88,0 0-21,0 0-1,-80-33-10,63 33 3,-1 0-27,0 8 0,-1 12-3,1 4 2,6 3 1,1 4 0,6-3 0,5-1-3,0-1 3,0-4 0,5-4-1,9-4 3,1-4-4,-2-4 2,1-2-1,8-4 1,-1 0 0,6-15 0,-3-6-4,-2-4-21,-3 1 7,-8 2 16,-3 1-2,-4 4 4,-4 3 1,0 4-1,0 6 28,0 2-6,0 2-1,0 0-21,0 0-5,0 15 3,0 4 2,10 1 0,2-4-1,3-2 4,-1-3-3,2-2 0,-4-5-2,7-2 1,-2-2 2,4 0-1,1-10 0,-1-10 0,0-3-6,-2-3 0,-4-2 3,-2-4 0,-5-4 3,-2-7 0,-3-2 1,-3-5 5,0 0-9,-3 5 3,-9 6 0,-3 10 12,2 8-2,1 8 1,4 5 24,4 5-29,2 1 0,2 2-6,0 0-5,0 14-2,0 18-5,0 13 12,8 9 0,1 2 7,3-1-7,0-6 0,4-6 0,-1-7 3,7-4-3,-1-5 0,3-6 1,0-3 4,1-6-5,1-4 0,0-6-6,-3-2-2,-2 0 4,-5 0 4,-1 0-5,-2-8-2,-2-6 5,0-3-8,-4-1 4,0-3-3,-4-1 9,-3-1 0,0 2 0,0 0 8,0 5-8,-6 2 0,-1 4 2,1 3 19,3 4-16,0 3 8,3 0-12,0 0-1,0 0-8,0 14-1,3 3 9,8 1-2,0-2 2,-2-1 0,-1-1-1,4-4 2,-2-1-1,-2-1 0,2-3 2,-1-2-8,-1-3 10,1 0-4,4 0 2,-1-13 1,7-5-4,2-7 1,2-2-10,2-1 6,2 6-5,-4 4 9,-4 9-5,-3 6 3,-4 3-4,4 0-2,-2 10 8,0 7 3,-3 3 4,-5 1 0,-1 0 8,-4-2-13,-1-1 6,0-1-8,0-7 6,0 0-3,0-6-2,0-3-1,0-1 7,0 0 1,0-3-6,0-16-2,0-8-25,0-6 24,7-1-20,1 4 21,1 8-11,-3 5 14,4 7-3,-2 6 0,2 0 7,5 4-14,6 0 7,-2 0 0,4 8 3,-3 7 4,-3 5 2,1-1 2,-5 2-5,-2 0 12,1-1-17,-5-4-1,-1-1 0,-1-4 0,-1-5-24,-4-3-21,1-3-53,-1-2-121,0-16-259</inkml:trace>
  <inkml:trace contextRef="#ctx0" brushRef="#br0" timeOffset="469212.9396">7908 10481 546,'0'0'21,"0"0"-20,0 0 19,0 0-20,0 0-48,0 0-118,-22-19-7,22 17 0</inkml:trace>
  <inkml:trace contextRef="#ctx0" brushRef="#br0" timeOffset="469509.9403">7380 10707 273,'0'0'93,"0"0"-89,0 0 58,0 0 65,121-29-50,-67 20 1,9 0-30,-2-1-34,0-1 2,2 1-16,2-2 0,5 1-29,-4 1-59,-8 0-178</inkml:trace>
  <inkml:trace contextRef="#ctx0" brushRef="#br0" timeOffset="470491.9386">9035 10519 342,'0'0'80,"0"0"11,0 0 26,0 0-22,0 0-80,0 0 23,-36-26-3,24 26-32,-4 0 25,-2 12-28,-6 17 0,-3 8-7,5 4 7,4 1 0,6-10 0,7-6-2,5-7-4,0-4 6,8-5 0,8-4-9,3-6 5,4 0 4,5-4-6,1-14-13,-4-3 15,-3 3-4,-8 4 8,-8 8-1,-3 3 16,-3 3-12,0 0-3,4 20 7,-1 15-7,-1 12 11,-2 12-5,0 8 42,0 0-42,-12 3 0,-3-5-6,-4-2 10,-4-6-10,1-8 0,-1-10 1,4-11-6,7-14 7,3-9-2,-1-5 0,4-3 2,0-20-6,4-6 4,2-9 0,5-8-7,20-4 3,8-7-24,10-5 3,9 0-18,5 4 22,7 6-29,-1 8-124,-8 5-130</inkml:trace>
  <inkml:trace contextRef="#ctx0" brushRef="#br0" timeOffset="472011.0742">10553 10167 153,'0'0'50,"0"0"-1,0 0 82,0 0-39,0 0-26,0 0 0,-75-28 5,61 28-43,-1 0 2,0 0-6,-4 10-24,-1 8 20,-4 9-19,2 6 2,0 4 2,2 4 2,7 3-8,4 2 1,6 8 0,3 10 6,0 2-4,0 1 9,0-4 12,3-11-16,9-7-3,4-7-4,5-7 2,2-6-6,5-6 4,5-7 0,4-11 4,5-1 5,3-13-9,1-13 0,-3-8 1,-1-5 7,-5-6-5,-6-4-1,-4 0 0,-9-6 5,-1 3-7,-10 0 1,-4-1 0,-3 4 24,0 4-22,-4 0 9,-14 1 4,1 5-9,-5 3-7,0 6 0,1 8 0,1 5-8,5 8 8,1 4-19,3 5-18,1 0-55,1 25-85,0 6-219</inkml:trace>
  <inkml:trace contextRef="#ctx0" brushRef="#br0" timeOffset="474838.9411">12056 10446 10,'0'0'237,"0"0"-169,0 0 56,0 0 20,0 0-84,0 0 0,0 0-23,-13-63-19,2 57 10,-2 0-21,-1 0 1,-4 3-4,0 2 4,-1 1 0,-2 0-8,2 0 0,-2 6 0,2 6-3,2 4 3,4 5 0,4 7 0,1 1-5,4 5 5,4-3 0,0 2 0,0-4 0,4-4-1,7-5 1,2-5-2,2-6-5,3-4 7,0-5 0,4 0-2,0-6 7,2-16-10,-1-4-3,2-9-1,-3-1-2,-6 3-1,-5 3 12,-8 6 1,-3 3 4,0 5-7,0 4 2,0 5 0,-1 4 12,-1 2-4,2 1 5,0 0-13,0 7-17,0 9 17,14 4-1,2 0 1,-1-1-3,3-2 6,-4-4-3,2-2 0,-4-4 4,1-4-8,1-3 4,-1 0 0,2 0-9,6-15 9,-3-3-7,1-4 6,-1 1-13,-3 3 13,0 2-3,-2 6 1,-2 4 2,-2 1 1,3 3 0,-2 2-1,3 0-5,-2 0 6,4 0-3,-3 8 3,-3 2-6,0 1 7,-3 0-1,-3-1 0,-2 0-2,-1-3-2,0-3 4,0 0 0,0-4 3,0 0-2,0 0 9,0-4-3,0-12-6,0-5-2,5-3-2,4 1 3,1 4-4,2 2 4,0 5 0,1 6-1,-1 4-2,3 2 1,-1 0 2,3 8 0,0 5 6,-1 1-5,1 0 3,1-1 0,0-1 1,-2-1-5,5-1 0,-5 0-10,2-3 2,0-1-104,0-2-146</inkml:trace>
  <inkml:trace contextRef="#ctx0" brushRef="#br0" timeOffset="475423.8464">13096 10269 175,'0'0'138,"0"0"-45,0 0 40,0 0-68,0 0-11,-88-12-19,67 21-20,-3 7 27,2 9-38,2 3 3,1 4 0,7 1 5,2 0-8,8-4-4,2-3 0,0-3-5,9-5 5,7-4 0,2-5 0,2-8 2,2-1-2,5 0 0,0-18 2,-2-6-6,1-3-7,-6-3-8,-2-4 18,-6-3-23,-3-3 24,-6-4 0,-3-1 1,0-3 3,-6-1 6,-12 3-5,-7-2 30,-2 4-16,0 5 54,3 8-19,9 13-2,5 11 12,7 7-51,3 0-11,0 24-2,13 20-26,7 16 25,2 11 1,-1-2 0,0-3-2,1-7 4,2-11-2,3-11 0,6-12-42,4-7-7,5-12-71,0-6-68,-6-2-433</inkml:trace>
  <inkml:trace contextRef="#ctx0" brushRef="#br0" timeOffset="479669.9394">14888 10083 32,'0'0'123,"0"0"-52,0 0-4,0 0-29,0 0 9,-80 5-25,69 6-3,3 1 5,4 3-22,1 4 15,3 1 9,0 1-1,0-1 11,0-2-9,7-5-16,6-1-6,3-3-4,1-4-2,0-2 2,-1-3 0,-1 0 30,1-3-27,0-11 8,-3-4 2,-6 2-6,-2-2-8,-5-1 1,0 4 4,-3-1 14,-9 1-7,-3 1-10,0 7 7,0 2-8,-1 5-1,-1 0 0,4 5 6,1 10-7,5 1 1,5 4 0,2-2-1,0-1-1,0-4-1,8-3 3,3 0-2,0-7-8,3 0 7,2-3 3,-1 0 8,1 0-3,-2-6-5,-1-5 0,-6 2 0,-2-2-3,-4 0 5,-1-1-2,0-1 2,-6 0 3,-6 1-8,-2 3 3,-2 3-1,0 3-6,0 3 7,1 0 0,3 0-3,0 15-4,6 6 7,2 3-1,4-2 1,0 0-6,0-6 6,10-2 0,6-5-3,1-3-4,1-6 7,2 0 0,-1 0 4,-2-9 0,0-3-3,-5-5-2,-3-1-5,-8 2-32,-1-3 14,0 1 9,-9 2 15,-7-1-6,-4 4 10,0 3-4,-3 6 2,2 4 6,-1 0 9,1 4-13,4 16-3,3 3 20,5 3-18,7-1-1,2-1-2,0-1 5,11-2-5,6-6 0,3-2 2,1-7-2,0-2 7,-3-4-7,1 0 0,-1-2 12,0-11-11,-2-4-1,-4 0 2,-3-1-7,-6 0 4,-3 1 1,0-1 0,-1 2 13,-13 0-13,-5 3 0,4 3 1,-4 4-8,-1 3 7,1 3 0,-1 0-1,5 3 1,1 10-2,3 6 2,6 3 0,4 3-8,1 4 8,0-2 0,3-3 0,11-4-6,2-7-1,1-3 7,-1-7 0,0-2-6,2-1 4,1 0 2,-1-11 0,0-7 1,-4 0-5,-4-1-11,-7 1 4,-3 4 0,0-1 11,-12 1 0,-4 3 0,-7-2 8,1 5-8,1 0 4,-3 5-4,3 3 13,2 0-13,0 0 0,2 9-2,5 3 6,6 3-6,5-1 2,1 1 0,0-2-10,1 1 3,10-4 7,2-1 0,1-3-4,-1-4 0,2-2 5,-1 0-1,-1 0 7,-1-5-3,-1-5-4,-3-1 6,0-3-3,-4 0 24,-2 0-16,-2-2-5,0-1 22,-3 2-27,-10 0 6,-1 3-7,0 3-1,0 1-5,0 7 6,-1 1 0,0 0-3,1 6-1,-2 10 4,6 5-2,1 3 5,6 2-7,3-2 4,0 0 0,5-4-4,9-5 2,3-3 0,-1-5-4,2-4-2,-2-1 8,4-2 0,-2 0 1,1-6 1,0-8-2,-2-2 0,-4 1-2,-4-2 2,-6 4 1,-3-3 0,0 2 0,-3-1 7,-13 0-3,-1-4-6,-3 3 1,-3-2 0,4 4-4,-2 4 4,3 4 0,3 6-1,-1 0-8,2 1 7,-1 19-2,2 4 7,2 5-8,8 1 5,3 1 0,0-1-3,3-4-1,11-5 3,4-4-4,0-7-3,1-4 7,0-4 1,-1-2 0,3 0 13,0-8-9,0-9 3,-2-4-7,-2 0 4,-4-1 0,-7 1-2,-4 0-1,-2-2 4,0 0 6,-6-1-11,-7 3 0,-1 2 2,-4 5-1,3 5-1,0 6 0,2 3-1,-1 0 4,1 0-3,1 18 0,2 5 1,4 4-6,4 5 5,2-4 0,0 2 5,2-4-1,11-4-5,0-4 1,4-5-2,-4-8 1,2-2 1,-1-3 0,-1 0 2,3-6 7,2-12-9,-3-3 0,1-3 0,-5 3-1,-6 2 5,-5 1-4,0 3 3,-14-4-1,-7 4-2,-1 0 0,-2 3 0,1 3-5,0 5 5,2 4 0,3 0-7,-1 2 5,3 17 1,2 3 1,5 4 0,4-2-4,5 0 4,0 0 0,3-3-3,9-1 2,4-4 0,0-4 1,-2-2-9,1-6 5,2-4 5,-2 0-1,2 0 4,3-12 2,-1-8-6,1 1 0,-7-4-5,-4 4-2,-6 2 9,-3 0-2,0 2 5,-15 4-5,-4 1 0,-1 6-1,-2 1 3,1 3-2,0 0 0,0 0 0,4 6-1,1 8 3,7 1-3,1-2 1,5 1-1,3-4-7,0 0 8,0-1 0,3-5-2,7-1-16,2-3 11,0 0 3,4 0 3,1-9-1,1-3 4,-2-2-2,-7 2 0,2 3 4,-8 0-4,-3 3 0,0 1 1,0 0 11,0-1-11,-5 2 11,-4 1-10,0 3 6,-4 0-8,1 0 0,-2 0-2,4 3-2,4 4 4,1-3 0,4 0-1,1 1-5,0 0 6,0-2-9,1-2-13,10-1 9,1 0-1,1 0-21,-2 0 11,-4 0-74,-1-1 40,-3-1 20,-2 2 27,-1 0 7,3-1 4,-1-3 0,4 0 0,-3-2-108</inkml:trace>
  <inkml:trace contextRef="#ctx0" brushRef="#br0" timeOffset="484303.941">16380 10218 312,'0'0'136,"0"0"-88,0 0 46,0 0-56,0 0-37,0 0-1,0 0 0,6 1 15,6-1-4,1 0 5,2 0 8,3-4-18,-3-7-3,3-4-3,-2 0 7,-4-2-2,-3 4-4,-3 1-1,-2 1 1,-4 3 5,0-1-6,0 4 0,0 2 0,0 1 0,0 2 2,0 0-1,0 0-1,0 8-17,0 10 17,-2 9 0,0 0 0,2 0 1,0-3-1,0-1 0,0-5-1,0-5 3,6-2-4,1-5 2,2 0 0,0-4-9,3-1 9,0-1-26,0 0 6,-2 0-39,1 0 35,-2-5 24,-2-1-46,-1-2 27,-1-5 19,-1 0 1,1-5-1,3 1 6,3-2-8,0 2 2,3 1 0,0 2 8,-1 4-8,1 0 18,-1 6 18,-1 1-30,0 2 18,3 1-10,3 0-14,1 0 26,-1 0-22,-3 5 3,-2 6-5,-2 1 6,-2-1-8,1-1 0,-5-1 5,-2-1-3,-2-4 1,-1-1-3,0-1 9,0-2-1,0 0-8,0 0 7,0 0-5,0 0-4,0-14-9,0-2-10,2-4 20,7 2-22,1 1 22,-1 5 1,2 0 0,5 2 33,4-1-23,3 5-3,3 5-4,-4 1 8,-3 0-16,1 3 5,-5 8-2,-2 6 2,-2 0 0,-4 1 2,-1-1-1,0-1 4,-2-1-5,1-3 0,-1-1-8,0-5 6,-1-2-57,2-1-40,-2-3-17,2 0-126</inkml:trace>
  <inkml:trace contextRef="#ctx0" brushRef="#br0" timeOffset="484605.2403">16500 9936 637,'0'0'51,"0"0"-17,0 0 6,0 0-34,0 0 3,0 0-9,-14 0-67,22 0-167,6 2-139</inkml:trace>
  <inkml:trace contextRef="#ctx0" brushRef="#br0" timeOffset="485609.9367">17600 10001 321,'0'0'50,"0"0"20,0 0 63,-88-8-71,66 8-12,1 2-33,1 11 2,1 5-1,0 7-13,5 2-5,3 1 0,4 0 7,6-3-6,1-3-1,0-4 0,3 1-1,10-6 1,4-1 0,2-4-3,3-4 2,2-4 1,5 0 0,-1 0 0,0-7-2,1-8-6,-4-3 4,-3-3-4,-2-5 6,-2-1 1,-6-3 1,-1-5 0,-3 1 6,-5-4-3,-3-3-3,0-1 0,0 0 7,-9 0 4,-1-1 3,-2 4 9,1 3 16,-1 8-38,2 4 17,2 12-17,5 4 8,-1 7 8,4 1-17,0 10-11,0 28 10,3 15-11,6 10 12,3 3 0,1-4 3,2-5-1,4-8-2,3-5 0,1-6 0,1-9 6,-2-8-8,0-5 2,-2-7 0,1-6-9,0-3 9,6-2-11,3-19 10,0-7-31,-2-4 11,-7-1-15,-8-1 15,-3 3 17,-7 5 5,-3 5-1,0 5 24,0 7-2,0 6 13,0 3-17,-1 0-12,1 6-12,0 14 0,0 4 6,0 1 4,9-1-2,5-2-2,2-3 0,-1-4 3,3-4-8,1-7 5,-2-4-14,3 0-17,-3-9-131,-2-15-337</inkml:trace>
  <inkml:trace contextRef="#ctx0" brushRef="#br0" timeOffset="485809.9414">17910 9713 685,'0'0'0,"0"0"-28,0 0 2,0 0-4,0 0-25,0 0-246,-16 6 66</inkml:trace>
  <inkml:trace contextRef="#ctx0" brushRef="#br0" timeOffset="486621.9247">18540 9896 342,'0'0'123,"0"0"-22,0 0-1,0 0-51,0 0-37,0 0 18,-96-23-23,67 39-2,-3 7 6,2 6 0,5 2-10,7 4-1,6-2 3,8-1 13,4-5-16,0-5 2,3-2 1,16-5-1,6-6-2,10-3 0,5-6 3,8 0-15,3-9 1,1-6-48,-4 0-70,-7 3-185</inkml:trace>
  <inkml:trace contextRef="#ctx0" brushRef="#br0" timeOffset="488221.8534">19040 9927 1,'0'0'230,"0"0"-222,0 0 51,0 0 41,0 0 1,0 0-21,-51-33-41,33 33-13,-3 5-20,-3 11 14,-3 8-15,2 3-5,4 2 40,8-3-25,4-3 10,6-3-19,3-2 6,0-3-12,2-4 0,8-2 0,2-3 2,1-3 2,2-3-4,3 0 0,-2 0 7,7-5-8,-3-8 1,-1-2-8,-3-2-7,-4-1 13,-3 3 2,-2 1 0,-5 4 5,-2 2-5,0 2 10,0 2-9,0 3 18,0-1-12,0 2-7,0 0 0,0 0-18,0 0 13,4 6 5,4 3 0,1-1-3,4-3 3,1 0 0,3-3-5,2-2-11,1 0 8,4-4 5,0-6 3,0-5-10,-2-3 10,1-3 0,-1-6 0,-6-3 4,-1-4-5,-6 2 1,-7-5 0,-2 3 3,0-4 5,-5 2-8,-6 1 21,-2 4-17,3 2 12,0 8-12,2 6-1,2 6 12,1 8-6,5 1-9,-1 0 0,1 0-7,0 11-2,0 18 5,0 13 4,5 10 1,5 2 6,8 1-7,2-4 0,2-4 6,0-6-3,2-8-3,-1-7 1,2-5-2,-1-8 1,-1-7 0,3-4 0,-1-2-22,2-2 16,-3-10-2,-3-2 8,-9 0-8,-3-6 8,-2-3-1,-2 0-6,-2 1-36,-3 4 40,0 5-2,0 3 5,-2 6 44,-4 3-22,2 1 1,1 0-23,1 5 1,1 15-4,1 2 3,0 1 0,0-3-1,3-4 4,9-1-3,-2-6 0,2-2 0,3-6-5,3-1 7,3 0-2,3-9 5,2-11-4,0 1-2,-5-3-2,-2 4-3,-5 4 3,-1 0 3,-1 2 0,0 3 7,-2 1-5,1 5-2,0 3 0,0 0-2,0 0-1,2 11 6,-1 6 5,0 1 19,-5 0-17,1-2 10,-4-1-20,-2-4 7,1-4-2,-2-2-3,1-4-2,0-1 1,-2 0 7,0 0-8,0 0 0,0 0 1,0 0 3,0 0-3,0 0 4,0-3-2,0-6 1,0-4-8,0-4 4,11-4-4,4-3-10,3 2 14,1 1 0,-2 1-11,2 5 11,-2 1-2,-4 7-1,-3 7-4,0 0-1,-3 4 1,-4 17 7,-3 6 13,0 2-11,0-4 19,0 0-10,0-3-4,0-2 5,9-2-12,3-2 5,3-4-2,7-6 3,4-2-6,5-4 0,3 0-5,0 0-3,-3-5-46,-1-1-5,-5-1-34,-6-4-223</inkml:trace>
  <inkml:trace contextRef="#ctx0" brushRef="#br0" timeOffset="488596.9411">19628 9629 508,'0'0'150,"0"0"-86,0 0-10,0 0-37,0 0 2,0 0-19,0 0-7,-12-27-18,12 27-76,-2 0-83,-7 0-167</inkml:trace>
  <inkml:trace contextRef="#ctx0" brushRef="#br0" timeOffset="488866.9363">18996 9824 327,'0'0'55,"0"0"-3,0 0 20,0 0-4,121-43-17,-61 37 17,4 0-22,2 2-39,-7-1 10,-2 0-17,-3 1-13,3-5-18,-1-3-185,-2-2-208</inkml:trace>
  <inkml:trace contextRef="#ctx0" brushRef="#br0" timeOffset="489853.9386">20667 9810 134,'0'0'141,"0"0"-53,0 0 43,0 0-44,0 0-15,0 0-22,-49-12-28,40 12 14,0 0-36,-5 0 1,-5 16-8,-3 7 8,1 6-1,3-3 0,8 0-4,4-3 0,6-4 4,0-2 0,0-2-8,3-6 8,12-3-14,1-3-8,7-3-22,5 0 34,2-8-19,1-10-11,-3-4 22,-5 1 1,-8 0 17,-5 4 13,-7 8 14,-3 4 79,0 5-29,0 0-43,0 5-34,0 21-5,0 12 5,0 11-1,0 5 18,-10 5-5,-5 1 10,-8-3-22,0-3 12,0-5-9,-4-7-3,2-8 0,1-5 3,3-8-4,8-9 1,4-7 0,4-5 5,1 0-5,3-14 0,1-10-6,0-5 12,23-5-10,15-8 4,9-4 0,10-5-3,6-3 3,4-1-25,5 2 1,3 1-35,-1 7-11,-12 5-169</inkml:trace>
  <inkml:trace contextRef="#ctx0" brushRef="#br0" timeOffset="490559.9386">21947 9411 509,'0'0'126,"0"0"-92,0 0-31,0 0 10,0 0 20,0 113 22,0-65-36,0 0 33,0 1-51,0-2 10,2-3-11,4-5 4,2-3-7,-2-4 6,2-5-3,-2-1 0,0-4-58,2-2-10,2-3-130,-4-9-6</inkml:trace>
  <inkml:trace contextRef="#ctx0" brushRef="#br0" timeOffset="492832.9851">23195 9831 428,'0'0'25,"0"0"-23,0 0 18,0 0-14,0 0 29,0 0 3,28 12-19,-16-12 24,4 0-34,4 0 8,1-1-17,3-9 16,1-3-15,0-5-1,-2-3 0,-2-1-3,-5 1-5,-9 0-6,-2 5 14,-5-1-5,0 4 3,0 3 2,0 5 0,0 3 11,-2 1-5,1 1 10,-1 0-16,-1 0-11,-1 15 11,-2 5 0,3 5 4,0-1 17,3 0-20,0 0 12,0-6-9,0-1 10,5-2-12,5-4 0,1-3-1,2-3 3,0-3-2,5-2-2,0 0 0,1 0-9,0-5 4,-2-4 5,-2 0 0,-1-2-6,-4 1 8,2-2-2,-3-2 0,2 0 2,-1 3-1,-1 0-1,0 2 4,1 0 17,4 2-16,-2 0-5,1 6 0,-2 1-5,-1 0-1,0 3 6,-2 7 0,-2 3 4,-5-2-2,1 3-2,-2-2 7,0 0-4,0-1 16,0-2-12,-3-3-5,1-3 4,1-3-2,1 0-4,0 0 0,0 0 5,0 0 8,0-17-8,0-7-2,0-5-3,4 1 0,4 2-1,1 7 1,-2 7 0,2 6-4,0 1 4,0 5 0,2 0-2,2 0-11,0 6 12,4 8-1,-2 2 2,1 0 0,-1 0 1,1-3-1,-2 0 0,-5-3 4,0-1-8,-3-1 2,-2-4-67,1-4-90,-2 0-184</inkml:trace>
  <inkml:trace contextRef="#ctx0" brushRef="#br0" timeOffset="493105.9367">23427 9451 459,'0'0'34,"0"0"-29,0 0-10,0 0-6,0 0-39,0 0-78,-10-13-33,23 13 71</inkml:trace>
  <inkml:trace contextRef="#ctx0" brushRef="#br0" timeOffset="494691.9361">25105 9840 601,'0'0'89,"0"0"-89,0 0 6,0 0-6,0 0-1,0 0-15,-3 20 16,13-19 6,3-1-1,4 0 15,5 0 6,3-9-25,2-8 10,0-4-11,0-3 4,-3-4 4,-3-5-8,-6-1 4,-5-2 4,-5 0 0,-4-3-10,-1-5 2,0-1 0,0-3 5,0 2-5,0 2 1,0 5 15,0 11-15,-1 9 22,-4 8-4,4 7-16,-1 4 20,2 0-23,-1 0-1,1 3-4,0 23-18,0 13 23,0 15 0,0 6 0,0 2 4,9-4-1,3-3 1,4-4 1,2-6 4,4-6-12,5-7 3,6-8 0,4-9 0,5-9 4,4-6-4,3-3 0,-2-21-7,-6-9-10,-6-3 0,-10-5-3,-8 0 13,-7-1 2,-4 0 5,-6-5-6,0 0 3,-3 2-2,-10 3 5,2 8 0,1 10 18,4 8-14,4 11 19,1 3 14,1 2-35,0 5-2,0 23-17,0 16 17,1 10-2,4 5 9,-4-2-7,-1-6 11,0-4-1,0-5-5,-1-6-5,-2-7 0,1-10 2,2-7-2,0-7 0,0-4 0,0-1 7,0 0-7,0 0 3,0 0-3,-1 0 20,1 0-17,0 0-3,-2 0 0,2-6-11,0-9 9,0-4-16,0-9 1,14 0 13,4-4-32,4 5 30,0 5-3,-1 4 9,2 4-1,-4 7 1,1 4 0,0 3-12,4 0 8,0 8 4,3 11-4,0 1 10,-3 1-5,-1 2 9,-1-2-2,-2-4 12,3-2-16,-1-6-4,2-7 0,4-2 11,4 0-8,-1-14-1,-1-6 1,-3-3-4,-7-4 1,-4 2-7,-6-5 4,-7 1-33,-3 1 36,0 5-4,-6 10 4,-6 5 15,0 8-9,0 0 13,2 9-19,-1 14 3,7 4-5,4 2 2,0-1 0,4-4 1,13-4 0,7-7-1,2-5 0,7-5 0,2-3-11,-1 0-14,-4-1-39,-11-8-138,-10 2-299</inkml:trace>
  <inkml:trace contextRef="#ctx0" brushRef="#br0" timeOffset="495213.937">24929 9432 143,'0'0'76,"0"0"9,0 0 3,0 0-37,89-13 24,-58 13-6,6 0-1,7 0-27,6 0-38,7 0 6,9 0-9,-1-7-9,1-6-87,-6 1-318</inkml:trace>
  <inkml:trace contextRef="#ctx0" brushRef="#br0" timeOffset="497150.9361">25301 9342 6,'0'0'39,"0"0"13,0 0 10,0 0-7,0 0-32,0 0 29,81-38 17,-53 34-26,1 2 24,2 2-62,0-2 3,4 2-8,2 0 13,-1-3-13,-5 2 0,-5-3 1,-3 2-8,-3 1-12,-8-1-42,-3 2-51,-5 0-80</inkml:trace>
  <inkml:trace contextRef="#ctx0" brushRef="#br0" timeOffset="498003.9365">25409 9363 45,'0'0'71,"0"0"-15,85-49 7,-57 35-29,-3 3-23,-8 2 37,-5 4-25,-2 2-14,-4 2-4,0-1 0,2 2-7,-1 0 2,-1 0 0,-1 0-5,-4 0 5,-1 0-37,0 0-25,-7 11 34,-16 4-17,-6 0-32,-6 2 1,1-2 38</inkml:trace>
  <inkml:trace contextRef="#ctx0" brushRef="#br0" timeOffset="498163.9272">25409 9363 9,'-49'21'110,"49"-21"-24,0 0-47,4 0-23,14-9-5,7-5-9,8 1 14,6-6-3,6 3-9,-2-1 13,-1 3-17,-10 1-3,-9 3-114</inkml:trace>
  <inkml:trace contextRef="#ctx0" brushRef="#br0" timeOffset="498757.4461">25360 9077 51,'0'0'35,"0"0"13,0 0 19,0 0-21,0 0 26,0 0-12,0-71-29,0 68 5,0 1-15,0 1 20,0-1 14,0 2-36,0 0 16,0 0-32,0 0 4,-2 20-7,2 12 0,0 4 14,0 1 17,0 1-30,0-2 8,6-1-9,-2 0 3,1-2-3,0-1 0,1 0-11,-2-2-69,5-5-122,-2-7-118</inkml:trace>
  <inkml:trace contextRef="#ctx0" brushRef="#br0" timeOffset="499387.2373">25754 9112 17,'0'0'81,"0"0"-24,0 0 4,0 0 9,0 0 1,0 0-37,-2-64 17,1 58-5,-1 0 0,1 3 28,-3 0-37,3 0-8,-1 3 16,2 0-45,0 0 33,0 0-33,0 15-7,-1 15-7,-1 10 17,1 0-3,-1 1 0,2-1-3,0-2-6,0 1-20,0-4-79,9-5-36,4-9-98</inkml:trace>
  <inkml:trace contextRef="#ctx0" brushRef="#br0" timeOffset="501210.8305">27835 9381 180,'0'0'94,"0"0"-41,0 0 3,0 0-11,0 0-1,0 0 28,-2-50-2,-5 43-15,-5-1-32,0 2-21,-4 2 34,0-1-29,-3 2-6,0 3-1,-1 0-5,-3 0 5,-3 15-4,1 3 8,-1 5-5,2 4 3,2 1-2,3 7 0,4 1 2,3 0-4,5-1 2,5-4-4,2-5-1,0-2 6,7-4-1,8-2 0,5-3 3,1-2-3,6 0 0,4-5 0,5-3 9,7-5-8,3 0 2,3-11 9,2-5-8,-5-2-4,-4-1 0,-3 1-11,-8 1 4,-8 0 7,-5 1 0,-6-2 4,-2 0 1,-1-5-7,1 0 2,2-4-3,-1-1-5,-4 0 6,2 3 2,-5 7-1,-1 5 8,-1 8-7,-2 3 32,0 1-11,0 1 20,0 0-30,0 0-6,0 0-5,0 0-13,3 13 4,0 9 0,2 3 9,2 0 1,0 0 3,-1 0-2,2 2 7,0-3-4,3-2-5,3-3 0,0-4 2,3-3-2,1-4 0,4-4 0,2-4 3,5 0 8,-1-3-12,2-10 1,-5-2 0,-3-2 4,-5-4-3,-5-3 1,-2 0 1,-2-5 1,-4-3-8,-2 0 2,-2-3-10,0 1 7,0 3-8,0 4 13,0 9-2,-3 6-7,-3 7 5,1 4 4,1-1-6,1 2-3,3 0 9,0 0 0,0 0 0,0 0-7,0 2 2,0 9 2,9 2 3,6-1-4,3 2 5,2 1-1,3-2 0,1 1 4,-2-2-4,0-1 0,-4 0 0,0-2 0,-1-1 0,-3 1 0,-4 2 0,-3 2 4,-3 2-5,-2 3 1,-2 3 0,0 0 20,0 2-18,0-5 5,1-2-4,4-2 1,2-2-6,4-4 2,2-3 0,4-3 5,4-2-3,2 0-1,3-2-1,-2-6-29,1-3-8,-6 2-38,-4 0-166</inkml:trace>
  <inkml:trace contextRef="#ctx0" brushRef="#br0" timeOffset="501593.9351">28127 9195 382,'0'0'118,"0"0"-77,0 0 21,0 0 19,0 0-79,0 0-2,-1-10-8,1 10-69,-2 0-85,-1 9 18,-1-1-127</inkml:trace>
  <inkml:trace contextRef="#ctx0" brushRef="#br0" timeOffset="503433.7125">29192 9283 200,'0'0'132,"0"0"-106,0 0 69,0 0-32,0 0 8,0 0-12,-64-26-48,53 26 2,-3 7-13,-5 9 15,-1 10-14,-2 4-1,1 4 6,4 2-1,3 1 5,6-6-10,5-2 0,3-5 16,0-3-17,0-3 1,11-3 0,5 0 4,2-4 1,3-2-5,-1-2 0,2-2 9,1-4-8,3-1 2,-1 0-1,2-1 9,0-10-7,1-3-4,-1-2 0,3-4 4,3-2-21,-2-1 17,-2 1-30,-4 1 23,-8 3-24,-4 1 26,-6 3 5,-1 4 0,-5 1 6,-1 1-2,0 4 13,2-4 10,-2 4-22,0 1 0,0 1-5,0 2 1,0 0 23,0 0-21,0 0 1,0 0-4,0 0-7,0 0 4,0 6-9,0 5 12,0 1-1,1-1 1,2-1 0,2 2-1,2-1 9,4-1-9,-2 1 1,1-3 0,2 2 6,-1-1-5,-2-3-1,-3-1 3,2-4 2,-3 2-7,1-3 2,1 0 0,2 0 6,0 0-2,3 0-4,3-9 0,2-2 3,0-1-6,0-1 3,-1-2-16,-4 1 11,-2 0 1,-2 0 4,-5 3 3,-1-1 4,-2 0-8,0 1 1,0-1 0,0 2 4,0 4-4,0 0 0,-3 1 14,1 2-8,-1-1-8,0 1 2,1 1 0,1 1 2,1-1-1,0 2 4,0 0 8,0 0-8,0 0-8,0 0 3,0 0-4,0 0-7,0 0 11,0 11 0,0 5-12,6 2 16,2 2-6,-2-2 2,4-1 0,-3-3-1,1-1 2,0-5-1,2 0 0,0-4 2,2 1-5,5-4 3,-2-1-9,2 0 6,1 0-5,-3 0 8,-3 0-7,-2 0 0,-3 0 7,-3 0 0,1-1 1,-2-4-2,2-2 1,0-4 0,1 0 3,1-7 2,3-7-9,1-6 4,3-4 0,0-1-9,-1-2 9,-3 3-4,-1 1-1,-5 0-9,-1-2 14,-3 1 0,0 1 0,0 5 23,-6 4 12,-1 6-5,0 4 0,2 4-27,2 7 23,2 1-22,1 3 2,-2 0-12,1 28-11,-1 14 17,0 11 5,2 0 7,0-3-12,0-7 0,10-3 2,3-6 1,0-4-2,7-8-1,-1-2 0,5-5 8,3-6-16,3-3 7,0-6-44,1 0-6,-3 0-67,-7-9-238</inkml:trace>
  <inkml:trace contextRef="#ctx0" brushRef="#br0" timeOffset="504233.9355">29877 9163 242,'0'0'123,"0"0"-55,0 0 30,0 0-28,0 0-62,0 0-8,2 4 13,1 14-7,0 3 41,0 2-34,-1-1 13,0-1-26,-1 0 3,2-1 3,1-4-6,-1-2-14,-2-3-56,2-4-132,-3-2-51</inkml:trace>
  <inkml:trace contextRef="#ctx0" brushRef="#br0" timeOffset="504683.9">29770 9006 175,'0'0'149,"0"0"-96,0 0-1,0 0 64,0 0-50,0 0-22,0-2 19,0 2-42,0 0 11,0 0-24,0 0 4,0 0-9,0 0-3,0 0-27,0 0-40,0 0-280</inkml:trace>
  <inkml:trace contextRef="#ctx0" brushRef="#br0" timeOffset="505101.9354">29828 9104 381,'0'0'77,"0"0"-65,0 0-14,0 0 4,0 0 41,0 0 18,112-8-60,-68-4 3,1 0-2,-3 0 9,-3 2-22,-6 0 4,-4 5-94,-7 0-99,-8 2-73</inkml:trace>
  <inkml:trace contextRef="#ctx0" brushRef="#br0" timeOffset="511214.9348">30776 9462 207,'0'0'18,"0"0"-18,0 0 0,0 0-11,0 0 8,0 0-1,0 0-30,7-1-10,-6 1 19,-1 0-41</inkml:trace>
  <inkml:trace contextRef="#ctx0" brushRef="#br0" timeOffset="513557.079">30862 9471 17,'0'0'165,"0"0"-86,0 0-14,0 0 22,0 0-25,0 0-29,0 0 26,0-2-24,0 2 7,0 0 1,0 0-37,0 0 17,0 0-23,0 0 2,0 0-4,0 0 2,0 0 0,-2 0-6,-1 2 18,0 1-15,3-3 3,0 2 0,0-2-15,0 0 14,0 0 1,0 0-1,0 1 0,3-1 1,5 0 0,-2 0 0,1 0 8,-4 0-2,-1 0-6,-1 0 0,-1 0 12,0 0-12,0 0 0,0 0 6,0 0-12,0 0 6,0 0-60,0 0-154,0 0-239</inkml:trace>
  <inkml:trace contextRef="#ctx0" brushRef="#br0" timeOffset="549428.9267">16390 11975 347,'0'0'5,"0"0"-5,0 0 11,0 0-11,0 0-12,0 0-45,-9-5-65</inkml:trace>
  <inkml:trace contextRef="#ctx0" brushRef="#br0" timeOffset="585569.938">32411 11237 220,'0'0'93,"0"0"1,0 0 17,0 0-7,0 0-47,0 0-6,-36-27-47,33 23-2,-2 4-2,1 0 5,-2 0-6,-1 0 1,1 0 0,-2 0-3,3 0 5,-2 0-2,-2 2 0,3 1 3,0 0-4,2 0 1,2-1 0,-1-1-8,3-1 6,0 1-23,0 1-50,0-1-121,0-1 16</inkml:trace>
  <inkml:trace contextRef="#ctx0" brushRef="#br0" timeOffset="590462.2254">31135 9248 64,'0'0'49,"0"0"8,0 0 3,0 0-11,0 0 18,0 0-28,0 0-7,-42-28 44,33 26-54,-1 0-2,-1 0 0,-2 0-16,-1 2 10,0 0-6,-1 0-7,-3 0 19,0 0-11,-2 0-9,0 2 0,-2 9 7,2-1-7,-1 5 5,0 3-3,2 2 12,2 2-4,4 0-4,4 1-1,0-2 5,6 2-2,3-2-1,0-3-3,0-1 14,3-3-11,7-1-7,1-6 0,2-1 7,5-4-10,6-2 6,3 0 3,7-3 7,3-12-5,2-2-8,1-1 0,-4-2 2,-6 1-3,-6 2 1,-8 0 0,-6 0 6,-3 0 1,-6-1-7,-1 3 0,0 1 6,0 4 3,0 2-2,0 4 5,0 1 14,0 2-17,0 1-4,0 0-3,0 0 7,0 0-18,-1 13 2,-1 3 7,2 4 0,0-2 6,0-1-9,0-2 3,0-5 0,0 2 0,0-3 0,5-1 0,5-1 0,6-4 4,3-3-7,4 0 3,3 0-23,0-1 22,-1-9-16,-3-3 17,-1-2-7,-3-1-5,0-1 10,-2 1 2,-1-1 0,-1 2 0,-1 5 0,-4 2 0,-3 3 16,-1 5-9,0 0-9,3 0 2,2 5-3,2 10 0,-2 6 6,0 1-3,-6 4 18,3-3-11,-4-3 5,0-2-12,-1-7 8,-2 0-2,0-5-5,0-5-1,0-1 2,0 0 9,0 0-11,1-1 9,4-16-6,1-8 9,4-5-12,2 1 0,0 4 0,1 2-16,0 5 11,0 0 1,0 3 0,0 4 0,1 5 4,-2 5 0,1 1-2,1 0-12,1 3 13,-2 13-4,2 4 5,-1 1-7,-1 0 8,-4 0-1,0 0 0,-1 0 5,-1-1-7,2-4 2,0 1-18,7-6-21,4-8-75,3-3-178</inkml:trace>
  <inkml:trace contextRef="#ctx0" brushRef="#br0" timeOffset="591035.2413">32112 9293 260,'0'0'140,"0"0"-93,0 0 55,0 0-15,0 0-51,0 0 14,-18-24 16,12 22-54,-3 2 2,-6 0-14,-7 4-2,-2 15-4,-6 5 8,2 4-2,4-1 0,5 0-4,8-3 4,7-4-3,4-2-3,0-3-1,0-1 8,6-1-1,1-4 0,5-3 0,0-5-2,6-1 2,2 0 0,3-2 8,3-15-6,-4-6 2,-2-4 0,-3-8 3,-2-6-7,-1-2 0,-5-7 2,-2 4 3,-5-1 1,-2 3-5,0 7 3,0 4 2,-11 4 18,-1 8 12,2 6-20,4 9 34,3 4-35,1 2-2,-1 5-13,-1 28-22,-5 17 21,1 15-2,5 4 3,3 3-4,0-4 4,0-8 0,0-9 0,8-13-57,10-11-29,9-14-108,10-9-385</inkml:trace>
  <inkml:trace contextRef="#ctx0" brushRef="#br0" timeOffset="613842.805">3427 12590 76,'0'0'115,"0"0"-68,0 0 67,0 0 7,0 0-26,0 0-14,0-45-15,-2 35-51,-1 2 22,-1-3-23,-4 4-9,2-3 7,-6 2-12,0-2 0,-7 3-3,2 0 3,-5 0 0,-5 4 0,-4 2-23,0 1 22,-5 0-6,0 11-9,-1 5 14,4 0-27,2 2 26,1 2 1,10-4 2,1 3-8,8-1 8,7 0 0,2 4 0,2 1-1,0 1 0,5 2-5,10-4 4,12-4-4,3-4 7,7-2-1,3-4 14,5-4-9,1 0 13,2-2-6,4-2-2,-2 3 13,-4 3-22,-6 3 0,-1 6 3,-8 0 2,-4 5-9,-5-1 3,-7 4 0,-4 1 6,-10 2-6,-1 1 0,-9 3 14,-15 0-2,-7 0 10,-5-4-9,-4-8 3,0-6 15,-4-8-26,-3-4-1,2 0-1,-1-3 9,7-7-14,6 2 2,8-1-27,4 2-23,9-3-63,4-3-217</inkml:trace>
  <inkml:trace contextRef="#ctx0" brushRef="#br0" timeOffset="615117.9244">1022 13050 175,'0'0'94,"0"0"-88,0 0 61,0 0 13,0 0-43,0 0-26,16-19-2,-1 19 12,7 0 5,5 0-10,9 0 22,6 0-18,7-15 23,9-5-17,0-2-24,0-4 1,-2 0-3,-4 1 0,-3 2 5,-7 5-5,-5 5-2,-11 7-34,-14 1-71,-5 5 22,-7 0-28,-3 0-79</inkml:trace>
  <inkml:trace contextRef="#ctx0" brushRef="#br0" timeOffset="615459.9196">1263 12868 513,'0'0'64,"0"0"-64,0 0 0,0 0 24,14 90 31,1-49-1,-2-2-30,2-1-2,-3-5-16,4 1 0,-2-2-9,2 0 3,-2 1-10,-4-3 5,-3-1-50,-2-5-41,-2-10-47,-3-10-206</inkml:trace>
  <inkml:trace contextRef="#ctx0" brushRef="#br0" timeOffset="616107.9191">1201 12665 440,'0'0'48,"0"0"-1,0 0 33,-81-4-61,57 4 4,-1 4-3,-2 10-4,2 2 8,-4 7-20,1 1-3,0 3 15,-2 2-12,6 2-4,0 3 0,3 4 10,3 4-12,9 4 2,6 2 0,3 5-11,2-2 10,17-2 1,11-3-4,6-3 1,4-5 3,9-7 0,5-5 2,3-11-6,10-7 7,0-8-3,6-8 0,0-19 6,-3-14 0,-1-7-6,-5-7 2,0-7 7,-7-4-4,-11-2-5,-12 4 1,-14 9 9,-10 8 5,-10 8 11,0 0-11,-22 3 37,-14 0-51,-10 2 9,-9 9-10,-8 1 0,-1 9 4,6 6-4,1 9-11,3 0-18,4 23-53,5 14-67,-1 7-214</inkml:trace>
  <inkml:trace contextRef="#ctx0" brushRef="#br0" timeOffset="616899.9197">1224 12679 98,'0'0'53,"0"0"6,0 0 71,0 0-56,0 0-12,0 0 7,0-11-42,0 11-6,0 0-21,0 0-21,0 1 9,2 15-12,10 5 24,6 4 10,-3 5-4,7 4-12,-1-3-86,-3-3-170</inkml:trace>
  <inkml:trace contextRef="#ctx0" brushRef="#br0" timeOffset="618524.2425">4175 12524 389,'0'0'110,"0"0"-37,0 0 26,0 0-51,0 0-36,0 0-12,0 25 2,-5 7-2,-1 9 1,-2 4 7,-1 3 8,-3 3-16,0 0 4,-2 0-2,-3 5-2,-1 3-2,0-2-38,-1-6-60,7-10 41,2-11-37,2-10-100,5-9-3</inkml:trace>
  <inkml:trace contextRef="#ctx0" brushRef="#br0" timeOffset="618833.92">3876 12608 391,'0'0'57,"0"0"11,0 0-3,0 0-59,0 0-6,0 0 0,22 60 14,-1-28 40,3-2-52,-5 0 13,1-5-15,-4-2 0,1-2-2,-1-1 2,-1-4-52,3-5-78,-3-7-147</inkml:trace>
  <inkml:trace contextRef="#ctx0" brushRef="#br0" timeOffset="620022.92">4429 12615 283,'0'0'124,"0"0"-79,0 0 39,0 0-19,0 0-36,0 0 5,3-4-34,5 13 0,1 14 1,4 6 16,1 3 31,-1 0-25,-3-4 1,-2 0-4,-1-3-16,-1 1-4,-1-2 0,-1-1 5,1-4-6,-4-1 1,1-8 0,-2-2 0,0-6-3,0-2 2,0 0 1,0-7-14,0-14 4,-2-7-9,-5-4 9,2-3-1,-1-1 4,3 0 7,-1 2 0,1 4 1,3 0-3,0 5 2,0 4 0,0 2 8,10 4-6,1 3-2,5 6 0,2 4 7,4 2-13,5 3 6,0 17 0,-3 4 7,-3 1 0,-5 1-7,-1 0 1,-6-4 5,0-2-3,-3-4 1,-3-4-4,0-5 0,-3-3 7,3-4-15,-3 0 6,3 0-24,-3-7 23,5-16 3,-1-9 0,-1 0-10,1 1 5,1 5 3,-1 4 2,1 4 0,-2 3 19,4 3-5,4 1-14,2 4 0,2 4 4,6 3-7,1 0 3,2 6 0,0 9 1,0 4-1,-3 5 3,0 3 2,-6 4 8,-2 3-9,-7 3-3,0 2 3,-6-3 1,0-4-5,5-2-8,-2-10-28,2-6-100,3-12-102,-1-2-77</inkml:trace>
  <inkml:trace contextRef="#ctx0" brushRef="#br0" timeOffset="620416.4239">5247 12491 167,'0'0'364,"0"0"-270,0 0-20,0 0 6,0 0-78,0 0 6,-3 31-9,9 4 2,4-1 26,-1 1-14,-1-3-6,0-2 12,-3 0-18,-2-5-1,0-2 1,0-2-1,-3-5-1,0-2-28,0-5-43,3-7 1,3-2-180,-3 0-109</inkml:trace>
  <inkml:trace contextRef="#ctx0" brushRef="#br0" timeOffset="620984.2824">5233 12396 387,'0'0'102,"0"0"-102,0 0 0,0 0 12,48-86 7,-24 74 42,1 4-18,1 8-14,-1 0-19,-4 6 0,-2 14-10,-5 5 0,-7 9 6,-7 3-4,0 5 10,-13 0-10,-8-5 10,-3-6-4,3-7-8,3-6 0,8-7 6,4-5 0,4-6-3,2 0-3,0 0 0,0-11-9,11 1 5,10 1 4,1 4 0,5 4-10,0 1 12,7 0-2,-4 17 7,-3 4 0,-2 2 1,-7 3 0,-1 1-6,-7 0 19,-1 2-10,-5-1-9,-2 4 0,-2-3 4,0-2-6,-12-2 0,-12-4 6,-3-3 8,-7-2-14,-5-8-5,-4-1-2,1-7-67,5 0-77,2 0-215</inkml:trace>
  <inkml:trace contextRef="#ctx0" brushRef="#br0" timeOffset="623196.2437">6055 12383 338,'0'0'62,"0"0"46,0 0-8,0 0-31,0 0-40,0 0-26,0 0-3,-80 11 0,68 12 13,-6 7-17,4 8 8,0 4-3,3 4 14,5 1-11,6 1-4,0-3 0,0-4 12,8-8-17,7-7 5,4-7 0,8-5 0,-2-5 4,5-6-4,-3-3 1,3 0 6,5-20 16,-2-5-16,-3-6-5,1-3 8,-6-4-4,-5-1-6,-9 1 0,-7 2 9,-4 3 0,0 0 0,-4 3-3,-13 0 9,-2 1-10,-1 2-5,0 5 0,-1 5-11,6 5 10,-3 9-53,0 3-63,-1 0-408</inkml:trace>
  <inkml:trace contextRef="#ctx0" brushRef="#br0" timeOffset="624230.1012">6577 12281 434,'0'0'57,"0"0"-26,0 0 44,0 0-16,0 0-52,0 0-7,0 23-13,8 11 13,1 13 14,-1 7-12,-3 5 26,-3 0-18,-2-4-4,0-3-6,0-8 6,3-4-6,1-8 0,1-10 1,2-7-6,-2-4 7,2-5-2,-4-3 0,2-2 4,-1-1-4,2 0 0,2 0 3,2 0 26,8 0-22,4 0 7,7-3 6,5-8-13,2 0-11,7-3 4,-4 3 0,-2 1 2,-4 2-2,-2 5-19,-2 3-39,-4 0-108,-6 0-176</inkml:trace>
  <inkml:trace contextRef="#ctx0" brushRef="#br0" timeOffset="625476.924">7993 12369 270,'0'0'80,"0"0"-7,0 0 36,0 0-37,0 0-32,0 0-12,-88-5-27,75 16 13,1 4-4,3 4-10,-1 4 3,7 5 14,3 3-12,0-1-5,0-2 0,13-2 5,2-4-9,9-5 4,-2-4 0,2-2 2,0-6 5,1-5-7,-4 0 1,0-2 12,-3-14-9,3-5-1,-3-5-1,-2-1 6,-7 1-8,-4 2 0,-5 3-2,0 3 2,-9 3-3,-12 3 3,-1 3 0,0 0-6,3 4 10,4-1-4,5 1 0,7 1-2,1 0-10,2-2 9,0-1 3,0-1-9,15-2 0,5 0 9,5 1 0,5 2-2,3 4 1,-2 3 1,0 0 0,-2 5 11,-4 14-6,-1 2 3,-6 1-8,-2 2 11,-4 1-3,-3-3-8,0-2 2,-6-4 13,-3-4-10,0-3-5,0-4 0,0-3 5,0-2 10,0 0-10,0 0 4,0-19 8,3-9-17,5-11 0,2-2-6,5 3-17,1 6 18,1 9 2,-3 7 3,0 7-2,-2 8 4,3 1-4,0 3 0,3 17 2,1 2 2,1 2-2,0 0 1,1-1 17,-4-2-12,0-1-6,0-6 0,-1-2 0,-2-1 4,2-3-4,-1-4 0,1-4 0,1 0-23,-1 0-32,-1 0-155</inkml:trace>
  <inkml:trace contextRef="#ctx0" brushRef="#br0" timeOffset="681305.5676">10060 12552 206,'0'0'125,"0"0"-37,0 0 14,0 0-22,0 0-26,0 0-51,0 0 8,0 0-11,0 0-9,-2-3 5,2 6 5,6 8-1,0 1 6,3 1-3,0 1-3,0-4 0,5 1 0,2-4-1,-1 1 3,3-2 0,-2-4 1,2-2 2,1 0-5,-2 0 0,2 0 3,-2-9 2,-1-2-4,5-3-1,-5-1 0,5-3 4,-1-1-4,2-1 0,-3-4 0,-2-1 3,2-6 0,-4 0 3,0-5-6,0-2 7,-3-2-7,-2-1 0,-2 2 1,-5 1 7,-3 3 5,0 5 13,0 3 19,0 5-44,-8 1 13,2 4-14,2 6 5,-1 5 2,4 4-5,1 2 4,-2 0-6,1 0-4,-2 0-4,-1 21-6,-1 13 14,-1 14 7,6 6-6,0 4-1,0-4 0,0-5 2,9-6-2,3-7 0,0-8-3,4-4-3,2-4 8,1-1-2,3-3 0,-2-3 5,1-1-7,1-3 2,-3 0 0,0-1-1,-1-2 3,0-3-2,-3-3 0,6 0-2,2 0 2,6-17 0,3-5 2,1-7 6,-1-2-7,-4-6 0,-1 1-1,-6 0 0,-2 5-1,-5 0-4,-6 6 5,-3-1 0,-2 3 4,-3 1-4,0 0 0,0-1 2,0-1-5,0-2 3,0 2 0,0 2-5,0 2 5,0 5 0,0 4 0,0 2 6,-3 7-7,-2-1 1,4 3 0,-2 0 17,1 0-17,-2 4 0,1 20-6,0 12 5,2 12 1,1 5 0,0 0 1,0-4 17,0-2-18,1-8 11,2-6-7,0-6 4,3-6-11,-3-3 3,0-5 0,0-3-1,-3-4 3,3-1-2,-3-4 0,0-1 7,3 0-7,-3 0 0,0 0 6,2 0 6,-1-9-11,2-7-1,3-2 0,3-2-17,1 2 15,1 1-6,4 3 8,-3 4-15,-1 0 15,3 2 0,-1 4-6,1 2-8,2 2 14,-1 0-6,1 5 6,1 6-5,1 3 5,-2 1 0,1 0-1,-2-3 3,-1 1-3,-1-2 1,1-1 0,-3-3 1,-1-1-1,1-1 0,-1-4-1,1-1 8,0 0-7,2 0 0,1-1 0,1-12 5,-1-5 0,4-4-5,-5-4 0,-1-3 6,-6 4-6,-3 4 0,-3 3 0,0 7-5,0 5 5,-6 5-1,-6 1 0,-1 0-6,-1 10 4,4 8 3,2 5 0,5 1-7,3 0 7,0 0 0,5-3-1,13-4 1,4-5 0,7-5 0,6-5 0,2-2-6,4 0-27,1-3-28,-2-7-35,-7-6-171</inkml:trace>
  <inkml:trace contextRef="#ctx0" brushRef="#br0" timeOffset="682174.9121">10170 12299 243,'0'0'78,"0"0"-55,0 0 7,0 0-28,0 0 14,0 0 6,45-3 5,-24 2 17,7 0-3,7-3 7,6 0-20,9-2-10,8-2 27,1-1-26,1 0-17,-5 1 4,-3 1-4,-4-2-2,1 0 0,-2 2-8,-7-1 2,-9 6-52,-13 2-95,-9 0-79</inkml:trace>
  <inkml:trace contextRef="#ctx0" brushRef="#br0" timeOffset="696551.9111">14198 11801 84,'0'0'71,"0"0"9,0 0-13,0 0-7,0 0-9,0 0 16,0 0 8,0 0-41,0-24 9,0 23-12,0 1-22,0 0 22,0 0-23,0 0-4,0 0-4,0 1-11,0 17 2,0 9 6,6 11 6,1 2 8,0 9-9,-4 0 0,-2 5-2,-1 1 6,0-2-6,0-6 0,0-6 1,0-8-1,0-6 1,0-5 0,2-9-1,4-2-2,1-6 2,3-2 0,4-1 0,4-2 0,3 0 4,9-7 12,-2-6 1,3-1-10,-1 0-8,0 0 1,1 2 0,2 0-7,0 5 7,2-1-26,-6 7-13,0 1-13,-7 0-64,-3 0-143,-5 0-2</inkml:trace>
  <inkml:trace contextRef="#ctx0" brushRef="#br0" timeOffset="697132.7965">14838 11857 3,'0'0'167,"0"0"-104,0 0-7,0 0 15,0 0-50,0 0 19,32-3-2,-16 1-21,5-2 34,6-1-18,1-1-6,2-1 21,0-1-47,-5 2 5,-2 0-6,-5 2 3,-3 0-12,-5 3 9,-6 1-80,-2 0-59,-2 0-90</inkml:trace>
  <inkml:trace contextRef="#ctx0" brushRef="#br0" timeOffset="697436.9135">14961 11837 106,'0'0'157,"0"0"-74,0 0 1,0 0-12,0 0-72,0 0 0,0 0 40,0 68-3,3-35 16,0 2-14,0-2-29,0-2 12,1 1-18,-1 0-4,-1-3 0,-2 2 5,0-6-7,0-1 2,0-1-13,-3-5-9,-6-3-97,1-6 12,2-6-28,-4-3-65,7 0 86</inkml:trace>
  <inkml:trace contextRef="#ctx0" brushRef="#br0" timeOffset="697606.849">14909 12266 100,'0'0'117,"0"0"13,0 0-12,0 0 9,0 0-38,0 0-83,-17-20-6,29 17 1,10-2-1,7 0 0,0-1 7,3 0-8,-1 2 1,-4 1 0,-1-1-4,-3 4-13,-3-1-114,-7 1-124</inkml:trace>
  <inkml:trace contextRef="#ctx0" brushRef="#br0" timeOffset="698019.9134">15299 11845 333,'0'0'0,"0"0"0,0 0 33,0 0 23,0 0-17,0 0-39,0-17 19,0 41-19,0 14 55,0 4 16,0 3-6,0 1-50,0-7-2,0-2-13,2-6 15,2-6-26,1-5 11,1-7-32,-1-4-29,-1-4-82,-4-5-45</inkml:trace>
  <inkml:trace contextRef="#ctx0" brushRef="#br0" timeOffset="698440.9114">15268 11840 319,'0'0'127,"0"0"-82,0 0 8,0 0-4,0 0-34,0 0 0,42-3-8,-20 35 35,-1 6-15,0 1-11,0 0 38,4-1-36,-1-7-14,9-2-3,-2-7 3,-1-1-4,-3 0 0,-2-4 2,-4-2-6,-6-3 4,-3-3 0,-7-5 3,-2-1 2,-2-3-5,1 0 0,2-10 3,1-16 17,2-8-18,-3-5-2,-2-2 2,-2 2 5,0 0-7,0 3 0,-8 1-1,-3 5-9,3 3 10,0 6-24,4 6 15,1 4-79,3 2-78,0 5-202</inkml:trace>
  <inkml:trace contextRef="#ctx0" brushRef="#br0" timeOffset="701051.4311">15956 11788 123,'0'0'126,"0"0"-36,0 0 7,0 0 50,0 0-61,0 0-44,0 0-12,-2-18-30,2 37-4,3 14 4,9 11 12,-4 4 20,-1-1-25,-2-5 0,-1-3-1,-1-6-1,1-4-5,-2-4 0,1-4-2,0-4-8,0-3-4,2-7-40,1-6-14,0-1-118,1 0-83</inkml:trace>
  <inkml:trace contextRef="#ctx0" brushRef="#br0" timeOffset="701342.0677">16009 11753 91,'0'0'72,"0"0"-10,0 0 21,0 0-16,42-80-3,-18 65-9,6 0-8,4 0-11,2 2-30,2 2 3,-4 4-9,-7 2-9,-6 5-16,-8 0-84,-9 6-63,-4 11-7</inkml:trace>
  <inkml:trace contextRef="#ctx0" brushRef="#br0" timeOffset="701550.2418">16026 11917 64,'0'0'156,"0"0"-139,0 0 4,0 0 66,0 0-6,0 0-8,84 19 3,-53-19-27,0-5-27,-5 2-19,-4 3-3,-9 0-35,-5 5-110,-8 14-93</inkml:trace>
  <inkml:trace contextRef="#ctx0" brushRef="#br0" timeOffset="701757.9019">16069 12215 344,'0'0'0,"0"0"0,0 0 115,0 0 2,97-18-54,-55 2-8,-2-1-43,-4 3 5,-8 5-17,-3 3 2,-6 3-12,-2 3-11,-3 0-180,-3 0-257</inkml:trace>
  <inkml:trace contextRef="#ctx0" brushRef="#br0" timeOffset="703002.2396">18207 11711 93,'0'0'112,"0"0"-31,0 0 78,0 0-43,0 0-20,0 0-38,-6-56-20,-3 50 26,-4 0-50,-4 5-1,-3 1-13,-9 0 1,-1 7-2,1 11 1,0 8 0,8 2-1,2 9 1,7 2 0,2-2-1,5 0-1,5-4-2,0-4 4,0-3 0,13-3-9,5-7 9,6-2 0,5-5-2,2-4 4,5-5-17,1 0 9,2-10-75,-1-6-115,-5-4-330</inkml:trace>
  <inkml:trace contextRef="#ctx0" brushRef="#br0" timeOffset="705411.2972">18577 11762 129,'0'0'51,"0"0"70,0 0-14,0 0-56,0 0 24,0 0-27,-37-18 14,26 18-32,1 0-26,-2 1 18,0 12-14,-1 0-5,1 2-3,0 3 3,3 2-6,1 2 3,4 0 0,1 0-2,3-1 2,0-1 0,0 1-1,0-3 8,10 0-10,4-1 3,4-3 0,1-3 2,1-4 0,0-2 1,3-5 8,-1 0-7,2 0-1,1-9-1,-1-6 1,-3-5 8,0 2-11,-5-3 1,-4 0 5,-6 1-3,-2-2-3,-4-2 0,0 0 2,0 1 2,-11 0-4,-4 9 0,3 2-2,1 2 7,1 4-5,4 4 0,3 2-1,2 0-3,1 0 4,0 0-3,0 0 2,0 7-21,10 6 20,4 0 2,1-5 0,1 0-1,1-5 3,0 0-2,0-3 0,2 0 8,3-11-8,2-8 0,6-5 1,1-6 0,-1 0 1,-6 3-2,-6 2 3,-9 4 3,-9 3-6,0 2 0,-1 1 3,-15 3 5,-3 3-7,-3 1 2,1 4 8,0 1-1,2 1-9,7 1-1,3 1 10,3 0-9,6 0-1,0 0 0,0 0 0,0 0-16,0 0 11,12 0 3,4 3 2,7 3 0,3 0 0,3 2 0,1 2-2,-2 3 11,-1 7-13,-5 9 4,-2 6 0,-4 8-4,-6 5 4,-2 0 0,-2-7 0,3-5 9,-2-7-5,4-7-4,-1-1 6,1-6 4,-1-4-7,2-2-3,1-8 1,5-1 7,6 0-8,8-21 2,3-11 3,3-5 0,-7-2-3,-7 1-2,-8 1 0,-10 4 0,-6 2-6,0 2 6,-1 2-6,-13 5-4,-7 2-3,-5 4 13,3 1-4,-1 3 1,5 4 2,8 4 1,5 2 0,2 2 7,4-1-7,0-1 0,0-1 0,4 1-10,14-2 9,6 0 1,5 2 0,0 2-4,0 0 6,2 0-2,2 0 0,-2 0 0,-1 6 0,-5 9 0,-5 6 1,-4 5 7,-7 5-2,-3 5 5,-4 4 10,-2-6-17,1 0 31,3-9-28,4-5-2,1-4 2,0-5-7,3-2 0,0-3-2,3-3 11,3-3-9,6 0 0,2 0 2,4-2-4,2-9-9,-3 0-20,-2 1-9,-6-1-57,-6 3-146</inkml:trace>
  <inkml:trace contextRef="#ctx0" brushRef="#br0" timeOffset="706626.3075">19889 11658 474,'0'0'6,"0"0"-6,0 0 0,0 0 45,0 0 6,0 0-11,74 20 15,-51-20-31,2 0 12,-1 0 2,-2-8-34,1-2 10,-4-1-14,-4-1 4,-2 1 3,-5 0-7,-5-1 5,-3-1 2,0 0-1,0-2-6,-5 0 0,-8 1 0,1 2-3,-4 3 3,-4 5 0,-4 4-2,-7 0 0,-3 13-2,-4 11 3,1 6 1,7 5 0,9 1 1,11 0-1,10-2 0,0-2-2,12-3 2,13-5 0,6-5 0,5-5 13,5-8-10,5-6-2,2 0 6,2-9-1,-3-7-11,-4-1 5,-4 2-45,-7-3-1,-5 5-63,-8-2-183</inkml:trace>
  <inkml:trace contextRef="#ctx0" brushRef="#br0" timeOffset="707262.765">20587 11438 377,'0'0'56,"0"0"-50,0 0 56,0 0 18,0 0-22,0 0-17,10-19 0,-10 19 14,0 0-43,0 0 21,-11 0-20,-11 0-1,-3 0-10,-3 0-2,-4 0 0,1 5 4,1 2 0,2 2-6,4 1 2,8-1 0,2 2-1,7 0 1,5 3 0,2 4-8,0 5-1,9 2 7,14 0 2,5-1 0,5-3-5,3 0 7,1-1-2,0-1 0,-3 1 6,-5-4-8,-7-1 2,-5 1 0,-8-3-4,-6 2 4,-3-2 0,0 0 3,-9 2 8,-12-3-11,-2-3 0,-5 0 0,-4-6 2,1-3-2,1 0-22,1 0 2,5-6-60,5-3-68,5 1-83,11-2-115</inkml:trace>
  <inkml:trace contextRef="#ctx0" brushRef="#br0" timeOffset="707696.91">20898 11306 343,'0'0'0,"0"0"44,0 0 115,0 0-9,0 0-74,0 0-64,0-16-12,0 53 0,2 17 13,6 10-5,-2 4 29,-2 3-16,2-1 14,0-3-22,0-5-3,0-5-10,0-7 0,0-8 3,1-3-7,-1-3 5,-3-1-1,-3-2 0,0-4-41,0-5-4,0-6-18,0-12-86,0-6-106,0-9-113</inkml:trace>
  <inkml:trace contextRef="#ctx0" brushRef="#br0" timeOffset="708013.9135">20943 11520 205,'0'0'28,"0"0"19,57-88 61,-42 75-31,-3 4 11,0 7 10,4 2-80,4 0-13,5 8 7,3 11-5,1 7 3,-4 1-1,-5 3-6,-9-1 7,-6-2-1,-5 0-9,0-3 5,-11-2 0,-8 1 0,-2-5 2,-1-1-5,-4-6-4,1-6-67,-2-5-120,-1 0-236</inkml:trace>
  <inkml:trace contextRef="#ctx0" brushRef="#br0" timeOffset="709138.0766">21709 11495 79,'0'0'206,"0"0"-112,0 0-7,0 0 20,0 0-46,0 0-46,-71-43 16,51 43-26,-2 0 2,-5 9-7,-5 7 0,1 7 2,0 3-2,1 5 0,7 5 23,7-1-17,10 0 9,6-3-14,0-4 10,22-4-6,8-6-5,7-9 3,5-7 0,3-2 5,-2-3-8,-2-14 0,-1-4 3,-4-1-19,-7-6 15,-3 0-9,-10-6 9,-1 4-16,-4 0 16,-5 3 1,1 4 0,-1 5 3,-2 5-1,-1 4 9,2 4 24,3 4-34,3 1 5,7 0-6,5 0 0,2 14 0,2 4 0,-3 1 0,-2 1 1,-4 1 7,-5 0-9,-5 0 1,-1 0 0,-5-3 5,-1-1-5,-1-7 1,0-5 3,0-4 2,0-1-6,0 0 1,0-8 3,2-17 11,4-7-15,6-2 0,3 5-3,0 5 6,-1 8-3,-3 0 0,1 8 7,4 3 2,2 5-9,2 0 0,2 0-6,-1 13 8,-2 3-3,2 2 1,0 3-8,-3 0 3,1 1-35,-2-5-24,2-3-55,2-9-197</inkml:trace>
  <inkml:trace contextRef="#ctx0" brushRef="#br0" timeOffset="710294.0086">22759 11471 378,'0'0'71,"0"0"-68,0 0 59,0 0 41,0 0-46,-83-49-6,61 49-32,0 0 35,-1 6-46,-1 12 4,3 4-3,3 2-8,6 1-1,9 0 0,3-2-3,0-1 3,7-1-3,8-3 3,6-5 0,0-6 0,-1-4 0,0-3-1,-1 0 5,1 0-7,-1-13 3,-2-5-3,-1-3 3,-4-7 2,0-3-1,-1-7 2,-2-7-1,-2-3-4,-4-5 2,-2-1 0,-1 1-1,0 5 1,0 6 0,-11 10 11,2 10-4,1 10 11,2 7-3,2 4-15,4 1 16,0 1-16,0 23-9,0 12 2,7 14 3,4 5 3,1 2 1,1-2 0,-1-4 0,4-6 1,-2-7-1,5-6 0,-2-8 4,-1-5-4,-1-4 0,0-7-5,0-6-5,3-2-7,1-5 5,1-12 6,-3-4-15,-3-3 10,-7 2 4,-2-1 7,-5 4 0,0 2 5,0 5-2,0 2 7,-5 2 0,-1 5-10,3 1 4,2 2 2,1 0-12,0 8-7,0 5 13,0 7 0,6 1 0,9-2-3,1 1 3,2-6-2,0-4 0,-5-2 4,1-5-2,4-3 0,2 0 0,6-14-5,2-9 3,2 1-18,-1 1 18,-4 4-2,-3 9 4,-5 1 21,-3 6-17,0 1 4,1 0-8,-2 8 5,2 6 10,-3 4-6,-3 2 4,0-4 9,-5 1-15,-1-3 3,-3-2-5,0-2-3,0-1 17,0-5-16,0-3 0,0-1 2,0 0 1,0 0-6,0-15 0,8-6-46,7-3 30,0-1-10,4 1 17,1 2-1,4 1 3,-1 6 2,1 6 4,-3 9-9,-2 0 7,-1 4 6,-4 13-1,-4 3 28,1-1-22,-2-2 8,-2-1-16,2-4 6,0 0-6,2-2 1,3 0-2,0-4-12,-2-3-59,-2-2-51,-7-1-187</inkml:trace>
  <inkml:trace contextRef="#ctx0" brushRef="#br0" timeOffset="710637.9801">23114 11202 678,'0'0'98,"0"0"-95,0 0 7,0 0 5,0 0-9,0 0-12,-57-24-27,47 24-73,0 0-279</inkml:trace>
  <inkml:trace contextRef="#ctx0" brushRef="#br0" timeOffset="711520.9093">24181 11315 178,'0'0'124,"0"0"-43,0 0 39,0 0-42,0 0-17,-95-33-52,71 33 7,1 9 25,1 9-39,3 6 4,3 3 9,5 2-6,8-4 1,3-1-10,0-3 0,7-4-1,13-5 5,5-6-4,3-6 0,3 0 1,-1 0-14,-4-12 6,-7 0-1,-6 0-8,-7 4 21,-4 7-5,-2 1 69,0 0-39,0 6-5,0 20-25,-2 10 0,-7 9 9,-2 8 3,-4 5-12,-3 4 0,-2-2 9,-1-4-7,1-8-2,-3-8 0,4-6 1,0-9 6,3-10-7,5-7 22,3-6-21,2-2 30,2-10-22,2-15-5,2-14-8,11-13 0,23-6-2,14-5-8,8 1-30,5 6 30,8 11-27,3 7-1,4 10-28,-3 2-154,-6 4-116</inkml:trace>
  <inkml:trace contextRef="#ctx0" brushRef="#br0" timeOffset="712723.9112">26209 10829 267,'0'0'82,"0"0"-33,0 0 11,0 0 26,-84-21-3,63 30-76,-4 15 1,-2 9-8,0 10 0,0 9 22,5 2-6,5 5 13,3-2 27,6-1-44,7-4 7,1-6 2,0-7-19,22-8 15,8-7-16,9-7 2,10-11 20,3-6-22,5-4 26,-1-21-17,-2-8-3,-3-7 6,-5-9-12,-6 0 2,-5-5 1,-10-1 2,-6 1-9,-11 0 3,-8 3-16,0 4 15,-19 6-26,-13 8-5,-7 10-3,-6 13-86,-7 9-179</inkml:trace>
  <inkml:trace contextRef="#ctx0" brushRef="#br0" timeOffset="713001.9091">26016 10997 436,'0'0'49,"0"0"-5,0 0 97,118-1-82,-72 1 0,3 9 8,-4 12-43,-6 4 8,-9 7-18,-6 2-13,-5 0 24,-7 2-23,-3-2-1,-2 0 1,-1-1 1,0-6-6,0-5-29,5-6-52,-1-9 25,2-7-53,1 0-284</inkml:trace>
  <inkml:trace contextRef="#ctx0" brushRef="#br0" timeOffset="713437.2154">26646 10928 547,'0'0'29,"0"0"6,0 0 38,0 0-47,0 0-26,0 0 0,0 113 19,0-60-4,0-4 12,1-5 3,12-7-23,7-6-7,7-7 0,4-6 3,2-4 3,-2-7-6,4-3 0,-2-4 4,-1 0 4,1 0-8,-2-16 1,1-8 3,-3-5 22,-4-7-13,-5-4-3,-5-4 9,-9-3-9,-6 1-10,0 0 0,0 3-5,-3 3-4,-2 9-33,1 8-11,1 7-55,2 4-387</inkml:trace>
  <inkml:trace contextRef="#ctx0" brushRef="#br0" timeOffset="713942.8632">27620 10859 193,'0'0'365,"0"0"-265,0 0-61,0 0 1,0 0-40,0 0 1,-13 94 25,11-46-13,1-2 10,-1-1 16,1-2-26,-2-4 10,0-5-23,1-2 5,2-7-4,0-2-1,0-7-2,0-5-12,0-5-53,0-6-36,0 0-194,2-9-75</inkml:trace>
  <inkml:trace contextRef="#ctx0" brushRef="#br0" timeOffset="714469.909">27554 11071 264,'0'0'82,"0"0"-30,9-118 24,10 79 5,4 7-37,2 7-2,1 6 12,-3 9-37,1 3 10,-1 6-19,-1 1-5,0 6 4,-5 16-7,-2 10 0,-9 5-4,-6 3 3,0 0 1,-16-4 0,-6-4-8,-3-5 4,0-4-11,-2-7 15,2-4-2,4-4 5,4-3-3,10-4 0,5-1 0,2 0-2,0 0-4,0 0 6,11 0 0,7 0 0,4 0-2,2 0 2,3 7 0,4 7 23,2 4-22,-3 5 17,-3-1 17,-7 1-30,-7 1 9,-7 0-14,-6 0 0,0 0 14,-2-1-7,-13-2-5,-6-3 6,-2-3 1,-6-3-5,-2-5-4,-2-4-1,-3-3-9,0 0-15,0 0 1,3-9 6,4-3-53,3-1-66,4-6-217</inkml:trace>
  <inkml:trace contextRef="#ctx0" brushRef="#br0" timeOffset="714992.2391">28242 10865 437,'0'0'89,"0"0"-5,0 0-44,0 0-20,0 0-16,0 0 10,67 2 10,-21-10 14,4-7-34,0 1 11,-5 2-15,-6 2 6,-11 4-17,-8 1-35,-7 5-76,-10 0-129</inkml:trace>
  <inkml:trace contextRef="#ctx0" brushRef="#br0" timeOffset="715385.908">28485 10797 270,'0'0'162,"0"0"-38,0 0-21,0 0-75,-50 77 25,44-40-12,1 4-18,2 1 33,1-1-30,2-3-4,-1-1-11,-1-1-9,1-1-2,-6-2 0,-1 2 3,-2-4-18,-2-2-15,1-4-46,2-5 14,2-6-123,-3-7-26,-1-4 15,-4-2 47,-3 1 149,-4 0 92,1-2 54,3 0 35,5 0 21,8 0-79,5 0-57,0 0-65,0 0-1,10 0-1,16 0 1,14 0 41,10 0-40,6-12 9,4 1-10,-5-1 9,-1 1-27,-8 4 2,-7-1-74,-4 1-192</inkml:trace>
  <inkml:trace contextRef="#ctx0" brushRef="#br0" timeOffset="715919.9098">29127 10762 276,'0'0'348,"0"0"-315,0 0-31,0 0 36,0 0-33,0 0-1,46 0 5,-4 0 0,6-4 34,2-3-31,-2-1-8,-5 0 1,-7 1-1,-6 1-7,-6 0 3,-5 2-63,-4-1-40,-4 2-148,-8-2-52</inkml:trace>
  <inkml:trace contextRef="#ctx0" brushRef="#br0" timeOffset="716172.9118">29304 10687 235,'0'0'48,"0"0"75,0 0-17,0 0-80,0 0-19,-30 82 9,20-36 46,1 8-7,-2 2-22,1-1 31,3-5-54,2-4 3,2-5-6,2-5 0,1-5-8,0-4 1,0-3 0,0-4-8,0-7 8,0-2-58,0-7-83,4-4-213</inkml:trace>
  <inkml:trace contextRef="#ctx0" brushRef="#br0" timeOffset="717393.2382">30626 10741 302,'0'0'96,"0"0"-34,0 0 20,0 0 24,0 0-33,0 0-61,3-7-12,-3 19-1,0 17 1,-7 11 17,-2 7-8,-2 2 12,3 2 4,-2-4-18,3-1-6,-2-3-1,-4-2 4,2-6-1,-4-3-3,5-4 0,-1-4 0,3-3 1,4-3-2,1-7-7,3-4-9,0-6 10,0-1-7,0 0-13,0 0 20,0-13-40,0-8-69,8-6-56,4-5-47</inkml:trace>
  <inkml:trace contextRef="#ctx0" brushRef="#br0" timeOffset="717725.4277">30610 10844 95,'0'0'130,"0"0"10,0-88-39,0 67-20,0 2-6,0 4-19,0 3-44,1 4 6,5 4-17,-1 2-1,-2 2 0,5 0 0,2 0 0,7 20 6,4 7-3,0 9 31,1 12-10,-5 5 4,1 4 6,-6-1-27,1-5 3,-2-6-10,-5-6 4,0-4-7,-3-8 10,-3-4-7,0-5 1,0-7 4,0-1-10,0-4-12,-6-5-37,-3-1 9,-2 0-71,-7 0-157,-4-6-73</inkml:trace>
  <inkml:trace contextRef="#ctx0" brushRef="#br0" timeOffset="717943.3966">30517 11142 473,'0'0'143,"0"0"-142,0 0-1,0 0 17,100-14-15,-61 13 3,-2 1-5,-3 0-41,-4 0-182</inkml:trace>
  <inkml:trace contextRef="#ctx0" brushRef="#br0" timeOffset="718144.383">31089 11161 560,'0'0'63,"0"0"-63,0 0-2,0 0 1,0 0 2,-27 90 0,6-64 1,0 1 9,0 2-22,2-5-10,0-5-122,6-3-158</inkml:trace>
  <inkml:trace contextRef="#ctx0" brushRef="#br0" timeOffset="718797.9086">31433 10714 131,'0'0'245,"0"0"-174,0 0-52,0 0 17,0 0-6,0 0-15,5 68 47,-2-22 11,0 3-39,-2 2 23,-1-3-33,0-1-12,0-6 10,0-4-19,0-3-3,0-6 0,0-3 8,-1-2-16,-2-5 8,0-1-43,0-8-7,0-5-152,1-4-150</inkml:trace>
  <inkml:trace contextRef="#ctx0" brushRef="#br0" timeOffset="719367.9019">31428 10829 191,'0'0'89,"0"0"-36,0 0 6,36-77 1,-23 60 13,1 1-13,-2 2-35,2 4 45,4 2-25,-3 7-22,3 1 4,-1 0-25,-3 6-2,-2 15 0,0 9-2,-6 6-2,-6 0 6,0 2-2,-3-1 10,-15-3-8,-2-1-2,-5-7 0,-2-6 4,2 0 4,-2-6-5,9-4-2,5-4-1,7-6 1,6 0-2,0 0 1,0-9-14,16-3 6,5 3 8,6 5 0,0 4-4,1 0 4,0 4 0,-1 11 0,-3 5-4,-3 1 4,-3 1 0,-8 1 2,-2 2-4,-5 0 18,-3-1-2,0-2-3,-6 0-7,-9 1 25,-4 0-15,-5 0-10,-6-5 5,0-3-3,-3-5-12,4-6-22,3-4-64,1 0-87,5 0-235</inkml:trace>
  <inkml:trace contextRef="#ctx0" brushRef="#br0" timeOffset="719654.9098">31972 11259 603,'0'0'93,"0"0"-59,0 0 25,0 0-59,0 0 0,0 0 0,-36 32 6,17-14-3,-4 0-3,-4 2 0,-2-1-3,2 2-71,4-4-45,10-2-160,7-7-44</inkml:trace>
  <inkml:trace contextRef="#ctx0" brushRef="#br0" timeOffset="720057.9065">32444 10764 414,'0'0'112,"0"0"-77,0 0-30,0 0 36,-86-31-14,67 31-17,0 5 21,-2 18-28,-5 9 4,-1 11-7,2 10 0,1 3 9,6 4-3,4-3 5,6-9 32,8-4-25,0-6-13,3-9-5,16-3 0,3-6 2,10-10-2,4-7 0,7-3-1,8-4-80,-3-14-218</inkml:trace>
  <inkml:trace contextRef="#ctx0" brushRef="#br0" timeOffset="721422.4565">30262 10322 236,'0'0'46,"0"0"-28,0 0-11,0 0 30,0 0-4,0 0-13,-90 0 26,70 22-11,-1 14 2,0 17 20,0 18-47,0 10 26,3 8-11,2-1-9,2-3 9,4-2-23,7-4-2,3-5 7,2-6-3,20-5-8,12-7-4,9-5 8,4-6-4,3-5 2,5-9-155,0-12-80</inkml:trace>
  <inkml:trace contextRef="#ctx0" brushRef="#br0" timeOffset="722253.5736">32701 10325 279,'0'0'130,"0"0"-31,0 0 15,0 0-21,0 0-61,0 0-11,-14-25-21,14 30-8,0 21 4,11 14 3,8 17 2,3 14 24,3 10-19,-1 1 2,0 2 10,-5-4-2,-7 1-16,-5 0 0,-7-4 4,0-3-7,-10-10 7,-9-3-4,-8-6 0,-4-3 5,-4-4-11,-6-3 6,-3-4-50,-6-4-33,-4-5-184,-1-6-102</inkml:trace>
  <inkml:trace contextRef="#ctx0" brushRef="#br0" timeOffset="750316.24">3380 14483 43,'0'0'262,"0"0"-208,0 0 10,0 0 35,0 0-13,0 0-45,-4-6-15,4 6 18,0 0-44,-2 0-2,2 2-7,0 12 7,0 10 2,0 4 0,0 4 5,0 0-4,0-1 1,5-5-2,2-2 0,2-3 0,3-3-5,2-5 5,0-4 0,-3-4-1,4-4 1,-2-1 0,1 0 1,5-12 6,-2-4-4,-1-2-3,-2 1 2,-1-1-1,-1-2-1,1 1 0,-1-4 0,2 1-7,-1-1 6,-4 2 1,-1 5 0,-4 2-2,-3 7 4,-1 2-2,0 2 3,0 0 9,0 3-3,0 0-3,0 0-1,0 0 7,-1 0-12,-1 0-8,2 6 4,0 9 3,0 4-3,0 1 4,0-2 0,6 0-7,5-1 7,1-2 0,1-3-3,1-3 7,-1-2-4,2-2 0,4-2 0,-2 0-1,1-3 1,-2 0 0,-4 0 0,0 0 2,-2-6-2,-4-6 0,0-2 1,-4-1-5,-1-1 4,-1-1 0,0-1-6,0 2 6,-3 1-1,-3 1 1,0 5 0,1 1 1,-3 4 8,5 2-9,0 1 10,0 1-9,0 0 33,3 0-34,0 0 2,0 0-4,0 0 2,0 0-6,0 0 0,0 0-14,9 0 20,7-3 0,4 0 0,5-6 2,2-3-2,1-2 0,-1-4-1,0-3 4,-3-1-7,-2-6 4,-4 0 0,-7-2 8,-7-2-4,-4-1-4,0 1 5,0 0 5,-7 0 8,-4 6-14,-2 0-3,4 8 14,0 7-7,3 1-7,3 7-1,0 2 11,3 1-15,0 0 4,0 22-4,13 16-9,7 16 18,2 6-5,-1 4 0,-3-1 9,0-7 8,-3-4-9,1-3-7,-4-9 5,1-7-5,-2-6-1,-2-10 0,-2-8 5,-2-4-11,-2-5 6,-2 0 0,1 0-11,-2-5 16,3-13-9,0-8 4,3-4-22,7 0 18,2 1-8,1 4 3,-2 5-2,-1 5 2,-4 6 9,2 3 0,2 3-16,4 3 10,2 0 6,1 0 0,2 5-3,0 8-1,0 4 4,0 4 0,0 0-1,2 2 1,1-1 0,-2-1 1,0-3 5,3-3-3,-1-6-3,2-4 0,-3-5 6,6 0-4,-2 0-2,-1-15 0,-2-3 7,-3-5-2,-5 0-5,-4 0 0,-5-3-1,-5-1-10,-3 0 11,0 3 0,0 2-4,-9 8-2,-4 3 6,-1 8 0,-1 2-8,2 1 3,2 0 5,1 1 0,7 14-4,3 3 0,0 3 3,0 3-2,10 0-2,8-1 3,1-2 2,0-1 0,0-2 3,3-4 7,5 0-10,4-5 18,5-6-18,6-3 16,4 0-15,7-18 5,-6-4 0,-2-7-2,-9-1-5,-6-2 1,-11-1-1,-8-2-1,-11 3 2,0 0 0,-8 2 4,-7 5 1,-7 6-5,-1 5 6,4 6-4,1 0 21,6 5-20,2 1-1,2 1-2,5 1 4,3 0-7,0 0 3,0 0-19,0 0 13,8 0-5,6 4 11,3 3 4,5-3-1,-1-3-3,3 1 0,0 1 2,1 0-1,1 3-1,0 0 0,1-2 0,-4 1 3,-1 3-6,-4 2 3,-6 2 0,-3 3-6,-6 5 6,-1 4 0,-2 2 7,0 1-5,0-1-2,0 2 0,0-4 2,8 0-6,4-5 4,3-2 0,5-2 1,2-1 6,5-5-7,7-7 0,5-2 1,7 0 15,7-13-10,2-8-1,-3-3 1,-3-3 0,-4-3-6,-9-2 0,-8-1 4,-9-2-5,-11 5 1,-8 3 0,0 8-1,-13 5-1,-9 8-1,-1 3 3,-3 3 0,3 2 5,3 17-5,2 10 0,9 4-1,6 3 2,3-1-3,11-4 2,14-5-1,6-5-1,5-6 2,2-5-3,0-3-21,1-7-51,0 0-9,-3 0-66,-5 0-122</inkml:trace>
  <inkml:trace contextRef="#ctx0" brushRef="#br0" timeOffset="761852.9035">8753 13825 113,'0'0'181,"0"0"-90,0 0-1,0 0 5,0 0-17,0 0-57,0 0 5,0-2-26,0 2 6,-2 0 7,-4 12-12,0 4 2,2 7-3,-2 4 5,2 5-9,2 2 4,1 4 0,1 2-1,0 1 2,0 1-1,10 2 0,2-4 3,0-1-3,4-2 0,-4-4 2,3-6 4,0-6-6,1-5 0,-1-3-1,5-3 6,-2-5-5,4-5 2,-1 0 0,-3 0 18,4-9-18,-3-4 7,1-3-3,4-5-2,3-5-4,4-5 0,2-7 2,3-3-2,-3-2 2,-2 1-2,-4 0 2,-10 7 6,-6 5-8,-9 1 0,-2 2 0,0-3 10,0 2-3,0-4-1,0 2-6,-3 1 4,-2 7-4,0 7 0,1 5 0,-2 6 8,3 2 7,2 2 1,-1 0-7,1 0-6,-1 0-6,1 21-3,-1 10 6,2 11-1,0 4 5,0 1-3,0-1 2,0-2 9,3-1-12,6-6 0,1-2 1,-2-4 8,0-4-8,-1-1-1,-4-6 0,0-2 4,0-2-6,-3-4 2,0-1 0,0-4 4,0-1-4,0-2 0,0-3 2,0-1 5,0 0-9,1 0 2,1 0 0,-2 0 6,0 0-4,0 0 2,0 0 0,0 0 4,0 0-11,0 0 3,0 0-1,0 0-8,0 0 9,0 0 0,0 4-6,0 1 3,0-1-1,0 0 4,0-4 0,0 0-6,0 0 10,0 0-4,0 0 5,0 0-2,1-5-6,2-13-1,3-6-1,3-5-6,2-1 0,2 3 0,2 0 6,-3 6-9,1 6 9,-4 3 3,0 6 2,-1 2-10,7 4 10,-2 0 0,5 0-2,4 8-3,1 11 3,1 2 2,1 0 0,0 1 2,2-2 4,1-2-6,-2-3 0,1-2 7,-3-4-7,-2-1 0,-1-4 1,0-4 0,0 0 2,1 0-3,-1 0 0,-2-10 9,-2-6-9,2-2 0,-3-1 0,0-4 7,-3-2-5,-4 1-2,-2-2 0,-4 2 11,-3 3-11,0 2 0,0 5 1,-10 0 12,-5 5-12,-2 2-1,1 1 0,0 6-13,-1 0 12,5 0-4,1 9 5,5 11-12,4 5 11,2 8 1,0 4-1,3-3-3,13-3 2,1-5 2,5-3 0,0-7-4,4-2 4,-2-5 0,1-5-1,-1-2 7,4-2-6,-1-2 0,0-16 0,-3-6 1,-2-5 6,-5 0-7,-7-3 0,-4 0 8,-4 2-10,-2 3 2,0 4 0,0 5 3,-3 2 0,-8 4-3,-2 1 0,4 5 0,-2 2-5,5-1 5,-1 4 0,6-1-1,1 2 2,0 0-1,0 0 0,0 0-23,0 0 22,11 0-7,4 0 8,5 0 0,2 3 1,-1 0-1,6-1 0,0-2 7,1 1-7,0 2 0,-2 3 0,-8 5-1,-2 4 5,-7 5-4,-1 5 0,-5 5 11,-3 0 0,0 2-3,0-5-2,0-5 5,0-4-11,8-2 0,4-6-2,6-4 2,6-6 0,6 0 5,7 0-4,-1-11 3,-2-3 2,-1-6-6,-5-7 0,-4-5 6,-4-7-15,-4 0 9,-5 3-20,-10 6 17,-1 10-26,0 6 28,-15 12 1,-4 2 0,-2 0 22,1 15-18,3 9-1,8 3 14,9 0-15,0-2-3,13 1 1,14-9 0,6-5 0,8-8 0,7-4-3,9 0-3,6-10-31,-2-7-12,-8-2-198</inkml:trace>
  <inkml:trace contextRef="#ctx0" brushRef="#br0" timeOffset="762681.9011">8544 14085 112,'0'0'55,"0"0"-4,0 0 54,0 0-33,93-2-32,-62 2 33,10 0 15,1-5-49,6-3 4,3-5-35,1 1-2,5-2 1,-2-3-7,-9 3-33,-8 4-148,-12 2-162</inkml:trace>
  <inkml:trace contextRef="#ctx0" brushRef="#br0" timeOffset="764050.9033">11936 13969 199,'0'0'261,"0"0"-259,0 0 4,0 0 7,0 0-5,0 0 3,0 1 10,11-1 21,0 0-5,3 0-7,0 0 3,1 0-23,0-5 4,2-3 3,3-5-11,1 0-5,1 0-1,-2-1 0,-7 0 3,-1 4-1,-6 2-1,0 2 1,-5 2 5,-1 2-7,0 1 12,0-1 6,0 2 31,0 0-34,0 0 1,-1 0-16,-6 6-3,4 12 0,1 5-1,2-1 4,0 1-1,2-3 1,9-1 0,0-2-1,1-2 4,1-3-4,2-5 1,3 1 0,3-6-1,0-2 4,4 0-3,2-4 0,-2-8 2,-1-6-4,-4-1 2,-3-5 0,-4-4-10,-6 2 13,0 2-3,-5 2 0,-2 10 5,0 5-5,0 4 29,0 3-10,0 0 8,0 0-27,1 0-5,8 3-3,5 9 2,5 1 2,2-1 4,-3 2 0,-2-3 3,-4 0-2,-1 3-1,-8 0 0,-3 4-3,-2 3 3,-20 4 0,-8 1-1,-4-3-3,-1-5-65,1-9-28,1-9-166</inkml:trace>
  <inkml:trace contextRef="#ctx0" brushRef="#br0" timeOffset="764264.801">12121 13687 758,'0'0'0,"0"0"-6,0 0-15,0 0-55,0 0-136,0 0-140</inkml:trace>
  <inkml:trace contextRef="#ctx0" brushRef="#br0" timeOffset="765603.9033">13670 13902 242,'0'0'22,"0"0"13,0 0 49,0 0-27,0 0-19,0 0 2,11 37-19,2-36 27,4-1-22,5 0-3,2-3 10,2-12-33,-1-2 13,-2-1-13,-3 0 6,-5-1-4,-2 2 0,-7-2-2,0 1 4,-4 1 2,-2 2-6,0 1 0,0 6 6,0 1 4,-8 3 14,3 2 6,2 2 4,-1 0-34,3 6 0,1 15 0,0 7 3,0 0-8,0 1 10,8-4-5,5-2 4,0-5 0,0-3-7,3-4 3,0-4 0,3-3 2,-1-4 0,3 0-1,0 0 6,-2-11-7,0-9 0,0-3-9,-3-1 2,-4 2 0,0-1 7,-3 4 0,-2 3 3,3 3-1,-2 4-4,0 3 1,2 4-2,2 2-4,0 0 3,7 2 4,-2 10-4,-1 3 17,-1 2-13,-5 2 0,-4 1 3,-3-2 16,-3-1-15,0-3-1,0-3 4,0-4-1,0-2-8,-1-3 2,-1-2 0,2 0 11,0 0-6,-1-11 4,-1-9-9,2-2-8,0-4 4,6 2-9,11 0 1,-1 3 6,0 4 6,0 4 0,0 5 0,-3 5-4,5 3 4,0 0-6,3 8 2,-3 7 2,3 1 4,-2 3 2,-2 0 10,-1-1-6,-4-1-8,3-2 0,-5-3 1,1-3-1,-2-3 0,-2-5-2,1-1-11,-1 0-83,-1-3-187</inkml:trace>
  <inkml:trace contextRef="#ctx0" brushRef="#br0" timeOffset="765905.8993">13872 13616 128,'0'0'177,"0"0"-139,0 0 26,0 0-17,0 0-21,0 0-26,-6-13-28,6 13-58,0 2-56,0 5-44</inkml:trace>
  <inkml:trace contextRef="#ctx0" brushRef="#br0" timeOffset="768168.9033">14849 13696 156,'0'0'113,"0"0"12,0 0-21,0 0-2,0 0-70,0 0-32,-3 5-2,3 15 2,3 3 34,3 3 4,4 0-26,-1-2 1,2-3-2,2-3-4,-2-1-2,2-4-5,0-4 4,1-2-1,1-2 2,-2-3-5,2-2 0,-3 0 9,0 0-9,-3-8 0,-2-4 4,-2-2-1,-2-4 2,-3 0-5,0 0 0,0-2 2,0 2-2,0 0 0,-6 3 1,0 4-3,1 1 2,2 3 0,2 1 0,1 1 3,0 1-9,1 1 6,16-3 0,7 3-10,1-1 12,2 1-2,3 3 0,1-1 0,3 1-1,1-3 1,1 0 0,1-1-7,3-3 11,0 2-4,-1-1 0,-1-2 2,-4 1-2,-9-1 0,-7 3 1,-9 0 0,-7-1 11,-2-2-12,-3 1 23,-13-3-14,-4 3 1,-6 1-10,3 3 2,-2 3-4,0 0 2,4 0 0,3 6-2,2 12 6,8 6-8,5 3 4,3 3 0,0-1-4,6 1 4,10-3 0,4-1 0,4-2 7,4-5-7,2-1 0,6-4 0,0-5 2,1-3 1,-1-5-3,1-1 0,-2 0 5,-4-3-6,-3-8 1,-5-6 0,-1-4 3,-4-5-3,-6-2 0,-4-3 0,-5 0-4,-3 0 3,0 3 1,-12 2 0,-4 7 2,0 4 6,-1 3-8,1 3 14,2 3-5,2 1 0,2 4-9,6-1 0,2 2-3,2 0 2,0 0-8,2 0-3,12 5 5,5 4 6,2 0 1,6-2 0,4-2-1,8-2 3,-1-1-2,1-2 0,-3 0 7,-6 1-13,-6 3 6,-6 4 0,-5 4-2,-2 3 2,-3 5 0,-3 1 0,1 1 1,-1-2-4,-1-2 3,2-2 0,1-3 6,-1-3-1,2-2-5,0-4 0,2-4 3,0 0-3,6 0 4,3-8 2,3-8 3,-4-5-4,1-2-5,-4-1 0,-3 0 2,-3-2-7,1-1 5,-4 2-9,-3 2 6,0 7-20,-3 5 23,0 7 0,0 2-3,0 2-5,2 0 8,2 11-3,6 8-9,3 6 15,-1 0-3,1 0 7,-2 0-7,-4-3 21,0 1-16,-4-2-3,-3 0 3,0 0 2,0 0-7,-13-2 0,-2-3 3,-1-4 0,2-8-1,3-2-2,3-2 7,2 0 3,1 0-10,2 0 15,2 0-8,1 0 26,0 0-33,0 0 0,0 0-6,3 0-6,12-6 12,9-5-2,3-1 5,2-3-5,1-1 4,-2-2-2,-1-2 0,-2-2-14,-5-4 4,-2 0-13,-4-1-6,-7 3 19,-2 3-8,-5 1 18,0 9 15,0 1-12,-5 7 23,1 2-7,1 1-15,3 0-4,0 7 0,0 10 0,0 2 6,4 1 3,6-2-6,1-3-3,1 0 5,1-3-2,-1-3-3,-1-2 0,0-3 0,2-4-83,1 0-26,-5-2-353</inkml:trace>
  <inkml:trace contextRef="#ctx0" brushRef="#br0" timeOffset="768405.8928">16509 13402 771,'0'0'0,"0"0"-141,0 0 101,0 0 22,0 0-180,0 0 0</inkml:trace>
  <inkml:trace contextRef="#ctx0" brushRef="#br0" timeOffset="769593.9025">17124 13549 189,'0'0'166,"0"0"-113,0 0 33,0 0 2,0 0-42,0 0-15,-85-13-6,72 13-14,-2 7-4,0 6-2,2 4-6,-1 4 1,2 3 0,0 3 25,2-2-14,5 1 3,3-3-8,2-4 1,0-2-12,13-4 5,3-2 0,3-5-2,4-5 3,4-1-1,1 0 6,3-1 0,-3-8-9,-5-2 3,-4 2-15,-9-3 13,-5 0 4,-3-3-2,-2-1 0,0-2-3,0-2 1,0 1-3,0-2 3,0 1 1,0 2 1,7 3 0,5 1 0,3 4-3,2 2 2,0 4 0,2 4-2,0 0-2,3 0 5,-1 9 0,1 5 3,2 3 7,-5 1-10,-3 3 11,-4-1-6,-4-1 16,-3-2-10,-4 0-5,-1-5 8,0-2-9,0-4-4,0-4-1,0-2 1,0 0 6,0 0-5,2-6 5,4-14 11,3-4-14,4-1-4,4 0 0,2 4 0,0 3-7,1 5 7,2 5 0,-1 5 0,0 3-7,0 0 4,-2 9 1,1 8 2,-1-1-1,-1 4 3,-5-1-2,3 1 1,-2-1 9,0 2-12,1-3 2,-3 1 0,1-4-12,-3-1-19,0-6-25,0-2-86,-4-6-205</inkml:trace>
  <inkml:trace contextRef="#ctx0" brushRef="#br0" timeOffset="771378.9006">19012 13457 189,'0'0'203,"0"0"-169,0 0 19,0 0 67,0 0-81,0 0-27,-57-17 0,37 28-9,-1 9 10,2 6-4,0 5-7,2 3 36,8 1-21,6-5 1,3-2 5,0-3-17,11-4-6,7-3 0,2-3 7,2-6 0,4-3-7,4-6 0,1 0 11,1-3-5,-1-14-6,-4-2 0,-2-2 4,-7-2-3,-6-1-1,-4-2 0,-7 1-1,-1-1-1,0 0 0,-14 2 0,-6 3 1,-4 3-1,-1 3 2,2 4 0,-1 1 8,5 4 3,7 4-11,6 2 0,3 0 2,3 0-2,0 0 0,0 0-2,0 1-5,3 8 6,6 2 1,3 0 0,4 0 0,2-2 0,5-4 0,3-5 0,4 0 3,0 0 3,1-7-6,2-8 0,3-4 1,-1-7 3,0-5-4,-6-4 2,-4-4 1,-1-2 5,-5-1-9,-4 0 1,-6 1 0,-5 3 2,-4 1-1,0 2 8,-14 4 9,-2 4-9,2 9-8,3 9-1,5 6 4,2 3 27,3 0-31,1 0 1,0 26-6,0 22-10,0 16 14,0 11 1,0 6 0,0 4 9,8 4 1,-2-3 1,2-5 14,-1-3-20,3-6 7,-2-1-12,-2-6 4,-1-6 1,-1-7-5,3-5 0,-1-8 1,3-6 0,-1-10-2,1-8-1,-6-6 2,-2-6-3,-1-3 9,0 0-6,0-9 27,0-12-26,2-11-2,-1-3-13,1-5-18,-2-2 18,0 0-15,0-1 10,-8 7 11,-10 5-17,-1 5 22,-2 8 2,2 4 1,5 4 3,8 2-1,6 1 9,0-2-11,20-3-8,14-3 8,11-2-7,3-1-6,4-2 13,-2 4-40,-2 1-11,-6 3-36,-8 3-130,-6 1-214</inkml:trace>
  <inkml:trace contextRef="#ctx0" brushRef="#br0" timeOffset="772076.9316">20702 13100 334,'0'0'81,"0"0"29,0 0 11,0 0-41,0 0-80,0 0 0,0 30 0,0 11 31,0 6 1,0 1 4,1 0-27,1-2 11,-1-2-20,1-3 0,-2-4 3,1-1-3,2-2 0,-2-4 0,-1-6-1,2-4-9,-2-7-27,0-5-34,1-7-88,3-1-100,3-4-55</inkml:trace>
  <inkml:trace contextRef="#ctx0" brushRef="#br0" timeOffset="772743.9038">20716 13063 186,'0'0'95,"0"0"0,0 0-9,0 0-12,66-89-6,-44 76-37,1 3 8,4 7-11,1 3-24,4 0 22,-3 12-24,-3 7-2,-8 6 0,-8 3-8,-10 6 8,0 2 8,-21 1-6,-12 1 11,-2-5-2,-1-3-11,4-6 0,6-4 7,5-5-10,9-5 3,3-5 0,8-3-2,-1-2 2,2 0 0,0 0-5,7-2 3,13-6 2,4 5 0,2 3 0,4 0-5,0 2 8,0 13-3,-3 4 0,-3 4 10,-2 1-9,-3 3-1,-2 0 0,-5 0 39,-6 0-33,-5-1-3,-1 1-3,0 0 14,-6 0-4,-10-2-4,-1-6-6,-2-2 12,-2-6-7,-1-4-5,-4-3 0,0-4 4,-1 0-13,0-3 9,2-10-33,4-4 31,0 0-68,6-1-66,1 3-208</inkml:trace>
  <inkml:trace contextRef="#ctx0" brushRef="#br0" timeOffset="773367.8922">21298 13061 286,'0'0'96,"0"0"-31,0 0-14,0 0-11,0 0 24,0 0-31,0 0-5,93-20-4,-67 19-18,-1-2 15,2 1-19,-2-1 0,0-1 2,-4 3-4,-1-3-1,-8 4-38,-5 0-105,-7 0-37,0 0-87</inkml:trace>
  <inkml:trace contextRef="#ctx0" brushRef="#br0" timeOffset="773830.9016">21394 13056 86,'0'0'126,"0"0"-2,0 0-36,0 0-27,0 0-38,0 0 39,-10 77 13,10-42-33,-2 2-32,2 4 25,0 0-23,-1-2 0,1-3 1,0-1-9,0-2-5,-2-3 1,-1-1 0,0-4 1,-3-3 2,1-2-3,-3-3 0,0-3-69,2-4-44,-1-1-52,-3-3 18,2-3 26,-4-3-15,-1 0 136,-1 0 3,1 0 111,2 0 42,4 0 53,4 0-42,1 0-76,2 0-77,0 0-14,3-2-2,15-1 2,11-4 6,5-4 6,4 2-11,-2-3 19,2 2-20,-4 2 0,-1-1 0,-2 3-39,-4 4-38,-6 2-94,-6 0-150</inkml:trace>
  <inkml:trace contextRef="#ctx0" brushRef="#br0" timeOffset="774474.9019">21894 13094 374,'0'0'100,"0"0"19,0 0-34,0 0-61,0 0-15,0 0-9,34-20 0,2 13 49,10-5-26,4 0-4,2-2-4,0 2-10,-6 2-5,-4 1 0,-10 4-16,-6 4-2,-8 1-45,-9 0-70,-9 0-129,0 0-49</inkml:trace>
  <inkml:trace contextRef="#ctx0" brushRef="#br0" timeOffset="774745.8988">22101 13020 10,'0'0'222,"0"0"-120,0 0 13,0 0-18,0 0-85,0 0 10,-24 91 86,18-49-66,-1 1-12,4 1 3,3-2-30,0 0 1,0-1-4,0-2 1,0-1 2,2-5 2,-2 0-5,0-5 1,0-3-1,1-6-1,2-4-23,3-5-57,0-9-148,3-1-158</inkml:trace>
  <inkml:trace contextRef="#ctx0" brushRef="#br0" timeOffset="775368.7567">22728 13019 148,'0'0'159,"0"0"-26,0 0 12,0 0-51,-84-62-59,58 62 19,1 0-50,2 1 8,-1 15-12,3 5 4,0 4-7,3 3 3,8 3 0,3-1-7,7 0 7,0 0 0,4 1-1,12-2 4,6 0-3,5-2 1,2-3 1,0 1 10,1-4-6,-6-2-6,-1-2 0,-4-3 8,-7 0-9,-4-1 1,-4-2 0,-4 3 3,0 0 7,-18 2-6,-9-1 9,-6 0-3,-3-3-5,2-5-5,-2-2-8,3-3 5,-1-2-43,6 0-11,-2 0-29,3-12-167</inkml:trace>
  <inkml:trace contextRef="#ctx0" brushRef="#br0" timeOffset="776621.242">23891 13323 472,'0'0'130,"0"0"-122,0 0-11,0 0 3,0 0 0,0 0 2,30 22 3,-18-20 24,5-2 3,-2 0-22,2 0 17,2-3-18,1-12-5,3 0 4,-2-5-3,0 1-5,-4-1 0,-6 1-5,-4 5 3,-5 2 4,-2 3-2,0 4 5,0 1 9,-8 2-14,-2 2 0,-3 0 6,2 14-6,2 6 0,2 3 0,4 6 9,1 0 2,2-2-9,0-1-2,0-7 5,3-1-11,6-6 6,1-3 0,4-3 0,4-5 7,3-1-7,1 0 0,4-5 1,-3-9 1,0-1-2,-7 0 0,2 1 0,-4 1 4,-1 3-5,-6 2 1,-1 0 0,0 4-1,2 1 1,1 1 0,3 2-4,1 0 1,2 5-1,0 7 3,-5 0 0,-1 2-2,0-3 4,-4 3-1,-2-2 3,-3 0 2,0-1-5,0-3 0,0-3 4,0-1-3,0-3 2,0-1 1,0 0 11,0-8-15,0-13 0,0-10-1,0-5 4,15-3-14,4 5 3,-1 7 8,-2 8-1,1 5 8,-2 5-7,2 7 0,2 2-2,-2 3-1,1 12 6,-1 0-1,-4 2 4,2 0 2,2-1-8,-1-1 0,-1-1 3,0-3 2,-3-3-3,-1-2-2,2-2 0,-3-4-44,3 0-50,-2-2-240</inkml:trace>
  <inkml:trace contextRef="#ctx0" brushRef="#br0" timeOffset="776854.8903">24333 13004 544,'0'0'109,"0"0"-109,0 0-7,-91-18 7,79 18-12,6 0-27,2 0-42,4 0-68,0 4-152</inkml:trace>
  <inkml:trace contextRef="#ctx0" brushRef="#br0" timeOffset="777783.901">26047 12781 300,'0'0'161,"0"0"-20,0 0-28,0 0-65,0 0-36,0 0-12,0 6-17,0 24 14,-3 12 6,-4 8 4,0 1 17,-3 0-22,3-3 12,-5-2-13,2-6 5,-1-3-2,-1-6-4,3-2-3,2-5 1,0-6-41,4-6 7,3-8-62,0-4-89,0 0-5,4-12-63</inkml:trace>
  <inkml:trace contextRef="#ctx0" brushRef="#br0" timeOffset="778139.9008">26095 12754 105,'0'0'162,"0"0"-35,0 0-36,0 0-20,0 0 19,0 0-58,18-47-13,-12 47-19,3 1 15,9 21-15,1 9 11,2 14 31,3 8 15,-3 3-52,-2-2 21,1-4-17,-7-6 2,-1-8-11,-4-3 0,-2-3 0,-2-3 2,-2-6 2,0-5-4,0-3 0,-2-6-46,0-3-10,0-4-77,0 0-156,0-7-47</inkml:trace>
  <inkml:trace contextRef="#ctx0" brushRef="#br0" timeOffset="778365.5994">26111 13058 407,'0'0'161,"0"0"-149,0 0 12,0 0-22,0 0-2,0 0 0,93-36-3,-69 36-3,-3 0-69,-2 0-135</inkml:trace>
  <inkml:trace contextRef="#ctx0" brushRef="#br0" timeOffset="779167.3899">26767 12694 466,'0'0'61,"0"0"-50,0 0 16,0 0-27,0 0 22,0 0-22,16 93 52,-12-43-19,-1 3 14,-3 0-10,0 0-20,0-4-7,0-7-2,0-5-8,-1-7 0,-4-4 0,2-6-8,3-10 8,0-4-62,-1-6-124,1 0-154</inkml:trace>
  <inkml:trace contextRef="#ctx0" brushRef="#br0" timeOffset="779541.6574">26608 12722 408,'0'0'0,"0"0"0,44-79 9,-17 65-4,1 8 16,6 6 44,8 0-12,1 7-1,8 19-10,0 6-33,-1 5 19,-1 8-21,-4 2 3,-6 4 14,-7 0-10,-10-5 10,-7-4-14,-11-6-8,-4-3 34,-3 0-28,-21-1-2,-7-2 11,-10-5-5,-6-3-12,-5-6 0,2-5 2,0-7-12,5-4-15,3 0-6,7 0-18,8-7-84,5-1-117,6-1-73</inkml:trace>
  <inkml:trace contextRef="#ctx0" brushRef="#br0" timeOffset="780074.8473">27518 12700 483,'0'0'173,"0"0"-123,0 0-27,0 0-13,0 0 8,0 0-8,93-24 12,-50 19-7,2 1-5,0-1-12,-2 1 2,-3 2 0,-7-1-4,-5 3-1,-10 0-48,-4 0-46,-11 0-155,-3 0-18</inkml:trace>
  <inkml:trace contextRef="#ctx0" brushRef="#br0" timeOffset="780400.8998">27739 12653 181,'0'0'157,"0"0"-116,0 0-37,0 0 11,0 0 35,-4 122 38,4-65-9,0 4-21,1-1-13,4-3-24,-2-8-2,-2-5-19,-1-9 5,0-7-3,0-7 0,0-5-2,-1-8 11,-8-1-4,-6-4-4,-6-3-3,-5 0 4,-5 0-10,-3-7 6,1-3 0,4-2-1,3 2 4,5-1-3,5 1 0,7 2-51,7-1-52,2-1-171</inkml:trace>
  <inkml:trace contextRef="#ctx0" brushRef="#br0" timeOffset="781042.898">28396 12668 433,'0'0'120,"0"0"-37,0 0-41,0 0-2,0 0-40,0 0 4,0 27 4,0 0 1,0 8 17,0 6 5,0 4-31,-8 5 23,-2-1-20,-2-2-1,1-4 9,-2-5-11,3-6 0,-1-5 0,-1-3-7,3-8 5,2-3-14,4-9-26,1-4 3,2 0-58,0-11-34,5-14-56,10-8 78,5-8 28,4-6-39</inkml:trace>
  <inkml:trace contextRef="#ctx0" brushRef="#br0" timeOffset="781323.5237">28461 12756 95,'0'0'138,"0"0"6,20-95-69,-17 72 38,-2 7-15,2 3-31,-1 9-5,-1 1-58,2 3 22,5 0-26,8 3 0,5 19-14,3 10 20,0 8-6,-7 4 8,-6 6 6,-6 0-4,-4 0 5,-1-3-13,0-4 15,2-6-15,2-4-2,0-5 0,1-6 8,-2-7-16,-2-6 8,-1-4-37,0-3 14,0-2-38,0 0-15,-3 0-67,-13 0-206</inkml:trace>
  <inkml:trace contextRef="#ctx0" brushRef="#br0" timeOffset="781540.3167">28436 12916 642,'0'0'65,"0"0"-65,0 0-13,0 0 13,0 0 12,94-18-11,-55 14-1,-5 3 2,-3 1-2,-1 0-32,-3 0-97,-9 0-187</inkml:trace>
  <inkml:trace contextRef="#ctx0" brushRef="#br0" timeOffset="782022.3419">29297 12739 24,'0'0'232,"0"0"-106,0 0 12,0 0-3,0 0-76,0 0-18,-53-75-16,25 75-21,-5 0 24,0 13-28,-5 11 1,4 9 10,-1 8 1,5 7-10,7 6-2,7 1 10,10-4-10,6-7 0,0-8 0,19-7 0,12-6 4,9-8-4,9-7 0,13-8 3,6 0-7,11-14 4,-4-7-64,-5-1-78,-16 0-258</inkml:trace>
  <inkml:trace contextRef="#ctx0" brushRef="#br0" timeOffset="782557.9003">29773 12718 315,'0'0'233,"0"0"-110,0 0-88,0 0-23,0 0 7,-6 90-1,-3-42 13,3 2-15,0-3-13,0-2 21,0-8-20,2-5-4,2-4 1,2-5 1,0-2-2,0-3 0,-1-4-17,1-5 11,0-5-52,0-4-68,0 0-167</inkml:trace>
  <inkml:trace contextRef="#ctx0" brushRef="#br0" timeOffset="782796.2671">29764 12742 285,'0'0'145,"0"0"-120,0 0 13,0 0 4,80-73-22,-50 62 12,2 1-3,0 3 4,0 4-16,-5 3-12,-2 0-6,-7 0 1,-2 8-43,-7 8-56,-7 2-60,-2 2-71</inkml:trace>
  <inkml:trace contextRef="#ctx0" brushRef="#br0" timeOffset="783029.7066">29779 12939 34,'0'0'148,"0"0"-113,0 0 56,0 0 66,0 0-88,0 0-30,40 4 55,-9-4-51,4-1-7,-2 1-30,-3 0 0,-7 0-6,-4 8-40,-5 5-51,-8 2-103,-6 2-138</inkml:trace>
  <inkml:trace contextRef="#ctx0" brushRef="#br0" timeOffset="783290.3044">29786 13153 337,'0'0'0,"0"0"15,0 0 14,0 0 63,0 0 24,0 0-30,93 4-25,-59-4-19,1 0-35,-3 0 1,2 0-8,1 0 0,1 0-7,2 0-25,0 0-119,-5-7-239</inkml:trace>
  <inkml:trace contextRef="#ctx0" brushRef="#br0" timeOffset="783828.8988">30368 12672 195,'0'0'74,"0"0"38,0 0 25,0 0 1,0 0-57,0 0-17,0-24-64,0 45 7,0 11-4,0 9 10,0 4 9,0 0-6,-3 0-15,-1-1 14,-3-4-13,-1-2-2,-3-5 0,1-4 8,0-5-16,2-6 6,2-6-41,3-6 19,3-6-60,0 0-50,0-9 7,0-15-116,10-9 21</inkml:trace>
  <inkml:trace contextRef="#ctx0" brushRef="#br0" timeOffset="784232.9002">30354 12727 113,'0'0'103,"0"0"-8,0 0 4,0 0-37,0 0-10,30-79-47,-19 79 24,0 0-7,6 16-13,-2 12 43,3 10-50,-4 7 26,-1 3 7,-3 1-20,5-2 9,-1-5-24,3-4 2,3-9 7,-1-9-5,1-7-4,-5-7 0,1-4 7,-2-2-7,3 0 27,1-16-3,2-9 35,-4-4-53,-1-5 16,-6-1 3,-6-1-25,-3 0 30,0 1-21,0 0-6,-3 1 3,-6-1-5,-3 2-2,3 1-3,2 5-48,4 6 32,3 5-30,0 5-19,0 5-18,0 6-104,0 0-100,6 0 77</inkml:trace>
  <inkml:trace contextRef="#ctx0" brushRef="#br0" timeOffset="784706.2378">31044 12615 417,'0'0'129,"0"0"-88,0 0-17,0 0 40,0 0-51,0 0-7,-6-9-6,9 9-2,14 0 2,11 0 27,9 3 6,2 0 2,4-3-28,3 0 3,-2 0-10,-4 0 6,-6 0-8,-10 0 2,-3 0-36,-9 0-10,-6 0-173,-6-3-104</inkml:trace>
  <inkml:trace contextRef="#ctx0" brushRef="#br0" timeOffset="784945.7546">31323 12601 93,'0'0'180,"0"0"-132,0 0 9,0 0 11,0 0-34,0 0 34,-64 103 7,48-67-31,-1 6 20,1 8-32,1 1-7,-2 5-8,7-5-6,1-3-6,3-7-5,-1-5 1,2-4-4,2-7 3,0-5-28,3-7-19,0-7-115,0-6-109</inkml:trace>
  <inkml:trace contextRef="#ctx0" brushRef="#br0" timeOffset="786409.9002">3391 15880 337,'0'0'170,"0"0"-83,0 0-26,0 0 18,0 0-45,0 0-33,-8 38 5,8 4-4,6 9 26,0 0-15,3-2-12,-3-4 13,0-5-13,-3-2 1,-1-5-2,-2-2-2,0-3-18,0-7-21,0-6-73,0-5-166</inkml:trace>
  <inkml:trace contextRef="#ctx0" brushRef="#br0" timeOffset="786941.9004">3256 15807 188,'0'0'69,"0"0"10,0 0 4,0 0-9,57-90-12,-31 82-14,2 5-23,2 3-16,1 6 12,-4 19-21,-5 11 0,-8 8 0,-11 4 13,-3 2-10,-3-2-3,-14-6-30,-5-7 6,5-11 5,3-9 19,3-8 27,1-4-25,7-3 19,3 0 16,0-3-26,0-4 7,0 1-18,0 0 8,18 3 7,8 3-14,7 0 22,3 0 0,0 12-16,-3 6 5,0-1-12,-2 4 6,2-2-2,-2 1-4,-4 0-2,3-1-4,-5-3-48,-1-2-37,-6-6-148,0-7-153</inkml:trace>
  <inkml:trace contextRef="#ctx0" brushRef="#br0" timeOffset="787428.8988">4049 15832 346,'0'0'121,"0"0"-6,0 0-20,0 0-36,0 0-7,-87-10-51,68 37-1,0 10 19,2 5-15,4 3 24,5 2-15,5-3-12,3-4 4,0-5-5,15-6 0,6-6-3,7-7-5,5-9 7,2-4 1,3-3 0,1-4 7,0-16-2,-3-2-5,-11-6 0,-4 3 5,-11-2-3,-10 0 0,0 1 3,-3 1 6,-16-3-7,-4 2-4,-5 0 0,0-1-16,-2 0 6,8 2-49,1 3-102,9 7-293</inkml:trace>
  <inkml:trace contextRef="#ctx0" brushRef="#br0" timeOffset="788381.8912">4501 15859 232,'0'0'358,"0"0"-263,0 0-41,0 0-20,0 0-34,0 0-2,13 29 2,8 3-2,3 0 6,1 1 1,-1-1-5,2 0 0,-1 2 8,-3-2-1,2-2-7,-3 0 0,0-6 0,-2-3 0,-4-7 0,0-5 0,-4-4-2,-2-5 5,-1 0-3,-3 0 0,1-14 3,0-10 26,-1-5-19,-2-4-6,-2 0 7,-1-4-2,0-1-7,0 2-2,0 1 6,0 8-3,0 8-1,0 8-2,0 6 5,0 5-5,0 0-1,0 13-21,9 13 9,9 11 13,3 0 0,1 0 2,3-5-2,-2-3 3,4-5-4,-2-7 1,-1-4 0,-9-5 2,4-4 0,-5-4-2,-1 0 9,2-18-3,0-9 0,-3-5-6,-6-2 3,-3-5 9,-3 0-9,0-4 4,0 1-1,-14 2-1,-5 0-6,-1 3 1,3 1-22,3 6-14,4 2-57,5 10-193</inkml:trace>
  <inkml:trace contextRef="#ctx0" brushRef="#br0" timeOffset="789085.9034">5672 15629 450,'0'0'160,"0"0"-77,0 0-45,-100-8 25,76 8-41,-1 0-22,5 10 31,-2 3-24,3 8-2,2 9-5,4 5-4,8 4 4,5 0-4,0-6-2,20-2-1,8-5 7,3-1 0,5-7 0,-3-4-1,1-2 1,-2 1 0,-7-3 0,-1 2 1,-11-1-1,-8 1 1,-5-2-1,0 2 9,-9 2-6,-18 0 1,-6-3-2,-7 0 10,-5-4 3,-1-4-9,1-1-6,6-2-4,8 0-37,10 0-32,11-10-100,8-7-256</inkml:trace>
  <inkml:trace contextRef="#ctx0" brushRef="#br0" timeOffset="789327.8988">6091 15964 871,'0'0'66,"0"0"-54,0 0-7,0 0-3,0 0-2,0 0-58,-33-5-9,30 1-7,2 3-113,-2-2-254</inkml:trace>
  <inkml:trace contextRef="#ctx0" brushRef="#br0" timeOffset="791832.8988">6900 15867 223,'0'0'72,"0"0"-72,0 0 38,0 0 25,0 0-9,97 22 20,-69-22-24,2 0 33,1-10-51,-4-4-3,-5-1 17,-2 0-43,1-5 18,-5 1-14,-1-2 0,-3 0 2,-5 1-8,-5 2 3,-2 3 7,0 3-7,-16 3-6,-8 6 2,-7 3-20,-5 0 20,-2 9-1,1 12 7,1 8-16,3 7 19,6 4-9,7 6 0,6-1 3,14 0 19,0-6-21,9-4 5,15-10 3,6-5-3,6-7-6,4-5 0,6-5 0,-1-3 3,1 0-3,-1-9 0,-3-6-45,-2-2-145</inkml:trace>
  <inkml:trace contextRef="#ctx0" brushRef="#br0" timeOffset="792065.6576">7598 15883 829,'0'0'97,"0"0"-91,0 0 8,0 0 6,0 0-20,0 0-50,0 2-38,0 1-47,3 0-104,3-1 3</inkml:trace>
  <inkml:trace contextRef="#ctx0" brushRef="#br0" timeOffset="792687.8999">7898 15716 175,'0'0'221,"0"0"-163,0 0 84,0 0 8,0 0-120,0 0 10,-36-64-21,24 62 5,-4 2 0,-1 0-24,-2 15 0,-2 9-5,0 7 4,3 4-7,5 3-21,5-3 25,7-5-4,1-6 8,0-6-9,9-8-1,6-7-41,3-3 39,1 0-5,-1-6 10,-2-12 0,-2-3 4,-2 0 3,-3 0 13,-3 3-11,-2 4 34,-2 6-6,1 4-23,0 4 15,1 0-22,8 14 0,3 12-10,1 5 20,-2 7-10,-7 2 7,-2 2-5,-5 5 18,0 1-15,-14 2-4,-4 1 6,-1-4-2,1-8-5,5-7 0,2-11 0,1-6 2,1-8-2,1-5 0,2-2 1,1 0 0,0-5-2,5-11-1,0-7-4,3-7-2,21-6 7,6-5-14,6 0 0,2 5-68,1 3-58,-5 2-356</inkml:trace>
  <inkml:trace contextRef="#ctx0" brushRef="#br0" timeOffset="792950.1127">8404 15934 754,'0'0'153,"0"0"-145,0 0-16,0 0 16,0 0-16,0 0-5,0-30-46,0 30 41,-3 0-70,-5 0-244</inkml:trace>
  <inkml:trace contextRef="#ctx0" brushRef="#br0" timeOffset="794464.8971">12104 15162 230,'0'0'44,"0"0"50,0 0-25,0 0 13,0 0-65,-82-18-13,65 26 1,-2 2 2,1 4-7,-3-1 13,-1 6-12,-2 3 19,0 6-20,-3 10 10,2 8 9,4 6-12,7 7-1,7-1 10,7 4-14,0-4 36,0-1-22,7-3-12,10-7 13,10-8-14,6-9-5,11-11 2,7-10 0,7-9 14,5-1-10,4-22 17,-7-10 7,-5-6-17,-6-8-3,-7-4-5,-6-2 2,-9-3 17,-11 2-13,-12 0 3,-4-1 22,-3 2-28,-19 2 5,-8 1-11,-4 10 0,-2 5-13,-1 8 6,1 7-17,3 10 8,6 7-47,3 3-40,4 1-241</inkml:trace>
  <inkml:trace contextRef="#ctx0" brushRef="#br0" timeOffset="795154.9557">13136 15116 114,'0'0'197,"0"0"-82,0 0-55,-98 10-14,66 3 7,1 3-38,0-1 36,4 2-6,3 2-23,0 5 18,5 11-26,4 10-9,1 10-2,7 8 4,5 2-7,2-3 0,0-3 7,8-5 0,8-7-7,4-5 0,4-10-3,8-9 0,7-6 3,4-10 0,2-7 2,3 0 14,-2-19-4,-1-11 8,-5-9 9,-1-5-26,-3-6 11,-11-5-6,-1-7-7,-8-4 20,-11-2-20,-5 3 1,-2 10 3,-24 8-4,-7 12-2,-9 8-17,-1 9-36,-1 12-1,3 6-68,6 0-185</inkml:trace>
  <inkml:trace contextRef="#ctx0" brushRef="#br0" timeOffset="795828.8988">13982 15085 97,'0'0'214,"0"0"-110,0 0-21,0 0-2,-82 18-43,58 7-17,2 2 0,-1 6-7,8 3 5,4 6 21,3 6-31,5 3 14,3 5-8,0-2-13,0-4 12,12-8-13,9-9-1,6-7 0,4-8 2,6-6-2,-1-6 5,-1-6-4,-1 0 25,0-9-16,0-13 5,-1-10-6,-3-3-1,-5-3-8,-8-4 3,-6-4-1,-6-6 26,-5 1-23,-4-1-4,-16 5-1,-11 2 1,-2 3-2,-3 3-4,-4 7-30,1 9 17,-1 16-29,-3 7-34,3 6-85,-4 21-202</inkml:trace>
  <inkml:trace contextRef="#ctx0" brushRef="#br0" timeOffset="797688.8993">11961 16398 163,'0'0'129,"0"0"-62,0 0-6,0 0 32,0 0-33,0 0-17,-44-15 29,28 15-42,2 0-14,-5 9-1,-4 9-9,-2 6-6,-3 6 0,3 5 0,2 7 5,4 1-5,7 1 0,4 2 0,7-3 2,1-2-8,0-4 6,7-3 0,11-3-1,-1-4 1,4-4 0,2-4-1,0-3 2,1-8-2,4-6-4,0-2 5,2 0 3,2-10-2,-4-10 0,-1-3 6,-2-4-3,0-3-4,-2-6 0,1-8 6,-2-7 7,-1-5-12,-6 2 1,-9 1 4,-6 5-1,0 5-5,-12 2 0,-10 2 6,-4 5-1,-2 2-5,5 6 0,-2 8-1,0 9-4,1 9-31,0 0-88,3 16-240</inkml:trace>
  <inkml:trace contextRef="#ctx0" brushRef="#br0" timeOffset="798493.898">13068 16208 306,'0'0'54,"0"0"-1,0 0 23,0 0-11,-88 8-24,68-1-14,2 8 17,0 6-3,-4 10-36,1 8 12,0 4-1,3 9-13,6 3 3,3 6-6,6-1 0,3-3 17,0-6-15,8-7 3,8-6-2,8-10 0,4-9-4,8-8 1,6-11 0,6 0 4,0-19 2,-1-15 5,-5-5-4,-9-6 1,-5-5-7,-12-4-1,-11 2 2,-5 3 14,0 3-6,-22 5 6,-10 4-7,-8 5-4,-8 5-10,-3 6-6,2 1-48,9 7-17,7 3-175,11 7-225</inkml:trace>
  <inkml:trace contextRef="#ctx0" brushRef="#br0" timeOffset="799136.8987">13894 16174 212,'0'0'112,"0"0"-22,0 0 62,0 0-52,0 0-49,0 0-29,-9 3-13,9 7-8,0 5 4,5 11 6,4 8 51,2 6-52,0 2 18,-2 3-18,3 0 4,-5 0-6,1 0-8,-2 0 3,-1 1-2,-2-3 0,-1-3-1,-2-4 0,0-8-3,0-7-3,0-6-44,0-12-68,0-3-311</inkml:trace>
  <inkml:trace contextRef="#ctx0" brushRef="#br0" timeOffset="801057.8988">11936 14494 376,'0'0'69,"0"0"-27,0 0 36,0 0-9,0 0-69,0 0 8,0 67 3,3-19 32,0-4-17,-1 1 19,1-4-32,-3-5-6,3-4-3,-3-2 3,0-4-10,0-5 3,0-2-3,0-3-3,0-6-8,0-4 4,0-4-15,0-2-56,0 0 29,0-11-8,0-10-116,0-6 57,0-8-1,0-5 50,0-6 70,0-3 22,0-3 54,-3 5 12,-3 3 30,0 6 2,-3 7-2,5 5-59,1 8 13,1 3-32,2 7-7,0 3-28,0 4 1,9 1-9,17 0 7,8 17-4,5 16 13,1 9-7,-6 8 4,-4-1-5,-3-1-4,-6-2 17,1-9-13,-3-4-3,-3-3 1,-3-4 3,-3-3-6,-4-4 0,-3-7-32,-3-4-14,0-8-88,0 0-80,-13-7-193</inkml:trace>
  <inkml:trace contextRef="#ctx0" brushRef="#br0" timeOffset="801337.9845">12036 14733 520,'0'0'180,"0"0"-123,0 0-53,0 0-4,0 0-5,0 0 5,56-15-6,-19 8 6,2-2-70,-3-2-196</inkml:trace>
  <inkml:trace contextRef="#ctx0" brushRef="#br0" timeOffset="801743.2392">12786 14525 409,'0'0'39,"0"0"58,0 0 8,6 106-38,1-73-6,2-3-51,-2 2 12,1-2-15,-1 0 7,-1-3-8,0 2-6,-3-4 2,0 1-6,0-2 4,-1-6-10,2-3-21,0-9-96,2-6-126,2 0-158</inkml:trace>
  <inkml:trace contextRef="#ctx0" brushRef="#br0" timeOffset="802257.8965">12836 14491 260,'0'0'155,"0"0"-9,0 0-77,0 0-4,-4-83-34,8 71-21,8 1 9,6 4-13,3 6-4,6 1-2,4 4 10,2 16-12,-3 5 2,-6 4 0,-8 2 1,-15 4-1,-1 1-3,-13 0-8,-15-6-21,4-7 28,0-8 8,9-9-4,6-6 21,5 0-16,2 0 20,2-5-25,0-4 16,0 4-24,15 2 8,11 3 0,5 0-2,6 6 7,0 9-5,-1 3 0,-3-2 0,-3 0 5,-2 1-1,-3-2 13,-9 1-6,-10 2-7,-6 1-4,-6 7 16,-24 2-9,-9 1 19,-7-2-25,-1-6 4,-3-5-5,3-5-63,3-5-47,8-6-270</inkml:trace>
  <inkml:trace contextRef="#ctx0" brushRef="#br0" timeOffset="802865.9008">13955 14367 233,'0'0'199,"0"0"-89,0 0-2,0 0-69,0 0-12,-82-3 11,55 19-20,-1 0 8,1 5-6,3 7-8,0 7 14,6 7-22,2 4 0,5-1 15,10-5-16,1-6 9,1-7-12,18-7 1,7-4-1,6-9 0,5-4 0,8-3 0,-2-1-35,2-14-31,-9-3-125,-8 0-399</inkml:trace>
  <inkml:trace contextRef="#ctx0" brushRef="#br0" timeOffset="804244.8979">17014 15155 161,'0'0'50,"0"0"-17,0 0 28,0 0-9,0 0-12,0 0 12,0 0 15,60 0-24,-32 0-12,5-2 17,4-5-31,0-2-5,5 1-4,4-1-2,3 0-6,4 0 0,0 2 1,0 1 3,-1-1-3,0 4-1,0-1 0,5-2 2,1-2-3,2 0 1,-2-6 0,0 3-6,-6 1 4,-5 2 2,-7 3 0,-3 3-1,-4 0-3,3 1 4,6-2 0,10 0 0,10-5 0,9-1 0,6-2-3,1 3 9,1 0-7,-3 2 1,1 3 0,0 0 27,3 0-27,3-3 13,7 0 0,7-3-9,0 0 10,3-2-14,-4-1 2,-5 5 3,-5-1-2,-8 2-3,-10 3 0,-14 2 5,-12 1-6,-11 0 1,-13 0 0,-5 0-1,-10 0 1,-3 0-5,0 0-5,-9 0-47,-11 1-44,-7 1-156,-5-1-73</inkml:trace>
  <inkml:trace contextRef="#ctx0" brushRef="#br0" timeOffset="805349.9357">17287 16121 195,'0'0'47,"0"0"-18,0 0 60,0 0-40,0 0-30,0 0 21,61-7-7,-36 5 19,5 1-13,9-4-38,12-1 26,8-1-10,10-3 15,4 0-14,-1 2-10,-1 1-4,0 2-3,0 1 0,4-1 15,0 2-16,0-4 0,3-1 0,-2 1 8,4-3-12,0 2 4,0-3 0,-4-1 2,-1 3-2,-4 2 0,1 0 19,-2 1-15,-6 2 13,0 1-2,-4 2-12,4-2 14,2-1-15,0 1 0,-2-1-2,-5 0 1,0 1-1,-1-2 0,3 0 2,0-1-3,0 0 1,-7 0 0,-8 0 1,-7 2 4,-5 1-7,-11 3 2,-5 0-12,-9 0 11,-8 0-37,-1 0-24,-3 6-31,-18 2-94,-3 1-167</inkml:trace>
  <inkml:trace contextRef="#ctx0" brushRef="#br0" timeOffset="806426.8995">17157 17270 193,'0'0'62,"0"0"-55,0 0-1,0 0 32,0 0-1,89-15 8,-53 8-18,2 1 7,3 0 13,1 0-38,6 2 10,3-2 36,2 0-24,1-2 12,-2 2-24,2 2-4,-2-6 1,3 2-9,3-2-7,3 0 0,7-1 1,0 1 2,0 1-3,-4 0 0,-1 3-4,1 0 9,2 1-8,5 3 3,0-5 0,0 1 14,-2 2-3,-1 0 12,-4 0 0,-1 3-22,-1-3 4,2 3-5,1-3 5,3-1-3,8-2 0,5-2-2,1 0 0,-2 1 3,-8 1-6,-3 2 3,-6 2 0,-5 3-3,-5 0 5,-8 0-2,-3 0 0,-5 0 4,-4 0-4,-5 0 0,-2 0 0,-10 0-3,-3 0 3,-7 0 0,-4 0-1,-1 0-1,-1 0 1,0 0-4,0 0 5,0 0-8,0 0 5,0 0-11,0 0-12,-7 0-103,-8 0-213</inkml:trace>
  <inkml:trace contextRef="#ctx0" brushRef="#br0" timeOffset="807433.8979">16111 14782 194,'0'0'123,"0"0"-59,0 0 61,0 0-27,0 0-36,0 0-62,8 8 4,-7 21 29,-1 10 4,0 8 1,0 3-10,0 0-22,-6 0 19,-1-3-25,-3-2 0,0-3 0,1-2 3,-1-3-3,1-1 0,3-4-4,0-6-5,3-10 9,1-7-43,2-5-1,0-4-111,0 0 0,0-13-46</inkml:trace>
  <inkml:trace contextRef="#ctx0" brushRef="#br0" timeOffset="807770.2383">16058 14760 366,'0'0'53,"0"0"-5,0 0 37,0 0-37,0 0-26,0 0-22,0 0 5,86-7 19,-59 49 9,-2 5-9,-7 2 28,-3-2-39,-5-3 10,1-4-17,-2-1 2,0-5-4,4-4-4,-2-2 0,-1-4 3,0-1 0,-7-4-6,0-2-1,-3-2-42,0-3-20,-4-2-84,-11-2-44,3-8-69</inkml:trace>
  <inkml:trace contextRef="#ctx0" brushRef="#br0" timeOffset="808051.8822">16089 15108 590,'0'0'25,"0"0"-24,0 0-2,0 0-5,80-42 6,-53 39 0,-2 3-23,-3 0-63,-6 0-210</inkml:trace>
  <inkml:trace contextRef="#ctx0" brushRef="#br0" timeOffset="808692.0629">16593 15885 368,'0'0'167,"0"0"-157,0 0-10,0 77 79,0-40-41,0 2-7,4-1-1,1-2-17,-2-5 14,0 0-15,0-4-4,-1-3-5,-1-1 5,2-2-13,-2-5 5,1-3-16,-1-5 8,1-3-19,1-5-72,-2 0-78,2-5-33,0-10-16</inkml:trace>
  <inkml:trace contextRef="#ctx0" brushRef="#br0" timeOffset="809195.2402">16617 15941 294,'0'0'100,"0"0"-45,0 0 5,0 0-1,0 0-30,22-87 18,-4 76-7,0 4-10,1 6 0,1 1-17,1 1-7,3 14-4,-4 5 4,-6 4-6,-5 4 0,-9 1 1,0 0 7,-18-2-7,-3-4-1,1-5 5,4-6 2,6-6-7,5-5 0,4-1 2,1 0 7,0 0-8,0-4-1,0-2 0,9 1-2,10 5 2,7 0-7,4 2 7,1 14 2,-1 2-2,-8 4 7,-7 0-7,-5 1 12,-7 1-11,-3 1 5,0 3-5,-21-3 27,-1-1-27,-2-4 5,-4-4-6,-1-1-5,-3-1-19,-3 1-24,4-2-27,-1 0-77,1-1-228</inkml:trace>
  <inkml:trace contextRef="#ctx0" brushRef="#br0" timeOffset="809946.8966">16743 17089 147,'0'0'113,"0"0"-7,0 0 33,0 0-48,0 0-23,-20-77-23,8 74-24,-6 3 10,-3 0-20,-3 12-5,-6 15 8,-5 11-14,0 7 0,2 2 0,2 4 11,4 0-11,9 2 0,7 0 1,6-4 3,5-4 1,3-7-5,19-10 0,11-7-7,5-7 7,6-11 7,6-3-6,8-12 7,7-18-8,4-6-1,-7-3-59,-11 0-139,-12 2-193</inkml:trace>
  <inkml:trace contextRef="#ctx0" brushRef="#br0" timeOffset="813617.1142">20181 14724 135,'0'0'52,"0"0"32,0 0 3,0 0-42,0 0 1,0 0-20,0 0 8,-4 0-9,4 0-13,0 0 19,-2 0-12,-2 3 9,-2-1 6,-3 1-26,0 1-8,-2-1 0,0 2 3,1-1 0,0 2-3,-2 2 0,3-1 1,-1 2 7,-1-1-8,4 1 0,-1 2 0,4 1 5,1-1-4,0 5 1,1 0 16,2 1-15,0 1 4,0 0-1,0 0-6,0 1 21,0-2-16,0-1 7,6-2-8,3-2 6,2-3-10,4 0 0,0-4 4,4-2 3,2-3 2,3 0 7,3 0-1,0-14-6,2-3-9,-2-2 0,-2-1 9,-4 1-7,-7 2 2,-5 3-1,-6 1 24,-3-1-11,0 1 8,0 0-19,0-2-1,-3-1 6,-8 0-9,-1 0-1,-3-1 0,-1 0-1,-5 4 1,-3 2-2,-2 7-22,-4 4 4,-3 0-47,3 3-20,0 9-89,5-3-294</inkml:trace>
  <inkml:trace contextRef="#ctx0" brushRef="#br0" timeOffset="820505.0487">20296 14869 49,'0'0'87,"0"0"19,0 0 15,0 0-58,0 0-35,0 0-7,0 0-18,22-5 18,-5 2 19,4 2-25,1-1 38,1 2-24,2 0-14,3 0 5,8 0-17,10 0-3,9 0 4,9 0 4,5 0 5,7-3-13,8-2 0,1 3 12,-3-1-8,-11 0 7,-11 1-3,-13 2 2,-13 0-4,-12 0-6,-7 0 0,-9 0-2,-3 0 2,-3 2 0,0-2-1,0 0-16,0 1 5,0 2-42,-9 0-25,-7-2-122,-1-1-111</inkml:trace>
  <inkml:trace contextRef="#ctx0" brushRef="#br0" timeOffset="825357.8939">20381 14673 25,'0'0'37,"0"0"25,0 0 19,0 0-16,0 0-30,0 0 16,0 0-16,58-57-17,-49 52 15,2-1-12,3-3-1,5 0 9,3-3-29,3-2 6,5 1 0,3-2-4,0 0 17,3 0-5,1 0 4,10-3 12,9 0-21,8-3 35,6-1-23,6-2-18,-1 3 10,-1 2-11,1 4 0,-7 1 1,-2 2 2,-3 3-5,-3 2 0,-1 1 0,4 0-2,3-1 3,5-1-1,1 1 1,-2 3 1,-3-2-2,0 3 0,-1 3 0,-4 0 0,-2 0 1,-11 0-1,-3 5 4,-4 2-3,-4 1-1,0-1 0,0-1 0,-1-1 10,-1-2-6,-3-2-2,-2 1 4,-3-1 1,-4 2-7,-5 2 0,-2-2 3,-4 0-6,-2 0 5,-2-2-2,-3 2 1,-3-1 0,-1-1-2,-2 1 1,0-2 0,0 0 4,0 0 6,0 0 7,0 0 6,0 0-18,0 0 1,0 0-1,0 0-4,0 0 27,0 0-19,0-5-6,-8-7-6,-1-1-1,-3-2-6,-1-1-8,0 1-2,0 1 16,3-3-1,-3 0 5,2 2 0,0 3 4,1 3-4,1 3 3,1 2-1,4 0 24,1 1-21,1 2 9,2 1 8,0 0-20,0 0-4,0 1-11,5 15 8,9 3-2,2 2 11,-1-1-4,1-2 0,-4-1 5,-2-2-5,-4 1 0,-4 1 3,-2 2-14,-5 4 11,-17 3-11,-8 0-5,-4 2-47,-3-3-37,-2-1-170</inkml:trace>
  <inkml:trace contextRef="#ctx0" brushRef="#br0" timeOffset="827614.8934">23386 14503 229,'0'0'70,"0"0"-38,0 0-5,0 0 28,0 0 18,0 0-46,0 0 39,43 21-27,-32-20 8,3-1-8,3 0-37,4 0 14,4-10 2,-1-5-17,-2-2 13,-1 1-14,-6-1 0,-3 4 5,-5 0-1,-4 2-4,1 0 0,-3-1 1,1 2 1,-2 2-2,0 0 0,0 6 11,0 0-4,0 2-12,0 0 5,-3 15 0,-2 9-1,2 3 3,1 1 3,2-3 3,0-1-2,2-3-9,6-3 3,-2-3 0,2-4-2,-2-4 2,3-3 0,0-4-2,5 0 10,1 0-13,2-16 5,0-4-27,-1-1 27,-4 0-8,0 2 8,-3 1-3,0 1 9,-3 4-9,3 1 3,-3 1 0,-1 5 0,1 0 0,1 5 0,0 1-4,2 0-3,0 4 5,0 10 0,-3-3 2,-3 3 4,0 0-1,-3-1-3,0-1 24,0-3-23,0-1 8,0-4-5,0-2 2,0-2 2,0 0-7,0 0 5,0 0 11,0-14-12,0-2-10,0-2 5,8-2 0,2 1-5,0 1 5,4 0 0,1 2 1,-3 4 1,3 5-4,-2 4-2,2 3-1,-1 0-2,-1 1 7,-6 13 0,1 3-1,-1 0 2,2 0-1,-1-1 0,-1-3 2,-1-1-2,-3-2 0,0-1-2,0-4-18,0-3-76,-2-2-90,1 0-190</inkml:trace>
  <inkml:trace contextRef="#ctx0" brushRef="#br0" timeOffset="827891.23">23642 14194 576,'0'0'58,"0"0"-46,0 0 1,0 0-13,0 0-29,0 0-116,15-18-64</inkml:trace>
  <inkml:trace contextRef="#ctx0" brushRef="#br0" timeOffset="829295.8958">24355 14360 224,'0'0'193,"0"0"-135,0 0 33,0 0-12,0 0-14,0 0-51,-19-22 8,6 20-18,-4 2 3,-1 0-2,-4 3 0,1 10-3,0 2-2,0 2 6,4 3-9,3 0 3,1 1 0,7 4 5,3-1-5,3-3 2,0-1 2,0-4 0,11-2-4,3-2 0,1-6 0,3-5 4,3-1-3,1 0 4,5-7 1,1-11 0,1-8-6,-4-3 0,-4-4 3,-6-1 3,-2-4-4,-7-1-2,-3 1 10,-1-2-5,-2-1-1,0 0 4,0 1-7,-2 5 16,-4 5-16,-4 8 11,4 8 3,0 7-3,3 4-9,1 3-3,1 0 1,1 0-9,0 13-2,0 17 10,0 15-7,0 4 9,1 1-5,11-1 3,0-4 0,3-5 1,0-5-1,2-5 0,2-4 0,-1-5 6,1-6-13,0-5 7,-2-5 0,2-2 5,-5-3-2,-1 0-3,-5 0 0,-1 0 7,-1-12-7,3-5 0,0-2 2,-1-1-4,-1 0 3,0 4-1,-4 3 0,-1 2 8,-2 7-8,0 1 8,0 1 3,0 2 3,0 0-14,0 0-13,0 10 11,3 6-2,1-1 2,2-2 2,0 0 0,3-2-8,0 1 8,-1-3-10,1 0-12,4-2-49,-1-4 26,3-3-205</inkml:trace>
  <inkml:trace contextRef="#ctx0" brushRef="#br0" timeOffset="829566.9443">24647 14143 658,'0'0'31,"0"0"-27,0 0 44,0 0-43,0 0 5,0 0-20,-32-10 9,32 10-74,0 4-142,2 2-193</inkml:trace>
  <inkml:trace contextRef="#ctx0" brushRef="#br0" timeOffset="830385.8868">25039 14336 251,'0'0'48,"0"0"6,0 0 47,0 0-40,0 0 27,0 0-19,-38-24-48,25 24-14,1 3 11,0 7-17,-3 3 5,3 1 6,-2 6-7,0 3-3,1 4 2,2 1 25,4 1-20,4-4-7,3-2-2,0-5 3,4-3-3,13-6 1,4-3 0,5-6 4,6 0 8,2-1-12,2-17-1,0-2-10,-1-1 4,-6 3-96,-5 1-144</inkml:trace>
  <inkml:trace contextRef="#ctx0" brushRef="#br0" timeOffset="831485.8922">25434 14342 276,'0'0'64,"0"0"-9,0 0 44,0 0-21,0 0-44,-86-11-18,68 26-8,4 3-7,2 3 2,2-2 2,4 1 15,3-1-9,3-1-4,0-3-6,0-3 5,0-2-12,3-4 5,6-1 1,3-3 10,0-2-10,1 0 0,-2 0 0,1-8 6,-2-4-6,-1 1 0,-4 1 2,-2 4 4,-3 1-5,0 5 29,0 0 34,0 0-64,0 0-4,0 0-15,0 0 13,1 6 3,4 2 3,0-5 0,4 1-1,3-2 2,3-2-1,0 0 0,4 0-7,2-3 2,0-11-9,0-2 6,0-2 1,-3-4-1,-3 0 7,-3-2 1,-3-3 0,-2-3 15,-1-5-15,-3-3 8,-3-2 7,0 1-4,0 4-9,0 5 8,-6 6 1,-3 6 23,2 6-27,1 4-3,3 5 0,1 2-1,1 1-6,1 4-3,0 23-14,1 15 19,8 10 1,0 2 0,3-3 0,-1-4 5,-1-8-5,5-6 0,0-6 0,4-4-7,4-5 12,-4-4-5,2-4 0,1-6 9,-2-2-9,1-2 0,-4 0 5,-4 0-5,-3 0 2,-3-8-1,-2-2 5,1-2 2,-2-5-10,1-4 2,2-1 0,-1-6-4,0 0 4,-1 1 0,-4 7-7,-1 7 9,0 7-2,0 2 0,0 4 0,0 0-2,0 11-11,0 10 13,0 3 0,0-1 3,9-4-5,6-1 2,2-3-4,0-4-9,1-3 9,-1-6-21,0-2-12,-3 0-146,1 0-205</inkml:trace>
  <inkml:trace contextRef="#ctx0" brushRef="#br0" timeOffset="831748.9029">25909 14029 544,'0'0'104,"0"0"-81,0 0-20,0 0 35,0 0-32,0 0-6,-14-14-65,11 14-187,-1 0-130</inkml:trace>
  <inkml:trace contextRef="#ctx0" brushRef="#br0" timeOffset="832004.8869">25285 14200 466,'0'0'208,"0"0"-208,0 0 0,0 0 20,106-24-12,-58 14-3,1 2-1,-3 5 0,-1 2-8,-2 1-4,-4 0-65,-6 0-107,-5 0-234</inkml:trace>
  <inkml:trace contextRef="#ctx0" brushRef="#br0" timeOffset="833247.896">26229 14163 223,'0'0'107,"0"0"-9,0 0 26,0 0-69,0 0-40,0 0 18,69-25-13,-58 47 2,2 2 13,-6 1-22,-1 1 19,-3 0-21,-3-4-10,0-1 26,0-3-26,0-4 8,-1-4 7,-4-2-16,4-3 15,-1-2-15,1-3 5,1 0 6,0 0-7,0 0-1,0 0 22,0 0-21,0-13 7,0-2-11,0-3 0,3 0-9,9 0 11,4 0-2,-2 3 0,2 3 2,1 3-2,-1 1 0,-1 7 0,3 1-15,-2 0 15,-2 6 0,-1 9-4,0 1 6,-2 4-8,1-2 6,-2 2 0,-2-1 2,-2-1-2,1 2 0,-4-4-3,1 0-2,3-4-11,-1-3-50,4-8-64,0-1-176</inkml:trace>
  <inkml:trace contextRef="#ctx0" brushRef="#br0" timeOffset="834117.0427">26792 14258 372,'0'0'62,"0"0"20,0 0 47,0 0-29,0 0-90,0 0 23,9-50 0,-12 46-30,-2 0 23,1 3-26,-2 1 6,-3 0-19,-1 0 12,-3 8 1,-1 10-4,0 4 11,-1 5-12,3 0 5,3 0 0,4-4-7,3-5-6,2-3-7,0-4 0,2-5-26,9-5 43,3-1-3,1 0 4,0-4-12,-1-9 4,-5 2 10,-2 0 0,-4 4 10,0 3 14,-2 3-8,2 1-13,6 0-6,1 13-1,4 14 4,-5 11 10,-8 9-3,-1 7 26,-15 8-6,-10-2-6,-7-3 13,4-4-29,1-8-5,4-6 0,2-9 8,6-7-10,3-11 2,6-9-19,4-3 18,2-8-41,0-13 14,0-4 26,2-4 4,11-2 33,5-7-14,9-3-15,7-4-6,8-1-1,3-1-40,1 0-78,-6 4-348</inkml:trace>
  <inkml:trace contextRef="#ctx0" brushRef="#br0" timeOffset="834897.5884">27796 13985 292,'0'0'160,"0"0"-97,0 0 24,0 0-66,0 0-21,-91 26 14,73 7-8,3 9 7,2 7 16,5 4-4,2 0 28,3-5-24,3-7-18,0-8 3,0-6-12,14-4-3,8-7 1,3-4 0,7-6 8,0-6 1,1 0-1,0-7 3,-6-11-3,-4-2-8,-4-4 0,-4-3 6,-5-2 4,-5-3-9,-5-2 6,0-5 4,-5-2-6,-6-2-5,-2 2 0,4 3-4,1 8-10,0 7 5,4 10-2,-3 7 7,0 6-36,-5 0-23,-1 5-158,-4 5-266</inkml:trace>
  <inkml:trace contextRef="#ctx0" brushRef="#br0" timeOffset="837726.8925">28545 14289 201,'0'0'35,"0"0"29,0 0 6,0 0-10,0 0-25,0 0 27,59 23-3,-42-23-42,1 0 22,1-11-17,-1-4-15,1-4 19,1-5-21,-2-4 1,0 0-2,-5-4 5,-1 2-9,-2 0 9,-3 0-5,-4-3 23,-2 1-21,-1 1 2,0-2 8,0 1-12,0 4-4,0 0 10,0 8-5,0 4 23,0 7-20,-1 3 10,1 5 14,0 1-29,-2 0-6,2 0 0,-1 8-15,-1 20 12,-1 11 11,0 9-5,-3 8 5,5 5 5,1 7-8,0 4-2,0 1 3,4-4 16,7-4-19,-2-7 13,1-6-10,-3-5 7,1-6-11,-1-6 1,1-5 0,-2-7-3,-2-5 3,1-7 0,-2-4 0,-2-4 2,1-3-4,-2 0 2,1 0 0,2 0 0,4-13 0,-2-3 0,1-4-7,-3-2 3,-3-4 0,0-4-5,0-4-24,-9-4 26,-7 4-28,-1 3 11,-2 7 23,0 8-9,2 3 10,4 7 10,5 1-8,5 2 10,3-2-12,0-3-5,5 0-1,12-2-12,6 0 16,-1-2 2,5 0 0,0 0-2,1 0 3,-1-2-1,0 4 0,-4-3-9,-4 3-11,-4 2-44,-8 1-133,-5 1-73</inkml:trace>
  <inkml:trace contextRef="#ctx0" brushRef="#br0" timeOffset="838685.8936">29161 14116 328,'0'0'21,"0"0"19,0 0 51,0 0-86,0 0 25,0 0-16,-55 50 25,50-28 28,2 4-56,3-4 12,0 0-7,0-8-5,5-1-8,4-4-3,3-3 0,0-2 25,2-2-24,0-2 13,0 0-14,-1 0 10,-1 0-6,0-8-4,-2-5 0,-1-7-6,-3-4-17,-2-3-39,-4-1-19,0 2 1,-10 3 57,-6 7 15,-5 4 8,0 4 56,6 3-1,2 3-2,4 2-22,4-2-29,4 2 11,1 0-13,0 0-31,0 0 28,4 3-9,9 1 12,3 3 24,0-6-7,0 1 24,4-2-28,-5 0-11,1 0 8,-4 0-9,1 0-1,-2-8 0,-1-1 11,1-5-4,-2-1-6,-5-1 1,-4-2 15,0 1-6,-3 1-9,-14 0 0,-3 3 11,-1 1-13,2 4 3,5 2 0,4 4 11,3 0-11,5 1-3,2-1 0,0 2-6,0 0-3,6 0-1,9 0 10,8 3 2,4 6 1,6 3-3,3 2 0,1 1 0,-1 3-2,-3 1 2,-6 4 0,-5 5 9,-8 6-1,-3 0-8,-4 2 4,-3-4 3,1-5 8,-2-6-14,-2-3 0,5-3 6,-3-3-5,3-1-2,1-2 0,7-5-6,4-4-1,7 0-40,5-1-78,-2-13-381</inkml:trace>
  <inkml:trace contextRef="#ctx0" brushRef="#br0" timeOffset="839854.8923">30292 13842 264,'0'0'111,"0"0"-43,0 0 24,0 0-57,0 0-19,0 0-16,0 2 0,0 14 37,0 7 19,0 4-21,-4 7 19,-4 5-49,1 4 16,-1 2-1,-1-3-20,2-3 24,1-3-23,0-4 7,0-2-2,-3-4-2,1-2-4,1 0 0,-1-6 2,1-1-1,3-7 0,1-5-1,1-2 0,2-3 10,0 0-10,0 0 4,0-8-2,0-12 42,6-8-44,7-11 0,4-7-4,2-6-13,3-2-2,-2 1 3,-2 7 4,-3 3 5,-3 4 7,0 2 0,-2 1 0,0 4 6,1 3-7,-3 10 1,-1 7 0,-4 6-1,-2 6 3,2 0-2,5 11 0,1 20 11,3 9-6,-2 8 10,-5 2-14,-1 1 30,2-1-24,-3-2 0,1-3-3,1-7 1,1-3-7,0-7 2,1-5 0,-1-5-1,-3-6 1,2-6-10,-1-2-22,-1-4-45,4 0-31,-7-1-86,0-14-320</inkml:trace>
  <inkml:trace contextRef="#ctx0" brushRef="#br0" timeOffset="840127.518">30315 14152 72,'0'0'85,"0"0"53,0 0-30,80-28-44,-61 23-29,-1-2-35,3 1 0,-3-1-62,-2 0-202</inkml:trace>
  <inkml:trace contextRef="#ctx0" brushRef="#br0" timeOffset="841219.8911">30981 14173 458,'0'0'204,"0"0"-204,0 0-19,0 0 18,0 0-4,0 0 10,27 0 34,-6 0 14,-2-3-41,2-6 7,-1-3-8,-1 1-11,2-2 10,-6 1-9,1-3 3,-2-2-4,-1 4-14,-2-1 4,-5 4-5,-3 4 4,-3 1 10,0 5 1,0-1-1,0 1-2,-8 0 3,1 1-4,-1 16 4,4 3-2,1 4-1,3 1 6,0-1-1,0 2 13,0-4-8,4-4-7,3-2 0,0-5 4,-1-3-4,1-2 0,3-3 0,1-3 0,5 0 6,-1 0-5,6-12-1,-3-3 3,1-4-3,-2 2 3,-4 2-3,-2 1 4,-5 8 7,-5 2-10,2 4 7,-2 0-2,2 0-1,4 0-5,2 0 0,4 10-3,-3 4 3,1 1-1,1 2 1,-3-2 0,-2-2 20,-1-2-16,0-1-2,-3-2 0,-1-3 5,-2-2-10,0-3 3,0 0 0,0 0 14,0 0-1,0-13 12,0-11-25,0-7-2,7-3 0,2 6-6,4 5-24,-1 5 28,2 8-4,-4 2 8,1 5 0,2 3-4,2 0 3,0 0-4,-2 1 5,2 9-4,-4 0 5,-2 2-1,2 0 7,-3 1 3,0-2-10,-1 0 0,-2-2 2,0-3-5,-3 0 3,-1-4-14,1-2-42,-1 0-75,-1 0-231</inkml:trace>
  <inkml:trace contextRef="#ctx0" brushRef="#br0" timeOffset="841498.0674">31357 13848 643,'0'0'137,"0"0"-112,0 0-22,0 0 0,0 0-3,0 0-22,-46-20-21,44 19-129,2-1-139</inkml:trace>
  <inkml:trace contextRef="#ctx0" brushRef="#br0" timeOffset="843941.8932">32170 13726 362,'0'0'65,"0"0"6,0 0 5,0 0 17,0 0-49,0 0-38,0 0 27,-1-9-27,1 9-5,0 14-1,0 15 11,0 11-10,0 5 22,0 2-19,0-3 21,0-5-25,0-5 1,1-2 3,2-3-2,-3-1-2,0-1 0,0-1-20,0-4 6,2-1-84,-1-7-98,5-5-97</inkml:trace>
  <inkml:trace contextRef="#ctx0" brushRef="#br0" timeOffset="844864.8915">32448 14119 525,'0'0'74,"0"0"-35,0 0 44,0 0-65,0 0-8,0 0-10,16-9 0,0 6 4,6-1 10,0-4 4,2 1-12,-2-6 1,2-2-7,0-1 0,-5 1 0,-7 3-5,-4 0 5,-3 3 0,-3 1-1,-1 3 7,-1 2-6,0 3 5,0 0-3,0 0 9,0 0-11,0 0-6,0 5 5,0 7-12,5 6 13,0-1 0,2 0 1,1-1-5,0-3 4,-5 4 0,-1-2 2,-2 0-2,0 2-4,-3-4 0,-12 1-6,2-5 1,-2-1 9,4-4 0,2-3-7,1 2 6,5-3-3,3 0 2,0 0 2,0 0-6,0 0 6,0 0-14,3 0 12,14 0 3,4 0-1,2-7 0,5-4 6,-3 0-1,2-2-4,-5-4-1,-3 1 5,-3-5 8,-1-2-7,-2 2 11,-1-6-15,-4 0 24,-3-3-15,-2-1-5,-1-4 3,-1-3 1,1 0-10,-2 4 0,0 3 0,0 6 9,0 9-6,0 6 16,-2 8 24,1 2-41,1 0-2,0 18-9,0 22-2,0 15 5,0 8 7,0-3-1,0-6 5,0-5 0,0-10-6,3-6 1,8-5 0,2-4-7,2-6 7,1-7-1,2-8-1,7-3-65,1 0 14,1-15-160</inkml:trace>
  <inkml:trace contextRef="#ctx0" brushRef="#br0" timeOffset="845151.8906">32675 14003 554,'0'0'224,"0"0"-224,0 0-13,0 0 0,0 0 24,0 0-11,104-4 12,-52-10-4,0 1-8,-1 0 0,-6 5-12,-11 1-4,-5 3-29,-13 3-41,-4 1-86,-8 0-81</inkml:trace>
  <inkml:trace contextRef="#ctx0" brushRef="#br0" timeOffset="847324.8927">25437 15304 216,'0'0'114,"0"0"-80,0 0 41,0 0 0,0 0-26,0 0 6,-63-39-23,53 34-1,-2 3-25,0 2-1,-1 0-5,-1 0-2,-2 7 1,1 6 0,0 7 1,3 6 1,3 2 2,3 4-3,2-3 2,4 0-1,0-3-1,0-5 0,4-5 0,7-2-3,-1-5 4,2-6-1,-2-1 1,6-2 6,0 0-5,3-14-2,-1-6 3,1-2-9,-2-6 1,-1 2 5,-7-3-6,-4 5 10,-4 4-4,-1 5 1,0 6 0,0 5 38,0 4-11,-1 0-6,-2 0-22,1 13 0,1 7 0,1 3 0,0-1 2,0-1-7,6-3 7,4-4-2,1-4 0,2-4 0,2-3-3,2-3 3,3 0-4,4-4-7,-2-13 0,1-3 2,-1-2 4,-1 1 1,-1 1 0,-4 5 4,-5 5 0,-4 4 7,-1 6-6,0 0-1,3 0 0,1 0-3,2 9 3,-3 5 0,-3 2 0,-2 4-8,-2-1 16,-1-1-6,-1-2 16,0 0-12,0-6 2,0-1-8,0-6 7,0-1-6,0-2 4,0 0-5,0-8 11,6-11-8,1-8-4,2-2 1,2 2 0,0 3-10,1 1 11,3 5-1,1 2 0,2 5-5,1 5 1,-2 3 2,2 3 2,-4 0-13,1 2 12,0 11 1,0 2-2,-1 3 13,1-1-11,-1 1 0,0-1 0,-3 1 6,-2-2 0,-1-1-6,-3-1 0,0-1-39,-1-4-71,2-3-204</inkml:trace>
  <inkml:trace contextRef="#ctx0" brushRef="#br0" timeOffset="847956.4529">26322 15268 56,'0'0'125,"0"0"-29,0 0 48,0 0-6,0 0-55,0 0-10,-3-34-59,-10 34 30,-4 0-36,-1 0-4,-3 6 5,2 9-9,-3 8 0,1 3 0,1 5 4,5 1-4,6-2 0,5-3 0,4-4-10,0-5 9,0-4 1,6-4-6,3-2 11,0-6-8,0 0 3,1-2 0,2 0 12,3-8-10,1-6-2,-2-5 0,0-5 12,-1-3-10,-4-6-2,1-6 3,-4-2 1,-3-1 6,-3-3-10,0-2 11,0-1-5,-2 0 18,-8 4-1,1 6-18,0 13 16,3 8-11,1 12-5,3 5 0,2 0-5,0 24 0,0 24-16,0 17 16,4 5 0,2 2 5,2-2-5,1-7 0,4-9-1,1-12-12,5-13-7,0-10-46,5-11 23,2-8-140,-4 0-194</inkml:trace>
  <inkml:trace contextRef="#ctx0" brushRef="#br0" timeOffset="848720.8827">27081 15049 210,'0'0'97,"0"0"3,0 0-8,0 0-38,0 0-22,106-83 22,-70 76-16,1 4-14,1 3 14,-5 6-32,-5 19-3,-9 15-2,-11 4 11,-8 5-5,-5 2-4,-22-1 7,-5 1-2,-3-3-8,-2-4-1,2-8-4,6-6 2,5-9 1,8-7 2,8-5 0,7-6-1,1-1 1,0-2-5,0 0 0,16 0 5,8 0 19,10 0 0,3-7-6,4-2 5,1 4-8,-1 0-10,0 0 0,-1 4-11,0-2 6,-3 0-28,-4-2-86,-6-3-261</inkml:trace>
  <inkml:trace contextRef="#ctx0" brushRef="#br0" timeOffset="849523.4327">27682 15174 39,'0'0'187,"0"0"-95,0 0 13,0 0-17,0 0-41,0 0-45,32-15 6,-23 30 42,-1 3-4,0 5-3,-2 1 2,-3 0-39,0 2 13,-1-5-17,-2-3 6,0-3 2,0-5-9,0-5 2,0-2 14,0-3-8,0 0-6,0 0 2,0 0-2,0-17 28,4-7-20,5-4-3,0-1-16,5 6 8,-1 5-3,0 8 3,1 1-3,-2 6-3,1 3 6,2 0 0,0 0-7,1 4 3,0 7 1,-2 1 3,0 0-4,-3 1 0,-1 4 4,-3 3-1,-2 1-6,-1 0-2,-3 0 7,2 0 0,-1-5-28,1-2 14,1-5-37,4-4-18,4-5-21,1 0-11,6 0-18,-2-12-124</inkml:trace>
  <inkml:trace contextRef="#ctx0" brushRef="#br0" timeOffset="850460.1854">28403 15231 286,'0'0'79,"0"0"-23,0 0 18,0 0 7,0 0-81,0 0 0,-56-34 10,37 34-7,-3 1 24,0 10-8,-1 4-11,0 6-1,0 3-4,4 5-5,2-1 2,5 1-6,4-3 6,5-5 0,3-5-8,0-4 7,0-4-18,6-2 19,8-5 0,2-1 5,3 0 16,4-4-4,3-14-8,0-9 10,2-5-13,0-6 8,-1-2-7,-2 1-4,-3-4 18,-3 3-10,-6-1 8,-7 0 7,-6 1-19,0 5 9,0 5 0,-11 4-7,-2 10 20,2 4-18,5 6 3,1 6 6,3 0-20,-1 9-7,2 27-9,-1 17 16,2 7-2,0 3 2,0-3 0,13-4 0,7-6-1,11-10 0,11-6-7,7-13-41,11-11 14,4-7-30,0-3-25,-4-5-240</inkml:trace>
  <inkml:trace contextRef="#ctx0" brushRef="#br0" timeOffset="851509.891">29464 15208 143,'0'0'264,"0"0"-257,0 0-7,0 0 0,0 0 41,0 0-5,15 31 15,-2-22 4,2-3-24,4-2 21,1-2-36,1-2 6,0 0-2,-2-2-13,1-6-5,0-5-2,-2 0 0,2-3 11,-4-1-11,-1-3 4,-3 1 2,-6-4 2,0-1-9,-6 0 1,0-2-6,-2 5-2,-15 3 3,-3 3 2,1 5-2,-2 3-20,4 6 25,-2 1 0,1 0-1,5 0-4,2 3 6,4 0-1,7-1 0,0 1-9,0-2 1,0 5 0,3-2 8,10 3-1,5-3 3,8-1-2,5-1 5,5-2-3,5 0-2,1 0 0,1 0 5,-2-3-1,-5 3 0,-7 0-4,-6 0 0,-7 1 1,-1 8-1,-4 3 0,-1 3 0,-3 4 4,-2 2 1,-2 1 11,-3 2 8,1-1-20,-1 0 12,2-4-16,-1-1 2,4-3-3,1-2 2,4-3-1,2-3 0,7-7-34,7 0-11,0 0-188,0-4-218</inkml:trace>
  <inkml:trace contextRef="#ctx0" brushRef="#br0" timeOffset="852589.8918">30386 15063 328,'0'0'59,"0"0"-17,0 0 12,0 0 21,0 0-64,0 0 1,-81-10 25,64 20-33,2 5 8,-3 3 2,6 2-6,1 1 2,4 0-3,6-2-1,1-1-5,0-4-1,1-1 0,9-5-5,-1-2 3,2-2 2,-1-2 0,-1-2 0,2 0 17,-3 0-17,1 0 6,-1-6 2,-2-3-3,3-3-5,-5-3 0,2-2-13,-1-2 12,-2 1-23,1 0 8,-1 1 14,0 3-13,-2 6 14,1 1 1,-1 4 0,3 2-2,0-2 2,1 0 0,4 0-5,2 1-5,0 2 8,2 0 0,-1 0 2,0 7-7,1 1 7,-3 3 0,0 3-1,0-1 2,-2 1-1,1-2 0,0 1 1,-3 2 26,0 2-4,-2 0 14,4-3-4,-1 0-23,1-2 7,-2-2-17,0-3 4,0-4-1,1 0-3,-1-3 0,3 0 8,4-3-3,4-14 9,3-4-14,-3-3-14,-2 0 13,-6 0-33,-6 3 23,-3 1 5,0 5 4,0 5 0,0 2 2,0 6 0,0 2-5,-3 0 5,0 3-5,1 12-6,2 3 21,0 1-10,6-4 13,11 0-10,1-2 36,4 1-39,2-5 16,-4 0-12,0-2 8,-4-4-12,-3 2 0,-1-5 1,-1 0 5,-2 0 1,1-12-7,-2-3 0,-3-6-10,-5 1 5,0-1-5,-2 0 3,-11 4-8,1 1 24,3 4-9,0 4 5,5 4 8,4 1-13,0 0 0,0 0-4,20-2 4,15-1-15,8 0 14,9 2-3,2-4-42,1 2-30,-4 0-104,-7-3-225</inkml:trace>
  <inkml:trace contextRef="#ctx0" brushRef="#br0" timeOffset="858747.8987">20181 15695 60,'0'0'89,"0"0"-19,0 0-4,0 0 11,0 0-33,0 0-15,0 0 56,-78-6-38,71 6-13,-2 5-10,0 5-21,3 3 25,-4 4-25,2 6-3,-1 4 12,0 4-1,1 1-11,3 0 7,3-4-2,2-1 11,0-2-10,0-6 2,2-2 2,7-4-10,1-4 0,1-1 0,2-6 8,2-2-8,4 0 5,4 0-2,4-11 20,0-4-17,-4-3-6,0-2 0,-4-1 12,-1-3-9,-3-1 1,0-1-2,-6 0 15,-1 0-9,-5 2-6,-3 1 16,0-2-13,-5 2 14,-10 2-14,-3 2-4,-3 4 2,0 3-3,1 3 0,0 6-1,1 3-49,-4 0-1,4 16-66,-2 2-165</inkml:trace>
  <inkml:trace contextRef="#ctx0" brushRef="#br0" timeOffset="860749.1777">20278 15814 39,'0'0'37,"0"0"-32,0 0 12,0 0 46,0 0-7,0 0 2,0 0 13,72 0-30,-59 0 7,6-3-13,0 1-3,3 1 7,5 0-20,2-1-5,7-3 9,3 1-23,4-1 17,1 0-17,2 0 6,3 0 3,6 2 7,2-1 39,1 3-37,-4 1-12,-3 0-6,-1 0 0,-2 0 1,3 0-2,-2 0 3,-1-5-2,-1-3 6,-2 1 4,0-4-10,-6 2 2,-2 0 3,-5 2 13,-9 2-14,-8 2 5,-7 1 2,-5 2-7,-2 0-1,-1 0-1,2 0 1,-2 0 3,3 0-4,1 0 0,1-1 6,3-1-2,-5 1-5,0-1-1,-3 2 0,0 0 1,0 0 3,0 0-8,0 0-3,0 0-108,-3-1-451</inkml:trace>
  <inkml:trace contextRef="#ctx0" brushRef="#br0" timeOffset="865144.8906">20478 16053 107,'0'0'5,"0"0"0,0 0 39,0 0-18,0 0 17,0 0-7,0 0 21,66 38-1,-50-35-54,0 2 15,5-3 2,-1 3-15,4 0 16,4-1 5,3 0-9,7 2 20,3 1-36,4 0 20,7-1-17,5-1 9,4-1-9,5-2-3,1-2 3,0 0-3,0 0 3,2 0-3,-2 0 0,0 3 1,2 4-2,4 1 1,1 2 0,7-1 3,3 2-3,1-1 0,1-2 0,4-2 3,4 0-4,7-3 1,5 0 0,0 0 5,4-2-1,-4-1-4,5 0 0,-1 0 10,2 0-4,0 0-5,1 0-1,-4 0 7,-1 4 0,-1-3-5,-2 1-2,-2-2 9,-4 0-7,-3 0-1,-2 0 1,-2 0-2,-1 0 4,0 0-4,-7 0 0,-5 0 0,-4 0-2,-5 0 2,-3 0 0,-3 0 2,-6 0 0,-4-5-2,-9 0 0,-12 1 0,-10 1-1,-11 2 2,-7-1 0,-5 2 13,0-1 0,0-1 25,0-1-29,0 0-10,-8 1-43,-4 1-118,-4-1-74</inkml:trace>
  <inkml:trace contextRef="#ctx0" brushRef="#br0" timeOffset="865639.8664">24867 16100 80,'0'0'178,"0"0"-117,0 0 36,0 0-30,0 0 24,0 0-27,-6-18-40,6 18-5,0 0 16,0 0-35,0 0 7,0 0-7,0 1-1,15 10 1,3 2 9,6 4-2,1-2 4,1 0-3,-1 0-8,-4-4 0,0 2 4,-6-2-3,-5-2-1,-4 0 0,-6 2-1,0 0 1,-7 6 0,-19 4 0,-7 2-4,-2 1 3,-5 0-32,2 3-91,2 3-129,0-1 4</inkml:trace>
  <inkml:trace contextRef="#ctx0" brushRef="#br0" timeOffset="868257.8906">25318 16511 69,'0'0'17,"0"0"79,0 0-28,0 0 16,0 0-20,0 0-13,0 0 14,76-23-41,-66 14-11,1-3 21,2-3-33,1-2 6,2-2-7,-2 3 0,-2 1 0,-4 4 1,-5 4-1,-3 4 17,0 1-15,0 2 27,0 0-11,-1 0-8,-4 0 12,0 5-21,2 11 5,0 7 10,3 2-14,-2 1 15,2-2 6,0-3-20,0-1 15,8-5-17,0-2 0,0-4-1,-4-4 0,2-3 0,2-2-2,4 0 2,5-8 2,3-15-2,2-3-17,-2 1 1,-4 1-27,-4 7 36,-5 3-6,-2 9 13,-2 2 6,-1 1-3,4 2-2,0 0-1,5 0-6,3 0 6,-1 5 0,1 5 0,-2 2 1,-1 3 2,-1 0 34,-4-1-19,1-1-8,-4-2-5,-2-2-5,-1-5 0,0-1 3,0-3 0,0 0 5,2 0 13,-2-6-18,0-9 3,0 0-6,0-4 0,4-3-3,7 1 3,5-1 0,4 0 0,4 2-17,1 2 8,0 5 0,-1 9 4,-3 4 0,-3 0 1,-3 8 4,-3 10-4,-2 3 4,-1 3 0,3-1 10,-1-4-6,-1-2 10,0-5-11,-1-5 0,-1-1-3,-1-3 3,-1-3-6,2 0-2,-1-4-43,5-17-38,-3-5-377</inkml:trace>
  <inkml:trace contextRef="#ctx0" brushRef="#br0" timeOffset="868578.8209">25516 16213 670,'0'0'11,"0"0"0,0 0 13,0 0-15,0 0-9,0 0-11,-46-12-154,58 12-22,3 6-84</inkml:trace>
  <inkml:trace contextRef="#ctx0" brushRef="#br0" timeOffset="869913.8909">26410 16362 80,'0'0'190,"0"0"-148,0 0 56,0 0 37,0 0-18,0 0-86,1-21 3,-12 21-15,-5 0-5,-4 0-14,-3 0 0,1 3 2,-2 4-2,2 2 1,1 2 3,4 3 2,3 4-2,5 0-4,4 3 0,3 1-2,2-1-1,0 0 3,0-3 0,10 1-4,3-7 4,2-3 0,3-4-3,0-5 6,3 0-7,2 0 4,3-14 0,-1-3-2,2-6 2,-5 1-13,-4-2 13,-3 1-7,-6-1 7,0 0 0,-2-3 0,-3-2 5,-1-1 2,-3-3-7,0 2 8,0-3 6,-5 4-6,-7 3-4,-3 3 0,2 3 14,-1 6-12,7 3-6,2 6 0,4 6 11,-1 0-14,2 0 3,0 0-3,0 21-12,0 11 13,8 8 2,2 5 0,5 2 10,-4-2-10,2-1 0,1-7 4,-2-5-1,4-4-3,-3-7 0,4-4-2,-5-3 5,2-7-6,-3-4 3,5-3 0,1 0 3,4-9 3,-2-7-6,1-4 0,-3 1-2,-5-2 2,-1 0 0,-4 1 0,-5 2-5,-1 1 6,-1 7-1,0 1 0,0 3 11,0 4-9,0 2 5,0 0 1,-1 0-8,1 17-14,0 6 14,0 2 0,0-1 1,4-2-1,5-4 0,4 0 2,3-4-6,0-2 4,3-3 0,1-6 0,3-3-64,-3 0-49,1-16-325</inkml:trace>
  <inkml:trace contextRef="#ctx0" brushRef="#br0" timeOffset="870192.1224">26704 16125 551,'0'0'115,"0"0"-100,0 0 18,0 0-20,0 0-11,0 0-2,-8-4-63,8 4-148,2 0 5</inkml:trace>
  <inkml:trace contextRef="#ctx0" brushRef="#br0" timeOffset="870951.6339">27143 16335 91,'0'0'135,"0"0"-93,0 0 34,0 0-46,0 0 5,0 0 6,-80-17-39,52 26 18,0 1 44,-1 4-28,0 2 9,2 0-31,5 4 27,5-2 10,6 0-45,4 3 9,7 0-15,0 0 8,0-3 4,16-3-7,5-3 2,3-6-7,8-6 10,2 0-10,7-5 0,1-8 10,3-3-21,-3 0-27,-3 3-114,-8 2-91</inkml:trace>
  <inkml:trace contextRef="#ctx0" brushRef="#br0" timeOffset="872576.8888">27575 16354 384,'0'0'42,"0"0"70,0 0 3,0 0-62,0 0 3,0 0-31,-82-17-19,63 17 3,0 9-2,-1 4-7,2 2 0,3 3 4,0 1 9,6-1-13,5 1 0,2-3-4,2-2 4,0-2-1,0-3 1,5-2-1,5-2-5,3-5 6,4 0 0,2 0-3,4-17-11,1-6 10,-2 1-8,-1-2-12,-5 3 23,-4 5-2,-4 2 3,-5 7 2,-2 2 10,-1 3 0,0 2 13,0 0-19,0 0 12,0 0-18,0 0-4,0 0 0,2 8-3,1 2 7,3 1 0,2-4-1,2 1 1,0-1 0,5-2 0,0 0 1,4-4-1,3-1 0,1 0-1,4-1 2,-2-10-2,-3-3 1,-2 0 0,-4-3 2,-3-2 4,-3-4-6,-1-2 0,-5-4 1,1-6-1,2-4 4,-3-2-4,2 2 0,-2 4 5,-3 8-5,-1 6 0,0 6 1,0 6 29,0 3-20,0 5 0,-1 1-7,1 0-3,-2 0 0,2 1-10,-2 19-3,2 10 9,0 7 4,0 4 0,0 3 3,0-4 1,0 0-5,5-4 1,0-6 0,-1-2-2,5-5 2,0-4 0,1 0-4,5-6 7,-1-3-4,2-2 1,1-5 0,2-3 4,2 0-3,-2 0 1,3-8 1,-1 0-3,-3-2 0,-1-1-7,-1-3-19,-3-3 21,0 1-14,-4-1 16,-5 2-6,0 3 6,-2 2 1,-2 0 2,0 6 0,0 1-1,0 2 5,0 1-2,0 0-2,0 0-5,0 0-1,0 6-6,0 7 12,0 1-2,4 1 4,-1-3-2,3-2 0,2-2 4,2-2-9,1-2 5,1-4 0,3 0 5,1 0-1,2-1-4,0-8 4,0-2-4,-1 1 0,-3-2-3,-2 3 3,-2 0-1,-2 3 2,0 4-1,-3 1 0,1 1-2,2 0 1,1 0 1,2 6 0,3 4 3,1 2-2,-3 2 5,-3-4 3,-2 2-1,-2-3-8,-4-1 0,1-4 0,-1-2 6,-1-2-3,0 0-2,0 0 6,0 0 3,0 0-10,0-4 0,2-7-44,1-1 24,1 1-13,2 1 30,4-1-8,0 1 12,2 2-3,4 1 0,1 2 0,2 4-5,0 1 7,-4 0 0,1 0-2,-4 6 1,1 1 1,0 1 1,-4-1 4,2-1 7,-3-1-9,0 0 2,-2-1 6,-2 0-10,2 1-1,-5 0 0,2-1-4,0-1 1,-1-2-43,2-1-73,-1 0-96,-1 0-55</inkml:trace>
  <inkml:trace contextRef="#ctx0" brushRef="#br0" timeOffset="872976.8609">28217 16103 595,'0'0'144,"0"0"-98,0 0-5,0 0-7,0 0-20,0 0-14,-6-10 0,6 10 0,0 0-41,0 0 5,0 0-40,-3 0-175,-8 0-184</inkml:trace>
  <inkml:trace contextRef="#ctx0" brushRef="#br0" timeOffset="873275.7488">27709 16226 363,'0'0'26,"0"0"117,0 0-29,108-9-76,-68 0-13,0-1-16,7-1-5,2-1 1,0 1-5,-3 3-28,-8 2-175,-11 2-269</inkml:trace>
  <inkml:trace contextRef="#ctx0" brushRef="#br0" timeOffset="874406.8873">29110 16220 321,'0'0'63,"0"0"-6,0 0 62,0 0-49,0 0-37,0 0-21,-34-22-3,19 22-8,-6 3 8,-3 13-8,1 4 6,1 2-1,2 3 0,6-1-2,4-3 2,4-4 0,6-4-6,0-3 0,0-1 0,3-2-1,15-6-1,1-1 2,8 0 0,1-1 15,-1-13-13,-5 0-2,-6 4 1,-6 0 6,-6 6-7,-2 4 32,-2 0 26,0 0 5,0 0-63,0 0-9,0 15-1,0 9 5,3 7 5,-2 5 0,-1 7 1,0 7 28,0 5-22,-7 4 7,-9 0 20,-1-6-34,-1-5 7,5-7-7,-2-5 4,4-11-3,1-7 2,6-10-3,1-8 14,-2 0-13,1-20 60,0-11-61,4-10-2,2-6-11,22-2 8,6-1-2,1 0 4,2 4-44,-3 4 16,-1 6-35,3 5-25,-2 6-124</inkml:trace>
  <inkml:trace contextRef="#ctx0" brushRef="#br0" timeOffset="875310.8827">29965 16057 252,'0'0'97,"0"0"-4,0 0 12,0 0-41,0 0-11,0 0-7,-89-25-45,68 30 37,3 15-22,-3 6-10,0 10-1,3 6 4,-1 5-9,4 1 17,3-2-8,6-4-1,6-8-8,0-3 0,5-6-6,12-7 7,7-3-1,4-7 0,5-8 4,6 0-4,2-11 2,2-11 4,-4-4 1,-8 0-5,-6-4-2,-7-3 0,-3-3 15,-4-1-11,-7-4-4,-4 3 2,0 2 4,-4 1-6,-13 6-1,-5 3-3,-4 8-49,0 9 26,-3 7-42,4 2-136,4 0-104</inkml:trace>
  <inkml:trace contextRef="#ctx0" brushRef="#br0" timeOffset="876656.886">30577 16362 237,'0'0'58,"0"0"-54,0 0-3,0 0 18,0 0 37,0 0-5,10 0 25,2 0-9,2 0-33,5 0 22,4-3-29,3-9-18,3-2 10,1-5-11,1-2-8,-1-5 0,-2-1 8,-3-1-12,-8-2 5,-4 2-1,-2-1 9,-7 3-8,1-3-1,-5 0 0,0-1 2,0-1-2,0-3 0,0 1 0,-3 0 3,-5 2 4,-2 2-7,0 6 5,3 8-1,3 8 27,2 4-12,1 3-5,1 0-7,0 0-7,-3 9-5,1 21 1,-1 13 4,0 13 7,2 6 1,1 6 3,0 3 36,0 0-47,0 1 29,0-2-20,0-2-1,0 1 9,0 2-16,1-2-1,7-4 6,2-8-5,2-7-1,-1-8 0,-1-4 5,2-4-10,-3-4 5,-1-5 0,-2-6 4,-1-9-1,-3-4-3,-1-6 0,1 0 1,-2-3 16,0-19-17,0-13-6,0-8-16,0-5-27,0 1 6,-10 0 9,-5 3 5,-8 7 28,2 2-17,-4 10 18,6 3-10,-1 6 10,8 3 0,5-1 0,5 0 7,2-2-4,2-1-3,20-2 0,4-1-2,9 2 5,1 2-3,1 3 0,-4 3-2,-1 2 0,-4 2 2,0 1 0,0-3-8,-1 0-13,-2 2-12,-5-3-86,-5 3-131</inkml:trace>
  <inkml:trace contextRef="#ctx0" brushRef="#br0" timeOffset="878279.2962">31369 16180 210,'0'0'73,"0"0"-24,0 0 33,0 0-14,0 0-16,0 0-39,0 0-5,-79 7 4,67 14 3,-3 8-4,6 1 47,3 0-35,5-1 0,1-4 11,0-2-29,0-4 12,6-2-17,7-5 5,7-3-1,0-6-2,5-3-2,3 0 17,2-3-9,-1-14-8,0-2 0,-7-5-11,-4-1 9,-6-3-18,-9 1 13,-3 2 3,0 0-16,0 3 17,-15 2-4,0 7 4,-4 2-1,-1 4 8,1 3-4,4 3 10,3 1-3,6 0-7,3 0 0,3 0-10,0 6 7,0 3-2,6 0 5,6-1 0,4-1 8,0-2-8,3-2 0,3-3 0,3 0 2,1 0-1,5 0 1,-2-8-1,-2-3 1,-4-2-4,-5-1 0,-4 3 2,-8-3 6,-6 0-5,0 1 0,0-2 31,-8 1-31,-4 2 12,-4 2-12,4 2 8,2 2 1,3 2-10,3 1 1,4 3 7,0-2-5,0 2-6,0 0 0,0 0-17,8 0 17,8 0 3,0 6 0,7 5 1,-3 2 4,2 4-7,1 5 2,-3 6-1,-4 1-2,0 3 6,-7 3 3,-2 0 7,-6-3-5,-1-1-5,0-7-3,0-6 0,3-4-4,3-4 6,0-1-2,4-4 0,8-4-13,10-1-13,11 0-38,5-12-257</inkml:trace>
  <inkml:trace contextRef="#ctx0" brushRef="#br0" timeOffset="878959.9042">32344 15915 560,'0'0'103,"0"0"-36,0 0-44,0 0 8,0 0-31,0 0-13,-2 33 13,5 6 10,2 6 15,-4-1 6,-1-2-21,0-3 12,0-4-13,0-2-5,0-3 6,0-1-8,0-4-2,0-2 0,0-5 4,0-4-10,0-4-27,0-6-41,0-4-23,6 0-207,4-7-46</inkml:trace>
  <inkml:trace contextRef="#ctx0" brushRef="#br0" timeOffset="879550.8865">32388 15840 324,'0'0'90,"0"0"-49,0 0 25,0 0 19,91-88-17,-61 79-24,0 4-10,-3 5-32,0 0 16,-4 22-18,-5 11 0,-7 7-4,-11 6 4,0-1 0,-11-3 8,-13-4-1,-4-7-10,1-5 3,5-8 0,4-4 6,6-7-6,5-3 0,4-4 10,3 0-6,0 0-1,0 0-3,0 0 0,0 0-7,4 0 7,12 0 0,6 5-5,3 11 7,0 7-2,-1 0 0,-2 2 0,-4 1 0,-2 0 0,-5 0 5,-3-2 13,-8-1-14,0-2 4,0-3-8,-12 0 1,-9-1 9,-4-1-4,-8-2-5,-5-5 3,-2-1-1,-3-5-6,2 0-3,1-2-38,-3 0-47,0-1-351</inkml:trace>
  <inkml:trace contextRef="#ctx0" brushRef="#br0" timeOffset="881403.8888">25846 17619 105,'0'0'308,"0"0"-280,0 0-24,0 0 70,0 0-44,0 0-28,0 0 13,33 0-12,-17-8 9,4 1 21,4-4-19,1 1 3,0-4-17,2-3 6,-6-1-1,0-1-5,-8 2-7,-7 4 4,-4 2 2,-2 2 1,0 5 0,0 0 5,-6 4 0,0 0 12,1 0-10,2 7-2,0 11-2,2 7-1,1 4 12,0-2-13,0-3 25,1-2-15,5-2 6,1-3-10,0-5-3,-1-5-4,-2-2 0,4-5-5,5 0 5,4-2 1,3-13 7,3-4-8,-4-1-10,0 4 7,-5 1 3,-1 2 0,-2 3 0,-2 2 1,1 2-1,1 5 0,-1 1-5,3 0 4,4 0-2,-1 4 3,4 7-5,-4 1 5,-4 2 0,0-1 0,-6 2 8,-4 0-8,-2-1 14,0-5-6,0 0 17,0-8-24,0-1 7,0 0 10,0 0-12,0-1 23,0-16-23,3-7 5,7 0-18,3 0 7,5 3 0,-3 3-2,1 4-2,1 5 1,2 5 2,-2 4-2,2 0-5,-2 0 8,-4 7 0,-1 8-3,-2 3 7,-2 1-5,1 0 1,-3-2 0,3-2 10,-3-5-10,-3-4 0,0-1 0,0-2 0,0-3-9,1 0-44,3-5-56,-2-11-156</inkml:trace>
  <inkml:trace contextRef="#ctx0" brushRef="#br0" timeOffset="881703.1179">26118 17278 597,'0'0'66,"0"0"-52,0 0-13,0 0-2,0 0-80,0 0-45,-66-4-102</inkml:trace>
  <inkml:trace contextRef="#ctx0" brushRef="#br0" timeOffset="882840.2387">27411 17223 328,'0'0'135,"0"0"-62,0 0-1,0 0 0,0 0-64,0 0-8,-9 7-9,9 19 9,3 10 27,3 6-19,0 3 24,-1 1 25,-1-1-49,-3-6 18,2-4-25,-1-4 6,-2-7-4,1-3-1,1-6-2,-2-6 0,1-3 4,-1-6-5,2 0 1,-1 0 0,2-10 21,0-11-18,5-11-3,1 4 0,0 0 6,1 6-9,5 4 3,0 4 0,4 4-9,5 7 9,0 3 0,3 0-5,1 7-1,-2 13 5,-6 4 1,-1 0 0,-6 3-6,-7-2 7,-3 3-1,-3-3 0,0-2-4,-14-2 4,-8-2 0,-3-4 2,-2-1 2,-1-4-4,-2-3-9,0-6-17,2-1-53,2 0-45,4 0-54,2 0-65</inkml:trace>
  <inkml:trace contextRef="#ctx0" brushRef="#br0" timeOffset="885057.8876">25042 15769 60,'0'0'40,"0"0"34,0 0 47,0 0-82,0 0 18,0 0-21,61-8-5,-45 5 33,1 2-38,2-2 11,-1 0-22,5-2-11,2 2 13,2-2-17,1 0 1,2 0 2,0 1 1,-1-1-4,3 1 0,2-1 1,2 2-1,6-2 0,4 1 1,-3 0-4,0-1-1,-8 2 0,-5 1 2,-6 2-2,0 0 3,-1 0 1,1 0 0,3-1 0,1-2 2,4 0-2,-1 1 0,0 1-2,1 0 2,0-1 0,4-1 1,5 0-1,5-3 0,3 1 0,0 0-3,-1-2 6,-2 4-3,-4 0 0,-2 2 0,1 0 0,-2 1-1,5-2 1,0 2-2,3-3 9,3 1-9,8-4 2,4 0 0,4 0-1,3-1 3,-4 2-2,-2-1 0,-6 2 0,-1 4-1,0-2 1,-3 2 0,-1 0-2,1 0 4,2-3-2,1-1 0,3-2 1,-3-1-1,4 3 0,-3 0 0,1-1-1,-3 2 9,0-2-8,-1 2 12,3 1-7,6-3 24,3-1-25,3 0 0,0-1 0,3-1 1,4-1-5,1 0 0,7 1 1,1 1-2,0-2 1,-1 2 0,-1-4 3,0-1 1,-2 3-5,1-2 1,1 2 0,4 0 2,0 0-2,2 2 0,-1-1-1,-3 2 1,2 2 0,-1-1 0,-4 0 3,2 1-7,-2-1 4,-3 3 0,3 0 2,-3 0 6,8 2-8,1 0 5,7-3 4,5-1-9,6-2 2,0-3-2,4 1 0,1 2 6,1 2-7,-4-2 1,2 1 0,1-1 8,0 0-6,8 0 0,-1 2 1,-2 1 0,-2-1-6,-11 4 3,-6 0 0,-6 0 8,-9 0 5,-6 7 0,-6-1-2,-3 3-6,-7-3-5,-8 2 0,-6 3 0,-5-2 0,-4 1 0,-6-2 0,-1 0-2,-8 1 4,-6-2-5,-5 0-3,-8-2-45,-3 0-30,0 0-151,-24-2-86</inkml:trace>
  <inkml:trace contextRef="#ctx0" brushRef="#br0" timeOffset="887170.8876">27993 17457 370,'0'0'49,"0"0"6,0 0 43,0 0-91,0 0 0,0 0 9,0 0-7,-46 53 11,35-32-10,2 3-3,2 1 8,-2 3-9,6-4 6,0 1 1,3-2-11,0-3 14,3-2-12,13-4-3,1-4 6,4-7-1,2-3-6,3 0 1,-2-6 5,1-9 4,-1-5-10,-5-1 2,-5 0 1,-7-1-2,-4 1-1,-3 1 0,0 4 1,-7 2-7,-8 4 6,-2 2 0,-2 3 1,1 1 4,-1 3-10,5 1 4,4 0 1,7 0-1,3 0 1,0 0-7,0 0 5,9 7-6,4-1 7,8-3 1,-1-3 0,5 0 10,6 0-3,2-6-5,3-11 5,-2-4-2,-1-4-5,-7-6 2,-3-1 4,-5-3 31,-6 2-15,-6-2-3,-6 5 12,0 1-28,0 2 17,0 5-13,0 5-3,-3 8 11,0 6-6,2 3 8,-1 0-17,1 18-13,1 15 6,0 14 3,0 6 8,0 1-4,1 2 0,7-4 0,2-4 0,-1-1 4,0-5-4,3-6 0,0-7-6,1-9-4,4-7 10,3-7-3,9-6-2,0 0-4,6 0 7,-2-11-16,-7-2 18,-4-2-5,-3-5 5,-4-2 0,0-6-4,-3-1-5,-2-5 9,-3-6-1,0-5 2,-1-5-2,0-3 1,-1 7 0,-2 5 0,-3 11 6,0 10-6,0 10 0,0 5 3,0 5 12,0 0-12,0 12-3,0 23-8,0 13 8,0 11 0,0-2 10,0-4-7,0-8 12,0-6-13,0-6-2,0-6 8,0-4 1,0-8-4,0-5-5,0-5 5,0-5 1,0 0-5,2 0 0,-2 0 23,3-10-23,3-10 3,1-1-4,5-2-11,0 4 7,4 1 4,4 4 0,4 0-2,4 4-5,1 4 5,-3 4-1,0 2-5,-5 0-1,0 11 7,-2 4 2,-3 5-3,2-1 2,-4 4 1,0-7 0,-3 1-15,1-4 10,3-2-44,-3-5-6,3-6-34,-5 0-331</inkml:trace>
  <inkml:trace contextRef="#ctx0" brushRef="#br0" timeOffset="887699.8861">28151 17330 186,'0'0'275,"0"0"-251,0 0 6,0 0 76,0 0-58,96-31 4,-52 24-16,10-2-9,4-1 7,0-1-34,-4 2 7,-9 1-7,-7 5-12,-6 3-21,-9 0-97,-7 0-291</inkml:trace>
  <inkml:trace contextRef="#ctx0" brushRef="#br0" timeOffset="888739.8857">29710 17619 178,'0'0'128,"0"0"-127,0 0 24,0 0 31,0 0 4,0 0-35,11 33 26,-1-32 15,6-1-28,1 0 7,4 0-16,1-6-7,3-6-4,4-4-11,2-5-7,0-2 0,-1-1 3,-7-2-5,-9 1 5,-6-1-3,-8 1 4,0 2 1,0-1-5,-19 3 0,-5 3-7,-6 6 6,-2 2-16,3 9 17,-1 1 0,8 0 0,2 0-5,7 8 4,8 1 1,5 0-6,0-2 6,3 2-2,15-2-7,8-5 14,2 1-5,3-1 0,2-2 4,2 1-5,1-1 2,3 0 1,-3 2 5,-3 3-2,-6 1-3,-6 4-2,-9 5 0,-5 3 11,-1 3-4,-2 0-2,-1 0 5,1-3-7,0-1-3,1-2 0,1-1 1,2-4-1,1-1 0,3-3-14,3-3-18,3-2-158,2-1-128</inkml:trace>
  <inkml:trace contextRef="#ctx0" brushRef="#br0" timeOffset="890562.8904">30536 17470 145,'0'0'147,"0"0"-103,0 0 30,0 0 9,0 0 14,0 0-44,-22-20-39,16 20 7,-2 0-13,-3 0-2,2 0-1,-3 0-2,3 6 0,1 8-3,1 2 3,-2 4-5,5 2 2,2 1 0,1 1 5,1-4-5,0-3 0,0 0 0,0-5-1,7 0 0,3-4 1,3-4 0,2-4 2,2 0 1,1 0-1,0 0 6,2-1-3,-5-8-5,-1 0 0,-2-5 3,-1 1 6,-5-2-9,-2-2 2,-4 2-2,0-2 0,0 3-11,-6-2-1,-4 1 0,2 2 5,4 2 10,-1 4-3,5-1 0,0 1-1,0-3 0,2 0-14,13-1-13,7 1 27,2 1-11,-6 5 12,0-1 0,-2 5-2,-4 0 1,3 0-2,2 5-8,-4 8 4,0 5 12,1 5-5,-2-2 13,-3 1-10,0 1 16,-2-4-12,2 1-2,-1-5 15,-2-3-19,0-3 9,2-2-6,-2 0 1,2-3-5,-2-2 0,3-1 6,0-1 2,3 0-7,4 0 12,1-12-4,3-4-3,3-1-6,-4-4 0,-1 0 0,-4-2-6,-4 2 6,-1 1 0,-5 4-3,-2 6 1,-2 2-1,0 3 3,0 2 0,0 3 6,0 0-6,0 0-5,0 0 5,0 10-26,3 8 26,6 1 0,-2 2 1,2-3 6,0-1-6,1-1 1,0-2-2,-1 0 6,2-4-6,0-4 0,1 0 1,3-3 3,-2-3-4,1 0 0,-4 0 0,-4 0-14,0 0 12,-2 0 1,-1-6 1,0-3 2,0-3 1,-1 0-3,-1-2 1,-1 1 6,0 1-7,0-2 0,0 4 0,0-1-2,0 4 3,0 1-1,0 2 0,0 4 4,0 0-7,0 0 3,2 0-12,3 0 8,5-1-24,3-3 28,1 1-5,4 0-3,-2-4 5,-1 2-5,1 0-13,-2 1 20,-2 0-12,1 1 13,-1-1-1,1 0 0,-1-4 1,-2 2 0,-2-1 0,-2-3 0,-1 0 1,-1-4 7,-2 0 26,-1 1-17,-1 1 1,0 3-17,0 3 6,0 3-4,0 2-2,0 1-1,0 0 0,2 0-5,1 0-5,5 15-20,0 6 30,1-2 10,3 7-10,0-1 4,7 1 14,1 1-14,1-6 26,-6-3-30,-7 0 2,-6-1 6,-2-2-8,0-1 0,-9-4 2,-9 1-1,-3-1-2,-4-6-28,-1 0-107,-5-1-185</inkml:trace>
  <inkml:trace contextRef="#ctx0" brushRef="#br0" timeOffset="890940.3479">31827 17580 141,'0'0'616,"0"0"-546,0 0 2,0 0-50,0 0-18,0 0-8,0 0-2,0 0-41,0 0 9,0 0-56,-4 0-175</inkml:trace>
  <inkml:trace contextRef="#ctx0" brushRef="#br0" timeOffset="893323.8816">20229 16750 118,'0'0'114,"0"0"-48,0 0-1,0 0 19,0 0-42,0 0-4,-39-15 20,32 15-36,-1 3 13,-1 5 4,-3 2-30,-3 2 22,-1 2-20,1 2-11,-3-1 18,2 2-16,-1 1-2,2 0 0,-1 2 6,2 1-6,0-2 0,5 2 3,1 0 7,5 3-6,3 5-4,0 3 8,0 1 4,6 2 6,6-2-12,4-2-3,1-4 15,1-3-18,2-4 0,2-5 0,4-5 0,6-5-4,5-5 4,6 0 0,2-3 11,3-12-6,-5-1-5,-4-1 0,-5 2 9,-8-1-10,-4 2 1,-4-1 0,-3-6 8,-1 0-4,-1-5-4,-1-1 0,-1-5 10,0-1-10,-2-3 0,-3 0 0,-5-3 2,-1 3-2,0 0 0,-3 4-2,-12 3 10,-1 2-8,-5 6 0,-4 1 2,-3 5-10,-1 5 8,-1 4-4,2 6-1,2 0-40,-2 5 17,0 16-44,-5 5-77,-3 3-227</inkml:trace>
  <inkml:trace contextRef="#ctx0" brushRef="#br0" timeOffset="894045.8839">19966 17072 211,'0'0'63,"0"0"23,0 0-18,0 0 2,0 0 11,91-15-43,-58 9 8,7-4 2,4-4-30,-1-3 9,2-2-22,0-1-4,-2 2 6,-6 2-4,-6 4-6,-8 6 3,-10 4-53,-5 2-7,-3 0-95,-3 0-76,-2 3-27</inkml:trace>
  <inkml:trace contextRef="#ctx0" brushRef="#br0" timeOffset="894611.8872">20248 16755 247,'0'0'106,"0"0"-40,0 0 40,0 0-77,0 0-11,0 0-16,-6 33 18,6-12 8,0 0 22,3 4-35,3 6 19,-1 0 9,-5 4-29,0 1 19,0 0-22,1-3-7,2-3 3,0-2-4,2-4-3,1-5 0,1 1 3,-3-5-5,-1-4 2,0 0 0,-3-3-1,0-2-5,0 0-31,0-3-74,0-3-247</inkml:trace>
  <inkml:trace contextRef="#ctx0" brushRef="#br0" timeOffset="896959.887">20183 14955 66,'0'0'79,"0"0"-20,0 0 52,0 0-22,0 0-40,0 0 12,-8-8-24,8 8-11,0 0-1,0 0-25,0 6 0,0 10 22,0 6 10,0 0 6,0 2-15,0 0-7,0-1 18,0 1-33,2-3 16,-1 0-5,1 2-11,-1-2 21,-1 1-20,0 2 1,0-2 0,0-1-1,2 1-2,-1-1 0,1 0 1,2 2 30,-3-4-25,1 2-5,-1 0 0,2 1 6,-3 2-7,0-2 0,0 2 0,0 2 4,0-2-4,0-4 0,0-2 0,0-3 1,0-3-1,0 0 0,0-3 1,0 2-4,0 0 3,0 0 0,0 3 1,0-1 4,0 1-8,0 1 3,0-3 0,0-4-3,0-1 3,2-3 0,-1 1-2,1 0 1,-2-3-12,0 0-33,0-2-85,0 0-282</inkml:trace>
  <inkml:trace contextRef="#ctx0" brushRef="#br0" timeOffset="898863.583">20196 15996 6,'0'0'63,"0"0"12,0 0-26,0 0 3,0 0-23,0 0-24,-3 0 10,3 0-5,-2 3 35,1 6-3,-1-1-11,2 1 15,0 1-14,0 4-13,0-1 20,0 3-15,0 0 12,2 1 1,4 1-26,-2-1 11,-1 1-14,2-1-7,0 1 18,-1 0-18,2-1 3,-2 1-1,-1 0 4,2 0-8,-1-1 1,1-2 0,2-2-3,-4 1 7,2-4-4,-2 0 0,-2-2 2,1-1-3,-1 0 1,-1 0 0,0 3 0,0-2 2,0 3-2,0-4 2,0 1 0,0-2-3,0-3 1,2 1 0,-1 0-3,-1-1 7,2 0-4,-2 0 0,1 0 1,-1 1-3,0-1 2,0 3 0,2 0 1,-2 0 1,0 2-2,1-4 0,1 4-1,-1-3 0,3 0 1,-2 3 0,-1 1-4,-1 1 6,0 1-2,2 1 1,-2 1 6,0 3-11,0-1 4,0 2 0,0-4 0,0-1 1,0 0-1,0-2 1,0 1 2,0-2-3,0 2 0,0-3 0,0 2 2,0-2-1,0-1-1,0 0 2,0-2 3,0-1-5,0 1 0,-3-1-2,0 4 1,-1-1 1,1 2 0,0-1 1,1 0 1,-1-1-2,3-3 0,-3 0 0,2-1 0,1-2 0,-3-1-5,1 0 3,1 0-46,-3 0-132,3-17-328</inkml:trace>
  <inkml:trace contextRef="#ctx0" brushRef="#br0" timeOffset="901571.8855">20459 16928 16,'0'0'44,"0"0"25,0 0-31,0 0-7,0 0 3,0 0-18,4-6 15,-1 6-12,0 0 3,3-2 22,-2 2-39,3 0 10,3 0 10,0 0-18,5 0 12,5 0-11,5 0 3,2 0 40,1 0-31,2-1 15,0-3 4,-2 2-23,1-1 13,-1 0-16,-1 0-4,1 1 13,2 1-17,-2-4-5,2 3 0,0-2 10,-3 1-9,1 2-1,-4-2 0,3 3 0,4 0 0,2 0 0,4-2 0,1 2 12,-4-2-11,-3 2-1,-2 0 1,-4 0 0,-2 0 5,-1 0-6,-1 0 0,-3 0 9,-1 0-9,3 0 0,-1 0 2,7 0-2,2 0 3,3 0-3,-1 0 1,-3-5 11,-5 0-12,-4 4 0,0 1 0,-4 0-2,0 0 2,0 0 0,1 0 0,-3 0 4,1 0-4,1 0 0,-4 0 0,0 0-4,-2 0 7,-2 0-3,-3 0 0,-1 0-12,-2 0-10,0-2-100,0 1-213</inkml:trace>
  <inkml:trace contextRef="#ctx0" brushRef="#br0" timeOffset="904481.8833">20573 17366 45,'0'0'43,"0"0"17,0 0-1,0 0-36,0 0-5,0 0 9,0 0-6,-15 0 20,15 3-7,0 6-2,0 3 20,0 8-34,0 5 30,0 8 38,0 5-55,0-5 6,5 0-11,1-4-17,0-5 28,3-5-32,0-5 11,-3-2 4,0-3-14,-5-3-5,1 0-1,-2-3 2,0-1 1,0-2-3,1 0-8,2 0-29,-1 0-86,1 0-67,-3 0-101</inkml:trace>
  <inkml:trace contextRef="#ctx0" brushRef="#br0" timeOffset="905171.889">20469 17689 157,'0'0'135,"0"0"-29,0 0-10,0 0-20,0 0-60,0 0-10,-2-3-6,8 11 10,8 10 48,1 3 5,0 2-47,1-4 17,1 1-20,-3-5-12,0-2 18,-1-3-16,-5-5-3,2-2 5,2-3 1,0 0-6,6 0 0,3-13 6,4-10 0,1-5-3,0-3-3,-3 0 2,-1 4 0,-4 3-4,-6 4-17,-3 5-31,0 5-6,-6 2-140,-3 2-208</inkml:trace>
  <inkml:trace contextRef="#ctx0" brushRef="#br0" timeOffset="910573.202">17220 18436 357,'0'0'67,"0"0"-63,0 0 18,0 0-4,0 0 13,0 0 18,0 0-7,47 0 13,-35 0-20,-1 0-18,2 0-6,-1 0-2,3-6-11,0-2 2,4-2 0,-2-1 4,2-4-2,0 2-2,-2-4 1,-2 2 1,-6 0-2,-2 0 0,-2 3 1,-4 1-4,-1 4 4,0 3-1,0 1 3,0 1 0,0 2-3,0 0 0,0 0 2,0 0 5,-1 3-4,-2 12 2,0 3 5,3 2-8,0-1 4,0 1-6,0-4 3,4-1 3,5-1 1,0-1 0,-1-2 0,-1-4-1,2 0-6,-2-2 0,-2-2 0,-1-1-2,-1-2 2,1 0 0,1 0-2,1 0 12,3-5-10,2-10 0,2-3 3,-1 0-6,1-1 3,-1 2 0,-2 5 2,1 1 0,-2 7-4,0-5 2,3 8-5,0 1 2,4 0 3,-2 0 0,4 0-3,-3 7 6,-3 7-5,0-1 2,-6 2 0,-3 0 8,-3-1-4,0-2 3,0-3 3,0-3-4,0-6-6,0 0 0,0 0 0,0 0 15,0-7-6,0-11-5,0-5-4,0 0 1,4 2-1,5 3 0,1 0-2,4 3-3,1 3 5,0 1 0,3 7-1,-5 4-5,3 0 5,-2 11-2,-1 5 3,-2 4-1,-1-1 2,-1 1 1,-1-4 0,-2-1 2,-3-4-4,1-4 0,0-2 0,-1-3-7,0-2 7,3 0-29,2 0-19,0 0-81,-1-4-119</inkml:trace>
  <inkml:trace contextRef="#ctx0" brushRef="#br0" timeOffset="910928.683">17476 18171 194,'0'0'360,"0"0"-273,0 0-14,0 0-50,0 0 12,0 0-23,-13-2-9,13 2 2,0 0-5,0 0-20,3 0-94,11 0-122</inkml:trace>
  <inkml:trace contextRef="#ctx0" brushRef="#br0" timeOffset="912268.2414">18237 18285 51,'0'0'110,"0"0"-28,0 0 51,0 0-31,0 0-36,0 0 10,0 0-23,-9-34-17,4 32 3,-5-1-34,0 2 11,-5 1-14,-5 0-2,0 0 0,1 6 6,2 3-14,5 3 8,-1 1 0,5 0 6,2 0-6,4 2 0,2 0-2,0 2-2,2 1 2,8 0 0,7-3 2,-4-2-3,6-3 4,0-3-1,0-4 0,0-3 0,2 0 0,3-2 0,3-16 4,-2-4 4,0-5-8,-5-5 0,-4 2 1,-4-3 4,-5 0-7,-4 0 2,-3 0 0,0-2 6,0 2-4,-7 1 13,-5 6 5,-1 5-15,3 6 10,1 4-9,2 4-6,2 4 29,2 3-24,1 0-5,2 0 0,0 7-14,0 14 9,0 13 5,0 9 0,5 3 0,7 5 3,-2-3-3,1-4 5,0-6 1,1-10-6,2-5 4,-1-7-2,2-3 7,-3-5-8,0-2 0,0-3-1,0-3 4,4 0-4,1-7 0,2-10 3,1-1 6,-1-3-8,-1 1-1,-3 4 0,-2 1-28,-2 3 11,-4 3 6,-4 4 11,-3 1 0,0 1 2,0 0 1,0-2 17,0 5-12,0-3-2,-1 3 6,1 0-9,0 0-3,0 0-6,0 14 4,1 1-7,8 5 13,0-2-4,-2 0 0,3 0 0,0-5 0,-1-1 0,1-3 0,2-4 0,0-5-49,3 0-15,-2-1-125,-2-16-355</inkml:trace>
  <inkml:trace contextRef="#ctx0" brushRef="#br0" timeOffset="912561.3579">18603 18127 649,'0'0'123,"0"0"-122,0 0 6,0 0-7,0 0-11,0 0-16,-10-1-94,10 1-42,0 0-56</inkml:trace>
  <inkml:trace contextRef="#ctx0" brushRef="#br0" timeOffset="913113.8736">18993 18234 370,'0'0'66,"0"0"46,0 0-23,0 0-14,0 0-65,-82 2 20,66 13 2,-2 1-31,2 4 32,4 3-15,4 1-7,4 1 11,4-1-19,0-1-3,0-4 0,7-5 7,7-2-12,5-5 5,0-4 0,3-3 3,4 0 6,4-4-9,1-14 0,4-3-3,-1-2-1,-2 2-64,-7 5-66,-6 3-171</inkml:trace>
  <inkml:trace contextRef="#ctx0" brushRef="#br0" timeOffset="914727.883">19349 18222 336,'0'0'91,"0"0"30,0 0 23,0 0-100,0 0 9,0 0-34,-53-14-18,38 14 7,0 10-8,-1 2 0,1 4 0,-1 4 5,2 1-6,3 3 1,3-1 0,5-2-2,3-3 3,0-5-1,0-4 0,0-4-4,7-1-1,3-4 5,4 0 0,4 0 11,2-18-7,0-1-4,-1-1 0,-5 1 1,-3 2-1,-4 1 0,-3 3 1,-2 6 0,-2 2 12,0 5-10,0 0 24,0 0-22,0 0-9,0 0 4,1 0-7,1 8-4,1 4 12,3-2-1,0 3 0,6-5-3,0 2-6,3-3 7,1-4-13,-2-2 15,1-1-40,-2 0 15,0 0 8,-2 0-16,1-7 32,-3-8-6,-2-2 7,2-1-1,-3-4 6,-2 1-5,-2-3 2,-2-7 0,2 0 19,-2-3-14,0-1-7,0 1 25,0 8-19,-4 5 6,-3 4-3,3 6-7,1 4 10,0 3-12,3 0 0,0 4 0,0 0 0,0 0 0,0 0-5,0 9-17,0 14 19,9 9 5,1 7-2,-2 3 10,-2 1-3,-2-4-7,1-4 0,2-8 5,-1-4 5,0-5-9,2-6-1,-1-3 1,0-3-1,2-3 0,2-2-1,1-1 3,-3 0 21,-2 0-23,2-1 1,0-9 7,0-3-5,1 0-3,-2 0 0,-2 2 0,-3 0-2,0 8 3,-2-4-1,1 4 5,-2 3 3,0 0-8,0 0 0,0 0 2,0 0-10,0 3 4,-3 11 4,0 2 1,1-3 1,2 1-3,0-3 1,0-4-2,0-1-3,3-3 5,2 2 0,5-5-3,1 0 8,4 0-7,-1 0 2,2-5 0,-2 2-1,0-3 1,2 0 0,-4 0-2,3 0 4,-5 0-2,0 1 0,0 1 0,0 1-5,1 3 5,-1 0 0,-1 0 0,-3 0-4,0 0 3,1 6 0,-1 3 1,-1 0 0,-1 0 0,-2 0 0,-2-1-2,0-5 9,0 0-7,0-3 0,0 0 2,0 0 17,0 0-10,0 0 5,2-2-2,-2-5-12,1-1-1,4-2-1,0-1-14,3-1 12,-1-1-21,2 0 18,0 3 1,-3 1 2,2 3 2,1 3 2,1 0 0,-1 3-1,0 0 2,0 0 2,-2 0 11,1 0-8,-1 0-6,0 4 2,0 2 1,-3 3 13,1-2-14,-1 0-1,-1 0 4,-1-2-1,2 1-8,-1-6-6,-2 0-39,2 0-9,-3 0-90,0 0-205</inkml:trace>
  <inkml:trace contextRef="#ctx0" brushRef="#br0" timeOffset="915149.8848">19716 18021 333,'0'0'147,"0"0"-60,0 0 33,0 0-65,0 0-24,0 0-18,0 0-13,-6-20 0,6 20-8,0 0-40,0 0-50,0 2-40,0 5-80</inkml:trace>
  <inkml:trace contextRef="#ctx0" brushRef="#br0" timeOffset="915487.4504">19399 18159 103,'0'0'172,"0"0"-92,0 0-8,0 0 28,0 0-26,0 0 12,96-21-35,-63 16-18,3 1-1,-4 1-31,7-6 3,0 0-4,3-3-28,-1 1-109,-8 0-293</inkml:trace>
  <inkml:trace contextRef="#ctx0" brushRef="#br0" timeOffset="916624.2406">20317 18242 188,'0'0'123,"0"0"-57,0 0 44,0 0-3,0 0-60,0 0-13,-5-27-10,-2 27-21,1-2-6,-2 2 1,1 0-1,-2 0 3,2 0 3,1 0 0,0 6-6,-2 3 9,2-3-6,2 2 0,1-1 0,3-2-8,0 1 7,0-5 0,0 2-3,0-1 1,3-1 2,4 2 1,0-1 0,3 3 4,0 3-3,2 5-1,1 9 2,4 3 6,-5 9 3,-3 2 7,-2-1-10,-4-4 22,-3-2-24,0-1 5,0-7 2,-2 1-10,-9-6 11,2-4-4,-2-1-9,1-8 30,2-2-27,1-1 16,1 0 12,2-1-26,1-12 11,3 0-17,0-7 4,19-2-12,9-5 9,1 1-1,-3 2 0,-3 3-50,-1 3 2,-2 1-40,-5 1-172</inkml:trace>
  <inkml:trace contextRef="#ctx0" brushRef="#br0" timeOffset="917441.8819">20782 18084 247,'0'0'127,"0"0"-58,0 0 10,0 0-47,0 0-14,-89-8 17,78 11-17,0 5-2,3 2-13,-1 8 10,0 2-8,2 6-5,-1 7 4,4 3-5,4 4 7,0 0-6,0-5 0,12-3-9,5-5 7,2-6 2,0-9 0,1-4 6,2-6 6,1-2-12,3-2 32,2-18-30,-1-4 24,-3-4-24,-3-3-1,-7 3 10,-6 2-1,-8 4 7,0-1 22,-4-1-35,-14 2 14,-3 1-18,0-2 3,-3 7-8,3 5-19,3 4-52,4 7-103,3 0-312</inkml:trace>
  <inkml:trace contextRef="#ctx0" brushRef="#br0" timeOffset="920665.8813">21293 18328 76,'0'0'146,"0"0"-44,0 0-9,0 0 1,0 0-37,0 0-37,0 0-4,-5 0-12,5 0 6,0 0 11,0 0-17,0 0 15,0 0-15,3 3-3,7-3 14,6 0-9,4-3 1,5-11-2,0-1-1,0-2-4,-3 2 0,-3 0-5,-6 2 1,-4-2-1,-2 4 5,-4 1 0,-3 4 6,0 1-6,0 2 0,0 1 4,0 2 8,0 0-12,0 0 0,0 0-1,0 0-14,0 7 15,0 6 0,0 4 0,0 1-2,0 1 3,1 1-1,7-3 0,0-2 5,-4-4-6,3-1 1,-2-6 0,-1-1-9,1-3 8,-1 0 1,2 0 10,3 0-8,2-10 9,-1-5-11,0-1 2,1 1 0,-2 2 3,1 2-5,1-1 0,1 2 0,3-1-3,-2 1 3,0 5 0,1 5-3,1 0 3,-2 0 0,-1 5-3,0 5-5,-4 4 6,-2 0 1,-3-3 1,0 3-4,-3-3 8,0-1-4,0-2 24,0-1-20,0-4 8,0 0-8,0-2-3,0-1 7,0 0-2,0 0-6,0 0 3,0-14 3,8-6-7,5-3 1,3 1 0,2-1-8,1 4 8,-1 3 0,0 5 0,1 3-2,-1 5-6,3 3 7,0 0 1,-4 4-7,-3 13 6,-3-2 1,-4 3 3,-2 2 3,-2-3 6,1 1-12,1-4 6,1-3-7,1-2 2,1-4-2,0-5-39,0 0-128,0-5-209</inkml:trace>
  <inkml:trace contextRef="#ctx0" brushRef="#br0" timeOffset="921015.2234">21492 18010 639,'0'0'40,"0"0"-3,0 0-13,0 0-14,0 0-20,0 0-18,-17-14-164,24 11-161</inkml:trace>
  <inkml:trace contextRef="#ctx0" brushRef="#br0" timeOffset="922549.8835">22583 17944 100,'0'0'141,"0"0"-65,0 0 21,0 0-15,0 0 31,0 0-51,0-29-36,0 29 10,0 0-20,0 0-8,0 14-8,0 10 4,2 9 19,5 5-4,0 1-17,1-3 22,0 2-23,0-4 5,-2-1-3,0-4 2,0-1-5,-3-2 0,0-3-24,-1-2 0,2-10-82,1-1-124,1-10-117</inkml:trace>
  <inkml:trace contextRef="#ctx0" brushRef="#br0" timeOffset="923487.6854">22878 18274 458,'0'0'146,"0"0"-134,0 0 66,0 0-39,0 0-31,0 0-7,0 0 4,44-41-5,-28 30 0,-4 1 1,0 1-1,-5 3 0,1-4 0,-2 6 0,3 0 5,-3 1-6,3-4 1,-2 4-3,-1 1-1,-1 2 7,-4-2-3,-1 2 0,0 0-6,2 0 5,1 0-8,0 3 4,1 8 2,1-1 6,-2 5-1,0 3-2,-2 2 0,2 1 0,-3-4 0,0-2 1,0-2-12,0-2 17,0-6-6,0-2 0,0-1 8,0-2-8,0 0 8,0 0-5,0 0 14,0 0-15,0 0-1,0 0-2,0-2-2,0-2-1,12 0 4,3-4 0,4-1 0,2-5 2,4-1-2,1 1 0,4-3 2,3 0-5,1-2 6,-3-4 5,-4-1 2,-4-3-8,-4-5 1,-6-1-1,-1-3 6,-7-2-8,-4 1 0,-1 2 1,0 5 9,0 6 13,-6 8-2,-3 5 29,5 7-31,-1 4 4,4 0-23,1 13-21,0 20 21,0 11-4,0 4 4,1 0 6,7-3 2,-2-4-8,3-5 0,1-1 2,2-7-3,3-4 1,3-6 0,0-7-2,4-4 0,0-7-28,3 0-48,-2 0-141,-2-12-375</inkml:trace>
  <inkml:trace contextRef="#ctx0" brushRef="#br0" timeOffset="923830.7449">23095 18091 663,'0'0'68,"0"0"-63,0 0-5,92-24 13,-47 10-8,6-2 3,2 0-6,2-1 7,-3 3-3,-5 5-6,-5 2 0,-9 4-33,-8 3-204,-7 0-260</inkml:trace>
  <inkml:trace contextRef="#ctx0" brushRef="#br0" timeOffset="927771.8837">25345 17262 106,'0'0'98,"0"0"-63,0 0-14,0 0 15,0 0-11,0 0-22,4 0-2,1 1 18,3 13 50,0 6 0,0 3-29,1 8-16,-1-1-5,0 1-14,1 1-6,3-2 1,3-6 0,5-3-2,2-1 2,4-4 0,1 1-1,3-1 2,1 4-2,4-5-4,-1-1 4,0-1-5,3-5 6,-2-2 0,-1-2 4,2 1 1,-5-2-6,-1 1 1,-3 1 0,-3-1 1,-3 3-1,3-3 0,3 2-1,4-2 9,2-2-8,4 0 6,2-2-1,-5 0 14,0 1-12,-4 4 6,0-1-8,-2 0 5,1 3-9,-1-3 11,6 2-10,-1 2 14,3-4-16,-2 2 6,1 2-6,-1-2 6,-3 1-7,1 1 1,-1-1 0,2 1 5,3-3 1,2 0 2,1 0-4,5-1 2,3 1-8,0-3 2,2 0 0,-2 3 12,-2-1 2,-3 0-3,3 0-2,-3-1-5,-1 0-4,3-2 0,-3 1 3,4-2-5,0 0 4,1 0 3,0 0-5,-3 0 1,-1 0-1,-3 0 0,-1 0 2,-1 0-3,-3 0 2,2 3-1,1-1 0,2-2 4,4 0-4,-1 0 0,6 0 0,0 0-2,5 0 2,1 0 0,-2 0-2,2 0 5,-2 0-6,3 0 2,5 0 1,2 0 3,3 0-2,2-2 0,-3-3-1,-1 4 4,-4-1-4,-2 2 0,-6 0 2,-3 0-5,-5 0 4,-5 2-1,-6 1 0,-9 2-43,-10-1-91,-9-2-156</inkml:trace>
  <inkml:trace contextRef="#ctx0" brushRef="#br0" timeOffset="931160.8787">27647 17975 420,'0'0'229,"0"0"-149,0 0-17,0 0-45,0 0-14,0 0 7,-105-31-11,74 41 0,-3 10-3,-2 4 3,1 6 0,6 6 5,3 5-1,8 2 21,5-1-17,9-2-6,4-7 7,0-8-4,15-3-7,13-8 2,12-7 0,11-7 11,10 0-10,5-11 6,1-14-7,-10 0-79,-11-2-158</inkml:trace>
  <inkml:trace contextRef="#ctx0" brushRef="#br0" timeOffset="933521.8803">19871 18790 91,'0'0'84,"0"0"-26,0 0 55,0 0-11,0 0-26,0 0 0,-25-43-20,14 38-6,-1-1 0,-1 1-37,-2 2 3,-3 0-16,0 3-10,-3 0 7,0 0-2,1 0 2,1 0-1,-1 1-4,0 5 6,-4 4-4,0 2-5,1 1 5,4 5 4,2 3 2,6 0-3,5 5 6,6 1-4,0-6 1,5-2 0,8-3-3,3-4 7,3-5-4,0-1 9,0-6-5,-1 0-3,1-7-1,1-10 6,-1-1-3,0-3-3,-3-3 0,-3 3 2,-3 2 4,-2 2-7,-3 2 1,-2 4 0,-3 5 6,0 0-6,0 6 8,0 0 29,0 0-33,0 0-4,2 2-14,4 8 12,3 2 0,2-3 3,5-1-1,-1-1 0,3-4 3,3-3-3,-2 0 0,7 0 2,-1-7 0,2-7-2,-4 1 0,-3-4-2,-4 3-1,-2 6 2,-2 0 1,-3 5 0,-2 0-2,1 3 2,2 0 0,-2 0-3,-2 4-5,0 7 5,-2 3 2,0-1 0,-1 1-2,-3-4 6,2 1-1,-2-4-2,1-2 3,1-3-4,-1-2 1,1 0 0,2 0 1,-1-7 2,5-9-1,1-2-2,-2 1 3,1 5-3,-4 2 0,1 3 2,2 3 10,1 1-10,-1 2-1,6 1-1,1 0-1,1 0-1,1 7 2,2 4 0,-1 0 0,-1 0 2,-3 0-2,1-5 0,-5 1-2,1-4-10,0 0-54,1-3-180,-2 0-233</inkml:trace>
  <inkml:trace contextRef="#ctx0" brushRef="#br0" timeOffset="934091.0814">20478 18749 344,'0'0'132,"0"0"-6,0 0-46,0 0-52,0 0 6,0 0-14,0 0-19,-52-21 18,41 21-11,-2 9-7,2 8 1,4 4-1,4 1-2,1-1-1,2 0 2,0-5-4,0-5 4,8-1 0,1-6 0,1-4-6,4 0 6,-1 0 0,2-14 1,0-4 2,-2-6-2,-2-3-1,-2-2 1,-5-2 8,-2-2-3,-2-2 8,0 2-4,-2 2 30,-9 3-10,1 10 9,3 8-8,2 4-29,1 6 24,4 0-26,0 23-21,0 8 15,0 6 7,0 3-1,7-4 0,4-4 1,4-6-3,-2-1 2,8-4-16,9-5-9,7-5-46,11-8 36,0-3-132,-3 0-464</inkml:trace>
  <inkml:trace contextRef="#ctx0" brushRef="#br0" timeOffset="934563.8267">20964 18576 601,'0'0'148,"0"0"-84,0 0-56,0 0 37,0 0 9,0 0-52,-4-12-2,7 36 8,9 8-8,-2 5 38,2 1-37,-4-1 12,-1-4-12,-1-1 13,3-2-14,-3-4 0,2 1-13,-4-6-18,3-6-75,-1-4-32,-3-7-392</inkml:trace>
  <inkml:trace contextRef="#ctx0" brushRef="#br0" timeOffset="935982.8789">21683 18820 349,'0'0'130,"0"0"-126,0 0-4,0 0 11,0 0 1,0 0 23,74-14-28,-49 1 27,0 1-5,-1-2-20,-2 1 12,-2-1-19,2-1 8,-4 0 2,-3 1-10,-6 2-2,-7 3 3,-2 3 5,0 2 10,0 2-6,0 1 4,0 1 14,0 0-30,-3 0 1,0 10-1,-2 13 5,5 1-3,0 3-1,0 2 4,8-8 2,5 0-1,1-6-6,-1 1 0,-1-5 8,-2-4-10,0-2 2,3-3 0,-1-2 4,2 0 3,0-8-7,1-9 0,-5 1 6,-1 1-4,0-2-2,-1 3 0,-1 4 2,3-1 1,1 6-3,1 0 0,4 4-5,-2 1 1,2 0 4,-1 0 0,0 6-5,-3 9 4,-4 1 0,-1 2 1,-4 2 0,-2-4 3,1-1-3,-2-4 3,1-5 0,-1-3 4,2-3-7,-2 0 3,1 0 0,-1-3 27,2-14-27,2-8 0,4-4-6,2 1-18,1 4-2,-2 1 9,2 10 14,0 0-6,2 4 6,2 6 0,1 3-2,1 0-5,2 0 6,-2 12-3,-1 4 4,-2-1 3,1 3-2,-3-2 9,-2 0-1,0 0-4,-2-4-5,0 1 0,-2-8-5,1 1 1,0-6-43,-1 0-111,-1 0-172</inkml:trace>
  <inkml:trace contextRef="#ctx0" brushRef="#br0" timeOffset="936341.0193">21940 18594 673,'0'0'63,"0"0"-59,0 0 5,0 0-9,0 0-12,0 0-68,0 0-226,7-20 11</inkml:trace>
  <inkml:trace contextRef="#ctx0" brushRef="#br0" timeOffset="937331.9005">22980 18620 213,'0'0'82,"0"0"4,0 0-21,0 0 13,16-79-7,2 61-24,6-1 0,3 4-10,-2 2-3,2 6-8,3 7-19,0 0-11,3 10 4,-4 18 0,-3 3 4,-7 8-2,-7 4-2,-9 0 0,-3 1 2,-7-1-2,-16 0 0,-4-4 4,-4-1-5,0-6 1,4-7 0,6-7 1,11-9-1,3-6 0,7-3 0,0 0 3,0 0 1,0-6-4,11-8 0,13 0 0,7 1 4,5 1-6,5-2 2,0 3 0,-1 0 7,-1 4-6,-3 0 0,0 1-1,-5 3-5,1 3-24,-4 0-93,-4 0-202</inkml:trace>
  <inkml:trace contextRef="#ctx0" brushRef="#br0" timeOffset="937916.2737">23556 18726 187,'0'0'145,"0"0"-96,0 0 20,0 0-5,0 0-36,0 0-10,62-25 11,-49 38 20,-2 4-8,-2 1 2,-3-2-5,-1 1-33,-5-2 9,0-1-14,0-2 4,0-5-2,0-2 0,0-5-2,0 0 7,0 0 1,0 0-6,4-11 3,2-6-3,2-2 5,-1-1-5,6 2-2,3-1 0,3-1 5,2 4-8,3 4 3,-2 3 0,-1 7-6,-5 2 6,1 0 0,-4 8-3,-2 10 0,-1 2-1,-3-1 4,3 2 0,1 0-1,0 0 1,1-1-21,3-2-29,-2-6-125,5-3-164</inkml:trace>
  <inkml:trace contextRef="#ctx0" brushRef="#br0" timeOffset="938532.5907">24167 18732 275,'0'0'171,"0"0"-18,0 0 4,0 0-103,0 0-10,0 0-19,-56-39-20,43 35 13,-1 4-17,-4 0-1,0 0 0,0 15-3,2 3 2,4 6 1,5 0-5,3 2 1,4-5 4,0 0 0,5-4-4,8-6 4,-1 0-4,6-7 2,-1-4 2,3 0 9,4-8-9,0-12 3,0-9 5,-2-4-1,-5-4-7,-2-6 0,-9 1 2,-3-1 4,-3-2-5,0 2 4,-12 1 11,-6 3-14,1 7 22,3 7 9,3 11-22,5 8 11,2 6-7,4 0-15,0 29-16,4 12-7,11 11 23,1 5 0,1-6 1,-1 1-1,1-9 1,-1-2-1,2-2 0,0-10-66,3-4-11,-2-5-26,8-9-257</inkml:trace>
  <inkml:trace contextRef="#ctx0" brushRef="#br0" timeOffset="943219.7933">26996 18638 563,'0'0'24,"0"0"-24,0 0-2,0 0 2,0 0 0,0 0 0,26 30 19,-8-30 4,1 0 8,0 0-2,4-6-23,-3-9-3,3-1-3,-1-3 1,-1-5 1,-3-1-2,-2-4-5,0 2 5,-3-5-20,-4 2 19,-2 1-2,-3 3 3,-2 1-4,-2 5 8,0 6-3,0 0 7,-9 7-3,6 3 12,0 4-1,-1 0-12,-1 7 6,-1 17-9,1 9 5,3 9 25,2 4-22,0 7 13,7 3-9,4 1 1,1-1 14,0-4-14,-3-5 1,0-3-5,1-4-6,-1-2-4,-1-12 0,-1-7 0,0-8-6,-4-7 6,-1-4-10,-1 0 7,1 0-25,-1-10 25,2-11-19,-3-4-23,0 0 12,0 1-25,0 0 17,-7 1 21,-5 4 2,2 4 17,-3 0-1,0 2 2,4-2-4,5 1 4,4 0-2,0 3 1,1 1-30,17-1 28,9 1 2,8-1-2,1-4 3,2 3 0,-1-2 0,-4 3 9,0-1-6,-2 2 5,-2 3-3,-3-4-3,-2 4 5,-6 1-7,-2 1 0,-8 2 0,-3 3 4,-2 0-6,-3 0 4,0 0 0,0 0 51,0 0-21,-2 0-2,-5 0-19,-4 2-8,-1 7-3,2 3 0,1 3 2,3 1-7,0 2 6,6 3-1,0-1 0,0-6-5,7 1 5,4-5 0,1-2 1,1-2-1,1-5 0,0-1 1,-2 0 1,-3 0-2,0 0-8,-4 0-5,-1 0 12,1-12-3,-4-4 4,-1-2 0,0-3-2,0-2 3,-9 2-4,-1 3 3,1 5 0,0 3 2,1 6 0,3 0 13,2 4 1,1 0-16,2 0 0,0 0-7,0 0-2,5 7 3,6 0 10,3-2-4,2-2 7,-1 0 0,3 0-7,-3-3 0,1 0 0,4 0 2,1 0-1,3 0-1,-2-3 4,-9-6-1,-5 1-3,-5 4 7,-3-7 11,0 1 22,0-5-19,-8 1-17,-8 2-4,-5 0 0,-1 3 0,2 0 0,2 3 1,8 3-1,1 0 0,6 3 0,3 0-4,0 0-3,0 0 1,0 0-14,6 0 14,7 0 4,5 3 2,3 0 0,5 1 3,-1 1 4,-1 1-7,-3 3 0,0 2 0,-2-1 13,-4 4-12,-2 4 3,-5 3-1,-7 3 6,-1 3-6,0-1 7,0-1-10,0-4 18,-1-3-16,-1-3-1,2-1-1,0-4-1,0 0-1,3-3 1,15-6-25,9-1-9,10 0-23,3-11-107,2-6-251</inkml:trace>
  <inkml:trace contextRef="#ctx0" brushRef="#br0" timeOffset="943653.8793">28634 18365 441,'0'0'146,"0"0"-52,0 0-18,0 0-22,0 0-40,0 0-6,-101-13-5,68 29-3,-1 10 0,1 5 6,3 5-9,9 7 3,3-1 0,9-3 22,8-3-13,1-6 5,0-7-8,13-2-2,8-5-5,7-5 1,8-7 0,8-4 16,3 0-14,1-5-2,-2-11-42,-8 0-112,-8-1-482</inkml:trace>
  <inkml:trace contextRef="#ctx0" brushRef="#br0" timeOffset="1.22653E6">24296 17939 118,'0'0'74,"0"0"-53,0 0 33,0 0 34,0 0-22,0 0 2,0 0 35,10-45-26,-10 45-17,0-3-13,0 3-35,0 0 18,0 0-30,0 0 3,6 10-6,3 18-9,2 6 12,1 6 0,-1 0 7,-1 1-7,-1-6 0,-2-3 0,-1-3 0,-2-5-18,-1-4-21,-1-5-40,-2-5-116,0-10-59</inkml:trace>
  <inkml:trace contextRef="#ctx0" brushRef="#br0" timeOffset="1.22707E6">24346 17870 107,'0'0'97,"0"0"-25,0 0 10,0 0-17,-5-96-33,21 75 7,5 0-5,0 6 4,1 2 14,-3 8-26,0 5-17,3 0-5,-1 11 1,1 15-5,-4 6 0,-4 5 4,-10 1-3,-4-1 1,0 2 8,-18 2-2,-6-9 0,-4-3-13,4-7 5,7-10 0,7-4-3,1-8 4,6 0-1,3-3 0,0-9 2,0-2-4,0 4 2,9 0 0,6 3 16,3 4-8,3 3 6,3 0 12,1 3-24,0 12 11,-4 2-13,0 1 5,-2 4-8,-3 1 5,-3 1-2,-1-6 0,-2 2-22,-1-4-26,-3-2-70,-3-1-32,0-5-27,-1-2-54</inkml:trace>
  <inkml:trace contextRef="#ctx0" brushRef="#br0" timeOffset="1.22751E6">24833 17950 109,'0'0'241,"0"0"-123,0 0 16,0 0-43,0 0-37,0 0-38,-20-14-16,16 14-2,-3 14-2,-1 3 7,2 6-8,2 4 6,2 2-1,2 1 0,0 0-2,0-3 1,8-4 1,5-3-7,2-9 2,2-1 5,3-6 0,3-4 12,3 0-2,-1-7 25,-2-11-28,-2-7-3,-6-3 15,-2-1-17,-6-1 3,-6 5 0,-1 3 2,-3 3-7,-13 6 0,-4 0-13,-4 6 3,1 5-54,1 2-45,3 0-233</inkml:trace>
  <inkml:trace contextRef="#ctx0" brushRef="#br0" timeOffset="1.22843E6">25294 17923 224,'0'0'80,"0"0"7,0 0-2,0 0 16,0 0-27,0 0-31,-24-22-18,24 22-21,0 0-8,0 2 1,0 18-2,12 8 5,5 7 4,3 7 13,1 3 3,-3-3-12,-2-6 5,-3-5-11,-2-6 3,-2-7 1,-1-4-6,-5-7 0,3-4 0,-5-1 3,-1-2-3,3 0 7,0-15-2,2-9 20,-1-2-23,2-4 0,-3 1 2,0 7 0,3 1-5,-5 10 1,1 4 0,-1 4-2,1 3 2,4 0-6,2 10 5,6 8-9,-2 3 9,2-1 1,-4-1 0,-1-4 1,-3-2-1,1-3 0,-2-2-1,-2-5 4,0-2-6,-1-1 2,-1 0 1,5-1 9,4-19-1,4-4 5,-2-5-8,-3 1 1,-5 2-6,-4-2 0,0 5 3,0 4-7,0 2 4,0 6-20,0 4 0,0 4-52,0 3-63,0 0-239</inkml:trace>
  <inkml:trace contextRef="#ctx0" brushRef="#br0" timeOffset="1.23095E6">26134 18171 217,'0'0'183,"0"0"-182,0 0 5,0 0 6,0 0 54,0 0-37,6 42-9,0-36 22,1-1-25,4-1 0,-1-4-11,4 0-5,3 0 30,6-13-14,1-10-1,1-3-9,2-5-1,-5-2-6,-4-2 0,-1 2 1,-8-2 4,-5 4-4,-1 2 0,-3 1 0,0 4 3,0-1-5,0 7 1,-6 5 0,0 4 6,0 4 0,3 4-1,0 1 3,2 0-7,1 0-2,0 7-6,0 18 7,0 10 5,0 11-2,0 3 6,7 10 7,1 1-12,-1 1 4,0-1 1,-4-8-7,-1-5 7,-2-6-7,0-5-2,0-9 2,-2-1 1,-9-5-3,-1-3 0,-3-7 2,1-1 2,1-6-3,1-4 1,3 0-2,1-7-12,5-8-13,3-3 22,0 0 3,0-5-1,13 1 2,4-3-1,4-2 0,5 2 2,0-4-5,0 5 3,-1 0 0,-4 4-4,2 5 4,-3 3-6,0-1 6,1 2-20,1-3 4,-2 4 6,-3 1 4,-5 0 4,-1 5 2,-8 0 0,-2 4 2,-1 0 6,0 0-4,0 0 23,-1 0-15,-11 0-5,3 0-7,-2 4 2,3 7 9,2 5-6,1 3-4,5-1-1,0 3 1,0-3 4,2-1-4,4-4-1,4-2 0,-3-5-2,2-5 1,-1-1 1,2 0 0,-1-4 8,-1-10-6,-1-4-2,-4 2 0,-2-2 1,-1-6-4,0 1 1,0 2-10,0 3 7,0 5 8,0 3-3,0 6 16,-1 4-16,-1 0 11,1 0-11,1 0 3,0 0-5,0 0 2,0 0-1,0 0-5,0 3 1,6 4 2,2 0 3,-1-3 0,3-4-3,1 0 6,2 0 2,2-7 3,-1-10-3,-1-1-5,-6-2 0,-2 4 0,-2 0 6,-3 1-6,0 1 4,-4 0-4,-10 3 2,1 4-4,2 4 0,4 3 2,1 0 24,4 0-14,2 0-1,0 0-9,0 0-9,0 0 6,2 0-5,16 4 8,7 1 0,6-4 1,7 1 4,4-2 5,1 3-6,-3 7-7,-4 6 3,-8 12 0,-7 11 14,-10 11-8,-7 6 20,2 2-1,-2 1-19,5-3-6,0-7 0,5-11 1,-4-9-12,2-14-7,5-15-23,-1 0-15,6-29-73,-2-10-359</inkml:trace>
  <inkml:trace contextRef="#ctx0" brushRef="#br0" timeOffset="1.232E6">24706 18588 166,'0'0'134,"0"0"-81,0 0-2,0 0 6,0 0-11,0 0-2,0 0-30,0 22-4,2 9 56,4 2-38,1 4-4,2-1-18,2 2-4,-1-2 5,-1-2-5,-5-5-1,1 0-1,-2-1-2,-2-3-17,-1-6-48,0-5-63,0-10-1,0-4-19,0 0-14</inkml:trace>
  <inkml:trace contextRef="#ctx0" brushRef="#br0" timeOffset="1.23253E6">24711 18552 100,'0'0'91,"0"0"-34,0 0 12,0 0-21,0 0-11,0 0 3,53-53-17,-33 53 17,1 0 7,1 0-26,0 5 2,-1 8-17,-4 1-1,-4 4 4,-7 0-7,-6 3 2,0 1 13,-5 2-14,-12-1-2,-4-3-1,0-4-16,1-5 6,4-4-17,4-4 27,5-3-2,2 0 6,4 0 11,1 0 6,0 0-21,0 5-3,9 1 2,13 1 1,2 7 26,3 1-25,-2 6 10,0 3 1,-1-1-7,-1 4 9,-1-3-14,0 0 2,-2-3-2,-7-5-50,-2-5-40,-4-8-24,-2-3-4,1 0-116</inkml:trace>
  <inkml:trace contextRef="#ctx0" brushRef="#br0" timeOffset="1.23298E6">25170 18704 122,'0'0'101,"0"0"-20,0 0 4,0 0 0,0 0-13,0 0-5,-40-35-24,32 35-33,0 0 19,0 0-29,0 14 5,2 7-8,3 0 3,3 1 0,0 7-2,0 1 6,9-2-6,7-3 2,3-4 0,2-9 0,-2-3 0,5-9 0,-3 0 0,-2-6 9,1-9-9,-6-6 5,0-4 3,-5-2 11,-4 5-9,-5-2 3,0 5 14,-3-1-26,-10 2 6,0 0-7,-2 4-2,2 7-5,-1 4-11,2 3-25,1 0-63,0 0-178</inkml:trace>
  <inkml:trace contextRef="#ctx0" brushRef="#br0" timeOffset="1.23402E6">25550 18615 32,'0'0'129,"0"0"-54,0 0 16,0 0-21,0 0 8,0 0 20,-13-20-51,13 20-18,0 0-13,0 0-16,0 0-2,0 11-17,12 13 19,3 8 36,6 1-20,0 4-1,3-2 20,-2 0-27,0-3 5,-2-7-13,1-4 4,-2-6-3,-4-1-1,-3-7 0,-3-3 5,-5-1-4,-1-3-1,-1 0 0,-1 0 0,1 0 10,2-4-5,4-14 5,-2-3-5,-2 0 1,-2 3-8,-1 1 2,-1 5 0,0 6 2,0 2 1,0 4-3,2 0 0,2 0-13,4 15 5,3 6 7,3 0 2,-1 0-2,-1 0 2,1-7-1,-3-4 0,-4-2 5,-3-7-8,-3-1 3,3 0 0,0-11 11,3-14 1,4-13-5,-2-2-4,-2-1 2,-3 5-5,-2 1 0,-1 7 0,0 2 1,0 2 0,2 7-2,-1 6-3,3 4-46,-1 6-4,2 1-122,-2 0-210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09:55.8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6324 1382 408,'0'0'83,"0"0"-43,0 0 25,-40-90 2,26 61-27,1-1-40,-1 2 21,0 1-8,-2 1-4,-1 2 13,-3 3-21,-1 5 2,-7 5-3,3 6 0,-8 5 0,-3 0 0,0 6-14,-5 13 14,2 7 6,0 8-6,4 6 0,9 8 1,8 5-1,12 4 0,6 2-4,3-3 1,22-5 3,8-6 0,9-7 5,7-4 5,8-5-7,2-4 4,4-3-4,-3-3 12,-5 1-15,-9 2 0,-7 2-1,-9 5 6,-5 2-8,-10 3 3,-11 0 0,-4-3-4,-7-3 10,-20-4-6,-4-5 5,-6-6 2,1-9-7,-3-4 0,2 0 9,-2 0-10,0-8 1,0-1-14,2 2 5,1-1-68,6 2-11,0 2-55,4-1-169</inkml:trace>
  <inkml:trace contextRef="#ctx0" brushRef="#br0" timeOffset="1795.9936">6613 1822 243,'0'0'49,"0"0"-40,0 0-9,0 0 23,0 0 16,0 0 37,69-18 6,-55 4-23,2 1 0,-6-2-31,2-2-1,-6-3-6,-3 2-17,-1 0 11,-2 2-15,0 5 3,0 2 4,0 6 4,0 2-8,0 1 0,-6 0 5,-2 10-8,-2 12 9,2 4-9,4 6 1,2-2 5,2-1-8,0-2 2,6-5 0,5-2 1,5-5-1,1-3 0,-1-5-5,6-4 10,-2-3-5,5 0 0,-1 0 1,0-4-8,-3-6-2,-2-3-11,-4 0 18,0-2-12,2-1 13,-3-1-1,-3 2 2,4 1 1,-5 4 1,1 3-2,-1 3 8,2 4-7,6 0-1,0 0 0,4 9 2,0 3-2,-2 2 3,-2 0-3,-2 0 14,-4 0-12,-6-1 7,-1-1-8,-5-1 4,0 3 4,0-3-9,0 2 7,0-3-7,-2-4 6,1-3-8,1-3 2,0 0-6,0 0 6,0-6 5,0-15-1,0-9-4,6-6 0,13-1-1,5 6-4,4 4 5,-1 7-4,-3 9 6,-2 6-2,-1 5 0,-3 0 1,-3 9-2,0 9-3,-3 2 4,-5 1 14,-2 0-8,-2-3 1,-2-3 5,1-5-6,-2 0-6,0-6 0,0 0 4,0-2 2,0-2-5,0 0 5,0 0 9,0 0-11,0-12-8,0-6 0,0-6-10,6-3 11,7 0-9,4-2 12,-1 5-6,3 4 3,-4 8 1,-4 5 2,5 7-6,-2 0 0,2 1 4,3 13 2,-1 2-4,0 2 8,-1 0-4,0 0 0,-1-1 0,1-2 0,-3-1 0,5-4 0,-4 0 2,3-5 2,1-3-4,1-2 0,4 0 0,1-11 2,0-7-2,-2-1-8,-2-2 5,-5-1-16,-4 0 19,-6-1-2,-3 2 2,-3 5 1,0 4-1,0 3 0,-6 3 21,0 3-9,3-1 12,3 3-14,-2 1-7,2 0 4,0 0-7,0 12-6,8 8 3,6 2 6,2 1 11,-1-4-13,6-2 7,-5-2-3,-4-3-3,6-3-2,-3-6 0,4-3-31,1 0-44,-1-10-249</inkml:trace>
  <inkml:trace contextRef="#ctx0" brushRef="#br0" timeOffset="1998.9793">7910 1431 784,'0'0'11,"0"0"-11,0 0-19,0 0-43,0 0-53,0 0-217</inkml:trace>
  <inkml:trace contextRef="#ctx0" brushRef="#br0" timeOffset="2339.9997">6846 1433 755,'0'0'30,"0"0"-30,0 0-6,0 0-10,0 0-130,0 0-55,45-12-92</inkml:trace>
  <inkml:trace contextRef="#ctx0" brushRef="#br0" timeOffset="3305.9988">8180 1759 95,'0'0'33,"0"0"-23,0 0 103,0 0-34,0 0-41,87-17 40,-65 6 2,0-2-38,2-4 5,0 1-37,1-4 3,2-2-13,0-4 12,1-3-9,-2-4-3,-4-3 0,-4 0 11,-3-3-8,-8-2-3,-7-1 11,0-1-11,0 2 12,-13 2-6,-2 6-6,-6 1 20,-1 3-18,-2 4 12,0 2-4,2 10-7,2 5 16,2 6-7,-2 2-8,0 20 8,-1 26-4,2 22-7,10 17-1,7 5 8,2-4-4,14-12 1,21-11-4,7-13-1,7-8 0,1-11 0,2-5 0,0-8 5,-2-6-18,0-9-10,-2-3-95,0-3-269</inkml:trace>
  <inkml:trace contextRef="#ctx0" brushRef="#br0" timeOffset="4956.8819">9175 1534 391,'0'0'35,"0"0"80,0 0-43,0 0-30,0 0 0,-88-52-15,67 52-13,0 0 0,-1 13-12,0 8-2,0 2 13,2 3-9,2-1 28,9-3-23,3-2 0,4-5 0,2-4-9,0-2 0,0-3-2,8-2 2,8-2-3,2-2 3,6 0 0,9-14-1,3-7-5,1-4-12,-4 0-6,-8 3-15,-12 2 24,-8 5 10,-5 4 5,0 2 28,-2 5-10,-4 3 28,-2 1-33,3 0-6,2 0-8,2 9 1,1 1 0,0 1-1,6-2-6,10 0 6,4-2-1,5-1 2,5-3 1,0-1 2,-1-2-3,-2 0 0,-3 0-2,-4 0-1,0-11-2,-2-5 3,-3-7 2,-2-6 1,-5-3 0,-2-6 4,-6-1-1,0 1-4,0 1 0,-6 6 0,-12 7 1,2 10-1,-4 10 0,1 4-3,-1 0 6,3 4-6,2 9 1,6-4 0,6 1-6,3 1 8,0-3 0,7 0-5,8 0 2,6-1-1,2-2 4,5 0 0,7-4 2,-2-1-1,2 3 0,-3 2-1,-2 5 3,-6 3-6,-4 7 2,-4 4 1,-7 5 12,-1 3-11,-4 0 9,3-1-4,-1-4-1,3-6-6,2-6 1,5-4 0,3-6 0,3-3 4,4-2-3,4 0 3,6-17-4,0-5-2,5-4 1,-3-3-19,-7 0 17,-7-3-2,-6-3 5,-8-2 4,-7-7-4,-3-4 0,0-5 0,0-2 4,-3-3-1,-5-3-2,-1 2 1,-4 5 10,-1 7-9,-1 13 11,0 9 9,3 11-17,4 6 16,4 8-12,0 0-4,1 19-6,-2 31-16,2 21 15,3 13 1,0 5 0,5-3 2,12-8 0,0-7-2,2-11 3,-2-14 0,-1-9-6,5-10 1,-3-7 2,3-7-3,1-4 5,-1-6-2,3-3 0,-2 0-3,0-6-9,-3-12 4,1-9-14,-3-2 14,2-4-26,-5 3-6,-1 4 27,-5 5-6,-5 8 19,-2 7 0,-1 6 0,0 0 35,0 0-35,0 10 3,5 5-2,0 0 0,3-2-1,-1-2 0,4-1 6,-1-2 0,2-1-4,0-4 1,0-2 0,9-1-3,3 0-1,6 0-1,4-11-8,2-2 9,-8-2-8,-8 1 9,-9 7 0,-5 2 9,-6 5 1,0 0 35,0 0-35,0 18-10,0 14-9,0 13 9,-8 9 20,0 13-15,2 5 24,-2 8-6,-3 0-13,-6-2 11,-7-3-17,-4-5 0,0-9 4,1-14 0,6-17-8,5-17 3,3-13 0,3 0 24,3-21-27,7-12-6,0-9 4,16-9-47,21-5 4,10-4-37,8-4-125</inkml:trace>
  <inkml:trace contextRef="#ctx0" brushRef="#br0" timeOffset="5648.9981">11264 1504 723,'0'0'26,"0"0"6,0 0-17,0 0-8,0 0-7,0 0-30,0 0 19,0 68-26,-12-36-59,0 2-119</inkml:trace>
  <inkml:trace contextRef="#ctx0" brushRef="#br0" timeOffset="8398.9988">12517 1452 213,'0'0'32,"0"0"-23,0 0 45,0 0-5,0 0 26,0 0 29,65-21-25,-45-2-24,5-6-47,2-7 10,-2-6-14,-2-4-2,-2-6 13,-2-1-15,-4-6 0,0-2 1,-6-3 6,-3 0-7,-4 5 0,-2 7 1,0 6 29,-11 7-14,-4 10 5,3 3 13,2 8-31,-2 6 17,7 6-8,2 4-11,2 2 25,1 0-26,0 12-12,0 21 9,0 15 2,0 20 1,0 13 1,0 16 5,3 8 19,3 2-9,1-3 4,-1-5 5,3-1-22,3-1-3,0-6 0,5-3 1,3-1-3,3 2 2,-4 4 0,2 1-4,-2-9 8,-4-13-8,2-17 4,-2-16-1,-2-15-8,-4-12 5,-4-8-16,-4-4 20,1 0-15,-2-7 15,0-15 0,0-7 10,0-7-10,0-4 0,0-10 0,0 1-7,0-2-1,0 1 4,-8 8-1,-3 3 5,-5 6-8,-3 0 8,-2 1-1,0 0-1,0 1-33,5 0 28,4 5 1,3 0-5,4 3 5,4 4 6,1 1 0,0 0-7,6 1-3,7 1 7,2-1-2,4-1 3,7-2-3,7 1 5,4-4 0,11-4 2,9-1 1,-1-6-5,1 1 2,-5 2 0,-9 4-2,-7 5 2,-10 6 0,-11 5-2,-7 4 5,-5 1-4,-3 3 1,0 0 0,0 3 15,-13 0-13,-5 0 1,-1 1-6,1 16 6,-3 3-5,5 3 2,4 5 0,2 0 7,6 1-6,4-5 5,0-1-2,3-5-1,14-5-6,5-2 3,2-5 0,4-6 6,0 0-4,2 0-2,-4 0 0,-4-9-2,-4-7-1,-6-2-5,-5-3 8,-2-5 0,-5-5 0,0 2 0,0-2-1,-8 6 4,-5 2-6,-2 7 3,1 3 0,0 6 9,2 2-5,4 4 1,4 1 13,2 0-16,2 0-1,0 0-1,0 0-19,14 0 17,8 0 3,2 0-1,9 0 2,-1 0 5,1-5-7,-1-5 0,-3 1 0,0-5 0,-2-1 0,0-3 0,-3-1 0,-4-2-9,-9-2 6,-7-2 1,-4 3 2,0 0 0,-15 1 0,-8 1 0,-3 2 7,1 4 0,2 4 4,4 3 12,3 6 1,5 0 9,5 1-19,6 0-4,0 0-10,0 0-14,11 0 0,14 1 12,12 11 2,5 4 3,0 0-3,-2 7 0,-1 2 0,-6 7 1,-5 7-2,-7 5 1,-5 8 0,-7 4 10,-7 3 4,-2-2 13,0-8 9,0-8-35,0-11 0,4-7-1,10-5-1,2-9-11,10-6 6,3-3-32,10-8-10,0-16-104,-6-6-554</inkml:trace>
  <inkml:trace contextRef="#ctx0" brushRef="#br0" timeOffset="25529.2006">17221 791 208,'0'0'41,"0"0"66,0 0-17,0 0-8,0 0-22,0 0-17,-24-29 6,18 29-34,0 0-3,-4 0-12,-4 8 0,-2 10 0,-5 6 0,-1 9 1,-1 11-5,-2 11 4,-2 11 0,2 4-1,3-3 4,8-3-7,8-7 4,6-5 0,1-6-3,21-9 6,7-9 7,11-7 16,4-9-25,6-9 8,8-3-4,2-8-3,4-16 14,-1-11-15,-5-4-1,-4-6 4,-5-6 3,-8-2-10,-7-1 3,-10 1 0,-8 0 11,-11-1-10,-5 2 0,-4 1 10,-19 4-9,-7 10 2,-8 5 5,-3 8-8,-1 9 8,0 4-9,2 11-34,3 0-28,2 11-195,6 10-210</inkml:trace>
  <inkml:trace contextRef="#ctx0" brushRef="#br0" timeOffset="26121.9945">18377 649 420,'0'0'81,"0"0"25,0 0-27,-97-10-66,62 31-6,-3 6-5,-2 10 9,-1 12 7,5 11-6,4 9 24,14 2-10,8 0 2,10-11 1,0-9-24,15-9 1,11-11-6,6-6 4,4-12-5,4-6 1,4-7-1,3-4 1,4-20 8,1-9-4,0-6 0,-1-8-4,-12-2-1,-10-4-12,-9-3 13,-13 1 0,-4 0 0,-3 6 0,0 3 6,-18 7-1,-7 3-5,-5 6 0,0 6 6,2 6-7,1 10 1,2 8-54,1 0-59,3 10-435</inkml:trace>
  <inkml:trace contextRef="#ctx0" brushRef="#br0" timeOffset="26684.5707">19374 580 489,'0'0'145,"0"0"-93,0 0 47,0 0-49,0 0-41,0 0 9,-12 15-15,12 24-3,0 12 17,0 8-15,0 4 30,0 1-8,0-3-3,1-2-1,5-6-20,2-8 0,4-5-1,-5-5-50,4-6-41,-1-10-81,-1-13-479</inkml:trace>
  <inkml:trace contextRef="#ctx0" brushRef="#br0" timeOffset="27705.2521">17321 1988 267,'0'0'72,"0"0"-29,0 0 53,0 0-46,0 0-8,-97-13-30,76 13-6,-3 0 47,0 11-45,-2 12 3,-6 13-11,1 16 11,-3 10-4,1 8 0,3 3 5,6-2 38,10-4-40,8-5 5,6-5-12,0-7 5,14-9-13,14-10 5,11-9 0,12-14-3,12-8 3,11-7 0,8-22 0,3-10 8,-5-3-13,-15 0 5,-14 1 0,-18 2-6,-16 2 10,-11-4-4,-6-3 9,0-3-3,-3-4 9,-16-4-10,-3-4 0,-4 2-2,-2 3-3,-2 10 0,2 12 0,-1 13-30,4 11 6,0 8-70,4 0-365</inkml:trace>
  <inkml:trace contextRef="#ctx0" brushRef="#br0" timeOffset="28183.9963">18255 1828 275,'0'0'247,"0"0"-214,0 0-22,0 0-11,12 76 45,-6-26 34,3 7-19,-2 6-27,-1 2 12,2-3-29,0-4-13,2-9-2,0-2-1,6-7 0,-1-2-9,2-3-53,-2-7-7,-2-6-121,-4-6-64</inkml:trace>
  <inkml:trace contextRef="#ctx0" brushRef="#br0" timeOffset="28566.9951">19065 1770 414,'0'0'142,"0"0"-106,-11 100-4,11-53-11,0 2 24,0 4-24,0 4-2,0 2 26,4 1-40,2-1 2,1-2-7,3 0 9,2-1-8,-1-2-1,2-6-1,-1-7-1,4-13-95,-2-15-180</inkml:trace>
  <inkml:trace contextRef="#ctx0" brushRef="#br0" timeOffset="29607.9969">20528 836 264,'0'0'137,"0"0"-135,0 0 5,0 0 0,0 0-3,0 0 41,86 0 57,-34 0-26,11 0-4,10-14-36,13 1-17,8-4 5,11 1-21,-2-2-3,-2 0 0,-8 4 4,-13 4-4,-16 2 0,-16 3 1,-15 4-7,-14 1-12,-2-2 12,-7 2 0,-4-2 6,1-1 0,-5-4 4,-2 1-3,0-3 6,0-1-2,-7-2-9,-10 1 4,-2-1-5,2 3 3,1 0 4,5 2-2,4 1 4,3 2 3,2 1-9,1 2 2,1 1 0,0 0-12,1 1 8,17 16 4,4 5 12,2 4-8,0 0 10,-3-2-6,-4-3-3,-6-2 10,-5-1-15,-6-1 0,0 4 1,-12 5 9,-18 5-20,-7 3-4,-1-1-91,-3-6-220</inkml:trace>
  <inkml:trace contextRef="#ctx0" brushRef="#br0" timeOffset="30417.9966">22926 535 305,'0'0'115,"0"0"-73,0 0 68,0 0-37,0 0-32,0 0-2,29-64-24,-12 54 6,7 2-5,6 6-13,6 2 13,6 0-16,-3 16 0,1 12-2,-9 10 3,-13 8-2,-8 3 1,-10 2 0,-4 4 2,-23-3-2,-11 4 1,-7-2-3,-7-4-22,5-7 21,7-11-15,16-12 18,11-7-3,7-8 3,6-2-8,0-2 5,22-1-6,20 0 9,14-4 21,13-14-16,4-2 13,-3-1-18,-6 5-2,-5 2-26,-10 0-214</inkml:trace>
  <inkml:trace contextRef="#ctx0" brushRef="#br0" timeOffset="31019.6828">23638 669 453,'0'0'87,"0"0"-71,0 0 31,0 0-16,0 0-9,0 0-16,55-22 3,-40 42 28,-1 4-13,-4 2-2,-3 1 16,-2-1-28,-4-2 4,-1-3-14,2-3 3,-2-5 3,0-2-4,0-8 0,1-3-2,2 0-20,3-3 0,5-17 8,2-8-5,3-2 13,3-2-12,-2 5 16,0 3-7,1 6 12,-2 4-5,-3 7 7,0 4-6,3 3 5,-1 0-6,6 3 0,-1 10-3,-1 2 6,-5 5-6,-5-1 3,-3 4-3,-1 1-1,-4 0 4,2 0-26,-1-1-131,-1-7-140</inkml:trace>
  <inkml:trace contextRef="#ctx0" brushRef="#br0" timeOffset="31514.9953">24421 678 724,'0'0'10,"0"0"45,0 0-7,-80-33-10,60 33 11,-5 0-45,-5 18-3,-1 12-1,-1 4-4,5 5-1,7 2 5,9-3 0,8-5 0,3-6-9,2-6 6,17-6-3,1-7 2,8-7-4,6-1 11,8-16-3,1-13 0,-1-5-34,-5-3 14,-11-2 1,-5-1 5,-8-4 12,-6-4 2,-2-5 0,-5-1 0,0 0 6,0 5-6,-6 6 29,-9 10 24,1 10-5,3 13-10,6 6 16,5 4-54,0 29-14,0 21-6,3 19 19,12 5 2,2-3-3,3-8 2,3-10-23,0-11-26,3-9-46,4-15-8,4-14-259</inkml:trace>
  <inkml:trace contextRef="#ctx0" brushRef="#br0" timeOffset="32019.9962">26338 369 711,'0'0'91,"0"0"-91,0 0-9,-10 86 9,2-38 7,1 0 1,4-1 1,3-5-8,0-3 8,0-5-7,0-5 0,0-1-2,0-4 0,0-5-14,0-3 8,0-5-38,3-6-39,4-5-87,-1 0-121</inkml:trace>
  <inkml:trace contextRef="#ctx0" brushRef="#br0" timeOffset="32435.9947">26356 326 635,'0'0'52,"0"0"-39,0 0 24,0 0-28,0 0-6,0 0 4,111-75 6,-73 75-11,-3 13-2,-6 8 1,-9 8-4,-8 5 3,-12 4 0,0 1-8,-22 0 3,-10-4-27,-5-5 19,1-9-34,6-7 40,5-9 0,9-3 7,8-2 17,5 0-11,1 0 33,2 0-5,0 1-27,2 7-14,19 4 9,10 3-2,10 0 53,2-1-51,3-3 13,-6 2-15,-5-1 9,-5 0-9,-5 0 0,-4-2-24,-3 3-39,-7-5-184</inkml:trace>
  <inkml:trace contextRef="#ctx0" brushRef="#br0" timeOffset="32986.9782">27260 438 339,'0'0'147,"0"0"-37,0 0-26,0 0-32,0 0-48,0 0 15,-101-1-19,77 27 0,-1 11 22,0 10-21,2 3 18,5-2 3,6-3-11,10-8 27,2-3-31,8-7-7,16-6 0,6-8 6,10-10-6,14-3 0,8-13 10,9-16 8,-3-5-18,-10-2-12,-13-2 8,-17-1-32,-14 0 24,-11-4 0,-3 2-29,-5 6 11,-21 5-22,-9 7 6,-4 8-33,1 11-71,5 4-35</inkml:trace>
  <inkml:trace contextRef="#ctx0" brushRef="#br0" timeOffset="33721.9311">27706 308 362,'0'0'4,"0"0"-4,0 0 147,0 0-2,0 0-114,0 0-31,6 7 6,-6 18-6,0 9 34,5 5-25,4 3 18,4 2-13,4-2 12,-1 0 7,-1-3-29,1-4 1,-4-4-5,0-3 1,-4-4 2,-1-3-3,-1-3 0,-1-5 0,0-4 3,-3-4-5,-1-5 2,1 0 0,1 0 1,5-6 7,4-17 2,7-7-6,2-8-4,2-5-12,-1-2-8,-2-2-5,-3 5 24,-2 2-8,-6 9 9,-5 10 0,-1 9 2,-3 9-2,0 3 0,0 0-10,3 9 10,3 15-37,2 10 37,2 7-2,3 1 14,-2 1-12,4-4 20,-5-8-17,4-6 19,-1-6-13,-1-9 0,0-2-5,0-5 3,2-3-7,5 0 4,4-8-2,1-10 16,-4-1-17,-5-2 2,-8-5 32,-2-2-23,-5-5 11,0-5-23,0-4 5,0-2-13,-2-1-15,-2 0-14,4 3 11,0 6-42,0 5-30,1 8-139,4 4-177</inkml:trace>
  <inkml:trace contextRef="#ctx0" brushRef="#br0" timeOffset="35089.3452">20851 2382 84,'0'0'90,"0"0"-44,0 0 67,103-14-44,-70 14 1,2-2-10,3 2 3,1-1 2,5-2-31,6-3-18,12-3 21,13-4-31,7-4 18,8-1-10,-1 3-12,-6 6 7,-9 3-6,-12 3 0,-13 3-3,-13 0 0,-13 0-2,-10 0 2,-7 0 0,-4 0-2,-1 0 4,-1 0 1,0-2 15,0-5-16,0-5 3,-12-1-5,-3-3 0,-6-2 0,-1 0 1,-2-1-1,3 1 0,6 4 3,6 5-3,5 6 0,4 1 1,0 2-2,0 0 1,0 0-7,10 14 5,11 5-6,3 2 8,-1 0 0,0 2 3,0-4 3,-4 1-5,-1-2 2,-3-3-2,-3-1 3,-5-2-4,-2 0 0,-5 3-11,0 2-7,-8 2-55,-15 5-46,-6 0-63,-5 2-51,-4-2 30</inkml:trace>
  <inkml:trace contextRef="#ctx0" brushRef="#br0" timeOffset="35902.9934">22641 2019 287,'0'0'101,"0"0"13,0 0 16,0 0-84,0 0-5,0 0-21,8-80 2,11 67 2,5 1-23,6 1 9,4 5-9,2 5 7,0 1-8,-2 0 0,-5 16 0,-7 5-3,-9 3-2,-7 7 4,-6 1-1,-2 4 2,-20 3 4,-3-4-1,-2-3-3,2-7 2,4-6 5,5-7-7,8-5 0,6-5 0,2-2-7,0 1 0,2 2 7,12 5-5,5 3 8,5 8-3,2 5 0,2 4 0,0 3 11,-3 0-8,-4 1 0,-6-4 7,-6 0-2,-8-3-4,-1-4 3,0-1-4,-13-4 29,-5 1-29,-9-2 8,-3-3-11,-3 0-5,-1-3 5,1-6-23,2-3-28,4 0 2,8 0-160,5-8-181</inkml:trace>
  <inkml:trace contextRef="#ctx0" brushRef="#br0" timeOffset="36516.9952">23217 2416 521,'0'0'196,"0"0"-177,0 0 34,0 0-38,0 0-11,0 0-4,0 0 0,18-6 6,3-1-2,-2 2-4,-4 1 0,-3-1 4,-3 0-4,0 0 0,3-4 2,1-6 1,7-3-3,-2-7-13,-3 0-7,-8-1-35,-7 1 41,0 0-7,-7 4-3,-14 5 22,-3 1-14,-4 6 16,-1 3 0,4 3 4,2 3 4,7 0-1,10 0-1,3 0 9,3 0-15,0 0-18,11 0 6,11 0 0,6 0 12,8 0 24,6-5-4,0 2 8,0 3-24,-1 0 1,-4 0 12,-5 13-11,-8 7 9,-9 7-10,-9 5-5,-6 2 40,0-2-38,0-2 11,0-4-13,0-5 7,0-5-10,3-2 3,8-6 0,8-4-8,9-4-16,10 0-23,6-13-48,-2-4-269</inkml:trace>
  <inkml:trace contextRef="#ctx0" brushRef="#br0" timeOffset="37108.9999">24035 2215 371,'0'0'212,"0"0"-182,0 0 32,0 0-4,0 0-20,0 0-16,-18-79 18,5 73-23,-6 5-6,-7 1-11,-7 3-9,-3 18 7,2 8 2,2 4 0,5-2-5,8 1 7,9-4-4,5-4 2,5-4-8,0-4-3,8-3 11,8-3 0,7-4-4,3-3 3,7-3 1,2 0 0,-1-9-29,-1-10 21,-6-6-22,-5-1 25,-6-9-4,-4-4 8,-3-9 1,-3-5 0,0-3 3,-6 2-3,0 3 13,0 6 11,-7 7 27,-5 6-25,3 10 33,0 7-15,6 7-26,1 5 12,2 3-30,0 3-14,0 24 4,9 19-20,8 12 30,-4 7 0,0 4 0,1-4-1,1-10 1,0-9-10,6-10-15,4-14-63,2-10-31,-2-10-457</inkml:trace>
  <inkml:trace contextRef="#ctx0" brushRef="#br0" timeOffset="37714.9938">25956 1745 406,'0'0'96,"0"0"-57,0 0-34,0 0 1,0 0 21,0 0 42,-4 111-11,4-67-19,0 0-23,0 0 19,1-2-28,4 1-4,-1-4 5,-1-1-5,0-6-3,0-6 0,0-5 0,3-4-11,0-4-3,0-6-34,0-4-27,2-3-92,-1-2-37,-1-17-80</inkml:trace>
  <inkml:trace contextRef="#ctx0" brushRef="#br0" timeOffset="38182.3632">25936 1753 682,'0'0'27,"0"0"2,16-91-21,6 67 1,2 6 13,2 3-18,0 6 8,0 4-10,0 5 7,0 0-16,-1 16 7,-4 10 0,-9 6-4,-7 6 0,-5 1-6,-6 0-14,-15-3-22,-6-6 43,0-5-37,2-9 18,4-7 12,7-5-18,7-4 26,5 0-1,2 0 6,0 0-1,0 0-2,0 0 0,0 0 16,0 0-15,9 0 4,10 7 20,4 2-5,6 6 11,0 4-21,4 4 3,3 5 22,4 4-26,-1 4-1,-3-1-8,-5-2 7,-6-3-6,-4-5-1,-4-3-26,-1-9-50,-1-5-172,1-8-167</inkml:trace>
  <inkml:trace contextRef="#ctx0" brushRef="#br0" timeOffset="38654.4048">26729 1728 301,'0'0'115,"0"0"-71,0 0-9,-95-11-34,62 24-1,0 8 7,5 6 35,7 5 29,9 4-42,3 3 6,6 3 11,3-1-34,0-5-6,13 0-2,5-7 0,3-5 15,1-6-15,1-9 2,-1-4 0,4-5 7,2-4-13,0-17 6,-1-5 8,-4-3 12,-4-3-10,-7 0 5,0-2 16,-5-4-32,-4-3-5,0-2 0,-3-1-10,0 4-4,0 2-63,-4 9-16,-7 10-156,-3 7-230</inkml:trace>
  <inkml:trace contextRef="#ctx0" brushRef="#br0" timeOffset="39594.1579">27265 1733 462,'0'0'160,"0"0"-110,0 0 9,0 0-13,0 0-37,0 0 5,-11-18-14,11 42-9,9 11-2,5 7 22,-1 4 2,2 0-1,-1-4-9,2-1 18,2-2-21,1-2 0,1-2 5,1-7 2,-4-5-8,-2-8 1,-1-4 0,-5-5 2,-3-4-2,-3-2 0,3 0 20,4-10-14,4-19 41,8-11-38,3-9-2,2-1-6,-4 6-1,-3 6-11,-6 8 11,-4 10-17,-5 8 17,-4 8-2,-1 4-4,0 0 2,3 9-10,3 17 7,6 7-4,3 6 14,3 2-3,0-1 0,3-1 3,-1-4-3,0-7 5,-1-5-3,-5-10 2,-1-3 2,-2-7-6,-4-3 2,3 0-1,-2 0 27,1-18-5,1-5 11,-2-10 17,-2-6-28,0-7 0,0-3-23,3-4 8,0-3-19,4-2 9,4-4-40,2 5-4,-1 6-15,3 8-4,-3 10 2,-2 11-52,-4 9-92,-5 5-143</inkml:trace>
  <inkml:trace contextRef="#ctx0" brushRef="#br0" timeOffset="42412.993">11389 4938 70,'0'0'84,"0"0"-49,0 0 44,0 0-21,0 0 1,0 0-24,0 0 10,3-17-15,-3 17-19,0 0 4,0 0-15,0 0 0,3 0 0,5 0 0,5 0 0,5 0 0,4-1 4,3-1 3,4-3 0,4 2 7,6-1 21,7 1-23,6-2 9,6 2-19,3-1 2,-1 2 8,-2 1-9,-1-2-3,5-2 1,7-2-1,7-5 0,6-3 0,2-3 2,-2-2-2,-6 4 1,-6 0-1,-7 5 0,-8 3 5,-10 2-10,-8 3 5,-6 0 0,-1 0 0,-2-2 0,1 1 0,-1-4 3,-1 2 3,0 0-10,-2 2 4,-4 4 0,-7 0-7,-7 0 7,-4 3-64,-3 7-69,0-1-92</inkml:trace>
  <inkml:trace contextRef="#ctx0" brushRef="#br0" timeOffset="43281.9951">13153 4539 101,'0'0'112,"0"0"-102,0 0 10,0 0 61,0 0-62,0 0 13,-39-17-20,31 17-7,-4 15 22,2 3-1,-3 9 1,-1 7 12,-1 3-10,6 2 12,3 0-9,6-2-15,0-3 20,11-4-19,11-4-7,6-4 27,4-7-32,4-5 18,1-9-8,1-1-5,0-9 17,-2-11-22,-5-4-2,-6-3 2,-4 0 3,-9 0-8,-7 0-1,-5-2 0,0 4 15,-17-1-14,-8 2 3,-4 3-4,1 1-2,1 5-15,4 4-45,6 4-102,1 4-201</inkml:trace>
  <inkml:trace contextRef="#ctx0" brushRef="#br0" timeOffset="44244.9461">13442 4773 182,'0'0'76,"0"0"-32,0 0 37,0 0-19,0 0-19,0 0-17,0-8-19,0 8 11,12-2-17,3 0 13,9 1 25,6 1-36,4-2 16,9 2 12,9-1-5,13-1 4,12-2-20,11 0 26,6-4-6,5-1-25,1-1-2,-2 0-3,2-1 2,-6 0 4,-3-3-5,-2-1-1,-3 1 0,-9 3 2,-11 3-2,-17 5 0,-13 3 0,-13 0-3,-12 0 3,-8 0 0,-3 8-8,0 2-11,-9 1-9,-10 0-36,-7 0-130,-2-2-79</inkml:trace>
  <inkml:trace contextRef="#ctx0" brushRef="#br0" timeOffset="45387.9934">11381 6098 42,'0'0'86,"0"0"-80,0 0 53,0 0 4,0 0-11,0 0 24,97-21-28,-64 15-7,8-2 20,11 1-26,15-4 18,18 1-19,4-1-25,4 2 6,-2 2-14,0 1-1,-1-1 4,-2 3 6,-6 1-8,-12 2-2,-9 1 2,-9 0 5,-13 0-5,-6 0-2,-11 0 0,-8 0-8,-6 0-3,-6 0-71,-2 0-42,0 0 25,0 0-135</inkml:trace>
  <inkml:trace contextRef="#ctx0" brushRef="#br0" timeOffset="46214.9951">12900 5738 134,'0'0'133,"0"0"-36,0 0-21,0 0 12,0 0-35,0 0-25,-52-27-20,30 47-4,1 7-4,-1 1 0,2 5 8,8 2 7,2 0 5,1 0 1,9-4 19,0 1-35,0-6 9,21-1-6,4-6-6,14-5 29,7-11-18,8-3-2,6-8 10,-2-13-12,-9-2-8,-13 0-1,-13-2 3,-10 1 1,-7-1-3,-6-5 2,0-2 3,0-2-2,-6-1-4,-10 0 0,-1 2-17,-4 5-1,1 2-77,1 5-178</inkml:trace>
  <inkml:trace contextRef="#ctx0" brushRef="#br0" timeOffset="48044.9945">17138 224 231,'0'0'97,"0"0"-92,0 79 9,0-38 29,0-1 14,2-2-6,1-5 25,-1-1-42,-2-4-7,0 0 3,0-5-6,0-2 8,-5-2-28,-2-7-2,6-6 0,1-4-2,0-2-4,0 0-12,0-7 16,3-15 1,10-11 3,0-7-1,4-6 1,-4-2 1,0-1-5,-3 5 5,-6 3 4,-2 3 36,-1 6-18,-1 7-4,0 9 19,2 11-23,-1 5 3,1 0-22,8 5-8,5 24-6,10 15 10,2 7 4,-3 2 16,-6-4-14,-3-4 8,-3-4-10,0-3 4,1-2 3,1-4-6,0-4-2,0-7 1,1-7-85,0-11-43,-1-3-295</inkml:trace>
  <inkml:trace contextRef="#ctx0" brushRef="#br0" timeOffset="48235.9917">17248 409 382,'0'0'2,"0"0"3,0 0 0,0 0 4,82-14-4,-52 8-10,-1-2-13,1-1-218</inkml:trace>
  <inkml:trace contextRef="#ctx0" brushRef="#br0" timeOffset="49078.993">18182 4 301,'0'0'136,"0"0"-58,0 0-78,0 0 16,0 0 16,-5 120 32,5-73-16,0-1 27,4-4-42,0-4-12,0-3-5,1-5-12,-2-4-2,1-5-2,1-5 0,-1-6-4,2-2 4,0-3-25,-3-2-22,-1-3-22,-2 0-1,0 0 69,0-13 2,-4-3 1,-6-5-1,-2-2 0,0-5 12,0-6-10,3-2-2,3-1-1,0-3 0,-1 4 7,4 5-4,0 4 19,2 7 29,1 7-32,0 5 32,0 4-34,1 1-11,20 1-5,9 2-1,7 0 0,-1 17-4,-2 7-3,-10 3 5,-8 2 1,-11 0-5,-5 3 1,0-3 4,-18-5 1,0-4 0,-1-7-20,4-5 17,4-4-3,7-4 6,2 0-10,2-4-1,0-7 7,0 5-8,0 2 13,11 2-2,5 2-5,5 0 4,6 5 2,1 8 0,1 2 2,-7 4-2,-7 3 1,-12 2-2,-3 3 1,-12 0 0,-15 0 26,-7-2-17,-2-2 0,-1-3-4,-2-2-5,2-3-6,-1-3-27,1-2-80,0-5-219</inkml:trace>
  <inkml:trace contextRef="#ctx0" brushRef="#br0" timeOffset="49613.9965">19334 166 453,'0'0'164,"0"0"-20,0 0-69,0 0-8,0 0-54,0 0-11,-84-36-2,60 36 0,-7 9-1,-6 15-5,-4 11 5,1 5-7,4 5 8,5 4 0,11-6-3,7-5 10,13-5-13,0-9 6,24-4-8,13-10 5,15-7 3,10-3 0,5-4 0,0-16-3,-7-3-56,-14-1-78,-22 3-358</inkml:trace>
  <inkml:trace contextRef="#ctx0" brushRef="#br0" timeOffset="51412.9929">13293 5952 258,'0'0'126,"0"0"-101,0 0 11,0 0 0,0 0-34,0 0 13,43 3 67,-4-3-24,16 0-3,12 0-22,15-12-7,9-4 25,6-4-51,5 0 14,2 1-5,1-2 1,5 3-8,2-3-2,3 1 0,1-1 0,2-4 0,-6 2 0,0-1-1,-14 7 7,-10 5-7,-11 5 1,-12 7 0,-16 0-6,-11 0 6,-12 0-18,-9 5-9,-10 5-38,-7 0 10,0-1-108,0-1-58</inkml:trace>
  <inkml:trace contextRef="#ctx0" brushRef="#br0" timeOffset="52478.1331">11362 7509 139,'0'0'136,"0"0"-119,0 0-14,0 0 48,0 0-10,0 0 19,82 0-1,-56 0 2,9 1-19,12 0-16,17-1 24,19 0-21,11-10-24,11-8 12,2-4-17,-2 1 1,-5 2 0,-8 2 0,-10 6-1,-13 3 0,-14 3 1,-12 5-2,-16 0 1,-9 0-8,-9 0 2,-7 0-49,-2 0-4,0 0-57,0 0 2,-14 0-142</inkml:trace>
  <inkml:trace contextRef="#ctx0" brushRef="#br0" timeOffset="53474.9941">12797 7099 230,'0'0'93,"0"0"-22,0 0 47,0 0-68,0 0-36,0 0-14,-73 20 9,55-1 8,-4 4-12,4 2 13,2 9 5,1 3-22,1 9 13,5 7 16,4 3-23,5 1 26,0 1-18,1-6 6,17-4 7,4-6-25,5-5 7,7-9-2,8-7 0,12-9 3,15-12-11,11 0 6,5-18 6,3-15-8,-4-6-4,-5-6 0,-9-3 4,-9-5-3,-10 0 0,-14-1 2,-14 0 11,-10 1-10,-13 3 28,0 3-3,-12-4-12,-14 4 20,-12-3-32,-7 3-2,-9 8 6,-8 7-8,-7 13-1,-7 16 0,0 3-22,3 22 21,3 17-43,12 10-27,13 3-30,9 2-144,12-5-287</inkml:trace>
  <inkml:trace contextRef="#ctx0" brushRef="#br0" timeOffset="54089.3608">12607 7426 36,'0'0'134,"0"0"-124,0 0 103,99-23-12,-55 8-53,8 2 23,7 0 17,9 3-22,3 2-8,1 2-3,1 0-51,-7 3 3,-5-2-7,-3-2 5,-6 0-10,-10 0 5,-6 2-29,-15 0-9,-14 4-68,-7-1-24,0 0-14,-19-1-144</inkml:trace>
  <inkml:trace contextRef="#ctx0" brushRef="#br0" timeOffset="54495.3647">12972 7022 413,'0'0'102,"0"0"6,0 0-45,0 0-63,0 0 20,-3 77-20,5-26 44,2 3-23,3 6 20,-2 2-23,-2 0 0,0-3 23,1-7-40,-1-3 7,3-7-8,2-8 0,-2-5-4,0-7 4,0-5-25,0-6-23,1-8-101,-3-3-228</inkml:trace>
  <inkml:trace contextRef="#ctx0" brushRef="#br0" timeOffset="55605.7835">12920 6045 45,'0'0'159,"0"0"-102,0 0-32,0 0 21,0 0-28,0 0 15,-6 42 29,6-22-12,0 4-11,0 3 22,0 0-34,0 2-5,9-1-2,0-2-15,-2 1 23,-1 3-17,0 2 6,-5 1 6,-1 3-6,0-1 11,0-1-23,0-1 1,0-2 6,0-4-11,6 0-1,-1-3 0,4-1 1,-3-4-1,1 2 0,-1-3 1,-1 0 0,-1 1-1,-1-1 0,0 1 1,-1 2 3,-2-1-4,3-4 0,-3-3 1,0-3-5,0-3 6,0-1-2,0 0 0,0 0-21,0-3-14,0-2-24,3-1-51,-2 0-115,1 0-131</inkml:trace>
  <inkml:trace contextRef="#ctx0" brushRef="#br0" timeOffset="56994.63">13151 4885 204,'0'0'113,"0"0"-2,0 0-8,0 0-39,0 0-37,0 0 15,0-3-17,0 3 1,0 0 12,0 0-29,0 0 15,0 0-21,0 0 4,0 0-10,-1 6 11,-4 9-8,2 5 0,0 2 3,0 2-3,3 3 0,0 2 0,0-1-1,0 1 1,0 1 0,0-1 2,0-1 1,0 2-3,0-1 0,0 1 1,0-1-6,0-2 5,0-2 0,0 3-1,0-2 6,0 3-8,1 0 3,2-4 0,0 0 0,-1-6 0,3-4 0,-2 0 0,1-1-1,-1-2 1,4-1 0,-4 2 0,-1-3-2,1-2 3,-3-1-1,1-2 0,-1 0 2,2-4-5,-2-1 2,0 2-24,0-2 18,0 0-9,0 1 16,0-1-8,0 0 0,0 0 7,0 0-1,0 0-22,0 0-6,0-1-138,0-10-87</inkml:trace>
  <inkml:trace contextRef="#ctx0" brushRef="#br0" timeOffset="59625.995">13708 7376 106,'0'0'101,"0"0"-80,0 0 22,0 0 11,0 0-36,0 0 22,0 0 18,0 0-13,0 0-2,0 0-24,6 0-1,10-1 26,8-6-33,5-2 5,12-4-2,4-2-5,5-3 24,4 0-20,3-2-2,7 4 1,8 0-10,4 1-3,7 2 1,2-2 0,0 1-1,1 0 1,-2 3 0,0-3 0,-5 0-13,0 0 12,0-1-8,0 1 5,3 0-2,-2 4 9,-3-4-3,-7 7 0,-7 1-12,-7 2-26,-11 4-12,-11 0-43,-13 0-10,-10 0-145</inkml:trace>
  <inkml:trace contextRef="#ctx0" brushRef="#br0" timeOffset="60696.6632">10312 4632 332,'0'0'123,"0"0"-16,0 0-21,0 0-22,0 0-53,0 0-11,0 0-5,-12 33 5,12 9 14,0 8-12,0 4 18,0 6 5,-4 2-23,-4-2 11,-1-1 3,0-7-15,5-6 6,1-7-5,3-6-2,0-6 0,0-6-29,0-6-29,0-6-76,-5-9-129,1 0-57</inkml:trace>
  <inkml:trace contextRef="#ctx0" brushRef="#br0" timeOffset="61017.9928">10249 4653 595,'0'0'14,"0"0"7,0 0-17,0 0 26,0 0-30,0 0 11,30-47-6,-6 76-3,0 12 5,3 12 28,-2 7-21,-1 3 10,-6 3 3,3-6-13,-2-4 29,-1-8-41,3-9 3,-6-6-5,3-7 4,-9-5-13,-1-7 9,-5-6-35,-1-1 10,-2-7-110,0 0-102,0 0-32</inkml:trace>
  <inkml:trace contextRef="#ctx0" brushRef="#br0" timeOffset="61216.9903">10257 5075 716,'0'0'0,"0"0"-14,0 0-19,0 0 19,0 0 9,89 0-78,-51 0 14,2 0 0,0 0-85,-6 0-61</inkml:trace>
  <inkml:trace contextRef="#ctx0" brushRef="#br0" timeOffset="61952.0139">10454 5942 13,'0'0'492,"0"0"-477,0 0-1,0 0-14,1 87 91,9-41-41,0 3-10,-3-1 12,3-4-47,-4-2 20,-1-5-8,1-4-12,0-3 10,3-6-15,0-4 0,0-7 0,1-5-33,2-6-38,-1-2-147,-1-7-238</inkml:trace>
  <inkml:trace contextRef="#ctx0" brushRef="#br0" timeOffset="62475.9905">10467 5829 186,'0'0'80,"0"0"-12,0 0-6,0 0 1,52-78-34,-25 71 8,3 7 6,0 0-29,3 12 20,-3 14-29,-4 6-1,-8 2 0,-7 2 2,-11 2-6,0-2 10,-12-3 1,-11-6-3,1-5-6,7-12-1,4-4 19,6-5-18,0-1 8,2 0-10,3-1-11,0-8 9,0 0-3,13 0 5,7 4-9,7 5 10,1 0-1,2 9 4,3 12 3,0 7-4,-5 1 9,-6 3-4,-8-2 19,-8-3-25,-3-1 6,-3 0 17,-3-4-19,-20 2 22,-7-3-17,-4 2-9,-3-4 0,0-2-2,-1-2-31,2-3-56,4-2-160,3 0-81</inkml:trace>
  <inkml:trace contextRef="#ctx0" brushRef="#br0" timeOffset="63140.6694">10746 7199 55,'0'0'563,"0"0"-556,0 0-2,0 0-5,-97-31-6,63 31-1,-8 17 7,-3 16-13,-4 12 12,3 9 1,1 9 21,9 2 0,6 1 5,8 0-19,7-2 0,6-5-2,3-9 5,6-6-3,0-8 2,15-7 4,16-6-11,13-8 5,14-7-6,15-8 23,5 0-19,2-13-5,1-14 0,-5-6-31,-9 0-89,-12-2-267</inkml:trace>
  <inkml:trace contextRef="#ctx0" brushRef="#br0" timeOffset="70228.3613">14979 4637 48,'0'0'59,"0"0"10,0 0 18,0 0-18,0 0 7,0 0-9,0 0-20,0 0-9,0 0-33,0 0-5,0 0 0,0 0-20,1 0 17,11 0 3,2 0 0,6 2 7,6 0-4,3-2 1,6 0 17,2 0-16,7-6 26,-1-8-6,-1 6-19,-5-3 21,-2 4-27,-5 2 0,-2 0 1,0 4 4,-4-1-7,-7 2 2,-5 0-3,-6 0-5,-2 0 2,-3 0-21,-1 0 13,0 0-37,0 0 1,0 0-44,-6 0-58</inkml:trace>
  <inkml:trace contextRef="#ctx0" brushRef="#br0" timeOffset="72905.9913">15633 6923 185,'0'0'119,"0"0"-58,0 0 10,0 0 7,0 0-37,0 0-2,0-5 12,0 5-47,-1 0 10,-6 0-14,1 0 0,0 3-10,-2 8 16,0 3-6,-2 0 0,3 3 1,1 1-2,1-1 1,1 1 0,3-2 0,1-2 0,0-1 0,0-2 0,8-2 3,1-3-3,2-1 4,1-4-1,-2-1 15,2 0-15,3-4 10,-1-10 3,-1-1-9,-4 1-2,-5 1-3,-2-2 1,-2-1 15,0 0-9,0-2 0,-3 3 6,-6 2-10,0 3-2,-3 6-3,1 4 0,0 0 9,-1 0-9,0 14 0,-2 5-1,5 5 4,5 2-4,2-3 1,2-1-2,0-2-7,6-2 9,5-2 0,2-3 0,1-3-2,0-3 2,0-2 0,4-5 0,-2 0 2,5-5 1,-3-12-2,0-1 5,-6-3 0,-5 2-6,-5-1 0,-2 2 6,0-3 4,-7 0-8,-7 3-1,-5 0-2,-1 6 2,-2 4-2,-3 7 0,-2 1 1,0 1-9,3 19 9,5 1 0,6 6-1,9 5 0,4-1-1,0 4 2,3-2-2,11-2 0,2-1 3,2-7-1,3-3 1,-2-6 5,4-6-7,0-5 1,3-3 0,-1 0 7,1-18-5,-4-3 1,-3-4 2,-5-4 4,-6 1-9,-5-1 0,-3-1 2,0 0 6,-14 1-7,-7 5-1,-2 3 0,-3 8 5,-1 3-9,0 9 4,2 1 0,3 0 2,5 13 1,5 8-3,5 7 0,5 0-4,2 4 2,0-4 2,12-2-1,1-5-5,2-3 6,-1-4 0,0-7 0,3-5-1,1-2 1,3-3 0,1-17 1,0-3 9,-3-1-10,-8 4 0,-6-1 6,-5 0 1,0 0-7,-6-1 0,-12 1 3,-2 6-4,-5 1 1,-3 9 0,-1 3-2,1 2 2,3 0-1,7 12 1,1 6-6,11 3 0,5 3 6,1 2 0,0 1-3,15-1 0,3-2 2,0-3 1,1-3 0,0-5-3,1-5 3,1-7 0,-2-1 6,1 0 0,2-15-6,0-7 0,-4-2 3,-2-4 3,-6 3-4,-10 0-2,0 0 7,-2 1-1,-15 1-6,-2 5 0,-3 0 0,-2 8-4,0 5 4,-3 5 0,0 0-1,1 11-2,2 10 1,4 1-1,5 6 3,11-1-7,4 1 7,0 2 0,7-1-4,10-3 1,4-7 1,3-3 2,-1-8-1,1-6-2,-4-2 5,1 0-2,-2-12 7,-4-8 0,0-2-7,-8-1 0,-5 2 0,-2 0 13,0 0-11,-12 0 9,-6 3-1,-1 0-4,-3 7-9,3 3 3,-1 7-4,3 1-4,1 0-7,4 15-27,4 5-22,5 1-180</inkml:trace>
  <inkml:trace contextRef="#ctx0" brushRef="#br0" timeOffset="75239.1977">15729 6947 11,'0'0'30,"0"0"5,0 0 32,0 0-28,0 0 21,0 0-26,-33-1-28,26 11 13,2 2-12,1 0-3,1 1 3,1 0-7,2-3 0,0-1 6,0 0 1,0-3-6,3-4 0,7 0-1,1-2 13,1 0 0,3 0 5,0-10 2,0-2-15,-5-1 12,-1-1-7,-6 4-8,-3 0 33,0 2 33,0-2-11,-6 5-31,-6-1-21,-2 6-5,-2 0 0,-1 0-13,0 4 9,-2 11-14,1 5 17,5-1-1,0 2-4,5 0 6,6-2 0,2 0-6,0-2-1,0-3 4,10-3 3,1-5-4,3-3 0,0-3 0,2 0 2,1-3 2,4-12 17,-1-8-16,-1-1 1,-2-2 15,-6 1-15,-6 4 13,-5 1 3,0 6-3,0 0 22,0 3-29,-3 5-4,-2 2 5,-2 3-9,-1 1 6,1 0-6,-4 4 3,-2 14 1,3 3-4,0 1 0,5-5-11,5-2 5,0-5 5,0 0-1,0-3-5,4-1 2,5-6 0,2 0 5,2 0-7,0-1 14,1-10-10,-1-1 3,-5 5-37,-4 1-26,-4 1-16,0 2 12,0-1-122</inkml:trace>
  <inkml:trace contextRef="#ctx0" brushRef="#br0" timeOffset="79146.9892">15571 5443 118,'0'0'64,"0"0"61,0 0-89,0 0 36,0 0-20,0 0-10,0 0-2,-27-8-22,22 8 17,-2 0-1,0 0-31,-2 0 11,-3 0-12,-5 0 5,-2 11 3,-2 0-9,-6 4 0,2-2 3,-2 4-3,2-2-1,3 0 0,3 0 1,3 0 25,4 2-8,3 5-10,2 5 6,4 11-10,1 12 7,2 6 5,0-1-12,0-2 31,15-8-22,2-6 1,5-8-5,8-4 0,6-9-8,11-8 5,7-6-3,3-4 15,4 0-14,-1-19-1,-2-5-2,1-8 9,3-7-10,-3-5 0,-1-7 0,-8-4 4,-6-1-4,-9 3 1,-10 5 4,-8 6 0,-4 2-7,-7 4 2,-5 2 0,-1 2 8,0 2-1,-15 4 11,-10 4 20,-8 2-32,-11 7-5,-7 7-1,-6 6-13,2 0 3,3 9-33,10 14-8,4 4-16,7-2-155</inkml:trace>
  <inkml:trace contextRef="#ctx0" brushRef="#br0" timeOffset="79656.9896">15377 5770 211,'0'0'120,"0"0"-62,0 0 21,0 0-20,0 0-7,0 0 6,70-51-25,-36 46 15,10 1-16,5-4-1,9-1-2,5-2-27,2-4 14,4-1-16,-2 0 1,-4-2 0,-9 4-1,-13 3-1,-9 4-6,-11 1-43,-9 3-19,-8 1-73,-4 2-89,-3 0-36</inkml:trace>
  <inkml:trace contextRef="#ctx0" brushRef="#br0" timeOffset="80004.9904">15696 5407 319,'0'0'128,"0"0"-99,0 0 21,0 80 18,6-42 4,5 6-26,-1 5 9,-3 4 6,0-4-37,-3 0-4,-1-2-14,-1-6 0,-1-2 6,-1-3-12,0-7 0,2-3 0,-2-10-69,1-7-34,3-9-276</inkml:trace>
  <inkml:trace contextRef="#ctx0" brushRef="#br0" timeOffset="81591.0047">15652 4328 53,'0'0'189,"0"0"-129,0 0 29,0 0-30,0 0-10,0 0-17,-42-8-25,33 8 17,-3 0-9,1 0-6,-5 4 26,-1 7-22,-3 6 2,-2 4 1,2 6-11,-1 3-1,7 5 3,1 4-3,6-1 13,4 1-5,3-4 6,0-2 11,0-4-26,7-1 13,4-3-9,5-5-3,5-2 9,7-3-9,8-5 0,9-7 10,7-3-9,5 0-5,-3-15 0,-1 1 8,-5-3-11,-9 0 5,-6 1-2,-10-1 0,-2-3 6,-6-1-6,1-2 0,-3-8 2,-3-1 2,0-5-3,-4 0 0,-4-5 4,-2 1 2,0 5-7,-8 1 6,-11 8 10,-6 4 14,-7 7-22,-3 7-2,-3 1-6,-2 7-4,1 1 3,-1 0-23,-1 7-32,3 10 9,8 4-57,3-1-161</inkml:trace>
  <inkml:trace contextRef="#ctx0" brushRef="#br0" timeOffset="83180.807">16026 4453 54,'0'0'44,"0"0"53,0 0-49,0 0-18,0 0 5,0 0-4,79-6 11,-60 6-14,2 0-15,5 0 2,2 7-11,6 1 2,8-4-1,10-4 1,10 0 35,8 0-2,6-4-1,3-2-4,7 1-16,-1 5 4,0 0-12,-5 0-10,-4 2 14,0 3-14,3-5 0,0 0 6,0 0 4,0-4-8,-3-5 2,3 0-1,3-3 24,2-3-17,5-2 2,10-1 7,2-1-15,2-2-3,-7 1-1,-17 5 3,-19 6-16,-22 8 13,-17 1-59,-18 0-47,-3 7-83,-13 5 87,-16 0-170</inkml:trace>
  <inkml:trace contextRef="#ctx0" brushRef="#br0" timeOffset="84328.9897">16256 5559 110,'0'0'126,"0"0"-118,0 0-5,0 0 33,0 0-13,0 0 5,33-12 10,-27 12-32,1 0 29,3 0-2,2 0-21,6 0 11,5 0-12,10 0-3,10 0 13,6 0-2,11 0 3,10 0 10,6-3-18,3 0 9,2-1-23,-4 0 3,-2 1-3,2-1 1,3 1-2,3-1 1,6-1 0,4 0 0,7 1 0,7-5 0,5 0 1,11-2 2,-1 1-3,-3-1 0,-2 1 1,-10-1-4,-7 2 3,-9-2 0,-15 3 0,-15-2-9,-20 5-69,-16 2-55,-17 1-64</inkml:trace>
  <inkml:trace contextRef="#ctx0" brushRef="#br0" timeOffset="85476.9892">15831 7141 78,'0'0'33,"0"0"19,0 0 7,0 0-8,0 0 7,104 0 7,-65 0 5,4-3-12,8-5 15,8 1-34,5-2-20,8-1 11,7-4-21,0 0 4,3-1-8,2 2 0,0 0-5,4 3 0,-2-2 0,-4 0 2,-9-1 0,-7 0-2,-8 2 0,-9 3-15,-10 2-26,-11 2-49,-12 2-57,-9 0-40</inkml:trace>
  <inkml:trace contextRef="#ctx0" brushRef="#br0" timeOffset="88317.9878">17369 7009 69,'0'0'19,"0"0"21,0 0-4,0 0-3,0 0 12,0 0-4,0 0-3,0 0 10,0 0-33,0 0 7,0 0-7,0 0-13,0 0 9,0 0-11,0 0 1,0 0 4,0 0 3,0 0-3,7-2 5,5-2-8,2-1 14,5 0-10,8-2 21,4 1 19,8-2-14,7 0-7,9-3 13,8 0-23,4 2 15,11-1-18,7 1 6,9-5 24,3-2-42,0-2 9,-3 0-9,-6 1 0,-9 3 2,-9 5-2,-16 2 0,-10 1-4,-11 0 10,-7 0-7,-11 3 1,-5-1-42,-7-1 17,-3 2-63,0-3-60,0 3-171</inkml:trace>
  <inkml:trace contextRef="#ctx0" brushRef="#br0" timeOffset="89011.9899">17285 6931 94,'0'0'116,"0"0"-49,0 0-30,85 37-30,-66-25-4,3-1 5,-2-4-8,3-2 2,-5-4-2,0-1-11,-6 0-38,-2 0-15,-6-5-47</inkml:trace>
  <inkml:trace contextRef="#ctx0" brushRef="#br0" timeOffset="89249.9839">17442 6942 61,'0'0'107,"0"0"-18,0 0-10,0 0-25,0 0-46,0 0 49,0 0-16,-58 0-25,58 0-2,0 2-14,0 6 0,0 0-10,0 2 18,0 0-8,0-1 0,10 1-3,4 1 3,3-2 3,3-1 7,2-2-4,1-2-6,-1-1-12,-4 2-79,-5-4-109</inkml:trace>
  <inkml:trace contextRef="#ctx0" brushRef="#br0" timeOffset="91965.9866">15792 5871 62,'0'0'97,"0"0"-33,0 0 8,0 0-24,0 0-19,0 0 39,-20 25-25,19-14-10,1 1 26,0 4-47,0 1 17,0 4-8,0 5-16,0 2 26,0 8-24,0 1 7,0 2 17,0-3-29,0-3 20,0-3-22,0-2 6,0 0-3,0-4-3,3 0 2,0-3 5,-2-2-2,1-1-5,0-3 0,-1 1 0,-1-4 1,3 0-1,-3 0 0,0 1 4,0 1-3,0 2-1,0 1 0,0 0 2,0-1-5,0 1 3,3 1 0,0-2-2,0 2 10,-2 0-11,1 2 3,-1-2-1,-1 1-1,2 0 2,-2-3 0,0 2 1,0 1 1,0 0-4,0-2 1,0 1 1,-2-2-1,2-3 1,0-2 0,0-5-1,0 0-36,0-3-2,3 0-33,0 0-83,0-1-36,-3 1-90</inkml:trace>
  <inkml:trace contextRef="#ctx0" brushRef="#br0" timeOffset="93590.3634">15734 4712 69,'0'0'17,"0"0"42,0 0 1,0 0 5,0 0 2,0 0-17,-18 54-1,12-39-9,3 1-27,1 2 17,2 5-30,0 3 10,0 2 16,0 3-25,0-3 16,0-1 24,0 0-23,0-3 7,2-1-19,1 1 3,0-3 4,1 0-9,2-1-4,-2-2 0,-1-1 5,-1-1-2,0-1-3,-1 0 0,1 2 4,-2-2 2,1 0-7,-1-1 1,0 0 0,0 3-3,0-2 7,0 1-4,0-1 3,0 0-1,0-2-2,0-3 0,0-2-1,0 1-1,0-3 2,2 3 0,1-2-3,0 1 3,0-1-9,0-1 0,-1-1-21,0-2 4,-1 0-25,1-2 5,-1-1-15,1 0 7,2 2 26,1-2 19,-2 0 0,-2 0-12,-1 1-45,0 1-73</inkml:trace>
  <inkml:trace contextRef="#ctx0" brushRef="#br0" timeOffset="95630.9889">15726 7492 192,'0'0'158,"0"0"-111,0 0 5,0 0-3,0 0-11,0 0-1,-13 92-1,7-59-8,1 0-10,2 3 20,2-1-30,1 1 6,0 1 15,0 3-28,6-3 8,9-1-8,9-1 4,7-2-3,8-1-1,8-2-1,8-3 4,2 0-3,3 0-1,-5-3 0,3 2 1,1-2 2,2-2-3,3-1 0,7-3 1,3 0 3,0-3-5,7-1 1,2 0 0,4 0 0,3 0 1,-1 2-1,-1-3 0,0-3 4,-5-1-4,-2-1 0,-5-4 2,-9-2 6,-6-2-4,-7 0-1,-6 0 5,-4 0-1,-8 0-7,-9-2 0,-9-1 4,-9 2 7,-6 1-5,-2 0 8,-1 0 17,0-1-31,0-1 14,4-3-14,2-2 6,0-2-6,0 0 0,-1-2 0,-2-2 0,-3-1-3,0-1-1,0 0-11,-14 2-6,-2-3 19,0 3-12,1-2 14,4 4-2,1 3 3,4-1-2,3 5 1,0 3 0,2 1 9,1 0 3,0 0-8,0 0-4,0 7-16,15 7 15,9 4 2,2-1-1,1-1 28,-4-1-28,-5-2 11,-6 1-4,-4-2-2,-5 2-5,-3 2 0,-4 7 2,-21 4 11,-10 3-13,-6 3-4,2-1-4,0-2-53,3 0-6,-1-3-117,1-1-387</inkml:trace>
  <inkml:trace contextRef="#ctx0" brushRef="#br0" timeOffset="96465.9871">18610 8222 407,'0'0'69,"0"0"34,0 0-58,0 0-41,0 0-3,0 0 16,85-14 17,-47 9-13,1-2-14,5-2 16,-1-2-18,0 3-3,-2-1 10,-7 4-12,-7 3 0,-8 2-21,-8 0-92,-8 11-93,-3 4-70</inkml:trace>
  <inkml:trace contextRef="#ctx0" brushRef="#br0" timeOffset="96721.9872">18862 8225 312,'0'0'117,"0"0"-14,0 0-14,0 0-72,0 0-2,-3 77 46,3-35-34,0 4 3,0 5 0,0-2-20,0-1 18,0-6-25,0-5 1,2-3-4,-2-7-3,0-3 3,0-6-47,0-8-77,-2-4-210</inkml:trace>
  <inkml:trace contextRef="#ctx0" brushRef="#br0" timeOffset="96901.9865">18770 8730 709,'0'0'64,"0"0"-58,0 0-6,0 0 5,0 0-3,116-28 22,-61 10-22,2 0-1,-5 3 2,-10 4-3,-9 8-10,-6 3-49,-9 0-107,-4 0-119</inkml:trace>
  <inkml:trace contextRef="#ctx0" brushRef="#br0" timeOffset="97553.9884">19490 8152 279,'0'0'155,"0"0"11,0 0-44,0 0-88,0 0-33,0 0-1,-3 74 14,3-29 12,0 2 2,0 1-20,0-2 7,0 0-2,0-2-11,-1-5 5,-4-3-7,1-7 0,3-5-2,-2-9-39,3-8-26,0-7-132,0 0-167</inkml:trace>
  <inkml:trace contextRef="#ctx0" brushRef="#br0" timeOffset="97939.9899">19505 8249 366,'0'0'93,"0"0"-20,0 0 13,0 0-40,0 0 1,0 0-17,10-51-30,4 69 0,7 10 21,0 10-4,6 4 9,1 0-17,5-1 5,7-4 5,0-5-16,2-2 4,-3-4-7,-5-8 5,-7-5-4,-10-5-1,-7-5 0,-4-3 0,-3 0 11,-2-9-7,1-15 10,-1-6-14,-1-3 11,0-4-7,0 0-4,0-4 4,0 1 1,0-1-9,-6 2 4,2 4-13,-2 10 0,3 7-42,3 10-8,0 5-97</inkml:trace>
  <inkml:trace contextRef="#ctx0" brushRef="#br0" timeOffset="98557.9864">20197 8118 404,'0'0'134,"0"0"-14,0 0-7,0 0-90,0 0-21,0 0-2,-6 41 0,6-1 21,0 4-12,0-2 3,0-3-6,0-3-3,0-4-3,0-2 0,0-3 0,0-3-4,0-4 4,0-5-39,0-5-40,2-5-154,-2-5-174</inkml:trace>
  <inkml:trace contextRef="#ctx0" brushRef="#br0" timeOffset="98938.9875">20063 8126 85,'0'0'29,"0"0"87,0 0-23,69-80 0,-50 71-23,7 4 3,2 5-17,5 0-23,4 16 13,2 13-22,0 10 5,-2 7 0,-1 3-26,-5-2 12,-4-2-8,-9-6-4,-9-3 17,-9-2-19,0-5 1,-8 2-1,-16-3 5,-4-2-6,-5-2 3,-3-3 4,-1-4 3,-3-6-8,-2-1-2,-1-7 0,1-3-13,6 0-13,6-8-31,7-5-64,8-3-165</inkml:trace>
  <inkml:trace contextRef="#ctx0" brushRef="#br0" timeOffset="99529.9898">20787 8059 321,'0'0'54,"0"0"52,0 0-28,0 0-9,0 0-4,0 0-54,6-27-6,12 26 13,3 1-14,7 0 15,3 0-16,2 0 2,6 0-1,-3 0-1,-2 0-6,-4 0 2,-8 0-102,-11 0-103,-11 0-162</inkml:trace>
  <inkml:trace contextRef="#ctx0" brushRef="#br0" timeOffset="99757.1695">20958 8032 382,'0'0'198,"0"0"-184,0 0 1,0 0 47,-4 80-10,4-41-3,4 2-38,4 1 8,-1-3-15,-1 0 6,-1-1-10,-2-4 0,-1 0 0,-2-5-4,0-1 4,0-4-48,0-6-61,-8-6-183</inkml:trace>
  <inkml:trace contextRef="#ctx0" brushRef="#br0" timeOffset="99938.1551">20893 8524 449,'0'0'171,"0"0"-114,0 0 11,0 0-52,0 0-15,0 0 32,68-39-28,-27 27 7,1 0-12,1 3 0,-3 0 0,-4 5 0,-3 2-47,-10 2-108,-10 0-308</inkml:trace>
  <inkml:trace contextRef="#ctx0" brushRef="#br0" timeOffset="102608.9879">21646 8155 95,'0'0'156,"0"0"-79,0 0 60,0 0-43,12-81 2,-12 63-25,0 3-32,0 0 16,-1 3-41,-8 5 20,-2 2-34,-5 3-4,-3 2 3,-4 10-1,-7 15 2,-3 11-9,0 8 11,3 7-2,8 2 0,9-2 5,7 0-5,6-6 0,2-1 1,18-8-13,9-6 12,5-10 0,6-6 0,6-11 5,2-3-11,6-3 6,-2-15-44,-4-4-28,-5-2-206</inkml:trace>
  <inkml:trace contextRef="#ctx0" brushRef="#br0" timeOffset="103249.9896">22277 7958 317,'0'0'194,"0"0"-113,0 0 17,0 0-51,0 0-31,0 0 3,-24 107-6,13-54 15,3 0 11,-1-8-38,0-6 15,2-9-7,1-5-7,1-3 10,2-9-10,3-4-2,0-4 0,0-4-16,0-1 4,0-1-18,9-20 8,9-14 14,3-7-21,-2-5 0,-4-4 23,-4 0 12,-5 4-8,-5 2 4,2 6-1,-1 6 35,1 10-20,-2 8 0,2 7 23,-1 7-24,3 1 3,4 1-18,7 20 0,6 11 1,3 5 1,-1 5 7,-3 1-7,1 1 8,-2-3-11,-2-5 1,-2-5 0,-2 1 1,-6-4 1,-3 0-4,-5-3 2,0-4-68,0-4 2,-9-8-106,-2-9-296</inkml:trace>
  <inkml:trace contextRef="#ctx0" brushRef="#br0" timeOffset="103418.3643">22323 8242 687,'0'0'40,"0"0"-35,0 0-5,0 0 4,0 0-4,94-43-13,-65 37-29,-2 3-107,-8 0-120</inkml:trace>
  <inkml:trace contextRef="#ctx0" brushRef="#br0" timeOffset="103804.982">22658 7928 205,'0'0'330,"0"0"-317,0 0-13,0 0 32,0 0-24,0 0 18,92-21 11,-56 15-17,1 2 21,1-2-30,-2-1 6,2 0-10,1 3-2,-2 1-10,1-1-13,-4 4-32,-10 0-61,-8 0-155</inkml:trace>
  <inkml:trace contextRef="#ctx0" brushRef="#br0" timeOffset="104055.9847">22919 7889 62,'0'0'345,"0"0"-298,0 0-36,0 0 16,0 0 63,-12 95-42,12-47 14,0 7-1,0-1-18,0-2 8,0-6-35,0-6-1,0-4-13,0-3 6,0-4-16,0-4 3,0-4-51,0-8-7,3-9-210,6-4-191</inkml:trace>
  <inkml:trace contextRef="#ctx0" brushRef="#br0" timeOffset="104401.984">23386 7841 577,'0'0'194,"0"0"-194,0 0-4,0 0-11,0 0 30,0 0-14,74 0 0,-39 0 7,0 0 19,0-6-26,-4-2-1,-2 1 0,-4 1-2,0 1-17,-4 2-92,-5 0-187,-8 2-54</inkml:trace>
  <inkml:trace contextRef="#ctx0" brushRef="#br0" timeOffset="104619.554">23623 7811 371,'0'0'187,"0"0"-166,0 0 82,0 0-40,-22 99-37,19-64 23,0 4-35,1 2 9,2 2-12,0-1 2,0-2-15,0-4 2,-1-5 0,-4-2-2,1-7 2,-1-2-51,-1-6-30,0-7-182,0-2-118</inkml:trace>
  <inkml:trace contextRef="#ctx0" brushRef="#br0" timeOffset="104783.2145">23486 8314 590,'0'0'0,"0"0"-7,0 0 7,0 0 3,94-20 14,-60 12-13,2-2 17,-2-1-21,-2 1 4,-3-1-9,-5 1-131,-6 4-317</inkml:trace>
  <inkml:trace contextRef="#ctx0" brushRef="#br0" timeOffset="105355.9878">24189 7861 114,'0'0'307,"0"0"-253,0 0 50,0 0-1,0 0-47,0 0-54,-20 15 4,15 19-2,0 10 10,0 2 10,-1 6-19,2 1 7,1-6-1,-2-3-8,4-8 11,1-7-12,0-4-2,0-6 0,0-7-15,1-8-32,8-4-55,0 0-143,1-16-62</inkml:trace>
  <inkml:trace contextRef="#ctx0" brushRef="#br0" timeOffset="105724.9372">24181 7850 326,'0'0'128,"0"0"-7,0 0-31,0 0-37,0 0-40,0 0-12,37 47 56,-13-7-41,1 4 14,2 3-13,2-2-16,-1-3 16,0-5-14,-2-5-3,-1-8 0,-1-3 7,-3-6-10,-6-6 3,-2-4 0,-2-5 2,-1 0 8,3-11-10,1-13 8,-1-7 3,-4-9-11,-3 0 0,-4-2 2,-2 3 1,0 1 3,0 3-6,-6 0 0,-3 1 2,0 3-10,5 5-16,4 5-36,0 8-2,0 3-237</inkml:trace>
  <inkml:trace contextRef="#ctx0" brushRef="#br0" timeOffset="106346.9881">25148 7779 597,'0'0'37,"0"0"-32,0 0 51,0 0-15,-70-79-37,53 76 16,-2 3-17,-3 3-2,-4 19-1,-5 11 7,-3 8-7,-1 5 0,5 7 2,6 2 19,6 2-20,8-3 10,8-3 2,2-9-6,2-9-7,15-8 0,5-8 2,0-7-5,2-6 3,2-4 0,-1 0 11,-3-12-3,-2-12-8,-6-2 0,-4-7-14,-7 0 10,-3 3-8,0 2 12,-5 8-8,-6 6 12,0 5-4,3 5 11,4 1 15,2 1 16,2 2-42,0 0-8,21 0-5,9 0 9,10 0 4,2 0 0,-2 11 0,-10 7-2,-7 4 3,-10 4-1,-9 5 0,-4 1 7,0 1-7,0-1 0,-7-2 1,-3-5-7,5-4-26,5-5-54,0-9-159,0-6-248</inkml:trace>
  <inkml:trace contextRef="#ctx0" brushRef="#br0" timeOffset="107090.9893">26810 7530 147,'0'0'398,"0"0"-297,0 0-35,0 0-2,0 0-62,0 0 18,-8 60-13,8-17 14,0 3 5,0 0 6,3-1-28,2 2 4,-4-3-8,4-4 3,-2-1-4,1-3 4,1-1-3,-1-3 0,-1-4-27,4-4-21,1-9-53,1-9-226</inkml:trace>
  <inkml:trace contextRef="#ctx0" brushRef="#br0" timeOffset="124889.3278">28038 7936 101,'0'0'318,"0"0"-277,0 0-38,0 0 12,0 0 54,0 0-34,0 42 18,7-33-33,0 0-2,4-2-2,4-2-6,1-3-10,5-2 0,1 0 2,4-3 14,1-12-15,-2-5 3,2-2 4,-2-3 1,1-5-9,0-3 0,-3-6 0,2-5 6,-2-3-6,-5-2 0,1 4 3,-4-1 2,-6 6-5,-3 4 0,-3 1 1,-2 5 25,-1 5-21,0 3-4,0 11 5,0 4 7,0 6-7,0 1 11,0 0-15,0 0 5,0 0-7,-1 21 0,-8 15 0,-3 17 7,0 10-3,1 6 3,3 7-5,5 0 21,1 4-21,2 3 9,0 0-11,5 0 5,10-1-5,1-5 0,2-5 5,4-6-5,-4-6 0,2-7 0,-5-11 4,-2-10-2,-4-9-4,-3-11 1,0-5 1,-5-5-4,1-2 8,2-5 0,4-19-4,1-12-5,1-8-2,-4 0-23,-6 0 2,0 0 25,-6 2 0,-15 1 3,-3 7-5,-4 3-8,-2 9 11,6 5 0,3 7 2,11 4 10,6 3 1,4 3-5,0-3-6,11-3-10,18-8 10,13-4-1,10-3 1,4-3 2,1-2 1,1-1-3,-4 0 1,-6 4-1,-9 4-1,-11 4-10,-7 4-10,-5 1 17,-8 4-35,-2 1-19,-5 3-42,-1 0-34,0 2-2,0-2-14,0 2 74,-6 0 14,0 0 55,2 0 7,-1 0 60,2 0 0,2 0 29,-1 0-7,2 0-17,0 0 4,0 0-16,0 0 4,0 0-11,0 0-42,0 0-3,8 0 16,5 0 14,0 0 12,-2 0-32,-6-3-10,-2 3 17,-3-2-14,0 2 30,0 0-12,0 0-22,0 0 24,-8 0-23,-6 0 1,-2 10 2,1 5-4,0 0 0,5 6-4,0-2 4,4 1-5,6 1 5,0-3 0,0-1-4,0-2-2,6-3 5,5-5 0,3-2 1,5-5 4,3 0-4,4 0 1,-1-10 3,-1-1-4,-8-4 0,-3-2-19,-7 0-10,-5-3 24,-1 0-16,0 2 13,-3-1 7,-11 2-14,-3 3 15,0 4 0,1 3 1,4 3-1,3 3 1,5-1 1,2 2 12,2 0-11,0 0-6,0 0-4,0 0-1,12 0 3,1 5 7,5-1-2,2-2 17,4-2-11,-1 0 1,-1-2-7,-3-10 7,-2 1-5,-4-2 0,-3-5 2,-3-1 1,-4-6 2,-1 0-7,-2-4 0,0 2 3,0 5-6,0 2 7,-6 5-4,-4 6 18,1 3-17,-1 1 7,5 4-8,2-1 2,3 2-2,0 0 0,0 0 0,0 0-5,0 0-15,13 0 19,7 5-2,8 4 6,3 3-1,4 2-2,-1 2 0,-3 5 7,-4 4 6,-2 5-11,-4 1 4,-9 1 3,-2-4 15,-5 1-18,1-4-2,0 0 1,4-4-1,-1-3-4,3-4 0,0-3 0,3-2 0,3-7 0,6-2 0,9 0-4,2-9-48,0-9-43,-5-5-386</inkml:trace>
  <inkml:trace contextRef="#ctx0" brushRef="#br0" timeOffset="125480.9861">30756 7618 233,'0'0'137,"0"0"-18,0 0-22,-3-77 13,-13 66-56,-7 4-51,-10 7 23,-5 0-24,-10 17 6,0 12 23,2 13-29,6 9 15,5 5-9,7 5-3,7-2 20,8-5-24,8-4-1,5-7 0,3-5-7,22-2 7,11-7-2,11-9 2,15-9 2,11-11-2,7 0-19,-2-4-8,-4-13-99,-12-1-207</inkml:trace>
  <inkml:trace contextRef="#ctx0" brushRef="#br0" timeOffset="127672.8947">16611 10395 299,'0'0'90,"0"0"-89,0 0 6,0 0 46,0 0-2,0 0 1,15 29 9,-8-28-53,2 1 25,1-2 2,3 0-32,4 0 28,3-7-17,5-10-8,5-1 11,0-5-16,-2-1-1,-6 1 0,-5 1-4,-7 1-1,-7 3 1,-3 2 4,0 5-8,0 4 8,-3 3 0,-2 4-1,0 0-2,-1 0 3,0 11 0,-2 11 1,1 5 0,3 4 0,2-3-1,2-2 0,0-2 2,0-2-4,3-4 2,7-5 0,4-2-2,1-6 4,0-4-2,3-1 0,-5 0 5,2 0-6,0 0 1,1-9-2,2-3-9,3-4-3,-1-4-1,4-3 12,-1 0-9,0 0 7,-5 5 5,-5 6 0,-5 4 17,-4 6 10,-1 0 10,0 2-33,4 0-4,4 0 0,3 3-2,2 6 2,-3 3-1,-1 2 2,-4-1-1,-4 2 4,-2-1 2,-1-1 3,-1-1-8,0-2 3,0-6 3,0-1-6,0-3-1,0 0 0,2 0-9,-1-17 7,5-5-11,3-1 13,1-1-5,1 3 5,1 1 0,-2 4-1,3 4 7,1 1-11,5 4 5,3 2 0,1 2 1,4 3 1,0 0-2,-3 0 0,-3 0 6,-2 10-6,-4 4 0,-2 0 0,-4-1 7,1 1-6,-2 0-1,1-1 2,0 0 4,1 0-8,1-1 2,0-5 0,0-2-3,-2-5 3,4 0-4,-2-5-15,0-14-54,-4-9-131,-5-6-253</inkml:trace>
  <inkml:trace contextRef="#ctx0" brushRef="#br0" timeOffset="127958.9931">16915 9989 723,'0'0'11,"0"0"-8,0 0-3,0 0 1,0 0-10,0 0 6,-4-9-78,2 12-173,-1 7-127</inkml:trace>
  <inkml:trace contextRef="#ctx0" brushRef="#br0" timeOffset="129004.9854">18729 9729 267,'0'0'77,"0"0"-13,0 0-20,0 0-20,0 0-4,0 0-20,0 0 2,-3 15 2,11 12 52,2 7 7,-1 8 6,-3 7-48,0-1-6,-1 0-1,-1-3-4,0-1 18,0-5-22,-3-3-3,-1-6 3,0-4-1,0-7-6,0-5 1,0-8 0,0-2 0,0-4 0,0 0 0,0 0 6,0-1 3,0-15-7,5-6-2,2-6-3,5-3-7,0 1 10,-1 3 0,0 5-1,-2 2 4,0 5-6,1 0 3,1 5 0,1 2-7,6 3 7,6 5 0,2 0-1,3 5 1,1 11-1,-5 4 1,-2 3-3,-4 2 3,-7-1 4,-9 2-1,-3 3 6,0-4-4,-20 2 6,-2-3-7,-5-5 2,0-5 3,1-5-9,-1-6-10,3-3-6,-3 0-45,0 0-21,3 0-97,-1-1 52,5-3-102</inkml:trace>
  <inkml:trace contextRef="#ctx0" brushRef="#br0" timeOffset="130542.3623">19477 10019 270,'0'0'128,"0"0"0,0 0 5,0 0-80,-79-27-9,53 27-27,3 0-12,1 8 22,2 10-24,4 6 6,5 4 2,5 4-3,4 2-5,2 0-3,0-5 4,6-3-3,11-4 0,2-6-1,5-3 0,3-7 2,3-4-2,1-2 0,2-2 4,1-16 0,-1-6-4,-6-1 0,-9-1-1,-8 0-19,-8 2 12,-2 0 8,0 3-2,-15 2-3,1 2 5,-2 5 0,3 3 0,0 5 11,2 0-11,3 1 5,7 2-4,-1 1 9,2 0-10,0 0 0,0 0-7,2 0-3,10 0 10,7 0 0,2 0 1,5 0 0,5-6 2,0-8-3,6-4 1,-2-6 3,-1-3-6,-1-3 2,-6-2 0,-4 1 3,-6-2 0,-4-5-1,-4-1 17,-3 0-13,-4 3 6,-2 3-1,0 10 1,0 8 8,0 6-16,0 9 13,0 0-10,0 1-7,0 30-15,0 17 7,0 15 8,3 6 1,8-1-1,2-3 0,0-8 6,5-4-2,1-10-5,2-5 1,5-8 0,2-9-3,2-8 4,0-8-1,1-5 0,3-6-5,2-19 5,0-10-9,-6-1-16,-6-2 20,-8 2-7,-9 3 12,-5 1-3,-2 3 8,0 3-7,0-1 2,-3-2 0,-5 0 7,0 2-6,2-1 1,3 2-2,1 5 1,2 4-3,0 8 1,0 5 1,0 4-7,0 0 7,0 0-4,3 15 2,10 13-14,-1 14 15,-2 7 1,-4 3 0,-4 1 19,-2-6-12,0-6-3,0-5 4,0-11-5,0-5-3,0-7 0,0-5 0,0-7 0,0-1 2,0 0 5,0 0 15,2-19-19,1-5-1,3-4-2,1 1-24,1 6 24,2 6-5,-2 7 5,1 4-6,1 4-3,2 0 6,6 0-3,0 11 2,4 4 3,-1 3 1,-3-1 0,3-3 1,-2 1 3,2-2-4,1-3 0,-3-4 2,-6-1 1,-4-4-3,-3-1-19,-2 0-24,0 0-66,-2-14-207</inkml:trace>
  <inkml:trace contextRef="#ctx0" brushRef="#br0" timeOffset="131040.3619">19532 9799 268,'0'0'88,"0"0"-66,0 0 40,121-1 24,-67-8-20,7-2-40,4-1 16,4 0-32,-3 5-10,-6 4 1,-7 3-1,-9 0-51,-9 6-121,-7 7-73</inkml:trace>
  <inkml:trace contextRef="#ctx0" brushRef="#br0" timeOffset="131811.1971">21858 9632 295,'0'0'150,"0"0"-32,0 0-18,0 0-90,0 0-3,0 0 9,0 112 27,0-66 6,0-2-25,0-4-10,0-2-7,0-2-1,0-1-6,0-5 0,1-1-1,2-7-3,-1-4 4,2-7-28,0-5-26,2-6-117,1 0-180</inkml:trace>
  <inkml:trace contextRef="#ctx0" brushRef="#br0" timeOffset="132327.0094">21898 9510 188,'0'0'111,"0"0"13,0 0-16,0 0-12,0 0-42,49-81-33,-29 81 1,7 0-21,0 8 10,-2 16-11,-3 6 0,-11 6-5,-8 3 7,-3 8-2,-15-4 7,-18 1 6,-4-5-25,-2-6 12,5-7-27,4-10 10,8-6-10,5-6 7,7-4 13,4 0-22,6 0 29,0 0-4,3 0 2,17-2-6,7 1 8,5 1 0,-1 0 8,2 4-1,0 10-2,-2 3-3,-3 1 1,-2 1 11,-5 2 0,-1 0-7,-2 2-4,-3 1 0,0-2-3,-3-2 0,2-2-13,-1-4-15,1-4-86,-1-7-93,0-3-97</inkml:trace>
  <inkml:trace contextRef="#ctx0" brushRef="#br0" timeOffset="132757.9452">22541 9528 205,'0'0'20,"0"0"105,0 0-17,-91-7-50,65 31-19,-1 8 16,1 11 4,4 8-28,1 5 5,9 0 8,6-5-35,6-6 6,6-7-15,15-7 2,9-7 3,4-7-5,5-8 0,0-7 14,0-2-10,-2-5 7,-3-18 4,-1-7-13,-8-9 18,-4-3-8,-10 0-3,-7-1 13,-4 4-15,-6 2-6,-13 1-1,-8 4 2,-2 2-15,0 3-16,2 8-46,2 5-19,2 9-184</inkml:trace>
  <inkml:trace contextRef="#ctx0" brushRef="#br0" timeOffset="133675.982">22962 9549 95,'0'0'283,"0"0"-165,0 0-15,0 0-12,0 0-55,0 0-29,-15-10-2,15 19 3,0 12-8,0 5 40,2 5-31,9 2 17,0 3-11,1-1-13,1 1 20,-2-3-21,1-4-1,1-2 1,1-3 3,-1-6-4,-1-3 0,1-6-1,-4-3-3,0-6 4,4 0 0,3-10 9,4-18-6,3-9-3,-1-8 0,-4-4-1,-4 2-6,-1 5 7,-4 7 0,-1 9-1,-2 11 3,-2 6-2,-3 9 0,2 0-21,2 18 18,2 12-2,2 5 5,2 1 13,-1 1-8,2-1-5,1-5 0,1-7 4,1-5-6,-2-6 2,1-5 0,-2-3 3,0-5 0,2 0-3,-3 0 0,1-9 6,-3-8 2,0-4-6,-3-1-2,0-5 5,-3-2 3,-3-1-8,0-1 0,0-4 2,0 0-2,0-4 0,0-3-37,1 1 4,8 6-64,2 12-83,-1 9-90,-4 11-7</inkml:trace>
  <inkml:trace contextRef="#ctx0" brushRef="#br0" timeOffset="134193.982">24050 9445 347,'0'0'207,"0"0"-82,0 0-43,0 0-50,0 0 3,0 0-21,-48-76-3,33 73-4,-3 3-7,-1 0-7,-7 18 2,-2 7-5,3 4 7,4 1 3,10-1 0,7-1-4,4-2 1,0 0 2,15-4 1,9-3-6,3 0 6,4-4 1,-1 0 5,-1-2 12,-2-1-12,-4 1-6,-10 0 0,-5-1 8,-7 3 0,-1 0-3,-1 3 3,-22 2 41,-8-1-42,-9-2 9,-1-2-16,1-8 7,0-2-18,4-5-31,3 0-46,2-3-4,1-8-258</inkml:trace>
  <inkml:trace contextRef="#ctx0" brushRef="#br0" timeOffset="136992.7818">15420 4361 232,'0'0'63,"0"0"-32,0 0 12,0 0-8,0 0-5,0 0-22,-22-41 15,17 38 52,1 0-45,-6-1 22,1 1-26,-4 0-24,0 0 21,0-2-16,-2 2-3,3-3 19,-3 2-18,3-3-3,-2 2 17,1-3-18,-2 0 23,-3-2-14,-4-1 0,-1 0 7,-8-3-7,-3-1-10,-9-3 0,-11-5 7,-10 1-14,-6-4 7,-15 0 0,-9 0 7,-12-3-7,-17 2 0,-11 3-1,-6 3 3,-11 4-2,-4 4 0,-6 0 1,-12 5-4,-8-3 3,-8-1 0,-5 0-1,-9 0 7,-7-1-10,-8 0 4,-14 3 0,-8 3 1,-7 5-1,-7 2-7,-5 0 6,-13 2-9,-1 14 10,-2 2 0,-2 4 1,5 4 0,-4 4 5,5 5-6,4 5 0,10 4 13,5 6-18,4 5 5,10 4 0,15 4 0,13 3 9,10 8-9,0 9 2,0 10 9,5 7-13,5 9 2,10 4 0,11 6 2,4 5-2,13-1 0,10-1-5,18-2 8,20 1-4,24-8 1,25-8 0,21-9-12,10-5 10,12-3-8,3 7 7,0 6-14,-3 6 15,-6 6 2,-1 0 0,-5 2 0,6-4 1,5-9-1,1-10 0,12-17 0,0-16-8,4-9 8,13-6-17,0 4 13,-3 1-18,-6 1 19,-3 3 1,-5 0-2,0 0 2,0-1 2,0-2 0,-2-3-1,-1-2 1,-2-4 0,5-2 0,0-2 1,0 3-1,0 2 2,0 3-1,5 8 26,-2 3-22,1 1 1,-1 0-6,0-2 9,0 0-9,3-1 0,0 2 5,0 1-8,4 0 3,2 2 0,1-2 0,1 1 4,4-1-4,-2-2 0,5-2 1,0-2-3,-3-3 2,3-2 0,-3-9-10,6-9-55,-5-12-125,1-15-225</inkml:trace>
  <inkml:trace contextRef="#ctx0" brushRef="#br0" timeOffset="138252.9841">5186 9065 28,'0'0'59,"0"0"1,0 0 1,0 0-7,0 0-11,0 0-27,0 0 2,10-5-15,-4 14 29,3 8 63,3 4-45,0 2 0,0-4 3,3 1-52,0-2 7,4 0-2,2 3-5,0-3 21,1-3-22,0-2 10,-3-5 4,-5-2-10,-2-4 4,0-2-4,-1 0-2,1-11 33,4-10-18,2-9-2,7-3-8,-1-5 1,-2-1-9,-5 0 1,-4 1 0,-4 3 6,-4 6-2,-2 3-4,0 6 0,-3 7-54,4 6-76,-4 6-227</inkml:trace>
  <inkml:trace contextRef="#ctx0" brushRef="#br0" timeOffset="141746.983">1368 9997 73,'0'0'233,"0"0"-147,0 0 1,0 0-4,0 0-56,0 0-14,0 0-12,46-17 7,-16 11 9,1 0-15,2 0 10,6 0-9,1-2 1,5-1 5,8-2-8,0 1-1,-1 1 0,-6 0-16,-15 5-60,-6 2-38,-11 2-44,-8 0-64</inkml:trace>
  <inkml:trace contextRef="#ctx0" brushRef="#br0" timeOffset="142066.9809">1639 9944 238,'0'0'102,"0"0"-96,0 0 55,-7 82 39,7-50-47,0 3 8,1 1-4,7 0-32,2 0 6,1-1 6,-4-5-30,3-3 12,-2-3-15,-2-1-4,0-4 0,-3-3 1,-3-3-5,0-4-7,0-3-53,0-3-27,0-3-156,0 0-60</inkml:trace>
  <inkml:trace contextRef="#ctx0" brushRef="#br0" timeOffset="142276.1839">1542 10413 421,'0'0'55,"0"0"-55,0 0 0,0 0 23,0 0-10,81 3 31,-39-3-10,4-1-18,3-11 12,2 1-27,-2-2 1,0-2-2,0 1-44,-8 2-177,-5 2-151</inkml:trace>
  <inkml:trace contextRef="#ctx0" brushRef="#br0" timeOffset="142628.9813">2041 10001 481,'0'0'178,"0"0"-178,0 0 0,0 0 6,8 89 13,3-59 12,4-1-27,0-1 1,-3-3 0,1 0 3,-4-3-9,-4-1 1,-5-2 0,0-6-9,0-3-8,0-4-47,0-6-93,0 0-72,0-11-31</inkml:trace>
  <inkml:trace contextRef="#ctx0" brushRef="#br0" timeOffset="143006.9829">2066 10081 175,'0'0'125,"0"0"-28,0 0-25,0 0 1,-28-79-8,28 77-8,0 2-28,3 0-22,16 5-1,12 18-6,4 4 38,-1 6-26,-3 0-6,-2-2 12,-4-3-12,2-6 3,-6-2-9,1-5 1,-4-3 0,-6-3 0,-4-3-1,-1-2 0,-4-4 6,-2 0-7,1 0 1,-2 0 0,0 0 15,0-4 4,0-12 43,0-7-29,0-5-33,0-6 15,0 0-12,0 1 4,-5 2-4,-3 8-2,0 3-1,5 3 0,0 9-24,3 0-13,0 8-46,0 0-74,0 0-355</inkml:trace>
  <inkml:trace contextRef="#ctx0" brushRef="#br0" timeOffset="143362.9809">2630 9936 593,'0'0'96,"0"0"-69,0 0-22,0 0 5,0 0-10,0 0-17,16 61 17,-5-24 0,-1 4 1,-1-2 8,-4 0-7,-4-1-2,-1-5 0,0-2 0,0-5-68,-3-7-117,-9-7-108</inkml:trace>
  <inkml:trace contextRef="#ctx0" brushRef="#br0" timeOffset="143721.9805">2472 9972 14,'0'0'541,"0"0"-534,10-96-3,10 75-4,5 8 8,3 9-2,7 4 4,5 5 22,3 19 8,-1 9-16,4 9-14,-7 3-6,-5 1 19,-4-4-16,-9-3 16,-6-1-18,-7-2 0,-7-2 7,-1-1-10,-3-1 5,-12-2 3,-1-6-3,-4 0-6,1-7-1,-5-4-6,-3-2 2,-7-7 4,-2-1 0,0-3 0,-1 0-25,2 0 4,4 0-111,6-6-182</inkml:trace>
  <inkml:trace contextRef="#ctx0" brushRef="#br0" timeOffset="144143.9796">3027 9873 491,'0'0'221,"0"0"-206,0 0-15,0 0-12,0 0 1,0 0 11,79 5 0,-42-5 8,4 0-6,-3 0 3,-2 0-5,-5 0-1,-4 0-29,-9 0-149,-8 0-94</inkml:trace>
  <inkml:trace contextRef="#ctx0" brushRef="#br0" timeOffset="144346.3631">3250 9881 192,'0'0'297,"0"0"-251,0 0-35,0 0 72,-10 111-23,10-70-16,0 1-16,2-3-12,9-3-8,0-2-5,1-2-3,-3-5 0,-5-1-11,-1-4-27,-3-5-129,0-7-167</inkml:trace>
  <inkml:trace contextRef="#ctx0" brushRef="#br0" timeOffset="144519.833">3204 10331 426,'0'0'311,"0"0"-271,0 0-40,0 0-6,0 0 6,0 0 0,57-21 0,-15 5 6,2 0 1,-2 1-14,-4 4-5,-7 2-64,-3 3-89,-10 3-120</inkml:trace>
  <inkml:trace contextRef="#ctx0" brushRef="#br0" timeOffset="144896.9798">3877 9928 690,'0'0'75,"0"0"-61,0 0-9,-83-28 22,56 28-27,3 2 0,-3 16-7,0 10 13,6 8-10,6 8 4,2 7 0,13 1 10,0-2 11,0-3 4,12-7-25,9-11 0,7-6 0,5-8 0,3-9-1,7-6-8,-3 0-3,1-15-24,-4-11-41,-6-5-192</inkml:trace>
  <inkml:trace contextRef="#ctx0" brushRef="#br0" timeOffset="145825.9837">4241 9885 423,'0'0'169,"0"0"-67,0 0-16,0 0-21,0 0-65,0 0 0,-10 39-14,10 2 14,3 4 17,-3-1-11,0-1-5,0-4 1,0-2 4,0-8-6,0-1 0,0-6 1,-6-2-5,-5-3 4,4-7-10,2-5 5,3-4-28,2-1 16,0-6 0,0-17-15,0-10 19,0-8 6,0-2 7,11-7-3,0-2 6,-2 0-3,3 5 0,-5 6 4,-1 6 30,3 8-7,-3 6-5,0 6 7,-3 7-27,0 7 8,10 1-10,5 4-6,12 24 6,3 11 3,0 7 12,0 6 9,-5-2-22,-3-4 14,1-3-12,-6-4 4,0-4 1,-4-2-8,-4-6 0,-4-1 0,-1-7-1,-1-6-30,0-8-66,-1-5-128,-1-8-329</inkml:trace>
  <inkml:trace contextRef="#ctx0" brushRef="#br0" timeOffset="146009.7787">4356 10145 263,'0'0'99,"0"0"-91,0 0 38,0 0-33,0 0-13,93-22-1,-74 17-82,-1 0-136</inkml:trace>
  <inkml:trace contextRef="#ctx0" brushRef="#br0" timeOffset="146372.3509">4707 9787 358,'0'0'354,"0"0"-354,0 0-31,0 0 31,0 0 14,97-11-9,-52-2 18,-1-2-22,-5 3 1,-3 2 3,-5 5-5,-4 2-8,-6 3-71,-6 0-132,-8 0-106</inkml:trace>
  <inkml:trace contextRef="#ctx0" brushRef="#br0" timeOffset="146624.9794">4951 9828 318,'0'0'95,"0"0"-82,0 0 50,0 98 43,-3-58-31,2 4-46,-1-2 21,1-3-38,1-3-5,0-1-2,0-5 0,0-2-10,0-3 5,4-6-35,2-4-31,2-7-145,-2-5-74</inkml:trace>
  <inkml:trace contextRef="#ctx0" brushRef="#br0" timeOffset="147007.9791">5288 9801 252,'0'0'15,"0"0"7,0 0 28,0 0-11,0 0 11,96-14-8,-63 5 34,-2-3-27,2 0-28,-3 2-5,-8 2-16,-1 2-1,-6 5-31,-9 1-118,-6 0-92</inkml:trace>
  <inkml:trace contextRef="#ctx0" brushRef="#br0" timeOffset="147240.7897">5408 9793 89,'0'0'385,"0"0"-385,0 0-6,0 0 6,-2 81 34,2-47 31,0 2-11,0-3-10,0 0 13,0-3-42,0-1 1,0-4-16,2 1 3,-1-2-1,-1-1-2,0-6-37,0-2-95,0-5-165</inkml:trace>
  <inkml:trace contextRef="#ctx0" brushRef="#br0" timeOffset="147436.3663">5296 10231 390,'0'0'233,"0"0"-233,0 0-1,0 0 1,0 0 8,0 0-6,94-33 25,-60 24-27,5-2 7,1 1-7,1-2-1,-1-2-132,-3 1-332</inkml:trace>
  <inkml:trace contextRef="#ctx0" brushRef="#br0" timeOffset="148066.9814">5964 9799 223,'0'0'231,"0"0"-230,0 0 9,0 0 85,17 97-26,-14-57-26,4 1-11,-1-2-19,-1-1 41,1-7-33,-2-2-16,1-5-1,0-3 0,-3-2-7,-2-3 3,0-4-31,0-5-40,0-4-148,-2-3-82</inkml:trace>
  <inkml:trace contextRef="#ctx0" brushRef="#br0" timeOffset="148482.8058">5976 9829 447,'0'0'82,"0"0"-25,0 0-23,0 0-34,0 0-3,0 0 3,63 47 28,-29-13 1,1 3 8,2 2-4,-3 0-8,5-3 17,-5-4-25,1-5-7,-4-6 3,-1-3-8,-6-6-5,-5-3 0,-7-5 3,-6-4-8,-3 0 7,-1 0-2,-2 0 30,0-6 14,0-13-15,0-6-29,0-5 0,0-1 1,0-3-1,-5 0 0,-4 0-2,1-1-5,-5 1-6,-2-1-5,2 2-27,2 1-10,5 5-63,5 6-175</inkml:trace>
  <inkml:trace contextRef="#ctx0" brushRef="#br0" timeOffset="149201.9832">6916 9641 167,'0'0'160,"0"0"-38,0 0-6,0 0-14,0 0-44,0 0-53,-101-49 2,62 68-6,2 8 0,2 9-1,5 6-1,8 7 1,3 6 1,8-1 1,5 0 18,6-5-9,0-8 0,17-5-11,11-9 4,7-5-4,3-7 0,-2-6 2,3-5-2,-5-4 2,-4 0-2,-3-10 5,-5-8 1,-4-3-11,-5-4 5,-8-1-3,-5 0 0,0 2 3,-6 2 0,-7 2 1,5 5 2,2 4-3,0 6 8,6 3 0,0 2 32,0 0-40,12 0-6,10 11-4,5 3 13,0 6-6,0 1 3,-1 2 0,-4 1 13,-7 1-11,-2 0 1,-8 0 3,-5 2-1,0-4-10,0 0 1,-3-4-43,-3-6-5,-3-2-116,4-5-221</inkml:trace>
  <inkml:trace contextRef="#ctx0" brushRef="#br0" timeOffset="152870.5498">1292 11517 359,'0'0'95,"0"0"3,0 0-7,0 0-23,0 0-61,-85 0 14,71 7-21,1 7 6,1 1-10,0 7 4,-3 7 0,1 6 0,3 8 0,0 7 0,8 2-1,3 3 0,0-1-6,12-3 7,12-3 0,6-10 0,6-9 7,4-10-7,0-9 0,2-7 5,-6-3 1,-3 0-4,-5-14 8,-3-11 25,-4-3-30,-4-8 4,-1-6 9,-7-2-18,-6-3 41,-3 1-20,0 0 1,-17 7 13,-3 5-32,-3 7-5,-2 6 2,1 5-33,-3 9-22,2 4-57,-2 3-136,5 0-243</inkml:trace>
  <inkml:trace contextRef="#ctx0" brushRef="#br0" timeOffset="154665.1914">2754 11700 217,'0'0'465,"0"0"-465,0 0-9,0 0-6,0 0 16,0 0-3,43 0 2,-25-5 0,3-8 16,1-4-14,5-5 7,-4-3-4,2-9 6,-3-6-1,-1-4-10,-6-4 0,-2 0-3,-10 2 2,-3 6 1,0 2 0,-5 7 4,-9 5 26,3 8-14,0 8-5,3 3 26,2 6-31,0 1 10,6 3-13,0 28 11,0 18-15,0 15 1,14 12 0,3 6 6,3 8 6,1 4-2,1 1 0,-1 0-4,0-5 11,3-4-17,-2-3 2,-2-6-7,2-5 5,2-9 0,-3-10 0,1-11-1,-3-11 0,-8-13 1,0-8 0,-7-9-9,-4-1 4,0-15 5,0-18 0,-12-14-11,-5-6 9,-3-4-26,-4 0 27,-1 5-12,-1 4 19,2 9-6,6 8 7,5 7-1,7 4 14,6 1-16,0-5 4,19-2-16,16-7 2,11-3 6,5 1 0,4 1 0,0 3-3,-6 6 3,-1-1 0,-9 4-2,-4 2 2,-6 3-14,-8 7-2,-5-1-29,-5 6 34,-7 0-10,-2 2 21,-2 0 22,0-2 4,-2 0-7,-13-1 2,-1-1-20,-4 4 16,-2 3-17,4 0 5,0 3 1,5 15-5,5 6-1,4 7 0,4 2 2,0-2-1,3-5-1,12-5 2,4-3-8,5-6 5,0-6 1,0-1 0,1-5-10,-1 0 4,0-17-14,-3-8-4,-3-6 18,-6 0-29,-5-2 26,-7 2 9,0 5-7,-7 3 7,-13 4 1,1 5 6,-5 6 35,0 5-41,2 3 11,-2 0 1,6 0-7,3 7 4,6-2-10,9-2 1,0 0-4,3 2-10,15 0 13,9-4-2,3-1 7,4 0-3,-1 0-2,2 0 2,-5-6-1,-7-2-1,-2 0 0,-4-5-2,-6-2 13,-2-1-11,-3-6 4,-6 0-2,0-1 8,0 0-4,-12 2-6,-6 4 13,0 3-9,0 4 22,2 1-21,-2 4-2,6 2 2,6 2-1,2-2-4,4 1 0,0 0-11,5-2 5,20-3-12,13-3 18,10 3 6,4-1-5,0 7-1,-7 1 0,-1 0-3,-6 19-2,-2 6 5,-2 5 0,-7 6 3,-6 3 2,-6 3-5,-4-3 8,-3-1 3,0-5-6,1-9-5,0-6 1,7-4-10,3-6-5,1-1 5,4-5 4,1-2-45,0 0 6,0 0-120,-2 0-379</inkml:trace>
  <inkml:trace contextRef="#ctx0" brushRef="#br0" timeOffset="155302.3599">5172 11069 237,'0'0'256,"0"0"-193,0 0-23,0 0 5,0 0-45,0 0 8,0 0-8,12 97 44,-3-52-22,-5 2 30,1-1-33,-5 3 4,0-1-2,0-1-18,0-6 25,0-6-28,0-6 0,0-8 2,3-8-2,0-3 0,3-6-1,-4-1-35,-1-3 11,3 0-7,-4 0-4,0-6 27,0-15-81,0-11-86,2-5-32,2-8-10</inkml:trace>
  <inkml:trace contextRef="#ctx0" brushRef="#br0" timeOffset="155585.9806">5257 11169 68,'0'0'180,"0"-80"-45,0 46-16,-3 5 17,-1 8-53,1 7-7,3 8-48,0 5 9,0 1-20,0 0-14,0 1-6,10 20-8,20 13 11,7 11-3,5 8 7,0 1-4,-3 0 30,-5 0-24,0-3 15,-5-3-6,-6-2-14,-4-6 21,-2-5-20,-6-4-2,2-5 0,-2-10-3,-2-4 1,-2-7-38,-6-5-34,-1 0 3,0-10-36,0-15-220</inkml:trace>
  <inkml:trace contextRef="#ctx0" brushRef="#br0" timeOffset="155746.967">5375 11355 551,'0'0'225,"0"0"-225,0 0-37,0 0 27,0 0 10,100-18-41,-58 2-192,-3-2-166</inkml:trace>
  <inkml:trace contextRef="#ctx0" brushRef="#br0" timeOffset="156747.9817">6400 11357 377,'0'0'0,"0"0"0,0 0 36,0 0-7,0 0 31,0 0-13,78-36-28,-59 16 12,-1 4-2,-6-2-28,-3 3 27,-6-2-13,0-1-10,-3 1 6,0 1-6,0 7-5,0 1 3,0 7 18,0 1-5,0 0-16,0 8-12,0 14 6,0 5 10,0 5-5,10-1 1,-2-1 0,2-4 6,3-3-4,-2-4-1,4-6 3,-3-4 3,0-5-9,6-4 2,1 0 0,2-8 8,3-8-5,-2-5 0,-2 0-3,-4 1 0,-4 0 0,1 4 0,-2 1 4,1 0 7,3 1-11,-3 4 0,1 4-1,1 6 1,-1 0-2,-1 0 2,0 6 0,1 6 10,-4 1-7,-1 2 0,-1-3 6,-3 0-4,-2-1-2,1-2 0,-3-3 0,0-3 5,0-3-4,0 0-4,0 0 4,0 0 4,0-5-15,0-11 7,3-4-5,5-2-2,2 2 7,3 2 0,5 3-1,0 4 5,6 4-7,0 6 3,1 1 0,-2 0 4,-4 4-4,2 8 3,-6 0 1,1 2-1,-2-1-3,-4-2 0,0-1 0,-2-4 0,-5 0 0,3-3-23,-4-1-45,-2-2-175,0 0-177</inkml:trace>
  <inkml:trace contextRef="#ctx0" brushRef="#br0" timeOffset="157039.2421">6591 10909 189,'0'0'584,"0"0"-584,0 0-78,0 0 78,0 0 0,0 0-68,-22-24-174</inkml:trace>
  <inkml:trace contextRef="#ctx0" brushRef="#br0" timeOffset="158735.9795">1431 12947 243,'0'0'218,"0"0"-158,0 0 0,0 0 24,0 0-42,0 0-42,0 0-6,7 41 6,2 2 6,3 11 20,6 6-6,-2 3-5,2 2 1,-6 0-8,0-3 1,-3-7-8,-3-8 5,1-8 0,-1-6-6,2-7 0,-2-7 0,-3-8 0,-2-5-1,1-6-14,-2 0-41,1 0 21,2 0 9,0-9-4,-2-2-8,-1 1 27,0-1 11,0-1 8,0 0 24,0-3 26,0-2-39,0-1 7,0-1 8,2-4-34,7 2 19,0 2-19,10 2 5,5 4-3,9 5-2,4 7 0,4 1 0,-3 0 0,-5 9 0,0 4 0,-9 5 0,-5 2-9,-8 1 8,-4 0 1,-7 3-3,0 3 9,-18-1-2,-7-2 4,2-6-5,-2-5 6,1-3-9,-1-6-11,1-3-5,3-1-62,3 0-111,5 0-138</inkml:trace>
  <inkml:trace contextRef="#ctx0" brushRef="#br0" timeOffset="160092.9798">2333 13260 300,'0'0'232,"0"0"-169,0 0 12,0 0-7,-85-44-37,69 44 10,-4 2-41,4 14 0,4 8 3,3 5 2,6 5-5,3 3 0,0 0 7,1-2-7,11-4 0,2-2 0,4-5 0,1-6-3,-1-3 1,7-7-2,-1-7 4,4-1 4,1-6-4,-5-16 5,1-7 0,-7-1 0,-9-2-9,-9 0 4,0 4 0,0-1 11,-9 2-11,-4 4 1,-1 1 12,-2 6-12,2 2 11,4 8 2,-2 2-14,9 2 15,0 2-15,3 0-5,0 0-4,0 8-30,16 5 38,2 0-4,6 0 5,1-4 0,2-3 0,-1-4 0,2-2 0,-1 0 6,3-7-6,-5-8 0,-1-3 0,-2-3 2,-5-3-1,-5-5 5,-2-5 14,-5-5-5,-2-3 8,-3-7-17,0 8 2,0 4 2,0 9-8,0 8 9,-5 8-11,2 6 7,0 4-14,3 2 7,0 0-22,0 23 13,0 19-19,6 21 28,2 11 3,-2 6 1,1-5-4,-1-3 0,3-7 1,3-10 0,4-7-1,5-14 0,6-8-3,-3-11-2,6-6 2,3-9-1,-5 0 0,2 0-2,-5-3 6,-4-10 0,-6-5 1,-5-3 8,-2-5-9,-4-9 0,-1-6 6,2-7-4,-4-4-2,1-6 0,1 2-2,0 4-10,-3 7 12,0 7 0,0 11 0,0 6 10,0 8-7,-6 4-2,3 5-1,3 4-3,0 0 3,0 9-14,0 21-14,3 15 26,7 9 2,-4 4 0,0-3 5,-1-5 5,-2-5-5,-2-7-5,-1-8 1,0-6 5,0-7-4,0-8 1,0-6-3,0-3 5,0 0-5,0 0 1,0-20 2,0-5-6,0-7-11,0 2 14,0 6-10,0 4 8,2 7 2,5 3 0,2 3 3,3 1-8,9 5 5,1 1 0,5 0-3,-3 1-5,-2 12 7,-1 4 1,-4 3 0,-1 1 2,-4 3-1,1 2 3,-1-2-4,-1-5 6,7-4-10,-3-3 4,1-8-31,-1-4-3,-2 0-65,-4-22-70,-6-5-171</inkml:trace>
  <inkml:trace contextRef="#ctx0" brushRef="#br0" timeOffset="160618.6417">2370 13136 274,'0'0'33,"0"0"51,0 0 30,115-19-15,-70 11-57,1 2 12,2 2-17,1 2-17,-4-1 6,1 1-25,-1-2-2,7-2-3,-7-2-116,-5 0-355</inkml:trace>
  <inkml:trace contextRef="#ctx0" brushRef="#br0" timeOffset="161777.9784">4266 13317 188,'0'0'162,"0"0"-162,0 0 5,0 0 22,0 0 51,0 0-18,86-8 2,-70 1-33,1 1-11,-6 0-5,-3 1-5,-5 4-8,-2 1 7,-1 0 3,0 0 31,0 0-30,0 0-6,0 0-5,0 0 6,0 0-10,0 0 4,0 0-19,0 0 1,0 0-65,-1 0-64,-7 0-128</inkml:trace>
  <inkml:trace contextRef="#ctx0" brushRef="#br0" timeOffset="162173.2352">4289 12767 396,'0'0'153,"0"0"-143,0 0 14,5 106 41,3-52 10,3 3-49,1-1 5,6-5-20,-2-6-6,-4-4 18,-3-7-22,3-2-1,-5-8 4,1-7-4,-2-8-4,1-6-54,-1-3-110,0 0-69</inkml:trace>
  <inkml:trace contextRef="#ctx0" brushRef="#br0" timeOffset="162650.9785">4316 12754 410,'0'0'129,"0"0"-22,0 0-69,9-101-12,13 77-14,5 4-9,0 5 26,-2 12-22,0 3-6,-2 15-2,-4 17-4,-8 10 5,-5 5 0,-6 0-8,0-1 0,-3-5-25,-9-9-26,3-10-9,0-10 30,3-9 24,0-3 10,0 0 4,-2 0 16,-2 0-14,4 0 8,3-3 40,2 1 4,1 2-1,0 0-53,0 0-7,15 0 4,10 8 3,6 4 8,4 6 10,2 3-16,-3 5 8,2 2 20,-5 1-26,-4-1 12,0 1-15,-6 0-1,-2-5 6,-5-1-6,4-4-15,-2-7-46,-1-4-115,-1-8-72</inkml:trace>
  <inkml:trace contextRef="#ctx0" brushRef="#br0" timeOffset="163130.9776">5026 12796 318,'0'0'130,"0"0"-31,0 0 4,0 0-66,-89 18-22,67 5 15,5 8-26,3 7 14,4 7-12,8 3 2,2 2 9,0-7-5,15-5-7,6-7-2,3-8 2,3-6-5,0-7 0,1-10 1,5 0 6,1-11-1,2-21 9,3-6 20,-9-7-31,-11 1 15,-7-2 1,-12 2-4,0 1 22,-6 2-37,-12 3 0,-6 4-2,-4 2-5,-2 3-47,-1 7-32,-1 9-51,1 6-311</inkml:trace>
  <inkml:trace contextRef="#ctx0" brushRef="#br0" timeOffset="164118.979">5418 12748 266,'0'0'229,"0"0"-61,0 0-128,0 0-20,0 0-20,0 0 13,-1 83 3,16-37 11,1-1-23,1 2 26,-1-6-24,-1-5-1,1-6 6,-5-7-6,5-7-5,-5-5 0,3-4 6,-3-6-6,7-1 0,-2-1 4,2-20 8,-1-9-5,-1-7-7,-4-4 0,1 0 4,-5 5 2,-5 6-6,-2 7 0,-1 7 10,0 8-5,0 5-5,0 3 0,5 0-20,8 9 9,5 15-19,6 5 30,4 5 3,1 1 0,-1-2-3,-4-4 0,0-2 1,0-6-1,-4-6 2,-1-3-2,-3-9 2,-4-3 7,1 0-9,-2-21 1,1-10 1,1-15 17,-4-3-17,2-1-1,-6-1 2,-3 3 2,-2 3-5,0 1 0,0 6-15,0 8 8,-2 8-20,2 9-60,0 9-103,0 4-367</inkml:trace>
  <inkml:trace contextRef="#ctx0" brushRef="#br0" timeOffset="164606.9371">6567 12615 440,'0'0'164,"0"0"-61,0 0-43,0 0-6,-89-49-36,62 43-9,1 1-1,1 1 4,7 1-11,3 3-1,0 0 9,3 1-16,2 16 7,4 4 0,5 7-6,1 5 3,1 4 3,18-1 0,8 0-3,3-5-2,4-2 5,1-3 0,-1-2 0,-3-3 3,-4-1-3,-6-3 0,-9 5 3,-7 0-3,-5 2 2,-8 2 22,-17 1 23,-8-2-29,-6-2 8,0-6-22,-4-5 5,1-8-4,2-4-5,0 0-32,5-6-22,7-13-102,6-1-284</inkml:trace>
  <inkml:trace contextRef="#ctx0" brushRef="#br0" timeOffset="171750.3628">4261 12924 114,'0'0'54,"0"0"9,0 0 11,0 0-39,0 0 1,0 0-20,0 0-2,0 0-13,0-5 1,7 5-2,-1-1 10,0 1-9,5-2 22,0 1-7,3-5 6,2 1 10,1-1-31,2-1 26,-1 1-15,3-2-3,-2 3-4,-4 1-4,-2 1-1,-5 3 0,4 0-7,-2 0-35,-2 0-57,-1 0-50,-2 0-23</inkml:trace>
  <inkml:trace contextRef="#ctx0" brushRef="#br0" timeOffset="188564.9747">15311 6155 207,'0'0'91,"0"0"-8,0 0-24,0 0-27,0 0-28,0 0-2,0 0 19,0 0 8,-4 33 5,-2-15 13,1 2-42,-3 2 8,-1 4-13,-2 6 5,-5 4-2,-1 6-1,-4 2-2,-2 2 1,-1 1 4,1-2-5,-1 3 8,2-1-8,-2-1 15,3 6-15,-1 2 0,0 11-2,3 7 5,0 6-5,1 5 2,-1 1 0,-2 3-2,3 6 4,0-2-2,6 1 0,2-5 0,4 0-2,1 0 2,-2-5 0,-2 4 6,-1 1-4,-4 2-1,-1 3 2,0 1 4,-4 3-7,-3 4 0,-1 1 2,-1 1-2,2 2 0,0-1 8,5-3 23,2-1-30,5-1 6,1 0-5,3-2 3,0 1-1,1-4-2,-1 1-2,-1 1 2,-1 2-1,-5 0-1,2 0 0,0 1 1,-1 0 1,3 0 0,0 4 9,3-1 5,3 0-11,1-5-1,2-4-4,0-2 4,0-4 0,0-5-3,0-2 0,0-5-1,0-4 6,-1-1-7,-2-4 1,0-5 0,1-1 2,1 2-2,-1-1 4,1 0-4,1 0 8,0-3-8,0-1 8,0-2-8,0 0 21,0-4-19,1-4 2,1-5-3,1-8 3,1-9-8,1-9-9,-1-8-40,5-7-38,-1-5-104,-2-18-109</inkml:trace>
  <inkml:trace contextRef="#ctx0" brushRef="#br0" timeOffset="189818.9754">14175 12129 192,'0'0'110,"0"0"-16,0 0 37,0 0-66,0 0-40,0 0-25,0-6-8,6 6 6,4 12 2,5 10 24,3 2 22,1 5-22,5 2 8,-3 0-23,3 1-7,-2-3 25,1-1-10,0-2-8,-2-4-6,-3-1 2,0-2-7,-3-6 2,0-3 0,-5-4 7,-2-3-5,1-3-2,-2 0 8,5-9-4,6-16 14,0-13-6,3-7-10,1-4 7,-2-3-9,-2 3 0,-5 5-3,0 6-26,-4 8 15,5 6-29,-2 8-31,-2 3-103,0 8-188</inkml:trace>
  <inkml:trace contextRef="#ctx0" brushRef="#br0" timeOffset="191478.2203">12223 13097 226,'0'0'112,"0"0"-72,0 0-12,0 0-24,0 0 32,85-16-15,-54 8 46,4 1-4,-4-3-36,0 0 2,-2-1-18,-1 1-10,-1-2 8,-3 3-9,-3 1-1,-8 4-41,-3 4-91,-5 0 29,-5 0-102</inkml:trace>
  <inkml:trace contextRef="#ctx0" brushRef="#br0" timeOffset="191764.1114">12466 13013 160,'0'0'68,"0"0"-8,0 0 2,0 0-38,0 0 47,-15 84 45,14-48-26,1 3-23,0 7-33,0 0-23,0 4 32,0-2-36,0-5 2,0-2-9,3-5 8,3-3-10,-3-2 2,0-3-14,-2-2-7,-1-3-51,0-4-42,0-4-79,0-4-137</inkml:trace>
  <inkml:trace contextRef="#ctx0" brushRef="#br0" timeOffset="191951.9774">12353 13686 147,'0'0'253,"0"0"-98,0 0-20,0 0-67,0 0-68,0 0 0,27-14 29,7 0-24,3 0 16,3-1-21,-1-1 5,0 4-6,-3 2 1,3 1-16,-7 3-83,-3 3-175,-8 1-95</inkml:trace>
  <inkml:trace contextRef="#ctx0" brushRef="#br0" timeOffset="192295.976">12861 13124 388,'0'0'71,"0"0"-23,0 0 17,0 0-44,0 0-13,0 0 49,11 112 1,-5-69-56,0 1 6,-3-1-7,0 0 11,-3-6-12,0-4 0,0-7-31,0-5-8,0-9-81,0-7-19,0-5-128</inkml:trace>
  <inkml:trace contextRef="#ctx0" brushRef="#br0" timeOffset="192698.957">12814 13157 516,'0'0'63,"0"0"3,0 0-24,0 0-35,0 0-14,0 0 12,86 53-5,-51-16 14,-2 3-9,-2-3 32,0-2-18,-7-5-15,0-4 10,-3-8-14,-3-3 0,-2-5-1,-1-4 5,-3-3-4,0-3 0,-3 0 3,-2-10 10,1-8-8,-4-3-2,-2-2 9,-2-2-11,0-1 39,-2-1-5,-8 1-26,4 2 19,-2-1-27,-1-1-1,1 0 0,3 2-3,2 5-6,3 2-12,0 2-56,0 5 7,12-1-228</inkml:trace>
  <inkml:trace contextRef="#ctx0" brushRef="#br0" timeOffset="193113.5168">13461 13059 248,'0'0'179,"0"0"-23,0 0-59,0 0-56,0 0-39,0 0 20,18 67-12,-9-22 22,0 3-30,-3 0 18,1-3-18,-2-2 4,0-6-7,-4-6 3,1-4-2,-2-6 0,0-3-41,0-5-4,0-1-65,-2-8-131,-4-4-140</inkml:trace>
  <inkml:trace contextRef="#ctx0" brushRef="#br0" timeOffset="193478.1549">13363 13058 327,'0'0'75,"0"0"-51,58-80 50,-31 67 13,3 11-29,2 2 0,6 16-42,2 15 14,3 9 4,-1 5-34,-6 4 20,-6 0-20,-8 0 0,-8-6 9,-8-4-5,-6-3-4,0-1 0,-5-3 5,-16-1 9,-6-2-2,-4-2-9,-6-2 21,-5-2-18,0-5-6,-2-4 0,0-7-10,1-5 0,-2-2-22,3 0-17,1 0-11,2-6-240</inkml:trace>
  <inkml:trace contextRef="#ctx0" brushRef="#br0" timeOffset="194104.9732">13896 13085 245,'0'0'153,"0"0"-131,0 0-21,0 0 73,89-45-6,-52 27-43,3 1 43,-4 1-44,-6 5-24,-9 5 6,-4 6-6,-10 0-70,-7 17-170,0 1-104</inkml:trace>
  <inkml:trace contextRef="#ctx0" brushRef="#br0" timeOffset="194325.0045">13987 13108 159,'0'0'280,"0"0"-193,0 0-20,0 0 34,0 0-57,-21 110 3,21-74-16,0 3-20,7 5 6,-4 0-13,0 0-4,-3 3 0,0-5 3,0-3-14,0-5-9,0-11-43,0-7-20,0-9-145,0-6-76</inkml:trace>
  <inkml:trace contextRef="#ctx0" brushRef="#br0" timeOffset="194507.2421">13918 13621 130,'0'0'206,"0"0"-46,0 0-39,0 0-71,0 0-13,0 0-24,21-41-6,8 31 45,4-1-27,5 2 7,1 0-15,-2 2-5,9 1-14,-3-1 2,2 3-51,-3 1-56,-9 3-299</inkml:trace>
  <inkml:trace contextRef="#ctx0" brushRef="#br0" timeOffset="194904.7145">14868 13064 232,'0'0'268,"0"0"-182,0 0-19,-89-57-6,65 57-12,-3 0-41,-3 10 12,-4 21-7,-2 9-7,2 13 26,4 4-31,5 5 26,11-5 8,8-4-33,6-7 16,12-8-18,19-7 5,7-8-17,8-10 18,3-5-6,3-8 0,0 0-23,-1-11-21,-2-10-58,-7-5-121</inkml:trace>
  <inkml:trace contextRef="#ctx0" brushRef="#br0" timeOffset="195604.9733">15314 12919 295,'0'0'237,"0"0"-124,0 0-32,0 0-31,0 0-49,0 0 6,-38 130 12,28-74 8,2-4-10,-1-5 11,3-2-22,-2-3-3,1-1-3,-1-2 4,1-5-4,1-5 0,3-8-11,1-5 3,2-8-53,0-8-15,0 0-128,3-12-64</inkml:trace>
  <inkml:trace contextRef="#ctx0" brushRef="#br0" timeOffset="195908.7224">15323 12971 296,'0'0'108,"0"0"-43,0 0 14,0 0-10,0 0-41,0 0-7,70-2 35,-51 34-32,0 7 19,0 5-18,1 1-13,-1-2 16,-1-2-22,-3-2-1,-3-4-5,-1-3 8,-3-4-8,0-2 0,-5-4 4,0-5-10,-1-6 5,-2-4-39,0-5-33,0-2-130,-4 0-13</inkml:trace>
  <inkml:trace contextRef="#ctx0" brushRef="#br0" timeOffset="196083.9779">15367 13306 274,'0'0'107,"0"0"-33,0 0-3,0 0-37,0 0-15,0 0-17,45-34 16,-20 29-18,-1 1-2,1 1-49,2-3-136</inkml:trace>
  <inkml:trace contextRef="#ctx0" brushRef="#br0" timeOffset="196440.8269">15818 12951 275,'0'0'325,"0"0"-295,0 0-4,0 0 2,0 0-20,0 0 16,66 0 2,-27-3 3,7-3 5,-1-3-34,0 1 17,-2-1-17,-6 4-1,-4-2-6,-9 6-45,-9 1-30,-6 0-146,-9 5-77</inkml:trace>
  <inkml:trace contextRef="#ctx0" brushRef="#br0" timeOffset="196683.9797">15996 12968 402,'0'0'100,"0"0"-5,0 0-36,0 0-26,0 0-32,-3 77 41,3-38 22,0 3-46,0 0 11,0-3-18,0-3-1,0-3-3,0-1-7,0-1 0,0 0-3,0-3-40,0-3-19,0-3-72,0-9-195</inkml:trace>
  <inkml:trace contextRef="#ctx0" brushRef="#br0" timeOffset="197194.3655">16472 12898 323,'0'0'218,"0"0"-146,0 0 7,0 0-44,0 0-13,0 0-11,69-22 22,-33 11 0,4 2-26,-2-1-4,-2 4-3,-6 3 0,-6 3-9,-9 0-31,-7 0-103,-8 0-240</inkml:trace>
  <inkml:trace contextRef="#ctx0" brushRef="#br0" timeOffset="197424.9295">16602 12879 414,'0'0'160,"0"0"-59,0 0-26,0 0-50,0 0-22,0 0 14,-6 56-6,13-23 17,-1 3-26,2 6 25,-4-1-20,-2-1-5,-1 1 6,-1-2-7,0 0-2,0-4-22,-3-5-59,0-9-82,3-9-123,0-8-25</inkml:trace>
  <inkml:trace contextRef="#ctx0" brushRef="#br0" timeOffset="197597.3872">16563 13348 287,'0'0'163,"0"0"-9,0 0-73,0 0-26,0 0-55,0 0 10,6-22-10,27 10 29,13-3-10,5 0-3,3-1-10,-1 3-9,-6 4 3,-6 3-60,-8 6-18,-12 0-269</inkml:trace>
  <inkml:trace contextRef="#ctx0" brushRef="#br0" timeOffset="198125.5395">17221 12859 277,'0'0'91,"0"0"-9,0 0 24,0 0-17,0 0-53,0 0-11,0 13-20,0 21-2,0 11 52,2 3-30,-1 1-16,1-9 4,1-5-9,-2-4-4,-1-5 0,0-2 1,0-4-1,0-5 0,0-7 0,-1 2-2,-2-9-56,0-1-34,1 0-79,2-18-264</inkml:trace>
  <inkml:trace contextRef="#ctx0" brushRef="#br0" timeOffset="198502.7735">17221 12978 132,'0'0'137,"0"0"-25,0 0 20,-1-81 4,1 74-77,0 3-20,0 4-31,7 0-2,12 7-6,8 16 0,5 11 2,-1 4 15,0 2-9,-1 1 4,0-2 0,-3-3-12,-2-1 25,-4-6-25,-2-3 3,-2-5-1,-2-8-1,-5-3-1,-2-9 0,0-1 2,2 0 5,-3-13-2,-1-7 1,-2-1 13,-4-3-12,0 0 6,0-3-7,-10 0 1,-2-4 19,-1 0-15,1-5-10,0-5 3,2-1-4,3 0 0,3 7-14,4 8-48,0 8 11,0 8-56,12 9-221</inkml:trace>
  <inkml:trace contextRef="#ctx0" brushRef="#br0" timeOffset="199131.9757">18191 12784 276,'0'0'127,"0"0"-28,0 0 43,0 0-77,0 0 7,-90-80-40,69 79-17,-7 1-15,-2 5 3,-3 18-3,4 9 0,3 10-2,7 8-1,2 9 3,8-2 0,5 0 2,4-4 3,0-10-5,4-5 0,10-8 4,4-9-5,1-5 1,1-6 0,2-7 0,2-3 3,0 0-3,3-16 0,-2-6-1,-6 0-8,-8-4 0,-10 0 9,-1 4-7,-3-1 7,-12 4 0,-1 6 0,1 3 3,5 4 0,4 3 6,6 1 1,0 2-10,4 0-10,20 0 8,4 0 0,4 8 2,-3 7-3,-2 3 6,-6 3-3,-3 2 9,-7 3-6,-7-1-3,-4 2 0,0 2 3,-4-1-5,-10-1 2,-4-1-11,5-4 1,1-4-79,4-7-120,5-11-216</inkml:trace>
  <inkml:trace contextRef="#ctx0" brushRef="#br0" timeOffset="201383.3646">19882 12763 214,'0'0'97,"0"0"34,0 0-28,0 0-26,0 0-24,0 0-36,-46-30 10,36 30-10,-5 0-16,0 0 10,-3 0-11,-3 5 8,-4 13-10,-5 6 8,2 6-6,1 7 0,5 6 3,8 3-4,2 4 3,8-2 1,2-1 15,2-4-15,0-3-3,18-6 0,2-3 4,5-5 4,2-5-7,1-7 0,0-8-1,4-6 10,-1 0-10,0-21 10,1-8-5,-4-7 8,-3-5-6,-5-1 3,-7-1 7,-7-1-11,-6 0 2,0-1-8,-3 0 5,-9 0 5,-3 1-10,2 7 4,0 2-4,2 8 4,-1 6-5,5 7 1,1 8-18,1 5-3,2 1-48,-3 0-213</inkml:trace>
  <inkml:trace contextRef="#ctx0" brushRef="#br0" timeOffset="203302.3609">20905 12986 603,'0'0'71,"0"0"-71,0 0-8,0 0 8,0 0 33,0 0-16,51 73 7,-29-62 5,0-2-23,0-4-5,3-5-1,0 0 0,3-5 11,5-16-9,0-10 4,-2-8 0,-4-9-1,-3 1-7,-9-2 2,-3 4 0,-6 3 0,-6 0 0,0 1 0,0 0 5,-2 2 5,-5 5-10,-2 4 6,0 7-2,1 7 17,4 8-7,1 6 8,1 2 2,1 0-24,1 5-9,-3 22-8,3 18 17,0 17 7,0 8-7,0 12 5,4 9 9,2 6-6,2 1 3,-1-8 7,2-7-18,0-6 12,2-6-10,-1-8-2,0-9 0,3-7 0,-2-10-2,0-5 2,-2-10 0,-5-4 0,0-7 0,-4-6 0,0-4 3,0-1 9,0 0-12,0-15 0,0-13-26,-4-9 13,-3-3-11,-1 1 1,-4 1 19,-7 3-10,-3 3 14,-7 4 0,0 1 1,2 1-1,4 2 0,7 2 0,11 1-1,5 1-4,0 1 4,23 1-3,6-2 1,9 2-2,4-1 5,7-3 0,3 0-1,0-1 5,0-3-7,-3 5 3,-4 2 0,-9 2 1,-4 5 1,-13 3-2,-10 5 0,-6 2 1,-3 2-1,0 0 0,0 0 4,-1-1 10,-9 1-14,1 0 0,-2 0-5,0 6-1,-2 12 6,4 2 0,1 3 0,5 0 1,3-1-1,0 1 0,2-6-2,11-4 0,4-2 2,1-5 0,2-3 1,3-3-7,-4 0 12,4-2-6,-3-16 5,-4-3-2,-2-6-6,-5-5 0,-6 2-1,-3-2-4,0 1 8,-9 6 0,-10 4-1,-2 7-2,0 5 3,0 6 8,3 1-4,4 2 7,4 0-11,7 2 0,3 11-1,0 0-7,8-2 8,11 2-2,2-8 2,6 2 0,3-6 0,0-1 0,0 0-2,-4 0 9,-3-8-8,-5 0 1,-3-3 0,-6-1 5,-3 0-2,-3-5 0,-2 0 12,-1 0-8,0-3-6,-1 2-1,-10 2 9,-3 1-4,0 2-3,2 5 6,-3-3 4,4 5-2,4 0-10,-2 3 0,8 3 6,-1-2-14,2 2 8,0 0-15,19 0 6,13 0 2,5 0 7,8 5 0,0 4 0,1 5-7,-3 4 7,-2 7 0,-6 7 8,-6 5 1,-9 7-1,-7 1 11,-6 2-17,-7-3 26,0-5-24,0-11-2,0-5 0,0-11-2,3-8-4,15-4-27,13-4-8,15-25 27,11-10-57,-2-6-139</inkml:trace>
  <inkml:trace contextRef="#ctx0" brushRef="#br0" timeOffset="203984.6816">23241 12528 170,'0'0'149,"0"0"17,0 0-27,0 0-39,0 0-43,0 0-44,0-7 6,-2 28-15,-2 12 5,0 14 37,-2 2-38,1 1 13,1-2-15,-1-1-1,4-4 4,-1 1-8,2 0-1,0-7 0,0-4-3,0-9 3,2-4 0,2-7-20,1-3 10,-1-7-34,2-3-7,3 0-4,3-16-94,0-7-191</inkml:trace>
  <inkml:trace contextRef="#ctx0" brushRef="#br0" timeOffset="204572.9747">23228 12527 250,'0'0'88,"0"0"13,0 0-1,0 0-19,0 0-15,105-77-31,-66 68-9,2 7 14,0 2-38,-6 7 4,-4 17-6,-11 7 6,-9 5-10,-9 3 5,-2 0-1,-15-3 0,-12-4 10,-6-7-10,1-5 0,-1-5 8,3-4 0,9-4-8,4-4 5,10-3 20,4 0-25,3 0 16,0 0-16,0 0-9,10 0 5,17 0 4,6 0 0,5 0 0,0 11 3,-1 6-7,-4 2 2,-1 5 2,-6 2 5,-6 3-3,-4 2-1,-10 2 17,-6 2-14,0-4 10,-16-1-1,-8-3-5,-9-2 23,-4-6-23,0-6-5,-1-3 2,2-7-5,2-3-7,3 0-27,2 0-32,7-6 7,7-5-46,5 1-112,8-1-143</inkml:trace>
  <inkml:trace contextRef="#ctx0" brushRef="#br0" timeOffset="209265.6436">24994 12932 274,'0'0'3,"0"0"3,0 0-6,0 0 56,0 0 7,0 0-11,0 0 25,54 4-28,-36-10-2,-2-5-26,0-2-9,2-3 9,-1 0-17,-1 0-1,-1-2-1,-3 1 4,1 4-8,-5 1 2,-5 4 0,-1 2 6,-2 4-6,0 1 9,0 1 22,0 0-19,0 0-12,0 3 0,0 14 0,-3 5 5,0 2-5,3-3 1,0-1-1,0-4-2,1-2 0,7-2 1,0-3 1,1-5-1,2-2 5,5-2-4,2 0 4,5-16 5,2-4-10,-1-1 1,-1 1 0,-4 6-4,-6 4 4,-7 6 0,-2 4-2,-1 0 1,5 0 1,2 0-6,2 6 6,0 6-1,3 2 2,-3 0-1,-2 3 9,-2-1 0,-5-2-9,-3 1 8,0-5-6,0-3 15,0-4-16,0-3 1,0 0 0,0 0 9,0 0-11,1-3 0,2-14 2,2-2-1,1-1-1,1 4 0,2 0 2,2 1 1,5 0-3,4 2 0,3-1 1,4 0-7,2 6 9,-3 3-3,-2 4 0,-3 1-3,-3 0 1,-3 4 2,0 6 0,-2 6 8,1 0-6,-5 4-2,-2-1 6,2-2 0,-2 0-8,3-7 2,-3-4 0,3-1-2,-1-5 2,-1 0-11,4-13-10,-2-11-71,-2-4-230</inkml:trace>
  <inkml:trace contextRef="#ctx0" brushRef="#br0" timeOffset="209524.873">25343 12611 580,'0'0'85,"0"0"-83,0 0 45,0 0-17,0 0-19,0 0-11,0 0-9,-27 0-51,29 0-242,8-2-78</inkml:trace>
  <inkml:trace contextRef="#ctx0" brushRef="#br0" timeOffset="211439.9726">26604 12442 112,'0'0'87,"0"0"9,0 0 3,0 0-15,0 0 14,46-83-58,-25 72 4,-2 0-3,1 4-32,1 5 33,1 2-37,5 3 1,3 23 9,-5 11-9,-2 11-6,-11 6 0,-10 3 13,-2 1-17,-10-5 4,-15-7 0,-1-5 4,-2-8 3,2-4-7,4-5 0,6-6 5,-1-3-10,8-5 5,3-2 0,2-6-4,4-2 8,0 0-4,0 0 0,0 0 12,15-4-12,13-5 8,13-1-8,6-1 10,3 5-8,5-1-2,-2 1 0,1 3-19,0-2 7,0 4-86,-4-1-160</inkml:trace>
  <inkml:trace contextRef="#ctx0" brushRef="#br0" timeOffset="212025.922">27311 12597 199,'0'0'72,"0"0"-25,0 0 4,0 0 12,0 0-23,79-54 29,-64 54-2,-3 2-58,1 19 30,-4 6-7,0 2-11,-4 0 14,1-3-31,-3-2-2,0-4-2,-3-5 6,0-5-9,0-4 3,0-4 0,0 0 8,0-2 0,0 0 3,0 0 20,0-2-21,1-16 33,4-10-43,4-6 0,7 0-3,1 0 3,2 7 0,-5 12-2,-4 6 5,-6 6-8,1 3 5,1 0-1,4 6-9,4 11 3,-1 4 7,0 2 0,1-1 7,-1 2-13,-1-1 6,3-1 0,-1-2 5,-4-2-5,2-2-5,0-2-27,1-7-140,1-7-244</inkml:trace>
  <inkml:trace contextRef="#ctx0" brushRef="#br0" timeOffset="212551.9867">28017 12591 355,'0'0'48,"0"0"-5,0 0 111,0 0-67,0 0-37,0 0-3,-46-39-40,24 39 2,-1 15-9,-4 5 1,3 5 7,3 3 1,6-1-9,5-2 0,4-2 7,6-5-7,0-2 0,3-4 0,10-3-9,6-4 15,4-5-6,5 0 0,5-8 11,0-11-11,-1-2 4,-7-7-4,-6-3 16,-7-5-12,0-3 2,-6-5-6,-2-4 16,-1 0-16,-3 1 4,0 2 10,0 4 46,-7 5-56,-1 9 8,0 11-12,5 7 12,1 7-2,2 2-10,0 11-10,0 22 9,8 16-14,9 13 15,-1 2 0,1 1 4,-1-1-9,4-7 5,4-6-2,1-10-36,6-9-86,1-14-72,2-13-359</inkml:trace>
  <inkml:trace contextRef="#ctx0" brushRef="#br0" timeOffset="213993.3609">29518 12275 279,'0'0'161,"0"0"-25,0 0-16,0 0-71,0 0-14,0 0-35,0 0 0,13 66 14,-8-17 1,-5 3 6,0 1 2,0-3-16,-3-4-7,-5-5 0,-1-6 2,3-7-1,3-5-1,2-8-17,1-5-18,0-5-90,0-5-75,6 0-39</inkml:trace>
  <inkml:trace contextRef="#ctx0" brushRef="#br0" timeOffset="214485.9745">29528 12263 45,'0'0'127,"0"0"13,36-78-30,-22 58-14,2 4-22,0 4-20,4 3 3,-1 4-29,-3 5-11,1 0-17,-4 9 0,0 16-2,-3 4 2,-7 6 0,-3 3 7,-2-3-7,-17-3-9,-4-3-5,-4-4-4,1-5 13,-1-5 0,4-6 5,7-3 13,4-4-11,9-2-1,3 0 38,0 0-27,0 0 12,0 0-24,16 0 8,10 0 2,6 10-7,3 7 1,-1 2 12,-2 2-13,-10 2-3,-4 3 0,-2-1 1,-1 3 5,1-3-5,0-1-1,-2-2 0,-2-2-20,0-5-16,-3-4-45,2-5-157,-4-6-89</inkml:trace>
  <inkml:trace contextRef="#ctx0" brushRef="#br0" timeOffset="214929.9725">30144 12284 204,'0'0'124,"0"0"-19,0 0 2,0 0-82,-83-10 12,61 23 9,2 8-19,1 5 5,5 7-22,4 5 2,7 1 14,3 2-25,0-5 15,14-5-16,8-4 7,3-5-10,3-9 10,-1-4-4,0-6 16,0-3-15,-5 0 7,-1-12 4,-5-8-14,-5-4 35,-5-3-17,-6-3 14,0-3-21,-6-5-3,-12 2-13,-1 0 4,-4 2-41,1 2 11,7 5-44,6 4-40,3 7-218</inkml:trace>
  <inkml:trace contextRef="#ctx0" brushRef="#br0" timeOffset="215782.9681">30589 12223 343,'0'0'55,"0"0"23,0 0 15,0 0-12,0 0-62,0 0-16,-8-8-6,8 26 6,0 9 10,5 8 34,3 6-37,2 2 13,-1 1-9,4-4-14,1-2 21,-1-5-20,-1-6 0,-5-3 0,1-7 5,-2-5-6,1-4 0,-2-5-6,-2-3 0,3 0 6,3 0 0,4-10 47,2-11-23,1-4-2,-2-2-20,-2-3 2,-3-2 10,-2 2-14,-1-3 0,0 3-2,0-2 2,-1 2-5,2 0-8,1 1-24,0 6 24,1 4-31,0 5-31,-2 6-61,-2 3-72,0 4 18</inkml:trace>
  <inkml:trace contextRef="#ctx0" brushRef="#br0" timeOffset="216547.0805">30877 12235 263,'0'0'133,"0"0"-47,0 0-10,0 0-10,0 0-31,0 0 1,-4-5-20,4 5-12,0 0-7,4 11 7,9 12-4,5 11 33,2 4-28,-1 2 2,-2 2 5,-3-4-10,-2-2 17,-2-4-19,0-5 2,-1-3-2,2-8 6,-3-2-6,-1-5 0,-4-4 1,-1-4 6,0-1-6,-1 0 14,1 0 36,3-11-11,0-10 0,2-6-40,1-3 5,-1-2 2,0-2-7,0-2 0,-4-2 0,-2 2-2,-1 1-8,0 5-16,0 6-28,0 4 19,0 10-36,5 6-73,1 4-276</inkml:trace>
  <inkml:trace contextRef="#ctx0" brushRef="#br0" timeOffset="223926.972">19769 14228 224,'0'0'146,"0"0"-55,0 0 44,0 0-37,0 0-32,0 0-37,0 0-20,0-23-14,0 41 6,0 6-1,6 8 16,2 2-13,4-1-3,-2-1 0,1-4 12,3-2-13,2-4 1,1-5 0,2-2-2,1-4 4,4-8-2,1-3 0,0 0 6,0-17-5,-5-1-1,0-4 0,-8-1-3,-3-1-3,-2-2 6,-6 4 0,-1-2 4,0 3-4,0 4 0,0 2 2,0 8 20,0 5-22,0 1 34,0 1-34,0 1-3,0 16-3,11 7 6,1 0 0,4-2-1,5-1 4,0-3-3,3-1 0,0-3 1,0-2-1,-5-3 0,1-4 1,-4-1-3,0-4 2,2 0-18,-3-9 4,-3-9-19,-1-3 31,-5-5-6,-5-1 8,-1 0-9,0 1 9,0 5 0,-1 3-4,-7 5 9,-1-1-3,3 7 8,3 0-2,0 3 22,2 2-28,1 1 14,0 1-16,0 0-15,9-3 13,10 0 2,9-6 0,5 0 2,0 0 1,3-1-3,-3 5 0,-3-4-10,-1-4 1,-2-1 9,-3-4 0,-4-2-5,-6-3 5,-4 1 0,-6-5 0,-4-4 3,0-1 2,0-3-5,0 2 4,-4 1 18,-4 5-14,3 9-8,2 6 10,0 6-9,2 6 38,1 0-32,0 8-6,0 23-2,0 18-8,9 11 9,-3 7 0,-1 7 5,-4 1 19,1-1-22,-1-6 9,5-10-9,0-9-2,0-12 0,1-8 0,-1-10-1,0-5-6,-3-8 7,-2-5 0,-1-1 1,4 0 10,-1-16-6,3-10-5,4-7 0,5-1-9,0-1 9,1 6 0,-1 4-8,-1 6 3,-7 9 5,2 4 0,1 6-20,4 0 19,7 6-5,2 9 6,0 3-1,2 2 2,1-1-1,-4-2 0,-2-2 0,-1-4-2,-1-2 2,-2-4 0,0-3-2,0-2 2,1-2-6,3-17-4,-1-8-9,0-5 13,-6 1-12,-6 2 18,-5 4-4,-2 8 10,0 3-6,-5 7 14,-4 4-5,-1 3 7,4 0-16,3 0 0,3 17-6,0 2 4,0 2 1,0 2 1,11-1 0,-1-1 1,2 0 1,1-1 2,-1-4-1,3 0 4,1-3-10,5-5 3,4-4 0,3-4 9,5 0-9,3-9 3,2-12-3,-1-5 7,-4-3-9,-3-8 2,-8 0 0,-5-7-10,-4-4 10,-4 0 0,-4-1-8,-2 4 13,-3 3-5,0 0 0,0 1 2,-3 0-3,-5 4 4,0 6-3,1 5 0,3 8 5,1 6-8,1 7 3,1 5-1,-1 0-10,1 0 10,-4 9-18,-1 18 19,0 11-8,-3 10 8,5 11 0,1 4 0,3 8 2,0 1 0,0-3 2,0-5 8,4-10-8,10-12-5,1-6 1,4-9 0,1-7 6,0-7-6,1-7 0,4-6 10,3 0 0,7-24-4,1-10-6,0-8 8,-6-5 1,-11 2-8,-6-4-1,-8 7 0,-5 11-17,0 10 9,0 13 5,-15 8-3,-6 0 1,-1 21 5,4 10 0,3 1-4,10 3 7,5-3-3,0-6 0,17-4 0,4-7-6,1-6 6,5-7-14,0-2-8,-2-2-48,-2-12-73,-7-2-357</inkml:trace>
  <inkml:trace contextRef="#ctx0" brushRef="#br0" timeOffset="224320.3645">21245 13970 734,'0'0'57,"0"0"-32,0 0-3,0 0-13,0 0-6,0 0-6,0 0-18,-21-27-72,26 27-122,2 0-235</inkml:trace>
  <inkml:trace contextRef="#ctx0" brushRef="#br0" timeOffset="224984.4786">23129 13752 333,'0'0'163,"0"0"-57,0 0-35,0 0-4,0 0 4,0 0-60,3-18-8,3 45-1,4 12 0,-1 6 25,-1 4-15,-2-2-9,0-3 12,0-2-15,-3 2 0,-2 1 2,-1 0 2,0-1-8,0-3-7,0-8-46,2-6 15,-1-5-59,7-8-113,2-5-55</inkml:trace>
  <inkml:trace contextRef="#ctx0" brushRef="#br0" timeOffset="227976.436">24096 14031 469,'0'0'190,"0"0"-190,0 0 7,0 0 36,0 0-19,0 0-9,-3 40-3,3-34-5,5 0-7,5-1 0,2-4 0,4-1 2,4 0-2,7-12 0,1-9 17,2-4-7,-2-3-12,-4-5 2,-5-1 0,-1-4 9,-7-4-9,0-2 3,-5-3-1,1 3 4,0-4-7,5 4 1,-2-3 0,1 6-1,-2 5 2,-6 12-1,-2 10 21,-1 8-16,0 6 28,0 0-33,0 2-1,0 25 1,-7 15 0,-2 18 4,3 8 3,3 7 2,3 5-6,0 3-3,1-1 4,7 1 29,2-6-22,1-5-1,1-5-5,4-12 5,2-5-10,-3-7 0,3-3 3,-3-6-1,-1-2-2,-3-5 0,-3-6 2,-4-7 4,-2-7-6,-2-4 0,1-3 1,-1-1 16,0-25-17,0-12-2,0-5-1,0-4-21,-6 2 18,-8 3-11,-8 4 0,-6 3 13,-3 7 4,-2 2 0,0 4 0,8 2 3,8 4-9,10 3 6,7-1-19,3 0 13,22-1-7,8-1 13,13-4 0,8-1-5,3-2 5,4-1 0,-3 3 4,-4 2-8,-7 3 4,-5 1 0,-6 2-4,-8 1 10,-9 5-6,-8 4 0,-9 3 1,-2 0 0,0 0-1,0 0 6,0 0-6,-10 3 3,-4 13-3,-1 2 0,3 3 0,4 2 9,5-2-8,3 0-1,0-2 0,0 0 4,11-3-4,4 1 0,0-7-3,1 1 3,3-5 0,1-6 0,2 0-1,-1 0 7,-3-12-12,-2-6 6,-7-5-14,-6-1 10,-3-3-25,0 3 4,-6 2 22,-8 3-5,-3 6 8,-1 3 0,2 2 3,1 3 17,6 2-18,4 1 8,5 2 7,0 0-17,0 0-2,0 0-13,12 0 9,8 0 5,3-3 1,0-1 0,2-2 5,1-2 0,-6-2-7,-1-2 2,-5-1 0,-5 0 6,-4 1-4,-5 0 1,0 0 11,-5 0-8,-10 2-11,-4 0 5,-2 3 0,5 1 13,2 0-13,4 3 0,5 0 7,4 3 1,1-1-10,0 1 2,0 0-16,3-2 15,16 2-9,11 0 10,4 0 0,1 0 1,-1 7-1,0 13 0,1 4 1,-4 5 15,-3 2-7,-2 1 10,-5 1 3,-2-2-22,-3-2 20,-4 0-19,-1-5 3,-1-3 1,-2-1-2,1-9-3,1 2 0,-1-6-3,2-2-8,0-1-34,3-1-21,2-1 24,-1-2-48,1 0-201</inkml:trace>
  <inkml:trace contextRef="#ctx0" brushRef="#br0" timeOffset="229716.9698">26164 13666 73,'0'0'105,"0"0"4,0 0 23,0 0 43,0 0-68,0 0-53,1-18-3,-1 18-51,0 10 0,0 16 0,0 13 8,0 6-1,0 4-4,0 0 0,2 0 3,4-3-2,-3-2-4,-2-5 0,1-2-13,1-1 7,0-5-29,-2-9-55,4-6-35,0-14-118,1-2-82</inkml:trace>
  <inkml:trace contextRef="#ctx0" brushRef="#br0" timeOffset="230273.1913">26165 13689 111,'0'0'50,"0"0"26,0 0 14,0 0 25,36-79-17,-25 67-30,6 1-5,4 0-47,6 3 3,2 7-10,0 1 1,0 9 1,-6 21-11,-7 12 1,-12 8-11,-4 4 14,-7 0-8,-17-7-8,-2-10-25,-1-8 33,4-11 4,3-6 0,7-7 16,4-5-2,3 0 14,4 0-14,2-7-6,0-4-5,15 0-3,10 5 0,5 6-7,3 0 12,0 3-5,-3 16 0,-2 7-2,-7 3 2,-6 2 0,-7 5 0,-8-3 20,0 4-15,0-5 5,-14-4-3,-2-4 2,-2-6-5,-5-4-4,1-9 6,-5-3-15,0-2-34,1 0-25,0-16-59,4-9-95</inkml:trace>
  <inkml:trace contextRef="#ctx0" brushRef="#br0" timeOffset="231456.9715">27062 14011 122,'0'0'265,"0"0"-265,0 0 0,0 0 20,0 0-20,0 0 7,0 0 2,16 0 67,4 0 17,2-8-70,1-4 0,0-1-22,0-4 10,-4-3-3,-1 1-7,-6 1 2,-3 3 4,-8 4-4,-1 5-3,0 5 1,0 1 11,0 0-7,0 0-5,0 5 6,0 14-3,0 8 2,0 3-5,0-4 0,0-1 7,0-2-8,5-4 1,4-4 0,1-4-4,-2-4 4,-1-5-2,4-2 1,3 0 1,5-10 9,3-11-9,2-5 4,-1 2-10,-3 3 6,-2 4 0,-6 7 0,-3 3 7,-3 6-5,1 1-2,2 0 8,6 6-10,2 9 8,3 3-6,-2 1 15,-3 0-11,-4-1 8,-3-3-6,-3 3-5,-2-3 21,-1-3-17,-2-3-1,0-4-4,0-4 11,0-1-11,0 0 5,0 0 8,0-14 8,0-7-18,0-7-3,0-4 0,0 2-3,6 1 0,8 7 3,1 4 0,5 3 1,-2 5-1,4 3-1,2 7-1,1 0-3,-2 0-4,-1 14 9,-3 3 0,-2 2-2,-1-1 6,1-1-4,1 1 0,-3-5 3,1-1-3,-4-3 0,1-4-7,-1-5-4,0 0-86,-5-5-155</inkml:trace>
  <inkml:trace contextRef="#ctx0" brushRef="#br0" timeOffset="231684.9707">27481 13704 39,'0'0'647,"0"0"-641,0 0-6,0 0 0,0 0 5,0 0-13,-13-14-32,11 14-113,2 0-76</inkml:trace>
  <inkml:trace contextRef="#ctx0" brushRef="#br0" timeOffset="232514.9713">28517 13567 220,'0'0'87,"0"0"-7,0 0-4,0 0 22,0 0-63,0 0 7,-5-59-15,13 47-25,9 0 23,4-1-22,6 2 10,3 2 25,1 3-37,1 6 9,-2 0-10,-4 13-1,-3 18-5,-11 5 6,-6 6 0,-6 3-1,-8-2 10,-14-4-9,-6-4 0,-2-6 3,4-6-3,4-8 1,4-4 4,8-4-3,3-4 5,6-3-7,1 0 0,0 0 8,5-10-19,14 0 11,7-1 0,5 7-4,2 4 6,-2 0-5,-1 10 2,-3 15-3,-4 3 4,-3 4 1,-10-2 4,-5 0 12,-5 0-11,0-1 2,-12-2-8,-11-1 3,-5-5 15,-5-5-15,0-4 8,-1-3-10,1-4 6,-1-5-14,-1 0 4,4 0-42,3-8-18,6-5-141,9-4-29</inkml:trace>
  <inkml:trace contextRef="#ctx0" brushRef="#br0" timeOffset="233129.9712">28957 13982 486,'0'0'12,"0"0"-11,0 0-1,0 0 12,0 0 9,0 0 37,53 0 22,-30 0-31,-4-6-14,2-3-2,0-3-28,-1-4-1,0-1-4,1-1 5,-3-3-1,-3 3-1,-8-1-3,-4 1 5,-3 2-5,0 3-4,-13 0-9,-8 6 5,-1 2 6,1 4 2,3 1 0,4 0 9,7 0 0,4 0-9,3 0 0,0 0-3,0 0-7,0 0 6,13 0-3,9 0-4,9-3 18,7 0-11,6-1 4,3 4 0,-2 0 4,-1 0-3,-4 2-1,-8 9 0,-3 4-2,-9 3 0,-6 6 1,-6 3 1,-8 3 5,0-1-5,0-2 17,0-3 11,-3-1-19,3-5-12,0-2 3,0-4 0,3-4-9,17-6-8,7-2-40,8-5-68,2-16-269</inkml:trace>
  <inkml:trace contextRef="#ctx0" brushRef="#br0" timeOffset="233796.9649">29795 13850 219,'0'0'58,"0"0"22,0 0 68,0 0-39,0 0-48,0 0-10,12-58-29,-18 51 6,-7 1-21,-1 1 4,-4 4 6,2 1-11,-2 0-7,1 5 1,1 11 0,3 5-6,2 5 6,4 0 0,4 4-4,3-5 11,0-4-7,0-5 0,0-2 0,7-4-2,3-3 2,0-6 0,2-1-1,4 0 10,2-9-9,6-12 12,1-7-10,-1-6 13,-4-5-11,-4 0-3,-7-1 3,-5-1 4,-4 2-8,0-4 0,-6 4 4,-10 0 0,-3 5-2,-1 2 22,4 8 23,1 8-43,6 6 9,4 7-13,4 3 6,1 0-13,0 24-6,0 17 13,0 13-9,0 5 11,10-2-2,7-1 0,1-6-3,3-7-8,1-5 2,2-9-48,4-10-14,1-9-178,0-10-171</inkml:trace>
  <inkml:trace contextRef="#ctx0" brushRef="#br0" timeOffset="234396.9719">30953 13595 173,'0'0'90,"0"0"29,0 0 0,0 0 29,0 0-57,0 0-33,0-38-39,0 40-19,-2 21-15,1 10 13,-1 12 2,-2 2 11,-2 1-11,0-1 0,2-4 7,-1-5 0,4-6-11,-1-7 4,2-7-16,0-7 3,0-7-30,0-4-7,5 0-62,5-9 0,5-15-118</inkml:trace>
  <inkml:trace contextRef="#ctx0" brushRef="#br0" timeOffset="234863.973">30968 13583 1,'0'0'43,"0"0"76,0-83 26,6 65-29,0 3-42,1 6-33,1 4 28,2-2-35,5 6-18,4-1-10,4 2 2,-2 0-9,1 0 1,-3 15-5,-5 3 2,-6 6 5,-4 2-2,-4 1 13,0 0-13,-4-2 3,-13-4-3,-1-3-8,-2-7 7,0-1 2,1-6 5,-1 0 5,2-2 2,4-1 3,3-1-13,6 0-1,5 0 16,0 2-11,0 4-7,0 4-1,19 7 1,8 3 5,3 2 22,3 4-23,-2 1 17,1 2-20,-1-1 5,-3 1-6,-2-2 5,-2-3-5,-5-2 0,-4-2-19,-2-5-16,-4-4-99,-1-7-111,1-4-103</inkml:trace>
  <inkml:trace contextRef="#ctx0" brushRef="#br0" timeOffset="235540.9675">31536 13683 70,'0'0'137,"0"0"-12,0 0-44,0 0 24,0 0 11,0 0-43,21-85-5,-21 72-47,0 4 10,-3 3-1,-6 1-27,-1 5-3,-8 0-1,-2 11-8,-2 13 7,0 5 4,7 4-2,3 3 0,8 1-6,2 1 6,2-4 0,0-3-4,3-6-3,12-2 9,0-7-2,1-3 0,2-8-4,1-5 4,1 0 5,1-1-1,1-16 25,0-8-23,1-7 10,-7-6 4,-5-1-13,-4-1-5,-7 1-2,0 2-17,-3 4 5,-10 5-35,-1 5-11,-2 8-36,-1 9-164,-2 6-132</inkml:trace>
  <inkml:trace contextRef="#ctx0" brushRef="#br0" timeOffset="236631.9709">32052 13513 156,'0'0'79,"0"0"-38,0 0-19,0 0 48,0 0 17,0 0-30,0 0 11,-29-39-10,29 39-27,0 0 10,0 0-28,0 0-10,0 2-3,0 19-9,0 8 9,0 7 13,3 0-13,7 0 16,3-1-15,2-3 5,3-5-6,-3-3 10,2-5-10,-5-4 0,-2-4 1,2-4 13,-5-2-14,1-5 0,2 0 5,2 0 5,4-12-5,4-11 5,1-4-5,-2-3 0,-4-1-4,-3 2-1,-1 5 0,-5 6 5,0 6-5,-5 6 0,1 6-4,1 0-4,4 8-2,2 18 10,2 8-7,2 2 17,-1 1-13,1-4 3,5 0 0,-2-4 15,1-3-14,2-7 1,-2-5 3,1-7 1,-3-4-11,1-3 5,-2 0 0,2-13 17,0-13-13,1-7 1,-4-6-3,-3 0 4,-7-3-6,-3 1 0,0 2 4,-1 1-4,-8 5 0,3 5-26,3 4 1,3 4-34,0 5-74,0 3-67,0 5-170</inkml:trace>
  <inkml:trace contextRef="#ctx0" brushRef="#br0" timeOffset="238509.3316">32870 13866 534,'0'0'133,"0"0"-128,0 0 39,0 0-44,0 0-4,0 0-111,-7-9-222</inkml:trace>
  <inkml:trace contextRef="#ctx0" brushRef="#br0" timeOffset="248024.1103">31516 12540 199,'0'0'222,"0"0"-189,0 0 6,0 0 27,0 0 13,0 0-8,0 0-64,0 0 9,-2 0 6,0 0-14,-1 0-16,-1 0 0,-2 0-92,-4-5-291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14:56.2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3079 1685 228,'0'0'54,"0"0"-10,0 0 9,0 0 22,0 0-9,0 0-54,-3-27 36,3 22-3,0 1-39,0 1 34,0-3-24,0 1-15,0-1 5,6-1-4,0-3-2,6 0 0,0 1 3,4-1-6,4 0 3,2 0 0,6 2-1,2 4 1,0 2 0,0 2-1,-2 3-11,-1 12 9,-6 6-1,-2 3 2,-8 5-4,-8 4-3,-3 3 9,-2 2-5,-17 1 16,-7 3-3,-2-1 6,-5 1-6,-3-3-7,2-2-1,6-6-3,2-4-17,6-6-7,6-7 25,4-4 1,7-7-3,3-2-4,0 1-18,0-2 21,13 2-4,7-2 18,5 0-5,8 0 22,8 0 12,4-6 2,9-5-39,-3 1 1,-2 1-2,-4-1-41,-5 3-189</inkml:trace>
  <inkml:trace contextRef="#ctx0" brushRef="#br0" timeOffset="551.4032">2781 1426 615,'0'0'48,"0"0"-36,0 0-1,0 0-11,0 0 0,0 0 8,-2 146 6,-2-63 22,2 7-35,2 1 4,0-8 2,0-6 7,9-12-14,9-8 0,7-7 0,8-8-8,6-7 8,10-10-13,7-10-30,3-7-61,4-8-40,2 0-130</inkml:trace>
  <inkml:trace contextRef="#ctx0" brushRef="#br0" timeOffset="888.6477">3833 1454 579,'0'0'110,"0"0"-98,0 0-12,8 101 22,1-39 24,-1 6 13,5-2-27,-2-1-9,-4-6-23,-4-7 11,-3-1-15,0 2 4,-7 4-21,-14 2-4,1 0-19,-5-4-29,-3-8-263</inkml:trace>
  <inkml:trace contextRef="#ctx0" brushRef="#br0" timeOffset="2240.5956">5442 1221 100,'0'0'74,"0"0"61,0 0-49,0 0-26,0 0 16,-94 2-59,69 16 30,-2 7-28,0 7-13,-1 7 20,-2 6-26,0 8 3,0 6 25,4 4-28,4 0 17,6 3-3,7-3-8,6-4 7,3-8-13,0-4 3,11-8-6,8-4 0,2-5 2,6-6-3,1-5 6,5-8-2,0-6 2,8-5-2,4-13 19,6-13-9,10-13 1,0-7-11,-4-6 1,-6-7 10,-10-3-10,-8-1-1,-6 0 5,-4 1 0,-9 2-5,-6 1 0,-8 4 1,0 2 22,-3 4-6,-15 6-2,-3 6-3,-4 11-6,-5 6-10,-1 6 4,-2 10-26,0 4-13,0 3-59,0 19-175</inkml:trace>
  <inkml:trace contextRef="#ctx0" brushRef="#br0" timeOffset="3354.999">5984 1745 298,'0'0'35,"0"0"-18,0 0 55,0 0-24,0 0-16,82-60 13,-63 60-37,4 9 12,-1 15 1,-3 4 10,-4 3-2,-3 0-22,-6-2-6,-1-4 7,-5-2 1,0-7-9,0-5 0,0-4 9,0-5 1,0-1-3,0-1 12,0 0 16,0-5-10,0-15-11,0-4-14,0-8 0,0-3 3,3 1-1,10 3 1,2 3-3,2 10-3,-3 8 3,-3 7 0,7 3-9,-5 0 6,5 17 5,0 4-2,-3 4 0,-3 4 0,1-1 0,-2-1 0,2-2 3,-1-4-3,0-5 0,4-1 0,-2-3 0,4-8-4,4-4-46,1 0-101,5-14-200</inkml:trace>
  <inkml:trace contextRef="#ctx0" brushRef="#br0" timeOffset="4195.8298">8559 1137 337,'0'0'122,"0"0"4,0 0-36,0 0-55,0 0-35,0 0 2,-3 69 38,0-25-34,1 4 16,2 5-11,0-1-2,0-1-8,0-4-1,0-4 4,0-8-5,0-3 1,0-8-9,0-4-14,3-8-45,0-6-35,-1-6-117,-2 0-161</inkml:trace>
  <inkml:trace contextRef="#ctx0" brushRef="#br0" timeOffset="4727.6019">8529 1080 208,'0'0'60,"0"0"-27,0 0 10,0 0 0,0 0-33,0 0 17,85-71 5,-55 71-7,1 0 30,-3 15-37,-6 5-10,-6 5-8,-10 6 1,-6 3 6,0 2-7,-24 0 3,-7 2-9,-4-2-26,1-6-4,3-6 6,7-9 2,7-7 27,7-5-13,6-3 14,4 0 11,0 0-9,0 0 33,0 0-28,10 0-6,5 0 43,6 0-21,3 0 13,3 13 13,-1 8-37,3 5 11,-4 6 3,0 4-25,-5 0 25,1 2-26,-2-4 5,-4-2-2,0-4-3,-5-3 0,-2-6-13,2-6-79,-5-5-41,-1-8-140</inkml:trace>
  <inkml:trace contextRef="#ctx0" brushRef="#br0" timeOffset="5072.5965">9048 1108 419,'0'0'140,"0"0"-74,0 0-53,0 0-9,0 0 3,0 94 18,0-41 18,0 0-30,0 0 34,0-4-23,0-6-15,0-7 0,0-3-9,0-6 0,0-4-5,0-5-17,0-3-34,0-6-56,0-4-187</inkml:trace>
  <inkml:trace contextRef="#ctx0" brushRef="#br0" timeOffset="5383.5933">9048 1026 274,'0'0'30,"0"0"-30,17-92 2,-1 69 12,2 9 12,0 7 38,3 4 15,0 3-49,3 2-4,2 13-24,1 6 7,1 1-3,1 1-6,-4-2 0,-2-4 0,-4-4-43,0-3-22,-10 0-31,-6-3-44,-3 5-52</inkml:trace>
  <inkml:trace contextRef="#ctx0" brushRef="#br0" timeOffset="5606.5969">9087 1331 505,'0'0'108,"0"0"-73,0 0-8,0 0-8,0 0-18,0 0 28,91-11-29,-52 9 16,-3 2-16,-6 0 0,-8 4-1,-13 17-71,-9 8-94,0 7-52</inkml:trace>
  <inkml:trace contextRef="#ctx0" brushRef="#br0" timeOffset="5806.366">9121 1638 174,'0'0'344,"0"0"-328,0 0-10,0 0 8,0 0-10,0 0 56,51 2 21,-12-2-42,7-12-17,0 1 4,2 1-24,-8 2-4,-5 5 1,-7 3-63,-4 0-97,-6 0-180</inkml:trace>
  <inkml:trace contextRef="#ctx0" brushRef="#br0" timeOffset="6199.5938">9875 1034 125,'0'0'231,"0"0"-210,0 0 15,-20 88 42,14-47-9,2 2 0,-2 4-24,0 1-19,-3 0 24,3 2-27,-4-5-12,1-1-11,0-5 3,-2-4-11,2-10-9,3-5-23,5-10-43,1-8-114,0-2-103</inkml:trace>
  <inkml:trace contextRef="#ctx0" brushRef="#br0" timeOffset="6511.5978">9843 1039 518,'0'0'28,"0"0"-6,0 0-21,14-89 13,-7 85 13,2 4-26,2 1 2,4 28 14,4 8 25,-1 15 22,-2 6-36,-4 5-7,0-1 27,-1-3-34,0-6-3,0-7-11,0-5 0,-3-5 3,-3-4-3,-2-7-2,0-2-7,-3-5-37,1-8-19,-1-5-123,0-5-142</inkml:trace>
  <inkml:trace contextRef="#ctx0" brushRef="#br0" timeOffset="6702.5976">9833 1452 175,'0'0'555,"0"0"-555,0 0 2,0 0-2,0 0 0,0 0-2,71-37 1,-39 32-46,-8 1-128,-2 3-44</inkml:trace>
  <inkml:trace contextRef="#ctx0" brushRef="#br0" timeOffset="7313.5947">10546 1052 270,'0'0'125,"0"0"-8,-88-16-28,54 16-17,5 1-38,-2 19-15,1 6 19,2 7-22,2 9-2,7 6-2,9 6-6,5 5 6,5 0-5,0-5-2,8-6 4,8-7-8,8-10-1,6-5 1,3-8-1,8-9 0,4-9 0,9 0-5,4-17-12,2-11-94,-5-2-203</inkml:trace>
  <inkml:trace contextRef="#ctx0" brushRef="#br0" timeOffset="7669.5989">10885 1016 553,'0'0'132,"0"0"-67,0 0-32,0 0-18,-12 100-10,12-51 19,0 0-20,4-4 2,4-3 4,1-3-9,-3-6 2,0-4-3,0-5 1,-2-4-5,3-10-1,1-4-86,0-6-170,-1-2-205</inkml:trace>
  <inkml:trace contextRef="#ctx0" brushRef="#br0" timeOffset="8078.6004">10931 1220 277,'0'0'359,"0"0"-356,0 0 1,0 0-4,0 0 0,91-34 2,-55 24-3,3-2 1,-2 0 0,-6 2-6,-5 0 2,-10 1-40,-2 2-2,-6-2 10,-2-5 36,0-4 0,-1-3 1,-4 0 4,-1 1-4,0 5 54,0 2 28,0 4 6,-4 3-6,-1 3-25,1 3-23,2 0-10,1 13-25,-1 19 0,2 8-10,0 8 14,0-4-4,0 3 1,0 0 3,0-1 11,0 3-14,0-6-1,0-2 0,0-9-1,0-7-15,6-7-60,5-7-44,-2-5-159</inkml:trace>
  <inkml:trace contextRef="#ctx0" brushRef="#br0" timeOffset="8417.5881">11522 949 620,'0'0'57,"0"0"-55,0 0 16,0 0 42,0 0-50,0 0-10,-2-26 5,22 25-5,1-4 14,3 1-13,-1-1 4,3-3-5,-4 3 0,2-3-20,-2 2-92,-4 1-247</inkml:trace>
  <inkml:trace contextRef="#ctx0" brushRef="#br0" timeOffset="8639.5991">11622 911 506,'0'0'67,"0"0"-39,0 0-15,0 0 4,-5 104 9,5-59 1,0 2 23,0-2-32,0-3 13,0 0-2,0-1-24,-3-3 3,-4-2-8,-1-8-7,0-4-10,2-4-74,1-7-97,-1 0-73</inkml:trace>
  <inkml:trace contextRef="#ctx0" brushRef="#br0" timeOffset="8810.4638">11500 1492 604,'0'0'67,"0"0"-54,0 0-13,0 0 0,0 0 5,0 0 10,108-21 5,-64 4-14,3 1 10,0-1-16,-1 1 0,-3 2-57,-4 2-149,-6 2-157</inkml:trace>
  <inkml:trace contextRef="#ctx0" brushRef="#br0" timeOffset="9261.602">12078 853 251,'0'0'130,"0"0"-123,0 0 39,-26 111 39,23-67 6,1 2-6,2 1-42,0-5-3,0-3-20,3-3-10,3-3-5,1-3-5,-2-1 1,-2-5-3,-2-6-10,1-3-28,-2-6-16,0-4-129,0-5-64</inkml:trace>
  <inkml:trace contextRef="#ctx0" brushRef="#br0" timeOffset="9699.6015">12013 918 710,'0'0'65,"0"0"-51,0 0-6,0 0-8,0 0-10,0 0 10,80 64 9,-49-19-3,2 1 26,-3 0-29,-2-2 5,1-7-8,-5-2 14,6-4-14,-5-3 0,-1-6 2,-5-1-7,-5-4 5,-4-4-2,-3-4 0,-1-3-10,-4-4 9,-1-2 3,1 0 0,1-8 13,2-13-12,-1-9 7,1-4-8,-1-4 9,-4-1-2,0-2-1,0-1 1,0-3-2,0 1-5,0 0-1,0 5-11,0 11-32,-3 7 22,2 8-36,-4 9-113,-1 0-227</inkml:trace>
  <inkml:trace contextRef="#ctx0" brushRef="#br0" timeOffset="10546.5973">13078 729 268,'0'0'76,"0"0"-28,0 0 78,0 0-63,0 0 2,-90-63-31,62 63-26,-3 6 13,-1 18-19,-2 7-2,4 10 10,3 10 0,4 9-3,3 8 2,8 3-8,3-5 22,6-6-14,3-8-2,0-9-5,15-6 4,6-8-9,6-8 3,3-7 0,2-10 5,4-4-4,2 0 6,-1-11-4,-4-12 0,-2-4-6,-5-5-12,-9 1-40,-12 0 26,-5 5-9,0 2 23,-18 4 10,-3 5 10,-3 2-3,2 6 18,7 3 5,5 1 34,7 1-18,3 2-31,3 0-10,23 0-16,13 2 16,6 8 0,1 4 1,-1 2-5,-8 6 4,-7 3 0,-11 5 0,-8 3 8,-10 2-8,-1 0 2,0-2 4,0-6 2,-4-6-8,4-5-13,0-8-70,0-8-341</inkml:trace>
  <inkml:trace contextRef="#ctx0" brushRef="#br0" timeOffset="11521.6003">15302 836 398,'0'0'84,"0"0"-17,0 0-1,0 0-26,-3-89-20,17 71-16,5 5 26,2 0-23,-1 5 10,2 3 8,0 5-20,1 0-5,7 6 0,1 14 5,6 4 0,-1 6-2,-5 4-2,-7 8-1,-10 8-2,-13 6-19,-1 0-14,-18 1-36,-16-5 22,-6-4-5,-5-4 45,0-5 4,3-4 10,6-5 7,8-6 27,7-7-9,9-9 33,5-1-21,7-5-25,0-1-17,9 0-2,15-1 2,16 0 16,11 0-12,12-11 20,8-2-22,1-5 1,-2 2-3,-6-1-7,-6 2-80,-10 1-263</inkml:trace>
  <inkml:trace contextRef="#ctx0" brushRef="#br0" timeOffset="12105.2598">15893 995 489,'0'0'69,"0"0"-46,0 0 3,0 0-1,0 0-23,0 0 3,41 3 28,-21 25-3,-2 0 5,-6-1-4,-4 0-21,-5-3-7,-2-1 5,-1-2-3,0-3-5,0-5 0,0-3 3,0-6-8,0-4-2,0 0-38,0 0 28,2-9-10,6-12-11,3-3 22,4-6 13,0-3 2,4-2 2,1 2-1,1 3 0,-2 8 7,-3 8-7,-2 10 19,-1 4-14,3 0 2,0 11-5,3 9-2,-4 1 5,0 3-1,-5-1-4,-1-1 0,-3-1 0,-2-1 0,-2-2 0,-1-1 0,1-4-63,3-4-181</inkml:trace>
  <inkml:trace contextRef="#ctx0" brushRef="#br0" timeOffset="12692.599">16652 970 479,'0'0'114,"0"0"-23,0 0-8,0 0-42,0 0-24,0 0 17,-94-6-33,69 31 0,-3 9-1,0 5 1,2 1-1,7 1 0,5-6-1,7-4-3,4-5 4,3-5-1,0-6-3,13-5-8,8-7 5,6-3-7,3 0-17,0-15 0,-2-3-40,-2-5-18,-4 1 16,-4-3 7,-6-3 34,-2-4 28,-3-6 4,-4-4 18,-1-10-10,-2-3 30,0-5-2,2-1 2,-2 9-15,0 5 14,0 11 21,0 7-2,0 11-2,0 11-9,0 2-1,-2 5-29,0 0-4,1 21-11,-2 20-3,1 19 3,2 12 2,0 5 8,2-3 0,16-9-3,9-13-9,4-11 2,7-17-38,5-10-11,2-14-58,1 0-248</inkml:trace>
  <inkml:trace contextRef="#ctx0" brushRef="#br0" timeOffset="13359.7328">18239 726 413,'0'0'78,"0"0"7,0 0 19,0 0-35,0 0-31,0 0 5,-12-20-43,12 20 0,0 21 0,0 11 3,0 11 3,0 9 8,0 4-8,-4 2 15,0 1-21,1-6 0,3-10 0,0-6 10,0-9-11,3-7 1,6-2 0,2-6-10,2-3 15,5-4-5,6-6 0,9 0 7,9-2-7,2-12 0,7 0-3,-3-1 1,-1 0-63,-3 2-53,-12-3-361</inkml:trace>
  <inkml:trace contextRef="#ctx0" brushRef="#br0" timeOffset="13691.5972">18855 682 719,'0'0'34,"0"0"21,0 0-18,0 0-36,0 0-1,0 0-13,-18 107 13,9-48 1,1 0 13,-1-2-12,-2-3 5,-1-7-2,-1-8 22,2-9-27,2-6 0,3-4 0,3-7-67,1-5-8,2-7-171,0-1-174</inkml:trace>
  <inkml:trace contextRef="#ctx0" brushRef="#br0" timeOffset="13988.5971">18846 675 331,'0'0'79,"0"0"-15,0 0 48,0 0-18,0 0-43,0 0-15,9-57-26,-3 58-10,7 25-20,2 13 20,3 11 34,-4 7-32,-3 3 17,-2-3 16,0-3-12,1-6 4,1-8-27,-2-10 1,0-5 0,-3-7 2,0-4-6,-2-5-2,-1-3-64,2-5-4,-5-1-191,0 0-205</inkml:trace>
  <inkml:trace contextRef="#ctx0" brushRef="#br0" timeOffset="14162.0022">18810 1009 655,'0'0'0,"0"0"-162,0 0 162,0 0-7,104-22 4,-74 11-92,-4-1-144</inkml:trace>
  <inkml:trace contextRef="#ctx0" brushRef="#br0" timeOffset="14865.5988">19200 763 174,'0'0'183,"0"0"-114,0 0 17,0 0-2,0 0-6,0 0-70,0 0 0,-62-39-2,43 39-3,3 0 29,2 7-26,1 4 2,1 9-3,-1 6-1,2 7-4,5 4 0,6 2-2,0 2-1,6 1 3,16-1 0,6-3-3,5-2 4,3-6-1,-3-6 0,-2-2 3,-7-4 2,-9-2 1,-6-3-6,-9-1 0,0 0 3,-19 1-3,-7-2 0,-5 0 7,0-4-9,1-5 2,2-2-6,3 0 3,3 0-41,0-2-6,5-5-107,-1-2-116</inkml:trace>
  <inkml:trace contextRef="#ctx0" brushRef="#br0" timeOffset="15238.5959">19512 720 309,'0'0'119,"0"0"-2,0 0-56,0 0-61,0 0 9,0 0 15,72-4 10,-34 4-27,1 0 19,2-2-23,-1 2-1,-1 0 1,-3-1-3,-2 1-56,-8 0-55,-7 0-97,-13 0-130</inkml:trace>
  <inkml:trace contextRef="#ctx0" brushRef="#br0" timeOffset="15468.9968">19654 719 409,'0'0'54,"0"0"45,0 0-66,0 0-21,-10 90 38,8-41 4,-2 9-9,-3 0 3,-2-3-25,1-6-22,-1-8 16,2-3-17,2-6 0,2-3-5,3-5 2,0-6-38,0-5-70,0-9-238</inkml:trace>
  <inkml:trace contextRef="#ctx0" brushRef="#br0" timeOffset="17168.5368">20992 821 113,'0'0'65,"0"0"38,0 0 19,0 0-42,0 0-19,0 0-18,-59-27 5,44 27 1,-1-2-26,-5 2-15,-3 0-7,-1 0 2,-1 9 3,-1 8-5,2 5-1,1 7 0,2 4 1,4 3-1,3 0 0,6-2-2,4-6-1,5-4 3,0-4 0,0-7-3,6-5-9,5-2 7,2-5 0,1-1 5,2 0 3,2-1 1,6-15 1,0-3 1,0-3-4,-5-1-2,-1-2 0,-6-4 1,-2 2 2,-4 3-3,0 2 4,-3 9 19,-1 4 0,-2 5 6,0 2-2,0 2-20,0 0-7,0 3-9,3 17 9,1 7-3,4 4 7,1 0-4,3-3 0,4-6 1,3-5-4,1-5 3,2-3 0,2-8 0,0-1-14,3 0 12,0-11-21,1-7-4,-4-5 24,-2 0-12,-5 1 15,-3 1-4,-2 1 9,-1 3-6,-1 6 1,-1 3 0,0 4 13,3 4-13,0 0 0,3 4-4,0 13 12,-1 2-2,-3 3 8,-3 0-12,-5-3 17,-2-2-13,-1-2 1,0-3 0,0-7-1,0-2-6,0-3 0,0 0 1,2 0 1,-2-3-2,3-14-7,0-4-1,2-4-8,3-3 15,0 1-5,-1 3 6,3 5 0,-1 1 4,2 3-4,4 1 2,-2 7 3,5 4-9,-1 3 4,0 0-4,3 8-1,-5 10 6,1 3-1,-7 0 0,-1 4 5,-2-1-5,2 0 0,1-3-9,1-3 2,3-3-113,0-6-223</inkml:trace>
  <inkml:trace contextRef="#ctx0" brushRef="#br0" timeOffset="17760.5967">22001 822 279,'0'0'53,"0"0"15,0 0 8,0 0-4,-100-9 11,71 25-18,0 3-15,1 7-5,7 4-41,3 1 7,4 4-11,7-3 2,4-5-4,3-2 2,0-6 0,0-2-2,13-5-7,4-4 9,5-7-2,4-1 2,-3 0 4,2 0-4,0-9 0,-3-6-5,2-9 5,-4-5 0,-1-7-3,-3-7 8,-2-4-2,-4-1 0,-1 0-3,-8 2 3,-1 3 4,0 2 0,-1 6 23,-9 9 1,2 8 24,4 8-31,-1 9 8,3 1-16,2 0-16,0 26-20,0 16 1,0 12 19,0 5 5,5 0-4,4-1-1,6-5 0,1-8-14,2-9-14,2-10-32,4-10-16,5-10-24,3-6-358</inkml:trace>
  <inkml:trace contextRef="#ctx0" brushRef="#br0" timeOffset="18505.5978">23162 611 362,'0'0'137,"0"0"-55,0 0 4,0 0-50,0 0-21,0 0-15,0-4-1,0 15-10,0 11 11,-3 13 6,0 4-6,-2 10 3,-3 7 0,-1 1 6,1 2-6,4-9-1,2-8 11,2-9-9,0-7-4,6-7 1,9-7-6,8-7 8,6-5-3,12 0 0,5-8 13,7-6-12,1-3-1,-3 5 0,-2 3-5,-9 1 0,-1 2-44,-6 0-110,-4 0-250</inkml:trace>
  <inkml:trace contextRef="#ctx0" brushRef="#br0" timeOffset="19200.4173">24024 515 166,'0'0'160,"0"0"-154,0 0-1,0 0 60,-28 107 20,14-54-18,0-2-12,2-1 9,-2-2-33,2-3-10,2-1 41,-3-4-43,0-4-17,0-2 9,1-5-9,2-3-2,1-8 0,4-4-43,4-8-5,1-6-122,0 0-121,1-6 33</inkml:trace>
  <inkml:trace contextRef="#ctx0" brushRef="#br0" timeOffset="19516.1602">23991 547 198,'0'0'101,"0"0"-34,0 0 17,0 0-23,0 0-48,0 0 10,51 17-2,-30 16 20,3 10 10,-2 5-3,-2 4-3,-1-6-34,0 1-2,0-4-2,-2-1 1,0-3-8,1-5 0,-5-7-1,2-6-1,-6-9 2,-3-4-2,-4-4-2,-2-2-67,0-2-64,0 0-105</inkml:trace>
  <inkml:trace contextRef="#ctx0" brushRef="#br0" timeOffset="19705.6014">24018 876 358,'0'0'6,"0"0"0,0 0 19,84-23-3,-57 15-19,0 2-6,-2 1-7,-6 1-169</inkml:trace>
  <inkml:trace contextRef="#ctx0" brushRef="#br0" timeOffset="20206.9492">24700 634 430,'0'0'112,"0"0"-57,0 0 29,0 0-66,0 0-1,-82-45-15,63 42-2,-5 3 0,2 0 9,0 0-10,2 15 1,2 3 0,6 5 0,7 2 3,5 4-2,0 2-1,6 1 1,9 1-2,8 2 0,2-4 1,0 1-5,-3-4 7,-2 0-2,-7-3 4,-4-1-1,-6-1-3,-3-4 0,0-4 3,-3-1 38,-11-2-9,-4 0-12,-6 0-9,-3-3-5,-1-3-12,-4-4-3,1-2-37,-2 0-13,2 0-164,1-12-177</inkml:trace>
  <inkml:trace contextRef="#ctx0" brushRef="#br0" timeOffset="20876.6112">24849 669 261,'0'0'101,"0"0"-99,0 0 21,0 0 30,106-29-5,-67 28-2,1-1 9,4-1 22,2 0-56,-3 0-8,-1 0-7,-6 2-4,-7-1-3,-4 1 1,-8 1-37,-3 0-34,-5 0-36,-6 0-125,-3 0-4</inkml:trace>
  <inkml:trace contextRef="#ctx0" brushRef="#br0" timeOffset="21131.5947">25128 621 208,'0'0'246,"0"0"-218,0 0-10,0 0 51,-17 102 0,14-60-11,1 4-17,1 1-15,1 0 9,0 0-28,0-4 17,0-5-24,0-3 6,0-5-5,0-6-1,0-3-6,-2-7-13,2-6-98,0-8-263</inkml:trace>
  <inkml:trace contextRef="#ctx0" brushRef="#br0" timeOffset="26206.5984">26588 677 247,'0'0'203,"0"0"-99,0 0-16,0 0-36,0 0-52,0 0-5,0 0-14,0 0 19,4 58 26,-4-25-7,0 5 3,0 2-1,0 6-17,0 2-4,-1 0 0,-5-2 0,1-2 5,0-8-5,1-3-3,2-5-40,2-6-123,0-8-81</inkml:trace>
  <inkml:trace contextRef="#ctx0" brushRef="#br0" timeOffset="26740.5856">26585 685 313,'0'0'153,"0"0"-99,0 0 16,0 0-17,0 0-29,0 0-6,44-67-10,-20 64 1,3 3 6,0 0-8,-2 7-7,-1 11 5,-3 3 2,-3 3-13,-11 4 6,-7-1-3,-1 4-12,-24 4 2,-8-4-28,-2-4-70,4-7 17,6-8 58,7-8 13,4-4-11,8 0 34,3 0 3,3 0 34,0 0 42,0 0-52,0 0-27,8 0 0,11 0 0,6 7 16,5 6-16,5 5 10,1 3-4,2 4 2,1 1-6,-3 1 17,-5-4-13,-6 0 6,-3-5-12,-8 0-24,-6-2-85,-5-1-149</inkml:trace>
  <inkml:trace contextRef="#ctx0" brushRef="#br0" timeOffset="27258.1188">27263 737 406,'0'0'249,"0"0"-223,0 0-21,0 0 41,0 0-26,0 0-9,-76-38 5,55 38-15,-2 20-1,-4 8 0,0 11 8,0 7-8,6 1 0,6 3 3,8-2-6,7-7 2,0-5 1,14-9-3,9-7 2,1-7 1,4-6 0,4-6 2,0-1 1,3-3 4,-1-15-6,-5-5 1,-6-3 6,-5-2 14,-7-7 7,-7 1-9,-4-4 5,0 3-22,-1 1-3,-12 4 0,-1 1-9,2 2 1,1 6-46,4 3-39,4 6-137,3 6-253</inkml:trace>
  <inkml:trace contextRef="#ctx0" brushRef="#br0" timeOffset="28194.594">27556 684 491,'0'0'116,"0"0"-43,0 0-28,0 0-13,0 0-26,0 0-6,6 14-6,6 15 6,6 5 10,-2 2 23,2-1-25,-2-4 6,1 1-3,-3-4-10,-1-1-1,-1 0 0,-2-7 1,-3-2-2,-1-6 2,0-6-1,-1 0 0,1-4 0,-5-2 0,2 0 0,3-4 0,2-18 13,5-11-11,1-6 3,2-2-5,-3 7 4,-2 8-4,-2 8 0,-6 10 3,-2 4 9,-1 4-8,0 0 0,5 4-8,2 19-22,3 10 26,1 8 0,0 1 3,2 1-3,-3-5 1,3-5-1,0-9 3,-3-6 1,0-6-4,-4-6 0,-1-3 1,-2-3 4,0 0-5,2-7 11,2-13 37,5-5-46,0-8 13,-2-6-15,1-7 4,-2-3-2,1-1-2,-1 5-3,2 6 2,0 5-37,1 8-2,-1 5-9,1 5-23,1 6-91,5 1-297</inkml:trace>
  <inkml:trace contextRef="#ctx0" brushRef="#br0" timeOffset="28931.5965">28457 768 78,'0'0'111,"0"0"-101,0 0-6,0 0-8,0 0-1,0 0-21,0-18 2,0 18 2,0 0-33,0 0-6</inkml:trace>
  <inkml:trace contextRef="#ctx0" brushRef="#br0" timeOffset="30117.9995">28286 1269 370,'0'0'155,"0"0"-77,0 0 11,0 0-36,0 0-31,0 0 0,0-1-22,0 6 0,0 9-3,-2 7 4,-7 5-1,-6 2 0,-11 4-58,-5-3-91,-9-2-292</inkml:trace>
  <inkml:trace contextRef="#ctx0" brushRef="#br0" timeOffset="52920.5946">29137 1135 22,'0'0'70,"0"0"-31,0 0-10,0 0 4,0 0 3,0 0 2,0 0-28,0 0 11,78 5 6,-69-10-13,0-4 4,2-1-9,2-4-5,-1-4 4,-1-1-7,-3-2 5,-2-3 36,0-5-3,0 0 16,-2 1-30,1 1-3,-2 2 30,0 4-37,1 0 7,-2 3 17,-2 0-39,1 3 28,-1 3-8,0 1-8,0 4 28,0 1-22,0 3-1,0 0 9,0 1-19,0 1 8,0 1-13,0-2 3,0 2 2,0 0-7,0 0 0,0 0-2,0 0-17,-3 17 8,0 12 9,-1 12 2,-2 12 5,0 12-5,-3 3 0,3 0 2,1-7 4,2-6-6,2-8 0,-2 4 2,-2-4-2,0 2 0,-1-6 0,0-1 12,3-7-6,-2-2-8,3-4 2,1-8-16,-1-5-1,2-6-39,0-6-37,6-4-77,11-1-63</inkml:trace>
  <inkml:trace contextRef="#ctx0" brushRef="#br0" timeOffset="54304.4197">29331 1066 241,'0'0'124,"0"0"-97,0 0 20,0 0 14,0 0-32,0 0 1,45-69 0,-28 61-22,3 4 16,1 1-9,3 3-14,-5 0 18,1 6-16,-4 9-3,-1 2 0,-3-1-2,-6-1-4,-3 3 3,-3 0 3,0 0 5,-6 2-3,-15-2-2,-6 0 0,-3-3 0,2-2-10,1-3-3,6-4-24,6-5 12,4-1-5,5 0 30,3 0 1,1 0 5,2 0-5,0 0-1,0 0 0,0 0 19,0 0-14,0 0 2,2 0-7,14 0 3,3 0-2,7 0 3,1 0-2,1 0 12,3 0-9,2 0-5,1-1 1,1-5 10,-2-4-11,-2 2 0,-3-3 0,-4-2-5,-3-1 5,-6-1 0,-3-2 0,-3 2 8,-3 0-6,-2 2 2,-2 4 6,-2 1 48,0 4-37,0 2 19,0 2-3,0 0-36,0 0-1,0 0 0,0 0 0,0 14-7,0 0 7,0 2 0,0 0 0,0-2 3,0-1-8,3-1 5,5-3 0,2-1-3,-1-2 6,4-3-3,-1-3 0,2 0-29,-1 0 18,0 0-17,2 0-5,-1-3 31,0-6-7,-5-2 9,1-1 0,-3 0 10,-1 0-8,-3 3 3,-2 7 5,-1 0 37,0 2-27,0 0-8,0 0-12,0 0-5,0 0-6,5 2 11,1 6 0,0 6 2,2-2-1,0-3-1,1 1 0,3-3 4,1-2-4,5 0 0,-3-2 1,3-3-5,-3 0 3,0 0 1,0-10-5,1-7 10,-2-6-5,2-7 0,-2-3 1,-1-7 16,-4-7-11,-5-3 16,-1 1 12,-1 0-27,-2 8 41,0 7-35,0 4-2,0 10 3,0 10-6,0 5-8,0 5 0,0 0-7,0 11 6,-2 25-21,-4 18 22,0 11 7,-1 1-6,6-1-1,1-13 0,0-6 0,10-9-3,5-8 3,4-5 0,-1-6-6,3-4-19,1-7-35,-2-7-32,-1 0-277</inkml:trace>
  <inkml:trace contextRef="#ctx0" brushRef="#br0" timeOffset="54588.999">30085 914 366,'0'0'117,"0"0"-75,0 0 97,0 0-85,91-1-12,-56-4-10,9-4-29,5-1 22,-3-3-25,0 1-2,-5 2-15,-10 1-112,-9 0-235</inkml:trace>
  <inkml:trace contextRef="#ctx0" brushRef="#br0" timeOffset="57161.5852">31233 908 182,'0'0'122,"0"0"-98,0 0 27,0 0 17,0 0-33,0 0 7,-12-18-10,8 18-23,-3 0 3,-1 0-12,1 0 3,0 6-3,-1 6 0,2 2 0,1-2-1,2 3 4,3-2-9,0-2 5,0 1-2,0-5 3,2-2 0,5 0 0,2-4 3,2-1 4,1 0-7,2 0 7,2 0-6,0-8 20,-3-5-21,-1-2 7,-6-5 4,-4 2-4,-2 2-7,0-1 0,0 7 0,-5 0 8,-5 6-7,1 4 11,-2 0-5,0 0-6,-2 2-2,3 11 1,0 2-2,5 0-5,2 3 7,2 0 0,1 0 0,0-1 4,0-2-5,3-3 1,4-3-5,2-6 3,-2 0 2,4-3 0,2 0 15,2 0-15,1-3 7,-2-8-7,-3-2-8,-3-3 8,-5-3-5,-3-2 5,0 2 0,0 5-2,0 2 2,-3 2 13,-7 4 1,1 2 7,-2 4-15,-2 0-2,3 0-4,-1 13-1,3 5 0,1 0-3,4 1 1,3-1-4,0-1 7,0-2 0,0-5 0,5-4 3,3-1-6,0-3 2,3-2 1,3 0 7,0 0-6,2 0 2,-7-10 4,-1 0 3,-4-5-10,-2-5 0,-2-1 5,0 0 1,0 5-5,0 2 0,0 5 7,-3 4-1,-5 2-4,1 3-3,-6 0 9,-1 0-14,1 16 5,4 3 0,1 2-4,5 3 0,2-3 3,-1 1-2,2-8 3,0-4-5,0-3 5,2-3 0,7 0-4,1-4 7,3 0-9,3 0 6,0 0 0,-4-12-2,-3-1 2,-3-5 0,-2-1 0,-4-5 1,0 0-1,0 3 0,0 4 2,-3 5-1,-7 3 0,-2 5 3,1 4-4,-3 0 1,0 6-3,1 10 0,2 7 0,5 0-2,2 3 4,0 1 0,4-7-3,0-3 8,0-6-7,0-3 2,0-2-3,7-2-4,5-2 6,5-2 1,2 0 11,1-2-1,-3-8-8,-1-5-2,-7 0 2,-3-6 9,-2-5-11,-4 4 1,0-4 24,0 2-23,-10 7 14,1 2-11,-1 5-2,-2 7 4,0 3-7,-1 0 4,1 0-4,1 10-10,2 5 10,5 1-10,2 3 6,2-1-3,0 0-2,6-1-34,9-7-85,-1-2-311</inkml:trace>
  <inkml:trace contextRef="#ctx0" brushRef="#br0" timeOffset="74725.5847">32201 913 179,'0'0'60,"0"0"20,0 0 33,0 0-54,0 0 5,0 0-23,-25-37-34,19 32 10,-1 0-1,2 2-3,-4 0 2,-4 3-15,-2 0 0,-4 0-9,2 0 9,0 0-2,1 0-13,0 8 15,1 2 10,-1 2-10,1 8 0,-3 2 0,1 3-4,-2 7 3,0 2 1,7-5 0,3 2-1,6-6 2,3-4-1,0-1 0,0-4 5,4-3-5,7-5 0,5-1 1,1-6 13,6-1-8,6 0-6,5-15 0,3-11-5,1-5 5,0-4-11,-3-4 11,-6 3-2,-9 3 8,-5 6-6,-9 6 21,-3 4-14,-3 7 20,0 3 9,0 7 2,0 0-20,-3 8-18,-5 13 0,-2 8-2,4 3 9,5-3-11,1-3 4,0-5 0,7-4-4,3-4 7,-1-2-3,2-5 0,2-3 2,1-3-2,4 0 0,1-5 0,2-12 2,1-3-2,0-3 0,-2 4-2,1 2 9,-2 3-12,-2 5 5,-3 2 0,-4 5-3,-1 2 3,-3 4-4,2 10-1,-2 3 2,0 2 2,-3-1 1,-1 1 0,-2-3 1,0-2 6,0-5-7,0 2 1,-2-6 9,-1 0-2,0-2-7,3-3 1,0 0 20,0-6-22,0-14-2,5-1-10,7-1 0,4 4 11,-2 4 1,-1 2 0,-1 6-5,1 3 5,1 1-2,1 2-2,-2 0-18,-1 6 16,-1 9 1,-5 1 5,-2 2-4,-1 0-1,3-1 5,0-1 0,1-3 0,1 0-10,4-5-10,7-5-64,5-3-98,6 0-258</inkml:trace>
  <inkml:trace contextRef="#ctx0" brushRef="#br0" timeOffset="75201.5914">32988 977 409,'0'0'63,"0"0"-3,0 0-7,0 0-3,-99 29-30,80-5 25,3-2 0,4-1-36,3 1 8,6-6-17,3-1-19,0-4 17,7-1-7,14-4 9,6-4 8,4-2-8,7 0 11,-2-8-11,-4-10-38,0-7 37,-10-7 2,-1-9 0,-3-6 10,-3-9-1,-8-6-10,-5 2 5,-2 4-2,0 8 31,-2 9-16,-5 10 25,0 8 19,0 9-46,3 6 19,2 6-15,2 0-18,-6 16-4,-8 28-22,-5 20 24,2 14 3,6-1 4,7-7-11,4-8 4,0-11-13,15-8 9,10-9-69,17-8-18,12-10-82,5-8-340</inkml:trace>
  <inkml:trace contextRef="#ctx0" brushRef="#br0" timeOffset="77012.5586">4299 3241 268,'0'0'133,"0"0"-78,0 0 36,0 0-23,0 0-16,0 0-8,-19-22 6,13 20-24,0 0-7,-4 1-17,-4 1 6,-4 0-13,0 0 5,-4 3 0,1 9 0,0 0 5,3 3-7,1 3 2,0 5 0,9 5-4,1 6 4,3 0 0,4 0-1,0-3-6,6-4 5,13-6-2,5-3 4,4-6 4,3-5-4,5-3 0,-3-4-2,0-2 10,3-14-4,-6-7-4,-5-4 1,-1-2 7,-11-4-8,-4-1 0,-6-1 2,-3 2 10,0 3-12,0 3 0,-18 2-4,-2 7 0,-6 5-38,-4 8-24,-4 5-58,-3 0-82,-2 2-121</inkml:trace>
  <inkml:trace contextRef="#ctx0" brushRef="#br0" timeOffset="77554.5223">3808 2961 611,'0'0'81,"0"0"-54,0 0 22,0 0-41,0 0-8,0 0-4,0-3 0,0 20-6,8 4 10,4 1-3,7 2-33,2-3-114,3-6-222</inkml:trace>
  <inkml:trace contextRef="#ctx0" brushRef="#br0" timeOffset="77781.5081">4568 2872 552,'0'0'87,"0"0"-87,0 0 0,0 0-10,0 0-33,0 0 42,40 36 2,-32-10 6,-1 1-7,-1 4-6,-3-3-145,3-1-190</inkml:trace>
  <inkml:trace contextRef="#ctx0" brushRef="#br0" timeOffset="80244.5887">30823 392 149,'0'0'228,"0"0"-143,0 0-44,0 0-3,0 0 0,0 0-36,0 0 21,0 0 11,-19 51-17,17-31-3,2 1-13,0 0 2,0 0-3,2 1-9,19-4-127,8-2-49,10-9-59</inkml:trace>
  <inkml:trace contextRef="#ctx0" brushRef="#br0" timeOffset="80550.59">31769 383 199,'0'0'189,"0"0"-173,0 0-5,0 0 83,0 0-47,0 0-13,-6 73-32,6-55-1,-3 2 7,-4 1-5,-3 2-3,-9 4 0,-3-3-79,-6-3-133</inkml:trace>
  <inkml:trace contextRef="#ctx0" brushRef="#br0" timeOffset="83859.0014">5900 3427 276,'0'0'63,"0"0"-19,0 0-4,0 0 10,0 0 2,0 0-26,18 28 5,-10-25 1,2-2-29,2-1 15,4 0-9,4 0 0,4-9-3,1-9 0,3-4-6,-1-5 0,-4-2-9,-4 2 8,-8 3-15,-3 4 13,-5 1-8,0 2 10,-3 2 1,2 6 0,-2 3 1,0 4 8,0 2 6,0 0 0,0 0-15,1 4-27,4 10 15,-1 9 12,1-2 16,-1 1 9,5-3-20,-1-3-1,1-1 3,1-1-1,-1-3-8,2-2 2,-1-2 0,-1-5 3,0-2 0,1 0-3,2 0 0,-1-11-5,-1-3-5,-1-1 10,-3-1 0,2 0 0,0-4 0,1-1 0,2 3 0,2 1 3,-1 5-4,1 2 1,-2 3 0,3 3 1,2 4-1,-1 0 0,3 0 1,-3 8 3,-2 4-5,-4 0 1,0 3 0,-3 1 5,-6 2-2,0 2 7,0-1 2,0-2-10,0-5-2,0-3 0,0-4 1,0-5 7,0 0-8,0-12 7,0-14-1,0-7-2,6 1-4,4 2 0,5 6 0,-3 4 0,-1 4 0,0 5 0,0 4 0,4 7 3,-2 0-3,1 0 0,5 13 0,-1 4 17,-3 1-6,4-1-3,-4-2 0,2 1-1,-2-1-8,-1-1 1,-3 0 0,0-4-10,-1-2 5,-3-4-66,1-4-149,-2-3-246</inkml:trace>
  <inkml:trace contextRef="#ctx0" brushRef="#br0" timeOffset="84136.98">6224 3032 673,'0'0'52,"0"0"-5,0 0-46,0 0-2,0 0-24,0 0-94,-21 2-106,27 8-168</inkml:trace>
  <inkml:trace contextRef="#ctx0" brushRef="#br0" timeOffset="85048.0673">7086 3083 232,'0'0'138,"0"0"-71,0 0 36,0 0-35,0 0-28,0 0-31,-88 5 1,73 5 15,-4 5-18,1 5 6,-3 1-9,5 3 3,5 0-7,5 2 0,6-1 0,0-2-2,0-2-5,12-5 2,6-4 2,-1-3 6,2-4 4,2-5-7,-3 0 0,4-5 3,2-13 1,0-4-3,1-2-1,-1-2-7,-3-3 6,-3 0 2,0-5 1,-6 1-2,-5 0 8,-7-1-8,0-3 13,0 1 3,-10-2 22,-4 2-15,0 3-6,0 3 8,6 5-22,0 5 9,5 8-12,0 6 5,1 6-5,2 0 0,0 0-8,0 27 1,5 15-15,12 18 22,3 7 0,2-1 0,1-3 5,0-7-4,2-8 1,0-9 8,3-7-8,-1-11-2,-2-8 0,-4-5 1,0-8-4,0 0 5,1-21-2,1-15 0,5-8-8,-7-1-15,-3 0 2,-6 3 15,-6 6 4,-3 7 4,-2 9 2,1 11 31,-2 8-13,0 1 20,0 0-42,0 15-19,0 9 19,7 4 1,-1 1 1,3-5 6,2 2-2,2-4-8,5-2 2,0-7-10,4-5-11,-1-8-33,0 0-39,0-5-276</inkml:trace>
  <inkml:trace contextRef="#ctx0" brushRef="#br0" timeOffset="85257.5868">7534 2826 900,'0'0'0,"0"0"-14,0 0 11,0 0 2,0 0 1,0 0-23,-15-26-33,15 26-66,0 0-265</inkml:trace>
  <inkml:trace contextRef="#ctx0" brushRef="#br0" timeOffset="85836.4278">8144 3000 76,'0'0'386,"0"0"-274,0 0-11,0 0-45,0 0-56,-82-22 0,54 22 14,-2 5-6,3 9 0,3 2 19,6 5-18,2 2 3,7 5-7,3 3 0,4 0 19,2-3-17,3-2-7,17-5 0,8-5 5,14-5-6,4-9 1,8-2 0,2 0-1,1-15 1,-1-6-66,-6-1-128,-8 1-382</inkml:trace>
  <inkml:trace contextRef="#ctx0" brushRef="#br0" timeOffset="87285.8384">8662 2937 26,'0'0'363,"0"0"-313,0 0 57,0 0-24,0 0-31,0 0-41,-84-9 29,65 20-25,-5 5-8,0 7 8,0 2-3,3 1-6,5 1 8,7-5-14,6-2 0,3-3 0,0-7-8,3-1 2,13-1 6,1-8 0,5 0-1,3 0 1,1-3-17,-2-9 0,-2-5-35,-4-2 41,-6-2 8,-1-4 3,-4 4 7,-4 2 3,-2 4 8,-1 4 36,0 5-38,0 3 33,0 3 1,0 0-25,0 0-25,3 0-17,5 15 10,1 5-1,4 1 16,2-3-6,3-5-2,0-2 0,1-5-1,2-4 3,0-2-4,2 0 2,-3-9-28,-6-5 24,1-1-1,-8 0 5,-2-3 4,-2-5 0,-3-4-4,1-5 0,1-4 3,-1-4 2,1-7-4,-1-1-1,2 3 2,-3 6 2,0 7-4,0 11 0,0 7 2,0 7-3,-4 7 1,1 0 0,1 6-2,2 23-22,0 14 24,0 10 0,0 4 1,5-1-1,6-5 2,0-6 1,1-4 1,-2-10 2,1-5-6,-1-5 0,1-9-5,-2-3 2,2-5 3,0-1 0,1-1-7,0-2 0,-2 0 2,1 0-11,4 0-9,-3-13 12,1-4-27,-4-1 0,0-2 19,-3 2-18,-3 3 33,-3 2 5,0 2 1,0 5 14,0 5 12,0 1-11,0 0-14,0 0 3,0 9-6,0 3 2,0 1 0,0 2-3,0 0 3,0-1 0,6-4-1,-2 0-1,2-4 1,0-5-5,3-1 4,5 0 2,3-12 0,3-8-11,4-4-13,0-1-63,-3 1 26,1 4 27,-4 4 29,-6 6 5,-3 5 32,-5 5 29,2 0-12,0 2-45,2 15 62,-1 4-30,3 3-8,-5 2 22,4 1-26,-3-3-9,0-2 12,0-5-25,-5-5 16,1-3-18,-1-3 6,-1-4-3,2-1 0,-1-1-3,-1 0 0,2 0-18,-1-3 10,1-10 3,1-4-20,0-1 23,0 0-4,10-2 6,-2-1-2,3 0-16,3 4 4,-2 7-6,-3 2 5,1 7 10,-1 1 4,0 0 1,1 6-8,-5 9 6,3 3 2,-3 2 8,-2-2 9,2 0 12,-2-3-18,9-3-7,3-4 3,6-7 1,4-1-16,2-7 8,-2-18-73,-3-4-175</inkml:trace>
  <inkml:trace contextRef="#ctx0" brushRef="#br0" timeOffset="87617.5861">9136 2711 621,'0'0'128,"0"0"-114,0 0-9,0 0-5,0 0-11,0 0 3,-3-4-35,3 4-52,-4 0-76,-2 0-194</inkml:trace>
  <inkml:trace contextRef="#ctx0" brushRef="#br0" timeOffset="87879.5862">8612 2902 369,'0'0'7,"0"0"11,0 0-3,108-30 46,-51 21 41,5 0-24,1 2-19,-5 1-36,-4 2-17,-3-1-5,2-1-1,4-3-10,-2-2-122,-8 1-247</inkml:trace>
  <inkml:trace contextRef="#ctx0" brushRef="#br0" timeOffset="89077.59">10039 2863 298,'0'0'45,"0"0"8,0 0 24,0 0-10,0 0-25,-82-13-20,61 26 13,0 4-7,3 1 12,6 2-25,3 1-10,2 1-6,2-1 1,2-1 0,3-4-10,0-3 10,0-5-4,0-3 3,12-4-3,0-1 4,3 0 1,3-3 1,-3-7 15,-5-1-15,-4 5-2,-1 4 0,-5 2 9,3 0 1,7 15-10,-1 17 0,3 12 48,-2 12-42,-5 4 4,-2 5 25,-3-2-27,0-6 12,-5-4-15,-14-7-2,-3-5 31,-2-9-30,0-10 4,8-8 2,5-8-4,4-6 7,2 0 2,5-12-14,0-18 2,11-11-3,20-12 0,14-4-2,9-4-36,4-2 6,1 5-56,-2 5-120</inkml:trace>
  <inkml:trace contextRef="#ctx0" brushRef="#br0" timeOffset="91224.7894">12043 2463 429,'0'0'71,"0"0"65,0 0-47,0 0-76,0 0 14,0 0-25,0 11-1,0 15 23,1 11-4,1 5 6,-1 5-14,1 0-10,-1 1 10,4-3-12,2-1 0,0 0-1,5-3-6,5-5-33,2-7-52,4-8-182,-3-6-166</inkml:trace>
  <inkml:trace contextRef="#ctx0" brushRef="#br0" timeOffset="92258.013">13231 2673 346,'0'0'109,"0"0"-30,0 0 35,0 0-54,-94-23-38,75 23 27,0 0-20,2 1-15,-3 16-12,-1 4 1,3 4-4,6 3 1,7 0-2,5-1-4,0-3 6,18-3 0,4-3-1,4-4 3,1-5-4,1-3 2,1-6-11,-3 0 11,4 0-22,-3-18-10,1-3 5,-5-5-17,-8 1 33,-5-3 8,-3 2 3,-5-3 19,-2 3 2,0 5 6,0 6 7,0 5-24,0 5 22,0 5-12,0 0-14,0 0-6,0 9-17,0 8 17,0 2 6,9 0-4,8-5-3,5 0 1,2-3 0,1-4 0,2-4 0,0-3-2,1 0-9,2-5-41,-3-8 6,-2 0-14,-6 2 19,-5 4 41,-2-2 1,-3 5 26,0 0 33,4 1-45,2 3-8,4 0-4,0 0-3,0 6 18,-7 6-8,1 0 4,-7 1 8,-3 0-20,-3-2 11,0-1 5,0-3-14,0-3 12,0-2-16,0-2 1,0 0 1,0 0-2,6-13-5,4-12-7,3-3-20,0-1 27,2 5-20,-6 6 25,0 3 0,1 6 3,2 3 1,4 5-4,1 1 0,1 0-10,-3 10 10,-2 8 0,-5 4 0,-2 3 3,-2 0-6,-2 2 3,1-1-8,-1-5-38,3-9-134,1-6-115</inkml:trace>
  <inkml:trace contextRef="#ctx0" brushRef="#br0" timeOffset="92766.586">14344 2564 732,'0'0'44,"0"0"-22,0 0 16,0 0-38,-101 7 0,79 14 17,-5 8-9,5 2 22,2 3-12,5-1-6,8-3-8,7-5-4,0-5-1,6-7-2,13-5-13,2-6 4,6-2-13,0 0-21,-2-5 38,-3-5-26,-4-7 34,-6-2-7,-1-7 18,-5-7-11,0-9 0,-2-8 4,0-9 20,-2-8-18,-2-4 16,0 0 22,0 5-25,-9 9 32,-1 8-10,-1 18-15,1 14 0,8 13-26,2 4 0,0 39-12,9 23-14,5 28 26,-5 14 0,-5 3 5,-1-11 2,1-14-7,9-22 0,4-18-1,9-17-100,6-14 1,3-11-158</inkml:trace>
  <inkml:trace contextRef="#ctx0" brushRef="#br0" timeOffset="93801.9991">15754 2275 374,'0'0'54,"0"0"-13,0 0 60,-82-6-49,56 19-35,-3 8-5,2 3 2,1 7 23,1 6-15,2 11 0,-1 8 11,5 6-32,5 1 10,9-4-11,5-2 7,0-9-4,17-8-3,11-6 0,11-10 0,3-9 0,6-11 0,4-4 0,0 0 0,3-21 3,1-5-2,-4-11 3,-2-3 1,-6-6 1,-8-5-6,-10-2 2,-6-4 5,-11-1 10,-8 0 2,-1 1 6,-4 6 9,-19 3-26,-2 9 10,-1 5-18,1 11-8,3 10 3,0 10-58,2 3-42,-4 14-232</inkml:trace>
  <inkml:trace contextRef="#ctx0" brushRef="#br0" timeOffset="95151.5892">15783 2231 66,'0'0'109,"0"0"-40,0 0-12,0 0-49,0 0-4,0 0-8,0 0 8,35-6-4,-16 3 11,4 3-8,3 0 15,3-3-8,3 3 1,1-4-1,0-3-7,-2 2-6,-4-5-13,-11 4-152</inkml:trace>
  <inkml:trace contextRef="#ctx0" brushRef="#br0" timeOffset="96457.1006">16928 2618 302,'0'0'92,"0"0"-85,0 0-7,0 0 16,0 0 23,0 0 21,22 27-22,-9-25-6,-3-2-1,7 0-17,1 0 18,3 0-25,5-11 4,4-6-5,1-2 3,1-4-9,-5 4 0,-8-1 0,-4 2 0,-9 3 1,-4 3 3,-2 3-1,0 3 5,0 3-1,0 3 20,0 0-6,0 0-3,0 0-18,0 3-5,0 16 2,0 7 6,0 3 0,0 1 6,1-1-9,5-4 16,4-1-16,-1-4 0,2-7 0,2-3 5,1-6-5,5-4 0,-1 0 0,6-3-3,-2-14 3,-4-2-13,0-4 8,-4 2-16,-1 2 19,-4 2 1,-1 5 1,0 2 3,-2 0 1,2 4 6,1 2-10,6 1 2,0 3-4,1 0-2,1 0 4,-1 7-2,-6 4 7,0 2-5,-5 0 0,-3-2-5,-2 0 3,0-1 1,0 0 1,0-6 12,0-3-9,0-1-2,0 0-1,3 0-15,1-10 5,7-13 1,3-5-25,3-2 32,4 1-6,0 5 8,-2 6-3,0 7 4,1 7-1,-4 4 0,2 0 6,-6 12 1,-4 8 6,-4 4 16,-3 2-3,1 1-17,-1-3 2,1-6-11,1-7 3,3-3-13,2-6 10,5-2-12,5-3-13,4-20-49,-1-7-182</inkml:trace>
  <inkml:trace contextRef="#ctx0" brushRef="#br0" timeOffset="96715.9989">17230 2273 827,'0'0'17,"0"0"-16,0 0-2,0 0 0,0 0-54,0 0-145,19 0-113</inkml:trace>
  <inkml:trace contextRef="#ctx0" brushRef="#br0" timeOffset="97731.4338">19451 2371 244,'0'0'152,"0"0"-85,0 0 74,0 0-48,-28-84-74,10 72 36,2 4-23,-2 1-31,0 4 8,-1 3-8,-7 0-1,-1 7 0,-1 16 2,1 6-4,6 3 2,3 4 0,8 1 0,3 0 2,2-2-2,5-5 0,0-3-3,0-7-4,15-3 7,0-7 0,3-2 0,1-5 5,10-3-5,8-2 0,5-19 6,1-6-6,0-5 0,-7-2-11,-6-1 3,-10 0-7,-9 2 15,-6 6 0,-5 6 8,0 9-4,0 6 21,0 4 8,-2 2 31,1 0-64,1 2-10,0 16 4,0 7 3,0 1-4,4 1 7,11-1 0,1-2-3,7-1 3,2-5 0,6-5-4,5-7-30,9-6-2,4 0-46,-2-4-221</inkml:trace>
  <inkml:trace contextRef="#ctx0" brushRef="#br0" timeOffset="98062.5848">20145 2231 298,'0'0'148,"0"0"-59,0 0 54,0 0-41,0 0-68,0 0 7,-91-34-18,66 52-19,-3 7 7,2 7-11,2 4 0,5 3 8,5 0 1,8-3-8,6-4-1,0-7-3,9-4-5,18-7 8,8-5 0,10-9-2,8 0-22,4-21-38,-2-7-126</inkml:trace>
  <inkml:trace contextRef="#ctx0" brushRef="#br0" timeOffset="98437.5787">20615 2183 692,'0'0'27,"0"0"8,0 0-5,0 0-13,0 0 10,0 0-22,-74-57 31,48 74-36,-5 9 9,-2 11-10,5 3 1,3-1 0,9 0 23,7-2-22,4-6 19,5-4-20,0-3 6,13-4-9,11-7 4,7-3-1,11-10 5,4 0-5,5-7-15,0-12-55,-6-2-50,-8 0-220</inkml:trace>
  <inkml:trace contextRef="#ctx0" brushRef="#br0" timeOffset="99586.29">20926 2248 363,'0'0'67,"0"0"-19,0 0 46,0 0-67,0 0 34,0 0-18,-59 68-6,58-42-6,1 0-24,0 0 8,0-5-15,9-1 7,6-4-11,7-3 4,2-3 0,3-8 5,2-2 3,3 0-3,1-8-5,-5-10-12,-7 0 2,-5-4-18,-10 1 5,-6 0 22,0 0-18,-12 0 19,-10 1 0,-3 4 1,0 3 15,-2 2-8,6 6 4,3 1 15,7 4-23,7 0 24,4 0-28,0 0 2,0 0-4,1 3-7,11 6 9,4-3-5,3-1 7,3-3-2,5-2 0,1 0 0,2 0 6,1-1-6,-3-7 1,-3-2-1,-3-4 6,-3 1-6,-5-2 0,-4-2 0,-4-2 8,-6-2-7,0-4 1,0 1 3,-15 2-2,0 1-5,-1 5 2,1 1 0,0 5 7,5-1-7,0 2 0,5 5 0,3 3 8,2 1-11,0 0 3,0 0-18,17 0 10,6 0 8,10 10 0,2 4 1,-3 4 3,3 1-5,-5 5 1,-4 3 0,-3 3-5,-8 2 6,-2 3-1,-5-1 15,-4 1-13,-1-2 12,-3-5-5,0-3-7,3-7 10,2-5-12,5-2 0,2-5-1,7-5 6,5-1-12,8 0 7,3-13-48,3-4-22,-3 1-257</inkml:trace>
  <inkml:trace contextRef="#ctx0" brushRef="#br0" timeOffset="100407.588">22012 2234 362,'0'0'127,"0"0"-63,0 0 11,0 0-30,0 0-12,0 0 5,-96-63-34,69 63 21,-3 0-11,-1 1-14,1 13 25,6 4-16,4 6-9,8 2 0,3 2 4,4 1-7,5-2 3,0-3-2,3-3-4,12-3 10,4-3-4,7-6 0,1-4-1,7-5-3,0 0 3,1-9-18,-4-12 5,-4-3 0,-8-4 2,-4-4 7,-6-6 10,-4-6-3,-4-8 8,-1-5-10,0-2 29,0 4-13,-6 10 13,-4 9 18,-4 10-31,5 8 8,2 11-12,4 4-3,1 3 21,1 0-30,1 22-6,-3 24 2,3 19-5,0 8 9,0 1 0,13-6-1,4-11-3,4-8 4,4-8 0,8-6-5,9-11-3,10-9-16,9-12-59,2-3-94</inkml:trace>
  <inkml:trace contextRef="#ctx0" brushRef="#br0" timeOffset="101686.589">22764 2245 228,'0'0'112,"0"0"0,0 0 28,0 0-51,0 0-45,0 0 6,-29-56-8,20 52-24,-3 1 1,-7 3-13,-6 0-6,-5 11 2,-6 9 4,-1 6-6,4 1 0,4 3 0,9-3-4,8-2 4,3 0 0,9-7-4,0-2-5,0-2 6,18-5-2,4-4 4,6-5-10,5 0 11,1-5-17,1-10 3,-5 0-37,-7-1 10,-4 2-7,-5-3 39,-6 2 8,-2 3 2,-2 3 4,-2 3 38,-2 1 15,0 2-7,0 2-19,0 1-30,0 0 6,0 0-8,0 0-13,0 0 13,5 4-8,2 4 6,2-1 2,1-1 0,3-1 2,1-2-2,4-3 0,1 0-3,5 0-7,1-6 4,4-7-6,-2 2 2,-5 1 7,-5 5 3,-7 2 0,0 3-6,1 0 6,2 0-1,1 4 1,-2 7 0,1 1 7,-4 1-5,-3 0 5,0-3-5,-3 1 5,-2-6-7,-1-1 0,2-3 0,-1-1 5,1 0-1,1 0-2,0 0 10,1-8-5,2-8-3,3-8-4,0 0 2,5-2-13,2 2 11,1 7 0,-1 4-2,-1 5 4,0 5-6,0 3 4,-1 0-8,2 11 1,0 7 7,0 2 0,4 0 0,-3-2 7,0-2-12,2-3 5,-2-3 0,1-2 0,-2-3 2,4 0-2,-1-2 0,2-3-1,3 0-6,1 0-38,2 0-37,0-11-103,-5-1-179</inkml:trace>
  <inkml:trace contextRef="#ctx0" brushRef="#br0" timeOffset="102218.2681">23735 2150 10,'0'0'343,"0"0"-311,0 0 18,0 0 56,0 0-34,0 0-68,-64-7 22,40 30 10,-2 4-5,6 4 9,5-3-12,1 0 2,7-3-12,4-1-14,3-3 11,0-3-15,9-3 0,10-1 0,5-5 7,6-3-7,3-6 0,4 0 4,-1 0 4,-2-9 0,-2-3-8,-6-2 0,-3-1 8,-4-5-8,-2-3 2,-3-3 4,-3-4 4,-2-2-9,-2 1-1,-3 0 0,-2 6 3,-2 2-9,0 7 6,0 6 0,-7 6-3,-2 4 10,-3 0-7,-4 17 0,-1 14-8,1 10 5,5 1 3,10-1 0,1-5-3,4-8 6,17-5-3,5-10 0,6-8-5,10-5-1,4-3-12,3-17-54,-2-2-148</inkml:trace>
  <inkml:trace contextRef="#ctx0" brushRef="#br0" timeOffset="103356.5877">24978 2334 645,'0'0'99,"0"0"-99,0 0 0,0 0-6,0 0 13,0 0-7,65 14 1,-44-14 6,1 0 31,3-7-37,-2-5 2,0-5-2,-1-2 11,-2-5-7,-1-5-5,-3-3 3,-1-5 1,-6-7 5,-3-1-9,-3-2 0,-3 3 7,0 1-7,0 4 0,0 3 1,-7 3 7,-1 6 1,1 4-4,-1 8-3,4 6 10,1 5-17,0 2 5,1 2 0,1 0-8,-2 14-4,0 17 12,0 14-3,1 13 5,2 6-4,0 7 4,5 1-1,8-5 7,4-12 2,1-8-8,1-11-2,0-6 13,2-7-16,2-8 3,2-6 0,2-9 1,4 0 1,6-8-2,2-15 0,3-5-6,-2-5 0,-8-3-19,-7-4 7,-8 3 8,-7 4-21,-6 7 25,-4 10 3,0 8 6,0 5 30,-7 3-24,-3 0-6,-1 20 0,-1 8-2,2 4-1,1 1 5,6-4-1,1-4 25,2-3-24,0-3-4,3-6 4,8-3-4,2-5-1,1-5 0,6 0 1,3 0 0,-1 0-1,-1-8 0,-9-2-5,-4 0-17,-8-3 21,0-6-8,0-3-26,-14-4 19,-7-2-35,-6-3 41,0 3-2,2 4 24,4 6 15,9 3 26,3 7-37,6 3 13,3 4-19,0 1-10,0-3 0,18 0-9,13-3 9,10-5 0,6 1-7,3-2-1,-1-2-32,-6 1-52,-4 0-170</inkml:trace>
  <inkml:trace contextRef="#ctx0" brushRef="#br0" timeOffset="103634.9458">24887 2056 283,'0'0'199,"0"0"-166,0 0-33,98-4 64,-34-5 13,14-3-45,8-2-4,0-1-3,-1 2-20,-2-1-10,-5 0 5,-5 4-88,-9 3-213</inkml:trace>
  <inkml:trace contextRef="#ctx0" brushRef="#br0" timeOffset="108105.5828">27221 2312 245,'0'0'119,"0"0"-112,0 0 20,0 0 50,0 0-1,0 0-24,44 14 3,-31-13-24,1-1-24,3 0 12,0 0-17,5 0 3,2-7-2,1-7 2,4-2-5,-5-4 0,-2-4 1,-4 2 5,-7-5-3,-5-2-2,-3-1 5,-3-3 1,0 1-7,0 0 4,-2 4-4,-7 1 30,0 2-21,0 3 12,5 2 8,-1 7-19,2 4 11,3 5-6,-1 4-8,-1 0 20,2 0-27,-1 0-2,1 16-5,0 19-11,0 16 18,0 13 0,0 7 3,0 5 12,0-1-12,0-3 16,1-3 0,2-4-15,3-6 17,-1-8-21,2-4 8,0-7-6,0-5-2,-1-4 0,0-7-2,-1-4 4,0-5-5,-2-6 3,0-3-4,-2-4-1,-1-2-26,2 0 23,1-8 6,3-14-29,6-11-6,0-8-14,4-8-18,-1 0-40,-3-1-60,-3 4 34,-8 5-19,-1 5 47,0 7 70,-7 4 37,-5 2 6,3 2 95,1-2 52,3 1-29,2-2-34,1-1-11,1-2 5,1 3-25,0 3-21,0 3 10,0 2-43,0-2 11,14 3-16,6-3 1,5 6-4,4 6 3,2 6 0,-1 0-8,-6 15 8,-6 12-2,-5 6-1,-10 0-9,-3 2 12,0-2 0,-11-5 2,-6-2 7,-4-3 0,-2-5-9,-2-3 0,-3-5-9,2-2 0,7-5-24,4-3 9,4 0 11,4 0 13,6 0 0,1-2 0,0-1-1,0 0-4,1 0 5,19 2 0,3-2-4,9 0 13,0 0-9,6-1 0,1 0 7,-1 1 0,0-1-7,-2-3 1,-2 3 2,0-2-1,-4 0-2,-5 1 0,-5-1 4,-5 1-5,-1-5 1,-3-1 0,-2-4 5,-3-5 1,0-8-6,-6 2 0,0-5 11,-9 2-12,-6 1 1,-3 4 0,3 6 7,0 5 2,6 3-9,3 9 0,3-2 11,3 3-14,0 0 3,0-1-7,0 1-1,9 0-6,12 0 14,3 8 0,8 2 5,0 0-5,-3 2 0,-2 2 0,-4 1-2,-3 1 3,-1 1-1,-2-2 0,-4 3 1,2-1-1,-6-1 0,2 2 1,-3-2-6,-2 0 5,-1-4 0,1-3-3,0-1 10,2-2-7,3-4 0,1-2 0,3 0 4,4 0 1,5-8-5,5-10 0,0-9 8,-2-1-8,-6-1 0,-7 0 1,-8-2 0,-6 3 0,0 4-1,0 7 0,-6 8 5,-3 6 6,-2 3 4,-4 4-12,5 22-6,0 9 2,8 4 1,2 0-3,4-5-2,16-4 0,4-7 5,2-6 0,6-5-3,1-6 3,2-4 0,0-2-38,-5 0-181</inkml:trace>
  <inkml:trace contextRef="#ctx0" brushRef="#br0" timeOffset="109042.583">28906 2052 369,'0'0'155,"0"0"-71,0 0-26,0 0-30,0 0-25,0 0-3,0 0 14,-4 80-4,4-55 30,0 3-25,0-6-3,7 0 8,2-1-17,1-2-3,4-4 0,-2-3 3,1-2-1,-1-4-2,0-1 0,6-5-3,0 0-12,1 0-8,2-16 11,-4-5-36,0-4 26,-6-1-22,-5 1 3,-3 1 37,-3 1-7,0 5 11,-7 5 13,-3 1 16,1 4 45,6 4-35,0-1 10,3 5-29,0-2-20,0 0-4,3-1-11,15-3 15,9-1-2,3 2 2,1-1-2,1 1-8,-1 3 4,0 1 4,-1 1 2,0 0 0,-3 0 0,-6 0 0,-5 0 0,-3 0-5,-7 8-2,-2 7 3,-4 4-2,0 7 6,0-2 9,0 1 7,0-2 2,0-3-3,0-2-6,0-4-9,4 2 0,7-5 0,8-6 3,5-5-3,4 0-7,5-1-34,-3-16-280</inkml:trace>
  <inkml:trace contextRef="#ctx0" brushRef="#br0" timeOffset="109248.7782">29360 1882 659,'0'0'0,"0"0"-145,0 0 145,0 0 30,0 0-30,0 0-58,-9-20-103,9 20-26</inkml:trace>
  <inkml:trace contextRef="#ctx0" brushRef="#br0" timeOffset="110645.5839">29852 1965 445,'0'0'56,"0"0"3,0 0 31,0 0-14,0 0-68,0 0 10,-69-6-6,50 25-4,1 12-1,0 6 5,5 2-7,3-1 26,5-4-21,5-5-9,0-4 5,0-2-3,3-5-3,9-1 0,-2-6 1,5-4-4,0-4 3,6-3 0,2 0 2,3 0-2,6-15-11,-3-3-22,0-7-23,-6-1-3,-8-3-37,-9-2 20,-6-1 29,0 3 32,-18 7 15,-1 2 21,0 5 29,1 3 36,6 2-24,3 2-34,4 5 0,3 0-28,2 2 19,0 1-19,2 0-30,13 0 30,9 0 5,1-3-3,1-1 0,1 0 2,3-1-4,-1 2 0,4-3 1,0 1-1,-3 3 0,-3-3 0,-6 2 0,-6 2 6,-7-1-10,-5 2 4,-3 0-11,0 3 7,0 14 8,0 7 7,0 3 20,-3 2-25,0-1 10,3-2-8,0-3-7,0-5 13,0-5-8,8 0-6,1-5 1,3-2 7,3-3-8,4-2 0,1-1 0,2 0-6,-1 0 3,-3 0-5,-2-10-3,-2-5-21,-3-4 12,-2-6 11,-1-3 2,1-1 7,0 2 2,-2 6-2,-2 6 10,-4 6-3,-1 3 6,0 1-13,0 5 2,0 0 10,0 0-12,0 0-6,0 13 6,2 7-9,1 6 9,1 1 13,2-3-1,0-3 12,3-5-20,0-3 0,3-5 1,1-4 3,2-4-8,8 0 0,5-3 1,5-18 12,4-8-13,-1-4 1,-3-1-6,-8 2-10,-4 2 15,-6 7-4,-3 7 4,-6 9 14,0 6-3,-2 1-1,2 0-10,5 14-6,2 7 6,1 3 9,-3 0-7,0 0 28,-2-4-14,-3-4-6,0-3-3,-5-2 1,-1-2-8,0 0 0,-10 3-12,-20 2-15,-16 0-83,-14-3-227</inkml:trace>
  <inkml:trace contextRef="#ctx0" brushRef="#br0" timeOffset="115955.5831">3185 5298 241,'0'0'341,"0"0"-337,0 0-4,0 0 7,0 0 2,0 0 25,0 0-11,40 4 10,-20-4-24,2-9-6,3-4 9,-1-3-12,4-4 1,-5 1 4,-4-4-1,-1 2-4,-4-3 0,-2 0 3,-2-2-3,-4 4 0,-3 1 0,-3 6-2,0 6 8,0 5-6,0 4 13,0 0 20,0 0-1,0 0-32,0 0-6,9 0 5,6 11-14,6 6 15,6 4 0,6 1 2,-2 1-1,2-2 0,-6 2-1,-7-2 0,-9 3-1,-8 3-3,-3-1-8,-9 2 12,-15-2 18,-2-3-9,-2-8-2,7-4 5,2-4-5,7-6-6,3 1-1,3-2 3,3 0 2,3 0-4,0 0 2,0 0-3,3 0-14,15 0 12,6 0 1,4-10 1,5-5 4,7-7-2,8-7 2,0-4-4,4-5 7,-7-1-7,-7 4 0,-12 4 0,-8 1 0,-6 0 0,-5-2 3,-7-1 6,0-5-2,0 1-5,0-2 8,0-3 0,-7 1 24,1-1-26,0 2 6,0 3-3,-2 5-3,1 7-2,-2 6 2,3 3-8,3 9 25,0 4-19,1 3 1,2 0-7,0 0-9,0 19-2,0 19-12,5 13 23,7 12 5,0 2-2,-5 3-3,4 1 0,-2-4 5,1-5-7,1-9 2,2-9 0,2-7-9,6-8 9,0-6 0,7-6 0,-1-4 0,4-7-1,-1-4 1,3 0 0,3 0 0,-3-10 1,-2-7-1,-4-4 0,-5-3 3,0-6-7,-2-5 4,-4-2-11,-2 2 3,-4 5-21,-4 6 0,-4 2 27,-2 8-15,0 0 14,0 6 3,-5 5-14,-11 3 13,1 0-7,-9 0 8,6 17-3,2 7-2,1 6 5,12 2 0,3-1 0,0-2-3,7-6 3,11-6 0,3-7 5,4-7 1,-2-3 4,2 0-1,2-5-4,3-12 14,0-4-18,1-4 0,0-4-1,-4 0-10,-5-3 1,-8-1 2,-3-5 6,-4 1-10,-7-1 11,0 0 0,0 5-6,-15 0 15,3 3-9,-4 4 1,2 5 17,1 3 23,5 8-17,4 4 4,1 4-2,3 2-26,0 6-2,3 24-22,16 19 24,2 12 5,0 5 7,-2 2 10,-5 1 13,-5-2-33,1-6 33,1-1-19,-4-1-13,2-2 16,-5 0-19,1-1 0,1-4-1,0-8 4,0-7-8,0-9 5,-3-7-7,0-6 6,0-7-43,-2-5 3,1-3 17,-2 0 12,0-14 12,0-11 0,0-7-7,0-6 3,0-2-43,0-1-23,0 4-11,0 2-133,0 8-1,0 6 105,0 0 110,0 0 15,-2-2 39,-2-3 32,-1-3 7,1-6-47,0-1 51,4 0-23,0 1-52,0 5 22,0 4-36,16 3 4,3 2-6,2 6 3,0 5-4,3 7-5,-6 3 0,6 3-2,-2 14 9,-2 2-7,-4 4 3,-6-2 2,-5 3-5,-5-2 6,0-1-4,-6 1 33,-11-4-33,-2-5 4,1-2-5,3-4 8,-1-3-17,1-2 8,-1-2-23,2 0 17,2 0-9,0 0 15,5 0-1,-1 0 9,5 0-8,0-2 11,3 2 2,-4 0 6,4 0-17,0 0-2,0 0 0,0 0-22,4 0 16,8 0 0,7 0 6,1 0 8,4 0-5,3 0-3,-1 0 0,3-5 4,-1-7-5,-1-2 1,-3-4 0,3 0 8,-5-4-5,-2-3-3,-4 0 0,2-2 7,-5 1-7,-2-1 0,-1 0 0,-2 0-3,-4 3 3,-1 1 0,-3 7-3,0 2 9,0 7-6,0 2 13,0 5-4,0 0-4,0 0-5,6 3-17,9 15 8,5 9 9,2 3 17,0 2 0,-4-2-8,0-3 10,-3-3-11,-6-3-8,-5-3 0,-4 0 8,0 0 0,-4 0-8,-17-1-55,-3-5-46,-7-6-265</inkml:trace>
  <inkml:trace contextRef="#ctx0" brushRef="#br0" timeOffset="116633.5862">3734 4833 294,'0'0'119,"0"0"-59,0 0 25,0 0-77,0 0-7,0 0 32,46-4-16,-16 4 4,6 0-17,6 0-1,8 0 12,7-4-13,7-4-1,5-1-1,1 0 0,-9 2-64,-15 4-170</inkml:trace>
  <inkml:trace contextRef="#ctx0" brushRef="#br0" timeOffset="123078.5844">7349 4894 195,'0'0'42,"0"0"52,0 0 15,0 0-73,0 0 14,0 0 23,0 0-30,0 0-3,0-36-6,0 31-11,0 1 0,0 1-20,0-3 1,-6-1-4,2 2 3,-4-1 6,2-1-7,0 0 2,-3 1-4,0 0-1,-3 2 1,-3-1-2,2 2 1,-5-2-2,1 5 3,0 0 0,-4 0-1,0 0-6,-6 10 7,0 6-7,-1 8 15,3 5-6,5 2-2,5 6 0,5-3-2,5 2 5,5-1-7,0-4 4,0-2-1,3-3-8,9-7 9,1-2 0,4-6 0,4-2 0,4-5 0,2-4 0,7 0 0,-1-4 2,3-12 1,-3-2-2,-5-1-1,-3-4-4,-3 2 2,-5 0-2,-3-3 4,-1 1-1,-5-1 5,-2 2-3,-3 1-1,-3-2 5,0 5-5,0 3 0,0 6 8,0 6 13,0 1-9,0 2 2,0 0-14,0 0-8,0 18 8,0 8-3,0 1 8,3 1-7,4-3 7,2-1-5,2-6 0,2-2 1,-1-2-1,4-2 0,-2-3 0,3-3 4,0-3-4,1-3 0,0 0-2,0 0 8,1-12-6,-1-5 0,3-5 2,-6-4-3,4 1 3,-5 0-2,0 4 0,-1 3 3,-2 3-7,0 5 4,-1 4 0,2 6-2,-1 0 2,1 0 0,1 13 1,1 4 5,-3 0-7,-2 2 1,-3-1 0,-1 0 3,-5-1 2,0 0-5,0-4 10,0-2-6,0-3 2,-2-3-6,1-3 0,1-2 8,0 0-4,0 0-4,0-14 0,0-4 1,0-7-5,1-5 1,17 1 3,3 1-14,6 3 14,0 7 0,1 6 0,2 7-3,-2 5-1,-1 0 4,-6 11 0,-6 10-5,0 3 7,-3 1-2,-3 3 0,1-3 10,-1-1-12,-1-6 2,1-4-28,7-5-4,1-9-146,5 0-238</inkml:trace>
  <inkml:trace contextRef="#ctx0" brushRef="#br0" timeOffset="123730.9911">8653 4802 430,'0'0'79,"0"0"13,0 0-4,0 0-45,0 0-35,0 0 24,-70-51-21,49 51-1,-3 0 16,-1 6-25,-1 10 12,2 7-13,-1 6 11,6 7-8,4 0 0,7 3-2,5-5 9,3-2-10,0-5 0,14-7 0,3-5-2,3-4 2,4-8 0,0-3 0,1 0 4,-2-8-4,0-13 0,1-8-3,-2-7-15,-3-6 15,-3-6 3,-4-3 0,-6-5-1,0-1 5,-6-5-4,0 3 9,0 2-6,-9 7 42,-6 11-12,0 11 4,3 13 18,7 9-41,2 4 12,3 2-26,0 36-24,0 27 23,6 21-1,7 6 2,0-4 3,0-11-3,1-14 0,5-11-2,2-12-12,3-11-3,3-12-43,3-11-12,3-4 13,-5-2-150</inkml:trace>
  <inkml:trace contextRef="#ctx0" brushRef="#br0" timeOffset="129149.582">11052 4507 166,'0'0'88,"0"0"15,0 0-19,0 0-25,0 0-37,0 0 9,0 0-16,0-3-14,0 10 32,0 8 15,0 5-13,0 1-5,0 3-28,0-1 18,0 0-15,0 0-1,0 0 8,0-2-9,6 0-2,1-1 2,4-2-1,-1-2-2,2-2 0,3-3 2,-1-4-9,2-1 10,2-5-3,0-1 7,2 0-3,0 0-4,1-6 0,0-6 0,-3 1 3,-2-3 2,-4-3-4,-3 2 0,-2-4 8,-1-1-8,-3 1-1,0-3 4,-3 3-7,0 2 8,0 4-5,0 4 1,0 4 10,0 2-6,-3 2 9,-3 1-13,3 0 21,0 0-19,2 0-2,1 1-1,0 13-7,0 1 6,0 0 0,1 0 1,8-1-1,2-3 3,2 0-2,-1-2 0,4 0 1,0-1-1,3-1 0,0-2 0,2-1-1,0-4 5,-1 0-4,0 0 3,3 0 1,-4-12-5,2 0 1,-3-4 0,-5-2 6,-2-5-5,-4-1 0,-2-3 2,-4-1-2,-1 0-2,0 3 1,0 4 0,0 3 4,-4 2-1,-5 3-3,1 2 2,1 4 8,-1-1-10,1 2 0,4 2 6,0 1 1,3 1-6,0 2 0,0 0-1,0 0-14,2 0 4,14 0 9,2 0 1,3 0-2,4 2 3,6-2-1,8 0 0,4-11 3,1-4-3,-2-2 0,-4-2-14,-7 1 13,-5 0-13,-5-2 14,-6 0-3,-3-3 5,-3-6-3,-1-1 1,-2-6 0,-1-3-1,-2-2 2,-3 3-1,0 2 3,0 9 5,0 8-6,-3 8 9,0 7 6,0 4 32,0 0-45,1 5-4,0 24-4,2 16 2,0 15 2,0 7 1,0 5 2,0 3 25,0-1-16,4 1 17,0-7-13,-1-6-12,2-13-1,-2-13-3,2-8 0,-2-12-3,-2-7 4,2-6-1,-3-3 0,0 0-2,3-17-10,1-12 7,2-10-22,6-2 20,2 0-14,1 10 19,1 3-7,-2 9 8,2 7-2,0 3 3,4 6 0,3 3-14,2 0 14,0 6 0,2 10 0,-5 4-1,3 1 0,-5 2 1,1-2 0,-6 0-1,-2 0 2,-1-3-1,-2-1 0,-2-7 2,-1-2-2,1-5 0,5-3 1,-1 0-5,6-15 5,0-16-2,0-3 0,-3-5-45,-5 3 32,-5 0-2,-4 4 16,-1 5-10,0 7 14,0 6-4,0 9 35,0 2 3,0 1 22,-1 2-55,1 3-5,0 20-4,0 7-5,9 4 9,2-2 0,0-4 3,3-3-3,0-6 0,0-6 0,-1-3-8,4-4-11,2-6-37,5 0-38,-6-16-264</inkml:trace>
  <inkml:trace contextRef="#ctx0" brushRef="#br0" timeOffset="129366.5776">12502 4201 684,'0'0'17,"0"0"-17,0 0 0,0 0-5,0 0-102,0 0-35,11-11-101</inkml:trace>
  <inkml:trace contextRef="#ctx0" brushRef="#br0" timeOffset="130250.9616">12966 4306 420,'0'0'92,"0"0"28,0 0-64,0 0-28,0 0-18,-91 13-10,76 8 1,5 3 8,5 4 4,5 1 3,0 0-8,2-2 7,8-2-7,2-2-4,3-2-4,1-4 11,4-6-9,5-7-1,8-4-1,6 0 8,4-17-2,-1-7-6,1-8 0,-7-2 3,-6-2-5,-8-2 2,-7-1 0,-3-3 4,-6-3-2,0-5-2,0-4 0,0 1 0,-3 3-1,0 8 1,-3 7 0,0 13 9,0 9 2,0 8 13,0 5-1,0 0-17,0 9-12,0 24-4,0 20 10,1 12 18,5 7-15,-3-3 21,-1-3-9,-2-7-15,0-8 21,0-4-21,0-11 0,0-6 0,0-9 3,0-10-5,0-8 2,0-3-17,1 0 12,7-23-15,5-8 10,2-11-13,3 2-36,0 6 36,-2 2 1,2 8 11,2 9 5,0 3 6,3 9 0,1 3-4,-2 0 0,-1 15 4,-3 4 9,-3 4 5,-3-2 13,-2 2-22,0 0 5,-2-2-7,1 0 3,1-1-6,5-1 0,5-3-9,6-9-17,3-5-97,-5-2-386</inkml:trace>
  <inkml:trace contextRef="#ctx0" brushRef="#br0" timeOffset="131080.5835">13894 4391 73,'0'0'100,"0"0"33,0 0-44,0 0-4,0 0 20,91-20-41,-70 15-34,-3-3 14,4 0-28,-3 3-7,-2-5-1,-1 3-1,-1-4-7,2 1 0,-5-2 0,-2-2 10,-3-1-10,-5 0 14,-2-3 9,0 1-22,0 1 14,-9 3-12,-7 2 5,-5 5 8,-2 6-16,-5 0 0,-2 6-2,-1 16 1,1 7-2,5 6 1,7 6 2,7 2 3,8 0 12,3 1 5,0-3 9,5-7-23,11-5-3,2-6 0,6-8 1,7-9 7,7-6-10,9-2 5,3-17-1,3-5-5,-2 1-57,-9 2-42,-12 5-111,-10-2-326</inkml:trace>
  <inkml:trace contextRef="#ctx0" brushRef="#br0" timeOffset="132687.5816">14358 4258 236,'0'0'87,"0"0"-60,0 0 15,0 0 25,0 0-67,0 0 20,0 23 35,10 3 1,5 2-12,-1 1-3,2-2-29,-2-3 16,2-3-22,-1-3-1,1-3 3,1 0-6,-2-2 8,1-6-7,-1-4 4,1-3-7,-2 0 0,-2 0 2,0 0 3,-5-7-1,-2-7 0,-1-3 3,-1-7-2,-3-3-5,0-3 0,0 2 3,0 3-14,0 7 11,-3 5 0,-3 4 0,2 4 5,1 1-6,1 3 1,2 1 0,0 0-7,0 0 0,9 0 7,10 4-8,4 2 11,7-2-5,1 0 2,2-3 0,1-1 0,2 0 0,0 0 0,4 0 3,0-1 8,1-9-11,-5 0 0,-5-1 0,-7 2 3,-9-1-2,-7-1-1,-5-1 7,-3-3 1,0 0 2,-1 3 5,-12 3-4,-2 3 31,-2 5-32,1 1-1,0 0-9,0 0 4,3 10-12,1 11 8,3 6 0,0 1-3,8 4 5,1-2-2,0 0 0,3-2-3,15-4-2,0-5 5,4-2 0,2-5 3,3-6-2,2-3-1,1-3 0,0 0 7,1-5-7,-1-5 0,0-4 0,-3-1-7,-7-1 9,-3-1-2,-8 1 0,-1-3 3,-3-4-3,-1-3 0,-1-6 6,-2 0-13,-1 3 7,0 0 0,0 5 0,-1 4 0,-11 7-1,1 4 1,-1 4 0,1 0 1,2 5 2,2-1-3,3 1 0,0 0-6,4 0-2,0 0 5,0 0-10,4 1 4,13 4 1,9 0 8,9-5 0,5 1 8,3 4-12,-4 5 4,-5 10 0,-10 10-1,-12 10 12,-12 10 9,0 4 40,-15 2-23,-7-3 11,7-8-32,6-9-16,9-10 0,0-10-1,15-7-2,16-9 1,11-1-40,13-26-8,2-9-60,-5-8-216</inkml:trace>
  <inkml:trace contextRef="#ctx0" brushRef="#br0" timeOffset="136755.5902">17251 4420 379,'0'0'25,"0"0"-2,0 0 28,0 0 50,0 0-41,0 0-4,0 0-20,64 9 5,-45-11-9,-2-8-15,2-2 14,-1-4-30,2-3 7,-1-2-1,-1-1 2,1-6-8,-1-2-1,-3-5 2,0-4 2,-3-4 1,-1-1-5,-3 0 0,-2 2 5,-4 0-5,-2 2 0,0-1 2,0 0 1,0 5-2,-3 2-1,-3 2 0,-3 3 5,0 4-5,0 4 0,-3 4 2,3 7-4,1 5 2,2 5 0,-2 0-3,-1 0-1,-2 10 2,-2 16 2,2 9 0,5 12-5,5 7 6,1 6-1,0 2 0,9-2 1,6-3-5,1-3 4,-1-3 0,2-4 2,0-8-2,-2-7 0,5-7-2,-2-5-4,1-3 5,2-7 1,-2-4 0,2-3 1,-4-3 5,1 0-6,-5 0 0,0-3 7,-1-9-7,3-3 0,-1-6 1,2-3 2,-2-3-3,-5 1-1,-2 3 1,-4 7-13,-3 4 13,0 4 0,0 3 5,0 2 7,0 3-6,0 0-4,0 0-2,0 0-13,0 4 13,0 10-6,0 2 6,0 0-3,0 1 4,3-3-1,1-4 0,2-2 1,1-4-2,1-2 1,0-1 0,2-1-11,7 0 11,2-12 0,3-3-1,-2 3-8,-4 2 9,-4 3 0,-3 3 1,0 2-10,3 2 9,3 0 0,3 2-1,-2 10-2,1 3 0,-4 0 3,-3 0 0,-4-1 3,-1-4 1,-2-2-4,-3-4 2,1-1 9,-1-3-7,0 0-4,0 0 2,0 0 15,3-5-17,4-14-9,0 0-10,3-1-19,-1 1 27,0 2 5,0 3 6,0 4-2,2 2 2,0 4 0,0 2 0,4 2-9,-2 0 2,2 5 6,-1 8 1,-4 3-1,3 0 5,-2 0-4,-3-2 3,3-2 5,-3-4 1,1-2-9,2-3 0,2-3 6,4 0-3,6 0-3,7-11 0,3-7 6,1-2-10,-3-2 4,-8-2-21,-7 0 15,-9 1-36,-5 5 27,-2 5 10,0 3 5,-5 5 36,-4 2 8,2 3-1,3 0-26,-2 6-17,1 15 0,1 4-1,4 4 3,0-5-1,6 0 5,13-5-2,-1-4 2,4-5-2,2-7-4,3-3 0,3-2-14,2-14-1,1-5-61,-3 0-84,-9-2-443</inkml:trace>
  <inkml:trace contextRef="#ctx0" brushRef="#br0" timeOffset="137118.9993">17855 3962 706,'0'0'2,"0"0"7,0 0-9,0 0-60,0 0-174</inkml:trace>
  <inkml:trace contextRef="#ctx0" brushRef="#br0" timeOffset="138049.5829">19380 3419 192,'0'0'217,"0"0"-139,0 0 60,0 0-66,0 0-46,0 0-24,-34 40 2,11 13 20,4 18-12,-1 12 6,7 12 3,8 4-14,5-4 3,0-11 8,15-12-13,17-11-2,8-14-3,8-8 0,4-8 0,0-10-3,2-9-2,0-7-53,-2-5-100,-6 0-151</inkml:trace>
  <inkml:trace contextRef="#ctx0" brushRef="#br0" timeOffset="138675.5794">20006 3612 682,'0'0'21,"0"0"-21,0 0 0,0 118 20,0-60-6,0-3 18,0 0 32,0-6-62,-8-4 15,-1-5-10,1-8-5,2-6 6,0-9-7,5-8-1,1-6 0,0-2-11,0-1-5,0 0-19,0-4 2,0-17 31,3-8-29,7-7 8,2-11-6,1-4-24,1-5-2,1-6 26,-5 4 24,-1 2 5,-4 11 10,-4 10 50,-1 10 24,0 7-25,0 4-8,0 4-27,0 4-21,3 4 4,6 2-7,6 0 0,7 23-3,7 13-3,-1 12 6,-1 9 10,-6 2-6,-2-2 39,-5-2-16,-2-9-1,-5-4-1,-1-7-22,-1-3-3,0-10 0,-2-4-8,-1-6 7,-2-6-66,0-6-47,0 0-156</inkml:trace>
  <inkml:trace contextRef="#ctx0" brushRef="#br0" timeOffset="138836.5809">20041 3935 704,'0'0'23,"0"0"-14,0 0-18,89-29 6,-47 19-11,-1 1-92,-3 0-85,-11 3-58</inkml:trace>
  <inkml:trace contextRef="#ctx0" brushRef="#br0" timeOffset="139056.5808">20511 3998 541,'0'0'148,"0"0"-148,0 0-4,-2 77 4,-14-47 12,1 2-10,-3-2 5,0-3-4,2-2-3,1-5-12,3-6-200</inkml:trace>
  <inkml:trace contextRef="#ctx0" brushRef="#br0" timeOffset="139418.5791">20946 3538 512,'0'0'17,"0"0"-17,0 0 0,7 117 84,-6-58-7,-1 1-2,0-4-10,0-10-34,0-3-6,0-9-25,0-5 5,9-5-6,-2-6 1,1-7-20,-1-4-16,0-7-77,-2 0-161,-2 0-173</inkml:trace>
  <inkml:trace contextRef="#ctx0" brushRef="#br0" timeOffset="139895.5812">21003 3580 181,'0'0'490,"0"0"-406,0 0-64,-9-79-9,24 64-11,4 5 8,1 6-8,1 4 0,4 0 1,-1 21-2,-1 7 2,-6 7-1,-8 1 0,-6 3 5,-3 2-10,-7-2 5,-18 1 0,-5-5 0,0-7-17,7-10 3,9-7 14,7-9-20,7-2 16,0 0-43,0 0 3,0 0 38,8 0 1,10 0 5,4 0 7,1 9-4,4 6 23,-1 3 2,0 3 4,-4 1 21,-4 1-44,-3 1 13,-8-3-2,-5 3-18,-2-1 26,-2-1-3,-17 1-8,-5-3 9,-3-2-24,-6 0-4,-5-5-19,-1-2-76,-5-4-28,0-5-264</inkml:trace>
  <inkml:trace contextRef="#ctx0" brushRef="#br0" timeOffset="141095.5796">22038 3739 276,'0'0'137,"0"0"-5,0 0-17,0 0-39,0 0-43,-91 28-27,72 3 36,5 3-17,3 3 2,6-3 2,5-3-21,0-6-2,3-2-6,14-5 0,4-4-1,6-4 1,1-6 0,5-4 4,3 0 2,-1-6-6,-1-9 0,-2-1-19,-11-4 19,-5-1-13,-8-3 13,-8-3 1,0 0 1,-3 0-2,-15 1 0,-2 3 4,0 5-7,1 7 9,6 3-6,4 3 19,6 4-15,2 1 1,1 0-5,0 0-21,0 0 21,6 9-12,9 4 12,5-2-1,7-2 6,3-3-9,3-3 4,3-3-3,0 0-10,-2 0 13,-1-8 0,-5-3-7,-1-3-5,-5-4 12,-4-2-2,-6-2 2,-7-4 3,-5-1-3,0 2 0,-5 2 1,-14 0 6,-4 4-7,-2 4 0,1 1 3,2 7-3,5 2 0,6 3 0,3 2-6,6 0 1,2 0 1,0 0-6,10 8-6,15 1 13,8 1 4,10-3-1,0 2 1,5 1 4,-5 7-5,-4 4 0,-6 6 1,-8 3 12,-7 4 2,-8-2 4,-3 3 9,-4-2-25,-2-3 11,1-4-14,0-5 2,3-4-4,-1-6 2,2-3 0,3-1-6,3-2 3,3-2-18,6 0-30,3-3-18,0 0-64,0 0-203</inkml:trace>
  <inkml:trace contextRef="#ctx0" brushRef="#br0" timeOffset="141605.5834">23780 3369 78,'0'0'305,"0"0"-150,0 0-11,-102-45-63,69 45-34,0 15-23,-1 13 8,3 10-30,1 9 14,3 5-11,3 10 4,5 2 11,4-1-14,9-8 1,6-7-7,0-7-1,24-11 0,12-6 0,10-10 1,9-11 5,9-3-5,5-12-2,0-15-47,-10-1-132,-14 0-489</inkml:trace>
  <inkml:trace contextRef="#ctx0" brushRef="#br0" timeOffset="142813.5804">24269 3128 378,'0'0'71,"0"0"29,0 0 17,0 0-73,0 0-37,0 0-7,-5 42 4,21 5 0,1 10 8,9 7-11,0 2 21,0 0-21,-1-1 14,-2-1 39,-6 1-49,-9 0 3,-5-1-8,-3 0 0,-3-4-12,-16-4 12,-5-4-39,-6-3-43,-6-7-87,-3-6-30,0-8-77</inkml:trace>
  <inkml:trace contextRef="#ctx0" brushRef="#br0" timeOffset="145116.5806">25279 3821 267,'0'0'141,"0"0"-112,0 0 15,0 0 69,0 0-52,0 0-39,0 25 26,1-23-36,6-2-5,5 0 7,5 0-7,6 0-7,3-3 0,4-11 11,0-3-11,0-4 0,-3-1 0,-2-1-1,-4-2-7,-4-1 8,-7-1 0,-6 0 0,-4 0 4,0 0-4,0-2 0,0-2 1,-4-2 3,-2 1-5,2 0 1,1 2 0,0 3 2,-3 6 1,3 9 10,0 4 16,0 8-23,3 0 16,-3 0-22,0 12-12,-3 23 12,0 16 2,3 10 11,1 6 8,2 0-13,0-6-6,0-3 5,0-9 2,0-7-3,0-3-5,0-7-1,0-5 2,0-7 0,0-9-3,0-6 1,0-5-17,0 0 13,0 0-12,0 0 16,3-15 9,3-9-5,8-5-8,1 1 0,5 1-17,3 4 17,-2 4 2,1 3 2,-1 8-3,-6 0 0,1 8 1,-2 0-2,1 1-5,-2 17 0,2 5 9,0 2 0,0 0 3,3 0 1,1-2-5,2-2 1,2-4 0,0-5-3,3-3 3,0-8-41,4-1-46,2-5-209</inkml:trace>
  <inkml:trace contextRef="#ctx0" brushRef="#br0" timeOffset="146715.0026">26313 3735 72,'0'0'262,"0"0"-182,0 0 42,0 0-10,0 0-83,0 0 2,-37-53-12,28 46 3,-2 2 22,-4 4-40,0 1-1,-4 0-3,-2 12 0,2 10 3,-1 5 2,7 4-5,3-3 6,7-4-6,3-5 0,0 0-2,0-6-1,7-1-2,5-3 6,-2-3-1,4-1 4,-1-3 0,-1-2-8,4 0 3,-2-4-11,2-10 7,-1-4 5,2-3-7,-5-1 7,-1 3-29,0 2 20,-5 6 4,-3 6 5,-3 3 1,0 2 5,0 0 37,0 0-21,0 0-22,0 0-2,0 0-4,0 10 5,2 1-3,5 3 4,0-3 0,2 0 0,5-2 4,-1-3-7,1-2 3,2-2-10,-1-2 7,1 0-17,-2 0 1,-1-2 17,-2-9-20,-1-3 19,0-2 0,0-2 3,-1 0 0,2 1 3,-2 3 2,1 4 10,0 3-15,0 6 11,1 1-11,0 0 1,0 15 1,-2 3 6,0 1 12,-5 0 2,2 1-19,-1-2 15,1 0-14,1-2 0,1-1 8,1-3-12,1-1 0,0-2 0,3-3 6,-2-1-7,1-2 1,1-3-9,-2 0 6,0 0-3,-4-3 6,3-10-3,-2-5-3,1-5-1,1-5-13,-2 3-6,-4 1 25,-1 3 2,-3 4-1,0 5 25,0 3-9,-4 1 2,-1 4-9,4 1-5,1 1 2,0 2-6,0 0-2,0 0-2,0 0-20,6 0 23,7 3 0,2 5 1,-1-3-1,3-1 1,0-1 0,7-2 0,1-1 4,4 0-4,2 0 0,-3-7-7,-3-1 3,-5 1-1,-5 1 1,-8 1-1,-2 2 0,-5 3 5,0 0 9,0 0-3,0 0 7,0 1-13,0 15 0,-2 3-3,1 4 8,-1-2-5,2-2 0,0-4 3,0-1-1,0-3-2,9-5 0,6-2-1,5-2 5,5-2-8,10 0-2,4-17-25,3-3 10,0 1-24,-3 2-45,-11 4 30,-7 2 41,-6 3 19,-7 0 7,-1 3 25,-2 1 33,2 4-34,-1 0-15,1 0-4,2 6-11,0 5 34,0 0-3,-4 2-19,-2 0 14,-3 0-21,0 0 14,0-1 14,0-3-27,-3-4 4,1-1-11,2-4 1,0 0-7,0 0 6,0-15-18,0-5-24,6-3 2,9 2 29,-3 7 4,1 0 7,-1 6 2,2 5 0,4 3-2,-3 0 2,3 0 7,-5 9-5,-1 7 9,-3 0-6,-2 2 30,1-2-22,-4 1-6,2-2-5,2 1 4,2-5-8,0-1 0,1-6-58,2-4-31,-2-4-296</inkml:trace>
  <inkml:trace contextRef="#ctx0" brushRef="#br0" timeOffset="146985.2754">27050 3441 802,'0'0'0,"0"0"-23,0 0-20,0 0 40,0 0-82,0 0-87,0 0 35,30 20-192</inkml:trace>
  <inkml:trace contextRef="#ctx0" brushRef="#br0" timeOffset="147757.0685">27996 3640 150,'0'0'169,"0"0"-122,0 0 37,0 0-6,0 0 11,0 0-22,-22-44-57,16 44 28,-4 0-6,-7 0-25,-4 17 0,-5 3-5,3-1-2,3-2 0,10-4 0,5-4-5,5-2 2,0 0-11,0-3 14,11-4-31,6 0 29,3 0-7,-1 0 17,-2-4-8,-4 2 0,-4 2 2,3 0 3,0 13 4,3 14-7,0 8 17,0 11-16,-6 5 25,-6 3-1,-3 3-6,-3-1 46,-17-2-53,-5-1 11,-5-4-20,-1-3 5,-5-4 0,-1-4-1,1-10 1,6-7 18,8-10-22,10-7-6,6-4 7,6 0 0,0-17-14,4-9 2,26-8-27,12-9-3,14-6-44,6-1 1,3 0-44,-3 3-390</inkml:trace>
  <inkml:trace contextRef="#ctx0" brushRef="#br0" timeOffset="148487.8289">28955 3375 219,'0'0'209,"0"0"-171,0 0 3,0 0-41,0 0 5,0 0-5,36 0 50,-8 0 19,5 0-12,7-6-36,1-3 12,1-2-30,-2 1-2,-6 2-1,-6 5 0,-10 3-50,-6 0-95,-9 0-79,-3 0-34</inkml:trace>
  <inkml:trace contextRef="#ctx0" brushRef="#br0" timeOffset="148733.0015">29178 3333 114,'0'0'213,"0"0"-137,0 0-34,0 0 29,-41 77 2,31-38-7,1 5-6,6 2-37,2-1 3,1 1-11,0-4-9,0-3 14,0-3-7,0-5-1,0-2-8,0-6-4,0-4-5,0-5-41,0-4-91,0-1-114,-11-4-131</inkml:trace>
  <inkml:trace contextRef="#ctx0" brushRef="#br0" timeOffset="148900.2246">29004 3891 420,'0'0'258,"0"0"-134,0 0-51,0 0-73,0 0-2,0 0 1,72-28 1,-23 13 11,1-2-5,0 2-3,-1 5-3,-4-1-50,-3 5-31,-6 2-164,-11-1-271</inkml:trace>
  <inkml:trace contextRef="#ctx0" brushRef="#br0" timeOffset="149347.2005">29610 3232 203,'0'0'265,"0"0"-187,0 0-36,0 0-30,0 0 26,-4 127 20,4-70-29,0-1 15,0-6-18,0-1-25,1-7 36,-1-4-16,0-4-10,0-4-4,0-7-2,-3-5-9,3-7 4,0-7-34,0-4-26,0 0-212,6-20 36</inkml:trace>
  <inkml:trace contextRef="#ctx0" brushRef="#br0" timeOffset="149736.5793">29647 3241 327,'0'0'172,"0"0"-105,0 0-67,0 0-27,0 0 27,15 89 17,8-39 13,3 1-2,1-2 24,3 0-16,-4-4 0,-2-5-2,-4-3-11,-1-6 7,-3-6-22,-3-5-3,1-4-3,-2-8 4,1-2-6,-1-6 0,0 0 0,0 0 8,-3-9-2,-3-7 5,1-5 4,-6-8-7,-1-2-4,0-6-4,0 0 2,-4-4 6,0 1-4,4-1-4,0 6 0,0 8-43,0 6-15,0 11-17,0 0-242</inkml:trace>
  <inkml:trace contextRef="#ctx0" brushRef="#br0" timeOffset="150590.6684">30114 3228 271,'0'0'260,"0"0"-199,0 0-23,0 0-38,0 0-8,0 0 8,38 95 42,-22-40 5,-2 1 19,2-7-46,-3-3 13,4-5-13,-4-7-19,1-1 14,-1-4-12,1-5-2,-1-3-1,-1-5 3,3-4-3,-2-5 0,6-6 0,-2-1 7,4-4-5,-6-14 6,0-5 4,-3-7-5,-6-2-5,1-6-2,-4-3 1,-3 1 2,0-2-1,0 1-2,0 1 0,0 1-1,0 4-21,3 8-21,8 7-47,2 10-111,-3 5-292</inkml:trace>
  <inkml:trace contextRef="#ctx0" brushRef="#br0" timeOffset="150968.5779">30765 3276 389,'0'0'212,"0"0"-126,0 0-56,0 0-15,0 0-6,0 0 6,1 120 31,-1-72-26,0-2-12,0-3 23,0-5-27,0-4 1,0-2-4,0-5 3,0-3-8,0-4 4,0-8-17,0-5-13,5-5-60,7-2-79,0-2-54</inkml:trace>
  <inkml:trace contextRef="#ctx0" brushRef="#br0" timeOffset="151247.5785">30811 3183 467,'0'0'64,"0"0"-33,0 0-3,0 0 24,0 0-21,0 0-2,84-56-12,-53 50-2,2 4 23,-2 2-37,-2 0 2,-3 0-3,-2 0-5,-4 5-21,-2 5-74,-11 1-124,-7 2-94</inkml:trace>
  <inkml:trace contextRef="#ctx0" brushRef="#br0" timeOffset="151472.4859">30832 3454 254,'0'0'186,"0"0"-127,0 0 41,0 0-13,0 0-80,0 0-5,51 3 40,-20-3-26,-1 0-15,-5 0 3,-7 4-4,-2 8-21,-8 6-45,-6 2-135,-2 2 42,-5 2-64</inkml:trace>
  <inkml:trace contextRef="#ctx0" brushRef="#br0" timeOffset="151657.9942">30810 3759 208,'0'0'238,"0"0"-149,0 0 3,0 0-22,0 0-70,0 0 0,12 24 32,22-24 18,11-3 2,8-10-48,3-3 1,-4 3-1,-7 1-4,-6 4-24,-5 4-43,-7-2-197</inkml:trace>
  <inkml:trace contextRef="#ctx0" brushRef="#br0" timeOffset="152196.25">31468 3220 678,'0'0'91,"0"0"-75,0 0 25,0 0-41,0 0 9,0 0 1,-24 126-7,22-74 27,2-1-6,0-9-13,0-3 1,-1-4-12,-4-4 1,2-2-1,3-3 0,0-5-7,0-6-48,0-8-54,9-7-73,5 0-156</inkml:trace>
  <inkml:trace contextRef="#ctx0" brushRef="#br0" timeOffset="152676.5806">31472 3243 228,'0'0'20,"0"0"28,33-77 27,-21 62-14,3 6 22,0 1-18,1 4-11,5 2 8,-3 2-48,1 0-2,-1 9-12,0 14 7,-4 6-13,-9 7 6,-5 6 0,-2 1-2,-24 1 2,-8-5-9,-6-5-7,-1-7-16,8-13 26,11-4 6,10-9 4,7-1 20,4 0-17,1 0 8,0 0 26,0 0-38,11 0 3,9 1-3,8 15 3,1 3 24,1 5-30,-3 0 27,-2 0-8,-2 1-18,-5 0 18,2 4-18,-2 1 0,-4-1 3,-2-3-4,-2 0-5,-1-5-19,2-3-25,0-4 31,1-5-111,0-6-173</inkml:trace>
  <inkml:trace contextRef="#ctx0" brushRef="#br0" timeOffset="153156.6629">32112 3299 98,'0'0'102,"0"0"44,0 0 13,-44-80-82,24 68 0,-2 2-47,-2 4-4,2 5 7,3 1-32,0 0 13,2 15-14,4 9 2,3 9-6,7 8 4,3 4 0,0 3 3,0 0 5,12-7-8,4-2 1,4-6 9,-1-3-8,3-3-2,-1 0 0,2-1 8,-4-5-4,-4-1-4,-5-5 0,-7-3 5,-3 0-4,0-2 1,-13 1 5,-12-4 19,-5 0-17,-9-7-11,2 0 2,-1 0-43,0-2-22,6-6-143,8 1-261</inkml:trace>
  <inkml:trace contextRef="#ctx0" brushRef="#br0" timeOffset="153496.5789">32355 3229 485,'0'0'226,"0"0"-207,0 0 8,0 0-21,0 0-6,0 0-7,17-4 7,7 4 12,4 0-12,0 0 10,-3 0-10,-5 0-9,-2 0-63,-9 0-210,-6 3-102</inkml:trace>
  <inkml:trace contextRef="#ctx0" brushRef="#br0" timeOffset="153711.5174">32431 3261 269,'0'0'222,"0"0"-188,0 0 28,0 0 0,0 0-11,-32 111-17,27-69-22,4 1 27,-3-3-22,1 1 8,-1-5 14,1-1-36,-1-3 7,1 0-10,-3 0 0,0-4 0,1-2 0,0-7-58,2-5-53,0-8-312</inkml:trace>
  <inkml:trace contextRef="#ctx0" brushRef="#br0" timeOffset="153892.5862">32266 3798 532,'0'0'155,"0"0"-155,0 0 0,0 0 31,0 0-28,0 0 32,0 0-24,103-3 28,-63-3-36,0 0 7,-2 1-18,-4 2 8,-6-1-64,-6 1-164</inkml:trace>
  <inkml:trace contextRef="#ctx0" brushRef="#br0" timeOffset="154701.9941">32885 3286 69,'0'0'57,"0"0"-30,0 0 103,-90 45-29,70-10 1,-4 5 0,4 6-41,3-2-7,3-2-12,11-3-32,3-6 2,0-2-7,12 0-5,12-6 13,7-4-10,6-7 10,4-8-1,0-5-5,-2-1 11,-1 0-11,-8-9-6,-7-6 7,-9-3 6,-7-3-13,-6-4 38,-1-9-34,-1 0 12,-18-2-17,-6-2-11,2 4 9,2 0-49,5 7 4,4 8-27,3 5-142,-3 8-159</inkml:trace>
  <inkml:trace contextRef="#ctx0" brushRef="#br0" timeOffset="155083.5797">33285 3334 226,'0'0'127,"0"0"-25,0 0 52,0 0-49,0 0-33,0 0-56,0 15-16,0 19 0,0 14 0,0 1 17,0 0-1,-3-4-12,-2-6 23,-2-3-13,-1-4-5,-1-4 3,-2-5-8,3-5-4,5-4 0,3-7-11,0-4-18,0-3-69,3 0-76,16-13-81</inkml:trace>
  <inkml:trace contextRef="#ctx0" brushRef="#br0" timeOffset="155496.4095">33265 3422 204,'0'0'92,"-1"-77"-80,1 42 39,0 8 3,5 8 28,-4 8-17,-1 8-19,0 3 32,5 3-78,3 29 6,3 13-6,3 11 28,-1-1-10,2-2 1,5-8-17,3-4 16,2-7-10,-2 0 3,-1-3 25,3-2-32,-3-1 9,3-5 3,-3-4-13,-3-5 0,-4-5-3,-5-4 0,-2-4 2,-5-1-1,-1 0 32,4-9 58,1-17-55,3-7-14,-4-8-19,-3-3-1,-3-8 6,0-2-8,0-3-5,0-2-2,-3 1-47,-3 7 16,2 5-19,1 10-12,0 9 25,3 6-78,0 7-166</inkml:trace>
  <inkml:trace contextRef="#ctx0" brushRef="#br0" timeOffset="158158.5786">3355 7012 174,'0'0'119,"0"0"-60,0 0 21,0 0 43,0 0-23,0 0-51,-24-48 7,18 46-3,0 0-41,3 2 1,-7 0-13,1 0-8,-5 10 6,-5 9 2,0 8 0,-1 3-3,4 8 7,1 3-4,3 2 0,6-1 1,6-1-5,0-4 4,6-3 0,13-6-5,5-5 10,9-6-5,0-7 0,0-9 7,-2-1-4,2 0-2,-3-11 1,-5-9 7,-5-3-5,-7 0-4,-6 0 0,-5-1 0,-2-4 10,0 0-9,-8-4-1,-11-1 0,-1 3 0,-5-2-2,-2 5-2,-1 4 1,1 1-4,5 9 7,2 5 0,7 5-3,4 3-6,6 0 7,3 0-1,0 0-16,0 5 4,14 8 8,0-2 7,3-1-3,7-3 5,1-5-2,5-2 0,3 0 0,1-7 1,2-15-1,5-3 0,-6-2-2,-4-2 4,-7 5-4,-9 2 2,-7-1 0,-1 0 1,-6-4 0,1-3-1,-2 0 4,0 1-2,0 3-2,0 5 8,0 2 9,0 4 10,0 5-8,0 2 12,0 5-11,0 3-17,0 0 3,0 0-6,0 13-23,0 21 19,1 16 4,11 17 4,3 12 12,3 11-14,3 2 5,1 3 0,-1-2-3,3-1 14,-3-2-18,0-2 2,3-6-1,1-4-1,-1-5-1,1-6 0,-2-6-1,-4-10-6,-1-9 8,-6-10 0,0-11 3,-2-9-2,-5-6-1,-2-6 0,-2 0 0,-1 0 12,0 0-1,0-13 10,0-8-15,-1-5-3,-5-8-6,1-5 2,-2-4-26,-2-6 23,3 0-25,-6 3 7,-3 4 10,-6 9-15,-4 6 27,-1 7-10,-5 12-9,4 6 16,2 2-6,6 0 9,10 0 15,6 0-13,3 0-2,0-1-2,19-8-2,12-7 4,10-5 2,2-5 2,3-4 2,4 1 2,0-3-9,1 4 1,-6 3-56,-8 4-148</inkml:trace>
  <inkml:trace contextRef="#ctx0" brushRef="#br0" timeOffset="158976.5792">5415 6689 413,'0'0'159,"0"0"-58,0 0-36,0 0-15,0 0-46,0 0-1,-4 77 33,8-27-8,2 3 23,2 4-37,2-2-2,-4-2-3,2-1 3,-4-5-13,-1-1 1,0-5 0,-1-7-15,3-7 5,-2-7-46,5-7-16,-2-10-173,0-3-191</inkml:trace>
  <inkml:trace contextRef="#ctx0" brushRef="#br0" timeOffset="159583.5791">5384 6751 350,'0'0'66,"0"0"-20,0 0 3,-12-87 9,12 66-7,15 0-30,4 1 28,2 4-42,5 2 15,2 4-8,3 2-1,4 5-9,2 3 1,3 1-2,-4 20 3,-2 8-1,-10 3-5,-12 2 0,-12 4-16,0 1 15,-25 0 1,-3-1 0,-5-11-11,1-4 18,7-11-7,4-8 0,3-2 10,8-2-5,2 0-5,4 0 1,4 0 8,0-2-9,7-2 0,14-2-5,11 4 9,3 2-4,2 0 0,1 15 0,-2 6 6,1 8-1,-4 5-5,0 4 9,-6 3-4,-8-2 27,-7-2-28,-9-3-1,-3-1 11,0-5-12,-6-1-2,-15 1 2,-8-6 1,-5-2 8,-1-5-11,-1-6-12,0-6 9,0-3-40,3 0-2,3 0-12,8-17-52,8-4-10,7-5-150</inkml:trace>
  <inkml:trace contextRef="#ctx0" brushRef="#br0" timeOffset="159982.5784">6127 6551 406,'0'0'168,"0"0"-134,0 0-10,0 0 0,0 0 4,100-30-12,-61 25 18,4 2-13,-4 2-19,-5 1 12,-4 0-14,-2 0-2,-5 0-3,-7 0-96,-4 0-117,-9 0-143</inkml:trace>
  <inkml:trace contextRef="#ctx0" brushRef="#br0" timeOffset="160212.5794">6361 6541 147,'0'0'133,"0"0"1,0 0 0,0 0-61,0 0-48,-7 80 29,7-37 10,0 8-44,0 2-4,0 4 37,0 3-38,0-3-2,0-3-13,0-4 2,0-6-5,0-8 3,0-4-17,0-10-19,0-5-82,0-5-215</inkml:trace>
  <inkml:trace contextRef="#ctx0" brushRef="#br0" timeOffset="160424.5777">6221 7217 408,'0'0'279,"0"0"-194,0 0-12,0 0-6,0 0-49,0 0-18,-18-10-4,42 6-4,12-5 8,16-3 15,8-3-13,-2-1 0,-5 3-2,-8 7-12,-6 1-57,0 5 2,-2 0-79,2 0-133,3 0-4</inkml:trace>
  <inkml:trace contextRef="#ctx0" brushRef="#br0" timeOffset="160778.5782">6800 6513 461,'0'0'227,"0"0"-227,0 0 0,0 0 23,85-1-22,-42-4 23,4 1-2,2-2-18,-2 0 18,-2 0-20,3 0-2,-8 1 0,-4 1-2,-3 1-7,-11 0-49,-7 1-123,-8-1-180</inkml:trace>
  <inkml:trace contextRef="#ctx0" brushRef="#br0" timeOffset="161032.5766">7063 6562 756,'0'0'32,"0"0"-12,0 0 7,0 0-25,0 0 31,-3 113-13,3-65-3,0 5 11,0-1-12,0 0 19,0-1-32,3-8-2,4-5-1,-1-6 5,-3-4-10,1-6-6,2-1-57,2-6-23,4-4-56,-2-8-233</inkml:trace>
  <inkml:trace contextRef="#ctx0" brushRef="#br0" timeOffset="161563.58">7752 6604 321,'0'0'283,"0"0"-262,0 0 55,0 0-15,0 0-43,-87-73 8,62 69-20,0 4-1,2 0-5,-1 0 0,5 14-1,4 2 1,2 4 0,5 4 2,5 6-2,3 1 0,6 7 0,16 1-1,5-2-4,7 0 3,4-6 2,2-2 1,-1-2 2,-8-3 0,-7-1 7,-9-3-1,-6-4-6,-4-3 12,-5 4-5,-2 1 31,-16 2 0,-9 1-12,-4-2-18,-2-1-6,-4-4-10,4-5-9,0-4-66,2-5-7,7 0-217</inkml:trace>
  <inkml:trace contextRef="#ctx0" brushRef="#br0" timeOffset="162408.5789">8232 7031 669,'0'0'95,"0"0"-86,0 0-5,0 0-4,0 0-21,0 0 18,7 50-26,-20-23 29,1 0-36,-4 6-45,-4 5-98,-5 4-183</inkml:trace>
  <inkml:trace contextRef="#ctx0" brushRef="#br0" timeOffset="164247.4797">9405 6841 553,'0'0'0,"0"0"-7,0 0 7,0 0 3,0 0 2,0 0-4,94-4 25,-67-3-22,-5-6 3,3 3-3,-4-2-1,-1-5-3,-1 2 0,1-4 4,-3-2-7,-3-3 3,-1-2 0,-5-4-3,-2-2 7,-5-1-4,-1-3 0,0 1 1,0-1 45,-1 4 2,-8 6 2,-2 2-8,1 6-13,2 7 15,5 3-9,0 8-21,3 0 17,-1 0-31,1 0-2,0 19-1,0 15-14,3 17 17,6 12 0,3 8 1,-2 3 17,-1 4-10,1 5-2,-2 2 13,-5-2-16,3-3 19,-4-7-22,-1-6 8,2-3-6,-1-4-2,-2-7-3,1-10-5,2-11-42,-2-14 17,1-9-27,-1-9-46,2-2-157,-3-27-202</inkml:trace>
  <inkml:trace contextRef="#ctx0" brushRef="#br0" timeOffset="165530">9672 6664 159,'0'0'83,"0"0"6,0 0 4,6-99-26,13 75-31,6 2 9,4 3-4,-1 6 6,6 6-23,-1 7-9,-1 0 5,-3 11-8,-6 11-7,-5 6 0,-9 3-5,-9 4 0,0 1-1,-9-1 7,-13-4-5,-4-5-1,1-5-23,-4-4 21,4-9-56,3-5-21,7-3 47,0 0 11,7-4 17,4-5-4,1 3 8,3 1 7,0 4-3,0-1 6,0 2-10,12 0 0,9 0 20,5 0 1,6 0 4,4 0 17,-2 0-38,3 0 0,1 0-4,3 0-2,0-6 2,1-3-18,-1-1-4,-5-1-40,-8 0 5,-8 3 20,-2-3 25,-9-1 12,-1-5 8,-3-2 18,-4-5 42,1-2-8,-2 1-42,0 2 5,0 6 2,0 5-1,0 6 25,0 5-10,0 1-21,0 0-18,-3 7 11,1 11-11,2 8 0,0 1 1,0 0 0,8 2-1,6-2 0,0-3 0,0-4 3,4-6-6,-2-3 3,2-5 0,9-6-4,0 0 4,2-7-18,6-16 3,-4-7-28,-1-5 28,-8-2-11,-8 2 26,-7 4-1,-5 5 9,-2 10 4,0 5 28,0 8-11,0 3 24,0 0-38,-2 1-4,1 16-20,1 5 11,0 4-2,0 0 0,6-2 3,7-2-3,2-1 0,1-4 1,3-3 2,0-4-3,3-2 0,2-5-1,3-2 7,3-1-6,5 0 0,1-7 1,0-8 4,-3-6-5,0-7 0,-6-2 0,-5-9 13,-5-9-11,-4-5-2,-3-5 1,-4-3 1,-3 4 2,-3 6-4,0 3 10,-7 7 1,-8 10 44,3 8-24,3 11 20,4 7 1,4 5-50,-1 0-2,2 23-14,0 18-10,0 16 22,0 12 4,6 3-1,2 1-1,-2-7 4,6-8-4,0-8 0,0-11 2,9-7-9,4-9 7,5-8 0,9-11-4,4-4-22,3-3-38,-1-15-31,-5-8-55,-9-2-251</inkml:trace>
  <inkml:trace contextRef="#ctx0" brushRef="#br0" timeOffset="165810.02">10715 6438 660,'0'0'0,"0"0"3,0 0-3,0 0 22,0 0 22,119-27-32,-64 9 24,8-2-29,4 2 3,0 5-8,-3 1-2,-7 4-2,-5 4-8,-13 1-121,-12 0-273</inkml:trace>
  <inkml:trace contextRef="#ctx0" brushRef="#br0" timeOffset="166935.4066">13217 5845 370,'0'0'157,"0"0"-61,0 0 5,0 0-47,0 0-37,0 0-17,-5 29 6,1 8-5,2 15-1,2 8 1,0 4 10,0 9-9,6-2 4,-1-4 12,2-2-8,5-10 12,3-3-20,9-9 3,7-7 10,8-4-15,6-8 3,4-8-1,6-9 5,3-7-7,2-3 0,-2-18 5,-4-5 3,-9-3-8,-11-2 3,-6-2 12,-4-6-14,-6-7 24,-1-4-7,-5-9-15,-4-6 19,-3-4-22,-4-4 0,-1 4-1,0 6 1,-1 7-3,-11 10-17,0 4-17,1 10-8,0 8-38,-3 7-79,-2 13-493</inkml:trace>
  <inkml:trace contextRef="#ctx0" brushRef="#br0" timeOffset="167908.5763">13167 5600 128,'0'0'129,"0"0"-113,0 0 15,0 0 14,0 0-10,0 0 13,-8 10 9,8-10 16,0 0-42,0 0-7,0 0-18,0-4 5,1-8-9,8-2-2,0-5 1,1-2 3,5-4-3,-1 3-1,2 2 0,-4 5 1,0 6-6,1 3 5,1 2 0,5 2-9,2 2 9,2 0 0,3 9-1,3 9-4,1 2 5,2 0 9,1-4 0,2-4 24,2-4-26,0-7 7,0-1 23,-1 0-35,-3-9 25,-5-4-23,-1-4-1,-6-1-2,-3 1-1,-5 1-19,-4 2-35,-1 1-124,-5-1-21</inkml:trace>
  <inkml:trace contextRef="#ctx0" brushRef="#br0" timeOffset="168636.5791">12738 5523 320,'0'0'90,"0"0"-34,0 0-37,0 0-3,0 0-5,0 0 16,-6 46 51,6-3-32,0 16-17,4 11 27,1 8-49,-4 10 14,-1 5-4,0 0-6,0-1 58,2-4-46,4-7-14,1-4-2,3-3-1,-2-7-6,0-5 0,-2-5-2,-2-6 1,-2-3 1,-2-5 0,0-4-4,0-10 4,0-7-3,0-12-31,0-10-38,0-1-57,0-31-141</inkml:trace>
  <inkml:trace contextRef="#ctx0" brushRef="#br0" timeOffset="170316.5806">12692 5496 41,'0'0'71,"0"0"2,0 0-30,0 0 21,0 0-5,0 0-22,-5-68 8,5 58-13,0 1 5,0-2-11,0 4-20,0-1 14,3 0-6,0 3-7,-1 2 28,-1-2-10,-1 2 7,2-2 9,-1 1-39,-1-2 9,2 3-11,2-3 1,-1 0 0,1 0-1,4-2 0,-2 2-1,6-1 1,-2 1 0,2 0 0,1 0 0,1-1-1,2 2 2,2-5-1,9-1 0,6 0 2,9-2-2,7-1 0,6 2 0,5 0 2,4 1-2,0 4 0,2 0 0,0 5 3,-4 0-6,-2 2 3,4 0 0,1 0 3,0 0-3,2 2 0,0 4-2,-1-1 6,-4-4-6,-2-1 2,1 0 0,3-1 2,7-9-1,1-2 0,-1 2-1,-9 2 1,-13 2-4,-10 3 3,-10 1 0,-10 2-2,-5 0 2,-7 0 0,-1 0 0,-2 0-2,-2 0 2,-2 0 0,1 0 4,2 0-1,2 7-1,-1 7 4,1 6 20,-4 6-25,-1 5 23,0 4-15,0 4-6,0 6 23,0 4-22,0 0 1,0 7 5,0 4-5,0 5-5,5 6 8,2 2-7,2 0 14,2-4-14,-1-4-1,1-4 1,-2-1 2,2-1-3,0 1 6,1-7-3,1-2 10,-1-4-10,1-3-1,-2-2-2,-3-1 5,-2-2-6,1-2 1,-4-2 0,0-1 10,0-4-9,1-3 4,1-6-1,-2-4-1,4-5-4,-2-1 1,-2-2 0,0-2-1,-2 0 3,-1-3-2,2-1 2,-2 0 1,0-3-4,0 1 1,0-1 0,0 0 11,0 0-7,0 0 6,0 0 17,-14 0-20,-7 2-5,-5 2-2,-6 3 0,-5 0 0,-11 4 2,-7 0-2,-6 1 0,-6 2 4,-5-5-5,-1-1 1,-2-1-18,2-1 14,0 6-24,-6 5 6,-4 1 13,-7 3-13,1-1 20,2-7-1,6-1 3,4-6-1,8-4 3,8-2-2,13 0 0,10 0 4,8 0-4,9 4 0,0-1 2,2 4-9,2 3 7,4-2-1,2-1-2,5-1-57,3-5 11,3-1-74,0 0-149,3 0 50,8-4 78</inkml:trace>
  <inkml:trace contextRef="#ctx0" brushRef="#br0" timeOffset="173710.9986">11631 5246 400,'0'0'93,"0"0"14,0 0-5,0 0-66,0 0-34,0 0 10,0 0-1,0 0 6,35 83-17,-15-62 11,2-3-15,7-1 4,4-9-60,1-1-155</inkml:trace>
  <inkml:trace contextRef="#ctx0" brushRef="#br0" timeOffset="174598.5833">15211 4891 372,'0'0'193,"0"0"-57,0 0-41,0 0-85,0 0-2,0 0-8,6 0 6,-1 4 1,-4 10 13,4 3 1,-2 2-7,-3 6-6,0 4-8,0 3 0,-20 4-6,-6 0-17,-9-4-119,-4-5-539</inkml:trace>
  <inkml:trace contextRef="#ctx0" brushRef="#br0" timeOffset="176209.577">16100 6220 271,'0'0'61,"0"0"-22,0 0-7,0 0 25,0 0 15,107 0-14,-66 0 17,1-3-45,3-1-8,3-1 17,-2 0-33,2-1 8,4-3-2,-3-2-4,5-3-10,-2-2 2,-7 5 0,-9 0 4,-11 5-4,-12 2 0,-7 0-1,-6 1 9,0-2 1,0-6-9,-4-2 10,-10-4-13,-1-1 3,1 0 0,2 3 0,1 1 6,2 7-6,5 1 7,1 4-6,3 2 25,0 0-26,0 9-11,4 12 8,14 3 3,2 1 0,3-4 0,-2-2 0,-6-1-3,-3-3 4,-9 0-1,-3-1 0,0 1-28,-6 2 8,-13-3-1,-8 1-60,-1-2-171,-2-3-157</inkml:trace>
  <inkml:trace contextRef="#ctx0" brushRef="#br0" timeOffset="177327.5738">17612 6115 262,'0'0'148,"0"0"-124,0 0 71,0 0 21,24-80-36,-24 67-12,-15-1-13,-3 1-47,-4 5 8,-1 2-16,-2 4 16,1 2-16,0 0 1,2 13-1,1 10 3,6 6-3,3 6 0,6 1-2,5 3 2,1-3-7,0-5 7,0 0 0,7-9 0,6-4 0,3-4-2,3-8 0,4-3 3,1-3-7,2-3 6,-1-15 0,1-8 0,-6-1 0,-5-1 0,-3 0-2,-4 1 7,-2 2-5,-2 2 0,-1 8 0,0 6 13,-3 5-7,0 4 16,0 0-22,3 0-5,4 1 3,4 11-2,5 0 4,1 0 0,4-3 6,-3-4-9,1-1 3,-1-4 0,-2 0 2,2 0-2,-4-1 1,2-14 3,1-6-3,0-7-2,3 0 1,-1-1-15,-4 4 11,-6 8 5,-6 7-1,-1 7 19,-2 3-9,0 0 10,1 10-20,4 10-7,1 5 3,8 4 4,0-2 0,4 0 1,0-3 6,-2-1-7,-1-5 0,-6-4 1,-5 0 0,-4 0-1,0 1 0,-19 4 9,-11 2-4,-6 2-10,-4-4-12,1 0-59,1-8-3,3-6-273</inkml:trace>
  <inkml:trace contextRef="#ctx0" brushRef="#br0" timeOffset="178198.1399">19616 5932 365,'0'0'121,"0"0"-49,0 0 33,0 0-36,0 0-25,0 0-32,-48-70 17,34 68-12,-3 2-17,-6 2 10,-5 19-8,-4 4 2,-1 9-2,7 0 5,3 1-7,13-4 0,3 1 3,5-5-10,2-4 8,0-2-1,16-6 0,4-7-5,5-4 4,7-4 1,5-6-5,0-17 3,-3-4-15,-2-2 11,-10 1-4,-7 1 11,-7 7-1,-4 2 8,-4 8 19,0 3 53,0 4-26,0 3-19,3 0-35,3 5-30,3 10 24,6 8 2,1 0 8,4 0-2,1 0-2,7-2-15,3-4-32,6-10-74,1-7-163</inkml:trace>
  <inkml:trace contextRef="#ctx0" brushRef="#br0" timeOffset="179203.5794">21591 5833 245,'0'0'137,"0"0"5,0 0-13,0 0-60,0 0-36,0 0 8,-24-54-26,18 52 19,-1 2 21,-5 0-49,-5 14 0,-5 14-6,-3 9 4,5 2 1,2-3-5,9-4 0,6-5-4,3-4-2,0-3 5,0-2-4,2-6 5,5-3-7,4-4 7,2-5-4,5 0-2,5-14-27,2-13 29,0-4-19,-3-1 11,-5 2 4,-6 7 5,-6 7 3,-3 9 22,-2 5 20,0 2 25,1 0-67,-1 16 2,2 18-14,1 13 15,-3 12-3,0 9 2,0 9 6,-12 4 0,-9-1-8,-7-2 1,-5-4 4,1-10-2,1-9-3,3-12 0,4-11 4,3-12-4,8-10 1,2-10 0,2 0 38,5-10-20,4-17-11,0-14-8,22-7-7,22-11 5,11-4 2,6 3-26,1 3 2,0 5-56,-4 9-55,1 2-397</inkml:trace>
  <inkml:trace contextRef="#ctx0" brushRef="#br0" timeOffset="180341.5765">22323 5869 503,'0'0'97,"0"0"-16,0 0-33,0 0-6,-85-13-42,56 14 14,-6 14-2,-1 3-11,1 5 23,3 2-11,2 6-11,5-1 4,9-5-2,10-1-4,6-3 0,0-4-12,6-3 8,12-6 4,5-5 0,6-3 2,0 0-2,4-6-12,-1-10 8,-2-4-29,-6-1 14,-5 2 16,-7 1 3,-5 7 11,-4 3-4,-3 6 43,0 2 19,0 0-52,0 0-13,0 0-4,2 0-9,4 4 4,1 8-1,8 5 6,0-2 0,4 0 1,4 0-1,-2-4 0,3-6 0,2-5-1,4 0 1,2-2-10,-1-15-5,-1-1-17,-3-6 31,-6-4-2,0-6 3,-4-8 4,-3-9-2,0-9-2,-1-6 9,-1 1-8,1 0 35,1 1-5,0 1-6,0 8-21,-3 8 5,-4 17-9,-4 13 0,-3 10 2,0 7-8,0 0 6,0 27-2,0 20-6,0 14 5,0 10 3,0 11 0,0-3 5,0-1 14,0-5-18,0-13 0,7-12-1,5-8 4,4-5-8,4-3 4,4-7-1,11-4 1,6-8 0,11-10 1,5-3 13,7 0-10,-6-19-4,-7-4 0,-12-8 0,-14-3-7,-10-6-2,-11-3-6,-4-4 12,-10 0-30,-16 7 19,-5 7-12,-7 10 18,0 10 8,1 10 8,2 3 23,7 19-11,4 14-18,11 5-2,10 2 0,3-2 0,9-3 6,18-3-4,7-8 2,6-3 2,3-6 2,1-6-8,-2-6 0,-1-3-9,0 0 5,-4 0-22,0-8-16,-1-2 16,-2-5-39,-4-2-37,-10-2-266</inkml:trace>
  <inkml:trace contextRef="#ctx0" brushRef="#br0" timeOffset="180684.5763">22476 5682 583,'0'0'10,"0"0"-4,0 0 27,120-70-3,-63 56-17,7 1 29,3 1-21,4 0 8,-7 2-24,-3 5 7,0-1-24,-3-1-15,-3 0-211,-7-4-269</inkml:trace>
  <inkml:trace contextRef="#ctx0" brushRef="#br0" timeOffset="181720.891">24700 5890 685,'0'0'27,"0"0"-3,0 0 18,0 0-37,0 0-3,0 0-2,-37 0-67,37 0-225</inkml:trace>
  <inkml:trace contextRef="#ctx0" brushRef="#br0" timeOffset="183178.0003">3252 9786 483,'0'0'186,"0"0"-185,0 0-2,0 0 3,0 0-2,0 0 6,57 16-5,-33-16 28,4-10-21,3-9 4,2-4 8,0-6-13,0-2-7,-2-4 0,-4-2 0,-6 3-6,-11-1-3,-8 5 9,-2 3-10,-11 3 17,-14 3-7,-5 6 0,-3 5 1,-1 8-5,0 2 9,1 9-4,3 21 9,6 9-1,5 11 13,10 2-6,9 3-12,0-4 17,13-9-18,14-6-1,9-10-2,4-8 4,5-9-4,7-9 0,3 0 3,0-17-11,-2-5-8,-4 0-143,-12 3-374</inkml:trace>
  <inkml:trace contextRef="#ctx0" brushRef="#br0" timeOffset="183404.0011">4150 9587 725,'0'0'156,"0"0"-146,0 0 0,0 0-3,0 0-6,0 0-1,0-2-21,0 2 4,0 0-24,0 0-43,6 0-103,2-3-168</inkml:trace>
  <inkml:trace contextRef="#ctx0" brushRef="#br0" timeOffset="184010.0002">4447 9308 526,'0'0'133,"0"0"-95,0 0-32,0 0 16,-95-46 26,75 46-20,-2 0-2,-2 18-20,-1 15-2,-2 15-3,4 10-1,4-3 0,13-7 0,6-13-8,15-11 3,15-9-3,5-11 8,0-4-6,-1 0-3,-1-16 9,-3-7-5,-5-5-6,-5-1 9,-6 2 4,-6 1-1,-2 9 36,-1 3-8,-2 6 2,2 7-31,1 1-3,5 9 2,5 22-4,1 18 5,-4 11 5,-7 17 4,-3 13 1,-3 5-10,0 4 2,0-5 7,0-10-6,0-12 0,0-12 0,-3-15 2,-9-14-5,3-15 0,2-13 0,-1-3-12,1-4 12,4-18 0,3-5-1,0-4 1,7-10-9,19-4-20,11-3-23,3-2 0,-1 2-123,0-2-297</inkml:trace>
  <inkml:trace contextRef="#ctx0" brushRef="#br0" timeOffset="184205.5668">5050 9692 902,'0'0'41,"0"0"-41,0 0-10,0 0 10,0 0-77,0 0-43,0-48-195</inkml:trace>
  <inkml:trace contextRef="#ctx0" brushRef="#br0" timeOffset="187152.2611">9542 8723 139,'0'0'74,"0"0"-1,0 0 15,0 0-9,0 0 13,0 0-47,-85-30-1,63 28-9,2 2-4,-1 0 7,-4 8-32,0 8-6,-5 7 4,0 4 0,-1 8-6,-2 6 2,5 5 0,5 5-4,7 5 5,11 1-1,5-1 1,0-2 6,19-4-4,11-7 4,11-5 0,5-8 6,8-12-13,1-10 2,3-8-2,8-11 9,4-20-8,3-11 0,-6-4 5,-12-2 4,-13-2-10,-17 2 7,-13-2 12,-12 0-6,0-2 18,-13 2-7,-17 1-24,-3 0 16,-8 6-16,-3 4 0,-2 6-4,1 9-25,5 13-34,4 11-27,2 12-192,3 22-174</inkml:trace>
  <inkml:trace contextRef="#ctx0" brushRef="#br0" timeOffset="187686.5751">10293 8524 459,'0'0'108,"0"0"10,0 0-51,0 0-40,0 0-27,0 0 22,0 104-11,7-41 41,-1 4-45,0-4 30,0-4-27,0-7-9,4-4 9,-2-6-9,-1-3-1,1-4 0,-1-4-46,0-9-24,1-8-137,4-13-311</inkml:trace>
  <inkml:trace contextRef="#ctx0" brushRef="#br0" timeOffset="188081.5747">11307 8479 515,'0'0'86,"0"0"39,0 0-51,0 0-66,0 0 20,-6 102-25,6-47 6,0 3-3,0 2 4,5-2-3,-1-3-5,-1-2-2,-3 0 0,0-5-37,0-1-26,-1-8-174</inkml:trace>
  <inkml:trace contextRef="#ctx0" brushRef="#br0" timeOffset="188871.3691">9381 9979 531,'0'0'78,"0"0"-49,0 0 10,0 0-24,0 0-13,-6 93 53,8-39-31,6 6 6,-2 3-14,0-1-10,-1-2 12,1-3-18,7-7 0,-4-2-6,4-1-29,-2-8-5,4-9-50,1-10-156,2-13-160</inkml:trace>
  <inkml:trace contextRef="#ctx0" brushRef="#br0" timeOffset="189269.5777">10330 9873 579,'0'0'3,"0"0"5,0 0 22,0 0 25,0 0-50,0 0 9,10 85 73,-5-27-46,-4 2 7,-1-2-3,3-6-45,2-5 4,1-7-4,2-2-11,0-5 10,4-6-42,0-1-15,0-7-3,0-7-211,1-7-181</inkml:trace>
  <inkml:trace contextRef="#ctx0" brushRef="#br0" timeOffset="189797.578">11274 9908 312,'0'0'86,"0"0"-45,0 0 3,0 0-42,0 0 31,0 0 34,12 108-17,-2-61 11,0 1-20,0-2 1,2 1-13,-3-4-24,0-4-5,1-5 0,-1-4-9,-3-3 6,0-4-67,0-8-85,-3-6-198</inkml:trace>
  <inkml:trace contextRef="#ctx0" brushRef="#br0" timeOffset="192567.5732">12499 9539 60,'0'0'60,"0"0"-54,0 0 41,0 0-3,0 0-4,0 0 17,39-20-8,-30 17-5,9-1-12,4-1-1,8-2 31,7-4-31,7 2-7,6-5 2,7-1-23,5 2 4,7-2 14,1 6-5,-1 3 4,-5 1-16,-3 3-4,-1 0 16,4 2-10,0-1 0,2-3-6,0 0 5,-2-5 3,-2-2-8,0-2 1,-4-4 0,-5 1 5,-8-1-8,-3 0 2,-13 7 0,-7 2 1,-9 4-1,-7 4 0,-6 0 14,0 0-13,0 0 46,0 0-27,0-1-9,0 1 18,0-3-15,0-1-1,0-2-6,0 2-2,0-3-8,-6 0 3,-4 1-4,-2 1-3,-1 1 7,0 1 0,0-1-1,0-1-3,0 1 2,3-1 2,4 3 0,2 2 0,2 0 0,2 0 0,0 0 0,0 0-3,0 0-3,0 7-5,11 6 11,7 5 3,1 0-3,2 3 6,3 4 15,-5 0-17,-4 0 3,-7 1-7,-6 4 4,-2 1 1,-4 1-5,-17 2 1,-6-1-4,-6-3-14,0-3-22,-1-2-48,-3-4-122,1-4-204</inkml:trace>
  <inkml:trace contextRef="#ctx0" brushRef="#br0" timeOffset="194676.5752">13712 9148 59,'0'0'53,"0"0"-4,0 0 12,0 0-26,0 0 29,0 0-21,0 0 16,-12-25 25,12 25-21,0 0 4,-2 0-23,1 0-24,-2-1 21,1-1-35,-2-1 8,4 2 9,0 1-19,0-2 4,0 2-8,0 0 3,0 0-11,0 0 8,4 0 0,12 0-6,4 9 9,4 1-3,-1 2 0,-1-2 2,0 1 0,-2-1-2,2-2-7,0-2-40,-2-3-194</inkml:trace>
  <inkml:trace contextRef="#ctx0" brushRef="#br0" timeOffset="196537.704">9093 7835 368,'0'0'29,"0"0"-4,0 0-18,0 84 84,-1-39-49,-4 4 35,5 2-21,0 4-33,0 1 24,-3-5-3,-3-4-25,1-10 4,-2-3-21,1-9-2,3-4 0,0-9-8,3-7 8,0-5-42,0 0-64,0-17 3,12-15-57,3-14-22,3-10-20</inkml:trace>
  <inkml:trace contextRef="#ctx0" brushRef="#br0" timeOffset="196783.0862">9156 7922 31,'0'0'153,"1"-81"22,1 46-59,-1 6 9,3 6-32,-1 11-28,-1 6 1,-1 4-53,1 2 5,9 0-18,9 27 7,10 14-7,3 13 45,0 8-28,-6 1 26,-4 0-41,-4-2 10,0-4-12,-4-5 9,3-8-9,-5-8 0,2-7 0,-6-10-9,-1-8 7,-5-5-46,-3-6-22,0 0-59,0-11-41</inkml:trace>
  <inkml:trace contextRef="#ctx0" brushRef="#br0" timeOffset="196971.0734">9172 8068 187,'0'0'520,"0"0"-520,0 0 0,0 0-11,0 0 14,102-15-3,-62 8 0,6-1-69,-6 1-179</inkml:trace>
  <inkml:trace contextRef="#ctx0" brushRef="#br0" timeOffset="197445.5716">10014 7732 279,'0'0'29,"0"0"-23,0 0-5,0 0 17,0 0 108,25 88-3,-18-49-31,1 0-19,-2-3-49,1-2 0,-1-5 3,-1-1-23,1-1 6,-1-3-10,-2 0 0,-1-5-2,-2-5-18,1-3-25,1-8-62,-2-3-158,0-2-58</inkml:trace>
  <inkml:trace contextRef="#ctx0" brushRef="#br0" timeOffset="197947">10030 7736 162,'0'0'157,"0"0"-151,0 0 53,-3-86 51,3 72-22,0 5-5,1 0-36,8 3-15,3 5-5,8 1-21,5 0-6,6 6 0,1 13 9,-6 7-4,-7 4-5,-9 3 0,-9 2-6,-1-2 5,-10-2-2,-10-2 2,-5-8 1,3-6 4,4-4-3,6-9 0,6-2 6,3 0-7,3 0 0,0 0-1,9-2-10,15 0 8,6 2 3,4 0 0,3 11 0,-2 3 6,-4 6-6,-6-3 0,-4 1 1,-7-1-3,-6 1 2,-8 3 0,0 2-2,-13 3 10,-12 3-8,-6 1 0,-4-3-3,-4-2 3,0-3-65,-2-9-111,2-5-214</inkml:trace>
  <inkml:trace contextRef="#ctx0" brushRef="#br0" timeOffset="198537.9991">11271 7651 103,'0'0'244,"0"0"-242,0 0 13,0 0 19,0 0 23,0 0 17,-42-74-14,20 74-4,-5 0-24,-4 8-19,-5 12 16,2 5 2,-1 9-17,4 10-3,4 8-3,6 7-3,12-4 19,8-6-12,1-8 15,10-8-27,17-7 1,6-10 1,9-6 3,4-9-5,6-1 0,-5-7-12,-4-13-1,-3-4-118,-15-1-390</inkml:trace>
  <inkml:trace contextRef="#ctx0" brushRef="#br0" timeOffset="207816.5715">17466 8574 194,'0'0'64,"0"0"22,0 0-9,0 0-23,0 0-4,0 0-13,1-3 3,1 2 3,1 1-42,4-2 9,4-1-10,5 1 1,6-1 4,5 2-5,5-1 0,5 1 11,6-1-4,3 0 1,5-1-6,0 1 5,7 2-4,5 0 0,8 0-2,5 7-1,6 1 3,8-2-4,11-6 1,14 0 0,9-6-2,1-11 2,-2 3 0,-6-3-2,-3 2 3,2 1-1,-1 2 0,-3 1 0,-1 4-3,-8-2 6,-4 2-3,-8-2 0,-11-2-3,-15 4 2,-14-1-116,-20 3-103,-19 1-91</inkml:trace>
  <inkml:trace contextRef="#ctx0" brushRef="#br0" timeOffset="208745.9988">17485 9518 128,'0'0'228,"0"0"-192,0 0-15,0 0 2,0 0 7,0 0 6,61-8 7,-33 3 22,5 3-18,3 0-8,8-2-6,8-2-17,10-5 14,17-3-18,18-1-5,16-2 16,12-3-20,9 2 2,-3 0-5,-2 1 1,-10 5-1,-12 5 0,-11-1 1,-11 2-4,-6 0 3,-9-5 0,-7 3 4,-7-2-3,-11 5-2,-12-3-1,-13 5-13,-10 1 9,-7 1-21,-3 1-10,0 0-19,-20 0-184</inkml:trace>
  <inkml:trace contextRef="#ctx0" brushRef="#br0" timeOffset="209436.5634">17392 10380 72,'0'0'431,"0"0"-431,0 0-10,0 0 8,111-6 2,-62 0 11,9-1 9,8-2 39,10-3-33,14-5-6,20-4-3,15-8-11,14-4 16,7-1-10,-7 1-11,-8 2 10,-7 7-3,-7 5 3,-7 1 0,0 1 3,-5 2-8,-8 0-6,-17 4 0,-17 3-6,-18 0-10,-14 1-60,-11 0-47,-6 1 4,-8 2 50,-6 0 34,0-1 25,-14 0-51</inkml:trace>
  <inkml:trace contextRef="#ctx0" brushRef="#br0" timeOffset="210523.0045">16520 8274 313,'0'0'111,"0"0"-55,0 0 30,0 0-9,0 0-51,0 0-17,-15-11 0,10 42-9,-1 11 37,-4 9-16,1 6 20,0 4-18,-4 5-21,2-3 11,2-4-11,0-8-2,5-9 0,2-10 3,-1-9-3,2-10 0,1-7-20,0-6 9,0 0-31,0-14 9,1-11 28,7-10-62,2-4 5,-4-7-8,0-4 14,2-6 51,2-3 5,1 2 0,-1-2 1,0 6 7,-5 9-8,-2 6 31,-3 13 52,1 8 26,2 8-50,0 4-25,7 5-29,4 5-5,8 25 0,3 16 4,-2 10 1,-3 6 22,-8 2-15,-3-3-6,-4-2 11,-2-8-12,0-7 2,-1-8-7,0-8 2,1-5-14,1-7-2,-2-6-64,-2-9-143,0-1-261</inkml:trace>
  <inkml:trace contextRef="#ctx0" brushRef="#br0" timeOffset="210700.5716">16489 8633 734,'0'0'11,"0"0"-11,0 0-3,0 0 2,0 0 1,0 0-20,101-52 13,-80 56-68,0 14-123,-5 4-100</inkml:trace>
  <inkml:trace contextRef="#ctx0" brushRef="#br0" timeOffset="211298.5716">16517 9211 468,'0'0'73,"0"0"-19,0 0-52,0 0 2,0 0 45,2 125-19,5-68 12,-1 0-2,-2-3-21,1-7 14,1-8-30,1-6 0,-1-4-2,0-7 3,-1-6-8,-1-9-8,2-6-53,1-1-30,2-7-43,0-17-40,-1-5-76</inkml:trace>
  <inkml:trace contextRef="#ctx0" brushRef="#br0" timeOffset="211763.7656">16541 9306 44,'0'0'254,"0"0"-120,-5-111-18,5 79-23,8 6-38,2 8-44,1 8 23,1 3-12,5 7-16,7 0 16,7 2-18,7 17 1,-4 7-4,-2 4 2,-10 7-4,-16 4 1,-6 6-3,-16-1 3,-19 0 3,-5-7 2,-1-9-4,9-8 4,6-9-5,13-10 0,6-3 4,4 0-3,3 0-1,0-5 0,10-4-2,15 3 1,8 3 1,6 3-2,3 2 2,-2 11-3,-2 2 4,-7 2-1,-4-1 0,-8 2 0,-7-1 0,-7 3-1,-5 0 1,-4 3 2,-21 3-2,-9 1 3,-11 1-10,-6 0-9,-1-5-6,-2-2-41,2 1-68,2-6-61,3-2-193</inkml:trace>
  <inkml:trace contextRef="#ctx0" brushRef="#br0" timeOffset="212242.2765">16882 10088 268,'0'0'356,"0"0"-331,0 0 3,0 0-17,-94 56-2,51-12-4,-5 5-5,8 4 19,9-2 16,8-4 20,14-2-15,9-3-30,0-3 21,11-4-30,20-8-1,15-6 0,14-11 9,10-10-15,8-1 6,2-25-44,-2-10-30,-10-7-259</inkml:trace>
  <inkml:trace contextRef="#ctx0" brushRef="#br0" timeOffset="213349.571">20256 8216 162,'0'0'155,"0"0"-25,0 0 22,0 0-74,0 0-32,0 0-35,-63-8 11,47 29-10,0 2-4,3 4 4,4 3-8,3-1 2,5-2 10,1 0-12,0-3-4,10-1 0,11-4 1,7-7-2,7-6 2,7-6 4,4-3 16,-3-15-15,-2-1-6,-13 1 0,-12-1 2,-10 3 5,-6-4-4,0-1 4,-19-3-5,-5 0-2,-10 3-10,-1 3-23,-5 3-55,-4 3-158</inkml:trace>
  <inkml:trace contextRef="#ctx0" brushRef="#br0" timeOffset="214318.4051">19402 9265 151,'0'0'120,"0"0"-15,0 0-1,0 0-29,0 0-6,0 0-3,0 0-48,0 0 4,0 0-22,18-1 6,9-7-3,12 0 10,9-5 15,8-1-2,10-1-23,3-3 14,1 3-17,-6 1 8,-11 4-6,-12 4-2,-11 6 0,-14 0-1,-6 0-8,-7 3-24,-3 4-23,0 3-30,0-4-89,0-3-75</inkml:trace>
  <inkml:trace contextRef="#ctx0" brushRef="#br0" timeOffset="214957.0025">20262 9039 155,'0'0'120,"0"0"-38,0 0 29,0 0-25,0 0-34,-90 12-31,71 8 15,2 1 7,1 3-17,5 0 18,4 0-22,4-1-14,3-2 22,0-4-30,10-4 3,13-4-3,3-8 4,7-1-4,3-1 10,0-17-8,-2-5 22,-2-1-24,-8 0 7,-9 1 4,-8 1-7,-7 0 4,0 0-5,-9 1 0,-11 3 3,-3 3-5,-3 3-1,-2 5 0,-2 5-74,2 2-43,-5 0-319</inkml:trace>
  <inkml:trace contextRef="#ctx0" brushRef="#br0" timeOffset="216188.2469">19493 10029 135,'0'0'142,"0"0"1,0 0-3,0 0-26,0 0-81,0 0 8,0 0-10,-1 0-31,1 0 23,0 0-22,0 0-1,0 0 0,15 0 0,10 0 0,13 0 14,9-8-13,8-3 19,3-1-20,-2 1 1,-6 1 7,-9 2-3,-13 4-5,-10 2 0,-9 2-17,-7 0 13,-2 0-48,0 5-3,-13 7 34,-4 0-141,-5-3-67</inkml:trace>
  <inkml:trace contextRef="#ctx0" brushRef="#br0" timeOffset="217143.571">20307 9700 179,'0'0'116,"0"0"-5,0 0-41,0 0-12,0 0-38,0 0-8,-102 16 37,77 7-14,-2 6-14,3 4 11,-5 6-31,3 5 12,0 0-6,3 0-6,6-1 29,5-4-12,11-5-3,1-2 10,4 0-25,17-4 17,6-2-1,3-5-1,2-3 16,3-5-18,2-3-5,3-8 1,2-2-1,7-2-8,4-18 0,3-9 7,5-4 1,-4-1-8,-6-7 1,-12 0 1,-13-3 7,-9 1-9,-7-1 0,-10 1 3,0 2 6,-16 3-9,-12 4 6,-8 2 13,-8 5-12,-8 3-7,-1 6 0,1 6-18,7 7 1,6 5-38,6 0-31,1 18-75,6 5-321</inkml:trace>
  <inkml:trace contextRef="#ctx0" brushRef="#br0" timeOffset="217640.5701">20017 9971 59,'0'0'109,"0"0"-29,0 0 28,0 0-55,0 0-32,0 0 45,69-8-11,-38 8 9,6-1-15,11-2-16,4-2-14,4-1-13,5 0-5,0-3-1,0 2 0,-7-1 6,-10 3-2,-14 2-4,-10 2 0,-10 1-58,-10 0-93,0 0-111,-7 0 24</inkml:trace>
  <inkml:trace contextRef="#ctx0" brushRef="#br0" timeOffset="218038.571">20336 9711 300,'0'0'95,"0"0"11,0 0 14,0 0-40,0 0-80,0 0 3,-7 83 26,7-32 2,1 0 5,-1-3-14,2-2-16,-2 1 19,0-3-24,0-5 6,0-2-2,0-3 1,-3-6-8,-2 0 2,4-7-6,-1-2 5,2-6-43,0-5-14,0-6-69,2-2-183</inkml:trace>
  <inkml:trace contextRef="#ctx0" brushRef="#br0" timeOffset="219462.0035">20285 8420 64,'0'0'156,"0"0"-126,0 0 3,0 0 21,0 0-51,0 0 3,-4 23 56,1-4-9,2 6 5,-1 2-22,2 1 3,0 1 6,0 1-35,0 0 10,0 2-5,0-1-15,0 0 41,0-3-17,0-5-17,0-2-3,0-3 0,0-3-6,2-2 2,-2 0 0,0-3 2,0 2-2,0-2 0,0 1-2,0-2-19,0 0-4,0-3-3,0 0-1,0-1 25,0-2-6,0-3-1,0 0-55,0 0-94,0 0-144</inkml:trace>
  <inkml:trace contextRef="#ctx0" brushRef="#br0" timeOffset="220579.5689">20343 9167 210,'0'0'71,"0"0"23,0 0-8,0 0-22,0 0-2,0 0 0,-5 0-38,5 0-9,-2 10 4,-1 7-10,2 4 19,-2 5-10,1 2-15,-1 3 15,2 1-18,-1-1 9,1 0 0,1-2-5,0-4-3,0 4-1,4-8 2,4 2-1,2-4-1,-2-2 0,-1 0 1,-2-4 6,-1 0-11,-2-2 4,1-2-7,-1-1 2,0 1 2,-2-2-2,1 1 0,-1-2-36,2 0 5,-2-1-12,0-3-46,0 0-9,0-2-71,0 0-59</inkml:trace>
  <inkml:trace contextRef="#ctx0" brushRef="#br0" timeOffset="222344.6491">20573 8390 32,'0'0'99,"0"0"-56,0 0 35,0 0-12,0 0-32,0 0-3,36 0-13,-15-3 16,1 2-11,7-1-1,-1 2 17,9 0-12,4 0 6,4 0-5,8-1-25,5-1 24,7-3-5,5 0-18,6-1 10,2-3-13,7 1 22,-1-4 10,-3 2-28,-5 1 8,-10 1-13,-13 1 8,-14 4-7,-12 1-1,-15 2 0,-5 0-1,-7 0-5,0 0-29,0 0-68,-1 0-77,-12 3 40</inkml:trace>
  <inkml:trace contextRef="#ctx0" brushRef="#br0" timeOffset="223452.5726">20390 9081 74,'0'0'85,"0"0"7,0 0-10,0 0-20,0 0-17,0 0 2,-15 0-14,15 0 7,0 0-40,0 0 5,12 0 6,9 3 0,7 0 29,5-1-16,7-2-9,5 0 19,6 0-30,4-2 4,8-10 1,10-3 2,10-2-3,5-2-8,2 1 8,-9 3-6,-10 6-2,-13 5 0,-13 4 0,-14 0-5,-8 0 4,-8 0-16,-5 4-7,-4 0 23,0-1-59,0-3-30,0 0-60,1 0-67</inkml:trace>
  <inkml:trace contextRef="#ctx0" brushRef="#br0" timeOffset="224814.5579">20797 9921 184,'0'0'14,"0"0"-13,0 0 16,0 0 16,0 0-24,0 0 15,-6 0-4,6 0 10,0 0 13,0 0-3,0 0 0,0 0-12,0 0-8,0 0-12,2 0-1,11 0-7,7 0 8,6-4-2,7-3-6,6 2 9,4 0 6,2 1 18,4 0-21,5 0 7,3-3 20,8-3-16,5-3-6,4-2-8,-2 0-8,-6 1 11,-5 2-11,-10 3 0,-9 3-2,-11 3-4,-10 2-10,-7 1-2,-11 0-18,-3 0 0,0 0-38,0 0 24,-2 0 4,-5 0-152</inkml:trace>
  <inkml:trace contextRef="#ctx0" brushRef="#br0" timeOffset="234005.5701">21940 8175 89,'0'0'68,"0"0"4,0 0 20,0 0-3,0 0-38,0 0 23,0 0-16,0-24-6,0 24-15,0 0-24,0 0 23,0 0-26,0 0 1,0 0-5,0 0-4,-4 0-4,-2 0 0,-3 3 2,-3 3 8,0 5-8,-2-1 0,3 1-2,-2 1 7,2 0-8,2 3 3,0 0-1,2 0-1,3 3 2,4 0 0,0 5-6,0 1 5,6 1 0,5 1 1,-1-3 0,6-4 0,0-2 1,0-7-1,3-1 0,-1-3 1,3-6-1,4 0 0,-1-3 1,2-15 19,-1-1-17,-3-4 1,2-1 8,-4-5-6,-4-1 5,-4 2-4,-7-3-6,-5 4 27,0 3-22,-7 2 1,-10 1-6,-4 4 6,-3 4-11,2 5 4,-4 5-29,2 3 10,-3 6-79,-3 14-240</inkml:trace>
  <inkml:trace contextRef="#ctx0" brushRef="#br0" timeOffset="235035.8525">21373 8996 100,'0'0'91,"0"0"-32,0 0-22,0 0-35,0 0 5,0 0 41,39 5 11,-18-3 6,-1-2-12,0 0-5,-2 0-32,-3 1-11,1 1 15,1-1-19,1 3 2,-1-1 0,0-2 2,1 2-5,-5-3 0,2 1-1,-3-1-6,-4 0-27,-4 0-28,-2 0-14,-2 0-78,0 0 3</inkml:trace>
  <inkml:trace contextRef="#ctx0" brushRef="#br0" timeOffset="236460.5597">21994 8825 86,'0'0'140,"0"0"-83,0 0 10,0 0 48,0 0-52,0 0-21,0 0-9,-42-19 14,27 19-34,2 0-5,-5 0 7,-2 1-9,-4 12-3,-1 0 11,-3 2-7,3 0-4,3 0-3,2 3 0,2 0 5,3 2-2,6 0-3,0-1 2,6 1 10,3-1-12,0 2 0,0-1 3,8-2 9,8 0-10,9-3 3,3-2 13,7 0-13,2-3 4,4-1 2,2-3-8,0-3 15,3-3-15,-1 0-3,-1-2 12,1-13-7,-3-3 7,0-3-10,-5-3-2,-5-1 10,-4-3-7,-4-3-3,-5-1 3,-2-3 10,-5 3-13,-8 0 1,-4 3 0,0 2 32,-6 5-30,-14 4 18,-6 2-4,-6 9-10,-6 4-9,2 3 2,-1 0-19,-1 6-5,2 11-69,2 4 7,4 1-78,2-1-191</inkml:trace>
  <inkml:trace contextRef="#ctx0" brushRef="#br0" timeOffset="236946.5675">21745 9014 305,'0'0'91,"0"0"-60,0 0-29,0 0 3,0 0 13,89-10 46,-44 4 19,3-1-64,-2 1 18,2 0-12,-6 2-19,-1-1 3,-2 0-9,-3 1 0,0-3-5,-2-1 1,-3-2-52,-1-1-62,-6 2-80,-9 2-62</inkml:trace>
  <inkml:trace contextRef="#ctx0" brushRef="#br0" timeOffset="237328.467">22067 8810 293,'0'0'103,"0"0"-3,0 0 6,0 0-23,0 0-12,0 0-58,-14-6-11,14 23-2,0 11 0,0 6 26,0 3-17,0-2 4,0-1-5,0-2-2,0 0-9,0-4 3,0 0-18,0-4 8,0-5-67,0-8-163,0-8-245</inkml:trace>
  <inkml:trace contextRef="#ctx0" brushRef="#br0" timeOffset="238732.3764">22148 9138 75,'0'0'43,"0"0"-4,0 0 32,0 0-26,0 0-6,0 0-4,3-3 14,-3 3 3,0 0-22,0 8 57,0 5-14,0 4-31,0 4-3,0 5-24,4 4-2,2 5 0,-2 2-9,2-2 4,-3-2-4,2-3 0,-1-3 4,1-3-3,1 0-5,-2-3 1,1-1 2,-1-3-4,-1-3 1,-1 0 0,-1-2 4,-1-5-2,0-2-2,0-2 0,2 2-53,-1-2 4,-1 2-44,2 2 40,-2 2 46,0 3-28,0-2 24,0 1-37,0-1-50,0-2 12,0-4-98</inkml:trace>
  <inkml:trace contextRef="#ctx0" brushRef="#br0" timeOffset="239662.5691">21734 9794 107,'0'0'52,"0"0"2,0 0 0,0 0-28,0 0-21,0 0 8,0 0 16,14-4 2,-5 4 13,2 0-26,2 0 31,0 0-5,2 0-38,3 0 36,1-1-20,7-4-15,2-3 29,2 1-29,1-2 0,-1 0-2,-3 0-3,-7 4-3,-6 1 1,-3 4-37,-4 0 7,-3 0-21,-1 0-25,-1 0-4,-2 0-51,0 0-54</inkml:trace>
  <inkml:trace contextRef="#ctx0" brushRef="#br0" timeOffset="241672.9737">22323 9610 20,'0'0'123,"0"0"-91,0 0 31,0 0-8,0 0 12,0 0-21,-75-25 3,58 30-15,2 7-2,2 0 14,5 2-2,1 2-37,4 2 25,1 2-11,2-1-19,0-2 13,0-3-14,0-2 0,7-3-1,1-4 6,0 0-6,1-2 1,2-3 3,3 0 14,2 0-18,2-11 14,0-5-6,-3 1-3,-5 0-5,-5 1 0,-5 2 4,0 0 8,-6 1-3,-10 4-9,-7 1 0,-1 5 5,-3 1-6,1 0 1,0 3-3,6 8-1,1 5 4,5 0 0,2 4-5,4 2 4,2 1 1,5-2 0,1-1 0,0-2-7,0-3 7,0-3 0,10-3 0,5-5-6,4-2 6,4-2 0,1 0 4,4-13 10,1-7-13,-4-3 0,-4 1 3,-8-1 6,-4 2-10,-5 0 0,-4 0 1,0 3 2,0 1-3,-8 5 0,-6 4-2,-2 6-7,-1 2 9,-4 0 0,2 0 3,0 4-7,1 11 5,3 3-1,3 3 1,8 0 5,4 0-6,0-1 0,4-4 1,9-2-7,2-5 7,3-4-1,0-4 5,1-1-2,2 0-3,-1-8 0,-1-6 6,-5-1-3,-4 0 1,-7 4-3,-3-4 4,0 3 6,-2-2-11,-9 4 0,-4 1 0,1 1-1,-2 4 4,1 2-1,-3 2 1,-1 0-2,1 4-2,-2 9-3,7 5 4,3 1-3,7 2 3,3-1 0,0-2 0,4 0-5,9-4 4,2-5-4,5-2 5,-1-4 0,1-3 3,2 0-1,-2 0 1,0-15 4,-2-3-8,-4-3 1,-3 0 0,-8 0 0,-3 1 4,0 2-4,-1 2 0,-15 2-2,-1 2 1,-5 5-6,-2 3 6,-4 4-1,-1 0 2,1 2 0,1 12-1,7 2 1,6 2-1,8 2 1,6 2-5,0 2-3,0 1 12,16-4-4,2-3 0,3-3 5,1-5-5,-2-2 0,0-5 0,1-3 4,-3 0-1,5-5-3,-3-13 2,-1-3 4,-3-3-9,-7 2 3,-6 1 0,-3 1 3,0 2-1,-11 1-2,-6 2 0,-7 3-1,0 3 1,-2 6 0,-2 3 0,1 0-2,2 0 2,4 9 0,3 6-5,6 2 9,3 2-5,5 4 1,4 1 0,0-1-7,0-2 7,13-1 0,2-7 0,3-3-4,-2-2 3,5-8 1,0 0 0,0 0 6,1-13-5,-3-5-1,-2-4 0,-6 3 9,-6-1-10,-5 1 1,0 1 0,-5 1 7,-12 0-7,-7 5 0,1 2-1,-3 4 2,1 2-4,4 4 3,2 0 0,5 0 1,3 0-1,3 9 0,2 5-5,1 4 4,5 5-4,0 0 5,0-1 0,9-2-4,4-4 5,0-4-1,0-5 0,-4-3-1,0-4 1,0 0 0,6 0 2,1-9 3,3-12-2,1-5-3,-5-1 0,-4 0 5,-4 4-5,-6 5 0,-1 1 1,-1 4 2,-16 4-3,-2 2-1,-4 4 0,0 3-7,-3 0 5,5 0 3,2 7 0,1 4-14,8 1 9,2 3 1,4 2-9,2 2-41,0 1 9,2-2-51,0 0-23,0-5-13,0-4-48</inkml:trace>
  <inkml:trace contextRef="#ctx0" brushRef="#br0" timeOffset="242243.7753">22237 9703 64,'0'0'56,"0"0"-6,0 0 22,0 0-16,0 0 6,0 0-26,16-20-12,-16 20-10,0 0-11,0 0-6,0 0-7,0 0 10,0 0 2,0 5 9,0-3-1,-4-1 8,4-1-13,0 0 16,0 0-6,0 1-7,0 1 16,-3 2-9,0 3 0,-2-1-3,1-4-7,1 1-5,1-1 0,1-1-19,-1-1-13,1 0-54,1 0-28,0 0 11,0 0 36,0 0 63,0 0-1,0 0-30,6 0-73</inkml:trace>
  <inkml:trace contextRef="#ctx0" brushRef="#br0" timeOffset="243478.0314">21955 8433 19,'0'0'93,"0"0"-8,0 0-22,0 0 1,0 0-20,0 0-15,0-21 29,0 19-21,0 2 9,0 0-1,0 0-34,0 0 9,0 0-20,3 0-12,2 12 12,2 9 15,0 5 11,-2 4 18,-2 3-30,0-2 8,0 0-20,0-1 0,0-2 10,0-1-11,1-1 3,0-2-4,3-3 4,-4 0-4,1 0 0,-1-3 1,0-1-12,2-3 11,0-7-36,0-1-30,1-3-72,0-3-80</inkml:trace>
  <inkml:trace contextRef="#ctx0" brushRef="#br0" timeOffset="244667.1658">22291 8258 126,'0'0'80,"0"0"-30,0 0-13,0 0-5,0 0-32,0 0 0,-3 0 0,3 0 0,0 0 0,0 0-1,0 2 4,0-2 15,0 1-11,3-1 0,6 2 15,5 0 14,6-2 2,7 2 1,6-2-27,4 0 28,5 0-32,-1 0-6,3 0 3,5 0-1,5 1-4,5 2 21,7-1-14,4-2 32,12 0-12,3 0 8,-1 0 3,-4 0-36,-11-6 5,-5-1 1,0-1-4,1-1 31,3-2-29,-4 1-5,-4 2 0,-8-1 4,-6 3-5,-8 3 0,-10 0 1,-9 3-7,-11-1 6,-8 1-12,0 0-8,-8 0-59,-16 2-9,-7 8-195</inkml:trace>
  <inkml:trace contextRef="#ctx0" brushRef="#br0" timeOffset="259314.1315">23896 7615 217,'0'0'128,"0"0"-52,0 0 24,0 0 10,0 0-72,0 0-4,0-3-16,0 3-13,0 0 3,1 20-3,1 12 27,0 12 8,-1 9-37,1 6 22,-1 1-24,2 2 7,0-2 6,3 0 1,-2-3 9,2-8-10,0-7-5,-1-6-9,-1-4 0,-2-4 1,-2-6-2,0-2 1,0-8-5,0-7-21,0-5-64,0 0-6,2-18-163</inkml:trace>
  <inkml:trace contextRef="#ctx0" brushRef="#br0" timeOffset="260248.5661">23990 7566 442,'0'0'116,"0"0"-64,0 0-41,0 0-9,0 0 17,112-47-6,-63 39 6,14 1 8,13-1-21,12-2 14,12-4 2,6 2-13,4 0 13,-5 3-21,-7 5-1,-10 1 2,-9 3 2,-13 0-6,-11 1 2,-12 8 0,-10-1-4,-9-2 6,-10-2-2,-4-1 0,-6 0 1,-2-3-2,-1 0 1,-1 2 0,0-2 11,0 0-1,0 0 2,0 0 2,0 1-9,0 5-10,0 7-4,0 6 9,0 9 7,0 7-6,0 7 6,0 8 9,0 1-13,0 2 25,0-2 0,0-2-22,0 1 22,0 0-20,0-3-5,0 4 3,3 0-5,0-6-1,3-1 0,3-9-4,0-6 2,-1-1 2,0-7 0,-3-3 1,-1-2 4,-1-5-5,-3-4 0,2-2 0,-2-3-1,2-2 2,-2 0 2,0 0 17,0 0-10,0 0 40,-5 0-15,-16 0-35,-10 0 2,-11 2-2,-10 4 0,-9 0 0,-8 1 6,-8-5-11,-4 1 5,-7-1-13,0-2 9,3 1-1,3 2 3,1 2 1,-2 5-36,-3 4 5,0 1 6,4 3-23,9 0 20,3-1-17,9-4 7,7-2 10,6-7-39,12-2-12,10-2-16,10 0 18,9 0 69,7-9-15,0-3-104,19-6-77</inkml:trace>
  <inkml:trace contextRef="#ctx0" brushRef="#br0" timeOffset="260885.5659">24212 7862 256,'0'0'59,"0"0"21,0 0 67,0 0-46,0 0-91,0 0-10,-6 8 2,6 16 17,3 3 21,6 5-35,6-1 20,3 3-6,6 0-5,4-4 11,4-4-22,2-7 0,2-4-3,2-6 4,0-6-4,1-3 0,-3-2 2,-2-14 1,0-5-2,-4-3-1,-5-2 4,-4-1 2,-3-3-6,-8 0 0,-3-2 5,-7 2 1,0-3 0,-2 2-6,-12 0 0,1 1-11,3 6-2,4 7-55,-2 7-136,1 10-272</inkml:trace>
  <inkml:trace contextRef="#ctx0" brushRef="#br0" timeOffset="261786.209">24196 7745 3,'0'0'123,"0"0"-10,0 0 7,0 0-69,0 0-20,0 0-7,0-8-23,0 5 18,0-3-15,6-1-2,0 0 10,-2 3-6,1 0 14,-1 1 13,2-2-30,0 0 28,5-1-18,-1 2-4,2 0-6,-1-1 0,-1 2-3,0 1 0,1 2 1,2 0-3,-1 0 2,3 3 0,-1 10 19,2 0-15,-1 0 21,1 0-10,-2-5-6,-1 0 5,2-5-12,-3-3 9,4 0 17,1 0-24,1-6 17,2-7-17,-1-5 2,-2-2 5,-3-1-10,1-1 2,-3-1 1,2 2-2,2-1-2,-2 4 0,0 5-17,-2 4 11,0 6-43,-2 3-71,1 0-142</inkml:trace>
  <inkml:trace contextRef="#ctx0" brushRef="#br0" timeOffset="278990.5611">22383 9866 98,'0'0'53,"0"0"3,0 0 20,0 0-2,0 0-47,0 0 5,0 1-15,0-1-5,0 0 9,6 0-6,3 1 12,6 2-6,0 2-21,4 0 12,3-1-11,1-1 2,3 0 27,3 0-12,3-3-9,7 2 5,8-2-7,7 0 9,5 0-11,3 0-1,3-7 5,4 0-9,1 1 0,3-2 0,-3 3 6,-2-3-7,-1 0 1,2-2 0,-1-1-4,-6 2 6,-11 3-2,-6 2 0,-6-1 0,-3 2 0,0-2 0,4 0 0,2-1-2,2-2 2,1 1 0,0 1-1,-4 1 6,-3 3-5,-7 1 0,-3 1 1,-2 0 0,-2 0 1,-5 0-2,2-1 0,-3-2 6,-2 1-11,-5 2 5,-4 0 0,-4 0-1,-3 0 1,0 0-3,0 0-47,-13 0-148,-8 2-119</inkml:trace>
  <inkml:trace contextRef="#ctx0" brushRef="#br0" timeOffset="281735.5636">22394 8997 28,'0'0'50,"0"0"-17,0 0-5,0 0 5,0 0-18,0 0 27,0-3-5,0 3-5,0 0 6,0 0-11,0 0-1,0 0 13,0 0-24,0 0 11,0-1-7,0 1-12,0-4 10,0 1-15,9 0 0,4-2 6,-2 0-6,2 2-2,-1 1 0,4 1 5,-1 1 6,4 0-2,3 0 1,0 0 12,3 0-22,2 0 13,3 0-7,0 0-4,1 6 12,-1 0-12,-2 1 1,2 1-3,1-1 1,2 1-1,3-2 0,3-2 5,7-1-6,3 0 1,5-3 0,-4 0 1,-1 0-1,-8 0 0,-5 0 0,-6 0 0,-2 0-1,-1 0 1,3 0 0,1 0 0,8-3 1,0-1-1,3-3 0,4-3 2,-1 0 1,1 1-3,-3 0 0,-4 3 0,-2 1 2,-7 1-2,-4 1 0,-1 3 0,-3-1-1,2 1 3,-3-2-2,4 2 0,1-2 1,-1 1-1,3 1 0,-2-2 0,-1 1 0,4-1 3,-3 1 4,1-2 12,-2 1-15,-2 0 2,-4 0-3,1 0-1,0 2 11,2-1-11,1-1 4,3 2 16,0-3-20,4 0 18,0 0-11,1-1 6,-1-1 9,-7 3-16,-2-2-1,-9 4-4,-5 0 0,-4 0-3,-3 0 0,0 0-3,0 0-9,0 0 4,-3 0-33,-6 0 39,0 6-55,0 0-78,0-3-115</inkml:trace>
  <inkml:trace contextRef="#ctx0" brushRef="#br0" timeOffset="283596.5622">24098 9698 49,'0'0'38,"0"0"-19,0 0-15,0 0-2,0 0 34,0 0-11,0 0-1,0 14-1,0-10-12,2-1 0,1 0-8,-1 2-1,1-2 6,1-1 1,1 0 22,-1 0-5,2 1-3,2 0 12,-1-1-23,2-1 3,4-1 9,1 0-19,1 0 23,0 0-5,1 0 0,1 0 22,2 0-25,2-3-9,6-3 7,3 2-15,1-4 19,3 2-22,-4 0 6,-1 0-10,-1 1 10,-1-1-6,-2 2 0,-1-4 1,-3 2-3,3 2 2,-2-2 0,2 4 3,-2-1-2,1 3-1,2 0 12,-3 0-3,-4 0-4,-3 0-5,-4 0 0,-5 0-3,-3 3 3,-2 1-12,1-2-48,-2 3-61,0-2-16,-3-3-81</inkml:trace>
  <inkml:trace contextRef="#ctx0" brushRef="#br0" timeOffset="285674.0185">24620 8901 64,'0'0'68,"0"0"-5,0 0-6,0 0-15,0 0-12,0 0 25,-60 0-25,54 3-3,3 1-17,0 4-7,2 1 17,1 2-20,0-3 7,0 2-7,0-3-2,6 0 2,5 0 11,3-6-8,5 1 22,4-2-6,4 0-4,-1-3 8,-2-8-18,-3-1-5,-7 0 0,-5-1 4,-4 2 4,-5-3-8,0 4 6,-7-2-3,-10 1 7,-3 2-10,0 1 0,2 5 1,1 2-9,1 1 10,5 0-2,0 0 0,5 4-4,0 7 3,3 1 0,1 1 1,2 1-7,0 0 7,0-3 0,10-1 4,2-3 1,2 1-5,2-3 0,3-5 3,3 0 3,-2 0-5,2 0 1,-3-8 6,-2-3-2,-1-1-9,-4 0 3,-3-1 0,-6 0 2,-3 2 0,0-2 1,-7 1 1,-11 2 7,-3 2-10,-1 4-1,1 2 0,3 2-4,0 0 4,1 2 0,3 13 0,3 2 6,3 4-8,5 1 2,3-2 0,0-1 6,3-2-6,8 0 0,5-7 7,-1 0 1,5-4-8,1-6 0,3 0 1,2 0 9,1-6-6,1-9-4,-4-1 7,-7-1-7,-8 3 0,-5-2 0,-4 0 2,0 0 3,-6 2-4,-10 2 1,-5 1 1,-3 5 5,2 3-8,-4 0 0,4 3-8,3 0 5,2 0 3,5 13 0,0 5-2,6 4 7,3-1-5,2 0 0,1-3 2,0-2-4,1-2 2,8-3 0,5-4-2,-1-4 7,5-3-5,2 0 0,2-3 1,0-12 4,-2-3-5,-6 0 0,-6 0 0,-5 0 7,-3 3-7,0 1 0,-5 2 1,-8 3-3,-5 2 2,0 0 0,2 4-3,-2 2 8,3 1-11,0 0 6,2 0-8,4 14 3,0 1 5,6 3 0,1-1-2,2 0 7,0-2-5,0-2 0,12-5-3,0 0 3,5-5 2,2-1 0,2-2 3,0 0 5,0-7-10,-1-6 0,-3-2 2,-4-2-1,-7 0 3,-4 3-2,-2-4 3,0 0-1,-11 0-4,-6 0 0,-4 5 5,-2 3-5,-4 4 2,2 4 4,0 2-7,5 0 3,2 0-4,8 2 2,0 7-1,4 1-7,2 4 8,4 0-6,0 0-6,0 1-32,8-1-44,8-3-136</inkml:trace>
  <inkml:trace contextRef="#ctx0" brushRef="#br0" timeOffset="288470.5605">24878 9564 63,'0'0'103,"0"0"-66,0 0 40,0 0 11,0 0-67,0 0-13,-30-7-1,18 19 3,0 3 25,1 1-1,1 1-1,1 0-11,2-1-7,1 1 36,0-5-19,6-1-11,0-3-20,0-1 4,3-1-8,7-2 3,4-4 0,5 0 27,3 0-20,5-14 3,-3-2 1,2-2-8,-6-2-3,-6 1 0,-2-1 7,-8-1-3,-4 0-2,0 6 0,0 1-1,-15 5 1,-1 5-2,-8 4 20,-3 0-19,-1 4 9,0 13-10,6 1 0,5 1-2,5 1 2,6-1-1,4-1-2,2 3 2,0-2-5,12-3 7,3-2-1,1-5 0,1-3 3,1-4-6,3-2 3,0 0 0,3-10 12,-2-5-11,-3 1 0,-2-4-1,-7-2 4,-1 0-8,-8-2 4,-1 2 0,0-1 9,-7 1-9,-9 4 0,-5 2-1,1 3 3,-2 6-2,0 3 0,-4 2 0,1 0-7,1 9 7,3 9 0,3 2-3,8 1 3,5 2-1,5 1-2,0-2-1,5-1-3,10-3 7,0-2 0,2-3 1,2-4 1,-2-3-2,3-5 0,1-1 3,-1 0-2,0-1 0,-4-8-1,-2-2 1,-4 3 8,-2-5-9,-2-2 0,-2 0 3,-2-1 6,-2-1-7,0 1 5,-2 2-2,-10 1-1,-3 5-4,-1 5 0,-5 3 1,-3 0-6,0 4 5,0 11 0,4 2-1,6 3 0,5-1-1,5 4-9,4-1 5,0-1 0,0-1 6,3-4 0,5-3-3,1-3-2,1-4 3,0-3-3,2-3 4,1 0 0,7-12 2,0-8 0,-1-1-1,-2-3 8,-5 2-8,-1-1 0,-7 1 1,-2 0 5,-2 1-4,0 5-2,0 3 5,-12 2 3,-2 4-7,-1 3-1,-3 4 7,-2 0-12,-1 4 7,-2 14-2,3 4 0,4 3-2,6 3 0,7-1 1,3 0-1,0-1-4,3-4 6,10-4 0,-2-4-2,1-5-5,-3-7 5,1-2-9,2 0 9,2-1-2,6-17 4,0-4 0,-1-5-1,-4-1 0,-3 3 1,-4 1 0,-5 3 0,-3 4-1,0 2 4,-6 3 0,-12 6 20,-5 3-20,-1 3-4,-4 0 1,0 7 0,3 9-6,5-1 9,7 0-3,8 1 0,5 0-6,0 3 6,0-1-2,5 0 0,8-3-2,-1-2 5,2-2-1,-1-4 0,0-2 0,5-5 0,3 0 0,2-1 1,2-16 3,2-4-4,-4-2 0,-3 0-3,-7 4-8,-7 3 11,-6 4-1,0-2 1,0 4-4,-10-1 6,-9 4-2,-5 2 5,-3 5 1,-1 0-10,2 0 4,2 1 0,5 9-3,4 0 3,2 2 0,5 3 0,2 0-2,4 2 0,2 2 2,0-4 0,0 0-5,0-2 5,2-5 0,4 2 0,-1-3-1,-1-4-2,2-2 2,0-1-15,1 0 15,2-1 0,2-11 1,-1 0 0,-2 1 4,-2 1-4,-1 2 0,-5 1 1,0-2 8,0 1-9,0 1 0,-13-1-3,-3 2 8,-2 3-9,-1 3 4,0 0 0,2 0 4,-1 3 0,-3 12-4,2 3 0,2 2 0,5 0-1,8-2 1,2-2 0,2-4-10,0-3 10,0 0-4,3-6 1,6-1-17,0-2 11,2 0 0,6-7 5,1-6-4,3-3 7,1-1 1,-5 2 0,-2 1 2,-3 6-5,-5-2 3,-1 3 0,-3 3 5,-3 0 3,0-1-8,0 4 30,0 0-29,0 1 15,0 0-16,0 0 5,0 0-10,0 0 4,0 0-8,0 2 4,-4 7 4,-2-1-4,3 2 5,3-5 0,0-2-5,0 0 3,0-1 2,0-2-4,0 0 3,9 0 1,3-2 1,0-8 2,-2 1 3,-3 3-1,-3 3-5,-4 2 17,0-4-16,0 1 9,0-3-10,0 1-24,-5 0-7,-3 0-62,-2-4-105,3-1-198</inkml:trace>
  <inkml:trace contextRef="#ctx0" brushRef="#br0" timeOffset="289357.5637">24642 8457 167,'0'0'84,"0"0"22,0 0-14,0 0 21,0 0-39,0 0-53,0 0 17,-8-11-38,7 11 7,-1 15-14,2 6 14,0 8-3,0 1 2,0 0 1,2 0 6,6-3-9,-1-1-3,2-1 3,-5 4-3,-1 4-1,-3 7 0,0 4 0,-6 0-9,-2-4-5,5-3-85,3-10-132,0-11-148</inkml:trace>
  <inkml:trace contextRef="#ctx0" brushRef="#br0" timeOffset="290355.5594">24887 9039 38,'0'0'66,"0"0"9,0 0 38,0 0-31,0 0-28,0 0-3,-15-10-28,15 8-23,0 2 20,0 0-7,0 0 3,0 0-1,-2 2-15,-2 16 0,1 9 16,0 8 5,1 5 24,1 4-21,1 4 3,0 0 0,0-3-24,0-3 2,0-4-5,1-4 0,4-2-1,-2-2 1,-3-4 0,0-2 1,0-3-1,0-3-13,0-3-33,0-4-70,0-7-43,0-4-110</inkml:trace>
  <inkml:trace contextRef="#ctx0" brushRef="#br0" timeOffset="291680.595">25354 7999 117,'0'0'102,"0"0"-78,0 0 33,0 0 27,0 0-26,0 0 6,8-14-17,-8 14-35,5-1 10,6 1-20,11 0-2,12 0 15,13 0-5,12 0 14,13 0-20,1 0 3,9 0 1,12 0-6,13 0 16,20 0 30,12-6-41,3-8 15,-2-4-16,-9 2-4,-7 2 5,-14 3-5,-16 7-2,-19 3 0,-21 1 4,-17 0-6,-12 0 2,-11 2-44,-14 5-62,0 0-225,-18-1 39</inkml:trace>
  <inkml:trace contextRef="#ctx0" brushRef="#br0" timeOffset="292670.5618">24921 8911 3,'0'0'157,"0"0"-98,0 0-34,0 0 27,0 0-21,0 0-26,16-2 13,-4 1-3,6 1 12,3-2 9,9 2-21,4-1 27,12 1-1,10-3-13,6-1 10,10-1-7,7-3-4,9 1 0,7-1-25,5 0 8,2-2-10,4-1 6,-2-2-11,5-2 9,-3 0-4,-9 0 0,-6 3 3,-15 2-5,-15 3 2,-16 6 0,-15 1-9,-12 0-7,-9 0-15,-8 1-23,-1 6-29,0-1 27,0-3-102</inkml:trace>
  <inkml:trace contextRef="#ctx0" brushRef="#br0" timeOffset="293795.5627">25020 9698 94,'0'0'38,"0"0"8,0 0 40,0 0-27,0 0-35,0 0 6,65-3 35,-47 2-7,4-2 17,5 0-22,1 0-26,7 1-9,4-1-7,4 0-10,12-1 22,8 0-17,10-3 7,11 3 5,10-2-11,8-2-2,10-2-5,9-4 3,8-3-3,3-1 0,-5 0 0,-14 4 0,-16 4 3,-19 6-9,-17 4 6,-13 0-24,-17 0 14,-10 1-33,-9 5-77,-11 2-97,-1-2-72</inkml:trace>
  <inkml:trace contextRef="#ctx0" brushRef="#br0" timeOffset="305802.0032">14415 12438 210,'0'0'70,"0"0"-55,0 0 13,0 0 46,0 0-52,0 0-4,0 0 33,0 0-11,0-3-5,-2 7-26,-1 8 22,-3 7 41,2 4-62,0 3 12,2 1-15,2-1 3,0-1-10,2-2 0,11-5 6,0 0-6,5-3 2,3-3-2,-2-3 0,5-6 7,1-3-8,1 0 1,2-7 0,-2-10 8,-1-3-4,-3-2-4,-2-1 0,-4 1 7,-1-2-7,-3-1 0,-3 3 1,0 4-3,-3 6 6,-5 4-4,1 5 15,-1 2-12,-1 1 45,0 0-46,0 0 4,3 7-12,-1 13 4,4 3 2,2 1 0,2 1 4,2 1-5,4-3 1,1-1 0,2-2 1,2-5 5,-3-2-6,1-5 0,1-6 2,2-2-6,2-2 4,-4-13 0,-3-6-7,-6 1 6,-3-2 1,-5-1-1,-3 3 5,0 1-5,0 5 1,-4 2 0,-5 5 16,2 0-10,1 4 0,2 1 0,3-1 9,1 1-13,0 2-2,0-1 3,0-1-11,6 1 3,13-6 5,10-3-5,3-2 10,7-3-5,-1-2 0,-2-1 2,-4-1-7,-3-4 5,-5-4-5,-5-2 3,-6-2-15,-5-1 14,-8-3 3,0 1 0,0 0-1,-3 2 1,-8 3 0,1 5 6,1 9 2,2 4 2,4 6 9,1 3-7,0 2 10,2 0-22,0 6-6,0 26-3,0 14 9,2 14 0,3 8 5,-4 0-1,1-3 9,-2-6-4,0-7-9,0-7 0,0-4 10,0-5-11,0-8 1,0-5 0,0-6-4,0-5 9,0-5-5,0-6 0,0-1-14,0-5 14,3-24 0,8-10-20,4-3 15,5-2-17,-4 8 15,2 8 5,-4 6-1,-6 10 1,0 7 2,-2 5 0,3 0-7,7 0 1,4 1 6,4 12-1,2 7-3,3 3 3,-4 1 1,2 2 0,-3 2 0,0-3 1,3-1-1,-1-6 0,4-4 2,3-7-4,1-7 2,2 0 0,-1-7-3,0-12 3,-5-2-1,-6-4 0,-3 0-6,-9-1 7,-3 2 0,-6 1 0,-3 5 1,0 2 8,-10 2-9,-7 5 13,-2 3-3,0 3 5,3 3-13,4 0 1,5 2-6,1 16-4,6 6 7,0 5-1,7-1-4,11-1 1,3-3 4,3-3 0,-2-4 2,4-3 0,4-3-2,2-3 0,6-5 0,3-3-2,3 0 2,0-15 0,-5-6-1,-6-3-4,-8 0 1,-8 1 4,-8-2-7,-9 1 7,0 1 0,-2 0 1,-14 5 3,-3 0-4,-1 3 0,-1 3 0,2 1 10,4 6 1,3 2-10,5 1 1,2 2 4,5 0-5,0 0-2,0 0-5,0 0-20,12 0 23,7 0 3,5 0 0,5 0 6,-1 0-4,2 0-2,-4 0 0,-1 0 1,0 0-3,-3 0 2,-3 7 0,-3 4-1,-7 4-2,-1 3 3,-3 5 0,-4 1 6,-1-2 12,2 1-16,-1-4 4,4-1-1,3-2 4,3-2-9,6-3 0,2-1 7,5-6-4,4-3 0,5-1-3,3 0 10,3-12-6,1-6-4,-3-6 0,-10-3-19,-7-5 16,-14-1-30,-6 0 13,0 4 16,-9 7-10,-5 7 14,2 6 8,2 8 8,1 1 41,2 1-35,-1 22-19,0 8-6,7 7 4,1 0-4,0-4 3,18-4-9,10-9-2,5-7-25,6-10-50,-2-4-148</inkml:trace>
  <inkml:trace contextRef="#ctx0" brushRef="#br0" timeOffset="306869.5622">19084 11925 495,'0'0'44,"0"0"5,0 0 32,0 0-62,0 0-19,0 0-11,0 27 11,0 12 20,0 12-1,6 6-4,5 5 26,5 4-38,2 2 14,6-2-14,4 1 6,5-7 33,8-8-33,5-5-5,4-9-2,6-10 3,7-12-5,9-13 0,6-3 0,3-13 3,-4-19-2,-5-7-1,-14-9 8,-12-7-4,-10-9-4,-9-2 0,-11-5 8,-8 1-1,-8 2-6,0 8 0,-12 5 2,-12 9 0,-3 7-6,-1 7-9,4 10-51,0 6-15,5 8-274</inkml:trace>
  <inkml:trace contextRef="#ctx0" brushRef="#br0" timeOffset="307678.5587">19099 11760 153,'0'0'58,"0"0"-28,0 0 37,0 0 14,0 0-1,0 0-28,38-63-6,-25 57-2,2 1-42,1 5 14,1 0-16,1 0 7,1 7-8,-1 6 1,3 1 0,-3 0 4,1-3-1,-1 0-3,-3-1 0,0 0 0,-2 0 7,1-2-5,1-3-2,0 0 7,1-5 1,5 0 1,-1-9 6,2-10-15,2-4 20,-3-4-20,1-2 4,0-1-2,-1 0 5,-6 0-9,-3 5 2,-2 2-4,-4 5-5,0 4 0,-4 7-31,0 4-33,-2 3-65,0 0-160</inkml:trace>
  <inkml:trace contextRef="#ctx0" brushRef="#br0" timeOffset="308319.003">20863 12087 586,'0'0'70,"0"0"-31,0 0 3,0 0-18,0 0-13,0 0-11,95-12 24,-48-1-22,2 0 5,-7 1-7,-6 5-10,-8 5 6,-9 2-112,-16 0-196</inkml:trace>
  <inkml:trace contextRef="#ctx0" brushRef="#br0" timeOffset="308528.5897">20869 12287 422,'0'0'0,"0"0"13,0 0-11,0 0 61,84-7 5,-41-5-50,-2 1-17,-2 0-2,-2 4 0,-7 7-134,-7 0-96</inkml:trace>
  <inkml:trace contextRef="#ctx0" brushRef="#br0" timeOffset="310850.5583">18637 11351 333,'0'0'100,"0"0"-17,0 0-17,0 0 8,0 0-64,0 0 6,0 27-12,-2 5 7,2 8 1,0 10 24,0 16-10,5 17 3,5 10 5,-2 7-32,-4 2 25,1-2-11,-2 0-16,0-5 23,1-6-23,5-11 0,-3-7-1,0-9 1,0-7-1,-3-5-19,0-8-26,1-7 30,-1-8-31,2-9-21,-1-10-76,1-8-115</inkml:trace>
  <inkml:trace contextRef="#ctx0" brushRef="#br0" timeOffset="312327.5591">18653 11360 347,'0'0'72,"0"0"-43,0 0-12,0 0-13,0 0 7,0 0-10,103-59 5,-64 44 10,9-3 2,1 1 23,9-3 12,7-1-20,3 3 9,4 4-29,1 7-2,1 7-8,-1 0 1,2 3-6,-5 10 2,3 0 0,2-2 0,-5 1 0,-9-3 0,-7 0 0,-12 2 4,-8-1-5,-6 1 1,-7-1 0,-3 0-3,-3-3 3,-1-3 0,0-2 4,3-2 0,1 0-4,-2 0 3,-3 0-1,-5 0 14,-5 0-15,-2 0 5,-1 0 22,0 0-11,0 0 11,0 0-4,0 0-20,0 0 12,0 0-16,0 0 0,0 0 0,0 3-6,4 4 6,0 4-1,2-2 4,0 2-3,0-3 0,-2 3 0,1-2 1,-1 2 4,2-1-7,-3 4 2,2 0 0,-2 2 1,1 0 0,1 4-1,-2 4 5,0 5 9,-1 4-14,-2 8 6,0 3-4,2 5 17,-1 2-18,1-1 0,-1-2 2,-1-3 1,2-3-6,-2 0 2,1 0 0,-1-1-3,2 0 3,-1 1 0,4-1-2,1-2 5,3 0-3,0 0 0,0 0 2,1 2-8,1-1 10,-2 2-4,0-1 0,1 0 0,0-4-1,3 1 1,0-2 0,2-3-5,0-1 8,-2-4-3,2-2 2,-6-2 0,-1-1-2,-5-1 0,1-5 2,-3-3-6,1-4 5,1-6-1,-2 1 0,-1-2 3,0 0-4,0-2 1,0 1-8,0-1 2,0 1 6,0-1 0,0 3-1,0 0 0,0 2 1,-4 0 0,-2-1 2,5-2-5,-1-2 5,1 1-2,1-2 4,-3 0 6,-2 0-10,-4 1 0,-4 2 4,-7 0-7,-5 2 6,-7 1-3,-7 2 0,-7 2 3,-6-2-3,0 2 0,-5-4-1,-2 1-1,-4-2 3,-6-2-1,-5 0 0,-4 0 5,-5 3-5,-8 1 0,-5 1-7,1 0 0,5-4 7,15-4 0,12 0-3,10 0 5,5-11-2,7 2 0,2-3 0,6 5-2,6 2 4,5 2-2,6 3 0,6 0-3,6 0 2,4 0-22,0 0-44,4-4-24,20-6-169</inkml:trace>
  <inkml:trace contextRef="#ctx0" brushRef="#br0" timeOffset="313705.5584">21041 12149 76,'0'0'157,"0"0"-138,0 0-3,0 0 33,0 0-21,0 0 16,75-44-5,-55 32-17,1-1 23,-1-2-14,-1-2-11,-2 2-7,-1 3-11,-5 1 0,-5 6 0,-3 1-2,-3 4 23,0 0 7,0 0-5,0 4-23,-7 12 2,-5 8 10,1 9-10,2 8 3,2 4 25,6 0-19,1-6 13,0-4-10,8-8-6,6-6-10,4-4 10,0-7-8,4-7 6,5-3-1,4-3-7,7-22 5,1-9 4,1-6-4,-3-2-5,-7-2 0,-10 1 4,-3 6 2,-6 6-6,-4 10 10,-4 7-8,-2 8 22,-1 4-4,0 2-11,3 0-9,7 7-11,3 14 11,3 7 2,4 2 5,-2 0 1,-2-1-6,1-2 5,-6-1-2,-5-2-2,-4-2-3,-2-1 0,0-1 7,-19-5-14,-4-1 7,-8-9-76,-5-5-3,-7 0-253</inkml:trace>
  <inkml:trace contextRef="#ctx0" brushRef="#br0" timeOffset="313922.7966">21324 11795 702,'0'0'0,"0"0"-63,0 0-4,0 0-31,0 0-84,0 0-78</inkml:trace>
  <inkml:trace contextRef="#ctx0" brushRef="#br0" timeOffset="315394.9776">23189 12223 715,'0'0'26,"0"0"-19,0 0 2,0 0-8,0 0-1,0 0-22,12 30 20,7-26 2,3 1 0,4-5 12,-4 0-5,4 0-7,-1 0 3,2-5 12,3-9-11,-2-6-4,-1-3 2,-2-7 2,1-8 1,-1-6-5,-1-10 0,-3-6 9,0-4-9,-7-3 0,-6 1 0,-5 3 8,-3 3 2,0 10-10,-3 9 20,-6 11-20,-1 12 31,2 8-13,4 7 0,1 3-5,-2 15-13,1 29 0,-1 21-2,5 15 7,0 6-6,5-6 1,14-6 0,6-8-3,7-8 6,2-8-3,5-9 0,6-11-4,0-12 3,5-10 1,2-8 0,1-13-8,-3-21-11,-3-11 4,-9-7-2,-9-2-14,-10-1 31,-7-2 0,-8-4 1,-4 1-1,0 3 7,0 7-7,-1 10 0,-9 9 11,1 9 0,3 7 16,1 6-14,2 8 21,3 1-34,0 25-15,0 23 15,0 17 0,0 9 11,0-2-10,0-2 3,0-11 4,0-7-8,2-12 0,-2-7-1,0-10 6,0-10-5,0-7 0,0-6 0,0 0-10,0 0 8,0-16-10,0-7-27,0 1 4,0-3 35,0 4 0,4 0 0,4 0-4,4 2 7,9-2-3,5 5 0,6 6-7,5 4 5,3 6 2,-3 0 0,-1 9-4,-1 11 1,-6 2 3,-3 2 0,-4 0 3,-4-1-3,-2-2 0,0-3 3,0-3 4,-3-4-7,5-7 0,0-4-1,9 0 11,6-7-10,6-14 0,2-5 1,-3-1-4,-7 0 3,-7-3-6,-12 1 5,-8 2-9,-4 0 6,0 5 4,-15 4 0,-4 7 15,4 5-9,0 6 0,6 0 1,3 12 3,3 16-10,3 7 4,0 1 1,3-3 11,17-4-13,8-5-3,3-7 0,5-5 3,-2-6-18,1-6 14,-1 0-27,-1-2 11,-5-12-86,-7-1-299</inkml:trace>
  <inkml:trace contextRef="#ctx0" brushRef="#br0" timeOffset="315980.9359">23034 11742 73,'0'0'63,"0"0"-40,0 0 44,0 0 46,0 0-23,104 5 19,-55 0-33,6-2-19,10-2-1,6-1-54,11 0 6,9-8-8,5-8 4,-4-2-18,-5 1 4,-16 2-182,-15 8-194</inkml:trace>
  <inkml:trace contextRef="#ctx0" brushRef="#br0" timeOffset="326572.4289">26776 11492 230,'0'0'126,"0"0"-40,0 0 65,0 0-82,0 0-20,0 0-4,0 0-41,-48-46 15,30 40-19,-3 0 0,-5 3-6,0 1 12,-3 2-6,3 0 0,0 0-3,4 0 3,-1 0 0,1 2 7,0 9-9,5 2 2,2 8 0,8 9 0,4 6-2,3 6 0,0 5 2,18-2 0,7 0 10,9 0-8,4-1-2,1-2 0,-1 0 6,-3-3-6,-5-1 0,-8-2 2,-11-2-4,-11-2 2,0 2 0,-20-1-6,-16-2 13,-10-2-6,-6-5-1,-1-6 0,0-4 13,1-6-13,4-3-4,3-2-9,6-3-54,8 0-2,9 0-99,8-12-114</inkml:trace>
  <inkml:trace contextRef="#ctx0" brushRef="#br0" timeOffset="327125.3991">27211 11510 312,'0'0'122,"0"0"-45,0 0-5,0 0-31,0 0-35,0 0 2,46-18-3,-13 11 5,5-2 23,2-1-29,-3-3-4,-1 5 0,-6-2-5,-8 4 0,-7 5-99,-9 1-133,-6 0-71</inkml:trace>
  <inkml:trace contextRef="#ctx0" brushRef="#br0" timeOffset="327395.3814">27402 11448 340,'0'0'148,"0"0"-96,0 0-22,0 0 53,0 0-37,-24 108-12,24-63-3,0 6-30,-1 5 29,-2-2-15,-3 0 11,-3-6 6,-2-2-32,2-4 0,-1-5 0,1-2-17,0-8 2,3-6-30,0-6-42,2-6-138,-2-6-35</inkml:trace>
  <inkml:trace contextRef="#ctx0" brushRef="#br0" timeOffset="327616.3641">27226 12088 194,'0'0'188,"0"0"-7,0 0-37,0 0-79,0 0-57,0 0-8,16-31 3,19 19-1,11-2 8,5 1-5,2-4-5,-5 4 0,-3 2-19,-11 5-7,-4 5-88,-10 1-157,-3 0-80</inkml:trace>
  <inkml:trace contextRef="#ctx0" brushRef="#br0" timeOffset="327994.4703">27844 11489 85,'0'0'298,"0"0"-173,0 0-52,0 0 11,0 0-54,0 0-19,0 47 13,0-9 3,0 1-11,0 6 20,0 3-31,-5 1-5,-2-5 0,-3-3 10,0-6-4,3-8-6,1-4 1,-1-4-2,5-7 0,1-6-31,1-6-84,0 0-191,7-21 97</inkml:trace>
  <inkml:trace contextRef="#ctx0" brushRef="#br0" timeOffset="328383.9382">27844 11646 170,'0'0'230,"0"0"-118,0 0 1,-26-81-57,26 69-16,0 3-7,0 6-15,0 1 22,0 2-38,5 0 4,10 11-12,4 13 11,1 7-5,0 4 0,-1 6 9,-3 2 1,1-1-2,-1 1-7,4-7 3,0-5 0,-1-5-4,0-5 0,-3-6 4,-2-6-6,0-4 2,-4-4 0,2-1 7,0 0 3,3-18-10,0-7 0,0-7 7,-3-6-8,-3-5 1,-3-7 0,-2 2-2,-4 4 5,0 7-3,-5 8 0,-6 3-6,-1 5 1,3 6-35,3 1-40,3 6-102,-1 3-245</inkml:trace>
  <inkml:trace contextRef="#ctx0" brushRef="#br0" timeOffset="329295.41">28899 11432 371,'0'0'77,"0"0"-20,0 0 49,0 0-59,0 0-27,-99-53-14,68 53 7,-4 11 2,-2 13-1,-6 8-13,4 6 33,0 5-32,3 5 7,5 8 7,6-1-12,7 0 26,10-7-30,8-7 0,0-7 0,8-5-3,16-5 3,6-6-2,5-7 9,7-5-7,-2-6 1,-1 0 0,-4-2 4,-10-9-3,-6 0-4,-11-2 0,-8 2 1,0-3-6,-5-1 7,-11 0 0,1-3-2,0 1 2,8 1 0,2-2-13,5 3 11,0-3-8,2 1 10,18 2 0,3 2 0,7 3 2,1 7-2,1 3 0,-4 2 1,-1 19-1,-5 6 4,-5 3-4,-4 3 2,-6 2-2,-2-1 0,-5 1 0,0-3 2,0-6-6,0-6 4,0-6-17,0-8-25,3-6-147,11 0-44</inkml:trace>
  <inkml:trace contextRef="#ctx0" brushRef="#br0" timeOffset="329708.385">29246 11354 357,'0'0'97,"0"0"-10,0 0 43,0 0-48,0 0-7,0 0-75,0 3-3,0 35 0,-3 12 6,-1 5 12,-1 4-15,1-2 7,1 0 6,0-3-13,0-4 1,1-7 13,2-8-10,0-6 10,0-5-14,0-6 3,6-6-5,3-4 2,3-7 0,6-1 8,9 0-2,7-8-6,11-6 0,0-6-16,4 1-4,-3-3-27,-7 3-23,-6 2-79,-11 2-231</inkml:trace>
  <inkml:trace contextRef="#ctx0" brushRef="#br0" timeOffset="330257.3473">30050 11399 0,'0'0'461,"0"0"-375,0 0-73,0 0 4,0 0 37,0 0 10,-4 90-6,0-50-16,2 0-21,2 2 16,0-3-22,0 1-12,0-4 4,0-3-1,-1-4-7,-3-4 1,1-2-14,0-5 13,2-6-24,-1-6-22,2-6-56,0 0-158,0-8-52</inkml:trace>
  <inkml:trace contextRef="#ctx0" brushRef="#br0" timeOffset="330507.3305">30094 11402 313,'0'0'248,"0"0"-185,0 0-31,50-81 26,-23 63-22,1 3-17,4 3-4,-3 3-11,-3 4-5,-4 5 1,-4 0-2,-3 2-10,-2 13 12,-6 4-25,-3 5-54,-4 2-135,0 0 15,-3-1-14</inkml:trace>
  <inkml:trace contextRef="#ctx0" brushRef="#br0" timeOffset="330746.3159">30077 11615 87,'0'0'169,"0"0"-44,0 0 54,0 0-24,0 0-94,0 0-21,-6 1-40,23-7 0,6-3 20,7 1-13,1 2-7,-1 5 0,-3 1-16,-9 0 7,-3 4-37,-9 14-52,-6 2-81,0 2-14,-8 1-56</inkml:trace>
  <inkml:trace contextRef="#ctx0" brushRef="#br0" timeOffset="330967.2994">30123 11801 17,'0'0'124,"0"0"-3,0 0-17,0 0-60,0 0-27,0 0-15,-26 35 14,37-32 87,6-2-40,7-1 1,7 0-3,5 0-40,3-4 3,1-4-17,-6 4-4,-4-1-3,-5 5-19,-5 0-12,-2 0-148,-5 0-197</inkml:trace>
  <inkml:trace contextRef="#ctx0" brushRef="#br0" timeOffset="332954.1745">9527 14509 302,'0'0'101,"0"0"-50,0 0 21,0 0 40,0 0-87,0 0-22,-73-20-3,51 28 13,-5 13-7,-4 8-3,-4 7-2,2 6 12,2 6-8,4 8 4,2 5-9,11 7 6,8 3 21,6-2-18,2-4 11,22-11-5,4-7-12,6-10-4,1-9 1,-1-7 0,6-9 1,0-11-1,5-1 0,4-19 10,2-16-2,3-10-6,-3-9-2,-11-5 1,-9-1 2,-10 1-2,-9 0 3,-9 4 2,-3-1 5,-1 2-11,-20 5 1,-5 4 8,-9 8-9,-6 7 0,-2 12-23,-2 14-11,2 4-105,0 15-249</inkml:trace>
  <inkml:trace contextRef="#ctx0" brushRef="#br0" timeOffset="333268.1547">9321 14930 305,'0'0'98,"0"0"-46,0 0 15,0 0-49,102 17 60,-68 16-21,-1 3-17,-2 2-6,2-2-30,-3-1 4,0-2-8,0-2 0,-2-1 1,-1-1-1,-2-2 0,-1-6-22,-3-4-72,-2-11-107,-2-6-221</inkml:trace>
  <inkml:trace contextRef="#ctx0" brushRef="#br0" timeOffset="333696.1273">9934 14702 579,'0'0'105,"0"0"-105,0 0 16,0 0-20,-4 91 9,4-38 0,9 4 3,1 2-8,1-3 12,5-7-11,-1-9 6,6-9-7,1-9-1,4-8 1,-4-8 0,2-6 1,1 0 6,-1-15-3,1-16 3,-2-6 5,-5-3-8,-6-2-4,-2 1 0,-4 0 4,-4 1-1,-2 4-1,0 3 0,0 2-2,-6 7-1,-6 2-10,1 4-30,1 1-137,-2 2-228</inkml:trace>
  <inkml:trace contextRef="#ctx0" brushRef="#br0" timeOffset="334205.0935">10578 14672 553,'0'0'120,"0"0"-115,0 0-5,0 0-3,0 0 3,13 97 28,-4-50-6,-3 0-7,1-4 17,-1-1-25,-3-3-2,0-2-3,0-3 4,-1-5-6,1-8 0,1-6-29,3-10-13,1-5-79,1 0-52,0-14-56</inkml:trace>
  <inkml:trace contextRef="#ctx0" brushRef="#br0" timeOffset="334775.552">10652 14720 80,'0'0'299,"0"0"-282,0 0 0,-9-98 25,9 74 61,9 3-73,6 3-7,3 2 4,4 6-9,-1 7 11,5 3-24,0 0 4,1 21-1,-3 7-6,-6 10-4,-6 3 1,-11 1-19,-1 0 3,-10-6-6,-10-3 9,-2-5 9,0-6 7,2-2-3,3-5 1,3-5 0,2-2 14,8-6-14,4-2 21,0 0-9,0 0-9,1 0-3,17-4 0,5-3 3,5 1 3,5 5-4,4 1-1,-1 0 15,-5 5-15,0 9 14,-5 4-1,-10 5-5,-4 1 32,-8 3-24,-4 1 2,0-1-1,-11-1-13,-7 0 1,-5-5-6,-2-3 1,-3-4 4,-2-9-5,2 0-3,-5-4-5,0-1-41,-3 0-11,5 0-29,2-9-87,7-3-146</inkml:trace>
  <inkml:trace contextRef="#ctx0" brushRef="#br0" timeOffset="335286.5581">11161 14600 368,'0'0'212,"0"0"-174,0 0 2,0 0-29,0 0 12,0 0 8,103-34-30,-75 21 9,2 0-10,-2 3 0,-4 1-7,-6 5 6,-3 4-55,-8 0-111,-7 0-156</inkml:trace>
  <inkml:trace contextRef="#ctx0" brushRef="#br0" timeOffset="335540.503">11262 14607 188,'0'0'204,"0"0"-82,0 0-30,0 0-70,0 0-8,0 0 22,-1 90-17,11-55 20,-2 2-25,-4 1 4,-2 1-6,-2-1-4,0-1-8,0 1 0,0 0 1,0-4-2,0-1 1,-3-1-32,-3-8-17,0-5-114,1-5-57,-1-9-30</inkml:trace>
  <inkml:trace contextRef="#ctx0" brushRef="#br0" timeOffset="335730.0413">11224 15162 30,'0'0'215,"0"0"-32,0 0-17,0 0-64,0 0-52,0 0-20,-33-2-30,33-3 0,19-3 12,9-4-7,8 2 5,6-1-8,1 0 5,1 4-5,-1 1-2,-3 0 0,0 1-5,2 0-80,-3-3-174,-3-1-186</inkml:trace>
  <inkml:trace contextRef="#ctx0" brushRef="#br0" timeOffset="336179.5554">11777 14529 435,'0'0'150,"0"0"-68,0 0-8,0 0-67,0 0-6,0 0 5,76-18-3,-36 10 22,5 1-23,-2-3 2,3 0-1,-4-1-1,-3 2-3,-4 5 1,-10 4-36,-7 0 8,-11 0-94,-7 0-93,0 6-15</inkml:trace>
  <inkml:trace contextRef="#ctx0" brushRef="#br0" timeOffset="336426.8915">11981 14514 186,'0'0'198,"0"0"-42,0 0-39,0 0-87,0 0-11,0 0-13,-22 102 32,34-65-13,-5 5-14,1 4 24,-5-2-8,0-1-12,-3 0-6,0 0-8,0-2-1,0-4 0,-6-2-10,-5-2 6,0-6-47,5-6-21,1-8-148,2-11-185</inkml:trace>
  <inkml:trace contextRef="#ctx0" brushRef="#br0" timeOffset="337430.5547">13885 14475 263,'0'0'163,"0"0"-76,0 0-54,-54-87 7,39 68 6,-7 2-36,-3 3 23,-2 4-18,-3 6-6,-4 4 11,-1 0-18,-4 10 4,2 13-6,-1 5 0,5 6 3,4 6-3,11 5 0,8 5-1,9 5 8,1 0-6,0 2-1,14-3 3,3-4 9,4-5-6,2-9 0,4-5-6,5-7 5,-1-11-10,2-4 5,1-9 0,-1 0 0,-5-14 0,-2-7-3,-11-3 0,-8 0 2,-7 0 1,0 0 0,-6 4 3,-10 2 1,-5 4-3,0 1 2,6 4 17,3 2-16,5 2 2,5 3 4,2-2-9,0 3 7,3-1-8,20 2 0,8 0-6,6 0 11,2 0-5,0 3 0,-7 9 3,-5 2-1,-9 4-2,-4 0 0,-8 5-1,-6 1 0,0 1-1,-2 2 2,-9-6-14,3-1-18,0-6-81,4-10-188</inkml:trace>
  <inkml:trace contextRef="#ctx0" brushRef="#br0" timeOffset="338060.5564">14321 14303 437,'0'0'83,"0"0"-44,0 0-13,0 0 28,-18 105-27,10-58 14,1 1 1,-1 3-26,4-3 3,-3-1-17,1-6 3,-2-8 9,3-5-9,2-8-5,3-5 0,0-6 3,0-8-7,0-1 4,0 0-15,0 0 13,0-18 2,0-10-9,2-10 7,10-7-24,0-8 7,1-4-1,-1 1 18,2 0-1,-5 9 4,-2 5-1,-1 7 11,0 9 14,-3 7 18,0 7-20,2 6-13,1 1 0,3 5-10,7 0 0,5 14-5,3 17 11,1 9-6,-3 7 13,-1 6-1,-7 2 34,-4 0-37,0 1 6,-3-2 5,-3-6-17,-1-4 2,0-7-5,-1-6 0,-2-10 1,1-10-1,-1-4-23,0-7-29,0 0-36,0-9 33,0-14-224</inkml:trace>
  <inkml:trace contextRef="#ctx0" brushRef="#br0" timeOffset="338280.3023">14300 14632 409,'0'0'100,"0"0"-100,0 0-3,0 0 3,86-43 1,-50 35-1,0-1 0,4 0-2,-7 2-224</inkml:trace>
  <inkml:trace contextRef="#ctx0" brushRef="#br0" timeOffset="338834.3161">14704 14385 307,'0'0'127,"0"0"-112,0 0-8,0 0 42,0 0 26,115-54-47,-67 36 14,3-1-5,-2-1-34,-6 7 11,-4 2-14,-11 7 2,-7 2-7,-5 2-113,-8 0-73,-8 3-81</inkml:trace>
  <inkml:trace contextRef="#ctx0" brushRef="#br0" timeOffset="339067.0162">14938 14312 173,'0'0'138,"0"0"3,0 0-24,0 0-61,0 0-49,0 0 9,-9 39-15,9-3 87,2 9-39,-2 8 10,0-2-45,0 0 4,0-3-18,0-6 5,0-5-7,0-7 2,4-6-1,5-6-10,5-6-35,1-7-37,2-5-86,2 0-99</inkml:trace>
  <inkml:trace contextRef="#ctx0" brushRef="#br0" timeOffset="339368.1735">15295 14244 427,'0'0'161,"0"0"-98,0 0-27,0 0-17,0 0 5,0 0-12,0 112 21,0-66-20,0 2 16,0 0-22,0-3-5,0-1 8,-3-4 7,-1-8-20,1-1 3,1-6-15,2-6 6,0-5-61,0-6-43,0-8-136,0 0-121</inkml:trace>
  <inkml:trace contextRef="#ctx0" brushRef="#br0" timeOffset="339633.776">15283 14223 10,'0'0'503,"0"0"-450,0 0-26,16-83 19,-1 65-41,8 3 1,3 4 10,4 6-12,3 3 14,-1 2-18,-1 0 4,-3 0-11,-6 12 4,-3 3 1,-3 2-29,-4-1-76,-5 2-27,-2 3-57,-5-1-1</inkml:trace>
  <inkml:trace contextRef="#ctx0" brushRef="#br0" timeOffset="339864.6239">15299 14429 357,'0'0'123,"0"0"-75,0 0 31,0 0-27,0 0-52,0 0 0,15 3 37,11-3-17,8-12 24,8-2-36,-4 3-8,0 3 9,-7 6-9,-4 2-20,-8 3-49,-11 18-190</inkml:trace>
  <inkml:trace contextRef="#ctx0" brushRef="#br0" timeOffset="340072.5498">15329 14748 392,'0'0'180,"0"0"-177,0 0-3,0 0-16,0 0 10,0 0 6,18 5 60,8-11 38,5-5-61,6-1-5,5 0-20,1 0-2,0 3-3,-2 0-7,-5 1-11,-4 1-18,-5 1-122,-6 0-247</inkml:trace>
  <inkml:trace contextRef="#ctx0" brushRef="#br0" timeOffset="341841.8685">16966 14413 301,'0'0'215,"0"0"-114,0 0-26,0 0-6,0 0-69,0 0-9,0 14 9,0 11 0,0 2 9,0 5-7,0-3 4,3 0 0,6-2-6,4-6 0,2-4 0,5-6 0,-1-8-11,3-3 11,5 0-1,2-20-15,-1-4 17,-3-2-2,-7-1 0,-5 3 1,-8 3 2,-2 3-1,-3 6 2,0 3 31,0 6-15,0 3 15,0 0-34,0 0 0,0 6-4,0 12-5,3 3 9,5 0 0,2-3 5,0 0-8,1-3 3,4-3 0,-2-3 1,3-4-1,0-3 0,1-2 7,-1 0-3,0-5-4,-1-10 0,0-5 5,-5-2 0,-4-6-5,-4 0 0,-2 1 6,0 3-6,-5 1-1,-10 5-10,-1 6-33,2 6-27,0 6-200</inkml:trace>
  <inkml:trace contextRef="#ctx0" brushRef="#br0" timeOffset="342075.4237">17600 14530 593,'0'0'87,"0"0"-63,0 0 91,0 0-78,0 0-22,0 0-11,0 0-4,0 0-32,0-5-71,3-3-310</inkml:trace>
  <inkml:trace contextRef="#ctx0" brushRef="#br0" timeOffset="342664.5649">17894 14563 66,'0'0'649,"0"0"-622,0 0-7,0 0 44,0 0-46,0 0-18,-3 0-2,3-3 0,7-9 2,3 0 5,0-2-4,-4-1-1,3-3 0,1-6-2,1-3-11,-4-2-12,-4 4-48,-3 4 22,-6 4 12,-18 10 6,-4 4 4,-2 3 14,0 0 15,3 0 24,5 9-10,6-2 42,7-3-21,7-3-12,2 1-23,0 1-10,5-1 10,12 1 24,3 0-12,7-3 20,3 0-17,4 0-2,0 0 0,5 0-5,-2 4-8,-4 2 0,-5 1 2,-5 5-3,-8 2 1,-2 2 0,-4 0-2,-4 4 0,-1 1-1,-4-1 1,0 1 1,0-1-4,0-2 5,0-5-6,0-2 6,0-5-41,0-3-6,5-3-107,3 0-179</inkml:trace>
  <inkml:trace contextRef="#ctx0" brushRef="#br0" timeOffset="342892.5505">18346 14512 708,'0'0'72,"0"0"-33,0 0-1,0 0-29,0 0-9,0 0-20,1 0-26,1 0-77,1 0-272</inkml:trace>
  <inkml:trace contextRef="#ctx0" brushRef="#br0" timeOffset="343195.5576">18576 14001 63,'0'0'717,"0"0"-686,0 0 1,0 0 18,0 0-14,0 0-26,0-13-10,0 45 0,0 10 0,-5 10 4,-1 6-4,3 0 0,0-2 9,3-8-4,0-5-5,0-6 0,0-6 0,8 0 1,1-6-3,4-2 2,-1-5-26,2-4 11,3-9-21,4-5 4,2 0 3,2-10-51,2-12-77,-6-1-154</inkml:trace>
  <inkml:trace contextRef="#ctx0" brushRef="#br0" timeOffset="343484.9986">18438 14283 662,'0'0'86,"0"0"-86,0 0-16,0 0 9,0 0 14,0 0 5,116 0 7,-78-3-7,-1-5-12,-2 3 0,-5 3 2,-5 1-4,-7 1 2,0 0-49,-3 0-102,-2 0-198</inkml:trace>
  <inkml:trace contextRef="#ctx0" brushRef="#br0" timeOffset="343713.5151">18823 14363 549,'0'0'52,"0"0"-45,0 0 54,0 0-51,0 0-5,0 0-10,8 0-15,-8 0-157,0 0-268</inkml:trace>
  <inkml:trace contextRef="#ctx0" brushRef="#br0" timeOffset="345326.4067">20236 13729 255,'0'0'120,"0"0"-50,0 0 33,0 0-16,0 0-38,0 0-19,0-19-28,0 19 8,0 6-10,0 15 0,-3 12 22,0 6-2,-1 3-8,4 4 3,0-3-7,0 0-8,12 0 0,12 1 5,4-2-3,5-2-1,1-2 4,4-6-5,3-4 5,4-6-5,1-2 0,-6-6 4,-4-7 6,-7-5-10,-7-2 4,-1-2 13,3-19-12,4-13 17,3-17-22,4-11 8,2-6-7,-4-1-1,-8 7-2,-11 6 1,-14 10-18,-4 6 14,-21 9-4,-6 5-21,-2 7-9,2 7-79,5 3-200</inkml:trace>
  <inkml:trace contextRef="#ctx0" brushRef="#br0" timeOffset="346242.6741">20186 13618 167,'0'0'104,"0"0"-9,0 0-5,0 0-28,0 0 0,0 0-43,-11-75 9,11 63-5,9-2-17,7 0 1,0 1-6,4-1 4,0 2 4,-2 1-8,-1 1-1,0 6 0,2 4 3,2 0-3,2 12 5,4 11 4,-2 2 29,-1-1-18,1-1-2,2-7 1,1-4-14,1-6 3,2-6 2,0 0-8,2-6 20,-3-13-17,-2-8-5,1-4 0,-4-3 4,-4 3-4,-6 0 0,-7 6 0,-1-1-4,-1 3-14,1 1-38,5 4-88,0 4-277</inkml:trace>
  <inkml:trace contextRef="#ctx0" brushRef="#br0" timeOffset="350629.5527">20860 14099 89,'0'0'34,"0"0"-33,0 0 34,0 0 36,0 0-16,0 0 29,3 66-16,-3-47-4,0-1-11,-4-2-18,2-4 13,1-2-34,-3-1 6,1-4 8,-1 3-25,-4-2 17,-2 3 0,0-1-16,-5-1 26,1 1-23,-3-2 1,1-2 4,-1 2-7,2-1-5,-3-1 0,0 1 0,-2-1 2,0 3-2,-1-2 0,0 5 0,0-2 1,3 0-4,0-2 3,8-3 0,-1-1-2,2-2 4,3 0 4,0 0-6,0 0 5,-1-6-6,1-2 1,1 2 0,2-1 3,0 0-2,-3 1 1,3 1 1,-2 1-1,2 3-3,0-1 1,0-1 0,1 3-7,-1-1 7,0-2 0,2 0-4,-2-2-5,1 2 5,0 2-4,2-1 8,0 2 1,-1-1 0,-3 1 1,-1-2-2,2 1-2,0-1 2,2 1 0,1-2 2,0 1 0,0-1-1,0 2-1,0 1 0,0 0-8,0 0 8,0 0 0,0 0-7,0 0 0,0 0 7,0 0 0,9 0 0,3 0 4,-2 0-5,5 0 1,-2 3 0,5 1-3,-1 2 3,0 0 0,0-1 0,-2-1 6,-3-1-8,0-3 2,0 0 0,-2 0-8,5 0 8,0-3 0,0-7-4,-2-1-9,1-1 11,-4-1-3,-1 2 4,-1-1-1,-1 0 4,-1 3-2,0-3 1,0 3 2,4 0-6,-2 0 3,-1 2 0,3-3-4,-3 4 8,-1-1-4,-3 4 0,-2 3 1,-1 0-1,0 0 0,0 0 3,2 0-5,-2 0 3,0 0-1,0 0 0,0 0-2,1 0 0,1 0-2,-2 0 2,0 0-5,0 0 7,0 0 0,0 0-1,0 0 3,0 0-2,0 0 0,0 0 0,0 0-2,0 0 3,0 0-1,1 0 0,1 0-6,1 0 3,0 0 3,-2 0 0,-1 1-8,0 1 8,0 0 0,0-1-6,0 2-1,0 0 7,0 3 0,0-1 6,0 2-3,-3 0-3,-1 4 0,-2-2 1,-2 2 4,-3 4-7,-2-4 2,-3 4-1,1-2-8,-4 0 4,-1-1-14,1-1-2,-2-4-24,3-2 45,0-4-4,2 1 4,-1-2-4,2 0 4,-1 0 0,4 0-1,-1 0 5,5 0-4,2 0 0,3 0 0,2 0-2,1 0 2,-2 0 0,2 0 0,0 0 0,0 0-2,0 0 0,0 0-12,0-3 13,8 0 1,7 0 0,4 0 3,-1 0-1,2-2-2,0 1 0,2-5 1,0-1-1,1-1 0,0-1 0,-1-2 2,-1-1 0,-2 2-4,-3 0 1,-5 6 1,-3 1 4,-5 4-2,-3 1-2,0-1 20,0 1-19,0 1-2,-5 0-70,-9 0-99,-2 0-84</inkml:trace>
  <inkml:trace contextRef="#ctx0" brushRef="#br0" timeOffset="354772.8322">22347 14283 563,'0'0'0,"0"0"-11,0 0 6,0 0 7,0 0-2,0 0 19,80 2 7,-52-18 5,2-2-26,1-4-1,0-5 5,-2-6-7,-3-3 3,-2-2-4,-6 0 6,-4 5-7,-7 6 0,-5 8 0,-2 5 9,0 7-3,0 2 27,0 2 25,0 3-39,-2 0-4,2 0-15,0 0 2,0 0-4,5 15-4,9 6 6,5 3 5,3 5 2,2 0-5,0 2-2,-3-2 5,-2-4 0,-4-1-5,-3-3 0,-5-1 0,-5-2 0,-2 0-4,0-2-3,-8 3-15,-8-3 18,-5-4-76,1-4-93,1-7-153</inkml:trace>
  <inkml:trace contextRef="#ctx0" brushRef="#br0" timeOffset="355017.2972">23031 14316 812,'0'0'145,"0"0"-145,0 0-44,0 0 44,0 0 0,0 0-12,0 0-27,0 0 14,0 0-2,0 0 5,1 0-64,5 0-166,3 0-100</inkml:trace>
  <inkml:trace contextRef="#ctx0" brushRef="#br0" timeOffset="355413.5549">23338 13856 62,'0'0'106,"15"-80"-31,-10 48 77,-4 9 13,-1 6-61,0 7-20,0 6-26,0 4-19,0 0 36,0 0-52,0 8-23,0 19-2,0 16-8,0 17 10,0 10 0,0 5 4,-4 5 4,-6 0-8,0-4 8,0-9 5,4-15-3,4-6-15,2-15 5,0-5-2,19-12-9,4-9 18,13-5-7,4-13 0,9-20-1,-1-9-24,-4-5-41,-9 0-55,-14 4-141,-12 1-191</inkml:trace>
  <inkml:trace contextRef="#ctx0" brushRef="#br0" timeOffset="355648.9073">23123 14085 408,'0'0'105,"0"0"-80,0 0 11,0 0 11,0 0 22,0 0-23,67-23-10,-32 18 1,5 0-21,12-3-6,11-3-10,7-2 3,3 1-6,-9 1-51,-13 7-142,-17 4-251</inkml:trace>
  <inkml:trace contextRef="#ctx0" brushRef="#br0" timeOffset="355868.7414">23806 14217 865,'0'0'0,"0"0"-3,0 0 3,0 0 4,0 0-4,0 0-16,4 0-40,-4-9-97</inkml:trace>
  <inkml:trace contextRef="#ctx0" brushRef="#br0" timeOffset="356692">25437 13723 398,'0'0'149,"0"0"-79,0 0-41,0 0 11,0 0-34,0 0 3,-55 61 2,52-21-4,3 10 3,0 9 10,8 2-1,8 2 24,6 2-42,2-4 8,5-6-2,9-7 0,1-7 4,7-8-11,5-10 0,0-8 0,3-12 7,2-3-7,4-11 6,0-17 7,-2-10-10,-8-6-3,-8-8 4,-7-9 5,-10 1-4,-10-2-5,-9 7 0,-6 5 10,-6 4-13,-18 3 3,-6 6-10,-1 4 2,-1 7-71,7 5-34,6 6-188</inkml:trace>
  <inkml:trace contextRef="#ctx0" brushRef="#br0" timeOffset="357410.1489">25428 13587 275,'0'0'110,"0"0"-86,0 0 35,0 0 40,0 0-89,0 0 23,20-76-13,-4 55-11,1 3 15,0 0-18,3 4-2,-4 4 4,2 1-2,-3 4 8,0 1-14,1 2 2,4 2-3,-1 0 2,4 5-2,-3 8 1,-2 2 0,2 0 8,-1-1 4,-4-5-7,3-1 18,-2-5-17,4-3 11,3 0 2,4-3-13,3-11 7,3-4-13,-6-2-15,0 1-23,-5 3-75,-7 5-91,-9 4-174</inkml:trace>
  <inkml:trace contextRef="#ctx0" brushRef="#br0" timeOffset="357975.5516">26738 13941 426,'0'0'230,"0"0"-178,0 0 5,0 0-28,0 0-17,0 0-12,21-16 0,18 9 11,8-1-10,6-3 5,5 2-5,-6 2 3,-7 1-8,-8 6-13,-14 0-89,-15 6-77,-8 12-92</inkml:trace>
  <inkml:trace contextRef="#ctx0" brushRef="#br0" timeOffset="358212.3426">26735 14073 319,'0'0'127,"0"0"-108,0 0-11,0 0 39,0 0-28,0 0 45,72-11 8,-24-2-69,7-1 12,3 0-15,1 1-19,-1 2-79,-2 2-93,-4 1-107</inkml:trace>
  <inkml:trace contextRef="#ctx0" brushRef="#br0" timeOffset="359377.9966">28111 13335 186,'0'0'100,"0"0"-55,0 0 24,0 0 30,0 0-17,0 0-14,-42-50-59,12 50 2,-6 0-11,2 0 6,1 2 1,3 4-4,7-1 1,1-1-4,3-3 0,3 1 0,1 1-1,3 0 2,2 0-1,2-1 0,4-2 7,0 0-8,3 1 1,1-1 0,0 0 4,0 0-4,0 0 15,0 0 3,0 0-14,0 0 2,0 0-6,0 0 2,0 2-5,0 0 4,0 1-1,0-1 6,0-2 6,0 0-12,0 0 7,0 0-3,0 0 13,0 0-17,0 0 7,0 0 0,0 0 2,0 0-9,0 0 0,0 1 0,0 4-1,0 5 5,0 7-4,0 4 6,0 6 1,0 5-8,3 5 1,2 7 0,-2 6 7,-2 4-7,-1 5 14,0 4 14,0 1-23,0 0 12,0-4-17,0-3 3,0 1-6,0 0 3,-3 1 0,-1-2 0,-3-4 5,-1-2-7,0-1 2,1-1 0,1 2 5,3 1-2,1-2-1,2 2 0,0-4 1,0-1-3,0-4 0,2 1 0,1-3 9,3-1-3,0-2 3,1-2-3,3-1 0,1-4-6,0 1 0,0-3 1,-2-1 0,1-2 3,-5 1-3,0-3-1,-2-2 8,0 1-12,-2 0 4,1-1 0,-1 1 2,1-2 2,-1-2-4,2-2 0,2-3-1,2-4 0,-1-2-1,3-3 2,-1-2-4,5-3 4,0 0 0,8 0-2,4-13 0,10-6-1,8-4 0,9-4-18,8-2 20,-2 1-30,0-1-21,-7-1-33,-3-2-205</inkml:trace>
  <inkml:trace contextRef="#ctx0" brushRef="#br0" timeOffset="360266.5567">28880 13691 120,'0'0'257,"0"0"-151,0 0 1,0 0 5,0 0-49,0 0-56,-10-28 5,1 23-12,-3 1 5,-1 2-14,-4 2 10,-5 0-1,-5 0 0,-4 10 5,-3 4-10,-1 4 5,1 5 0,6 2-3,5 1 3,8 0 0,7-2-3,6-1 0,2-5 2,0-5-8,16-2 3,5-5 4,0-5 4,4-1 0,2 0-2,0-9 6,-2-6-13,-5-1 5,-1-4 2,-5 0-2,-3 2 3,-3 0-1,-5 8 15,-1 4-12,-2 4 46,0 2-2,0 0-41,0 0-6,3 7-19,3 8 19,5-2-2,4 2 8,3 0-9,4-3 3,3-3 0,1-1-6,4-4-26,-4-2-83,-6 1-351</inkml:trace>
  <inkml:trace contextRef="#ctx0" brushRef="#br0" timeOffset="361190.5532">28752 14456 443,'0'0'84,"0"0"-32,0 0 17,0 0-44,0 0 2,0 0-27,-12 3 2,8 11 0,1 4 6,1 5-6,1 2 26,1 7-24,-2 1 28,-1 3-12,-1 1-4,-3 1 31,2-5-40,2-4-3,2-5-4,1-6 10,0-8-11,0-2 1,0-6 0,0-2-11,0 0 6,0-3 5,1-14-4,10-7 14,5 0-10,2 0 0,-2 4 1,-1 7-12,-4 4 12,-4 4-1,-2 2 0,3 3-6,3 0 3,1 0 3,6 0 0,1 9-5,1 8 5,-3 2 0,0 3 0,-2 0 7,-3-1-3,-6-3 0,-3 2-4,-3-4 12,0 2-1,-12 1-11,-17-1 12,-8-2-5,-9-4 3,-4-6-10,-6-6 2,-2 0-7,0 0-16,3-3-20,6-4 15,11 0-43,8-2 9,11-3-192</inkml:trace>
  <inkml:trace contextRef="#ctx0" brushRef="#br0" timeOffset="361947.3">30750 13612 151,'0'0'148,"0"0"-6,0 0 12,0 0-65,0 0-16,0 0-49,-36-81-1,27 71-23,-4 4 12,-10 6-19,-10 0 7,-14 6 0,-8 19-6,-2 6 14,3 7-8,8-1 0,10 1-2,8-2 2,10-1 7,8-2 1,10-3-2,0-1-6,8-4-3,14-4 2,9-5 1,9-9 4,6-7-4,6 0-5,5 0-8,-4-3-88,-7-3-99,-12 1-205</inkml:trace>
  <inkml:trace contextRef="#ctx0" brushRef="#br0" timeOffset="362982.5559">30968 14605 30,'0'0'115,"0"0"-22,0 0 56,0 0-12,0 0-34,0 0-43,-29-62-1,19 51-26,0 0-12,-5-1 6,-2 1-18,-5 4-16,-5 1 7,-1 4 0,-2 2 1,0 0-1,1 2 0,-2 11 0,-1 10 4,0 3-5,5 5 1,5 4-4,6 0-3,10-4 7,6-2 0,0-4-1,9-5-4,11-5 3,7-6-6,8-8 8,0-1-5,7-1 5,1-22 0,-2-2-4,-1-6-5,-4-3 7,-7-2 2,-3-3 0,-5-3 8,-2-2-8,-7 0 4,-3-1 6,-9-3-6,0-3-4,0-5 0,-10 4 6,-2 5-6,0 8 1,0 10 8,4 10 25,4 8-30,1 5 16,3 6-20,0 0 5,0 0-14,0 0 9,0 0-5,0 0 0,0 0-14,0 6 17,0 18 1,0 15 1,1 19 0,2 13 13,-1 6 8,2 0-2,2-6-11,4-7-9,7-7 1,2-8-11,4-8 9,2-11-27,-1-6 7,5-9 18,3-9-38,6-6 6,6-1-35,3-19-100,-3-8-177</inkml:trace>
  <inkml:trace contextRef="#ctx0" brushRef="#br0" timeOffset="364205.5547">31414 13076 390,'0'0'96,"0"0"-7,0 0 28,0 0-64,0 0-15,0 0-38,-3-13 11,3 11-5,0 0-6,0 1 0,11-4 0,9 1 3,7 0-3,4-3 0,4 3 1,-1-1 0,-4 4 0,-3 1-1,-5 0 0,-5 0-1,-4 0-2,-3 6 2,-2 3-8,-3 1 4,-1 3-4,-1 2 7,-3 7-9,0 7 11,0 5 0,0 7 0,0 4 4,0 5 0,0 6 0,-3-1 5,2 6 0,1-1-6,0 0-3,0 1 0,0 0 2,0-3-1,-3 0-1,-2-1 0,0-2 2,-2 0 3,-3-2-8,4 2 3,-3 3 0,1-1 1,3 1 2,0-4-3,3-1 0,2-2 1,0-1-2,0-5 1,0-3 0,2-3-5,8-2 5,1 0 0,1-1 14,-1 0-13,0-1 16,-5-3-13,4-4 2,-2-1-2,-2-3-1,-2-1-3,-2-1 1,-1-2 4,-1 0-8,2-2 3,-2-5 0,0 2 6,2-1-3,-2-2 3,0-1 6,0-3-4,0-1-8,0-4 0,0 0 1,0-3-1,0 0 2,0 0 2,-2 0 13,-15 0-14,-11 0-4,-11 0 1,-18 0-28,-14 0 5,-16 0-14,-14 0-37,-7 0-253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21:16.5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3060 1581 69,'0'0'160,"0"0"-103,0 0 35,0 0-15,0 0 3,0 0-38,-2-19-16,2 11 19,0-1-22,0-2 2,7-1 8,4-1-29,1-1 11,9-3-15,1 1 2,2 0 2,5 2-1,-1 3-2,3 5-1,-4 6-3,-2 0 3,-4 2-1,-3 13-4,-2 2-3,-5 4 7,-8 4 1,-3 1-3,0 2 8,-9 1 1,-12-2-2,-4-3 1,1-3 24,0-4-22,6-7-6,9-4 11,3-3-5,6-3-7,0 0 0,0 0-11,0 0 10,0 0-7,12 0 8,6 3-2,10 5 6,5 5-4,0 7 0,6 1 1,-8 2 5,-7-1-5,-6 2 4,-9-1 0,-9 1 2,0 3 6,-27 0 6,-9 0-14,-10-1 17,-2-5-18,2-7-4,-2-6 0,2-6-14,1-2-9,-1 0-22,1-12-37,5-4-56,3-5-69,4-5-37</inkml:trace>
  <inkml:trace contextRef="#ctx0" brushRef="#br0" timeOffset="491.3763">3024 1221 455,'0'0'132,"0"0"-71,0 0-21,0 0 3,0 0-36,0 0 3,-94 56 18,72-14-15,2 12 3,5 11-3,6 12-6,0 7 3,-1 2-5,2-4 0,4-5 7,4-10-9,0-10-3,15-9 0,19-5-14,8-5 14,8-3 0,1-6 4,3-10-10,-2-7 1,8-12-43,7 0-44,3-28-129</inkml:trace>
  <inkml:trace contextRef="#ctx0" brushRef="#br0" timeOffset="830.782">3791 1333 677,'0'0'70,"0"0"-34,0 0-35,0 0 8,0 0-9,0 0 2,25 127 28,-4-61-5,-6 1-10,1-4 9,-8-4-24,-8-4 0,0 0-6,-12-4 9,-14-1-10,-7-2-16,-7-5-36,0-1-1,-6-7-219</inkml:trace>
  <inkml:trace contextRef="#ctx0" brushRef="#br0" timeOffset="4953.3749">5484 1105 143,'0'0'86,"0"0"-67,0 0 25,0 0 6,0 0-15,0 0-12,85-21 40,-57 21-5,2 0-17,9 0 8,3-1-38,7-4-8,6-1 8,5-1-10,4-3 4,-3 0-5,-3 1 7,-10 2-8,-9 1 1,-14 6-12,-10 0-55,-9 0-92,-6 7-58</inkml:trace>
  <inkml:trace contextRef="#ctx0" brushRef="#br0" timeOffset="5292.3768">5914 1126 233,'0'0'78,"0"0"-5,0 0 50,0 0-34,0 106-10,0-69-37,0 4-9,0 1 1,4-1-1,2-3-10,1-2-20,-4-2 5,-1 2-8,-2-3 2,0 1 2,0-1-4,0-3 0,0-2 0,0-6-43,0-8-41,0-7-188,6-7-79</inkml:trace>
  <inkml:trace contextRef="#ctx0" brushRef="#br0" timeOffset="6682.2623">6182 1450 292,'0'0'291,"0"0"-287,0 0-4,0 0 2,0 0-2,0 0 26,36 0 8,-21-4 14,4-4-31,-1-4 0,5-3-4,-1-5-8,2-4 0,-2-4-5,2-6 0,-3 0 4,-5-1 2,-4 1-6,-6 0 0,-6 1-2,0 2 2,0 0 0,-6 5 1,-4 5-2,0 4 10,2 8-9,2 3 12,6 4-1,-3 2 20,3 0-31,-2 21-9,2 16 9,0 13 1,0 5 12,0 4 13,0 0-11,0-2 17,0-3-7,8-10-23,1-5 5,-4-8 1,0-2-8,-3-5 0,-2-3 6,0-3-8,0-3 2,-2-3 0,-5-4-4,4-5 6,-3-3-2,6 0 0,-3 0-18,3-16 1,0-6 2,0-6-13,6-4 27,13 1-27,-4 5 25,0 5-3,-4 5 4,-2 8 2,-1 3 0,0 5 1,4 0-10,1 0 4,1 6 5,2 9 0,-1 1-4,4 2 4,-2 2 0,2-2 0,-2 0 5,4-1-2,-2-3-3,2-3 0,1-3 9,2-4-9,1-4 0,2 0 0,-4 0 2,4-7 0,-8-4-4,-2 1-2,-7-4-25,-4-1 20,-2-4-2,-2 1-12,-2 1 15,0 2-3,0 5 11,-2 0 0,-2 7 3,-1 2-3,2 1 17,-1 0-15,-2 11-2,0 8 2,6 1-2,0 1 0,0-3-6,0-3 4,9-3 2,4-4 0,-1-3 0,6-2 4,-1-1-4,5-2 0,3 0 0,1 0-4,0 0-6,0-2-26,-2-5 16,-2-2-6,-3 1 26,-5 1 0,-2-2 7,1-2 14,-4 1 12,-1 2-28,-1 3 16,2 4-19,-1 1-2,1 0 0,1 1 7,-1 12-7,0 0 15,-2 1-8,-4-2 21,0-3-24,-3 0-3,0-3-1,2-2 9,-2-2-10,1-1 1,1-1-3,-1 0-1,4-4-14,-2-11 7,7-1-9,1-1-7,-2 2 27,4-1 0,-1 3 2,4 0 15,2 0-11,3 3 4,-1 4-10,-1 6 8,0 0-9,-5 0 2,-1 9 0,4 6 23,-4 2-22,-1-1 2,-1 2-4,0 0 9,0-3-24,-2-1 8,1-8-120,1-6-197</inkml:trace>
  <inkml:trace contextRef="#ctx0" brushRef="#br0" timeOffset="6905.5702">7877 1516 838,'0'0'59,"0"0"-59,0 0-3,0 0 3,0 0 2,0 0-2,6 80 0,-21-61-22,-1 1-59,-10 0-144</inkml:trace>
  <inkml:trace contextRef="#ctx0" brushRef="#br0" timeOffset="8690.3764">8799 1211 198,'0'0'224,"0"0"-170,0 0-10,0 0-40,0 0 20,0 0 4,-7 65-4,4-42 14,3 0-4,0-1-21,-2 0 4,2 0-12,0-2-2,0 0-3,0-2 1,3-4-6,7-1 6,1-4-1,2-5 7,1-2 0,5-2-7,-1 0 0,3-6 4,3-6-2,-5-4-2,2 0 0,-2-4-4,-2 1-24,-4-4-2,-2 1 25,-2 2 5,-3-1-2,3 5 7,-3 0-5,-3 6 16,-2 4-7,-1 3 40,0 3-2,0 0-27,0 0 4,0 0-24,0 0-1,0 4-5,0 11 6,0 5 0,2-3 0,7 1 5,4 0-9,2-3 4,0 0 0,1-3 0,2-2 8,-1-1-8,-1-1 0,1 1 0,-1-2 0,-4-2 0,1 0 0,-1-4-1,0-1-3,0 0-2,-4-1 6,2-13 0,-4-6 0,-3-2 0,3-4 0,-5 3-3,1 2-3,-2 5 5,0 4 1,0 1 0,0 3 2,0 0-2,0 0 0,0 1 0,6-1-2,12 1-2,4 1 1,4 0-1,-1 4-2,5 1 6,-2 1 0,2 0 2,3 0-2,1 0 0,8-3 0,1-2 0,5 2 0,-5-3 0,-4 2 0,-6-2 0,-8 1-1,-7-1-7,-6 0-14,-8 0 8,-2-2 14,-2 0 3,0-3-1,-11 4 29,-8 0-28,-2 4 4,-3 3-1,-1 0-2,-2 13 13,-1 10-11,1 11-5,6 3 6,6 3-3,14-4-4,1-5 0,17-5 0,16-7 4,11-7-4,5-4 3,3-8 1,-1 0-4,-2 0-23,-7-11-108,-9 1-312</inkml:trace>
  <inkml:trace contextRef="#ctx0" brushRef="#br0" timeOffset="10130.3756">11095 1142 368,'0'0'48,"0"0"-40,0 0 61,0 0-16,0 0-20,0 0 27,0 0-12,70 15-24,-53-15 7,5-14-27,2-4 6,0-6-10,3-5 1,-5-6 5,2-2-5,-6-2-1,-5-2 4,-8 7 4,-5 3-8,0 3 1,0 2 2,-11 1 8,-1 4-9,2 3 7,1 4 14,0 7-23,5 2 20,-1 2 1,2 3-7,3 0-5,-2 1-9,-1 22 0,0 11-3,2 13 10,1 6-6,0 3-1,0-1 4,0-1 7,0-2-8,0-10 2,0-3 2,0-4-5,0-4-2,0-1 0,0-3 2,0-1 0,0-8-2,0-5 0,0-5-3,0-6 4,0-2-2,0 0-1,0 0 2,0-17 23,0-8-21,0-6-1,3-2-1,6 3-2,5 5 0,0 3-3,-2 11 3,0 3-6,0 6 8,4 2 0,3 0-7,1 10 2,4 1 4,-1 4 1,1-2 0,-2 0 0,0 2 0,1 2 0,-4-1-1,3 1-28,-2 1-27,-1-6-50,-1-4-261</inkml:trace>
  <inkml:trace contextRef="#ctx0" brushRef="#br0" timeOffset="11400.3651">12044 1110 30,'0'0'385,"0"0"-288,0 0 9,0 0 12,0 0-79,0 0-28,-83-65 22,69 65-25,-4 0-2,0 17-5,-4 5 5,3 5-6,2 1 0,6-3 4,6-3 4,3-3-8,2-3 0,0-2-1,5-5-5,8-2 5,5-3 0,3-4 1,1 0-9,-1 0 2,-3 0-11,0-9 4,-3-2-12,0-4 24,-5-3-12,-2 0 14,-5 1 2,-3 5 0,0 4 20,0 3 43,0 0-47,0 2-2,0 0-15,0 3 9,0 0-20,0 0 5,7 0 5,7 1-11,-1 7 14,3-1-4,-2-1 1,4-1 0,-5 1-2,2-3 5,-3 1-3,1-4 0,1 0-2,2 0-1,4-13-8,1-5-14,-1-3 13,0 3-3,-5 4 8,-5 7 4,-5 2-1,-4 5 4,1-2 0,2 2-4,0 0 0,4 0 3,1 2 1,3 7 2,-2 3 4,1 2 7,4 2 1,-5 2-11,1 2 17,-1-2-17,-2 0-1,1-1 3,-1-2-3,3-5-2,-1 1 0,5-4 1,-1-2-2,2-2 1,-4-2-5,1-1 3,-4 0-26,-1-1 10,-2-11 6,4-5 7,-5-1-2,-1 0 11,-2 0-4,-2 1 0,0 2 4,0 1-8,0 0 4,0 0 0,-3 1 1,0 2 2,1 2-3,2 2 0,0 2-3,0 1 3,6 2-5,9 1 0,5-1 3,2 0 2,3-2 0,1 3 2,2-1 3,2 1-5,8-4 0,3 0 1,5-1 1,8-1-2,-2-1 0,-4 0 2,-7-5 1,-11 2-6,-12-2-1,-9-2 4,-9 2 10,0 1-4,-15 4-5,-5 2 30,-2 6-23,-1 0 19,-3 0-6,1 21-4,1 8 17,3 4-29,8 3 2,8-4 0,5-7-2,0-1-10,15-6 5,9-1 0,7-4 3,5-5-3,3-3 6,1-4-6,-4-1-1,1 0-26,-4 0-37,0 0-40,-6 0-164</inkml:trace>
  <inkml:trace contextRef="#ctx0" brushRef="#br0" timeOffset="12865.371">14488 1173 320,'0'0'182,"0"0"-181,0 0 18,0 0 25,0 0 13,0 0-21,40 15-1,-23-15-6,5 0-25,5 0 15,2-2-11,1-6-7,2-6 12,-1-3-13,2-5 0,-2-7 5,-1-7 0,-3-6-5,-3-9 0,-5 0-10,-4 1 3,-9 5 4,-1 3 3,-5 3 6,0-2 1,0-1-5,-8 1 8,-4 4-1,-1 3 24,1 7-18,0 6 6,3 8 11,3 7-29,3 4 18,0 2-21,3 0-8,0 18 7,0 21-21,13 15 22,1 10 0,1-1 12,-2-3-12,0-1 0,0-2 4,0-4 2,0-4-2,3-5-4,1-7 7,2-5 1,0-6-8,0-7 0,-1-4 1,0-4-3,-2-3 4,-1-4-2,3-4 0,-2 0 7,5-7-7,1-14 0,1-7 4,-2-3-5,-2-5 1,-5 0 0,-5-1-2,-5 7-8,0 9 10,-4 8 0,0 7 0,0 6-8,0 0 8,0 6-7,-8 18 4,0 3 3,5 3-1,2-3 1,1-3 0,0-1-2,6-5 2,7-3 0,-1-3 0,-1-5 2,2 1-3,0-4 1,2-2 0,0-2 3,-2 0-2,0 0-2,-4-6-6,-3-8-30,-2-5 29,-4-7-16,0-4 7,-2 0 10,-11-3-14,-2-1 21,-3 3-1,5 4 5,-1 6 42,5 6-29,5 3-6,4 0 18,0 3-26,0-2-3,15 3 0,10-3-8,10 0 5,8 1 3,2-3 0,1 2-8,-6 1-36,-4 5-30,-15 2-128,-12 1-240</inkml:trace>
  <inkml:trace contextRef="#ctx0" brushRef="#br0" timeOffset="13181.8268">14328 802 554,'0'0'96,"0"0"-82,0 0-14,0 0 2,114 0 47,-46-7-1,10-5-28,4-3 8,7-3-20,1 3-6,-4-3 7,-2 3-9,-9 6-6,-11 4-26,-11 5-86,-14 0-193,-9 0-22</inkml:trace>
  <inkml:trace contextRef="#ctx0" brushRef="#br0" timeOffset="16385.3539">17214 713 241,'0'0'92,"0"0"2,0 0 42,0 0-48,0 0-61,0 0-10,-2-10-16,10 30 11,5 10 38,-4 6-43,-3 5 17,-2-2-5,1-1-17,1-2 14,-3-3-12,-2-1-1,-1-1-2,0-1 0,0-4-2,-3 0 1,-7-5-8,2-6 3,4-5-23,2-6-33,1-4 8,-1 0 17,-1-7 32,2-17-15,-2-8 19,3-7 4,0-6-4,0-6 10,0-2 19,3 4-19,4 3 10,2 7 4,2 3-15,4 3 20,0 4-16,1 5-1,-2 5 20,0 3-31,0 6 17,2 7-16,4 3 5,4 0-5,1 18 0,0 9 1,-3 5 14,-6 1-13,-2 0 1,-5 0-5,-3-3 7,-1-1-5,0-4-2,-4-2 0,-1-5 1,0-4-1,0-9 0,0-5 0,2 0 0,-2-1 13,2-20-6,1-9-1,2-6-6,4 1-3,0 1 3,7 2 0,-1 2 0,3 3 0,0 6 0,-3 6 0,-2 7-3,5 8-4,0 0 3,0 15-5,1 11 9,-1 6 9,-3 1 4,-4 1 7,-5 2 0,-4 3-17,-2 2 6,0-2-9,0-3 3,0-5-11,0-8-12,0-6-59,0-6-58,6-7-273</inkml:trace>
  <inkml:trace contextRef="#ctx0" brushRef="#br0" timeOffset="16897.3248">18151 642 298,'0'0'78,"0"0"-18,0 0 69,0 0-52,0 0-39,-84-5-18,54 37-14,0 5 56,5 9-22,6-1-1,3 6-3,6 0-27,7-3 11,3-4-2,0-9-16,10-9 6,12-5-7,4-7 0,7-8 6,9-6-3,1-3-4,3-16 0,-5-5 8,-8-3-7,-10-2 4,-8-9-3,-7 1 13,-2-7-10,-5-1-4,-1 2-1,0 0 3,-3 2-1,-13 4-1,1 3-1,-6 8 0,0 6-9,6 6-7,-1 9-35,4 3-60,2 1-113</inkml:trace>
  <inkml:trace contextRef="#ctx0" brushRef="#br0" timeOffset="17576.4318">18485 654 454,'0'0'108,"0"0"-56,0 0-4,0 0-48,0 0-11,0 0 11,36 59 30,-17-25 23,2 7-12,0 1-12,3 0 5,2-1-13,1-2 0,0-4-21,-3-7 1,-3-4 1,-2-4-2,-7-7 0,0-2 7,-6-5-3,-3-5-4,-3-1 0,0 0 0,2 0 6,-1 0 2,4-13 29,2-13-22,3-12-9,4-9-6,1-9 0,1 0 1,-3 4-1,-2 9 2,-3 7-1,-4 4-1,2 5-1,-3 3-2,1 6-21,4 3-28,4 5-2,3 3-36,1 6-122,-1 1-162</inkml:trace>
  <inkml:trace contextRef="#ctx0" brushRef="#br0" timeOffset="17989.7211">19194 608 582,'0'0'155,"0"0"-115,0 0-17,0 0-22,0 0-1,0 0 4,0 76-4,0-36 22,0 4-19,0 0 11,0-1 6,0 2-19,-4-2 20,-2-1-15,2-6-2,-1-5-4,4-6 0,1-7-6,0-6-28,0-6-24,0-6-29,0 0-228,1-15-81</inkml:trace>
  <inkml:trace contextRef="#ctx0" brushRef="#br0" timeOffset="18255.84">19222 568 635,'0'0'65,"0"0"-56,0 0-4,0 0 12,0 0-17,0 0 5,94-78-2,-63 73 3,1 2-6,-4 3 0,-1 0 0,-5 0-9,-7 2-2,-2 6-48,-5 3-49,-5 3-58,-3 1-60</inkml:trace>
  <inkml:trace contextRef="#ctx0" brushRef="#br0" timeOffset="18498.8468">19145 798 370,'0'0'73,"0"0"-73,0 0 0,0 0 9,0 0 44,0 0 16,99 0 7,-60 0-41,0 0-3,-6 0-32,-5 0 4,-4 2-1,-3 5-3,-8 4-22,-4 3-74,-9 2-81,0 5-76</inkml:trace>
  <inkml:trace contextRef="#ctx0" brushRef="#br0" timeOffset="18719.3716">19178 1128 445,'0'0'13,"0"0"-12,0 0 18,0 0 37,0 0 13,0 0-21,114 27 1,-74-27-18,-1-6-15,-5-1 2,-1-1-12,-9 2-6,-2 0 0,-2 0-8,-1-3-7,-4 0-160,-3 0-323</inkml:trace>
  <inkml:trace contextRef="#ctx0" brushRef="#br0" timeOffset="20292.7181">20852 536 129,'0'0'188,"0"0"-55,0 0-13,0 0-55,0 0-42,0 0-21,-7 32-2,7 0 48,0 5-39,0-1 4,0-1 3,-2-1-10,1-2 2,1-2-8,0-1 2,0-2-7,0-1-2,0-2-41,6-8-31,3-4-141,1-7-54</inkml:trace>
  <inkml:trace contextRef="#ctx0" brushRef="#br0" timeOffset="20894.2237">20840 551 182,'0'0'107,"0"0"-19,0 0 23,0 0-10,0 0-25,-1-80-62,13 69 3,3 3-2,3 2-8,4 5 11,6 1-18,4 0 2,-1 18 5,0 4-2,-4 5 0,-7 1-5,-5 0 0,-11 1-9,-4-1 9,-3 1 0,-22 1 12,-8-3-12,-8 0-10,-3-3-9,5-6-25,8-4-27,12-10-3,9-4 74,9 0-9,1 0 20,0 0-11,11 0 0,11-3 5,8 0 13,5 3 9,4 0-11,0 0 26,-3 12-26,-3 3 2,-4 2 6,0 0 6,-10 1-4,-4-2-19,-9 4-7,-6 2 0,0 4 9,-19 1-6,-8-3-3,-5 0 13,-3-7-6,1-5-7,-2-8-10,1-4-6,2 0-44,5-4-2,4-10-82,6-1-66,4 3-10</inkml:trace>
  <inkml:trace contextRef="#ctx0" brushRef="#br0" timeOffset="22550.3754">21631 511 204,'0'0'167,"0"0"-63,0 0 18,0 0-29,0 0-81,0 0 8,-15 25-12,2 14 19,1 8 8,-2 8-34,1-1 22,0-2-23,-4 2 2,5-2 1,1-7-3,3-2 0,3-10-1,1-6 3,1-4-4,0-8-1,1-3-34,2-4 1,0-5-21,0-3-88,0 0-33,0 0 32,0-12 8</inkml:trace>
  <inkml:trace contextRef="#ctx0" brushRef="#br0" timeOffset="22826.6835">21609 681 45,'0'0'177,"7"-77"-47,-2 44 26,-1 6-20,1 7-58,-1 7-16,0 7-27,-2 4-29,1 2 8,6 9-14,7 24 0,6 15 11,1 10 3,1 4 13,0-5-12,0-2-12,-2-4 15,1-2-17,-5-6 1,-4-3-2,-1-7 5,-3-5-9,-4-7 4,0-7-51,1-7-5,5-5-59,-3-2-161</inkml:trace>
  <inkml:trace contextRef="#ctx0" brushRef="#br0" timeOffset="23032.3748">21625 889 574,'0'0'72,"0"0"-62,0 0-3,0 0-7,0 0 0,0 0-1,88-38 1,-55 38 0,5-3-65,0-2-135,-2 1-117</inkml:trace>
  <inkml:trace contextRef="#ctx0" brushRef="#br0" timeOffset="23407.251">22446 658 353,'0'0'101,"0"0"-1,0 0 26,0 0-69,0 0-31,-88-50-12,59 50-6,0 13-2,-3 12-6,-1 11 3,2 9 4,3 7-7,6 5 2,9 0 21,12 0-22,1-9 5,22-12-6,17-11 0,12-13 3,4-11-2,2-1 4,-4-3-5,-1-18 0,-5-1-37,-7-4-65,-8 0-155</inkml:trace>
  <inkml:trace contextRef="#ctx0" brushRef="#br0" timeOffset="23854.3693">22864 488 472,'0'0'122,"0"0"-34,0 0-20,0 0-2,0 0-64,0 0-2,0 34 0,1 6 0,6 6 15,-2 0-1,-2 0-10,-2-4 20,1-1-24,-1 3 5,-1-3-5,0-2 3,0-2-4,0-4 1,-6-4-42,2-9-6,1-7-77,1-10-103,2-3-81</inkml:trace>
  <inkml:trace contextRef="#ctx0" brushRef="#br0" timeOffset="24275.6815">23222 506 426,'0'0'195,"0"0"-138,0 0-57,0 0-5,0 0 1,-97 65-15,49-35 0,6-2 19,9-5 1,8-6-1,6-5 2,4-2 0,1-2 6,2-4-8,3 1 0,5-2 1,4 0-8,0 0 6,0 3-22,1 5 19,14 4 8,6 1 9,3 3 10,0 4 4,3 2 21,0-2-18,0 3 3,-4-2-20,1-3-6,-6-1-7,-2 0 0,-3-4-4,-4-3-3,-1-2-38,-3-5-70,-1-5-126</inkml:trace>
  <inkml:trace contextRef="#ctx0" brushRef="#br0" timeOffset="25069.8261">23508 587 606,'0'0'71,"0"0"-63,0 0-16,0 0 4,0 0 4,0 0 26,49 104-14,-30-69 29,1 0-8,2-2-26,1 2 25,-2-4-28,0-1-2,-1-2 4,0-3-4,-1-6-2,-4-7 0,3-7 1,-3-5-2,3 0 2,1-17 2,2-11-3,2-9 0,0-2-4,-2 2 3,-3-1-3,-1 2-3,-5 2 5,-5 2 2,2 5-2,-5 6 2,-1 7 0,-1 8 0,-2 3 2,1 3-6,2 0 4,5 21-20,2 9 20,1 7-7,-1 0 7,1 1 8,-4-2 2,-1-3 14,2-4-20,2-7 3,-3-5-2,1-4-1,1-7-4,0-4 0,0-2 0,1-3 6,2-15 2,-3-8-2,0-1 2,-2-5-1,-1-2-7,0-2 0,2-5-6,4 2 3,0 0-26,0 6-13,1 4 3,-4 8-112,-7 4-142</inkml:trace>
  <inkml:trace contextRef="#ctx0" brushRef="#br0" timeOffset="25700.3732">24693 506 583,'0'0'147,"0"0"-85,0 0-30,0 0-28,0 0 2,0 0-6,-46 122 23,27-75-14,2-5 14,2-1-12,-2-2-9,2-3 11,-1-1-13,2-6 0,4 2 0,4-6-29,5-2-24,1-5-27,0-6-99,0-6-19,1-6-39</inkml:trace>
  <inkml:trace contextRef="#ctx0" brushRef="#br0" timeOffset="25999.8258">24691 509 546,'0'0'116,"0"0"-24,0 0-49,0 0-10,0 0-33,0 0-5,15-4 4,12 39 1,3 5 16,-5 5 18,-3-1-28,-5-5 20,-1-3-14,-4-1-10,-3-3 6,3-1-4,-3-2-4,0-5 0,0-5-1,-3-5 1,-2-7-51,0-7-27,-3 0-68,-1-6-237</inkml:trace>
  <inkml:trace contextRef="#ctx0" brushRef="#br0" timeOffset="26166.374">24651 781 524,'0'0'157,"0"0"-142,0 0-15,0 0 4,0 0-3,95-26 4,-50 16-5,0 3-32,0-2-127,-9 0-115</inkml:trace>
  <inkml:trace contextRef="#ctx0" brushRef="#br0" timeOffset="26448.7886">25266 517 232,'0'0'455,"0"0"-382,0 0-73,0 0-16,0 0 16,0 108 9,0-58 21,0-2 0,0-1-23,0-2 12,0-3-18,0-7 2,0-5-3,0-6 0,0-8-23,1-7-90,3-9-306</inkml:trace>
  <inkml:trace contextRef="#ctx0" brushRef="#br0" timeOffset="27292.2337">25128 551 754,'0'0'17,"0"0"3,0 0-19,6-88 2,11 76 0,1 6 3,7 1-6,6 5 0,4 0 10,2 5-13,3 13 3,-4 3 0,-2 6 14,-2-2-12,-6 3 2,-3-2 11,-8 2-9,-2-1 20,-7 0-22,-4-1-3,-2-5 22,0-2-23,0-5 7,-8-4 6,-4-1-10,-3-1 21,-6-4-16,-5 2-5,-4-3 2,-3 0-5,0-1-8,3-2-2,5 0-15,5 0 24,4 0-5,6 0 2,2 0-13,2 1 17,3 1 0,2-1 0,-1 0-10,2 1 1,0 1 7,0 1 2,0-2-15,0 1 16,0 3-1,0-3 0,0 1 5,0-3-9,0-1 4,0 2 0,0-2 29,0 0-19,0 0 17,0 0 0,0 0-25,0 0 18,0 0-20,0 0 0,0 0 0,0 0 7,0 0-7,0 0 0,0 0 0,0 0 0,0 0 0,0 0 0,0 0-3,0 0 3,0 0-2,3 0-6,5 0-11,7 0 18,4 0 1,1 0 0,3 0-8,1 0 6,-1 1 2,4 9 0,1 7-3,0 1-1,4 6 4,-6 2 0,1 1-4,-3-2 5,-4-2-1,-1-2 0,-1-6 3,-6-4-1,-3-4-2,-5-1 0,2-4 2,-5-2-2,4 0 0,1 0-19,2-15-69,-2-9-110</inkml:trace>
  <inkml:trace contextRef="#ctx0" brushRef="#br0" timeOffset="27933.8245">26052 645 242,'0'0'239,"0"0"-95,0 0-50,0 0-15,0 0-63,0 0-4,-15-6-12,15 30 1,6 11 7,0 5 21,0 1-11,0-1 6,-2-1-19,4-1-4,-2-2-1,-2-4 0,-1-4-3,-1-5 3,-1-5-3,-1-4-29,0-7-65,0-4-135,0-3-241</inkml:trace>
  <inkml:trace contextRef="#ctx0" brushRef="#br0" timeOffset="28309.3752">25882 580 653,'0'0'3,"0"0"14,49-85-16,-22 68 5,3 5 17,6 6-23,5 6 12,10 3-8,9 24-2,1 13 17,-3 10-14,-4 4 2,-9 3 3,-8-3-1,-10-5 4,-11-3-13,-10 0 5,-6-6-10,-3 1 10,-25-2-2,-15-4 19,-11-4-12,-6-5-6,-1-7-1,7-10 3,9-6 1,4-3-7,5 0-19,0-8 0,5-6-53,2 0-2,7-2-20,11-1-62,10-1-107</inkml:trace>
  <inkml:trace contextRef="#ctx0" brushRef="#br0" timeOffset="28827.1679">26919 611 577,'0'0'111,"0"0"-55,0 0-19,-41-81-31,27 66 16,-3 3-17,-5 3 6,-2 5 3,-3 2-10,-1 2-4,2 0 0,2 7 0,4 9 7,1 2-5,5 7-2,5 10 0,4 7-13,5 6 11,0 0 2,15-2-6,11-3 4,3-5 3,1-3-1,1-4 7,-1-7 0,-6-2-7,-6-6 0,-5-1 0,-10-2-1,-3 0 1,0 0 0,-20-1 16,-10 0-14,-6-1 1,0-2-3,0-6 4,3-2-13,5-1 9,1 0-19,2-6-17,4-6-124,3-2-147</inkml:trace>
  <inkml:trace contextRef="#ctx0" brushRef="#br0" timeOffset="30235.3739">28172 946 267,'0'0'166,"0"0"-75,0 0-2,0 0-13,0 0-72,0 0-4,-5 0-12,7 0-26,10 0 38,7 0 1,2 0 4,6 0 13,1-6-15,2-5 5,2-1-4,-1 0-1,0-1-3,-1-3 0,-5 4 2,-7 1-2,-7 0 0,-5-1 1,-5 0 19,-1-2-19,0 2 8,0 1-5,0 6 6,0 2 22,0 1-16,0 2-3,0 0-13,3 0-13,10 9 1,4 12 6,5 3 6,1 2 7,-4-1-3,-1 1 3,-4-2 0,-3-3-5,-3 3-3,-2-3 1,-6 0-12,0-1 12,0-2 10,-15-3-3,-3-3-7,3-4-18,2-7 15,5 1 2,5-2 2,3 0 11,0 0-11,0 0-1,0 0 0,8-6-12,12-6 12,9-2-4,2 1 4,3-1 2,4-1 0,-2-5-2,0-4 2,-3-4 3,-4-2-6,-2-4 1,-3 1 0,-5 0 7,-2-1-6,-3 0 12,-3 2 17,-2-2-24,0 1 17,-5 3 1,-1 0-9,-3 3 7,0 6-15,0 5 7,0 6 19,0 6-28,0 4 21,0 0-26,-4 15-14,-2 21 13,2 16-4,2 9 5,2-2-4,0-7 10,0-6-7,3-7 1,6-7-4,1-4-4,3-6 6,7-5 2,9-8-2,8-9-2,10-2 1,3-19-23,4-9-76,-7 0-29,-14 0-520</inkml:trace>
  <inkml:trace contextRef="#ctx0" brushRef="#br0" timeOffset="30534.3717">28751 729 320,'0'0'57,"0"0"8,95-20 44,-44 10-47,10-4-1,4 1-32,-7-2-13,-6 3-13,-15 4 5,-7 4-16,-11 4-17,-7 0-174,-9 0-176</inkml:trace>
  <inkml:trace contextRef="#ctx0" brushRef="#br0" timeOffset="32232.3737">29640 840 88,'0'0'51,"0"0"-28,0 0 33,0 0 28,0 0-35,0 0-10,-51-54-1,30 51-32,-5 3-3,-6 0 0,-2 3 0,0 12 39,-2 3 12,1 8 30,7-2-23,6 0-45,8-3 6,11-4-20,3-1 5,0 1-14,0-5 0,8 0 7,10-8-1,10-2 8,7-2 0,6-3-7,1-17-41,-2-4 15,-4-1-60,-6-1 25,-9 5 41,-7 6 10,-6 6 10,-5 6 46,-3 3 65,0 0-28,0 0-83,0 3 0,0 12-5,0 1 11,0 2-3,2 0 0,7 0-3,4-2 22,4-2-17,6-6-2,3-2 3,2-2 3,2-4-9,-1 0 0,1-4 0,-1-12-2,-3-4-16,-4-2 18,-5-4-4,-5-1-6,-7-3 5,-3 2 5,-2 0 0,0 1-9,-11 5 9,-1 2 0,-1 6 0,1 4-24,2 4 15,2 4 9,5 1 6,1 1 18,2 0-24,0 0-8,0 0-2,0 0-18,9 7 22,8 3-2,2-3 8,2 1-1,1 0 1,0-2 0,0 2-1,0-1 5,0 3-4,-1 1 0,-3 2 1,-2 3-4,-4 3 5,-1-1-2,-1 1 25,-4 1-20,0-2 23,0-2-19,-1-1-4,2-4 10,1-3-9,-1-1-4,6-4-2,1-3 12,5 0-12,2 0 7,3-8-6,-2-2 9,-3-2-8,-3-2-2,-4 2 0,1-2 8,-2-2-8,-1-5 0,0-3 0,1-5 2,1-4 1,0-4-3,1-6 0,4-2-9,-5 0 5,-1 5 1,-6 0 3,-4 7-1,-1 6 9,0 6-8,-3 6 35,-5 3-20,0 6 36,4 1-47,1 4-1,3 1 0,-2 0-3,1 7-5,1 25-13,0 16 7,-2 11 11,2 4 0,-2-3 0,1-4 36,1-8-34,0-9 7,0-5-9,6-9 4,5-7-8,3-8 4,1-2 0,6-6-3,1-2 7,4 0-4,-4-17 0,-1-3-18,-3-2 16,-3-2-11,-3-2-5,-2 5 8,-2 4-17,-4 6 26,-4 3-1,0 3 2,0 3-1,0 0 1,0 2 0,0 0-7,-1 4 6,-1 13 1,-2 1-5,4 5 5,0-1-1,0-1 1,3-4 0,7-3-2,5-3 3,0-4-1,3-3 0,-3-4 2,3 0-4,-3 0 2,0 0-6,-2-6 4,2-2-60,-4-3-116,-2-3-322</inkml:trace>
  <inkml:trace contextRef="#ctx0" brushRef="#br0" timeOffset="32594.3752">30716 479 693,'0'0'0,"0"0"-63,0 0 25,0 0 38,0 0 0,0 0-97,0-24-39,0 24-56</inkml:trace>
  <inkml:trace contextRef="#ctx0" brushRef="#br0" timeOffset="32858.3738">30168 658 189,'0'0'273,"0"0"-260,0 0-13,0 0 36,100-6 18,-49 0-25,6-1 0,2 2 12,-2-1-39,-3 2 3,-6 1-5,-6-2-21,-6 2-91,-9-3-212</inkml:trace>
  <inkml:trace contextRef="#ctx0" brushRef="#br0" timeOffset="33895.8388">30965 684 188,'0'0'159,"0"0"-52,0 0-22,0 0-16,0 0-28,0 0-32,49-26 17,-34 26-25,0 0 0,3 14-1,-3 4 0,-1 1 0,-6 4 6,-5-2-1,-3 2 17,0-4-11,0-1 3,0-6-5,-1-3 0,-1-4-8,2-5-1,0 0 0,0 0 0,0 0 5,0-3-1,0-14 2,8-4 2,2-3-8,2 2 0,0-1 2,3 3 4,0 1-6,2 1 1,2 4-1,0 7-1,-4 7-2,1 0-2,-7 6-12,1 15 12,-4 1 6,-2 5-1,-3-2 4,1-4 3,2 0-7,1-3 0,-1-1 2,5-4-9,0-4 7,3-5-49,6-4-144,-3 0-194</inkml:trace>
  <inkml:trace contextRef="#ctx0" brushRef="#br0" timeOffset="34593.935">31646 745 267,'0'0'139,"0"0"-29,0 0 41,0 0-111,0 0-28,0 0-12,-26-37-2,11 37-4,-2 0 6,-3 5 0,-3 9 5,5 4 0,0 0-5,6-4 0,6 1 1,2-5 7,4-3-8,0-1-1,0-5-2,2-1-11,11 0 14,4 0 6,0 0-2,-3-1 15,-4-1-19,-2 2 4,-4 0-4,4 0-11,0 5 10,0 16-2,-2 12 3,-6 11 12,0 10 8,-6 3 7,-19 2 23,-5-3-41,-5-9 14,0-3-6,2-11-15,1-5 16,6-10-11,3-8 6,7-7 6,1-3-18,6 0 5,1-9-6,5-10-5,3-2-1,0-4 6,23 1-24,11-4 7,17-1-22,9-2 10,7-4-19,3 2-50,3-4-116,-3-5-235</inkml:trace>
  <inkml:trace contextRef="#ctx0" brushRef="#br0" timeOffset="36928.3836">4420 3501 383,'0'0'71,"0"0"-57,0 0 7,0 0 50,0 0-18,94 60-30,-67-56 7,-3-3-26,4-1 3,-2 0 4,-1-13-6,3-5-3,-1-8 3,-3-7-4,0-5-2,0-5-3,-5-3-15,-7 0 17,-4-1 2,-7 2 0,-1 3 3,0 1 1,-4-2-4,-10-1 8,1 2-8,1 3 20,-1 7 4,2 9 5,5 7 18,0 7-30,3 5 8,0 2-16,3 2 0,0 0-16,0 0 7,0 9-17,0 20 16,0 19 2,6 18 0,6 18 23,0 13-23,4 8 34,-2 5-26,8 1-8,-1-3 30,0-2-30,1-7 6,-2-4-7,-2-9 3,1-6-3,0-5 0,-1-6 0,2-9-3,-4-8 4,-1-13-1,-3-10 0,-2-7 0,-5-13-9,-1-5 9,-2-4 0,-2-1-6,0-23 3,0-15-5,0-10-23,0-6-14,-2-3 26,-14 1-5,-4 3 24,-3 6 1,-3 7 5,3 8-6,1 9 1,3 9 0,4 3 26,5 6-16,5 1-6,5 3 12,0-3-17,5-6-2,19-4-5,10-6 7,9-4-2,5-4 2,4-2 0,-1 2 0,-5 5 0,-7 4-17,-8 5-14,-5 6-19,-6 3 25,-9 5-62,0-3-100,-7 2-83</inkml:trace>
  <inkml:trace contextRef="#ctx0" brushRef="#br0" timeOffset="37789.3709">5244 3723 394,'0'0'66,"0"0"-35,0 0 79,0 0-44,0 0-43,0 0 14,0 3-32,0-3 0,0 0-5,0 0 5,0 0-5,3 0 0,0-3 0,4-9 12,2-3 9,-3-4-4,2 0-4,-1-5-8,-4-1-2,-3-6-3,0 3 4,0-2-3,-2-2-1,-9 3 0,-3-3-4,-5 6 2,4-1 1,-9 4 1,3 8-14,0 6 11,0 7-7,5 2-1,1 0 9,7 0-1,4 6 3,0 2-1,4 1-3,0-1-1,8 1 0,9-2 5,4-2 3,6-4 3,-1-1-6,6 0 0,-1 0 5,2 0 0,4 0-4,2 0-1,3 0 0,-5 9 2,-4 6-4,-6 9-2,-9 5 4,-8 2 3,-2 1 1,-7-3 7,2-2 26,0-2-31,0-4 15,6-3-18,-2-4 3,7-5-7,8-7 6,7-2-4,5 0-1,5-4-51,-6 0-57,-5 4-260</inkml:trace>
  <inkml:trace contextRef="#ctx0" brushRef="#br0" timeOffset="38871.5511">5991 3286 434,'0'0'62,"0"0"12,0 0-2,0 0-7,-88-7-54,67 27 8,4 6 13,0 8-26,8 3 14,0-1-5,8-4-13,1-5 22,0-6-24,14-4 1,5-5-3,6-5 7,3-3-5,5-4 0,1 0 7,-2-5-15,-7-6 5,-3 2-27,-10 0 17,-7-2-17,-2-2 30,-3-5-1,0-1-1,0-2-2,-6 1 8,-2 2-4,2 1 13,2 3-6,2 4 23,2 2-21,0 3-4,0 0-5,6-3 0,14 0 0,7 1-2,1 6 2,0 1 0,-1 0-1,-5 18-1,-3 3-1,-3 5 5,-4 0-2,-2 2 9,-7-3-3,2 1-6,-4-5 1,-1-2 3,0-3 4,0-5-8,0-6 0,0-1-3,0-4 6,0 0-3,0 0 0,-6 0 7,3-11-10,-1-4 5,4-5-2,0-1 0,0-5-6,4 1 4,13 2-3,-1-1 3,2 5-4,1 4 8,2 2-2,2 9 0,-4 3-5,-2 1 4,-3 0-1,-5 13-2,-4 7-1,-2 1 5,-3 3 0,0 1 2,0 0 2,0-4-2,0-5-2,0-5 1,0-6-1,-3-3 2,3 0-2,0-2 11,0 0-6,-3 0-6,1-18 1,2-7-5,0-6 2,5-10-5,13 1 8,-5 4-4,2 7 0,-6 12 4,0 10 0,0 7 0,0 0 3,0 12 0,4 7 13,-2 6 12,-1-3-26,2-1 20,-3-1-22,7-4 5,1-2-2,10-7 0,7-2 0,12-5-3,5 0-16,1-6-50,-8-8-102</inkml:trace>
  <inkml:trace contextRef="#ctx0" brushRef="#br0" timeOffset="41097.25">8335 2946 13,'0'0'106,"0"0"-46,0 0 18,0 0 11,40-93-26,-19 73-3,3-1-1,3 5-28,1-1 9,-1 6-3,0 9-29,1 2 18,4 13-19,-4 18 12,-1 13 14,-9 7-32,-3 4 29,-11 0-30,-4 1 8,0 0-8,-19-2 0,-5-2 0,-9-2 18,-3-2-18,-1-4-5,0-5 5,4-10 0,9-11-5,6-7 5,11-8 0,5-2 5,2-1 3,0 0 7,0 0-3,11 0-2,16-3-6,14-8 12,10-1 2,6 0-10,4 0-6,0-1-2,0 2 0,-3 1-8,-3-1 5,-5 5-62,-7 0-154</inkml:trace>
  <inkml:trace contextRef="#ctx0" brushRef="#br0" timeOffset="41674.3722">9075 3047 441,'0'0'200,"0"0"-164,0 0-21,0 0-15,0 0 0,0 0 14,54 84 11,-36-54 4,-5 2 0,-3-2-27,-8-2 20,1-2 13,-3-3-35,0-7 20,0-4-18,-3-7 3,3-5 6,0 0-5,0 0 0,-2-13-6,1-10 0,1-6-8,0-4 2,0 2 6,12 0-3,9 5 1,4 1 2,2 4 0,6 3 0,-2 8-6,2 7 6,-5 3 0,-5 3-4,-2 13-5,-4 4 9,-3-1 0,-3 4-1,-1-1-3,-4 2 4,-2 1 0,1-3 0,-1-2-18,1-2-28,4-3-95,0-6-166</inkml:trace>
  <inkml:trace contextRef="#ctx0" brushRef="#br0" timeOffset="42215.37">9884 3104 398,'0'0'151,"0"0"-7,-82-8-41,52 8-64,2 0-1,2 7-28,4 9 3,2 5-13,8 8 1,5 1-4,7 3 3,0 0 0,0-1-3,16-4-2,7-4 2,3-8-1,1-9 4,3-4-1,-3-3 2,0-8-1,0-18 1,1-9-1,-4-6 0,0-4 0,-8-2 0,-1-2 1,-6-2 1,-4-1-1,-4 1 9,-1 4-5,0 4 25,-10 5 13,-2 6-1,1 11-9,5 10-26,3 6 8,3 5-15,0 16-1,0 27-28,5 17 24,7 12 10,1 0-3,2-2 0,1-7-2,4-10 0,1-10-58,4-13-43,3-15-52,1-15-522</inkml:trace>
  <inkml:trace contextRef="#ctx0" brushRef="#br0" timeOffset="43638.3041">11270 2696 387,'0'0'151,"0"0"-85,0 0 25,0 0-53,0 0-19,0 0-19,0 53 4,-2 1 15,-2 9-17,1 4-1,1-7 12,-2-3-9,4-4-4,-3-7 5,3-2-2,-2-6 8,2-10-11,0-6 0,5-11-11,16-6 16,4-5-5,12 0 2,2-8 9,4-7-11,1-3 0,-3 0 4,-2 3-7,-1 0 9,-6 3-12,-2 3-4,-6 5-99,-3 0-170</inkml:trace>
  <inkml:trace contextRef="#ctx0" brushRef="#br0" timeOffset="44516.042">12017 2672 326,'0'0'95,"0"0"40,0 0-36,0 0-25,0 0-74,0 0 9,-10 68-9,8-11 2,-2 5 18,-5-5 16,3-8-32,-2-6 25,1-6-21,-2-4-6,0 1 13,0-6-10,-4-3-1,5-4-4,2-11-4,5-4-4,1-4 2,0-2-38,0 0 29,0-17-6,7-10 21,11-11 0,0-7 0,3-6-4,1-3 4,-1-2 0,-1-1 8,-1 4-4,-6 7-4,-5 5 25,1 11-9,-5 10 27,-2 10-12,-1 8 6,-1 2-9,6 0-28,6 26-6,9 15 0,6 14 6,1 5 16,-6 1-12,-3-6 12,-3-4 10,-4-4-19,1-6 0,-1-2-7,0-6 4,1-6-8,-3-3 4,-4-8-31,-2-5-31,-4-6-66,0-5-189</inkml:trace>
  <inkml:trace contextRef="#ctx0" brushRef="#br0" timeOffset="44714.3732">12072 3011 616,'0'0'40,"0"0"-32,0 0-10,0 0 2,0 0 0,88-23-6,-53 18 6,1 1-3,-2-2-137,-4 2-189</inkml:trace>
  <inkml:trace contextRef="#ctx0" brushRef="#br0" timeOffset="45141.371">12653 2778 532,'0'0'49,"0"0"-41,0 0-8,-84-65 5,59 57-5,5 4 2,1 4 11,1 0 42,6 0-49,2 6 19,-2 11 2,7 8-26,5 7 12,0 7-13,8 4 0,17 1 1,5-2 8,0-3-8,1-4 5,-2-3-3,-7-6 17,-7-3-13,-2-5-1,-10-3 27,-3-3-30,0 0 12,-4-1 13,-17-2-19,-7-1 15,-7-3-20,-4 0-3,-2-3-1,0-2-6,2 0-22,5 0-36,4-5-74,8-5-175</inkml:trace>
  <inkml:trace contextRef="#ctx0" brushRef="#br0" timeOffset="45524.7289">12663 2725 343,'0'0'143,"0"0"2,0 0-58,0 0-59,0 0-7,0 0-16,76-9 23,-32 9-11,6-2-9,4 1-8,6-2 0,-2-2 0,-6 1-11,-10 1-22,-12-1-71,-14 3-159</inkml:trace>
  <inkml:trace contextRef="#ctx0" brushRef="#br0" timeOffset="45765.3712">12975 2735 682,'0'0'71,"0"0"-45,0 0-4,-28 89 3,28-51-15,0 2-7,0 1 29,0 1-4,1-1-15,3-2 0,-2-3-9,-2-1-4,0-3 0,-2-4-9,-6-4 2,0-4-49,5-7-34,2-10-152</inkml:trace>
  <inkml:trace contextRef="#ctx0" brushRef="#br0" timeOffset="46789.3718">14821 3047 210,'0'0'122,"0"0"-71,0 0 120,0 0-72,0 0-36,0 0 0,14 0-3,-14 0 29,0 0-22,-1-5-8,-17-6-57,-6-3 2,-7-1-4,-5-4 0,-6-3 4,1-3-17,0-7 10,4-3-26,4-6 8,5-1-14,1-2 20,3-2 0,4 5 11,3 2-5,3 3 6,5-1-1,9 1 1,0 3-15,0 4 18,17 6-8,3 7 7,2 5-4,3 7 5,0 4-9,-4 21 2,-7 27-25,-10 26 14,-4 16-2,-14 10-4,-21-3 21,-8-11-2,-1-11 5,-3-10 0,5-16 1,7-11-1,10-17 0,16-10 1,9-8 1,0-3 1,21 0-3,22-17 37,17-14-15,12-12 4,8-1-26,-1-2 7,-4 7-18,-10 9 11,-12 9-37,-13 4-47,-12 5-296</inkml:trace>
  <inkml:trace contextRef="#ctx0" brushRef="#br0" timeOffset="47741.8254">16069 2566 185,'0'0'84,"0"0"-30,0 0 27,36-97-15,-12 74-7,6 4 7,-1 2 2,3 7-29,-1 7 8,-1 3-38,-2 9-9,0 13 18,-2 7-17,-5 1-1,-7 4 0,-10 3-2,-4 2-10,-19 1 9,-19 4-12,-11-3-12,1-5-3,5-9-10,10-9 23,13-11 17,9-3 15,6-4 11,5 0 13,0 0-6,3 0-28,18-8-4,6 2 1,4 2 2,4 4-4,2 0 0,3 6 0,2 12 13,-3 3 7,-6 1 2,-8 1 3,-8 1-19,-13 3 13,-4-2-9,-3 3-1,-25 0 30,-10-2-27,-7-2-11,1-9 7,1-4-3,1-6-9,0-3 4,2-2-41,1 0-7,3 0-35,8-9-103,5-3-225</inkml:trace>
  <inkml:trace contextRef="#ctx0" brushRef="#br0" timeOffset="48507.375">16606 2910 78,'0'0'44,"0"0"67,0 0-16,0 0-20,94 2 4,-74-9-30,-1 2 5,-2-5-22,-3 4 16,-2-1 3,1-4-36,0-2 19,-1-3-4,1-3-25,-6-2 6,-3 0-11,-4-2 0,0-1 2,-7 2 1,-12 1-3,-3 3 0,-1 4-10,0 4 8,3 3 2,8 6 0,5 1 13,7 0-12,0 0 3,0 0-4,1 0-20,14 0 18,9 5 2,6 1 0,3-3 4,4-1 1,2 1-5,4-1 0,0 0 4,2-1-7,-2 4 3,-5 3 0,-8 6 3,-11 6 1,-12 2-4,-7 7 25,0-2-23,-6 0 29,-6-2-17,4-9-11,3-4 2,5-5-5,0-5-7,9-2-1,18 0-24,4-3 28,4-8-63,-4 1-67,-6 1-115,-5 1-147</inkml:trace>
  <inkml:trace contextRef="#ctx0" brushRef="#br0" timeOffset="49047.913">17527 2634 481,'0'0'82,"0"0"-7,0 0 17,0 0-62,0 0-27,-108 49 28,75-19-11,2 0 2,7 0-1,10-3-16,5-4-5,6-2 0,3-6-9,0-2 1,9-4 8,10-3 0,1-1-6,5-5 6,-1 0-1,1-3-8,-1-12-25,-5-6 34,1-6-3,-5-7 3,-1-6 1,-2-11 3,3-8-4,-4-7 0,-4-2 4,-2 0 9,-5 2 25,0 6 2,0 6 27,-6 12-43,0 16 13,3 14 1,1 12-11,2 17-27,0 31-25,5 24 25,4 20 0,-2-1 2,-3-3-4,3-13 2,3-14 0,8-17-10,4-12 10,8-14-90,6-13-4,3-5-211</inkml:trace>
  <inkml:trace contextRef="#ctx0" brushRef="#br0" timeOffset="49932.3724">18777 2224 561,'0'0'18,"0"0"-17,0 0 2,0 0 10,0 0-13,0 0-19,18 26 19,-15 26 18,-3 7 10,0 5-3,-6 6-14,-8-4 10,0-6-20,5-8 14,4-9-9,4-9-2,1-5 8,0-5-7,0-4 2,0-2 0,7-5 2,5-1-9,6-2 14,7-5-12,10-5 21,7 0-10,10-2-1,4-15 3,6-3-7,0 2-6,2-1-2,-1 0-11,-2 6-29,-9 1-141,-16 4-236</inkml:trace>
  <inkml:trace contextRef="#ctx0" brushRef="#br0" timeOffset="51597.364">19915 2497 437,'0'0'71,"0"0"-37,0 0 18,0 0 19,0 0-40,-52-76 20,36 69-13,1 2-17,-7 5 11,-5 0-27,-4 1 4,-7 19-9,1 7 3,4 5-5,6 2 2,9-1 0,9-2-2,5-5 2,4-3 0,0-4-5,0-3-1,7-4 6,6-3-4,3-7-1,6-2 2,6 0 5,10-17-2,5-12 0,2-3-5,-8-1-14,-7-1-10,-13 5-17,-7 2 46,-6 6 3,-4 6-1,0 4 19,0 7-1,0 4 30,0 0-30,0 0-20,0 12-5,0 12 5,0 8 2,2-3 0,4 1 4,5-5-6,3-7 0,4-1 1,1-9-1,4 0 2,0-5-1,4-3 3,0 0 0,-3 0-4,3-12 0,-3-5-8,-2-4 6,-5-6-13,-3-3 3,-3-4 7,-5-4-13,-1-1 16,0 0-2,0 7 4,-1 8 0,1 8 2,-1 8 0,-1 8-2,3 0-4,6 6-2,0 14 6,6 2 4,-4 3 20,0 0-16,-2-1 9,-3-1 0,-3-3-10,-3 3-4,-3-2-3,0 2 0,-6 0 3,-12-1-1,-2-1-1,1-3 1,2-4 4,3-4-6,4-2 0,2-2 3,5-5-3,2 1 2,-1-2-2,2 0 0,0 0-8,0 0-2,8 0 3,10 0 7,4 0 8,8-9-7,5-8 5,0-1-5,1-1 6,4-4-7,2 2 0,3-5 3,-2-4-12,-3 0 9,-9-6-1,-8-3-1,-7-5-13,-7-6 15,-4-4-3,-5-3 2,0 1-3,0 7 8,-6 5-2,0 14 25,0 10-20,3 10 39,0 8-9,1 2-31,1 11-6,1 28-16,-3 24 16,0 14 9,-1 4-5,0-7 16,4-12-10,0-13-7,2-11 1,14-9-4,7-10 0,10-7-3,10-11-1,10-1-5,4-7-85,2-12-49,-12-5-377</inkml:trace>
  <inkml:trace contextRef="#ctx0" brushRef="#br0" timeOffset="51861.8291">20312 2353 748,'0'0'64,"0"0"-56,94-6 10,-34-11 21,15-4-35,13-4 3,6-2-7,-2-1-10,-7 5-14,-15 4-86,-15 6-192,-20 5-116</inkml:trace>
  <inkml:trace contextRef="#ctx0" brushRef="#br0" timeOffset="52962.382">22125 2072 426,'0'0'160,"0"0"-86,0 0-12,0 0-53,0 0 12,0 0-20,-1 117 29,-1-66 6,2 0 8,0-2-23,0 0 6,0-1-17,0-1-3,-4-3 8,-1-5-15,2-8 3,2-3-2,-1-7-1,2-6-26,0-8-57,0-7-53,0 0-172,2-9-58</inkml:trace>
  <inkml:trace contextRef="#ctx0" brushRef="#br0" timeOffset="53426.3703">22079 2088 387,'0'0'80,"0"0"-26,24-92-19,0 71-6,7 5 9,5 5-24,2 7 37,3 4-24,-2 0-17,-1 21 19,-9 12-28,-10 7-1,-13 7 0,-6 4 5,-15 2-11,-25-3 6,-11-5-20,-5-10-2,8-13-25,6-8 41,15-11 3,14-3 6,5 0 13,5 0-14,1-3 7,2 0 46,0-1-42,0 3 2,13 1-15,15 0 4,11 1 6,10 14-4,2 1 7,1 3-2,-6 5-4,-10 2-10,-8 4 3,-7 0 0,-4 0 5,-4 1-2,2-5-2,-3-2-1,4-1-25,-2-5-47,1-3-99,-2-7-156</inkml:trace>
  <inkml:trace contextRef="#ctx0" brushRef="#br0" timeOffset="53875.6662">22940 2084 496,'0'0'28,"0"0"36,0 0-2,-81-15-41,53 36-21,0 14 15,-1 8-12,8 8 30,2 7-21,7-1 29,6-3-7,6-7-12,0-7 9,9-8-28,11-8 2,3-6-5,3-9 7,0-6-1,6-3 1,7-11-3,10-16 5,3-7 0,-4-2-9,-9-1 0,-16 3 3,-15-3 1,-8 0-1,-6-1 0,-19 2 0,-10-1 2,-4-1-10,3 6 4,2-1-26,4 5-14,9 7-47,6 3-260</inkml:trace>
  <inkml:trace contextRef="#ctx0" brushRef="#br0" timeOffset="54904.3725">23518 2034 448,'0'0'51,"0"0"-9,0 0 12,0 0-54,0 0 11,0 0-2,11 117 36,5-67 7,-2-2 9,1-6-55,4-4 9,0-4-12,1-3 3,-1-3 0,1 0-6,-7-4 0,-1-3 3,0-5 2,-4-4-5,-2-6 0,-3-3 1,0-3-9,1 0 15,0-1-7,5-20 23,7-10-20,1-5 1,1-3-4,-1-2 6,-3 1 1,-3 5-6,-4 7 0,-4 11-1,-1 11 2,-2 6-7,0 0 5,6 20-26,1 10 24,7 9 2,3-3 0,0-1 0,4-4 4,-2-2-6,2-2 2,-2-4 0,1-5 9,-7-6-9,-1-6 2,2-5 4,-2-1-3,-1 0 1,3-18-2,1-11 3,-3-4 10,-2-3-14,-2 0 0,-7-1 23,-1 1-19,0-3 11,0-1-10,-4 0 0,2-3-12,2 3-29,0 7-29,9 5-6,2 9-257</inkml:trace>
  <inkml:trace contextRef="#ctx0" brushRef="#br0" timeOffset="56576.3708">25760 2461 727,'0'0'45,"0"0"-42,0 0 13,0 0-16,0 0-4,0 0-3,0 0 7,16 21 11,-3-16-11,2-5 6,0 0 6,3 0-5,1 0-7,2-6 0,3-9 1,0-3 8,-3-5-6,1-4-1,-5-5 1,-2-4 6,-5-3-9,-3-7 0,0-1 0,-3-1 2,1-2 0,-1 5-2,2 1 0,-3 5 5,1 3-5,-2 4 0,-1 4 0,-1 2 4,0 5-1,0 7-3,0 3 0,0 5 10,0 4-10,0 2 0,0 0 1,0 10-12,0 25-3,5 17 14,-1 9-2,1 12 11,1 5-6,0-4 15,3-4-13,5-11 14,3-12-16,2-7 2,-1-5-5,0-7 4,-3-4-5,0-9 1,-4-2 0,-1-6-1,-3-4 4,1 0-3,2-3 0,7 0 6,3-18 2,6-8-8,1 0 2,-2-6-8,-4 2-2,-4 0-1,-7 3 3,-4 2 7,-5 7-5,-1 5 4,0 5 0,0 7 6,0 1 4,0 0-11,0 0 1,0 18-37,0 9 37,0 4 1,-1 1 3,1-3 11,0-3-14,0-5-1,0-3 0,0-7 8,6-1-13,3-5 5,4-5 0,4 0 4,5-5-3,3-15-2,1-4-18,-8-2-45,-7 1 42,-8-4-32,-3 1-3,-10 0 44,-11 4 13,-6 5 1,4 4 42,0 3-14,10 2 30,7 3-34,3 1-7,3 3-5,0 0-13,4-3 0,20-1-2,7-4 0,5-1 2,1 0 0,-1 0-10,-4 0-7,-4 1-92,-7 1-108,-8-1-263</inkml:trace>
  <inkml:trace contextRef="#ctx0" brushRef="#br0" timeOffset="56914.3729">25506 2109 220,'0'0'40,"98"2"59,-23-2-6,7 0 16,9-9-40,6-9-37,-6 0 20,-6-2-50,-9 2 11,-13 4-13,-12 6-5,-8 0-1,-14 5-45,-12 3-176,-10 0-112</inkml:trace>
  <inkml:trace contextRef="#ctx0" brushRef="#br0" timeOffset="57732.629">27524 1919 244,'0'0'157,"0"0"-18,0 0 16,0 0-77,0 0-70,0 0 5,-25 52-11,17-6 3,4 10 25,4 1-28,0 0 9,4-7-11,13-6 3,5-8-5,4-6 2,2-6 0,0-7 7,-2-8 0,1-6-3,-3-3-3,-1 0 4,0-11 20,-5-8-9,-1-7 15,0-4 6,-1-6-35,-2-8 9,1-3-11,-5-2 3,1-5-3,-3 4 0,-3 2-4,-2 4 1,-1 6-34,-2 4-1,0 11-36,0 9-82,0 6-202</inkml:trace>
  <inkml:trace contextRef="#ctx0" brushRef="#br0" timeOffset="58332.4745">28159 1826 334,'0'0'139,"0"0"22,0 0-57,0 0-16,0 0-74,0 0-9,-19 35-5,13 10 2,1 9 25,3 0 16,2-1-32,0-2 4,0-7-15,0-3 3,0-5 3,0-6-6,0-3 0,0-4-1,0-2-3,0-6-42,0-4-31,0-6-32,9-5-232</inkml:trace>
  <inkml:trace contextRef="#ctx0" brushRef="#br0" timeOffset="58654.3677">28130 1850 450,'0'0'74,"0"0"-67,0 0 18,39-78-6,-16 68 7,2 5 23,5 5-24,-1 0-6,3 13-3,-5 12-15,-7 5-1,-5 3 0,-8-1 4,-7-1-8,0-1 8,-11-1 0,-14-2 10,-8 0-14,-5-3 15,1-6-15,4-4 2,8-5-6,7-6-40,4-3-100,5 0-72</inkml:trace>
  <inkml:trace contextRef="#ctx0" brushRef="#br0" timeOffset="59666.459">28600 1978 268,'0'0'68,"0"0"-17,0 0 67,0 0-19,0 0-26,0 0-16,-2-28-30,2 28-4,0 0-23,0 22-8,0 15 8,2 9 8,9 5 4,-2-1 9,1-5-20,0-6 18,-1-7-12,3-3-5,-1-9 14,-2-1-14,1-4-1,-3-7-1,3 0 5,-1-6-10,2-2 5,3 0 0,5-14-8,3-11 8,0-7 0,0-6 0,-6-2 5,-5-4-5,-4 2 0,-4 1 1,-3 7 6,0 3-5,0 9 0,0 8-2,0 9 5,0 5-11,5 0 3,3 23-23,5 18 24,-1 10-2,-1 2 4,-2-4 0,-1-5 7,1-6-10,-2-11 3,2-4 0,-1-8-3,2-7 8,-2-3-5,2-5 0,5 0 3,2-7-3,5-14 0,-3-8 1,-1-4-10,-2-5 10,-7-4-1,1-3 2,-5-3-2,1-1 0,2 6-17,-2 4-39,2 5-1,1 9-95,1 6-135</inkml:trace>
  <inkml:trace contextRef="#ctx0" brushRef="#br0" timeOffset="61907.3683">29589 1897 362,'0'0'117,"0"0"-2,0 0-40,0 0-21,0 0-54,0 0 3,-40 92 51,16-32-15,2 2-5,1-2-7,4-4-18,0-6-8,-2-7-1,0-7 2,0-6-4,5-6 2,4-6-21,3-6-8,5-4-55,2-6-19,0-2-77,16-4-67</inkml:trace>
  <inkml:trace contextRef="#ctx0" brushRef="#br0" timeOffset="62216.37">29619 1911 139,'0'0'138,"0"0"0,0 0-39,0 0 4,0 0-71,0 0-10,28-23-22,-13 44 0,5 12 50,-2 14-16,0 7 13,-2 7 3,-1-4-40,-3-5 10,3-8-20,-5-6 8,3-6-6,-3-3 0,-3-5-2,1-4 3,-4-5-3,-3-6-22,-1-1-32,0-8-72,0 0-94,-14 0-25</inkml:trace>
  <inkml:trace contextRef="#ctx0" brushRef="#br0" timeOffset="62390.3682">29552 2269 515,'0'0'185,"0"0"-167,0 0-11,0 0-7,0 0 27,0 0-24,107-35-6,-69 28-16,-5 1-156,-3 3-166</inkml:trace>
  <inkml:trace contextRef="#ctx0" brushRef="#br0" timeOffset="62691.368">30202 1977 555,'0'0'216,"0"0"-184,0 0-32,0 0 7,-3 78-6,-7-27 28,3-1-9,-1-2-10,2-7 6,0-8-16,-1-2 0,1-2 3,-2-5-3,-2-3-25,2-6-48,1-7-133,5-8-259</inkml:trace>
  <inkml:trace contextRef="#ctx0" brushRef="#br0" timeOffset="63138.3716">30101 1974 483,'0'0'49,"0"0"15,12-78-45,9 58 5,4 6-12,5 6 18,3 1-21,0 7-6,0 0 18,-5 0-21,-6 15 0,-6 5 0,-11 4-11,-5 5 8,-10 4 2,-21-2-24,-8 1-3,0-5-45,0-4 47,7-7 17,6-5 11,6-4-2,10-1 46,4-4 9,4-2-14,2 0-28,0 0 4,0 0-17,5 4-6,13 7 6,9 5 10,4 4 8,3 1 31,-2 2-37,-2-1 1,-5 1 0,-3-2-3,-2 0-8,-1-2-2,0-3 1,0-3-13,3-3 9,3-3-55,-1-6-104,-1-1-175</inkml:trace>
  <inkml:trace contextRef="#ctx0" brushRef="#br0" timeOffset="63440.8273">30790 1926 270,'0'0'106,"0"0"-37,0 0-1,0 0-27,0 0-35,0 0 99,21 87-41,-21-41 8,0 4-31,0-3-15,0-3-6,0-7-9,-4-5-13,4-3 2,-5-7 0,-2-4-14,-1-3-22,0-6-22,1-9-96,1 0-331</inkml:trace>
  <inkml:trace contextRef="#ctx0" brushRef="#br0" timeOffset="63767.3555">30592 1896 600,'0'0'28,"0"0"-28,0 0-10,0 0 10,112-67 4,-69 67-2,8 8 9,-1 14 12,1 5-19,-3 5 3,-6 4-7,-2 1 0,-6 0 26,-8 1-24,-7-2 13,-8 0 36,-11-3-43,0 0 13,-9-3 4,-17 0-13,-8-3 28,-9-1-27,-5-3 2,-3-5-15,-3-2-4,-2-4-28,-5-1-96,-1-7-324</inkml:trace>
  <inkml:trace contextRef="#ctx0" brushRef="#br0" timeOffset="64453.5577">31494 1935 350,'0'0'118,"0"0"14,0 0-62,0 0-53,-89-39 8,57 39-19,0 0-6,-8 0 1,2 10 6,5 5-11,4 6 4,8 5 0,6 2-7,7 7 7,8 3-7,0 4 3,21 1 4,16-2 7,7-4 12,6-5-13,1-3 20,-2-3-25,-4-5 3,-10-2 2,-12-4-3,-8-3-6,-9-4 3,-6-1 0,0 1-11,-16-1 22,-18 4 10,-11-2-3,-6 0-16,-2-4-3,1-4 1,2 1-40,3-2 4,6 0-72,7 0-111,10 0-153</inkml:trace>
  <inkml:trace contextRef="#ctx0" brushRef="#br0" timeOffset="65476.8134">32048 2461 113,'0'0'699,"0"0"-699,0 0 14,0 0-14,0 0-2,0 0-3,-18 0-73,18 0-89,0 0-125</inkml:trace>
  <inkml:trace contextRef="#ctx0" brushRef="#br0" timeOffset="66912.3735">4447 6075 407,'0'0'13,"0"0"1,0 0 24,0 0 49,0 0-31,21 83-6,1-69-3,2-4-11,9-5-13,4-5 10,4 0-32,6-5 14,0-14-15,3-7 9,-3-6 6,-3-4-12,-5-4-2,-6-2 12,-9 1-8,-9 1-5,-8 2 0,-7 3 4,0 2-1,-19 6-3,-8 6 0,-3 6 6,-3 12 1,-4 3-3,1 13-4,0 26 3,-2 11-3,8 9 0,15-4 4,13 0 11,2-4-10,24-9-7,18-6 2,13-9 0,11-11 3,4-9-1,2-7 0,-7 0-2,-9-3-80,-12-10-109,-14 2-438</inkml:trace>
  <inkml:trace contextRef="#ctx0" brushRef="#br0" timeOffset="67191.3706">5539 6017 678,'0'0'98,"0"0"-89,0 0 48,0 0 10,0 0-46,0 0-16,0 0-3,0 0-4,0 0-15,5 0-56,4 1 5,4 3-25,-1-4-132,6 0-131</inkml:trace>
  <inkml:trace contextRef="#ctx0" brushRef="#br0" timeOffset="67766.3692">5921 5762 11,'0'0'591,"0"0"-491,0 0 4,0 0-53,-106-59-1,76 59-21,2 0-29,0 17 11,-2 14-11,3 6 0,3 7-2,12-4 2,9-5 0,3-10-8,11-4-9,14-7 13,6-8-2,5-6 6,4-2-4,1-17-23,-4-8 2,-6 1-2,-7 4 17,-10 5 10,-6 8 0,-3 5 12,-4 4 33,1 0-44,1 0-2,8 11-5,2 18 6,0 9 0,-1 13 1,-12 11 8,0 11 16,-7 9-16,-14 4 15,-9-2-24,0-8 5,2-6-1,1-13-2,6-9-2,6-13 0,2-13 5,5-8-6,4-8 1,2-6 0,2 0 8,0 0-7,0-21 3,14-10-4,22-13-18,10-9-10,10-4-29,4-5-12,-2-1-126</inkml:trace>
  <inkml:trace contextRef="#ctx0" brushRef="#br0" timeOffset="67966.2986">6481 6170 931,'0'0'0,"0"0"-63,0 0 54,0 0 3,0 0-75,0 0 27,4-44-88,-4 44-250</inkml:trace>
  <inkml:trace contextRef="#ctx0" brushRef="#br0" timeOffset="71520.0509">9991 4558 311,'0'0'63,"0"0"13,0 0 16,0 0-62,0 0 8,-100-7-35,72 26-1,-2 6 18,-1 6-16,-1 8-4,4 5 0,5 8 0,1 7 5,6 5 0,8 0 10,8-3 0,0-2-9,23-9-1,11-9 8,15-13-5,5-8 14,7-12-17,0-8 5,1 0 2,-3-23-8,-2-7-4,-5-5 0,-9-1 4,-8-3 5,-13 0-8,-11-1 30,-7-2 17,-4-1-14,0 1-1,-10 0-26,-13 1-7,-5 3 15,-6 2-15,-5 6-3,1 6 2,1 10-58,0 11-8,4 3-59,3 16-356</inkml:trace>
  <inkml:trace contextRef="#ctx0" brushRef="#br0" timeOffset="72081.3558">11067 4497 167,'0'0'385,"0"0"-355,0 0 25,-97-10-27,70 33-18,3 11-10,-1 12 4,-1 11 16,3 11-10,-1 1 4,7 3-1,8-4-8,9-11 2,0-9-7,24-12-7,8-10 7,9-8 0,4-9 7,4-6-5,4-3 6,0-4-8,1-14 0,-4-6 3,0-7 0,-3-6-3,-6-7 4,-4-4 3,-8-3 1,-10-1 0,-10 3 18,-9 1-9,-3 3 31,-21 1-17,-7 3-18,-7 5-10,-1 8-1,-2 9-4,1 12-19,1 7-36,0 15 0,2 18-109,5 6-302</inkml:trace>
  <inkml:trace contextRef="#ctx0" brushRef="#br0" timeOffset="72618.1038">12033 4442 193,'0'0'48,"0"0"48,0 0 22,-86 32 14,59 1-11,5 11-46,1 7-19,5 6-47,8 0 8,5 2-17,3-3 13,9-8-18,16-6 5,4-9 0,0-7-3,4-8 6,-1-8-3,-3-7 0,4-3 0,0 0 5,5-13-3,5-12-2,0-7 1,-1-6 9,-4-4-12,-6-5 2,-11 1 0,-8-2 9,-13 1-5,0 0 0,-24 3 10,-12 2-13,-10 6 11,-5 9-12,-1 9-6,2 10-21,0 8-94,1 0-295</inkml:trace>
  <inkml:trace contextRef="#ctx0" brushRef="#br0" timeOffset="73653.3699">10216 5793 465,'0'0'29,"0"0"-18,0 0-9,-95-21 7,69 21 1,3 13-9,-1 8 0,1 6 44,1 6-39,3 5 24,-1 10 10,2 9-22,1 14 22,3 4 1,6-1-22,7-9 20,1-9-37,9-13 2,19-8-4,10-10-2,9-10 2,4-10 2,4-5 2,2-5 1,0-11 1,-2-5-6,-7-3 0,-4-4 4,-11-3-4,-10-5 5,-10-3-2,-10-8 42,-3-4-31,0-5 7,-6-1-21,-13 0 12,-5 2-13,-3 7 1,-6 9-11,-7 12-16,-9 15-44,-4 12-10,0 3-87,1 21-232</inkml:trace>
  <inkml:trace contextRef="#ctx0" brushRef="#br0" timeOffset="74211.3172">11094 5751 263,'0'0'96,"0"0"-60,0 0 24,0 0-52,0 0 30,-96 107 14,71-54 4,4 10 1,0 7-39,10-1 7,11-7-22,0-11 3,25-11-6,10-8 1,4-11-1,4-6 0,0-7 8,-1-8-8,-1 0 6,0-12-5,1-14 20,2-7-19,-4-9 2,-6-2 2,-6-4 7,-11 1 1,-11 2 23,-6 2 1,-3 1 18,-20-2-41,-7 2-5,-8 1-1,-2 6-9,-4 6-3,-2 9-43,3 11-59,-2 9-44,2 1-477</inkml:trace>
  <inkml:trace contextRef="#ctx0" brushRef="#br0" timeOffset="74809.8041">12189 5803 576,'0'0'97,"0"0"-2,0 0-47,0 0-25,0 0-23,0 0 3,6 111-5,0-55 2,1 4 0,0 3 11,-4 1-8,-3-3 0,0-6 13,0-10-16,0-6 0,0-4 0,0-10-47,0-7-69,0-12-369</inkml:trace>
  <inkml:trace contextRef="#ctx0" brushRef="#br0" timeOffset="75844.741">9824 6998 320,'0'0'174,"0"0"-120,0 0-16,-45 78 42,26-29-44,-8 9-8,8 4 20,4 3-33,6-2 2,9-4-1,0-8-3,12-7 5,13-8-14,11-8-4,1-7 7,6-10-2,2-11-5,3 0 1,-3-11 6,-1-13 5,-5-3-11,-8-3 5,-8-3 13,-11-4-10,-8-2 30,-4-4 8,-3-2-27,-17-2 8,-9 1-11,-2 2-8,-5 2-7,0 2 1,0 6-6,5 5-7,0 12-60,2 17 12,1 0-47,3 30-70,1 6-387</inkml:trace>
  <inkml:trace contextRef="#ctx0" brushRef="#br0" timeOffset="76331.7084">11125 6921 506,'0'0'126,"0"0"-64,0 0-27,0 0-8,0 127 25,0-73-26,0-3-25,0 0 17,9-1-16,1-1-2,-2-3 5,-2-4-1,1-6-4,-4-6 0,2-6-10,1-6-2,3-8-58,5-10-128,3 0-231</inkml:trace>
  <inkml:trace contextRef="#ctx0" brushRef="#br0" timeOffset="76738.6836">12010 6859 740,'0'0'80,"0"0"-80,0 0-4,0 0 1,4 100 3,9-46 0,-2 0 21,0 1-1,-5-1-2,1-3-17,-6-1 3,-1-4-4,0-2 0,0-7-9,0-4-25,-1-9-88,-6-8-276</inkml:trace>
  <inkml:trace contextRef="#ctx0" brushRef="#br0" timeOffset="77696.3683">10154 8169 98,'0'0'139,"0"0"-13,0 0 7,0 0-15,0 0-66,0 0-45,0 74 46,0-28-1,0 4-46,0 1 37,0 3-28,1 7-10,5-1 31,0 0-12,3-6-12,1-3-12,1-5 6,-2-4-7,0-3 1,-5-6-28,1-3-18,-2-10-104,1-10-275</inkml:trace>
  <inkml:trace contextRef="#ctx0" brushRef="#br0" timeOffset="78087.0942">11212 8130 603,'0'0'55,"0"0"-42,0 0-13,0 0 0,25 77 23,-21-24 12,-2 4 24,-2-3-3,0-2-39,0-3 4,0-1-21,1-1 0,4-4 2,1-1-2,3-4-16,1-5-34,1-2-62,2 0-89,-5-3-104</inkml:trace>
  <inkml:trace contextRef="#ctx0" brushRef="#br0" timeOffset="78552.3669">11977 8094 123,'0'0'326,"0"0"-326,0 0-3,0 0 3,0 87 13,0-36 55,0 3 27,0 1-13,0-1-8,0-2-58,0 0 6,0-6-22,0 3 2,0-6 6,0-1-7,0-4-1,1-6 1,5-7-1,2-7-8,2-7-83,-4-10-281</inkml:trace>
  <inkml:trace contextRef="#ctx0" brushRef="#br0" timeOffset="80412.3686">12665 6190 181,'0'0'89,"0"0"-71,0 0 53,0 0-13,0 0-53,0 0 9,0 0-10,17 0-1,-6 0 37,4 0-18,3-5 11,4-1-2,3 0-24,5 0 11,6 2-12,6-2 4,12 0 43,7-3-45,8 0 3,6-3 1,5-5-5,3 0-1,7-1-6,1 0 0,3 0 1,1-2 5,-2-1-6,-4 5 0,-4 1 3,-10 4-6,-3 6 3,-4 0 0,-1 2 11,0 3-7,-5 0 7,-7-2-11,-9-1 12,-3-2-9,-9-3-3,-4-1 0,-6 0 16,-7 3-9,-8 1-5,-4 4 13,-3-1-9,-2-1 46,0-1-19,0-4-27,0-2-4,0-2 0,0 2-2,0 0 0,0 2-6,-6 2-1,-3 2 7,-1 0-9,-4 0 1,-2 1-8,-2-1 16,-2-2 0,0 0 7,2 0-7,6 1 2,6 3 1,1 0 21,4 2-21,1 0 8,0 0-11,0 0-16,0 3 14,9 17-6,9 3 8,4 5 20,4 3-15,2-2 4,0-1-9,-3-2 7,-6-2-9,-8-1 2,-11-1 0,0 2-3,-14 4-10,-16 0-11,-8 1 4,-5-4-44,-3-1-6,2-7-179,6-5-97</inkml:trace>
  <inkml:trace contextRef="#ctx0" brushRef="#br0" timeOffset="83442.6024">15335 5559 109,'0'0'122,"0"0"-60,0 0 2,0 0-7,0 0-45,0 0 8,0 0 3,91-86 21,-55 80 28,1 6-34,2 0-11,-3 9 4,-6 16-15,-6 3 27,-6 2-19,-9 3-11,-6 0 10,-3 3-21,-3 1 7,-14-3 5,-8 1-12,-5-4 11,2-7-13,-2-4 2,8-8 9,9-9-10,6-3 6,4 0-3,1 0 1,2 0-6,0 0 1,0 0-8,5 0 3,15 3 1,11 14 4,4 7 0,1 4 4,-2 6-6,-4-3 2,-6 1 0,-10 1-7,-10-3 7,-4 2 0,-6-6-4,-21-1 13,-7-4-9,-5-6 0,-2-6 1,2-8-4,3-1 3,5 0-23,2 0-40,12-5-93,6-6-87,9-3-97</inkml:trace>
  <inkml:trace contextRef="#ctx0" brushRef="#br0" timeOffset="84022.8249">15899 6047 518,'0'0'186,"0"0"-172,0 0 2,0 0 29,0 0-37,0 0-4,60-9 32,-38-2-19,2-4-4,3-3-1,-1-5-7,0-3-5,-2-2 0,-6 0 1,-6 1 2,-9 1-3,-3 4 0,0 3-3,-12 10-30,-10 6 15,-4 3-10,-1 0 16,2 7 12,2 3 1,4-2 5,9-2-6,7-4-2,3 1 0,0-1-13,12 1 15,10-3-1,6 0 3,7 0 2,1-6-2,-2-3 4,0 1-4,-5 7 8,-6 1-2,0 0 22,-4 0-30,1 6 13,-5 7-4,-1 8-1,-6 5-4,-7 5 1,-1 0 3,0-3 17,0-2-23,0-8-2,0-1 0,3-4-7,9-5 5,8-6-32,5-2-6,5 0 14,6-2-64,-2-6-119,1 2-57</inkml:trace>
  <inkml:trace contextRef="#ctx0" brushRef="#br0" timeOffset="84509.9915">16824 5853 439,'0'0'232,"0"0"-163,0 0-11,0 0-44,0 0 10,0 0-18,-100-37-5,76 47 26,2 9-24,-2 7 10,2 0-3,4 5 3,6-4-12,6 0-1,6-6 3,0 0-14,3-5 11,11-5 0,3-3-2,4-8 12,0 0-8,1 0-2,2-17 3,-2-5-3,0-6 0,-2-6 0,-4-7 0,-3-7-3,-4-6 3,-2 0 0,-7-1 1,0 6 12,-6 5-10,-10 7 34,1 7 14,4 10-46,7 9 32,1 10-32,3 1 1,0 19-12,6 25-25,12 18 31,0 9 0,-3-1 0,-2-6-2,-4-11 2,4-12 0,2-9-9,6-11-35,4-6-32,5-9-4,5-6-148</inkml:trace>
  <inkml:trace contextRef="#ctx0" brushRef="#br0" timeOffset="85152.3666">17864 5466 76,'0'0'484,"0"0"-434,0 0 40,0 0-27,0 0-24,0 0-36,-1 1-3,1 33 0,0 16 17,0 11-12,0 5 12,-5 5-14,-8-8 3,2-7 14,4-10-19,4-11 17,3-7-18,0-8 8,0-6-9,9-5 1,7-5 0,5-4 8,9 0 2,6 0-10,8-11 0,-2 1 4,3-2-4,-9 2 0,-2 0-4,-3 3-35,-2-1-86,-6 2-150</inkml:trace>
  <inkml:trace contextRef="#ctx0" brushRef="#br0" timeOffset="85828.3674">18688 5422 681,'0'0'11,"0"0"-3,0 0-11,0 0 5,-29 101-2,19-55 31,-5 9-13,0 1 22,-1-4 5,2-5-45,4-8 21,2-6-18,2-4-1,3-8-2,2-8 2,1-5-4,0-6-2,0-2-31,0 0 15,0-2 15,0-16 5,6-9 0,4-8-4,2-9-2,2-5-4,-1-5-10,2-1 17,0 2 5,1 4-2,-2 2 3,-1 7 5,-5 7-2,-2 7 23,-3 9-17,1 9 28,-3 5-14,-1 3-12,5 0-14,5 3 0,10 21-11,4 12 9,0 9 2,-7 6 24,-5 0-3,-1 3 2,-5-1 12,0-6-27,-2-2 8,-1-7-16,0-10 1,-1-4 2,1-6-3,-2-7-1,2-2-6,-2-6-77,1-1-4,-2-2-31,0 0-100</inkml:trace>
  <inkml:trace contextRef="#ctx0" brushRef="#br0" timeOffset="86018.366">18677 5735 377,'0'0'2,"0"0"2,0 0 14,0 0 8,0 0-11,91-45-2,-67 42 15,1 0-28,1 1 9,-3 2-9,-1 0-58,-3 0-109</inkml:trace>
  <inkml:trace contextRef="#ctx0" brushRef="#br0" timeOffset="86434.3675">19247 5515 496,'0'0'162,"0"0"-149,0 0 25,-21-85-9,14 64-19,-4 3 9,-2 4-6,-1 5 27,-2 6 6,-2 3-39,-3 0 6,4 12-13,4 11-5,7 2-4,6 7 9,0 5 0,14 4-9,7 0 11,-2 0-2,-1-2 0,-2-2 3,-2-4-5,-1-4 2,-5-7 0,-5-5-3,-3-3 4,0-1-1,0-1 16,-12 2 2,-9-3 19,-4 0-30,-5-3-3,0-4-4,-3-4-31,-1 0-25,4 0-17,2 0-76,8-6-164</inkml:trace>
  <inkml:trace contextRef="#ctx0" brushRef="#br0" timeOffset="86866.3663">19498 5371 247,'0'0'245,"0"0"-209,0 0 11,0 0-43,0 0 73,0 0-10,100 15-44,-50-15 28,6 0-32,0 0-9,-5-9-5,-2 0-2,-7 0-6,-2 1 3,-9 4-69,-8 3-37,-11-1-166</inkml:trace>
  <inkml:trace contextRef="#ctx0" brushRef="#br0" timeOffset="87068.2119">19851 5360 423,'0'0'128,"0"0"-52,0 0-8,0 0-29,-61 112 3,49-67-4,2 6 18,4-2-14,4 0-38,2-2 8,0-5-12,0-3 0,0-7-6,0-7 6,0-5-44,0-7-45,5-10-343</inkml:trace>
  <inkml:trace contextRef="#ctx0" brushRef="#br0" timeOffset="88324.6664">21621 5567 112,'0'0'233,"0"0"-149,0 0 8,0 0-21,0 0-22,0 0-48,-77 31 8,60 6 35,3 5-15,1 0 19,5-5-25,4-8-15,4-8 9,0-5-16,0-1 0,17-2 10,3-7-9,6-5 0,3-1-2,3 0 3,1-6 7,-2-9-6,-3-3-4,-7-2 5,-6-1 2,-6-3-3,-7 0-4,-2-3 2,0 3 3,-5 2-1,-7 1-4,-1 4 0,-1 5 0,1 1 0,2 3 0,4 4 1,1 1-1,3 2 2,0 1-2,3 0 0,0 0-6,0 0-2,0 10-1,7 1 9,5-1-7,5-1 8,-2-1-1,7-5 1,2-3 7,2 0-9,0 0 1,3-8 0,1-7 7,-4-5-6,0 0-1,-8-6 1,-5 0 7,-9 1-8,-4-2 0,0 3 0,-9-1 3,-5 6 3,-1 4-6,0 6 2,4 3 6,2 3-8,2 1 0,6 1 0,-1 1 0,2 0 0,0 0-7,0 0 4,0 11-11,10 5 5,10 1 9,8 1 0,7 0 0,0-2 3,7 4-3,-3 1 0,-2 5 4,-4 3-8,-8 5 4,-4 3 0,-9 1 2,0-3 9,-2-6-11,3-4 2,1-5 8,4-7-3,5-7-3,7-3-3,7-3 6,13-3-7,10-15-8,3-3-60,-4-2-216</inkml:trace>
  <inkml:trace contextRef="#ctx0" brushRef="#br0" timeOffset="89181.3536">23669 5153 593,'0'0'77,"0"0"-32,0 0 17,0 0-42,0 0 7,0 0-27,0 0 2,111-67 2,-71 78 4,0 12-8,-4 5 0,-8 5 6,-6 5-10,-9 4 4,-13 5 0,0 4 7,-23-1-3,-12-4-4,-7-2 0,-4-8-12,2-3 12,3-6 1,3-1 5,10-8-12,11-3 12,7-5-9,9-2 3,1 0-16,0-1 13,19-2 6,15-5 3,15 0 30,11-8-35,7-12 8,0 1-9,-2 1-11,-10 4-21,-15 2-161</inkml:trace>
  <inkml:trace contextRef="#ctx0" brushRef="#br0" timeOffset="90058.8231">24183 5400 392,'0'0'66,"0"0"-45,0 0 74,0 0-24,0 0-35,0 0 6,91-76-13,-66 76 3,2 0-24,-2 20-3,-1 6 8,-2 2-11,-8-1 3,-7-1-5,-5-5 4,-2-3-6,0-4 2,0-4 0,-2-2 7,1-5-5,-2-2 0,3-1-2,0 0-12,0 0-4,0-11 2,10-10 14,5-1-3,-2-4 3,1 4 0,-1 1 9,1 1-1,-1 5 1,1 6-7,-3 4 2,-2 5-1,2 0-3,2 10 0,1 8-3,-2 0 7,1 0-4,-1 1 0,-2 1 0,-1-2 0,-1 1 5,0 1-5,0-2 0,1 0-37,5-3-85,5-7-236</inkml:trace>
  <inkml:trace contextRef="#ctx0" brushRef="#br0" timeOffset="90574.5511">25102 5368 555,'0'0'125,"0"0"-59,0 0-18,0 0-11,-96 2-37,66 20 4,-1 4 7,4-1-2,5-2 13,8-4-9,5-2-5,6-2-8,3-3 0,0 0-4,0-3-2,12-3 2,7 0 4,4-6 5,5 0-1,4-3-4,2-15 0,-3-4-14,-4-4 10,-5-1 2,-4-7 2,-7-3 4,-4-4 7,-4-4-11,-3 2 6,0 0 2,0 4 36,-10 6-1,2 9 5,0 8-3,3 8-34,4 5 26,-1 3-31,2 0-6,0 21-6,0 17-26,13 13 32,-1 5 0,-1-2 4,2-2-6,1-3 2,3-8 0,5-9-10,7-7-47,4-9-70,3-11-63</inkml:trace>
  <inkml:trace contextRef="#ctx0" brushRef="#br0" timeOffset="91163.3655">27050 5060 364,'0'0'348,"0"0"-346,0 0 13,0 0 8,-54 114 20,41-72 9,4-1-38,1-2 26,0-3-30,3-3-5,-1-2 6,1-2-9,5-5-2,0-3 0,0-4-8,0-2-21,7-3-45,0-3-29,3-3-63,-1-6-129</inkml:trace>
  <inkml:trace contextRef="#ctx0" brushRef="#br0" timeOffset="91654.1708">27016 5022 157,'0'0'205,"0"0"-189,0 0-15,55-95 22,-27 80 50,4 6-23,2 6-1,0 3 2,-2 9-38,-6 18 27,-6 7-38,-11 4 5,-9 1-5,-2-1 10,-26-3-12,-7-4 0,-5-4 2,-3-7-10,3-5 1,5-5-28,7-3 0,7-7-61,9 0 66,5 0 30,4 0 34,1 0 57,2 0-74,6 3-9,18 2-4,12 5 20,3 1 35,-2 0-24,-3 3 3,-4-2 12,-5 3-49,-1 2 7,-4 2-4,-1 1 9,-2 1-12,2 0-1,-1-3-4,1-3 4,4-5-70,0-4-60,0-6-240</inkml:trace>
  <inkml:trace contextRef="#ctx0" brushRef="#br0" timeOffset="92068.0264">27738 5026 594,'0'0'107,"0"0"-60,0 0-9,-93-1-29,68 20 14,0 10-23,-1 5 2,4 7 7,4 6-8,2-1-1,7-2 24,4-3-21,5-8 24,0-4-21,5-8-5,12-5 7,4-6-8,8-5 0,5-5 0,8-1 6,1-19 9,-1-6-13,-5-2 3,-7-5 4,-9-2-2,-6-3-7,-9-1 0,-6 0-3,0 1 1,-14 4-19,-13 4-21,-1 3 5,-3 6-72,1 1-211</inkml:trace>
  <inkml:trace contextRef="#ctx0" brushRef="#br0" timeOffset="92794.3658">28090 4969 565,'0'0'135,"0"0"-74,0 0 24,0 0-53,0 0-29,0 0-3,-14 35-9,26 1 9,6 5 1,0 2 4,1 2 20,-2-2-21,-4-3 2,-2-2 0,-5-7 3,1-3-9,-2-7 0,1-6 2,-2-5-3,2-5 1,4-2 0,1-3-3,4 0 12,7-14-9,2-8 0,-3-3 0,-3-3-3,-3-1 3,-6 2 0,-3 3-2,-2 6 8,-2 6-6,0 6 0,-2 4 1,4 2-17,0 3 10,2 17 1,2 5-11,-1 6 21,2-3-5,-1 1 0,1-5 2,-3-5 3,5-2-3,4-5 0,3-2 4,6-3 3,-1-7-9,5 0 0,2-5 2,0-13 8,-2-5-8,-6-2 4,-7-4 2,-5-5 1,-8-2-9,-2-2 0,0 2 5,0 1 1,0 2-6,0 2-3,0 2-16,3 2-67,9 0-23,4 1-298</inkml:trace>
  <inkml:trace contextRef="#ctx0" brushRef="#br0" timeOffset="94341.7699">12875 7385 207,'0'0'80,"0"0"-75,0 0 9,0 0 39,94 0-10,-43 0-4,4 0 7,3 0 20,5-3 10,2-2-48,2 0-5,7-3-9,5-6-6,3-2 2,9-4-3,3-1-7,6-2 17,-6 4-17,0 3 3,-3 1-3,0 1 5,-2 0-8,-7 2 3,-9 0 0,-13 0-2,-14 4 5,-8 3-3,-8 0 0,-8 2 3,-10 0-3,0 1 0,-9-1 0,0 2 2,-3 0-2,1-4 34,-1 0 18,0-3-37,0-3-6,-6-1-9,-9-2 0,-1 2-7,-5 0 10,0-1-3,2 1 6,1 1-3,6 2-3,4 4 0,1 1 3,6 3 26,-1 1-24,2 0-1,0 0-4,10 15-24,16 6 23,9 3 1,1 0 0,2-2-4,-7 0 4,-9-3 0,-13 1 1,-9 2 13,-1 2-7,-26 7 16,-10-3-12,-5 1 1,2-4-12,2-4-17,4-1-69,7-5-211</inkml:trace>
  <inkml:trace contextRef="#ctx0" brushRef="#br0" timeOffset="95591.3657">15525 6986 287,'0'0'116,"0"0"-49,0 0 25,14-96-22,5 68-53,1 3 7,0 4-4,-1 6-18,0 6 32,3 7-26,3 2-4,5 14-3,4 23 7,-1 16-8,-3 7 0,-8 7 3,-11-1-6,-10 2 3,-1-1-19,-10 1 15,-14-3-9,-8-6 10,-3-5 2,-4-8-1,-3-5-11,2-9 19,2-8-6,10-6 9,7-8 2,9-5-11,8-4 6,4-1-3,0 0 8,23 0-5,13 0 2,9-7 41,7-1-41,7 1 8,6 2-10,9-2-3,4-1 20,-3 0-22,-4 4-1,-12 3 0,-8 1-35,-10 0-49,-10 0-191</inkml:trace>
  <inkml:trace contextRef="#ctx0" brushRef="#br0" timeOffset="96177.3664">16348 7249 413,'0'0'57,"0"0"-19,0 0-37,0 0 19,0 0-10,0 0 9,44-18 18,-27 38 7,-2 7 23,0-2-25,-6 0-33,0-4 15,0-3-20,-6-5 3,0 0 4,-3-5-5,0-1-7,0-3 1,0-1 0,0-3 11,0 0-11,0 0 0,0-9 0,0-14-25,6-1 15,3-4 2,4 0-4,-2 5 9,4 2 4,-2 4-1,6 3 3,1 4 8,2 7-11,1 3 0,-4 3 0,1 15 3,-4 5 14,-3-1-7,0 5 2,0-1-5,-3 1-7,-1-3 0,0 0-3,-3-4-5,2-2-9,-1-5-54,6-5-173,4-8-201</inkml:trace>
  <inkml:trace contextRef="#ctx0" brushRef="#br0" timeOffset="96710.3601">17263 7225 482,'0'0'197,"0"0"-140,-85-4 10,53 4-25,2 10-39,4 10 0,2 4-3,3 3 4,8 3 14,0-1-9,6 0 5,7-5-14,0-6-3,4-3 3,13-6-9,4-4 9,3-3-2,1-2 6,4 0 2,0-6-6,0-12 5,-2-6-12,-4-5 7,-3-7-18,-2-4 12,-6-7 2,-1-6 4,-6-1-8,-3-3 10,-2 0-2,0 4 3,-17 5 4,2 8 36,2 14-9,2 10 9,7 12 10,2 4-44,2 6-9,0 30-24,3 23 19,11 16 2,-2 3 3,1-5 0,4-9-2,-2-8 2,4-11-5,0-9 5,2-8-13,6-10 7,3-10-55,4-8-33,1 0-235</inkml:trace>
  <inkml:trace contextRef="#ctx0" brushRef="#br0" timeOffset="97451.0706">18450 6936 379,'0'0'123,"0"0"-15,0 0-8,0 0-9,0 0-59,0 0-13,0-3-19,0 40 1,0 14-1,0 7 0,-4 3 1,-2-7 5,3-5-2,3-7-4,0-7 0,0-1 0,1-5-2,5-3 2,3 0 0,3-10-5,0-4 11,2-4-6,4-7 0,2-1 11,9 0-1,5-4 3,5-11-9,1 1 5,-1 2-9,-2 4-2,-6 4-33,-2 3-38,-5 1-49,-3 0-236</inkml:trace>
  <inkml:trace contextRef="#ctx0" brushRef="#br0" timeOffset="98134.3636">19316 6808 603,'0'0'164,"0"0"-121,0 0-3,0 0-40,-54 83 4,36-27 14,0 3-16,6-5 8,2-5-10,-5 0 21,1-7-19,1-6 4,3-5-2,2-10-1,1-6 1,5-5-4,1-9 0,1-1-28,0 0 15,0-1-8,0-17 21,4-11-11,10-9 12,1-4-2,2-11-2,4-2-2,0-7-2,2 2 8,-3 5-1,3 9 6,-2 10 6,-4 9-12,-3 11 6,-5 6 5,-5 9 5,1 1-16,5 13 3,4 24-5,4 15 4,-2 9 14,-7 3-6,-1-4-2,-2-8 16,-3-8-22,2-3 5,0-6 3,-4-2-7,1-8-4,1-4 1,0-7-9,0-5 4,2-3-52,-2-6-36,-2 0-118,-1-10-340</inkml:trace>
  <inkml:trace contextRef="#ctx0" brushRef="#br0" timeOffset="98316.0269">19231 7151 419,'0'0'23,"0"0"-20,0 0-6,103-22 6,-68 18 5,1-1-8,-3 0-4,-5 1-74,-2 0-162</inkml:trace>
  <inkml:trace contextRef="#ctx0" brushRef="#br0" timeOffset="98787.9381">19887 6861 649,'0'0'33,"0"0"-16,0 0-16,2-83 28,-2 74-16,-15 5 2,-6 4 25,-9 0-33,-5 6 1,-1 13-4,0 6 0,6 1-8,10 6 4,8 5-4,12-1-2,0 1 4,18-3 2,10-3-3,5-3 5,2-2-2,-4-6 6,-4-2 1,-7-3 5,-6-1-6,-6 5 6,-7-3 12,-1 1-24,0 0 21,-4-3-12,-14 0-7,-3-2 18,-4-3-18,-5-3 0,-6-1 3,-2-5-5,-1 0-5,1 0-16,2 0-16,5 0 23,6 0-32,5-6-80,14-5-191</inkml:trace>
  <inkml:trace contextRef="#ctx0" brushRef="#br0" timeOffset="99234.8274">20057 6751 442,'0'0'178,"0"0"-178,0 0-26,0 0 26,0 0 17,81 6 41,-38-6-3,5 0 6,0 0-49,-1-6 9,-8-4-15,-6 1-1,-6 0 0,-6 1-5,-5 3 0,-1 1 0,-4 2-46,-8 2-11,-3 0-272</inkml:trace>
  <inkml:trace contextRef="#ctx0" brushRef="#br0" timeOffset="99480.3762">20266 6765 359,'0'0'154,"0"0"-78,0 0 25,0 0-92,0 0 0,0 0 15,-10 114 11,8-61 3,-4 4 30,2 0-20,-2-7-3,0-8-3,1-6-37,2-6 3,0-4-7,-1-5-1,3-5 0,-2-1-59,-2-5-21,0-7-47,1-3-368</inkml:trace>
  <inkml:trace contextRef="#ctx0" brushRef="#br0" timeOffset="100730.3653">22019 7019 339,'0'0'111,"0"0"-61,0 0 45,0 0-30,-80 75-11,69-43-10,4 1-16,2-2 11,3-1-39,2-4 12,0-3 4,0-2-10,8-1 5,6-6-11,5-3 1,6-3 2,7-8 2,2 0-5,3 0 0,-1-9 3,-3-3-7,-8 0-4,-4-5 6,-7-1-12,-8-1 14,-6-4 0,0 0-1,-2 1 17,-10-1-20,-2-1 4,-2 5 0,3 1 1,-2 4-1,3 3 0,0 4 0,2 2 0,2 4 0,3 0 0,1 1 0,4 0-2,0 0 2,0 0-8,6 8 4,11 6-3,3 0 4,6-4 3,-2-1 0,1-3 5,0-5-4,1-1-1,1 0 0,1-8 11,0-9-10,2-4-1,-4-5 1,-2-2 7,-7-4-3,-5-3-5,-6-1 0,-4-1 15,-2 2-13,0 3-2,-11 2 0,-5 6 14,-2 6-10,2 6-4,2 4 6,0 5-2,0 3 5,3 0-9,3 0 0,5 0-4,3 0 4,0 2-11,0 7 8,16 1-11,8 3 14,7-3 0,3 1 3,5 1-2,-4 3 0,-3 3-1,-5 8 0,-3 2 2,-3 5-2,-3 2 2,-5 3 3,-5-2 16,-7-3-15,1-1-2,-1-7-4,4-4 13,2-5-16,6-2 3,4-7 0,7-2 5,9-5-3,6 0-4,8 0-16,4-2-65,-6-2-23,-3 3-343</inkml:trace>
  <inkml:trace contextRef="#ctx0" brushRef="#br0" timeOffset="101646.3618">24100 6613 277,'0'0'120,"0"0"15,0 0-43,0 0-27,0 0-20,0 0-34,-5-53 7,21 41-8,5 0-5,0 3 1,6 5-3,2 4 11,1 0-13,2 21 5,-12 7-6,-6 7-2,-13 2 2,-1 2 0,-16-1-2,-10-4 1,1-8 1,4-3 0,5-8 0,1-4 6,6-5-6,3-2 0,3-3 0,3-1 18,0 0-5,0 0-9,1 0-4,12 0-4,9 0 4,6 11 0,3 10 2,2 7-5,-1 9 6,-9-1-3,-4 3 47,-9-6-37,-7-3 15,-3-4-18,0-2 3,-13-3 5,-6-3-3,-4-3-10,-4-3 5,-1-4-7,-4-4 0,-1-2-39,2-2-30,0 0 13,4-3-33,3-8-109,9-4-171</inkml:trace>
  <inkml:trace contextRef="#ctx0" brushRef="#br0" timeOffset="102244.0438">24617 7122 566,'0'0'181,"0"0"-140,0 0 24,0 0-19,0 0-39,0 0-5,20-28-1,0 18-1,1-5 0,3 0 7,-2 0-7,-2-3 0,-3 1 0,0-1-1,-7-1 1,-4-2-18,-3-2 4,-3 1-31,0 1 10,-3 2-11,-10 2-8,-7 3 15,1 1 0,2 6 32,3-1-4,5 5 22,4 2-1,4-2 5,1 3-7,0 0 6,0 0-14,9 0 0,11 0 13,6 0 13,4 0 2,1 3-5,-1 6-15,0 1 20,-6 4-19,-2 3 5,-4 2 2,-6 1-11,-5 4 0,2-2 2,-3 2-3,-1-1 13,-1-2-17,-1-6 6,-1 2 0,-1-2-3,1-2-5,1 2 2,7-5-18,2-6-8,7-4-26,7 0-58,-2-3-215</inkml:trace>
  <inkml:trace contextRef="#ctx0" brushRef="#br0" timeOffset="102776.0929">25387 6833 436,'0'0'191,"0"0"-189,0 0 4,0 0 37,0 0 0,0 0-23,-84 15-4,55 9 28,3 4-5,0 1-33,4 1 9,2-1-15,7-5 7,6-5-3,5-2-4,2-2-3,0-5-1,9-2-6,6-2 10,3-5 0,4-1 2,2 0 7,1-1-7,-5-17 0,-1-3 7,-5-5 0,-4-5-9,-2-6 0,-1-6 3,-1-6 2,-3 2-2,-3-2-3,0 3 1,0-1 10,-13 2-11,-7 3 14,5 7-6,2 11 23,6 10-16,4 8 31,3 6-5,0 0-41,0 20-14,0 18-8,9 13 22,1 3 4,0 1-4,-1-3 0,3-3 0,0-3 3,4-6-11,7-8 7,7-9-84,3-10 3,4-7-131,-9-3-415</inkml:trace>
  <inkml:trace contextRef="#ctx0" brushRef="#br0" timeOffset="103389.1622">27445 6462 536,'0'0'99,"0"0"-25,0 0-14,0 0-38,0 0-21,-32 118 49,22-69-10,4-2-12,-2-2 0,0-1-26,2-1-2,0-3 1,3-4 9,3-9-15,0-7 5,0-5-9,0-9-25,11-6-74,5 0-15,4-16-154</inkml:trace>
  <inkml:trace contextRef="#ctx0" brushRef="#br0" timeOffset="103853.1374">27451 6384 250,'0'0'103,"0"0"-52,0 0 48,0 0-14,109-80-30,-73 78 9,0 2-40,-8 2-1,-7 22-17,-10 8-6,-11 5 0,0 7 0,-20-3 1,-10-2-13,-7-6 5,3-7-14,-1-8 7,4-5-11,7-8 20,9-4 3,4-1 2,7 0 26,3 0 14,1 0 6,0 0-24,0 2-22,13 8-1,14 7-1,9-1 2,1 4 23,-1-2-23,0 2 0,-6 4 4,-3 1 2,-5 4-7,-7-1 1,0 1 0,-3-2-13,2-4-11,2-4-74,0-8-113,2-8-127</inkml:trace>
  <inkml:trace contextRef="#ctx0" brushRef="#br0" timeOffset="104295.1062">28136 6417 422,'0'0'120,"0"0"-37,0 0-49,-106-12-28,73 24-4,-1 12 5,4 8-7,5 7 29,5 4 2,7 4 13,7-3-16,6-9-8,0-4 11,9-5-23,16-7-7,8-5-1,9-9 4,12-5 6,5-2-2,4-16-2,-6-8 0,-11 0 1,-13-5-7,-15 0 0,-11-6 5,-7 1 9,0-3-12,-16 1-2,-11 2 0,-6 3-39,-4 7-19,-3 4-61,4 5-211</inkml:trace>
  <inkml:trace contextRef="#ctx0" brushRef="#br0" timeOffset="105141.0518">28679 6355 424,'0'0'185,"0"0"-58,0 0-58,0 0-54,0 0-7,0 0-8,2 37 0,12 0 20,2 4-16,0 1 13,-1-2 4,3-3-20,-5-4 15,3-6-11,-2-6 3,-1-5-6,-2-5 7,-2-5-9,-2-2 0,1-2 4,1-2 2,1-2 0,7-17 15,0-5-5,-2-6-6,2-2-10,-5-1 0,-2 3 0,0 7-2,-4 9 2,-1 7-10,-2 7 8,2 0-31,2 20-9,5 9 29,-2 4 13,2 1 4,-3-1 0,0-6 12,0-4-1,5-3-9,-4-7-3,2-5-3,1-5 2,4-3 3,1 0-3,6-10 8,1-9 5,-4-7-5,1-5-9,-3-7 4,-3-4-2,-2-3 12,-3-2-13,-2-1 4,3-2-6,3 4-41,2 2-16,2 8-22,1 12-41,-2 9-149</inkml:trace>
  <inkml:trace contextRef="#ctx0" brushRef="#br0" timeOffset="110779.3619">5065 10356 462,'0'0'58,"0"0"-37,0 0-16,0 0 49,0 0 23,0 0-69,0 0-7,0-6 8,-3 33-5,3 14 29,-5 16 0,1 17-17,-1 9 15,-2 5-30,-3-2 0,2-7 10,-1-12-3,4-10-8,2-11 0,-2-10 0,3-10-13,1-12 9,1-6-24,0-7-20,0-1-37,0-1-46,0-21-88</inkml:trace>
  <inkml:trace contextRef="#ctx0" brushRef="#br0" timeOffset="111154.3644">5031 10407 328,'0'0'53,"0"0"-15,0 0-7,0 0 1,0 0 0,0 0-28,-2-12 5,9 12 8,10 20 39,5 16 36,-1 9-48,5 14-17,-1 0 23,2-2-45,-2-3 3,0-7 8,-5-1-13,2-4 13,-3-2-12,-5-1-1,-2-5 4,-5-1-4,-4-6-3,-3-5 0,0-8-36,0-4 5,0-6-65,0-4-99,-3 0-19</inkml:trace>
  <inkml:trace contextRef="#ctx0" brushRef="#br0" timeOffset="111345.8265">5086 10802 499,'0'0'170,"0"0"-169,0 0 3,0 0 0,0 0 5,0 0-6,98-18-3,-71 18-9,3 0-68,-2 0-208</inkml:trace>
  <inkml:trace contextRef="#ctx0" brushRef="#br0" timeOffset="112145.3652">5839 10811 306,'0'0'152,"0"0"-47,0 0-44,0 0-8,0 0 8,-93-65-38,71 65-1,-2 0-16,-1 3 0,0 15-6,-1 3 2,2 6 6,2 0 5,4 0-3,3-1-4,8-5 6,5-3-12,2-6-3,0-3 2,8-1-7,8-7 1,2-1 14,6 0-7,1-12 3,3-5 4,-5 3-8,-5 3 1,-6 5 0,-2 6-8,1 0 8,2 6 0,5 19-6,6 12 7,-6 11-1,0 6 0,-9 5 5,-8 1 0,-1 0-3,-7 2 1,-20-3-3,-9-2 7,-3-7-7,-4-8 0,3-12 2,2-14 6,7-8-7,7-8 9,5 0 6,8-18-13,10-10 7,1-6-10,16-13 3,23-6-5,9-5 2,10-4 0,6 4-3,3 5-4,-3 9-43,-10 8-113,-12 8-517</inkml:trace>
  <inkml:trace contextRef="#ctx0" brushRef="#br0" timeOffset="113360.3632">6373 10811 342,'0'0'81,"0"0"-6,0 0-12,0 0 5,0 0-32,0 0 2,-89-74 0,65 72-23,-3 2 12,-3 6-26,-4 15 3,3 8 11,1 3-15,3-1 7,10 3-1,8-3 3,5-2-6,4-2-3,4-5-1,16-5-6,7-4 13,4-7-6,5-4 5,7-2 3,-1-5-8,1-14 0,-3-5 3,-4-5-11,-6 1 8,-9-1 0,-6 0-4,-9 4 9,-3 1-9,0 3 4,-3 6 0,0 5 11,0 5 13,0 5 34,0 0 8,-3 0-63,0 0 1,-3 10-4,1 10-8,2 4-1,3 0 8,0 0 1,9-3-1,9-3-10,-1-3 8,2-6-1,5-4 4,-3-5-4,9 0 4,-5-8-15,6-10 0,-2-3-28,-7 1 13,3 1 16,-10 4 14,-7 4-3,2 5 9,-10 2-6,0 4 35,0 0-31,0 0-2,3 0-2,-3 0-5,3 0-2,3 0 1,3 0 6,6 0 0,-1 3 6,2-2-6,-1-1 0,6 0 0,-2 0 6,-4 0-5,6-9 2,-5-4-2,2-1 8,-1-1-10,-1 0 1,-2 3 0,0 1-4,0 4 4,-1 1 0,2 3 0,1 3 2,3 0-9,1 0 5,-2 12 2,-1 5-1,-3 1 5,-6 3-4,-2-2 31,-3 1-28,-3-5 17,0 1-16,0-2 1,-3 0 6,-6 2-11,-1-4 1,4-3 0,1-3 5,4-4-7,1-2 1,0 0 0,0 0 8,0 0-6,0 0 5,0-8-7,0-1-8,0 0-8,0-2-28,0 3-21,0-2 6,0 0-162</inkml:trace>
  <inkml:trace contextRef="#ctx0" brushRef="#br0" timeOffset="113813.1179">6719 10601 34,'0'0'432,"0"0"-349,0 0-23,0 0 38,0 0-59,0 0-10,-15-7-29,15 25 13,0 6-13,0 2 7,3-1-2,0 2-1,0 2-4,0 0-3,2-5-26,1-3-87,4-8-176</inkml:trace>
  <inkml:trace contextRef="#ctx0" brushRef="#br0" timeOffset="114089.8243">6570 10331 791,'0'0'0,"0"0"-84,0 0 14,0 0-135,0 0-216</inkml:trace>
  <inkml:trace contextRef="#ctx0" brushRef="#br0" timeOffset="114709.3649">7060 10740 337,'0'0'32,"0"0"6,0 0 31,0 0-43,47-99 32,-20 72-24,0 2 21,-5 9 22,-1 4-50,-2 6 8,-2 6-35,4 0 15,0 7-12,4 16 1,-1 6-4,0 3 6,-6 3 6,1 0-12,-3-3 10,-5-4-9,1-1 11,-2-4-11,-2-5-1,1-6 0,0-8 0,6-4-14,4-1-46,1-20-132,-1-5-380</inkml:trace>
  <inkml:trace contextRef="#ctx0" brushRef="#br0" timeOffset="115193.3617">7959 10828 513,'0'0'234,"0"0"-216,0 0-11,0 0 1,0 0-5,0 0 6,-13 83-7,-1-52 2,1-3-8,-1-2-37,3-3-153,-3-4-160</inkml:trace>
  <inkml:trace contextRef="#ctx0" brushRef="#br0" timeOffset="116163.8259">9042 10749 439,'0'0'249,"0"0"-226,0 0-22,0 0 37,0 0-32,0 0 0,24-14 9,-9 4-14,-1-2 0,3-2 4,0-4 0,2-1-7,0-5 2,-3-5 0,-2-1 6,-8-2-4,-1-1-2,-5 3 2,0 3 5,0 3-8,-8 3 1,-2 2 0,-2 3 5,6 1-3,0 3 6,0 3 21,5 4-24,1 2 14,0 3-19,0 0 7,0 0-19,4 8 12,11 22 0,9 17 9,-6 15-3,0 13 30,-8 5-11,-4 2-4,1-3 19,-2-4-34,6 0 27,-4-4-27,3-6 0,-1-8-9,-1-11 3,4-7-4,-3-8-5,-2-7 1,-1-6-13,0-6-11,-6-6-32,0-3 17,0-3-8,0 0 20,-2-7-5,-3-14-157,3-11-183</inkml:trace>
  <inkml:trace contextRef="#ctx0" brushRef="#br0" timeOffset="117506.3668">9223 10513 351,'0'0'30,"0"0"-3,0 0 59,106-90-5,-72 74-33,8 7 13,4 6-38,-3 3-6,-1 7-4,-8 14-6,-10 5-3,-6 5-4,-10 5 0,-8 0 1,-2 3 12,-22-1-13,-4-7 1,-8-2 12,0-6-5,1-5-8,5-5 0,3-7 3,4-3 4,7-3-7,-2 0 0,5 0-6,-1 0 6,5-1 0,5-2 3,4-1-5,0 3 2,0-1-2,6 1 1,19-1-8,5 2 7,1 0 2,5 0 0,0 0 0,3 0 0,1 0 0,2 0 0,1 0-13,0 0 9,-4 0 4,1 0 0,-2-5 3,-1-6 0,-1-9-3,-2-2 0,-1-5 5,-11-5-6,-4 0 1,-9 2 0,-6 2 7,-3 4-5,0 3-2,0 2 10,-4 6-10,-2 4 42,0 3-21,1 3 1,5 1 26,0 2-48,0 0-3,0 20-8,0 10 5,0 9 2,8 3 4,5-1 0,3-1 0,1-5 0,4-7 0,0-6 0,1-7-2,2-7 2,3-7 0,-2-1-3,2 0 1,0-18-32,-3-5 26,0-7 1,-5-4-5,-2-7 8,-6 0 4,-3 1 0,-4 3 0,-4 11 5,0 7-5,0 7 9,0 5-5,0 4 6,0 2-10,0 1-1,0 2-3,0 19-15,3 8 19,2 4 0,5 2 1,-4 0 20,3-6-21,3-4 3,0-6-1,3-4 4,6-6-6,4-3 0,5-4 1,9-2 2,-2 0-3,2-8 0,-5-5 6,-6-6-3,-5 0-3,-4-6 0,-5-6 3,-2-5 13,-6-6 3,-3-4-5,-3-5 8,0 1-12,0-4 16,0-1 0,-2-2-24,-1 3 10,-1 6-7,1 12-3,-2 13 25,1 11-26,1 9 29,3 3-29,0 0-1,0 24 0,0 20-25,10 22 25,2 11 3,0 2 2,0 1-5,-3-9 0,2-5 2,2-9-3,2-10 1,7-13 0,5-12-2,9-15-23,3-7-30,4-9-18,-3-18-48,-7-5-244</inkml:trace>
  <inkml:trace contextRef="#ctx0" brushRef="#br0" timeOffset="117802.9678">10485 10289 56,'0'0'163,"0"0"-96,0 0 77,84 0-27,-44-7-47,9-2 1,0-3-15,1-1-44,2 1 12,-2 1-20,0 2-4,-3 3 0,-5 3 0,-6 3-60,-9 0-156,-12 0-191</inkml:trace>
  <inkml:trace contextRef="#ctx0" brushRef="#br0" timeOffset="118822.7335">13199 10165 198,'0'0'134,"0"0"-59,0 0 13,0 0 5,0 0-35,0 0-17,-79-24-11,56 24-1,2 0 16,-3 8-35,-1 10 9,0 7-10,-2 10-8,4 2 17,3 3-11,9-1 2,7-5-8,4-4 4,9-3-6,13-4 1,12-3-3,5-7-1,6-7 8,6-6-1,-1 0 5,1-10-4,0-10-4,-8-4 0,-5 3 1,-13 0 8,-9-2-9,-10 4 11,-6-6 39,0-1-38,-19-5 10,-2 0-22,-6-2 0,2 1 4,-5 1-4,0 5-7,-1 5-13,-1 7-50,6 5 3,2 3-115,6-2-450</inkml:trace>
  <inkml:trace contextRef="#ctx0" brushRef="#br0" timeOffset="119307.9311">12430 9662 535,'0'0'68,"0"0"-29,0 0 29,0 0-52,0 0-5,0 0-14,-5 60 5,6-24-2,11 0 0,1-4-4,8-3-12,3-6-112,3-9-160</inkml:trace>
  <inkml:trace contextRef="#ctx0" brushRef="#br0" timeOffset="119625.361">13773 9579 580,'0'0'79,"0"0"-54,0 0-20,0 0 15,0 0-8,0 0-1,0 90 10,0-53-21,-6 4-5,-7 5-44,-7-1-152,-3-4-155</inkml:trace>
  <inkml:trace contextRef="#ctx0" brushRef="#br0" timeOffset="121384.3688">15384 10072 260,'0'0'137,"0"0"48,0 0-85,0 0-45,0 0 5,0 0-51,-43-29 15,33 25-10,-2 2-12,0 2 9,-3 0-11,-4 0 0,-4 15 0,0 8-2,0 2 1,2 2 1,5 2 0,5-4-3,7 0 3,4-3 0,0-3-1,0-2-4,10-3 4,3-2-1,3-6-1,3-6-3,2 0 6,4-2 0,5-14-5,0-7-4,0-2 0,-8 1-4,-8 1 11,-6 2 2,-6 1 0,-2 4 13,0 1 22,0 3-30,-2 4 20,2 4 3,-1 2-20,-1 2 16,2 0-24,0 2-9,0 11 6,11 5-2,3-1 5,0-3 0,-2-1 1,4-2-5,-2-4 4,7-3 0,4-2 0,3-2-4,4 0 4,-1 0-15,-4-9-18,-1-3 22,-4 2-11,-3-3 19,-4 5-8,-2-3 16,0 2-5,-3 1 3,5 1-3,2 2 14,2 4-12,6 1-1,0 0-1,1 9 5,-7 6-5,-3 2 0,-6 1 6,-6 3 4,-2-3-7,-2-2 5,0-4-1,0-7-4,3-4-6,-2-1 0,4 0 3,3-10 4,4-16 3,8-7-4,1-2-3,3 5-20,-2 3 14,-1 7-3,-6 7 9,1 5-2,-2 7 2,2 1 0,-1 0-1,3 12 11,-2 6-10,0 2 4,1 2 5,-1 2 17,-1 0-19,0 1-3,-1-1 0,-1-3-1,-1-2-6,6-2-41,1-13-58,5-4-168</inkml:trace>
  <inkml:trace contextRef="#ctx0" brushRef="#br0" timeOffset="121932.5808">16674 10028 224,'0'0'211,"0"0"-122,0 0 7,0 0-15,-86-7-46,61 7-7,1 12 17,-3 2-27,-1 8-2,3 6-16,2 4 1,4 2 2,8 0-3,8-4 0,3-3 1,0-8-1,12-2 0,6-7-3,5-6 3,4-4-3,1 0 3,5-13 0,-2-10 0,-1-7-22,-5-4 15,-6-3 7,-6-6 0,-6-8 1,-1-6 1,1-8 0,-4-4 11,0 0-9,-3 3 25,0 10 32,-4 12-1,-9 14 14,4 12-40,2 11 11,3 7 3,4 3-48,-2 39-13,2 22-3,0 19 16,0 4-8,0-5 10,3-7-2,5-9 0,3-11-11,6-13 3,6-13-99,9-13-17,4-14 20,3-2-342</inkml:trace>
  <inkml:trace contextRef="#ctx0" brushRef="#br0" timeOffset="124640.3606">18261 9933 309,'0'0'159,"0"0"-119,0 0 63,0 0-63,0 0-31,0 0-4,-67 33 0,55-15-1,3-1 4,6-3-8,1-3 0,2 0 4,0-4-15,6 0 10,12-7 1,5 0 10,2 0-5,3-9-5,-2-4 0,-7 2 0,-7-2 10,-7 1-10,-5 0 7,0 0 4,-6-3-10,-11 2-2,2 0 1,-2 6 0,1 1 1,0 4-1,1 2 1,-3 0-3,2 11 0,-2 7 2,4 0-1,6 1 4,5-3-2,3-3-1,0-2 0,0-2-1,11-3 5,1-3-4,3-3 3,0 0-1,3 0 18,-3 0-20,0-9 1,-6 3 6,-3-1 7,-3-1-10,-1-1 28,-2-3-31,0-2 27,0 1-26,0 2-1,-2 2-1,-6 1 1,1 5-1,-2 3 11,2 0-11,-4 0 17,-1 8-14,3 7-1,3 0-4,5 0-1,1-3 0,0-3 1,3-1-4,9-3 6,4-4 0,3-1 0,3 0 5,0-1 2,-3-10-7,-5 2 0,-4 3 3,-4-2-2,-3 1 1,-3-2 4,0-2-5,0 1 6,-2 1-13,-8 0 6,-2 6-5,-3 1 0,-1 2 5,-3 0 0,2 10-4,-2 8 6,6 1-5,2 0 3,3-2-3,7-3 0,1-4 3,0-1 0,9-4-8,6-4 5,3-1 3,2 0 0,3-6 0,-1-6 6,-5-2-4,-5 3-1,-4-3 1,-3 0 7,-5 0-12,0-3 3,0 2 0,0-1 4,-8 6-4,-3 1 0,-1 5-5,-3 4 1,0 0 4,-4 5-1,0 15 2,2 4-8,3 2 9,4-2-2,4-2 0,4-2 0,2-5-3,0-3-3,11-6 5,7-4-2,2-2 3,3 0 0,4-9 3,0-8 3,-4-2-9,-2-2 3,-6 0 0,-7-2 0,-5 0 0,-3 1 0,0-1-2,0 4 0,-12 3 1,-6 6-4,-3 8-11,-3 2 10,-3 0 6,2 14 0,1 7-6,3 3 8,6 2-2,6-1 0,8 3-1,1-3-2,0-3 3,7-2 0,8-5 1,0-3 3,1-4-8,0-4 4,1-3 0,-2-1 1,0 0 3,0-1-4,1-12 5,-2-4 1,-2-1-6,-8-3 0,-4 1 2,0 3 4,-11 0-6,-6 3 0,-4 5 1,0 8 7,-4 1-12,-2 0 4,0 6 0,0 7-1,4 4 1,1 2 0,3 6-2,7 0 4,3 0-5,6 1 2,3-3-2,0-5-5,16-5 8,6-5 0,3-6-1,5-2 2,1 0-1,2-14 0,0-7 4,-5-2-4,-4-1 2,-8 2-2,-10-1 3,-6 2 0,0 0-3,-14-2 0,-6 4 0,-2 2-3,-2 7 5,-4 2-2,-1 8 2,-1 0 2,2 1-4,2 16 0,6 4 1,7 2-2,9 1 1,4-3 0,6 0-2,14-4 7,5-7-7,5-2 2,1-7 0,2-1 4,-2 0-2,-4-4-1,-5-5-1,-8-4 6,-5 3-9,-5-4 3,-4 1 0,0-2 13,-1-1-13,-16 3 18,-3 0-5,-3 2-8,-1 5-5,-3 5 0,1 1 1,-1 0-5,0 9 4,3 9 0,5 1 0,6 0-4,6-1 3,6-3-7,1-4-14,0 0 21,7-5-26,7-2 8,1-4-1,4 0-88,-3-2-220</inkml:trace>
  <inkml:trace contextRef="#ctx0" brushRef="#br0" timeOffset="125175.3606">17639 9367 546,'0'0'44,"0"0"-24,0 0-20,0 0 22,0 0-22,0 0 0,-10 99 0,21-65 0,7-3 0,6-4-37,1-4-88,4-9-184</inkml:trace>
  <inkml:trace contextRef="#ctx0" brushRef="#br0" timeOffset="125484.3706">18795 9288 752,'0'0'36,"0"0"-36,0 0 0,-12 85-1,7-47 1,1-4-12,0 1-38,-2 3-129,-5-5-141</inkml:trace>
  <inkml:trace contextRef="#ctx0" brushRef="#br0" timeOffset="126800.3617">19677 10029 97,'0'0'44,"0"0"15,0 0 61,0 0-20,0 0-55,0 0 31,62 0 13,-41-10-53,3-5 8,9-6-23,1-3-19,0-2 12,-4-1-12,-7 6-2,-8 2 9,-9 3 2,-6 4-11,0 5 0,0 1 7,0 5-2,0 1-5,-2 0 3,-2 1-4,-1 16 7,1 8-6,-2 2 0,3 3 6,3-1 8,0-3-14,0-5 0,0-5-1,5-3-1,3-3 2,3-6 0,5-3 2,4-1-2,3 0 0,4-8 1,-2-6-8,1 0-1,-5-1 6,-2 3-3,-4 2 5,-1 1 0,-4 3 1,-2 1-1,2 1 1,2 1-1,3 0 0,3 1-1,1 2-4,-2 0 2,-1 6 4,-6 7-1,-2-3 0,-1-1 6,-4-2-6,0-1 0,-1-3 2,-1-3 5,1 0-5,-2 0-2,4 0 4,1-7 5,5-8-9,-1 0 0,3-3 0,1 3 1,3 1-1,-2 2 0,3 3 0,1 3 6,-3 5-6,2 1 0,-1 0-4,0 10 2,-1 8 4,1 1 2,-1 1 3,0 0-1,-1-2-8,-1-4 2,-3-4 0,-1-1 1,2-2-1,-4-2-3,-1-2-2,0-1-65,1-2 20,1 0-59,-1 0-39,1 0-116</inkml:trace>
  <inkml:trace contextRef="#ctx0" brushRef="#br0" timeOffset="127065.3587">20080 9605 730,'0'0'26,"0"0"-19,0 0-14,0 0 5,0 0-109,0 0-265</inkml:trace>
  <inkml:trace contextRef="#ctx0" brushRef="#br0" timeOffset="128389.3605">22407 9546 437,'0'0'91,"0"0"-3,0 0-27,0 0 10,0 0-43,0 0-21,0 0-7,-9 79 12,-1-25-5,-7 3 15,2-4-15,3-7-3,-3-2-4,5-8 9,-2-7-11,5-8 2,2-10 0,4-7-3,1-3 3,0-1 0,0 0 0,0-12 7,3-12-7,7-8 0,6-7 1,1-4-6,1-4 7,1-1-2,-4 3 0,3 3 4,-3 6-4,-2 8 0,-1 7 2,-4 11-5,-4 7 3,5 3 0,-1 0-1,5 16-5,3 16 6,0 8 11,-2 6 1,-3 2 28,2-1-40,-2-7 12,-1-4-12,0-4 9,-2-7-9,0-3 0,-2-6-5,-3-5 2,2-7-58,-2-4 11,0 0-52,-3-1-177</inkml:trace>
  <inkml:trace contextRef="#ctx0" brushRef="#br0" timeOffset="128558.3557">22385 9810 684,'0'0'35,"0"0"-35,0 0 0,0 0 3,0 0-3,101-21 0,-76 21-4,-1-2-170,-6 1-112</inkml:trace>
  <inkml:trace contextRef="#ctx0" brushRef="#br0" timeOffset="128959.3575">23084 9577 520,'0'0'172,"0"0"-172,0 0-13,0 0 13,0 0 14,0 0-6,0 0 17,-65-52-21,34 72-1,-4 4 20,-4 7-17,0 7 27,5 3-12,4 6-18,6-2 25,11-5-20,9-6 8,4-9-15,4-3 4,19-5-9,8-8 4,9-7 0,9-2-9,11-2-4,1-13-88,-3-4-187</inkml:trace>
  <inkml:trace contextRef="#ctx0" brushRef="#br0" timeOffset="129417.6385">23554 9556 309,'0'0'194,"0"0"-51,0 0-34,0 0-71,0 0-15,0 0-18,-74-44-1,40 50 7,-4 19-7,1 13-2,4 7 21,6 3-15,9-3 24,8-4-17,10-7-9,0-6 1,10-7-7,19-6 0,12-9-4,12-6 4,9 0-10,3-8-57,-4-8-60,-9 1-310</inkml:trace>
  <inkml:trace contextRef="#ctx0" brushRef="#br0" timeOffset="130143.8303">24164 9569 330,'0'0'130,"0"0"-43,0 0 19,0 0-29,0 0-26,0 0-14,-89-44-13,58 44-9,-8 8-4,0 13-5,2 7-6,9 7 6,5 6-4,11 2 26,8 3-20,4-6 4,0-3-12,16-6-2,13-5 1,5-7 1,4-6 0,4-8 4,2-5-3,2 0-1,2-18 8,-1-9 0,-3-8-8,-7-4 0,-12-5-2,-8 0-8,-13 2 9,-4-1 1,-13 6-7,-22 4-1,-6 2 3,-1 7-26,1 7-40,9 6-23,9 6-203</inkml:trace>
  <inkml:trace contextRef="#ctx0" brushRef="#br0" timeOffset="131218.2581">24812 9494 402,'0'0'140,"0"0"-36,0 0-39,0 0-12,0 0-14,0 0-25,-2 37-14,-6 3 46,-1 3-34,3 1 19,3-4-11,1-1-20,2-3 9,0-5-9,0-3 0,0 1-2,0-5-26,0-4-4,0-7-21,0-8-132,0-5-184</inkml:trace>
  <inkml:trace contextRef="#ctx0" brushRef="#br0" timeOffset="131683.3617">24800 9423 401,'0'0'62,"0"0"-3,49-91-9,-26 72 38,5 6-32,5 8-27,1 5 18,3 3-41,-4 23 18,-6 10-24,-9 6 11,-8 6-14,-10 2 3,-7-1 0,-21-3 7,-9-4-7,-2-9-9,1-6 8,4-11-1,7-7-5,5-7 8,8-2-1,3 0 2,3 0 5,5 0-7,1 0 20,2-2-17,0 2 28,0 0-31,5 0 1,19 0 2,9 12 2,6 1 5,5-2-10,-2 3 8,-5 3-1,-1 2-7,-7 2 0,-6 2-4,-3-2 4,-7 0-21,-4 2-15,1-4-35,-5-2-84,-3-5-159</inkml:trace>
  <inkml:trace contextRef="#ctx0" brushRef="#br0" timeOffset="132474.3608">25521 9447 408,'0'0'101,"0"0"13,0 0-1,0 0-14,0 0-91,0 0-5,0 18-3,0 18 0,0 6 45,0 0-36,-2-2-2,1-5-5,1 2 1,-2-5-6,2-3 0,-6-3-50,0-2-12,-1-6-170,-4-4-219</inkml:trace>
  <inkml:trace contextRef="#ctx0" brushRef="#br0" timeOffset="132843.3596">25267 9462 72,'0'0'304,"37"-78"-299,-14 44 9,5 8 25,2 6 67,4 9-38,11 10-13,4 1 6,11 27-33,1 12-2,-1 9-15,-6 2-4,-11-1 7,-12-1-8,-8-3-1,-12-2 16,-11-2-18,0-1-3,-10-2 5,-11-5-2,-7-4 10,-2-6-7,-3-7-4,-4-3 4,0-2 0,-7-4-12,-2-2-12,1-3-30,1-2 12,6 0-58,8 0-28,8-3-84,10-8-20</inkml:trace>
  <inkml:trace contextRef="#ctx0" brushRef="#br0" timeOffset="133581.5492">26335 9381 130,'0'0'108,"0"0"-76,0 0 19,0 0 25,-26 84 88,6-33-50,-2 2-56,5-5-2,5-6-42,5-3-12,-2-4 14,2-5-16,2-4 5,-1-8-4,3-5-1,1-2 0,2-7-26,0-4-86,0 0-122,5-9 137,4-10 2,-1-8-25,-1-3 57,-4-4 63,-2-3 19,1-4 55,2-1 19,2-5-6,6-4-24,3 0 23,3 2-21,-1 6 11,-3 9-2,-3 14-34,-4 8 23,-4 9-28,-3 3-1,8 2-21,2 20-6,8 16-7,5 12 18,-3 5-7,-3 4 21,-4-5-17,-4-6 7,-4-2-8,2-3-9,-3-4-5,-2-6 0,1-3 2,-3-6-11,1-4 9,-1-8-53,2-5-30,-2-5-64,0-2-168,0-4-25</inkml:trace>
  <inkml:trace contextRef="#ctx0" brushRef="#br0" timeOffset="133740.5341">26274 9652 304,'0'0'81,"0"0"-71,0 0-1,96-39 50,-63 37-33,1 1-12,-4 1 7,-3 0-21,-2 0-5,-4 0-144</inkml:trace>
  <inkml:trace contextRef="#ctx0" brushRef="#br0" timeOffset="134029.3619">26723 9412 712,'0'0'22,"0"0"-14,0 0 12,0 0 10,0 0-30,0 0 0,27 50 6,-20-3 16,-2 0 21,-3 2-40,-2-2 10,0-2-13,0-3 7,0-6-14,-7-4 7,1-11-49,1-6-16,3-8-114,2-7-86</inkml:trace>
  <inkml:trace contextRef="#ctx0" brushRef="#br0" timeOffset="134414.6661">26762 9285 396,'0'0'201,"0"0"-106,0 0-32,0 0-63,0 0 7,0 0 10,82 129 2,-58-74 8,3-2 14,-3-3-25,-4-4 26,0-5-35,-1-3-5,-1-8 2,-3-6-2,-4-9-2,-1-5 0,-4-5 2,-1-5-3,1 0 1,2-8 0,4-14 27,4-11-22,-2-3-5,-3-4 0,-3-3 13,-6 0-13,-2-4 0,0 0 1,0 5-7,-2 4 6,-2 5-35,4 8-35,0 5-58,0 9-240</inkml:trace>
  <inkml:trace contextRef="#ctx0" brushRef="#br0" timeOffset="134982.3629">27593 9349 473,'0'0'42,"0"0"25,0 0 15,-97-43-10,66 43-14,-5 18-54,-1 15 27,4 11-20,0 2-7,10 4 26,4-4-25,9-2-2,10-3-2,0-5-1,10-3-2,22-3 1,11-6 2,11-7 2,7-9-3,7-8-2,2 0-40,-6-5-196</inkml:trace>
  <inkml:trace contextRef="#ctx0" brushRef="#br0" timeOffset="135525.359">28315 9285 639,'0'0'95,"0"0"-68,0 0-13,-49 102 39,40-63-21,3-2-31,5 0 24,1-4-22,0-2 5,0 0-6,0-1 1,0 1-3,0-2 0,0-3-22,0-5 17,-8-5-52,8-6-50,0-5-128,0-5-162</inkml:trace>
  <inkml:trace contextRef="#ctx0" brushRef="#br0" timeOffset="135771.3608">28357 9225 365,'0'0'140,"0"0"-50,0 0-3,95-84-55,-63 74-5,1 6 1,2 2-21,1 2-4,-1 0-3,-5 6-1,-8 9-6,-6 3 7,-10 3-34,-6 5-39,0-1-91,-16 4-85</inkml:trace>
  <inkml:trace contextRef="#ctx0" brushRef="#br0" timeOffset="135970.2568">28250 9551 339,'0'0'212,"0"0"-196,0 0-3,0 0 46,0 0-35,0 0 42,117-6-22,-65 0-32,-2 0-10,-7 4-2,-10 2-1,-11 0-27,-13 11-105,-9 5-255</inkml:trace>
  <inkml:trace contextRef="#ctx0" brushRef="#br0" timeOffset="136162.8262">28305 9778 362,'0'0'98,"0"0"-98,0 0 0,0 0 43,0 0 2,98 3-10,-50-9-12,1-3 3,2 0 5,-1 3-24,0 0-8,-4 1 1,-3 5-14,-5 0-85,-8 0-139</inkml:trace>
  <inkml:trace contextRef="#ctx0" brushRef="#br0" timeOffset="140300.3586">30461 9512 173,'0'0'148,"0"0"-61,0 0 18,0 0-33,0 0-6,0 0-25,17 65-26,-9-60 26,2 2-36,4-3 14,2-4-19,8 0 4,7 0 9,10-6-10,8-12 3,3-6 4,-3-2 0,-4-6-10,-11 1 0,-5-3 1,-11-4 18,-5 2-10,-4 1 3,-1-3-8,-2 1 3,-1-3-7,4 0 0,-3-2 0,1 0-1,0 0 2,-3 3-1,-1 7 1,0 5 3,-3 7-4,0 5 0,0 6 6,0 4 13,0 4-18,0 1 8,0 0-9,0 0-7,0 0 5,0 8-16,-3 19 18,-4 13 7,0 10-5,2 6-1,3-1 0,2 1 5,0 1-7,2-1 1,6 0 0,-1-7-3,-1-3 4,3-7-1,0-11 0,7-2-3,2-8 2,1-8 1,4 0 0,0-9 1,3-1 1,3 0-1,-3-6-1,0-6 6,-4-5-6,-8 1 0,-1-5 0,-3-3 0,1-4 2,2 2-2,-5-3 0,-2 5 4,-2 5-4,-2 5 0,-2 5 1,0 3 4,0 4-5,0 2 0,0 0-2,-3 5-20,-6 14 15,-2 5 0,-1 8 14,8-2-11,2-3 4,2-3 0,0-4 0,0-2 0,9-6-1,1-2 1,3-5 0,4-4-2,5-1 4,3 0-2,-1 0 0,-7-11-2,-6-5-5,-5-3-4,-6-4 2,0-3 1,-3 1 1,-18 0 5,-3 4-5,-3 1 14,0 8-7,7 3 12,7 4-4,9 2 47,4 0-36,0 0-13,3-4-6,20-3 0,15 0 0,7-3 0,1 2 0,-5 1-7,-9 5 7,-6 2-45,-11 0-28,-8 3-190</inkml:trace>
  <inkml:trace contextRef="#ctx0" brushRef="#br0" timeOffset="140573.0602">30790 9176 587,'0'0'87,"0"0"-80,0 0 33,0 0-29,0 0-11,102-4 49,-40-2-37,7-2-4,5 1-8,1-3-1,0 2-7,-8 0-72,-9 0-136,-15 5-48</inkml:trace>
  <inkml:trace contextRef="#ctx0" brushRef="#br0" timeOffset="142931.36">30467 9205 0,'0'0'95,"0"0"-61,0 0 30,0 0 13,0 0-10,0 0-9,13-26-36,-10 21 11,0 1-7,1 1 4,2 0 20,2 0-32,5 0-11,4 1-5,5 2 4,3 0-9,1-1 3,3 1 0,3-3 10,2-1-9,2 1 5,0-4 7,-2 6-7,2-3 4,-3 2-10,-8 1 3,-4-1 1,-9 2-1,-3 0-3,-6 0 0,-3 0-121,0 0-62,0 2-4</inkml:trace>
  <inkml:trace contextRef="#ctx0" brushRef="#br0" timeOffset="144904.3605">2248 12453 352,'0'0'85,"0"0"-64,0 0-20,0 0 39,0 0-36,0 0-2,-3 4-2,3 17 1,3 7 73,9 9-5,1 8-44,-1 8-4,-4 5-9,2-1-10,-2-3 11,-2-6-12,0-2 0,1 0-1,-4-6-8,3-5-30,0-8-73,-3-12-91,3-12-115</inkml:trace>
  <inkml:trace contextRef="#ctx0" brushRef="#br0" timeOffset="145286.3193">2300 12509 200,'0'0'73,"0"0"-25,0 0 46,0 0-47,0 0 2,42-86-22,-17 72-9,5-1 13,6 4-21,1 8-1,-2 3 1,-4 3-9,-7 20-2,-11 7-7,-13 5 8,0 3 14,-16-1-2,-17 2 17,-3-1 2,-1-3-31,-2-8 6,8-8-6,10-5 1,3-8-9,6-3-21,3-3-106,6 0-67</inkml:trace>
  <inkml:trace contextRef="#ctx0" brushRef="#br0" timeOffset="145687.3576">2697 12485 511,'0'0'130,"0"0"-96,0 0 13,0 0-47,0 0 3,0 0-13,12 108 17,3-60-7,-2 1 0,-5 0 0,-2-3 3,-3 0 1,-3-5-1,0-2 9,0-3-10,0-5-4,0-5-27,0-13-140,0-13-116</inkml:trace>
  <inkml:trace contextRef="#ctx0" brushRef="#br0" timeOffset="146149.525">2682 12463 323,'0'0'74,"0"0"30,12-88-20,3 67-11,3 5-36,0 9-26,7 7 0,5 0-11,9 13 0,-2 16-3,2 4 7,-11 7-12,-11 2 4,-16 0-20,-1 0 19,-22-2-49,-9-5 41,-4-6-2,2-10 30,5-6-11,7-4 5,5-7-9,5-2 40,8 0 13,3 0 4,0 0-39,0 0-13,0 0-9,12 3 4,12 3 0,7 0 19,5 3-13,3 0 1,4 3-4,-1 5 4,-3 3-8,-6 2 1,-5 4-15,-4 4 15,-8 3-40,-2 5-31,-5-2-12,-1-3-69,0-7-21,-2-12-66</inkml:trace>
  <inkml:trace contextRef="#ctx0" brushRef="#br0" timeOffset="146440.1815">3294 12442 726,'0'0'75,"0"0"-58,0 0-17,0 0-14,-15 77 14,24-27 4,0 3 7,0-4 0,-2 1-7,-4-4 1,0-2-5,0-5-10,-1-3 9,1-4-50,-3-5-47,0-4-95,0-10-129</inkml:trace>
  <inkml:trace contextRef="#ctx0" brushRef="#br0" timeOffset="146703.7981">3222 12438 642,'0'0'28,"0"0"-26,18-79-2,9 58 1,4 3 10,4 5-7,1 4 18,-1 6-20,-4 3 16,-3 1-18,-3 18 0,0 3-5,-4 3-31,-6 3-56,-6-1-95,-9-2-100</inkml:trace>
  <inkml:trace contextRef="#ctx0" brushRef="#br0" timeOffset="146902.135">3261 12688 450,'0'0'142,"0"0"-142,0 0-30,0 0 30,0 0 40,0 0 14,100-16 13,-61 3-64,2 2 8,-5 6-11,-3 3-6,-6 2 5,-10 5-146,-9 14-142</inkml:trace>
  <inkml:trace contextRef="#ctx0" brushRef="#br0" timeOffset="147114.3582">3340 12981 629,'0'0'0,"0"0"1,0 0-2,0 0-3,0 0 4,0 0 61,97-24-35,-61 9-11,-2 0 2,-4 2-14,-3 5-6,-6 2-7,0 4-99,-4-1-102,-3 1-189</inkml:trace>
  <inkml:trace contextRef="#ctx0" brushRef="#br0" timeOffset="147663.8336">3770 12396 440,'0'0'129,"0"0"-42,0 0-13,0 0-74,0 0 1,0 0 16,49 97 7,-19-60 7,0-1-25,1-3-1,-1-3 19,-2 0-22,-1-4 20,-4-3-19,-1-3 11,-3-3-14,-5-8 0,-4-3 0,-6-5-1,-2-1 5,1 0-4,0 0 15,3-18 5,2-8 24,0-12-32,3-4-11,-5-8 6,0-3-4,1 2-3,-1 4 0,-3 9-38,0 13 10,-1 7-35,2 6-15,-1 6-231</inkml:trace>
  <inkml:trace contextRef="#ctx0" brushRef="#br0" timeOffset="148127.3605">4522 12322 508,'0'0'147,"0"0"-147,0 0 8,0 0-5,0 0 25,106-3-8,-72-6 6,3 1-16,-4 0-3,-3-2-2,-2 3-5,-5-1-8,-4 3-58,-7 4-136,-9 1-60</inkml:trace>
  <inkml:trace contextRef="#ctx0" brushRef="#br0" timeOffset="148357.1563">4689 12334 268,'0'0'194,"0"0"-144,0 0-14,0 0-11,0 0 41,-2 84-25,2-46-17,0 4 5,0 8-26,0 3 13,0 0 27,0-3-38,0-5 5,0-6-10,0-8-19,0-6-36,2-7-94,-2-4-29,0-7-8,0 0 4</inkml:trace>
  <inkml:trace contextRef="#ctx0" brushRef="#br0" timeOffset="148534.6283">4619 12895 113,'0'0'172,"0"0"13,0 0-12,0 0-99,0 0-33,0 0-37,-39-27-1,55 21 9,10-1-10,8-1 24,9-1 2,5 0-17,6-1 19,-1-1-30,0-1 6,-1 1-5,-2 0-1,-5-3-48,-4 0-92,-7 1-433</inkml:trace>
  <inkml:trace contextRef="#ctx0" brushRef="#br0" timeOffset="149300.1208">5521 12375 327,'0'0'115,"0"0"-6,0 0 0,0 0-17,0 0-43,-89-38-19,74 38-10,-6 0-16,4 15-4,-2 12 0,0 12 4,4 10 2,0 6-1,3 4 7,6-5-3,6-4-6,0-7-6,0-8 3,18-6-7,7-8 1,7-8 5,6-8 1,7-5 5,0-2 5,3-21-8,-1-6-2,-8-10 0,-9-4 9,-9 1-5,-12 1 1,-9 4 4,0 1-2,-18 0-7,-6 3 0,0-1 3,-6 4-6,2 4 3,1 7-49,3 6-32,8 6-197,1 7-208</inkml:trace>
  <inkml:trace contextRef="#ctx0" brushRef="#br0" timeOffset="149801.3587">5969 12204 382,'0'0'88,"0"0"44,0 0-10,0 0-38,0 0-72,0 0-5,-21 53-7,30-2 4,3 7 5,0-1-4,4-2-5,-2-3 1,2-6 5,-1-8-4,6-8-2,-3-10 0,3-8 6,-1-8-6,0-4 3,2 0 3,1-4 18,-1-10-19,-4-5 7,1-4 10,-2-6-21,-2-7 16,-2-3-9,-3-3-6,-5-3 16,-5-1-18,0 3 3,0 1-3,-2 6-41,-5 7-17,3 11-15,2 7-67,2 10-100</inkml:trace>
  <inkml:trace contextRef="#ctx0" brushRef="#br0" timeOffset="150274.5813">6770 12128 467,'0'0'191,"0"0"-126,0 0 26,0 0-35,-96-42-48,71 37 0,1 5-8,2 0 0,2 0-6,1 6 6,1 12 0,0 3-6,8 5 3,1 0 0,9 2 1,0 1-5,19 0 1,10 2-2,5-3 8,5-2-3,2-3 11,-2-4-8,-3-1 0,-9-3 1,-5 2 1,-7-1 5,-7-1-7,-5 5 9,-3 0-5,-3 2 6,-14 1-1,-14-2-5,-8-3 6,-7-3-9,1-4-2,-1-3 0,6-1-44,-2-6 13,2-1-95,2 0-390</inkml:trace>
  <inkml:trace contextRef="#ctx0" brushRef="#br0" timeOffset="151122.3582">8626 12088 154,'0'0'169,"0"0"-76,0 0-7,0 0 6,0 0 1,0 0-33,-3-16 26,0 13-45,-5-1-3,0-1-8,-4 2-30,-6 0 0,-5 3-1,-4 0-19,-4 0 18,-2 11-12,0 5 14,-1 2-8,6 3 9,2-1-1,10 1 0,9-1-10,7-1 2,0 4 8,13-1 0,14 4-10,10 2 3,5-1 7,3-1-1,4 0 4,-4-6-5,-4 1 2,-8-2 0,-9-3 1,-9 0 5,-10 0-7,-5 1 1,-3 1 0,-24 1 11,-7 1-7,-10-5 3,-5-5 30,-3-5-36,1-5 3,-1 0-4,4 0-27,2-7 0,10-7-32,11-2-126,4-3-352</inkml:trace>
  <inkml:trace contextRef="#ctx0" brushRef="#br0" timeOffset="151782.3575">8938 12016 147,'0'0'455,"0"0"-378,0 0-7,0 0 16,0 0-42,0 0-26,-5-9-18,5 50-3,0 16 3,0 13 19,0-3-8,0-5 4,0-7-13,5-6-4,8-7 2,-1-4 0,0-10-8,3-7 8,-1-7 0,2-4-1,-4-5-1,3-2 0,-3-3-8,4 0-27,-1-3 3,3-14-55,-2-4-131,-7-6-286</inkml:trace>
  <inkml:trace contextRef="#ctx0" brushRef="#br0" timeOffset="152011.3591">8775 12310 31,'0'0'233,"0"0"-216,0 0-17,0 0 104,0 0-20,0 0 6,87-59-4,-47 50-25,2 0-33,4 0-13,-1 0-15,7-4-5,0 0-22,-4 5-208</inkml:trace>
  <inkml:trace contextRef="#ctx0" brushRef="#br0" timeOffset="152815.3583">9405 12260 516,'0'0'51,"0"0"-39,0 0 41,0 0 0,0 0-6,0 0-16,98 30-19,-77-30 32,0 0-32,3-6-3,-6-4 1,3-2-7,-8 0-3,-3 0 0,-5 1 7,-5-1 1,0-3-8,0 3 0,-16 0-5,-4 1 3,-5 6 0,-2 5 2,-1 0-4,1 2-5,2 17 8,5 3 1,4 8-1,8 3-4,7-1 3,1 0 0,0-5 2,12-5-2,7-3 2,6-3 0,4-6 6,0-6-3,6-4-5,2 0 2,2-10 0,-3-10 4,-1-2-4,-6-3 0,-7-1 0,-2-1-4,-5-5-1,-4-2 3,-3-7-20,-5-1 21,-3 1-8,0 2 9,0 4 5,-3 7 2,-3 4 15,0 6 15,0 4-16,2 7 8,2 2-26,1 5 3,1 0-6,0 0-7,0 21 0,3 12 0,7 17 7,-4 9 2,0 5 7,-3 1 13,-3 1 7,0-3-28,0-4 10,0 1-11,0-5 5,0-4-5,0-5 1,0-5-1,-3-6 0,0-5 1,3-6-5,0-6 4,0-4-26,0-5 16,0-5-15,0-4-15,0 0-35,0-4-90,0-20-270</inkml:trace>
  <inkml:trace contextRef="#ctx0" brushRef="#br0" timeOffset="153604.3573">9832 12209 358,'0'0'145,"0"0"-73,0 0-2,22-83-36,-12 65 11,4 5-22,1 4-8,-2 6 11,2 3-19,3 0-2,-2 12 0,1 10-5,-5 7 24,-5 1-24,-1 0 2,-6-1 6,0-2 0,0 0-8,-15-3 0,-3 0 4,-3-4-16,-2-5 8,3-7-15,2-3 9,2-3-10,4-2 19,1 0 0,6 0 1,3 0-4,2 0 4,0 0-7,0 0-4,12-4-2,9-1 13,7-1 0,4-4 1,-1 0 14,6-4-9,-1-2 4,0-2 3,-5 0-9,0 1-6,-7 4 2,-6 0 0,-3 0 5,-3 0-1,-4-2-4,-1-4 0,-4 0 8,-2-2-7,-1 1-1,0 5 0,0 6 19,0 3 13,0 3-11,0 1-10,0 2-10,0 0-2,3 0-12,8 14 13,5 4-4,-1 5 10,1 2 4,-3 3 12,-2-1-20,-3 1 17,-7 1-18,-1 1 0,0-2 11,-7 0-8,-14-3-4,0-1 0,-4-3-66,-4-6-41,-5-6-234</inkml:trace>
  <inkml:trace contextRef="#ctx0" brushRef="#br0" timeOffset="154702.0605">11728 11914 22,'0'0'265,"0"0"-225,0 0 25,0 0 1,0 0-42,0 0 22,74-54-7,-48 45 9,-1-3 6,2 1-29,0 3 4,-3 3-28,3-1 7,4-1-16,0 2 3,1 0-137,-9 4-150</inkml:trace>
  <inkml:trace contextRef="#ctx0" brushRef="#br0" timeOffset="154968.1112">11913 11843 346,'0'0'102,"0"0"52,0 0-44,0 0-62,0 0-30,0 0-16,-21 82 31,21-39 1,0 4-24,0 0 21,0 2-11,0 2-16,0-1 32,-2-5-24,-1-4-10,3-6-4,0-9-42,0-5-38,0-5-48,0-6-198</inkml:trace>
  <inkml:trace contextRef="#ctx0" brushRef="#br0" timeOffset="155160.2586">11729 12419 66,'0'0'542,"0"0"-393,0 0-61,0 0-55,0 0-33,0 0-5,25 0 5,14 0 1,3-5 3,3-3-3,0 0 2,-4 1-3,3 1-5,1-1-66,1-4-115,-3 1-246</inkml:trace>
  <inkml:trace contextRef="#ctx0" brushRef="#br0" timeOffset="156057.826">12317 11810 175,'0'0'29,"0"0"-23,0 0 33,5 77 10,-1-46-3,1 3-2,0 0 16,-2-2-15,-1-2 25,-2 0 41,0-4-60,0-2-34,0-3-6,-2-3-4,-5-3-5,4-5-2,0-3 1,0-6 9,3 1-2,-1-2 8,-1 0 14,2 0-24,0 0 15,0 0 0,0 0-6,0 0 17,-3 0-30,0-6 24,1-1-7,1 0-14,-2 1 3,1 0-5,1 0 3,-2 0 1,2-2-2,1 1-5,0-4 0,0-2-2,0-4-2,0-1-1,0-6 5,0-8 1,7-4-1,-1-6 0,2 2-3,-1 2-12,0 8 11,-4 10-1,0 8 5,-1 6 2,-2 4-2,0 2 0,1 0-1,5 0-6,9 17-5,3 9 0,6 10 12,4 3 0,-1 0 3,-3-3-2,2-3-1,-3-4 1,1-5-1,-2-3 0,-2-4 0,-2-6-2,-5-2 2,-1-5 0,-3 0 0,-3-4-1,-4 2-1,-1-2 1,-1 0 1,0 0 5,0 0-5,0 0 19,0-12 7,0-6-22,-3-6-4,-3-3 0,3-8-2,-1-4-1,1-3 3,0-2 0,3 2-4,0 1-23,0 5-33,4 6-35,5 9-131,-1 6-143</inkml:trace>
  <inkml:trace contextRef="#ctx0" brushRef="#br0" timeOffset="156627.8305">13065 11831 6,'0'0'725,"0"0"-636,0 0-46,0 0 1,0 0-44,0 0-1,-17-4-3,18 29-4,9 7 8,-4-1 4,-3 3 6,0-1-10,-3 0 0,0 0 2,0 5-10,-6-1-40,-5 1 2,2-3-47,-4-10-215</inkml:trace>
  <inkml:trace contextRef="#ctx0" brushRef="#br0" timeOffset="156994.3584">12847 11781 391,'0'0'37,"0"0"-4,43-81-9,-9 66 54,11 9-4,7 6-54,5 3 33,1 23-16,-9 10 0,-3 8 16,-5 2-45,-5 2 11,-2-4-15,-4-2 8,-5-5-11,-7-6-1,-9-1 1,-6-3-6,-3 2 10,-14 1-5,-17 0 0,-10-2 12,-6 0 0,-8-6-2,1-4-10,-2-6 0,-1-7-10,3-5-40,-1 0-17,6-5-177,7-10-267</inkml:trace>
  <inkml:trace contextRef="#ctx0" brushRef="#br0" timeOffset="158086.3568">13640 11729 285,'0'0'85,"0"0"5,0 0 15,0 0-31,0 0-64,0 0-8,20-5 9,-4 7-10,8 2 24,4-2-5,7-2-7,2 0 16,2-8-16,-2-3-4,-10 4-6,-6 3-1,-10 4-4,-6 0-27,-5 0-102,0 12-128,0-2-59</inkml:trace>
  <inkml:trace contextRef="#ctx0" brushRef="#br0" timeOffset="158349.3413">13799 11819 264,'0'0'83,"0"0"-77,0 0 102,7 88 11,-2-46-48,-5-2-25,0 1 9,0-2-22,0-4-10,0 0-5,-2-3-15,1-3-3,1-5 0,0-6-2,0-4-4,0-6-7,0-3-56,0-5-73,0 0-127</inkml:trace>
  <inkml:trace contextRef="#ctx0" brushRef="#br0" timeOffset="158584.324">13652 12243 513,'0'0'49,"0"0"-49,0 0 0,0 0 0,0 0 33,0 0 2,93 11 23,-59-6-20,5-2-35,-2-2 7,1 0-10,-3 1 0,1-2-7,0 0 7,-6 0-129,-5 0-220</inkml:trace>
  <inkml:trace contextRef="#ctx0" brushRef="#br0" timeOffset="159486.8141">14529 11747 279,'0'0'110,"0"0"-66,0 0 47,0 0 15,0 0-44,0 0-21,0-56 7,-16 56-42,-5 0-6,-7 15 0,-7 9 6,0 6-3,2 5-2,3 4 2,8 0 1,-1 5 8,6 3-10,3-1 6,8 3-7,6-4 14,0-3-13,9-5 0,12-6-2,0-7-4,9-6 1,3-8 2,8-7-6,6-3-3,6-10 5,5-16-49,-1-4-76,-6-2-272</inkml:trace>
  <inkml:trace contextRef="#ctx0" brushRef="#br0" timeOffset="160174.6243">15022 11676 308,'0'0'13,"0"0"41,0 0 107,0 0-37,0 0-110,0 0 2,-10 95 9,7-38 37,-2 1-18,-1-8-27,1-2 14,-2-1-29,0-5-1,1-1-1,0-8 2,4-10-5,2-8-15,0-8-19,0-7-3,0 0-52,0-7 26,0-16 28,0-7-79,3-6 25,2-5 38,1-2 36,-1-5 17,3-2 1,1-6 2,0 2 22,4 3-9,-1 7 35,0 10-12,-3 11 35,-3 8 10,-3 7-29,-1 7 19,-1 1-26,5 0-41,8 27-5,1 14 36,2 10 1,1 6 21,-3-1-38,1-5-3,1-6-2,2-3-8,-2-4-5,-1-2-3,-4-1 0,0-3 6,-5-7-6,0-4 0,-1-7-2,-3-7-36,-2-4-6,-1-3-30,0 0-44,0-3-143</inkml:trace>
  <inkml:trace contextRef="#ctx0" brushRef="#br0" timeOffset="160366.1673">15031 12087 429,'0'0'260,"0"0"-260,0 0-9,0 0 6,0 0 3,89-35 0,-62 35-19,-5 0-121,-2 0-143</inkml:trace>
  <inkml:trace contextRef="#ctx0" brushRef="#br0" timeOffset="161146.3563">15354 11700 74,'0'0'346,"0"0"-297,0 0-24,0 0 81,97-50-44,-59 43-23,2 0 14,3-1-44,-1 2 13,-3 0-22,-4 3 4,-4 1-15,-4 2 8,-5 0-82,-7 0-102,-8 0-113</inkml:trace>
  <inkml:trace contextRef="#ctx0" brushRef="#br0" timeOffset="161411.3533">15572 11673 319,'0'0'155,"0"0"-114,0 0-28,0 0 107,-11 116-54,11-69-26,0-4 7,0-1-40,0-4 5,0-3-12,0-3 8,3-4-7,2-1-1,-2-4-5,2-1-3,-1-4-81,4-2-75,1-9 23,3-7-249</inkml:trace>
  <inkml:trace contextRef="#ctx0" brushRef="#br0" timeOffset="161716.3624">16032 11637 260,'0'0'266,"0"0"-207,0 0-7,0 0-24,0 0-13,0 0 37,101-12-34,-66 3-12,-1 0 3,0 0-6,-7 3-6,-3 1-35,-10 5-120,-6 0-143</inkml:trace>
  <inkml:trace contextRef="#ctx0" brushRef="#br0" timeOffset="161975.1561">16133 11633 433,'0'0'191,"0"0"-155,0 0-9,0 0-10,0 0-5,0 0 18,-7 87-27,7-52 16,0 2-10,0 1-6,0-2 17,0-2-19,0 2-1,0-1 2,0-3 0,0-4-4,0 0 2,0-4-40,0 0-26,0-3-105,-6-3-13,-3-3-13</inkml:trace>
  <inkml:trace contextRef="#ctx0" brushRef="#br0" timeOffset="162178.3552">15944 12176 370,'0'0'211,"0"0"-163,0 0 8,0 0-26,0 0-26,0 0 3,65-33 1,-24 29-5,5-5 12,2 5-15,2-2 15,0 0-15,-1 0 2,-5 3-2,-8 2-60,-4 1-117,-13 0-103</inkml:trace>
  <inkml:trace contextRef="#ctx0" brushRef="#br0" timeOffset="171170.3571">16617 11720 28,'0'0'41,"0"0"26,0 0 32,0 0 4,0 0-7,0 0 8,0-42-41,0 39 7,0 0-25,0 3-21,0 0 28,0 0-48,0 0 14,0 0-15,0 0 6,0 0-18,0 6 9,0 18 0,0 13-5,0 10 10,0 6-5,0-2 0,0-2 11,0-3-14,1-7 3,1-3 0,-2-8-4,0-2 4,0-6 0,0-8-5,0-5-42,0-3 20,0-4-25,0 0-3,0-8-6,0-15-121,0-5 10,0-2 61</inkml:trace>
  <inkml:trace contextRef="#ctx0" brushRef="#br0" timeOffset="171674.1743">16618 11755 42,'0'0'96,"0"0"22,0 0-34,0 0 12,0 0 0,0 0-33,-4-52 14,4 48-43,0 0-24,3-1 10,12 1-16,5 4-4,9 0 0,5 9 7,4 16-1,2 11 4,-4 3 10,-2 2-3,-8-4-12,-4-5-5,2-5 0,-6-6 8,1-4-8,-3-2 0,-4-3 0,-3 0 6,0-2-3,-3-2-3,-1 1 0,-2-4 9,0-2-7,0-2-2,0-1 1,-2 0 1,1 0 2,-2 0-4,1-1 16,3-15 11,-2-6-5,1-7-17,-2-4-4,1-3 6,-1-3-5,1-2-2,-2 1 0,0-1-11,0 5 7,0 3-9,0 4-2,-2 9 12,-1 2-44,3 7 11,0 0-48,0 6-143,0 3-29,3 2 46</inkml:trace>
  <inkml:trace contextRef="#ctx0" brushRef="#br0" timeOffset="172386.3572">17759 11598 408,'0'0'123,"0"0"-53,0 0-5,0 0-28,-86-68-15,64 65-18,0 3-1,-1 0 17,-1 8-9,-4 14-7,-1 10 15,1 8-14,1 9 2,9 3-4,5 2 1,5-1 7,8-6-11,0-6 1,0-7-1,10-5-3,4-4 2,1-4 1,5-6 0,-1-5 0,3-10 0,1 0 0,-3 0 1,-3-11-1,-2-1-10,-6-1-2,-5-3-2,-4 1 8,0 2 3,-1-2 3,-11 1-5,-1 2 9,1 0-4,4 1 0,2 1 0,3 1 12,3 2-11,0-1 1,0 2-2,5 2 2,13-1-2,1 5 0,1 0 1,2 0 9,-2 2-10,-1 8 0,1 5 1,-2 3 3,-4 2-4,-4 3 0,-1 3-1,-5 4 1,-4 4 0,0 0 0,0 4-6,-8-2 14,-4-5-8,3-4 0,-1-7-77,5-9-206</inkml:trace>
  <inkml:trace contextRef="#ctx0" brushRef="#br0" timeOffset="208906.6018">19918 11407 62,'0'0'101,"0"0"-64,0 0 4,0 0-41,0 0 6,-82 45 11,66-23 52,0 4 18,2 3 4,1 4-30,1 2 13,2 8-40,-1 2-6,3 0 4,4 1-24,4-6 21,0-4-29,1-1 7,18-7 0,3-2-7,6-5 0,0-6 3,5-4 0,0-8-3,0-3 0,1-3 3,-1-17 10,-3-7-13,-2-6 7,-2-7 12,-3-12-13,-1-6 17,-3-3-17,-7 0-3,-8 7 20,-4 8-10,-2 10 1,-17 7 0,-6 11-10,-3 5-8,-4 5 1,-1 7-18,-1 1-7,-2 4-40,-1 13-42,-2 1-319</inkml:trace>
  <inkml:trace contextRef="#ctx0" brushRef="#br0" timeOffset="210338.3493">21628 11515 159,'0'0'133,"0"0"-100,0 0 79,0 0 11,0 0-20,0 0-49,0-30-14,-6 26 8,-1 0-19,-1 1-10,-5 2-16,1 1 3,-3 0-6,-3 0 0,-1 0-3,-2 6 1,-2 12 2,3 5 0,0 7-1,7 6 5,4 1-5,6 1 1,3-8 0,0-4-7,0-5 7,15-6 0,4-5-6,1-3 8,3-6-2,4-1 0,2-3 2,3-17 1,0-8-3,-2-1 0,-5-4-3,-7 1 0,-5 6 3,-7 3 0,-1 7 0,-5 5 5,0 5-3,0 4 6,0 1 28,0 1-27,0 0-9,0 0 0,0 18-15,0 5 15,0 3 0,9-1 0,6-4-1,5 0 2,2-8-1,6-2 0,0-4 0,-1-5 2,1-2-2,-2 0-4,-4-11 0,2-10-25,-6 0 19,0 3 3,-5 4 7,-2 6-3,-1 0 3,2 2 0,2 5 0,3-1 5,5 2-5,3 0 2,-1 0 2,1 9 11,-6 3-9,-4 3 0,-4-2 8,-4 0-9,-3-3-5,-2-2 0,-2-4 4,1-2-2,1-2 0,-1 0 2,2 0 15,1-11-17,2-5 7,2-4-9,4 1 0,4-1-4,4 4 4,2 3 0,2 6-2,-3 4 2,3 3-1,1 0 0,-2 2 1,-2 9 3,0 4-1,-4 2 0,-3 1-1,-1 3 4,-4 0-6,-1 1 1,-1 0-20,2-4-31,0-5-49,2-4-206</inkml:trace>
  <inkml:trace contextRef="#ctx0" brushRef="#br0" timeOffset="210885.3502">22979 11593 6,'0'0'500,"0"0"-468,0 0 55,0 0 37,0 0-72,0 0-11,-85-52 25,62 52-56,-4 0 4,-1 10-13,-1 7 7,0 7-6,3 5-2,6 4 2,4 1 3,9 1 3,7-3-14,0-3 6,3-1-2,15-7-2,6-4 4,3-10 0,2-6 1,4-1 6,3-15-7,2-16 0,-3-8 0,-4-7-1,-9-6 2,-5-2-1,-6-4 0,-5 0 4,-5 5-4,-1 5 0,0 7 0,0 8 11,-10 11 18,-2 8 15,2 8 7,4 6-42,1 0 10,2 0-17,3 20-2,0 19-4,0 16-18,8 19 22,5 6 2,-1 0 2,0-7-4,6-6 0,4-13-12,6-12-63,7-9-62,2-10 7,5-10-210</inkml:trace>
  <inkml:trace contextRef="#ctx0" brushRef="#br0" timeOffset="211464.9405">24781 11311 389,'0'0'164,"0"0"-45,0 0-41,0 0-20,0 0 18,0 0-47,0-37-16,1 57-13,2 19 0,0 17 0,0 4 4,0-4 4,0-2-3,0-9-5,0-2 0,4 3-1,-1-7-22,0 0 2,1-4-51,-3-8-64,3-2-145</inkml:trace>
  <inkml:trace contextRef="#ctx0" brushRef="#br0" timeOffset="215154.3491">26001 11818 299,'0'0'214,"0"0"-138,0 0 32,0 0-43,0 0-25,0 0-17,0 0-22,3 0 23,-3 0-24,0 0 0,0 0-2,0 0-27,0 1-19,0-1-70,0 0-172</inkml:trace>
  <inkml:trace contextRef="#ctx0" brushRef="#br0" timeOffset="217995.7902">3255 15346 268,'0'0'64,"0"0"-54,0 0 11,0 0 51,0 0 12,0 0-9,67 60-14,-40-57-15,3-3-31,1 0 3,2 0 2,-2-10-19,-1-7 5,0-2-6,-2-4 4,-5-3 6,-5 2-9,-8 0 1,-5-2 1,-5 4 4,-2-2-7,-19-1 0,-4 2 0,-5 3 4,-1 7-3,-1 10 6,4 3 28,1 0-26,2 8 9,4 15-18,0 9 9,6 7-9,5 1 0,10 0 0,0-4-1,16-6-5,15-6 3,7-6 2,5-11 1,11-7-1,-1 0 2,0-5-2,-3-13-23,-5 2-89,-6 4-174</inkml:trace>
  <inkml:trace contextRef="#ctx0" brushRef="#br0" timeOffset="218268.3488">4043 15266 635,'0'0'225,"0"0"-219,0 0 28,0 0-1,0 0-24,0 0-9,0 0-3,0 0-9,0 0-19,0 0-35,0 0-17,0 3-212</inkml:trace>
  <inkml:trace contextRef="#ctx0" brushRef="#br0" timeOffset="218933.6637">4636 15000 356,'0'0'144,"0"0"-96,0 0 59,0 0-28,0 0-32,0 0-45,-62-16 0,39 26-4,1 5 8,0 6-8,4 4 3,0 5-1,6 2 3,6-3 0,2-6-6,4-4 0,0-9-35,10-4 7,8-6-16,4 0 21,4-10 23,2-13-16,2-6-10,-5 1-1,-4 1 27,-8 7 3,-5 10 14,-5 6 66,0 4 8,0 0-78,6 18-10,0 16-2,0 14 2,-6 12 13,-3 7-1,0 5 4,0 2-3,-3-7-6,-9-3-7,-1-10 0,-1-9 0,1-7 3,4-10-2,0-8-1,1-8 4,1-9 4,-1-3-6,-1-3-2,5-20-62,4-10 18,0-9-51,12-3-94</inkml:trace>
  <inkml:trace contextRef="#ctx0" brushRef="#br0" timeOffset="219160.6469">5117 15242 964,'0'0'40,"0"0"-40,0 0-22,0 0-22,0 0-14,0 0-54,-42-12-164</inkml:trace>
  <inkml:trace contextRef="#ctx0" brushRef="#br0" timeOffset="221455.3446">9244 14655 63,'0'0'74,"0"0"-72,0 0 2,0 0 40,0 0-21,0 0 33,0 0 2,46 15 0,-31-15-7,3 0-4,-3 0-1,4 0 11,-1 0-50,1 0 5,4 0-7,0 0-1,3 0 9,4 0-12,8 0-1,4 0 18,7 0-16,7 0 8,7-3-7,5-9 5,4-2-1,-1-4-3,4 0-2,-8 0 4,-1 3-2,-7 3-4,-5 2 0,0 0-1,1 3 1,2-1 0,2 1 4,1 0-7,3-3 3,-1-2 0,1-1 0,0 1 3,-4 0-6,-2 1 3,1-1 0,-4-1-2,4-2 4,-1-3-2,3-1 0,-1 1 3,-1 2-5,-1 2 2,-9 2 0,1 3 9,-9 0-6,-4 3-3,-7 2 0,-7 0 4,-10 1-4,-6 3 0,-6 0-12,0 0-45,-15 5-65,-10 4-157</inkml:trace>
  <inkml:trace contextRef="#ctx0" brushRef="#br0" timeOffset="223162.3491">9534 15867 24,'0'0'24,"0"0"6,120-35 23,-69 23 22,5-1-8,7 0 41,4 0-24,6 0-8,2-1-40,7-2-13,2 2-5,10-4-15,8 0-4,1 0 1,-1 2 0,-2 4 3,-15 1-2,-5 3 30,-8-1 15,-9 3-41,-10 0 10,-8 0-14,-14 4 6,-8 1-2,-10-1-5,-8 1 2,-2 1 0,-3 0 0,0 0-2,0 0 0,-9 0-37,-11 0-153,-3 0-181</inkml:trace>
  <inkml:trace contextRef="#ctx0" brushRef="#br0" timeOffset="223852.83">9651 16848 446,'0'0'89,"0"0"-88,0 0 4,0 0-5,0 0-15,0 0 15,49 3 34,-11 3 21,11-3 4,16-3-36,17 0-12,15-9-7,12-10 3,12-7 18,9-1-11,3 1 3,-10 4 0,-5 5-16,-18 6-1,-15 7 0,-13 1 2,-14 3-3,-14 0 1,-15 0-8,-8 0-20,-13 0-94,-8 0-151</inkml:trace>
  <inkml:trace contextRef="#ctx0" brushRef="#br0" timeOffset="225236.3491">9751 3947 66,'0'0'254,"0"0"-197,0 0-44,0 0 52,-7 89 26,1-46-21,-2 3-20,5-2-12,3-2-20,0-6 13,0-3-28,0-6 2,0-6-5,0-2 4,0-3-7,0-5 3,0-1-6,0-6-4,0-4-55,0 0-51,0-6-33,0-15-51,6-9 52</inkml:trace>
  <inkml:trace contextRef="#ctx0" brushRef="#br0" timeOffset="225495.3491">9779 4064 92,'0'0'165,"0"0"6,0-99-45,0 74-23,0 5-30,0 9-49,0 5 16,0 4-6,0 2-34,0 0 16,0 0-16,6 15 0,12 10 12,6 13 9,1 4 4,1 0-10,-4 0-14,2-4 13,-2-4-14,1-3 4,-4-3-3,-1-2-1,-1-3 0,-4-4-1,-4-4-35,-5-3-19,-2-5-28,-2-3-210,0-4-151</inkml:trace>
  <inkml:trace contextRef="#ctx0" brushRef="#br0" timeOffset="225685.2508">9770 4212 544,'0'0'91,"0"0"-39,0 0-7,0 0-40,0 0-5,0 0 0,42-21 2,-12 18-16,3 2 12,-2-4-172,-3 2-197</inkml:trace>
  <inkml:trace contextRef="#ctx0" brushRef="#br0" timeOffset="226122.3483">10862 3899 463,'0'0'173,"0"0"-173,0 0 0,0 0 0,17 107 34,-16-67 14,1-2-25,-2-3 8,3-2-8,4-5-16,-2 3-4,-2-6-3,1 2 3,1-4-3,-1-6 0,3-4-3,1-7-19,1-4-94,-1-2-71,0-7-98</inkml:trace>
  <inkml:trace contextRef="#ctx0" brushRef="#br0" timeOffset="226613.3212">10919 3903 648,'0'0'83,"0"0"-56,0 0 1,0 0-4,0 0-20,0 0-2,27-79-2,3 74 2,3 5 0,1 0 2,-7 2-4,-2 13 0,-4 1 0,-7 4-4,-9 2 1,-5 7-4,-7 3 7,-17 2 3,-10-2 8,7-8-11,3-8-19,11-8 19,8-5 0,4-3 5,1 0-1,0 0-4,0 0 0,13-3 0,10-2 2,6 2-4,3 3 2,1 0-5,-5 8 2,-1 7 3,-5 3 0,-8 1-1,-3 1 8,-6-2-7,-5 3 4,0-1 1,-3-1 17,-18 1-10,-7-2 1,-8 0-6,-6-3-7,-4-4-5,1-5-51,-3-5-127,5 1-312</inkml:trace>
  <inkml:trace contextRef="#ctx0" brushRef="#br0" timeOffset="227197.8283">12450 3822 565,'0'0'94,"0"0"0,0 0-59,0 0-20,-105-6-7,68 26 1,-6 6-7,-1 5-2,6 2 4,5 2 8,9-4 0,11 2-2,5 0 3,8 1-7,0-6-1,19-2-5,16-7 12,11-8-17,14-10 11,7-1-4,6-12-2,-1-13-36,-13-1-65,-13 2-303</inkml:trace>
  <inkml:trace contextRef="#ctx0" brushRef="#br0" timeOffset="229649.3472">8644 14178 283,'0'0'139,"0"0"-129,0 0-1,0 0 4,-30 86 55,21-37 3,3 8-16,2 2 7,-1 5-38,1-3 3,-1-4-13,-2-6-14,2-7 10,-1-9-8,0-8-2,2-9 0,2-8 6,1-5-6,1-5 0,0 0 1,0-15-9,0-14-18,0-13 13,0-7 11,0-7-3,0-3 5,1 2 0,5 1 2,0 1 0,0 3 2,-1 3-4,-1 5 0,-1 11 8,0 6 4,2 10-2,-1 7-1,-1 4 10,5 6-16,5 0-3,7 27 3,5 15 1,6 16 26,-2 12-13,-4 1 1,-3-4 32,-5-5-36,-1-6-3,1-5-11,-3-5 4,0-5-7,1-6 3,-5-6 0,-1-10-5,0-7-14,-3-9-43,0-3-15,-1-7-152,-5-16-124</inkml:trace>
  <inkml:trace contextRef="#ctx0" brushRef="#br0" timeOffset="229856.1269">8563 14684 495,'0'0'113,"0"0"-87,0 0-19,0 0-10,41-82 4,-10 69-1,2 2 11,4 4-11,-4 4-1,-3 3-67,-8 0-263</inkml:trace>
  <inkml:trace contextRef="#ctx0" brushRef="#br0" timeOffset="230553.3458">8651 15686 498,'0'0'28,"0"0"-15,0 0 31,0 105 47,0-58-35,2 3-45,2 0 21,1-7-22,1-4-6,-2-4 7,1-5-11,-2-4 0,-2-7-2,1-7-9,-2-6-41,1-6-63,1 0-100,-2-10-115</inkml:trace>
  <inkml:trace contextRef="#ctx0" brushRef="#br0" timeOffset="231040.8482">8628 15738 342,'0'0'111,"0"0"-59,0 0 13,6-96 4,7 72-23,2 3-8,0 3-13,-2 8-21,3 6 12,0 4-16,1 7 0,0 18-6,-4 10-4,-7 8 10,-6 2 1,0 1 3,0-4-7,-12-7 3,0-8 0,2-8 4,1-5-4,2-10 0,-1-4 9,0 0-9,2-5 1,-1-9 2,4 0-3,3 4 5,0 2-1,0 2-4,6 6 0,12 0-7,7 4 1,-1 16 12,0 6-3,-6 2 1,0 1 3,-9-1-7,-5 3 0,-4-3 2,0 1 5,-6-2-6,-10 0-1,-4-3 6,-2-3 0,-3-2-10,-3-9 4,1-1-64,0-2-122,3-2-253</inkml:trace>
  <inkml:trace contextRef="#ctx0" brushRef="#br0" timeOffset="231640.6927">9014 16672 415,'0'0'130,"0"0"-24,0 0-4,0 0-58,0 0-19,-87-3 13,56 24-36,-3 6 6,-4 9-8,-2 3 4,6 3 3,1 2-4,12 6-3,8 3 10,7 4-3,6-2 8,0-4-10,10-9 0,17-7-5,13-11 0,8-9 0,12-9-4,2-6 12,1-4-17,-3-20 3,1-10-81,-5-3-86,-5-4-482</inkml:trace>
  <inkml:trace contextRef="#ctx0" brushRef="#br0" timeOffset="232958.0083">11652 14243 248,'0'0'29,"0"0"32,0 0 7,0 0-15,0 0-30,0 0-14,-63 64 41,56-38-12,-1 5 7,2 3-6,-1-1-22,2 1 9,2-2-18,3-4-8,0 0 17,0-9-14,6-4 1,12-4 2,3-9-5,6-2 14,3-2-11,7-19 3,-3-5 18,-3-1-23,-5 1 5,-10 4 14,-8 0-17,-2-1 31,-6 0 2,0 0-24,-15 1 14,-9 2-18,-4 2-2,-7 3-7,0 3-4,-1 6-2,1 2-26,4 4-37,6 0-20,1 0-204</inkml:trace>
  <inkml:trace contextRef="#ctx0" brushRef="#br0" timeOffset="234189.683">11158 15680 64,'0'0'78,"0"0"-13,0 0 24,0 0-17,0 0-33,0 0 8,3-23-15,-3 23-10,0 0-3,6 0-19,1-1 0,7-1 4,5-2-3,9-1 33,2-1-14,1 1 2,-1 0 15,-1-1-29,-5 1 12,-5 4-11,-4 1-4,-8 0 4,-2 0-9,-4 0 0,-1 0-9,0 0 9,0 0-57,0 0-51,0 0-61,-1 0 4</inkml:trace>
  <inkml:trace contextRef="#ctx0" brushRef="#br0" timeOffset="234810.3471">11641 15499 237,'0'0'51,"0"0"-34,0 0 43,-85 16-25,66-3-1,1-2 52,4 1-41,1 2-18,4 2 4,1 3-27,3 4 27,5 1-8,0 0-7,0 1 11,8-1-22,3-1 7,4-2-12,0-6 3,4-4-3,1-5 3,5-6 7,2 0 6,3-10-12,1-18 6,3-3-6,-2-5 6,-7-1-5,-10 3-3,-9-3 1,-6 6 11,-10 2-11,-23 8-3,-5 9 0,-5 6-19,0 6-2,4 5-38,6 17-47,3 6-153</inkml:trace>
  <inkml:trace contextRef="#ctx0" brushRef="#br0" timeOffset="236095.3488">11131 16746 55,'0'0'36,"0"0"29,0 0 2,0 0-28,0 0-7,0 0 2,30-8 28,-11 8-6,3 0-11,5 0-10,8-1 9,2-12-20,3-6-3,2-2-7,-6-2-13,-6 4 8,-9 5-7,-8 5-2,-10 6 0,-3 3-19,-3 9-124,-21 14-72</inkml:trace>
  <inkml:trace contextRef="#ctx0" brushRef="#br0" timeOffset="236860.3342">11708 16501 218,'0'0'83,"0"0"-41,0 0 41,0 0 2,0 0-40,0 0-9,-43-8-14,21 8 21,-4 10-18,-2 10-11,-5 1 12,3 4-23,1 1 17,2 3-8,6 0-7,1 3 16,7 6-16,4-3 5,8 2 6,1-2-12,5-2 0,15-3-4,5-4 6,5-7 1,6-7-6,8-7 2,7-5 3,8-3 3,0-18-9,-1-5 0,-4-4 0,-9 0 5,-6-2-4,-9-2-1,-8-1 4,-7 1 5,-11-2-9,-4-1 0,-1 0 2,-22-1 14,-3 0-10,-6 4 9,-4 4 1,-3 4-13,-4 5-6,0 8 2,0 9-20,6 4-7,4 10-32,4 15-37,10 7-150,6-1-226</inkml:trace>
  <inkml:trace contextRef="#ctx0" brushRef="#br0" timeOffset="237375.346">11505 16767 252,'0'0'149,"0"0"-72,0 0 26,0 0-21,0 0-46,0 0-32,0-17 11,11 8-11,14 0 1,8-3 21,7-2-10,6 0 7,5-3-20,6-4 0,-2 2 7,-4-1-10,-9 2 0,-11 7-2,-10 4-11,-11 7-25,-5 0-28,-5 0-108,0 7-49,-3 5-31</inkml:trace>
  <inkml:trace contextRef="#ctx0" brushRef="#br0" timeOffset="237728.3464">11732 16502 233,'0'0'141,"0"0"-22,0 0 13,0 0-49,0 0 1,0 0-51,-24-6-11,24 11-22,0 24 1,0 14-1,0 8 2,2 3 1,-1-1 3,-1-5-4,0-3-2,0-4 0,0-5-2,0-6 0,0-6-47,5-11-64,2-8-139</inkml:trace>
  <inkml:trace contextRef="#ctx0" brushRef="#br0" timeOffset="238800.3511">11644 15758 150,'0'0'87,"0"0"-37,0 0 0,0 0-5,0 0-24,0 0 3,-7 47 10,7-32-6,4 3 29,1 5-8,-2 1-8,0 3 16,0 2-43,-2 0 15,5 0-1,0-1-27,2 2 21,1-5-20,1-3 3,-1-1 7,0-1-8,0-2-4,-3 0 0,-2-1 7,-1-1-7,2 0 0,-2-5 0,1 2 1,0-5 0,-1 0-1,-1-4 0,-1-1-35,-1-1-10,0-2-101,0-3-172</inkml:trace>
  <inkml:trace contextRef="#ctx0" brushRef="#br0" timeOffset="240352.3455">11668 14634 81,'0'0'198,"0"0"-160,0 0 15,0 0 5,0 0-40,0 0 1,-8-6 9,7 6 15,1 0 21,-4 0-30,2 2-17,-1 11-5,-1 5-6,1 1 2,0 4-4,0 0 0,1 2 7,2 1-10,0 0 1,0 0 0,0 0 1,0 0-3,0 1 0,0-3 4,0-1-2,2 1 3,1-2-4,0-1 16,-2 0-13,-1-1 4,0-2-6,0 0 1,0-1 4,0-1-3,3-1-1,0 0-3,0 2 3,-1-2-5,-2 1 2,0 3 0,0-3 3,0 1 0,0 1-3,0-4 2,0 5 2,0-4-6,0-1 2,0-1 0,0 0-3,0 3 3,0 0 0,0-1 1,1 0 2,-1-1-3,0-4 0,0-2 1,0-1-2,0-1 1,0-1-1,0 2-10,0 1-22,0 2 31,0 5-5,0-1 7,0 1 3,0-3-2,0-1 2,0-2-1,-3-2 5,2-1-12,1-1 5,0-4-30,0-1-73,0 0-184</inkml:trace>
  <inkml:trace contextRef="#ctx0" brushRef="#br0" timeOffset="241392.8126">11829 16291 51,'0'0'131,"0"0"-119,0 0 22,0 0 2,0 0-6,0 0-7,-12 23 7,8-8 18,-2 0-3,3 3-17,1 0 22,1 0-14,-2 1-18,-2-1 5,2 2-21,-3-5 3,1-1-5,0-2-3,1-5-13,1-1-19,3-4 11,-2-2 18,2 0-30,0 0-83,0-15-127</inkml:trace>
  <inkml:trace contextRef="#ctx0" brushRef="#br0" timeOffset="242941.3389">11722 14483 12,'0'0'52,"0"0"10,0 0 26,0 0-22,0 0 11,92 3-31,-66 2 4,1 1-3,1-2-19,3 1 14,1-4-19,-1 1-7,3-2 16,3 0-29,1 0-1,1 0-2,1 0 7,6 0-7,5 0 0,1-6 2,5-3-2,2 0 1,1 3-1,-2 0 0,-1 4 11,-5 2-1,-1 0-7,1 0 1,-1 0 7,12 0-6,8 0-2,1-6-2,-2-5 10,-4-2-4,-10-1-2,-8 3 4,-9 3 13,-12 2-15,-10 2-1,-8 2-6,-6 1 13,-3 1-13,0 0 1,0-2-1,0 2-1,-16 0-117,-4 0-348</inkml:trace>
  <inkml:trace contextRef="#ctx0" brushRef="#br0" timeOffset="244089.4405">13540 14271 186,'0'0'71,"0"0"-40,0 0 52,0 0-21,0 0-42,0 0 34,-37-10 27,34 10-37,-3 0-3,-1 1-26,-4 13-2,-1 4-4,0 4-2,-1 4-7,1 2 0,1 3 0,3-3 8,3 2-8,5-1 0,0 0-2,0-3 9,10-1-7,4-6 0,4-2 2,1-5-2,2-6 1,4-6 2,4 0 13,2-11-16,0-11 10,-1-8-3,-7 1-3,-4 2 8,-8 0-3,-4 1 1,-7 2 23,0-1-27,0-1 25,-15 2-22,-7 1-8,2 4 9,-8 4-10,0 4-11,-2 7 0,0 4-56,0 0-34,-1 0-144</inkml:trace>
  <inkml:trace contextRef="#ctx0" brushRef="#br0" timeOffset="245212.3468">11831 15698 99,'0'0'88,"0"0"-82,0 0 43,0 0 30,0 0-11,0 0 3,0-7-2,0 7-17,0 0-19,0-2-32,0-1 5,3-3-6,8-1 0,5-3 8,6 1-3,5-1 2,4 0 18,8-1-19,4 2 17,9-2-14,5 4-9,-2 2 20,-2 4-18,-4 1 4,-3 0-6,-3 0 6,5 4-6,9-2 0,7-2 1,9-3 9,2-15-9,5-3 1,-1-2 7,-1 2-5,-8 6-8,-12 3 3,-16 4 1,-17 8-2,-10 0 2,-12 0-9,-3 0 5,0 4-16,0-3 20,0 0 1,0-1-1,0 0 21,-2 0-21,-4 0-29,2 0-107,0-7-177</inkml:trace>
  <inkml:trace contextRef="#ctx0" brushRef="#br0" timeOffset="247890.3451">13520 15294 141,'0'0'113,"0"0"-18,0 0-18,0 0-9,-90-22-37,60 22-4,0 0 1,4 0-12,4 0 36,3 0 16,3 1-65,2 7 22,-2 1-25,1 5 2,1 4-6,1 0 8,3 0-4,1 3 0,1 5 1,2 2-2,-1 4 1,2 0 0,4-1-4,1-1 4,0-1 0,0-1-1,9-1 2,1 1-1,7-4 0,-1-2 0,7-4 11,3-1-7,4-7-4,8-7 0,8-3 5,3 0-5,5-19 11,-1-9-5,-3 2 6,-4-5-7,-7 2-5,-5 0 2,-7 0 2,-5 2 18,-8 1-17,-5-1 2,-4 3 29,-5-1-27,0-4 18,-5 2 3,-9-5-28,-5 4 14,-1 1-16,-5 2 3,-3 4-10,-4 5 7,-2 4 0,-3 7-17,-5 5-45,2 9 28,-2 17-28,0 7-31,5 5-110,7-1-196</inkml:trace>
  <inkml:trace contextRef="#ctx0" brushRef="#br0" timeOffset="248293.346">13209 15513 230,'0'0'161,"0"0"-128,0 0 5,0 0-21,0 0-5,0 0 2,61-5 48,-29 5 14,2 0-44,5 0 1,5 0-20,0 0-12,0 0 19,-2-7-12,-6-1-4,-3-2 0,-6-1 0,-5-1-4,-4-4 0,-3-2-29,-3-3-15,-6 2-123,-6 4-111</inkml:trace>
  <inkml:trace contextRef="#ctx0" brushRef="#br0" timeOffset="248636.2439">13478 15284 340,'0'0'96,"0"0"16,0 0-21,0 0-31,0 0-58,0 0 15,-27 105 18,25-59-19,2-2 0,0-4-16,0-2 10,0-7-5,0-2-2,0-7-2,0-1-1,0-4-3,0-3-12,0-4-72,0-7-180</inkml:trace>
  <inkml:trace contextRef="#ctx0" brushRef="#br0" timeOffset="250011.3457">12019 16603 126,'0'0'81,"0"0"14,0 0-26,0 0-27,0 0-29,0 0-5,4 13 17,5-11 7,2-2 6,2 1 3,8-1-7,1 2 5,3-2-19,4 0-13,2 0 8,3 0-12,7 0-1,6 0 1,4-11 4,9-2-8,1-2 2,2-1 9,0 3 17,-2 3-20,-6 0-6,-3 6 6,-3-2-1,-1 5-6,6-1 5,-3-1-1,1 1 20,0-1-19,-6-3 0,-3 1-5,-5-2 3,-7 3-4,-6 2 1,-5 1 0,-7 1 0,-4 0 0,-4-2 0,-2 2-1,-3 0 1,0 0-1,0-1-5,0 1-25,1 0 17,-1-2-2,2 2 7,2 0 3,3-3-2,-2 3 7,1 0 1,-1-1 0,1 1-1,-1 0 1,1 0 0,0 0-1,0 0-105,-1 0-3,-2 6-73,4-2 20</inkml:trace>
  <inkml:trace contextRef="#ctx0" brushRef="#br0" timeOffset="251542.3439">13446 15773 210,'0'0'104,"0"0"-8,0 0-19,0 0-18,0 0-24,0 0 5,0 0-29,0 0-4,0 0-1,0 0-6,0 0 0,0 14 6,0 6 17,0 2 9,0 2-26,0 5 5,0 1 5,0 3-11,2 0 3,2 2-3,1-1-4,1-3 18,0-3-17,3-2 2,-3-2-4,0 1 3,-3 1-4,0 0 1,-2-1 0,-1-1 0,2-1 1,-1-2-1,1-3 0,-1-3 1,2-6-2,0-3 1,-3-3 0,1-3-6,-1 0 5,0 0 1,0 1 0,0-1-19,0 0 19,0 2-3,0-2 2,0 0-2,0 0-42,0 0-75,0 0-92</inkml:trace>
  <inkml:trace contextRef="#ctx0" brushRef="#br0" timeOffset="253523.3456">13540 16414 214,'0'0'81,"0"0"-8,0 0 4,0 0-15,0 0-38,0 0 18,0 0 6,-22-13 4,17 13-4,-2 0-48,0 3 0,1 6-2,1 0 6,2 0-4,2 2 0,1-3 1,0 3-4,0-2 3,6-1 0,6-2 1,1-3 9,4-2-4,-1-1-6,-1 0 4,1 0 1,-4 0 3,0-9-8,-6-1 0,0 2 8,-4-3 1,-2 4-1,0-2 1,-3 0 4,-11 0-13,-2 2 0,-3 2-1,0 2 4,2 3-7,0 0 4,1 0 0,1 10-9,-2 10 7,4 1 2,3 3-1,2 2 2,5-2-3,3-2 2,0-4 0,0-1-3,0-5 3,5-6-4,6-3 3,1-3-3,5 0 4,-1-9 0,2-6 2,-1-3 4,-6 3-3,-2 0-3,-4 2 0,-4 2 6,-1-1-3,0 0-2,0-1-1,-10 2 8,-3 0-7,-3 2-1,-1 3 0,0 4-4,-2 2 1,0 0 3,2 2 0,-1 14-4,3 3-2,2 2 6,8-2 0,5 1 0,0-4-4,0 0 4,11-6 0,2-5-8,3-2 9,3-3-1,3 0 0,5-18 7,2-6 2,1-4-9,-1 1 1,-10 3 3,-6 5 0,-7 5-4,-6 3 0,0 1 6,0 2-1,-14 1-5,-4 3 1,-2 1 7,2 1-3,-4 2 1,3 0 0,1 0 1,-3 12-8,5 2 1,2 2 0,3 4-3,6-1 5,3-1-2,2 0 0,0-1-5,12-2 2,3-1 3,3-4 0,-3-4 1,6-1 1,-4-5-2,2 0 0,-2 0 0,0-9 4,-1-3-4,-4-4 0,-4 3 4,-1-2 2,-7 0-6,0 0 0,0-2 3,-10 0 1,-5 3-4,-6 3 0,0 7-1,0 2 2,-1 2-2,1 0 1,1 6-3,3 11-1,1-1 4,6 4 0,6-1-1,4 1 3,0 1-4,0 0 2,10-3-5,4-1 1,5-4 4,0-5 0,2-7-2,1-1 7,0 0-5,-2-6 0,1-10 1,-1-4 4,-4-1-4,-2 0 0,-6 3 1,-5 0 5,-3 1-7,0 1 0,0 2 0,-11 4 1,-6 2-1,-7 5 0,-3 3-2,2 0 7,2 0-5,1 14 0,3 2 4,7 5-8,4-1 4,7 1 0,1-3-1,0-1-1,7-4 1,7-2-1,4-2 2,0-5-3,3-2 3,1-2 0,2 0 3,-3-6 2,-2-8-5,-4 2 0,-6 0 3,-6 0 1,-3 0-1,0 0 2,-3-3 11,-13 0-12,-3 1-3,-3-1-1,-5 4 1,1 6-4,-3 3 3,1 2 0,1 0-3,4 6 1,4 5 1,6 2 1,1-1-4,9 0-4,3 2-1,0-1-25,1 1 2,16-4-12,4 0 29,4-4 6,0-4-13,-1 0 21,-4-2-19,-2 0 2,-5 0-20,-3 0-52,-4-2-36,-4-5-65</inkml:trace>
  <inkml:trace contextRef="#ctx0" brushRef="#br0" timeOffset="255224.3447">13539 14620 94,'0'0'101,"0"0"31,0 0-33,0 0-16,0 0-17,0 0-32,0 0 6,0 0-27,0 0-9,0 0 3,0 0 1,0 0-7,0 5 4,0 10 19,-3 1 10,-3 4-23,3 4 0,2 2 7,-1-1-18,2 1 9,0 0-9,0-2 2,0-1 3,0 0-3,3 0 4,-3-2 2,0 4-6,0-1 8,0 2-2,0 0-6,0-1 18,0-1-20,0-1 5,0 0-5,0-4 4,0-1-8,0-3 4,0-3 0,3 0-2,0 0 3,1 0-1,-1 1 1,-3-2 5,0-3-7,2-2 1,-2-3 0,0-3-1,0 0 1,1 0-6,-1 0-4,2 0-25,-2 0-2,0-3-21,0 3-4,0 0-37,0 0-74</inkml:trace>
  <inkml:trace contextRef="#ctx0" brushRef="#br0" timeOffset="259904.3454">13731 14435 45,'0'0'108,"0"0"-54,0 0-1,0 0-19,0 0-10,0 0 5,0 0 5,2-6 5,-1 4 6,4-1-16,-2-1 3,3 0-3,0 1-11,-3-1 4,1 4-22,1 0 1,4-1 2,1-2 2,4 2-5,-1-1 2,2 1 0,0 1 13,-2-2-8,2 2 2,0 0-4,3 0 1,4 0 2,4 0 3,2 0-10,3 0 14,2 0-13,0 0 1,0-1 3,1-1 0,4-1-6,5-2 0,3 0-1,8-3-1,4-1 2,2 3 0,-1-2 0,-1 4 3,-5 2-6,-3 1 3,-2 1 0,-8-2 1,-1 0 0,-4 0 0,-4-3 5,-1 2 1,-5 0-4,-1 0-3,-5 2 3,1 1 5,0-2-7,-1-4 2,-2 2 4,-6-1-1,-2 2-7,-6 2 1,-3 1 0,0 0 9,0-3-9,0 3-1,-6-2-92,-9-1-158</inkml:trace>
  <inkml:trace contextRef="#ctx0" brushRef="#br0" timeOffset="260812.0824">14977 13961 270,'0'0'90,"0"0"-44,0 0 48,0 0-46,0 0-28,0 0 35,7 50-6,-4-17 0,3 6-21,4 3-8,-1 2 8,2 1-21,0 0-3,1 0 10,-3 2-7,0-2 3,-3-1-10,1-4 1,-3 1-2,-2-2 2,-1-1-1,-1-4 3,0 1 7,0-5-10,0 0 0,-1-6 1,-4-4-4,1-6 3,1-6-12,2-5-46,1-3-156,0-1-129</inkml:trace>
  <inkml:trace contextRef="#ctx0" brushRef="#br0" timeOffset="262051.094">14998 13895 248,'0'0'105,"0"0"-23,0 0-23,0 0-11,0 0-16,0 0-29,14-8-3,5 4 30,11 1 8,7-1 23,9-3-30,4 3-13,3-2 8,2 1-22,3 2 2,4 3-6,3 0 12,9 0-12,4 0 0,6 0 1,1 0-1,0 0 0,-6 0 0,-10 0-3,-11 0 6,-15 0-3,-10 0 0,-12 3 0,-9-1-1,-6-1 1,-6 1 0,0-2 0,0 0 3,0 0 34,0 0-10,0 0 1,0 0 0,0 0-24,0 0-4,0 0 0,0 0 3,0 0-14,0 3 11,0 4-3,0 4 1,0 6 3,3 2-1,0 5 0,1 8 3,4 7-4,-1 9 2,4 9 3,-1 3-1,1 0 4,-1-1-7,-2-6 0,-2-8 6,-3-4-6,-2-5 1,1-5-1,-1 0 1,-1-6 1,0-3-2,0-2 0,0-6 1,0-2-5,0-5 4,2-4 0,-2 0 3,0-1 4,0-2-7,0 0 0,0 1 2,0-1 5,0 0-7,0 2 1,0-2 22,0 2-19,0 2 13,-9 3-6,-2 1-4,-2 0-1,4-3-6,1 0 0,4 0-1,1-4 3,-1 2-4,-1 0 0,-1 1 2,-6 1 3,-9 3-3,-7 2 0,-8 1 0,-5-1-2,-2 1-2,-2-4 4,-1-1-2,-2 2-10,-2-4 9,-5 1 1,-6-1-8,-4 1 4,-5-1 4,-6 3 2,0 1-5,3 2 0,0 1 5,7 2-11,4 0 7,2-2-16,8-1 2,10-2 4,8-2-8,8-1 17,11-4-18,5-1 2,10 0-5,0-1-80,16-18-286</inkml:trace>
  <inkml:trace contextRef="#ctx0" brushRef="#br0" timeOffset="262814.3411">15399 14196 304,'0'0'106,"0"0"-14,0 0 19,0 0-52,0 0-36,0 0 5,0-9-26,0 9 9,0 3-11,0 19 0,0 10 2,0 10 9,0 3-2,0-1 1,3-2-1,12-4-9,2-4 8,7-2-6,1-5 16,3-1-17,3-7 2,1-2 14,-1-4-4,-1-6-2,0-6-9,-3-1 1,-2 0 14,-2-6-12,-3-8-4,-2-2 10,-1-4-8,-2-4-3,-2-3 0,1-3 4,-4-5 2,-4 0-5,-3-4-1,-3 0 6,0 2-4,-3 2-4,-10 7-2,1 7-23,1 7 5,1 7-34,4 3-47,0 4-212</inkml:trace>
  <inkml:trace contextRef="#ctx0" brushRef="#br0" timeOffset="263783.3434">15232 14054 34,'0'0'123,"0"0"-61,0 0 30,0 0-3,0 0-31,0 0-33,0-22-21,3 14 22,5-2-14,1-1 11,4-1 22,1 0-29,0 2 12,0-1-16,0 4-11,-3 2 28,0 2-29,2 3 3,-1 0-3,6 0 5,0 0-5,3 12 12,1 0-11,-1 1 24,1 0-17,-1-3 8,-1-2 6,1-2-21,-2-5 13,-1-1-2,1 0-10,-1-1 19,2-11-18,2-3 1,-2-3-2,0 0 1,-1-2-3,-2 4 0,1-4 0,-3 3-7,1 1 0,-1 1-55,-2 3-102,-2 4-243</inkml:trace>
  <inkml:trace contextRef="#ctx0" brushRef="#br0" timeOffset="266339.3453">13852 15497 37,'0'0'104,"0"0"-26,0 0-11,0 0-7,0 0-19,0 0 19,8 0-25,-8 0-19,1 0 1,-1 0-12,5 0-5,5-4 1,2 0 4,6-1 29,0 1-14,3-1-17,-2 1 30,2-1-33,1 1 23,2 1-4,-1 0-13,1 0 5,1-1-11,0 2 3,0 0-6,0 2 8,3 0-5,2 0 0,1 0 1,2 0-3,7 0 2,5 0 0,8-1 2,10-10 1,6-2-3,4-4 0,5-1 0,-5 0 1,-3 3-1,-9-2 0,-12 7-3,-6 2 7,-10 1-4,-6 4 0,-7 0 0,-4 1-1,-3 2 1,-1 0 0,0 0-1,3 0 1,3 0 0,1-3 0,-1 2 3,0-4-2,-4 2-1,2 2 0,-4-1 1,3 1 9,-3-1-10,2 1 3,0-2 3,5 1 7,1-3-13,2 3 0,-1-4 0,-4 3 4,-8 1-4,-2 2 0,-7 0-8,0 0 0,0 0-14,-10 2-33,-8 7-66,-3-2-155</inkml:trace>
  <inkml:trace contextRef="#ctx0" brushRef="#br0" timeOffset="269362.3462">15608 14858 93,'0'0'82,"0"0"13,0 0 4,0 0 1,0 0 0,0 0-39,0 0-5,-3-4-17,3 4-17,0 0 14,0 0-28,0 0-1,0 0-5,0 0 3,-1 0-10,1 0 0,0 7 5,0 10 7,0 8-6,0 4 9,0 4 11,4 2-21,2-1 4,2-1-4,-2-3 7,1-2-5,-3-6 2,1-2-4,-2-5 0,-1-2 1,1 0-1,-2-5 0,-1 0 3,2-2-7,-1-3 5,-1-2-2,0-1-12,2 0-38,-2 0-21,0 0-108,0 2-103</inkml:trace>
  <inkml:trace contextRef="#ctx0" brushRef="#br0" timeOffset="270668.0232">15611 15230 178,'0'0'58,"0"0"2,0 0 18,0 0-37,0 0-28,-89-1 19,81 1-6,-2 0-6,1 4 3,3 3-20,0 3 6,4 2 5,2-2-13,0 4 19,0-4-11,6-1-4,8 0 15,2-4-13,1-2-1,-1-3 21,1 0-19,-1 0 18,-1-6-3,1-5-11,-4-2 9,-5-3-15,-2 2-6,-5-3 1,0 2 8,0 3-9,-5 3 0,-9 4 6,-3 2-13,-2 3-2,0 0 9,0 3 0,2 12 8,0 5-9,4 1 1,5 0 0,7-3-7,1-3 6,0-3 1,7-4-4,8-2-1,0-4 5,4-2 0,1 0 4,2-5 4,1-10-3,-4 1-5,-5 2 0,-10 3 7,-4 2-6,0-1 7,0 1-5,-9 0 2,-4 1-3,-1 4-2,1-1 0,2 3 2,2 0-5,2 0 3,1 0 0,2 5-6,1 9 7,1 1-1,2-3 0,0-1-8,5-2 7,12-3 1,2-1 0,0-5 7,3 0 0,-2-2-7,-1-12 0,-3 0 9,-4 1-9,-6 1 0,-3 0 0,-3 2 10,0-3-6,0 1-4,-12 3 0,-4 2 4,-2 2-11,-1 4 7,-4 1 0,2 0-5,0 3 10,6 7-5,2 4 0,9-2 0,4 1-10,0-2 10,0-2 0,9 0-9,5-4 8,1-1 1,5-2 0,-1-2 8,2 0-9,3-2 1,-5-5 0,-1-3 2,-5 6-1,-5 1-1,-5 0 0,-3 0 9,0-2 6,0 0-3,-6-1-10,-6 1 5,-1-1-7,-7 3 0,4 2 0,-3-1 6,3 2 3,0 0 2,-3 0-10,2 0-2,-2 0-1,-2 3-15,3 7-38,3-2-117,2-2-311</inkml:trace>
  <inkml:trace contextRef="#ctx0" brushRef="#br0" timeOffset="272271.344">13560 16543 135,'0'0'20,"0"0"-14,0 0 20,0 0 26,0 0-3,0 0 3,52-3 9,-38 1-15,0 1 2,3-1-23,2-1 6,5 1 12,1 2-33,2-1 2,2-2-12,2-1 6,5-3 1,-1 1-6,9 0 1,5-3-2,6 2 12,5-4-8,2 2 1,1 0 0,0 1 3,-2 1-7,-5 1-1,-4 0 0,-2 2 2,-5-1-2,3 2 0,-3 1 0,-1-1-3,-2 3 3,-3-1 0,-3 1 0,-2 0 6,-1 0-6,-1 0 0,1 0 3,5 1 39,-1-1-35,5 0-5,1 0 9,4 0-8,3 0-3,-1 0 0,-2-5 4,-3-1 6,-3 1-1,-1 2-4,0 0 12,-4 1-10,-3 0-10,-5-1 3,-1 1 0,-5 1 3,-1-1-2,0-1-1,-3 1 0,-2-1 2,-4 0-3,-1 2 1,-7 0 0,1-1 1,-2 2-1,0-3 0,1 1 19,1-1-16,-4 2 5,-1-1-8,0 2 3,0 0 7,0-3-8,0 0 4,-4-1-6,-10-1-66,-4 1-105,-4-1-304</inkml:trace>
  <inkml:trace contextRef="#ctx0" brushRef="#br0" timeOffset="273540.3381">15626 16287 45,'0'0'211,"0"0"-162,0 0 21,0 0-26,0 0-21,0 0 22,-65-7 9,60 12-35,1 4-3,4 3-15,0 2 15,0-2 2,0 0-11,9-2 18,2 1-13,3-4-3,-2 1 6,3-3-12,0-2 0,3-3-3,-2 0 3,-1 0 2,0 0 4,-5-8 1,-1-3 9,-1-2-18,-3-1 14,-3-2-6,-2-1-8,0 1 10,-9 2-10,-7 5-1,-4 6 0,-2 3-8,2 0 7,1 5-9,0 10 10,4 3 0,4 0 0,5 0 0,6-2 0,0-2 0,2-3-3,11-4 3,5-3-6,3-2 6,3-2 0,3 0 1,-2-5 17,-1-7-15,-7 2-3,-5-1 0,-7 2 6,-5 2 3,0-2-3,0 0 11,-8 0 1,-7 3-12,-5 1 3,-1 2-1,-3 3-3,2 0-1,0 0-4,7 0 0,3 5-4,4-1-3,5 2 7,3 0-6,0-1 2,0 1-2,17-3 3,2-2 3,7-1 0,-3 0 6,0 0-7,-8 0 1,-5 0 0,-3-1 1,-5-1 1,-2-1 2,0-3 34,0-3-10,0-3-17,-3-1-9,-10 0 5,-1 3-4,-2 1-1,2 3-2,0 3 0,3 3-17,0 0 2,1 0 2,3 6 5,1 8 0,3-1 8,3 2-4,0-3-3,1-3-33,14-6-5,5-3-7,0 0 10,0 0 29,-1-3-39,-7 0 45,0 2-5,-6 1 15,-1-2-7,-1-1-101,-2-3-242</inkml:trace>
  <inkml:trace contextRef="#ctx0" brushRef="#br0" timeOffset="274748.3416">15604 15385 48,'0'0'65,"0"0"14,0 0-16,0 0-5,0 0-25,0 0-14,-3 0 12,3 0 6,0 0 0,0 1 8,0 7-12,0 1 44,0 3-23,0 6-37,0 3 5,3 5-14,1 4-7,1 0 18,-2 2-16,1-4 0,1-1 6,2-2-3,-1-2 8,0 1-14,-1 1 6,-2-1-1,0 0-2,-2 0-2,-1-2-1,2 1 1,-1-2-1,-1 0 0,4 0 0,-1-1 1,0-2 1,0 0-2,0-1 0,-1-3 8,-1 0-8,-1 0 0,2-1 1,-1 2 0,1-1 2,1 1 10,0-2-5,1-1-2,-1 1 2,0-3-8,-1 1 5,-2-3 1,0 2-5,0 0-1,0-1 3,0 0 3,0 2-7,0-2 1,0-2 0,0-1-3,0-3 3,0 0 0,0 0-1,0-3-27,0 0 6,0 0-4,0-6-53,0-13-304</inkml:trace>
  <inkml:trace contextRef="#ctx0" brushRef="#br0" timeOffset="285090.3325">15734 15305 16,'0'0'125,"0"0"-56,0 0 0,0 0-12,0 0-3,0 0-15,0 0-1,0-1 11,0-1-12,0 2-5,0 0-9,3 0-17,9-1 0,4-2 16,6-2-20,4-1 26,5 0-13,6-2-8,4 3 8,2-1-9,6 1 1,2 3-7,3 1 0,8 1 0,8-3 2,9-3 14,8-2 2,4-2-9,9 1-7,7-3 1,2 4 0,-3 4 13,-10 2-13,-20 2 1,-13 0-4,-13 3 0,-9 8 0,-9-4 0,-2 2 2,-5-2-2,-2-3 0,-7-3-2,-1-1 1,-6 0-38,-6 0 15,-3-5-8,0-3-55,-15 2-91,-9 0-197</inkml:trace>
  <inkml:trace contextRef="#ctx0" brushRef="#br0" timeOffset="285939.3374">16260 14408 50,'0'0'162,"0"0"-94,0 0-34,0 0 29,0 0-6,0 0-36,21-4 15,-1 1 4,3 3-13,10-2 11,8 2-19,8 0 12,9-4 2,8-4-32,12-1 4,12-5-5,7 1 5,2-4 13,-8 3-11,-15 0 0,-13 3-7,-13 5 7,-14 3-12,-12 3 5,-12 0-7,-11 0-80,-1 6-134,-12 6-2</inkml:trace>
  <inkml:trace contextRef="#ctx0" brushRef="#br0" timeOffset="287451.341">15790 16329 60,'0'0'45,"0"0"20,0 0 8,0 0-12,0 0-40,0 0 14,0 0 11,0 1-29,0-1 23,0 0-4,0 0-16,0 0 12,0 0-24,0 0 8,0 0-11,0 0 3,0 0-6,0 0-2,0 0 0,2 0-5,2 2 2,1 1 3,1-2 0,-2 0 8,3 1-4,-1 0-4,2-1 1,-2-1-2,3 2 7,0 0-6,4-1 22,7-1-22,3 0 20,6 0-17,7 0 0,6-1 18,8-4-15,8-1 25,9 1-7,8-2-24,9-2 19,2-2-13,5-5-6,-1 1 9,-1-1-8,0 1-1,-9 4 0,-11 1 3,-13 3-8,-10 1 5,-5 1 0,-8 2 1,-5 0-1,-4 2 0,-9 1 0,-4 0 1,-5 0-4,-4 0 3,-2 0 0,0 0 2,0 0-2,0 0-7,0-3-46,-5-2-237</inkml:trace>
  <inkml:trace contextRef="#ctx0" brushRef="#br0" timeOffset="299223.9291">17334 14271 13,'0'0'54,"0"0"-28,0 0 15,0 0-25,0 0 19,0 0 13,0 0 8,0 0 24,12 6-23,-12-6 16,0 0-13,0 0-25,0 0-35,-6 0-2,0 0-2,-1 0-2,1 0-1,2 0 0,1 2 0,-2 1-15,1 3 19,-1 0-18,0 0 1,0-2 19,0 1-8,2-2 9,2-2 4,1 1 0,0-2 25,0 0-4,0 0 5,0 0 10,0 0-37,0 0 19,0 0-14,3 0-7,10-5 19,7-2 5,3-1 8,7-2-1,3-1-31,5-1 14,4 0-7,5 3-1,4-3 4,5-2-10,4 3 14,-1-3 6,-6 5-15,-4 3-6,-7 4 0,-5 1 0,-7 1 1,-6 0-1,-11 0 0,-7 0-4,-3 0-8,-3 0-8,0 0-14,0 0-5,0 0 23,0-3-90,-6-3-185,-5 3-22</inkml:trace>
  <inkml:trace contextRef="#ctx0" brushRef="#br0" timeOffset="300030.8747">18125 14001 208,'0'0'65,"0"0"27,0 0 17,0 0-17,-83-2-47,69 2 3,2 9-41,2 9 11,-2 6-18,4 6 6,4 2-2,1 1-1,3-2 7,0-5 6,0-5-13,10-3-6,5-5-2,5-2 5,7-4 14,2-5-14,4-2 12,2 0 6,-2-15-15,-2-4 7,-3-1-10,-3-3 3,-4 1 4,-6-2-7,0-3 4,-7-3 11,-5 1-10,-3 0-1,0 4 2,-8 2-4,-13 4 24,-2 5-23,-7 6-2,-2 7-1,-2 1-16,-3 1-25,1 16-80,1 1-194</inkml:trace>
  <inkml:trace contextRef="#ctx0" brushRef="#br0" timeOffset="301073.8083">17419 15252 6,'0'0'85,"0"0"-54,0 0 39,0 0-5,0 0-8,0 0-14,102-7-2,-72 4 11,1-3 6,2-1-6,0 0 4,-3 0-31,-7 2-8,-9 1-17,-4 1 5,-5 3-3,-4 0-1,-1 0-1,0 0 0,0 0-11,0 0-44,0 0-42,0 0 52,0 0-88,0 0-89</inkml:trace>
  <inkml:trace contextRef="#ctx0" brushRef="#br0" timeOffset="301863.7563">18170 14987 87,'0'0'101,"0"0"-22,-93 0 11,59 0-11,1 5-16,5 3-20,3 1 2,2 0-12,2 4-17,0 2 15,-1 3-21,1 7 9,-1 3-18,-1 2 4,8 2 12,2-1-12,10-2-3,3 3-1,0-1 10,11-1-11,9-1 4,6-5-1,4-2 29,7-6-23,9-8-2,7-6 4,6-2-9,1-9-2,-1-15 0,-5-8 6,-3-4-2,-3-2-3,-6-1-1,-3 0 3,-10 3 2,-9 0-5,-10 2 0,-9-1 2,-1 2 24,-4 3-14,-19 1 6,-3 5-2,-7 5-13,-2 3-6,-2 8 0,-1 4-20,0 4-4,-1 0-19,3 9-39,3 7-158</inkml:trace>
  <inkml:trace contextRef="#ctx0" brushRef="#br0" timeOffset="302290.7306">17798 15197 201,'0'0'91,"0"0"-85,0 0-5,0 0 38,0 0 8,110-5 15,-64 5 29,7 0 7,4-3-62,-3-1-1,-5-1-32,-7 1 4,-6 2-7,-8-1 0,-6 2-3,-6 0 3,-6-1-41,-3-1-103,-5-2-146</inkml:trace>
  <inkml:trace contextRef="#ctx0" brushRef="#br0" timeOffset="302642.3405">18119 14950 417,'0'0'52,"0"0"52,0 0-19,0 0-59,0 0-21,-43 92 10,40-53 43,3 0-22,0-3-15,0-3-1,0-3-15,0-1-5,3-2 0,0-1-13,-2-2 4,-1-2-58,0-2-79,0-9-69</inkml:trace>
  <inkml:trace contextRef="#ctx0" brushRef="#br0" timeOffset="303945.8265">17178 16235 75,'0'0'59,"0"0"-43,0 0 2,0 0 43,0 0 5,0 0 9,76-10 13,-55 5-31,2 2-5,-1 2-3,3-1-33,0 2 19,4 0-21,0 0-10,6 0 3,4-1-7,4-2 1,2 0 1,1-2 3,-4 4-8,-8-1 3,-6 2 0,-10 0-1,-7 0 1,-5 0 0,-3 0-1,-3 0-20,0 5-31,0-1 20,-6 2-14,-7-3-71,2-1-80</inkml:trace>
  <inkml:trace contextRef="#ctx0" brushRef="#br0" timeOffset="307192.3385">17941 16246 241,'0'0'47,"0"0"25,0 0 30,0 0-56,0 0-1,0 0-3,0 0 1,-28-21 7,21 21-48,-2 0 17,0 0-5,-3 6-7,3 6 12,0 3-18,3 3 7,0-1-1,6-1-1,0-1-6,0-3 0,0-2 4,9-3-3,2-4-1,3-3 1,3 0 6,4 0 1,2-12-2,2-8-2,-2-2 6,-2-1-3,-9 2-7,-4 1 1,-7 4 7,-1 2-1,-1 4-9,-14 3 2,-4 2-6,-1 5-1,1 0 7,-2 0 0,4 7 4,1 8-1,4 3-6,4 2 3,1 0 0,6-4-3,1-1 3,0-3 0,0-3-7,8-3 5,6-3 0,2-3 2,4 0 0,4-9 7,2-11-7,0-2 3,-7 1 2,-4 1 0,-7 2-5,-5 5 0,-3 0 3,0 3 4,-3 3-2,-10 2-4,-4 2-2,-4 1-2,1 2 1,0 0 0,1 5 3,3 6-3,4 1 2,2-2 0,4 1 1,4-1-1,2 0-3,0-2 2,2-1-5,11-3 5,1-4 1,3 0 0,5 0 0,0-3 6,-1-8-6,-6 4 0,-5-1 4,-3 1-1,-7-1-1,0 1-2,-1-2 4,-12-1 0,-4 2-4,-1 0 0,0 3-2,-2 3-3,0 2 5,4 0 0,-2 0-8,3 5 6,2 15 2,1 3-5,5 1 11,2 0-10,5-3 4,0-4 0,0-4-8,8-4 11,5-4-3,1-4 0,3-1 0,4 0 1,2-16-1,3-12 2,-2 0 6,-3-1-8,-8 4 0,-13 7-1,0 2 5,-3 6 0,-15 1-4,-1 5 0,-3 4-1,-1 0-4,-1 0 5,2 8 0,1 7 2,8 4-2,3-1 0,6 0 0,4 0-3,0-3-4,7 0 7,9-6-1,3-2 3,1-2-1,3-5-1,-2 0 0,-4 0 6,-3 0 1,-6-3-7,-5-2 0,-3 1 8,0-2-4,0-2-3,-14 3 2,-5-1-6,-1 1 3,-6 2-6,2 1 3,-1 2-43,1 0 1,4 0-127,-2 0-269</inkml:trace>
  <inkml:trace contextRef="#ctx0" brushRef="#br0" timeOffset="308228.3386">17980 15462 34,'0'0'100,"0"0"-35,0 0 16,0 0 21,0 0-52,0 0-9,0 0 6,0 0-23,0-2 28,0 1-17,0 0-6,0 1 18,0 0-44,0 0 9,0 0-12,0 0 3,0 11-3,-3 7 7,0 5-3,0 7 28,-1 8-29,3 2 1,1 7 6,-2 3-3,2-2 9,0-2-4,0-5-10,0-3 16,0-6-7,2-4-11,-1-4 0,-1-1 2,0-1-2,0-1 0,0 2 2,-1 1-7,-7-2 5,1 6 0,-4-2-3,-1-1-11,3-3 6,0-7 3,2-7-44,4-6 1,1-2-161</inkml:trace>
  <inkml:trace contextRef="#ctx0" brushRef="#br0" timeOffset="309825.9867">18146 14184 16,'0'0'52,"0"0"6,0 0-10,0 0 15,0 0-2,0 0-20,-3-24 28,0 19 1,-1 4-43,-3-1 53,3-1-43,-2 3 0,3 0-7,2-1-17,1 1 6,0 0-13,0 0 1,0 0 15,0 0-18,0 0 7,0 0-11,0 4-9,0 13 9,0 5-2,0 4 4,0 1 8,0 1-7,0 3-3,0-1 4,1-1 2,4-1-6,2 1 0,-3 1 1,1 1 11,-2 3-7,0-1-4,-1 1 0,-2-1 4,1-1-5,-1-2 0,0-1 2,3-5-4,-1-2 3,3-1-1,-2-3 0,-1-1 3,1 0-3,-2-2 0,-1 1 3,0 2-4,0 0 3,0 0 0,0-1-1,0-2 5,0-1-9,0-3 3,0 2 0,0-3-2,0 1 2,0-1 0,0-1 0,0 2 6,0-1-7,0-2 1,0-1 0,0-4-1,0-1 1,0-2-1,0 0-11,0 0-52,0-12-40,2-11-273</inkml:trace>
  <inkml:trace contextRef="#ctx0" brushRef="#br0" timeOffset="314033.3421">18324 14086 85,'0'0'71,"0"0"-19,0 0 19,0 0-27,0 0 16,0 0-8,0 0-9,0-3 17,0 3-28,0 0 0,0 0-6,0 0-24,0 0 3,0 0-5,0 0-6,7 0 6,8 0 1,3 0 12,4-3 15,4 0-28,3-1 13,6 1-8,4-4 0,5 1 15,3-1-17,3 1-2,1 1 3,4 2 0,5 2-5,4-1 1,5 1 0,2 1 2,1 0-2,5 0 0,0 0 2,1 0-1,-1-1-1,-7-4 0,-5-1-8,-11-3 2,-6-2-13,-9 1-12,-8 2 3,-10 1-30,-7 1 18,-10 1-64,-4-1-135</inkml:trace>
  <inkml:trace contextRef="#ctx0" brushRef="#br0" timeOffset="315250.8267">18334 15165 103,'0'0'25,"0"0"21,0 0 28,0 0-5,0 0-11,0 0-30,0 0 9,0 0-3,5 0-20,8 0 3,9 0-8,9-1 19,7-7 16,5 2-36,6 0 23,-1 0 6,4 0-33,1 0 25,0 1-20,0 1-4,2 1 1,1 0-3,7-1-3,6-4 0,5-1 0,1 0 4,-3 2-4,-13 4 0,-16 1 0,-18 2 2,-15 0-4,-10 0-33,0 10-72,-12 3-26,-9-5-164</inkml:trace>
  <inkml:trace contextRef="#ctx0" brushRef="#br0" timeOffset="316681.3411">17944 16291 41,'0'0'51,"0"0"8,0 0 12,0 0-19,0 0-15,0 0 22,48 0-3,-30 0 0,2-1 10,4 1-49,1 0 11,8 0-3,1 0-23,4 0 14,6 0-11,0-2 0,8 1 2,7 1-7,5 0 0,8 0 13,2 0-7,1 0 8,0 0-14,-4 6 1,0 1 2,-1 1-1,-2-4-2,-4-1 0,-4 0 2,-7-1-2,-3 1 0,-9 0 2,-9-2-5,-8-1 6,-8 0-3,-5 0 0,-5 0 1,-3 0-2,-1 0 2,-1 0-1,-1-4 12,0-1-12,0 1-21,0 1-72,0-2-83,0 2-106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26:41.0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6922 1978 138,'0'0'97,"0"0"14,0 0-21,0 0-38,0 0 29,-77-87-25,62 72-26,-5 1 15,5 2-28,-1 0 5,-5 3 8,-3 5-28,-1 1-1,-8 3-1,-3 0-15,-2 11 6,-3 8-9,2 1 7,2-1-6,3 4 16,5-4 1,7 2-1,6-1 1,7-1-4,4 2 3,5 6 1,0 8-2,5 7-5,14 8 7,5 3 0,9 1 1,10 5 24,2-1-23,7 1 20,8-3 3,2-8-22,1-8 9,-5-5-12,-13-5 0,-15-1-7,-12-4 11,-15 3-4,-3-2 0,-18 0 2,-16 0 18,-10-7-9,-14-7-9,0-10 24,-3-2-21,-2-5-4,11-13 7,7-3-5,6-2 3,8 1-6,7 0-6,8 2 2,11 3-43,5 1-82,3 2-174</inkml:trace>
  <inkml:trace contextRef="#ctx0" brushRef="#br0" timeOffset="2248.1347">7346 2621 282,'0'0'16,"0"0"-5,0 0-6,0 0 19,0 0 16,0 0 6,39 15-2,-29-15 24,5 0-9,0 0-13,3-3-12,0-12-31,3-3 9,1-6-10,-2-4 1,-3-4-6,-3-2-24,-4 8-7,-4 3 30,-6 8 0,0 7 4,0 1 9,0 5 25,0 2 12,-1 0-37,-4 2-1,2 14-5,-1 7-3,4 3 14,0-1-7,0-2-2,0-2 6,10-2-7,-1-4-1,0-3-3,1-3-1,-2-4 1,4-2 0,3-3 1,3 0 1,4 0 1,0-10 1,1-1-4,-4 2-7,-2 0 5,-4 1-2,-4 3 4,1-2 1,-5 3 1,1-1-2,2 2 0,0 0 1,1 2-4,2 1 1,-1 0-1,1 0-3,-4 0 6,-1 9 0,-4 0-1,-1 0-2,2 1 3,-3-1 11,0 0-9,0 1 19,0-3-21,0-1 2,0-1-2,0-4 2,0-1-2,0 0 0,0 0 2,0 0 6,0 0-8,0 0 11,0 0-10,0 0 5,0 0-6,1 0 6,-1 0-5,0 0 20,0 0-7,0 0 1,0 0-2,0 0-7,0 0-6,0 0 0,0 0 5,0 0-7,0 0 2,0 0 0,0 0 2,0 0 3,0 0-8,0 0 3,0 0-4,0 0 4,0 0 0,0 0 0,0 0-2,0 0 8,0 0-6,0 0 0,0 0 2,0 0-10,0 0 8,0 0-2,0-4-1,0-1-11,0 0 12,0 2 2,0-1 0,-4 3-2,3 1 5,-1 0-3,2 0 0,0 0 2,0 0-2,0 0 0,0 0-6,0 0 2,0 0-1,0 0-2,-1 1 0,1 8 5,-2-1 1,2-2 1,-1-4 0,1 1 2,0-3-2,0 0 0,0 0 1,0 0 4,0 0-5,0 0 0,0 0 2,0 0-10,0 0 8,0 0-1,0 0-5,0-4-1,0-13 6,3-4-3,7-7-19,-1-4 15,6 0-27,-2 6 9,1 5 24,-2 7-7,-2 7 7,2 0 2,3 6-8,-1 1 2,2 0 2,-1 0 4,4 9 0,-1 1-1,-3 4 1,1 1 2,-4 0-2,-3 0 27,-4 0-14,4 0 0,-6 0 8,0 0-18,-3-1 3,1-2-6,-1-3 1,0-1 4,0-5-4,0-2 2,0 0 11,0-1-9,0 0 1,0 0 3,0-12-9,0-6 5,0-6-5,2-3-9,7-5 5,4 1-26,2 4 7,3 4 0,-3 8 17,0 8 2,-3 2 4,-1 4 0,0 1 0,6 0-9,0 0 9,1 10 0,5 1 0,-4 1 13,3 1 3,-4 1 5,0-1-2,-3 0-16,0-3 3,-1-2-6,0-4 4,-2-3-2,3-1-2,-1 0 4,2-8 2,-1-10-1,1-5-2,-2 0-3,-5-1-16,3-1 16,-5 2-12,-2 4 8,-4 2-1,-1 6 10,0 5 2,0 2 42,0 4-12,0 0 21,0 0-42,0 6-15,0 13-2,0 4-5,0-1 3,6 0 3,9-4-5,2-3 3,0-2 2,0-5 0,1-4-4,-2-2-41,-1-2-13,-4 0-29,-4-8-181</inkml:trace>
  <inkml:trace contextRef="#ctx0" brushRef="#br0" timeOffset="2442.6263">8514 2030 814,'0'0'0,"0"0"-4,0 0-3,0 0-11,0 0-96,0 0-165,-37-14-62</inkml:trace>
  <inkml:trace contextRef="#ctx0" brushRef="#br0" timeOffset="2685.1318">7682 2174 760,'0'0'2,"0"0"0,0 0-2,0 0-31,0 0-112,0 0-181</inkml:trace>
  <inkml:trace contextRef="#ctx0" brushRef="#br0" timeOffset="3680.0225">8826 2419 305,'0'0'61,"0"0"-58,0 0 30,0 0-9,0 0-16,0 0 67,27 0-9,-15 0-48,0 0 12,1 0-28,2-4 7,6-5 10,1-5-19,1-2 11,2-5-11,-1-5 5,-2-4-1,-1-3-3,-3-6 3,-4-3 0,-6-5 7,-8-1-10,0 1-1,0 2 2,-1 1 17,-11 2-13,0 0 6,0 3 8,2 6-20,-1 2 12,-2 9-12,5 4 2,-1 6 14,1 7-11,2 5-5,-5 0 6,-1 8-2,-3 20-4,3 14 2,2 16 4,7 11 8,3 9-12,0 5 7,0-3 3,15-9-9,3-14-6,7-12 3,3-11 0,5-8-4,5-8 8,3-7-4,1-8 0,10-3-43,1-6-45,0-15-217</inkml:trace>
  <inkml:trace contextRef="#ctx0" brushRef="#br0" timeOffset="5450.1364">9730 2172 162,'0'0'213,"0"0"-162,0 0 29,0 0 17,0 0-50,0 0 10,-33-78-31,14 72-4,-2 3 12,-3 3-29,3 0 11,-1 0-15,4 12 5,-3 11 8,3 4-14,0 1 3,6 0 3,2-4-1,4-3-5,4-5 0,2-3-2,0-5-4,2-3 6,7-2 0,9-3-3,4 0 3,2-13-5,6-10-12,3-5-28,-5-1 22,-3 1-4,-7 3 25,-7 7-7,-7 7 18,-1 8-5,-3 3 77,0 0-41,0 3-25,0 9-13,-1 2-2,1-2 0,0-2-3,0-1 1,10-5 0,2-1-2,6-3 4,3 0 0,4 0 1,2 0 2,4-7-1,-1 0-2,-3 0 0,0-3-5,-2-2 2,-2-2 3,-4-6 0,-4-4 0,-3-4 3,-6-5-4,-3 2 1,-3-4-24,0 5 21,0 7-13,-3 7 16,-9 7-6,-6 6 9,0 3-3,0 0 12,2 0-11,4 3 17,6 4-15,3 0-3,3 0 0,0 2-6,0 2 6,12-2-2,4 0 2,4 0 0,2 0 0,2-3 1,0 1 1,0 1 0,3 1-2,-2 3 0,-1 4 3,-2 4-4,-4 4 1,-6 6 0,0 2-2,-6-2 6,0-3-4,-3-3 0,3-4 4,-2-2 10,1-8-7,-1-2-7,1-2 0,1-2-1,1-2 1,5 1 0,0-3 5,3 0-3,-2 0-2,4 0 2,-2-8-1,2-3 1,0-3-2,1-9 0,-3-7 6,4-9-1,-4-10-5,-3 2 0,0-5 0,-3 6-7,-5 2 2,-2 0 3,-2 5-2,0 0 4,0 1 0,-10 4 4,-4 3-4,-4 1 3,2 5-3,-2 7 0,7 4 4,4 10 2,0 2 12,4 2-4,-2 8-14,-4 24-4,4 14 4,1 18 0,4 4 4,0 2-4,4-2 4,13-6-2,7-7 5,3-10-7,1-5 0,0-11-2,1-9 4,-3-7-4,0-6 2,-2-7 0,0 0 0,-1-11 0,-4-6-11,0-4-1,-7-1-15,4-5 21,-4-2 6,1 2-5,0 0-6,-4 3 11,1 5 0,-4 0 0,0 6 4,-3 5-6,-2 4 2,-1 1 0,0 3-4,0 1-4,2 15 6,1 9-4,4 2 12,1 1 15,1-2 1,0-6-16,1-5 1,1-5-5,-1-2-2,3-5 0,1-3 5,8 0-1,5-17-3,3-7 2,1-5-6,-1-4-15,0 2-6,-6 2 11,-8 7-5,-7 6 18,-3 9 0,-5 3 15,-1 4 50,0 0-53,0 0-8,3 3-4,-1 15 0,4 6 8,-3 4 14,0 10 0,-1 6 27,-2 7-37,0 1 3,0 4 5,0 0-18,-3-2 15,-10 0-16,-6 2 3,-6-5 20,1-4-22,-3-11-2,5-12 0,1-12 13,9-12-10,0 0 1,2-14-4,8-14-10,2-6-33,15-6 15,18-5-9,7-2-25,5 3 10,1 2-48,-9 5-339</inkml:trace>
  <inkml:trace contextRef="#ctx0" brushRef="#br0" timeOffset="5671.7421">11585 2120 722,'0'0'0,"0"0"10,0 0-10,0 0 24,0 0-17,0 86 25,-17-58-32,-5 1 0,-5-1-46,-6 0-241</inkml:trace>
  <inkml:trace contextRef="#ctx0" brushRef="#br0" timeOffset="7177.1284">14225 1808 125,'0'0'26,"0"0"4,-80 77 6,57-43 32,1 6 6,1 0 12,6 4 21,5 4-46,2 4-2,7 2-24,1 3-23,0 0 24,4-2-20,15-3-3,8-7 6,9-9-18,9-7-1,9-13 0,4-10 0,5-6 5,-1-9-2,4-22 1,3-15-1,2-6 5,-4-8-15,-12-4 7,-14 3 0,-16-2 4,-16 1-3,-9 0 8,0 5 12,-21 1-7,-10 2-1,-8 4 2,-7 5-14,-6 6 4,1 12-5,4 12-10,1 15-18,1 0-60,-2 24-165</inkml:trace>
  <inkml:trace contextRef="#ctx0" brushRef="#br0" timeOffset="7797.1332">15525 1823 185,'0'0'119,"0"0"38,0 0-32,0 0-70,-91-15-4,56 29-47,1 7 9,1 4 0,2 5-13,1 8 33,5 6-25,4 13 12,9 5 9,7 0-27,5-2 6,0-11-8,24-10 6,6-7-9,7-8 7,7-9-2,9-11 0,10-4 7,6-4-1,5-21-8,-5-7 3,-8-6 3,-11 2-5,-14-2 1,-7-5 11,-11 0-8,-6-9 31,-6 1-20,-6-1-12,0-4 19,-10 1-19,-12 2-3,-8 10 1,-2 11-2,-8 11-7,-4 14-37,-2 7-53,3 0-84</inkml:trace>
  <inkml:trace contextRef="#ctx0" brushRef="#br0" timeOffset="8406.1193">16400 1676 60,'0'0'51,"0"0"-38,0 0 76,-95 105-23,68-58 47,3 7 16,3 4-25,5 3-20,7 2-17,9-10-39,0-8-4,18-9-19,15-10-3,7-7 9,9-12-10,9-7 12,5-5 2,6-25-9,-1-8 10,-5-3-12,-9-1-2,-17 1 1,-15 1-1,-13-2 9,-9-3-9,0-4 6,-21 0-6,-13 1 0,-6 3-2,-8 7 0,-3 6 3,-4 10-6,0 8-19,0 11-46,-2 3-51,-1 0-367</inkml:trace>
  <inkml:trace contextRef="#ctx0" brushRef="#br0" timeOffset="10806.1841">11823 2016 366,'0'0'18,"0"0"-10,0 0 9,0 0 7,0 0 8,91-35-18,-66 15 31,-2-3-6,1-4-21,-2-4 0,0-5-14,-3-2-1,-5-1-3,-8 0-3,-3 2 3,-3 1 0,0 3 1,-9 1 5,-5-1-5,0 4 22,1 2 25,1 4-21,3 10 5,0 5 8,3 5-8,3 3 10,3 0-42,0 21 8,0 23-14,1 20 12,7 14 2,4 9 3,-2 5-3,3 4 20,-2 5-7,1-2 8,1-1 11,1-6-39,1-9 3,0-6-4,1-7 2,-4-7-2,-4-5 0,-4-10 0,-4-10 0,0-9 7,0-9-11,0-11 4,-7-7 0,-6-2 9,0-9-9,-3-17-30,1-9 30,7-7-15,7-7 7,1-8-9,0-5-2,9 0 13,7 3-6,5 3 8,2 6-6,5 0 9,3 2-1,2 2 2,3 3-7,-1 4 3,-2 5-8,-1 8 12,-4 6-7,-5 6 0,-4 4 5,-9 2 2,-2 5-5,-7 2-2,1 1 7,-2 0 0,0 0 2,0 0-1,-9 0-2,-3 0-13,-4 4 7,2 11 7,0 2 1,3 1 1,3 0 4,5-1 0,2-3-6,1 2 0,0-7 2,0-3-8,9-2 6,3-4 0,4 0 7,5 0-4,0 0-5,4-8 2,-4-9-19,-3-1 6,-5-3-23,-5-2 6,-4 0 20,-2 2-9,-2 5 19,0 2 0,-3 7 0,-6 2 39,-3 4-11,-1 1-14,3 0 0,3 0-6,3 0-2,4 0-1,0-2 1,0 2-12,0 0 1,7 0 5,7 0 4,2 0 1,-1-3-5,3-1 0,-2-4 1,2-2 1,-1-4-1,-3-6-1,-3-1 1,-5-2 2,-6 0-3,0 0 0,0 0 0,0 2-4,-5 5 4,-4 2 0,0 7 1,1 2 4,2 3-5,1 2 12,2-2-9,3 0 18,0 2-21,0 0-1,6 0-1,13 2-7,8 8 9,3 4 0,3 3 0,-5 4-2,-5 4 2,-7 6 0,-4 1 17,-6 7-15,-4 7 32,-2 3-1,0 4-19,-2-2 1,-2-4-12,2-11-3,2-7 0,0-11-12,6-8-5,13-8-17,11-2-15,6-26-5,6-11-205</inkml:trace>
  <inkml:trace contextRef="#ctx0" brushRef="#br0" timeOffset="12499.4948">14592 3151 186,'0'0'144,"0"0"-143,0 0 58,0 0 30,0 0-41,0 0 12,0 0 1,-61-26-9,39 26-11,-5 0-25,-6 9 2,-3 12-17,-3 7 12,-2 4-9,2 11-3,3 8 1,6 3 14,6 8-12,11 1 10,7-4-8,6-1-2,0-5 11,21-9-15,9-8 0,10-10 2,5-12 2,8-7-5,5-7 1,8-10 0,3-19 6,3-9-6,-4-6 0,-9-4 8,-10-2-5,-15-2-3,-12-5 0,-10-4 5,-10-2-3,-2 1-2,-5 2 0,-18 6 8,-6 4-1,-7 8-7,2 8 0,0 9-10,4 13 4,4 10-35,7 2-63,4 4-374</inkml:trace>
  <inkml:trace contextRef="#ctx0" brushRef="#br0" timeOffset="13048.1316">15604 2964 489,'0'0'20,"0"0"29,0 0 14,0 0-26,0 0-22,-87 19-7,54 15 6,-1 8 15,1 5-16,5 5 23,9 5-13,8 0-5,8 1 8,3-8-26,0-10 0,20-5 0,8-12-4,8-10 4,8-11 3,7-2 10,4-15 21,1-19-32,-3-9 1,-9-9-3,-9 3 9,-11 0-8,-11 8 4,-8 1-4,-5 6 7,-3-1-1,-19 4-7,-7 2 0,-2 6 4,-3 5-13,-1 6 9,2 9-52,2 3-25,7 0-210</inkml:trace>
  <inkml:trace contextRef="#ctx0" brushRef="#br0" timeOffset="13410.1298">16533 2726 732,'0'0'33,"0"0"-29,0 0 5,0 0-9,-22 111 2,19-46 20,3 3 41,0-4-37,0-6-2,0-5-24,0-5 11,0-5-17,0-3 6,0-4-39,0-7-30,0-8-162</inkml:trace>
  <inkml:trace contextRef="#ctx0" brushRef="#br0" timeOffset="14316.1332">14510 4285 409,'0'0'54,"0"0"-49,0 0 19,-88-16-24,58 16 0,-4 5 4,1 11 1,0 4 25,-4 7 28,6 9-23,1 14 13,3 13-23,8 11 1,7 5 22,7-2-34,5-9 7,3-9-10,29-11-8,13-11-3,14-11 6,11-15-5,5-11 17,7-16-11,4-21-5,-1-13-2,-4-7 10,-15-3-4,-19-2-6,-20 5 4,-18 3 5,-9 3-1,-16 4-8,-20 3 0,-11 3 8,-11 8-13,-3 4 5,1 8-38,7 7-2,8 9-145,11 5-348</inkml:trace>
  <inkml:trace contextRef="#ctx0" brushRef="#br0" timeOffset="14727.1346">15622 4078 458,'0'0'47,"0"0"-33,0 0 36,-3 104 43,3-44-58,0 4 46,4 1-37,6 0-31,3-1 20,-1-4-30,1-4-3,-4-7 0,-3-5-24,0-6-19,0-10-59,0-10-131,1-11-161</inkml:trace>
  <inkml:trace contextRef="#ctx0" brushRef="#br0" timeOffset="15823.1327">16520 4066 141,'0'0'208,"0"0"-94,0 0 51,0 0-66,0 0-47,0 0-29,0 0-17,-17-6 17,17 6-21,0 0 2,0 0-4,0 0 5,-1 0-7,1 0 2,0 0 0,0 0-4,0 0 4,0 0 0,0 0 1,0 0 1,0 0-4,0 0 2,0 0 0,0 0-8,0-2 13,0 1-5,0 1 13,0 0-12,0 0 23,0 0-5,0 0-9,0 0 11,0 0-18,0 0-3,0 0 0,0 3-7,0 19-3,3 13 10,4 13 1,-4 5 29,1 0-3,-4-4-4,0-2-11,1-4-7,1-3-5,0-3 0,1-5-3,0-9-19,2-8-51,4-14-31,-3-1-205</inkml:trace>
  <inkml:trace contextRef="#ctx0" brushRef="#br0" timeOffset="16716.1212">14233 5266 6,'0'0'668,"0"0"-625,0 0-43,0 0 0,16 91 19,-5-30 18,-2-1 6,1-1-4,-1-2-5,-2 0 2,-2 5-14,-5 1-18,0 0 2,0-5-4,0-2-4,0-7-2,3-6-47,10-5-21,1-8-44,5-4-211</inkml:trace>
  <inkml:trace contextRef="#ctx0" brushRef="#br0" timeOffset="17123.1326">15643 5244 154,'0'0'201,"0"0"-140,0 0-51,0 0 111,22 95-6,-13-45-55,0 1-1,1-3-29,-4-1-1,-1-2 2,-2 0-30,-2 1-1,-1 0 0,0-2-1,0-2-31,0-9-16,0-4-71,0-11-183</inkml:trace>
  <inkml:trace contextRef="#ctx0" brushRef="#br0" timeOffset="17495.0764">16487 5184 325,'0'0'154,"0"0"-150,0 0-4,0 0 144,10 119-76,-8-65 8,-2 2-18,0-2-26,0-6 6,3-2-24,0-6-14,-2-2 5,-1 1-2,0-4-6,0-7-12,0-4-54,3-13-21,0-11-316</inkml:trace>
  <inkml:trace contextRef="#ctx0" brushRef="#br0" timeOffset="19293.9531">17394 1825 153,'0'0'335,"0"0"-277,0 0-28,0 0 14,0 0-44,0 0-3,0 0-1,5 8 8,8-3 1,8 0 42,7-2-20,10 0 4,9-2-14,13-1-14,13 0 14,10-4-14,16-9-3,14-5 8,11-5-4,6-3-8,-2 1 4,-13 4-4,-18 4-5,-16 6-1,-23 7-12,-13-1 18,-14 3-16,-6-2 17,-10 1-7,-4 2 1,-5-2 6,-6 0 4,0 0-1,0-2 10,0-1-2,-2 0-8,-6 2 0,0-1 2,0-1 0,-1 2-2,-1-2 0,0-2 2,-5 2-1,1 0-1,1 1 0,-2 4 0,7 1 4,2 0 15,5 0 4,1 0-21,0 3 0,0 12-2,12 1 11,7 3-11,5-1 19,3 0-14,0 1 0,-3-1-4,-8 1 5,-5-3-6,-10 2 8,-1 0-7,-5 4 24,-17 1-20,-9 3-2,-10 3-3,-3 0-19,-4 3-31,2-5-64,2-4-291</inkml:trace>
  <inkml:trace contextRef="#ctx0" brushRef="#br0" timeOffset="19930.1303">20125 1358 159,'0'0'440,"0"0"-403,0 0 20,0 0-10,0 0-47,0 0 0,0 66 23,0-17-8,0 2 23,0 0-20,2-1 5,0-4 4,-1 0-22,4-4-5,1-5 0,0-4-18,1-7 1,0-6-31,3-10-42,-1-5-146,4-5-153</inkml:trace>
  <inkml:trace contextRef="#ctx0" brushRef="#br0" timeOffset="20499.6287">20954 1354 482,'0'0'56,"0"0"-17,0 0 26,-94-31-18,64 31-47,2 7 0,4 3 20,1 2-14,4 2 31,6 4-20,-1 6-9,5 4 12,3 4-15,6 3 2,0-2 5,0-2-8,15-2-1,5-5 3,2-4 3,-1-4-2,4-1-7,-2-1 3,-3 0 3,-3 0-3,-5 0-3,-6 0 0,-6-2 4,0-1-2,-2 2 12,-19-2 14,-5 3 16,-9-1-34,-2-3 6,-2-2-16,-2-4 9,2-1-16,1-3 7,5 0-33,4 0 16,5 0-26,10 0 1,7 0-27,7 0-109,12-4-117</inkml:trace>
  <inkml:trace contextRef="#ctx0" brushRef="#br0" timeOffset="20956.1328">21275 1299 680,'0'0'57,"0"0"-8,0 0-8,0 0-41,0 0 3,0 0-3,-24 136 14,13-72-7,1-1 45,4-10-16,1-7-25,5-8 7,0-9-18,0-4 0,7-9-4,12-7-4,9-9 8,12 0 0,11-18-11,6-11-17,-3-2-93,-11-1-184</inkml:trace>
  <inkml:trace contextRef="#ctx0" brushRef="#br0" timeOffset="21203.1385">21057 1539 679,'0'0'22,"0"0"-22,0 0 0,0 0 11,120-15-5,-67 7 5,7-1 17,1 0-12,3-3 3,-1-1-16,-4-3-3,-5 3 0,-12 1-180,-12 1-243</inkml:trace>
  <inkml:trace contextRef="#ctx0" brushRef="#br0" timeOffset="21756.1291">23345 1189 662,'0'0'91,"0"0"-91,0 0 0,0 0 12,-23 126 23,18-69 13,1-5-8,-1 1-6,2-6 1,2-4-29,1-3-1,0-7-5,0-5-9,0-5 8,6-10-64,12-10-34,4-3-135,3-12-253</inkml:trace>
  <inkml:trace contextRef="#ctx0" brushRef="#br0" timeOffset="22217.1344">23338 1197 646,'0'0'13,"3"-87"-10,18 52-3,0 8 34,3 9-8,-2 9 2,3 6 0,-1 3-19,5 11-15,1 17 6,-2 16 0,-7 5-2,-9 6 3,-9 0-1,-3-2 0,-14-5-9,-14-6-10,-5-10-27,3-8-14,3-9 31,12-7 16,4-7 13,8-1 11,3 0-6,0 0 3,0 0-5,0 0 0,17 0 9,7 5 19,5-1 13,1 5-4,-2 2-22,2 3 11,0 0-15,1 4-11,-1 2 10,0 1-12,-5 3 0,-1 0-1,-3-1 0,-4-4-5,0-2-29,-4-2-43,1-6-36,1-9-124,-3 0-132</inkml:trace>
  <inkml:trace contextRef="#ctx0" brushRef="#br0" timeOffset="22622.1309">24205 1095 581,'0'0'97,"0"0"-60,0 0 35,0 0-49,-81 36-19,53 11 6,1 8-10,2 6 10,4-1 0,9-6 15,10-9-17,2-9-4,6-8-4,18-8 0,6-6 0,7-11 0,5-3 2,9-3 16,0-18-14,-1-3-3,-9-5 8,-11-2 0,-14-4-9,-10-3 0,-6-5 3,0-3-1,-15 3-2,-9-1-1,-3 5-3,2 7-46,0 7 4,3 10-35,2 10-76,3 5-145</inkml:trace>
  <inkml:trace contextRef="#ctx0" brushRef="#br0" timeOffset="23290.1304">24539 1045 681,'0'0'97,"0"0"-81,0 0-15,0 0 7,0 0-8,0 0-16,11 53 16,-4-14 19,0 5-6,-1-1 16,-1 2-24,2 1 4,1-6-8,2-4 5,1-7-6,2-8 0,0-5 0,4-3-1,-1-6 1,2-6 0,-4-1 0,0 0-18,-3-3 16,1-13 2,1-10 0,1-8 11,2-8-11,-1-7-4,1 0 1,-2 2-27,1 5 17,-5 12 8,-2 11 5,-5 8 4,-2 9 7,-1 2 7,3 14-18,3 13-20,0 10 20,0 7 8,0 0-5,0-2 33,3-3-19,0-7-9,3-2-3,6-6 0,1-3-5,4-6 2,2-6 3,2-7 4,3-2-7,-1-8 2,0-18 10,-4-8-10,-5-7-1,-6-8-3,-6-4-6,-3-3 6,-5 0 0,0 2 0,0 0 2,0 2 1,0 2-6,0 8-17,0 10-47,-5 11-12,-3 15-217</inkml:trace>
  <inkml:trace contextRef="#ctx0" brushRef="#br0" timeOffset="24526.5894">17609 3071 230,'0'0'11,"0"0"-8,0 0 53,81 0 2,-43 0 0,6 0-12,8 3 20,7 1-2,10-1 1,7-1-22,5-2-20,2 0-10,0 0 13,1 0-21,4 0 0,2-9-5,-4 0 3,-5-1-3,-10 0 0,-12 1 2,-17 1-3,-14 3 1,-13 0 0,-8 4 0,-7-1 9,0-2 0,0-2 43,-7-3-50,-5-4 11,-6 2-13,2-4 7,-4-2-1,2-1-5,0 1-1,8 4 0,0 2 4,4 6 1,4 1-5,1 3 8,1 1-1,0 0-7,0 0-5,6 10-11,16 7 16,5 1-1,1 2 1,-1-5 0,-7 1 0,-6-1 2,-8 0-4,-6 3-5,0 3-8,-19 2 15,-8 4 8,-4-1-8,0-1 0,-1-2-52,8-5-115,0-6-248</inkml:trace>
  <inkml:trace contextRef="#ctx0" brushRef="#br0" timeOffset="25232.0615">19918 2760 360,'0'0'85,"0"0"-62,0 0 53,0 0-7,72-77-25,-48 74 1,6 3-40,6 0 18,1 23-4,0 6-1,-5 9 4,-10 6-22,-9 4 2,-13 5-7,0-1 11,-18 2-6,-13-4 0,-5-5-5,-1-4 2,-2-7 2,4-3 1,6-7 4,8-6-3,6-6 4,11-6-5,2-6 5,2 0-14,0 0 9,17 0 0,18 0 14,12-10-12,14-11 13,8-2-15,2 0 4,-2 4-3,-5 3-1,-7 9-56,-12 5-98,-11 2-236</inkml:trace>
  <inkml:trace contextRef="#ctx0" brushRef="#br0" timeOffset="25779.6251">20645 2923 522,'0'0'140,"0"0"-70,0 0 9,0 0-74,0 0-5,0 0-11,16 17 7,4 10 4,-2 3 1,-2 1 0,-7-2 8,-4-5 0,-4-2-9,-1-9 4,0-4 2,0-6 8,0-1-12,2-2-2,-1 0 14,2 0-12,2-9-2,3-14 0,4-5-4,3-4-4,-3 2 8,0 1 0,0 8-8,-3 3 10,2 6-2,5 6 0,2 5-3,3 1-2,4 0 5,2 13 0,-2 5-1,-4 2 1,-1 2-1,-8 1 1,-1 1-2,-5-2 0,-1 0 2,0-6-1,2-2-32,2-7-95,1-4-172</inkml:trace>
  <inkml:trace contextRef="#ctx0" brushRef="#br0" timeOffset="26290.1309">21382 2916 528,'0'0'159,"0"0"-78,0 0-21,0 0-24,0 0 13,0 0-43,-97-18-3,70 42-3,-1 11 3,-2 2-9,6 4 6,3-3 0,11-5-1,6-6 0,4-6 1,0-3-6,14-7-8,8-8 10,4-3 0,8-3-8,7-20 6,-2-6-38,-5-6-16,-4-2-44,-10-2-53,-7-6 83,-5-5-16,-5-1 67,-3-5 23,0 1 28,0-3 92,-4 3 45,-6 6-58,0 12-6,3 14-10,4 13-13,3 7-11,0 3-67,0 21-15,3 24-6,7 21 21,3 9 3,-2 0-3,0-5 1,2-9 2,1-6-3,3-10 0,0-9-42,2-9-51,1-10-3,2-14-317</inkml:trace>
  <inkml:trace contextRef="#ctx0" brushRef="#br0" timeOffset="26916.1297">23302 2665 669,'0'0'48,"0"0"-42,0 0-6,0 0-22,0 0 18,3 92 4,-3-46 34,0 1-1,0-2-3,0-4 5,0-2-30,0-4 13,3-4-18,2-4 2,1-3-12,-2-4-14,3-4-50,-1-5-76,2-5-186</inkml:trace>
  <inkml:trace contextRef="#ctx0" brushRef="#br0" timeOffset="27406.8457">23349 2601 546,'0'0'12,"0"0"31,47-84-20,-13 63 6,7 4 3,-2 7-14,-1 10 21,-6 0-18,-10 10-16,-6 18-4,-11 6-1,-5 7 0,-12 3 6,-21 1-2,-8-5-8,-1-6-17,4-8-8,10-9 18,7-8-14,9-6 25,2-3 4,5 0 3,2 0-7,3 0 0,0 0 1,0 0 8,0 0-9,13 6 0,15 0 6,9 5 5,2 3 23,1-1 0,-4 6-12,-2 1 12,-1 3-15,-6-1-5,-2 2-14,1-1 9,-4-1-9,-4-2 0,-2-1-11,-4-4 4,0-2-58,-2-10-56,0-3-167</inkml:trace>
  <inkml:trace contextRef="#ctx0" brushRef="#br0" timeOffset="27811.6252">24092 2546 649,'0'0'13,"0"0"2,0 0 12,0 0 5,-105-32-31,78 55 0,3 10 7,3 10-7,2 9 2,1 4 26,3-3-10,6-4 7,6-10-3,3-4-22,8-10 1,11-4-2,10-7 0,3-11 7,10-3-7,0 0 12,-2-20-1,-1-5-10,-12-7 1,-5-4 3,-9-2-5,-10-1 5,-3-2-5,0-1 0,-16 2 0,-6 1-14,-2 4-4,-3 5-21,-1 8-46,1 11-30,3 6-224</inkml:trace>
  <inkml:trace contextRef="#ctx0" brushRef="#br0" timeOffset="28546.1991">24414 2457 745,'0'0'56,"0"0"7,0 0-34,0 0-21,0 0-8,0 0-28,4 64 27,8-15 1,3 4 0,-3-1 14,-4-2 1,0-7-3,0-4-4,-2-5-2,3-7-6,0-8 0,0-4 0,1-4-7,3-6 11,0-2-4,0-3 1,2 0 10,1-9-11,-1-11 0,4-7 2,-5-8 9,2-1-8,-4-1-2,-1-1 0,1 6 5,-3 5-7,-2 8 1,-2 7-1,-1 9-7,-1 3 8,1 0-9,4 19-3,1 8-5,3 5 17,-2 1 0,1-2 3,2-2-5,-2-3 6,0-4-4,1-1 1,2-3 6,2-2-7,-1-4 0,5-5 0,0-4 3,0-3-1,1 0 1,-2-7 11,-1-18-12,-2-7 30,-2-9-9,-2-8-15,-2-9 15,1-10-19,2-10 1,4-5-5,-1 3-1,-1 11-5,-3 15-3,-6 18-28,-5 13-6,-1 12-28,0 10-34,0 1-246</inkml:trace>
  <inkml:trace contextRef="#ctx0" brushRef="#br0" timeOffset="30766.3691">5672 8172 85,'0'0'78,"0"0"-13,0 0 9,0 0-6,0 0-10,0 0-34,0-1 16,0-1-21,0 1-19,3-4 14,13-1-1,4-1 4,4 1 8,4-1-24,3 1 6,4 1 9,5-2 2,0 4 9,4 0-19,5 0-5,4 1 10,7-3-6,4-1-6,5-2-1,-2 4 4,3-2-5,0 0 1,0-2 0,5-1-5,7-3 7,4-1-5,7-2 0,4-2 3,6 0 4,4-1-4,-2 0 3,-8 5-3,-8 2 6,-10 5-6,-7 2 4,-5 1 4,-9 1 22,-9 0-18,-10 2 13,-6 0-6,-6 0-13,-2 0-4,-5 0-2,4 0 1,-5-1-1,-2-1 3,-1 1-3,-7 1 6,-6 0-4,0 0-4,-3 0 2,0 0-2,0 0-5,-9 0-26,-8 0-56,-8 1-139</inkml:trace>
  <inkml:trace contextRef="#ctx0" brushRef="#br0" timeOffset="35410.1284">8307 7743 212,'0'0'65,"0"0"39,0 0-29,0 0-7,0 0-39,0 0-21,0 0 55,-43-4-48,29 4 17,3 3-9,-3 4-10,0 4 16,-2 7-28,1 2 2,-3 5 5,3 4 0,2-1-8,5 1 2,7-1 2,1-1-2,0-2-2,13-3 0,5-2-6,6-7 11,-3-4-5,7-5 1,-1-4 3,1 0 13,2-7-4,-3-12 3,3-1 6,-3-4-21,-5-2 7,-4 1-2,-3-6-4,-5 5 24,-7-3-12,-3 3 3,0 2 10,-1 1-22,-14 1-1,0 3-4,0 1-18,0 6-20,-4 9-50,1 3-68,-9 1-353</inkml:trace>
  <inkml:trace contextRef="#ctx0" brushRef="#br0" timeOffset="36691.919">5945 9384 30,'0'0'73,"0"0"18,0 0-28,0 0 10,88-4 5,-63-3-33,-2 4-31,5 0 12,1 3-4,2-1-11,7-1 14,7 1-17,12-2 23,7 0-3,8-4-25,10 0 15,10-5-1,7 0 0,-2-1 13,-3-3-21,-8 3 0,-7 3 8,-7 0-15,-5 3 0,-6 1-2,-7 0 5,-2 0-7,-7-1 2,1-3 0,-4 1-3,-2 1 10,-8 3-7,-7-1 0,-9 6 0,-8 0-4,-5 0 4,-2 0-21,2 0-83,2 0-18,1 0 98,3 0 22,1 0 4,2 0-1,3 0 2,3 0-2,-5-2 25,-2 1 5,1 1 22,-3 0 9,-2 0-28,-1 0-12,-2 0-20,-1 0 0,0 0-2,-1 0-100,-2 0-107,0 0-112</inkml:trace>
  <inkml:trace contextRef="#ctx0" brushRef="#br0" timeOffset="37481.8711">7613 9153 41,'0'0'104,"0"0"-14,0 0 11,0 0-20,0 0-36,0 0 0,79 0 37,-59 0-33,2 0-8,2 0 3,1 0-41,3 0 15,2-5-1,4-3-14,2 1 14,0-4-10,0-1 3,-3 4 0,-6 2-6,-5 2-4,-7 3 0,-2 1 2,-4-2-11,-1 2 9,-5 0-19,1-2-13,-1 2-43,-3 0-48,0 0-33,0 0-120</inkml:trace>
  <inkml:trace contextRef="#ctx0" brushRef="#br0" timeOffset="37981.7466">8355 8965 320,'0'0'75,"0"0"-35,0 0 94,0 0-54,0 0-42,-91 0-37,74 18 18,4 5-4,2 6-12,5 2 26,5 2-10,1-1 8,0-4 0,0-2-24,10-5 0,8-6-3,5-4-6,5-8 6,6-3 6,6-3-3,1-20 21,-4-2-20,-4-7-4,-9 0 0,-8-1 10,-10 2-9,-6-3 2,0 5-2,-13 0 1,-8 5-2,-8 4 0,-2 4 0,0 4-38,-4 4 11,4 5-50,-2 3-216</inkml:trace>
  <inkml:trace contextRef="#ctx0" brushRef="#br0" timeOffset="38861.1275">5181 7856 314,'0'0'162,"0"0"-79,0 0 17,0 0-32,0 0-65,0 0 20,-4 60-23,-2-12 30,-2 8-20,-2 9 7,-1 1-9,2 2-7,-1-8 15,4-9-15,0-9 13,3-6-14,0-1 5,-2-6-5,-2-4 0,1-5-11,2-11-4,2-9-77,2 0-43,0-20-115,0-13-24</inkml:trace>
  <inkml:trace contextRef="#ctx0" brushRef="#br0" timeOffset="39151.128">5174 7942 138,'0'0'150,"0"0"-29,0 0 24,0 0-29,0-79-38,0 79-45,1 0-23,10 11-10,8 17 0,8 12 25,-2 8-14,2 6 7,-1 3-2,-3 1-15,0-5 21,-7-4 25,-1-7-32,0-6 14,-2-3-29,-2-4 0,-8-2-4,0-4 6,0-5-5,-3-5-32,0-5-30,0-5 4,0-3-105,-3 0-15,-11-10-119</inkml:trace>
  <inkml:trace contextRef="#ctx0" brushRef="#br0" timeOffset="39322.127">5199 8294 34,'0'0'624,"0"0"-588,0 0-36,0 0 0,0 0 0,0 0-2,112-36 2,-78 36 0,2 0-7,-3-2-11,-5-2-207</inkml:trace>
  <inkml:trace contextRef="#ctx0" brushRef="#br0" timeOffset="40095.8171">5160 9151 428,'0'0'37,"0"0"-22,0 0 85,3 108-10,9-59-28,-1 7-27,2 0 4,-1 0 9,-2-7-33,-1-7 0,-1-6-15,-2-4 10,0-5-15,-2-4 6,-1-5-1,0-6 0,-1-6-22,-2-3-21,3-3-58,-2 0-138,2-19 33</inkml:trace>
  <inkml:trace contextRef="#ctx0" brushRef="#br0" timeOffset="40643.6284">5196 9247 387,'0'0'27,"0"0"-21,0 0 26,0 0 58,-9-88-14,9 75-34,0 0-9,10 0-4,1 5-28,8 1 13,1 4-4,8 3-7,2 0 12,1 0-13,-1 17-1,-6 1-1,-8 3-4,-11 5-7,-5 1 2,-5 1 9,-19 4 11,-2-2-10,-4 0 0,0-4-1,6-3-2,2-7 2,11-7 0,5-6 7,5-3 4,1 0-11,0 0 0,12-9-2,15-3 7,4 5-5,8 7 0,4 0 0,2 7 4,1 12 11,-6 5-2,-5-1 15,-10 0-26,-3-4 13,-8 0-15,-8-5 2,-2 0-2,-4 1 4,0 2 7,-22 2 17,-14 5-24,-12-2-4,-7 1 0,-3-3-21,1-5 2,8-6-45,3-7-172</inkml:trace>
  <inkml:trace contextRef="#ctx0" brushRef="#br0" timeOffset="41469.1269">5627 10673 439,'0'0'220,"0"0"-173,0 0-11,0 0 24,-83-55-51,54 54 2,-2 1-8,-2 0 0,-3 10-1,0 9 1,-2 8-1,2 7-2,0 7 0,2 8 0,1 10 1,2 4-1,5 5 0,7-2 2,10-6 0,9-4-2,0-9 0,5-5 3,18-10-4,7-9 1,9-7 0,9-15 4,7-1-4,7-14-8,6-16-44,-3-4-74,-8-2-263</inkml:trace>
  <inkml:trace contextRef="#ctx0" brushRef="#br0" timeOffset="42633.5297">6190 10780 31,'0'0'87,"0"0"-39,0 0 40,0 0-11,0 0-20,0 0 8,88 0-18,-66-3-19,2 2-11,6 0-13,3-2 14,5 0-15,4-4 3,7 4 11,7-1-13,12 0-4,10-1 30,5-1-22,5-1 22,3-3-29,-1 0 6,2 1 0,-5-3-2,-2 1-5,-5 4 0,-6-1 1,-7 2-1,-4 0 0,-4 2 0,-2 2 4,-2 2 3,-3-2 8,1 2-12,-4-1 5,-6-2-7,-7 0 0,-2 2-1,-11-2 0,-3 1 5,-2 2-5,-1-1 0,-1 1-1,1 0-3,0-2 8,0 1-4,4-3 7,-6 0 1,-2 0-6,-7-1-2,-1 4 4,-4-1 9,-1 2-13,0 0-5,-6 0-193</inkml:trace>
  <inkml:trace contextRef="#ctx0" brushRef="#br0" timeOffset="43591.1265">8265 10420 56,'0'0'61,"0"0"11,0 0 25,0 0-15,0 0-24,0 0-3,-73 42-22,64-23 7,0 5-6,2 9-16,2 8 14,5 4 2,0 4-9,0-5 15,0-5-37,11-4 2,8-11-5,5-4-7,7-5 6,3-6 1,8-4 0,4-5 30,2 0-25,1-20 3,-1-6-8,-2-4 12,-5-3-2,-10 1-10,-10 2 4,-9 1 16,-9 1-12,-3-2 27,-3 0-4,-14-2-28,-8 4 23,-2-2-17,-4 1-9,-5 3 10,0 7-10,-1 5-5,-3 8 2,2 5-46,7 1 17,7 2-50,8 15-91,4 1-136</inkml:trace>
  <inkml:trace contextRef="#ctx0" brushRef="#br0" timeOffset="43968.128">8253 10615 186,'0'0'129,"0"0"-125,0 0 21,0 0 28,0 0 26,116-8-11,-72 7-18,0-2 6,0 1-33,-4 0 0,-3-3-16,-4 0 1,-3-2-5,-6 0-3,0 2-4,-10-1-26,-6 3-159,-8-1-78</inkml:trace>
  <inkml:trace contextRef="#ctx0" brushRef="#br0" timeOffset="44300.1282">8410 10388 307,'0'0'148,"0"0"-131,0 0 26,0 0 81,-8 120-66,8-69-6,0-1-15,0-2-37,0-3 11,0-4-11,0-2 0,0-3 7,0-4-6,0-7-1,0-5 0,0-6-65,0-10-167,0-4-201</inkml:trace>
  <inkml:trace contextRef="#ctx0" brushRef="#br0" timeOffset="46194.2688">8441 9133 269,'0'0'125,"0"0"-99,0 0-22,0 0 48,0 0 3,0 0-26,6 46 12,-1-30-14,-1 5-5,-1 4 24,0-1-27,0 1-11,0 4 3,1 0-5,1-1-6,1 4 0,3-6 2,-3-2-2,1 0 3,-1-2-3,0 4 0,-2 1 7,-2 0-9,1-1 2,-3-1 0,3-1 3,0 0-3,0-2 0,0-1 0,2-2 7,0 1-7,-2-2 0,-1 0-2,-2 1 2,0 4 0,0 0 11,0 2 1,0-1-5,-6-1-3,3-1-4,2-2 1,1-2-5,0 0 4,0 0 0,0 0 0,5 3-1,-2 0 1,-1 3 0,-2 2 3,0 1-1,0 0-2,0 2 0,-5-5-1,0-5 5,3-3-6,1-6 2,1-4 0,0-3-3,0 0 3,0-1 0,0-1-2,0 0 5,0-1-6,-2 0 3,1 3 0,-4 0 2,2-1-1,0 0-1,1-1 1,1-1 0,-1 3-2,1 2-3,-1 0-8,-2 0 11,1 1-8,0 1 9,2 3-2,-2-1 0,3 0 2,0-3-3,0-1-5,0 0 6,0 0-55,0-5-130,0 0-49</inkml:trace>
  <inkml:trace contextRef="#ctx0" brushRef="#br0" timeOffset="47523.5893">8401 7960 72,'0'0'31,"0"0"41,0 0 14,0 0-10,0 0-22,0 0-8,0 0 3,-5 8-27,5 5 18,0 3-7,0 5-18,0 7 19,0 6-16,8 9-3,1 0 6,-5 3-18,-1 0 20,-1-2-11,-2-2-8,0-5 10,0 1-12,4-3 4,-1-1 1,3-1-4,0-2-3,-1-3 0,1-2 0,-1-4 0,-2 1 0,-1-1 0,-2 2 5,0 1 7,0-1-11,0 0 2,0-3 2,0-2-1,0-4-4,-2-2 0,2-5 0,0 0 5,0-5-9,0-1 4,0-2-34,0 0-14,0 0-97,6 0 45,5 0-35,-5 0-86</inkml:trace>
  <inkml:trace contextRef="#ctx0" brushRef="#br0" timeOffset="49779.5658">8553 7824 267,'0'0'78,"0"0"-36,0 0 1,0 0-25,0 0-14,0 0-4,0 0 39,64-21-14,-46 16 1,3 0 5,1 0-9,3 1 24,1 1-28,8 0-4,0 0 8,5-2-14,5 2 16,2 2-7,2-1-16,4 1 21,6-4-12,12-3-6,12 0-1,11-5 4,2-3-7,4 1 0,-5-1 1,-6 2-7,-5 2 7,-13 3-1,-5 0 0,-7 1 5,-8 2-6,-6 0 1,-8 5 0,-7-1-4,-5 2 4,-6 0 0,-6 0 1,-4 0 6,-5-2-9,0 2 2,-3 0 0,0 0-10,0-2-23,0-1-104,0-3-304</inkml:trace>
  <inkml:trace contextRef="#ctx0" brushRef="#br0" timeOffset="51276.2804">10330 7587 166,'0'0'88,"0"0"13,0 0-16,0 0-46,0 0 16,0 0-14,-50 8-34,40 6 12,1 1 1,2 2-12,1 4 18,1 3-24,1 0 15,1 2-2,3-1-10,0-1 10,0-3-15,7-1 0,7-6-6,2-4 10,5-5-4,4-5 0,7 0 7,4-5 0,1-15 1,3-2-8,-4-2 18,-6-3-13,-8 2 4,-13 1 24,-9 2-23,0 1 38,-3 1-9,-16 2-29,-1 3 14,-7 2-23,-1 2-1,0 5 0,1 0-24,3 6 4,3 0-32,-1 0-64,1 15-163</inkml:trace>
  <inkml:trace contextRef="#ctx0" brushRef="#br0" timeOffset="52565.1249">8678 9060 342,'0'0'41,"0"0"-35,0 0 37,0 0-22,0 0 22,0 0-8,81-3 2,-57 3 16,1 0-31,8 0 7,0 0 13,4 0-35,6 0 6,5 0-3,10 0-4,11-6 28,10-2-33,4 3 7,1 0-8,-2 1 0,-2-1 0,-3 0 0,-1-2-2,-2-4-2,-2-2 4,-2 1 0,-9-2-1,-8 4 3,-10 5-2,-14 1 0,-9 4-2,-7 0-3,-5 0 7,-1 0-2,-2-2 1,5-1 3,-4 1-4,-1 0 0,-1 0 3,-4 1 1,2 1-4,-2-5-4,0-1-23,0-5-226</inkml:trace>
  <inkml:trace contextRef="#ctx0" brushRef="#br0" timeOffset="53299.6274">10360 8669 56,'0'0'248,"0"0"-146,0 0-3,0 0-2,0 0-40,0 0-19,-33-3 13,27 3-43,-3 3 8,-3 11-2,0 4-7,-2 4-7,0 5 0,0 4 0,1-2 10,4 2-7,1 0 1,2 1-3,1 1 10,5-2-11,0 1 2,0-2 1,10-3 14,6-3-14,4-3 3,2-6-2,4-4-1,5-8-3,10-3 0,6 0 0,5-11 5,6-10 0,-4-3-1,-8-3 2,-7 0-3,-6-5-3,-3 0 1,-8-3 1,-6-3 13,-8 0-14,-8 1 8,0 0 2,-11 5-8,-13 1 18,-7 3-7,-6 5-14,-6 5 12,1 5-12,-1 3-4,8 6-23,9 4-57,7 0-21,8 14-225</inkml:trace>
  <inkml:trace contextRef="#ctx0" brushRef="#br0" timeOffset="53700.9592">10249 8943 299,'0'0'38,"0"0"7,0 0 14,0 0-20,0 0 12,0 0 28,91-6 12,-41 0-62,8-2 4,4-2-12,-2-1-16,-6 2 9,-11 3-14,-6 2 0,-11 2 0,-4 2 2,-7 0-4,-6 0-6,-5 0-50,-2 0 7,-1 0-86,-1-1-20,0-9 9</inkml:trace>
  <inkml:trace contextRef="#ctx0" brushRef="#br0" timeOffset="54065.8875">10452 8636 201,'0'0'142,"0"0"-52,0 0 53,0 0-49,0 0-67,0 0-27,-15 47 9,15-8 4,2 7 9,5 1-17,5-2 30,-3-3-23,-1-4-2,-1-3-8,0-3 3,-2-1-6,-5-6 1,0-2-7,0-5 1,0-8-38,0-4-44,0-6-100,0 0-85</inkml:trace>
  <inkml:trace contextRef="#ctx0" brushRef="#br0" timeOffset="55062.1263">10330 7832 338,'0'0'84,"0"0"-74,0 0 10,0 0-12,0 0 13,0 0 65,6 69-45,1-33-10,1 1-12,1 2-18,2-2 22,2 2-13,0 1-3,-1-3 12,0 0-11,0-3-8,-5-3 0,-2 1 0,-4 1 5,-1 1-5,0 3 1,0-1 1,0-3 2,2-4-4,2-4 0,-1-2 0,1-3-1,-2-5 1,-2-2 0,0 1-4,0-2 4,0-2 0,0 1 0,0-5 1,-2 1-5,2-2 4,0 1 0,0 1-6,0 1 9,0-1-3,0-1 0,0-1-9,0-3-39,0-2-208</inkml:trace>
  <inkml:trace contextRef="#ctx0" brushRef="#br0" timeOffset="56705.1363">8742 10609 61,'0'0'57,"0"0"-5,0 0 2,0 0-11,0 0-3,0 0-16,-7 11 7,7-11-5,0 0 2,0 0 36,0 0-30,0 0-4,0 0-9,0 0-19,0 0 6,0 0-3,0 0 12,0 0 7,0 0-22,0 0-2,9 0 20,6 0-19,3-6 12,4-2-8,3-1-4,4 1 10,5-1-7,0 2-4,2 1 0,3 0 7,3 2-7,10-1 22,9 2-17,8-2 19,10 1-16,4-2 0,0 1 0,0-1-4,5 2-4,-6-1 0,-4 2 1,-10 1 1,-6 2-2,-7 0 0,-5 0-2,-6 0 5,-7 0-3,0 0 0,-7-2 0,-1-1 3,-1-2-3,2-3 0,1 4 9,-1-3-5,3 0 7,0 0-8,-2-2-3,3 1 14,-3 1-12,-5 1 0,2 0 12,-4 1-13,-3 1 7,0-2-4,3 1-4,-2-1 7,5 0-2,0 1-5,-6 1 0,-5 1-2,-4 2 2,-7 1-27,-5 0-37,0 0-39,-14 0-107</inkml:trace>
  <inkml:trace contextRef="#ctx0" brushRef="#br0" timeOffset="57851.2479">10482 9117 300,'0'0'56,"0"0"21,0 0-8,0 0-25,0 0-31,0 0-5,-9-4-8,9 4 0,0 1-2,0 15 2,0 6 67,0 2-26,0 6 0,0 2-40,0 2 11,2 0-12,5 3 5,2 0 10,1-1-12,-1-1-1,5-3 4,-4 3 3,1 4-9,-1 2 2,-7 5 16,0 2 16,-3 0-29,5-1 4,-4-3-7,1-4 11,1-1-17,1-4 4,0 0 0,-1-5 0,0-1 2,-1-4-2,1-2 0,0-1 5,-2-2-8,2 0 3,0-2 0,-1-2 1,1-2-1,0-2 0,-3-3 0,0 0 3,4-3-4,-4-1 1,0 0 0,2 1-3,-1-1 3,4-1 0,-4 1 0,2 0-3,-1-4 3,-2 3 0,0-1-9,1 2 9,1 1-13,1 1 13,0 1 0,0 0 2,1-1-2,-3-1 0,1 0 0,-1-2-5,-1 3 9,0-3-4,0 2 0,0 0 3,0-3-5,0 0 2,0 0-30,0-1-17,0-2-116,0 0-181</inkml:trace>
  <inkml:trace contextRef="#ctx0" brushRef="#br0" timeOffset="59264.1236">10692 10388 26,'0'0'221,"0"0"-220,0 0 13,0 0 94,0 0-35,0 0 26,-59-15-37,44 15 9,-2 7-14,2 4-43,2 2 7,1 1-21,3 4 2,0 0 5,3-2-7,6-2 1,0-7-2,0 0-13,8-6 12,5-1-9,5 0 11,6-1 19,4-14-14,7-5 0,-1-1 4,-3 2-2,-4-1-7,-9 3 0,-6 4 0,-6-2 6,-6 1-5,0-1 4,0 0-1,-6 1-4,-11 4 0,-8 4 0,1 4 3,-3 2-8,-2 0 6,3 11-1,5 1 5,2 1-2,8 1-6,3 1 2,5 0-1,3 0-3,0 3 7,3 0-2,11 0 9,0-1-2,4-5-10,1-2 3,2-5 0,1-5 4,-2 0 1,-2 0 0,-4-3-2,-3-7 5,-3-4-8,-4 0 0,-2 0 4,-2-2 8,0 3-12,-5 2 6,-10-1-6,-4 5 5,1-1-7,-2 7 2,1 1 0,4 0 8,-1 0-8,4 13 0,1 10-4,4 4 3,4 0 1,3-2-1,0-4-1,16-5-9,4-6 11,2-4 0,2-6-1,1 0 8,2-11-7,-1-8 0,-3-2 4,-5 1-2,-9 1-1,-7-1 0,-2 2 8,0 0-1,-11 2-7,-10 2-1,-1 2 0,-2 3-2,-1 4 2,-1 4 0,1 1 0,0 0 0,4 14-2,0 4-2,5 4 1,8 4-1,7 1 4,1 0 0,3 0-4,13-4 4,2-4-1,4-5 0,0-7-2,1-4-2,-2-3 8,4-3-3,2-15 6,-2-6 5,-5-2-13,-5 4 2,-11 2 0,-4 2 10,0 2-10,-4-1 2,-14 2 6,0 3-6,-9 5-2,-1 2 0,-4 5-2,-2 0-1,3 0 3,2 8 0,7 5-5,7 0 5,6 3 0,9 2-4,0-2-4,3 1 2,15-4 6,1-5-9,1-4 6,-1-4-35,0 0-41,-5-1-246</inkml:trace>
  <inkml:trace contextRef="#ctx0" brushRef="#br0" timeOffset="62027.4844">10558 7707 44,'0'0'109,"0"0"-63,0 0 2,0 0-40,0 0 1,0 0 2,0 0 12,0 0 12,8 0 14,1 0-12,5 0 5,3 0 3,7 0-6,6 0 3,2 0-5,10 0-2,6 0-12,5 0-17,9 0-6,3 0 0,1 0 5,1-6-4,5-3-1,-4 0 0,3 0 1,-3 0 1,-2 1-2,1-2 0,-3 2 2,5-1-5,2 0 4,8 0-1,-1 0 2,-2-2 2,-3 6-6,-4-1 2,4 1 0,-6 1 2,-1-1-2,-2-1 0,-3 0 13,-1 2-10,-2-2 22,-3-1-7,-4 1-8,-3 1 10,-10-2-19,-8 1 2,-9 3-2,-10 1-1,-7 2-20,-4 0-25,0 0-45,-1 0-86,-16 0-229</inkml:trace>
  <inkml:trace contextRef="#ctx0" brushRef="#br0" timeOffset="63002.1252">12763 7135 189,'0'0'113,"0"0"-28,0 0 13,0 0-4,0 0-32,0 0-47,0-8 11,0 8-12,0 11 2,0 13-14,0 14 21,0 8-16,0 7 34,0 9-33,0 3 1,0 2-2,-1-1 1,-1 2-8,1-5 0,1-4 3,0-6 24,0-8-22,3-4-1,7-7-4,-4-3 6,0-8-6,-4-6 0,-2-5-9,1-7 8,1-5-62,2-7-112,5-21-162</inkml:trace>
  <inkml:trace contextRef="#ctx0" brushRef="#br0" timeOffset="63909.1138">12769 7105 122,'0'0'257,"0"0"-236,0 0 1,0 0-17,0 0 26,109-68 12,-55 55 9,7 2 5,11 1-18,6 0-14,10-2 22,11-2-43,6 0 5,5-1-7,-7 1 9,-11 5-9,-13 5 1,-15 4-2,-10 0-2,-15 4 4,-6 9-3,-6-5 0,-8 3-1,-4-2-3,0-1 4,-5-4 0,-5-1 2,-2-2 9,-2 1-9,-1-1 18,0 1-17,0-2 27,0 0-21,0 0 2,0 0-6,0 0-1,0 4-4,2 6 0,1 3-1,-2 7-2,2 5 3,-1 7 0,-2 9 7,0 4 4,0 9-3,0 5 12,0 2-17,0 4 29,0-5-26,0-3 1,-5-6-3,1-4 2,1-3-6,1-3 0,2-5-2,0-3 0,0-5 2,0-1 0,-1-5 2,-1-4 1,1-2-3,-4-4 0,-2 0 9,0-1 0,-4 0-7,-2-4 2,1 0 18,-6 1-18,-2 1 2,-8-1-6,-5-3 10,-7 0-9,-3-4 1,-11-1 2,-7 0 0,-5 0-4,-10 0 0,-6 0 0,-3 0-16,6 0 12,1 0-31,10 3 5,5 2 26,11-3-44,10-1 28,14-1 20,5 2-50,8 0-12,2 4-77,4 1-82,3 0 26,3-1-6</inkml:trace>
  <inkml:trace contextRef="#ctx0" brushRef="#br0" timeOffset="64691.794">12747 8029 182,'0'0'97,"0"0"-24,0 0-6,0 0-39,0 0-14,0 0-12,0 0 4,0-3-3,9 0-3,8-2 26,2 1-9,3 1 0,2 2-8,2-1-4,7-1-10,5-2 5,5-3-98,8-6-108,-2-1 22</inkml:trace>
  <inkml:trace contextRef="#ctx0" brushRef="#br0" timeOffset="65642.1257">13160 7388 110,'0'0'151,"0"0"-89,0 0 12,0 0-29,0 0-15,0 0 12,0 72 21,0-34 1,0 2-40,0 1 13,0-5-8,12-4-22,3-5 12,6-3-11,4-1-1,2-4 16,0-2 7,3-6-13,3-4-8,1-7-1,0 0-6,-1-7-2,0-11 0,-4-3 10,-3-2-10,-7-1 4,-4-4 2,-4 0 1,-4-6-9,0-2 2,-2 0 0,-4-1 3,-1 1-3,0 4-8,-3 3-1,-10 5-19,0 8 4,-2 7-33,3 6-63,0 3-170</inkml:trace>
  <inkml:trace contextRef="#ctx0" brushRef="#br0" timeOffset="66499.1425">13082 7242 105,'0'0'36,"0"0"21,0 0 28,0 0-23,0 0-23,0 0-7,15-35 0,-13 35 0,4-1-12,0-2 20,4 1-17,1 0 6,2 2 9,1 0-36,2 2 22,-1 17-6,4 0 1,-5 2 13,-1-4-16,-1-2-3,-3-5-4,0-4 0,-2-3-5,1-3-2,4 0 1,0-9 20,5-11-13,2-3-2,1-6-3,-3 0-1,2-1-4,-1-1 0,0 0 2,0 8-2,-5 4 0,-1 10 0,-6 8 0,2 1-19,1 0-18,5 0 17,5 4-44,1 5-100,0-3-95,-1-3-11</inkml:trace>
  <inkml:trace contextRef="#ctx0" brushRef="#br0" timeOffset="70832.1239">10854 8958 9,'0'0'25,"0"0"7,0 0 16,0 0-9,0 0-4,0 0 8,0 0-13,0 0 15,0 0 9,0 0-11,0-1 4,0-2-38,0 1 7,0 0 8,0 1-16,0-1 14,0 1-3,4-1-6,2-1 6,3 0-16,0 1-3,6-2 19,1-1-19,2 1 15,6-2 2,3 0-6,4 0 11,2 0-17,3 2-5,-2 1 2,5 1 4,-3 2-8,2 0 2,1 0 0,2-2 6,5 1 3,0-2-8,3 0 20,-1 0-19,1 0 5,2 0-7,3-2 0,7-2 3,5-1 0,0-1-3,-3 0 0,-7-1 2,-1 2-3,-6 2 1,-3 0 0,2 0 0,-3 2 1,1-4-1,0 1 0,-1-1 2,-2 1-2,0-1 5,-4 1-5,-1-2 22,-3 1-21,1 4-1,-2-1 0,-1 2 2,0 1-2,-2 1 0,1-2 0,0-2 3,1 0-3,0-5 0,3 2 1,0-2 3,-3 2-5,-3 3 1,-5 2 0,-6 1-4,-4 2 4,1 0 0,0 0-3,1-1 7,3-1-5,1 1 1,1-2 0,-4 0 9,-2-2-8,-5 2-1,1 0 0,-8 2 2,-2-1-5,-2 2-11,0-3-25,0-1-139,-9-4-353</inkml:trace>
  <inkml:trace contextRef="#ctx0" brushRef="#br0" timeOffset="71814.1254">13261 7951 137,'0'0'193,"0"0"-117,0 0 20,0 0 3,0 0-5,0 0-41,-4-11-15,4 11-20,-1 0-17,1 0-2,-2 3-3,2 9 4,0 8 16,0 1-16,0 0 6,0 6 1,0 0-2,0 3-5,3 3 0,1 4 1,-2 0 6,-2 4-5,0-1 7,0-2 7,0-3-11,0 0-6,0-6 1,0-1 0,0-1-2,0-2 2,0 0 0,0-2 0,0-2 7,0-1-7,0-2 0,0-3 0,0-1-4,0-4 5,0-2-1,0-3 0,0-1 2,0-3-4,0 1-7,1-1-29,2-1-2,3 0-17,2 0-16,2-1-85,-2-6-113</inkml:trace>
  <inkml:trace contextRef="#ctx0" brushRef="#br0" timeOffset="72886.1277">13253 8571 318,'0'0'84,"0"0"-34,0 0-8,0 0 29,0 0-35,0 0-27,-16 15 2,13-3-5,0 5 33,-2-1-3,2 0-26,1-3 2,2-3-3,0-2-6,0-2 3,2-3-4,9-3-2,3 0 17,2 0-14,1 0 2,2-6-5,-2-6 0,1-2 6,-5-1-3,0-1-3,-5 4 6,-5-1 2,-3 3-8,0-1 2,-2 3 0,-8 1 13,-3 3-13,-1 4-1,-2 0 3,-1 0-2,1 1-4,1 12 1,2 2 1,5-2-6,4 2 7,2 0-1,2-1 0,0-2-2,2-1-2,8-3-1,2-3 5,-2-2 1,4-3 1,-1 0-2,5 0 5,-1 0 0,-1-6-5,-3-2 0,-5-1 4,1 2-1,-5 0-2,-1-2-1,-3 1 25,0-1-24,0-2 10,-13-1-11,-4 5 0,-3 4-3,-3 3 3,1 0 0,-2 0-4,3 13-1,4 2 4,1 5-2,4-2 3,5 1-1,4-2 1,3-3 0,0-3-2,6-1-2,7-3 2,2-4-6,3-3 8,3 0 10,4 0-10,2-7 3,-3-6-3,-5 3 5,-8 1-5,-4-1 0,-7-1 0,0-1 19,-7-2-13,-11 2 3,-4 0-7,-2 2-2,3 4 0,0 4-1,3 2-24,0 0 10,0 6-37,2 8-66,-1 1-237</inkml:trace>
  <inkml:trace contextRef="#ctx0" brushRef="#br0" timeOffset="74711.1225">10765 10416 12,'0'0'147,"0"0"-92,0 0-27,0 0 23,0 0 26,0 0-45,86-14 18,-60 9 1,7-6-7,3 2 15,4-1-37,2-3 5,6 2-11,1 0-12,8-1 1,4 0 1,6 0-2,4 0 39,3 1-26,-3 4-3,4 2-2,-2 2-7,3 2-7,-3 1 2,-4-2 0,-5 1 0,0-4 0,-1-1 0,4-4-1,0-1 6,-3-1-5,0-1 0,-3 2 1,-4 2-4,-4 2 6,-6-1-3,-5 2 13,-2 2-9,-1-1 3,-3 2-7,1-3 1,3 2 9,4-4-5,2 2-4,5 0 8,1 1-7,0 0-2,0 3 0,-4-1 0,-5 1 8,-5 2-8,-5-1 1,-5 1 1,2 0 4,-3 0-6,-1 0 0,1 0 0,3 0-3,0-2 7,3 1-3,0-2 22,-4 0-19,-2-1 0,-7 3-2,-7 0 2,-4-1 1,-6 2-4,-3 0-1,0 0 7,-1 0-7,-16 0-78,-4 0-152</inkml:trace>
  <inkml:trace contextRef="#ctx0" brushRef="#br0" timeOffset="75817.1261">13382 8661 137,'0'0'172,"0"0"-106,0 0 34,0 0-14,0 0-71,0 0 4,0 12-19,0-4 0,0 5 15,0 2-9,0 5 8,0 4 5,0-1-17,0 1 13,0-1-12,0-1 0,0 0 3,3 1-2,3 0-4,-1 2 0,1 2 4,0 6-4,2 2 0,0 1 26,1-1-14,3-2 0,-3 0-12,-2-1 4,1-1-2,-1 1 18,1-2-20,-4 0 6,2-1-2,-1 1-3,-1 0-1,0 4 0,-4 0 3,0-1-3,0 0 0,0-2 0,0 0 3,0-3 3,0 1-6,0-2 6,0 0-1,0 0 3,0-3-8,3 2 0,-1-4 5,1 0-2,0-3-3,2-1 0,-2-1 1,0-3 7,0 2-7,2-4 6,0-1 2,-2-1-4,0-4-5,-2-3 0,-1-2 3,2-1-4,-2 0 1,0 0 0,0 0 6,0 0-6,0 0-1,0 0-24,0 0-62,0 0-84,0 0-50,0 0-72</inkml:trace>
  <inkml:trace contextRef="#ctx0" brushRef="#br0" timeOffset="77355.8213">13621 9941 452,'0'0'96,"0"0"42,0 0-51,0 0-67,0 0 12,0 0-22,0 0-7,-30-5-1,27 13 1,-1 6-3,-1 0 0,2 1 7,0 0-3,2 1-4,1-5 1,0 0-4,0-2 3,10-4-6,4-4 3,2-1 3,2 0 1,0 0-1,0-6 0,-6-3 3,-3-2-3,-4 1 0,-5-1 0,0 0 4,0-2 5,-4 1-9,-8 3 3,-1 2 4,-2 4 0,3 1-7,-1 2 0,-1 0 4,-1 5-8,2 11 4,-1 1 0,4 2-3,7-1 1,3 0 2,0 1-1,0-4-4,6-3 1,7-5 4,2-1 0,3-6-6,-1 0 4,3 0 2,3-10 0,-2-7 3,0-1-1,-4 0-2,-6 3 0,-7 0 11,-4 2-4,0-3-7,0 3 0,-9-1 5,-8 2-5,-2 5 2,-4 3 0,-1 4 12,-1 0-13,0 8-1,6 9 0,3 4-3,5 0-1,4 2 4,4-1 0,3-1-6,0-2 4,1-2 2,11-3 0,3-7-9,2-2 4,2-5 5,5 0 0,0 0 2,3-13-2,0-6 0,-5 0 0,-7-2 7,-2 1-4,-10 1-3,-3 1 2,0 0 5,-9 1-7,-10 3 0,0 4 0,-1 5 1,-1 5-1,2 0 0,4 0 0,-1 9 2,0 8-2,2 5 0,5 2-7,3 4 8,3-1-5,3-2 4,0-2 0,4-5-4,10-3 3,2-6 1,-1-4 0,3-4-6,1-1 6,1 0 0,2-15 2,-1-5 2,-6 1-1,-6-4-3,-7 4 0,-2-1 9,0 2-1,-14 1-8,-4 5 1,0 2-5,-4 4 11,1 5-7,1 1 6,1 0 2,5 0-7,4 1-1,6 9 0,2 4-3,2 1-5,0 3 7,5-3-1,8-3-3,1-1 5,-1-5 0,0-2 1,1-4-5,-1 0 4,-1 0 0,1-7 0,-5-4 9,-3-1-7,-5 0 1,0 1-2,0 3 10,0 0-8,-6 2-3,-2 1 0,-4 4-3,2 0-4,-1 1 7,-1 0-34,5 0 13,1 0-52,1 0-22,5 0-81,0 1-87</inkml:trace>
  <inkml:trace contextRef="#ctx0" brushRef="#br0" timeOffset="77942.122">13654 9962 472,'0'0'40,"0"0"-25,0 0-11,0 0 17,0 0-21,0 0 1,-20 10 2,12 1 0,0 3-3,-3-4 16,4 1 1,-2-4 36,5-3-20,2 0-11,2-3-10,0-1-12,0 0-3,0 0 0,3 0-8,10 0 11,1-3 19,1-10-19,0-3 8,1 1-1,-4-1-7,2 1 0,-4 1 3,-4 3-11,-3 4 3,-3 4-2,0 0 1,0 3-14,-11 0 20,-3 0-1,0 0 8,-2 6 4,1 3-8,0-1 2,6-2-10,3-4-163,3 0-265</inkml:trace>
  <inkml:trace contextRef="#ctx0" brushRef="#br0" timeOffset="83233.6218">14082 7499 63,'0'0'57,"0"0"16,0 0-6,0 0-10,0 0 26,0 0 2,0 0 10,-1 0-11,1 0-49,0 0 0,0 0-24,0 0-6,0 0-9,0 0 4,0 0-9,4 0 9,12-4 1,8-2 8,9-2-9,7 1 2,8-2 1,6-2-3,7-1 0,12-3 1,9-3 8,14-1-9,5 1 0,2 4 7,-3 6 0,-7 7-3,-5 1-3,-7 0 3,-4 0-3,-1 1-1,0 3 0,4-3 0,2-1 5,-4 0-4,-5 0-1,-3 0 5,-7 0 2,-4-3-7,-6-3 0,-10 1 7,-13 2-5,-14 2-2,-8 1 0,-5 0 0,-2 0-15,-1 0-19,2 0-15,-1 0-83,-1-3-120,2-5-79</inkml:trace>
  <inkml:trace contextRef="#ctx0" brushRef="#br0" timeOffset="84125.6248">16185 7156 210,'0'0'51,"0"0"2,0 0 18,0 0-28,0 0-28,0 0 12,-89 12 8,68 6-8,2 3 13,1 3-36,2 5 15,3-2-4,4 3-4,5-3 18,4-1-17,0-3-7,6-2-5,9-5 0,7-1 0,4-4 11,-1-6-8,8-5 11,0 0-1,-1 0 4,0-11 6,-4-3-22,-7-1 15,-3-2 2,-4-1-9,-3-1 27,-2-4-22,-3-1-2,-3 0 13,-1-2-24,-2 1 22,0 0-14,-8-1-3,-5 1-4,-5 4-2,-1 6-4,1 5-3,-2 6-46,1 4 3,-4 1-53,-2 20-141,-5 5-189</inkml:trace>
  <inkml:trace contextRef="#ctx0" brushRef="#br0" timeOffset="86714.1218">13384 8717 91,'0'0'38,"0"0"18,0 0 8,0 0-21,0 0-1,0 0 1,-2-5 0,2 5 2,0 0-27,0 0 13,0 0-31,5-1 5,11-2 2,5 0-1,6 2 21,1-2 2,0 1-20,2 2 8,2 0 0,2 0-17,6 0 26,2 0-24,7 0 10,3 0 32,1 0-43,5 0 7,3 0 0,0 0-8,2-6 15,4 0-15,3-2 0,2-1 3,1 2 1,-2 1-8,0 3 4,0 0 0,2 0-4,1 2 6,-1-6-2,1 1 2,-2 0 6,-2-1-8,0-1 0,-4 4 5,-1-1 5,-3 2-10,-1 0 2,-2 3 1,1 0 2,0 0-5,-2 0 0,1-2 1,0-2 11,-2-3-12,1-4 8,0-1-4,-1 0-3,-7 1-1,-8 5 0,-11 2 1,-10 4-5,-10 0 6,-5 0-2,-5 0 1,-1 0 4,0 0-5,0 0 0,-3 0-65,-9 0-64,-6 0-321</inkml:trace>
  <inkml:trace contextRef="#ctx0" brushRef="#br0" timeOffset="87891.6279">16308 8333 160,'0'0'157,"0"0"-92,0 0 13,0 0-25,0 0 4,0 0-2,-24-48-6,14 44-2,-2 4-31,-3 0 1,-6 0-16,-6 7 17,-4 10-14,-1 4-3,3 0 1,2 3-1,9 2 6,1 5-7,5 6 0,4 3 6,6 2 10,2-1-8,0-2-1,6-3 20,10-3-26,5-4 11,6-4 5,4-4-10,7-4 15,7-5-18,7-6-3,6-6 9,3 0-6,-1-15-4,-2-6 0,-7-5 10,-5-1-8,-7-4-2,-5-4 4,-3-1-1,-8-4 2,-8 0-5,-7 2 0,-8 1 8,0 0 1,-3 1 17,-16 2-3,-5 1-6,-5-1-8,-4 8-9,-5 3 0,1 2-7,-3 10-3,-2 7 0,0 4-45,-4 3 18,0 21-53,-3 6-22,-3 4-332</inkml:trace>
  <inkml:trace contextRef="#ctx0" brushRef="#br0" timeOffset="88397.1214">16068 8529 262,'0'0'17,"0"0"23,0 0 67,0 0-34,100 0-5,-57 0 13,3-5-51,2-1-7,3-1-8,-1-2-6,-2 1 4,-2-1-10,-5 2 1,-8 1-1,-8-1 1,-6 6-8,-8-2-6,-7 3-69,-2 0-66,-2-1-119</inkml:trace>
  <inkml:trace contextRef="#ctx0" brushRef="#br0" timeOffset="88791.1247">16368 8194 394,'0'0'104,"0"0"-13,0 0-3,0 0-48,0 0-23,0 0-13,-18 103 49,18-56-28,0-1-5,1-2 4,4 0-21,-4-2-3,-1 0 0,0-1 8,0-6-10,0-1 2,-6-5-16,2-5-8,-1-8-76,4-7-94,-1-8-102</inkml:trace>
  <inkml:trace contextRef="#ctx0" brushRef="#br0" timeOffset="90044.1233">13846 10040 238,'0'0'37,"0"0"-14,0 0 15,0 0-18,0 0 30,0 0-7,67 0 10,-41 0 8,1 0-14,5 0 2,6 0-11,7-4-6,11-4 1,5-1-26,4 1 9,2-1-16,-6 4 1,0 0 0,5 0-1,4-2 0,0-1 0,2-1 4,-3 0-7,-3 0 3,0-1 0,0-2 0,1-3 0,3-1 0,1 2 0,0 0 7,-1 0-10,4 2 3,-4 5 0,-1 1-4,-6 6 4,-8 0 0,-2 0-3,-1 0 5,3 0-2,3-6 0,1-2-2,0-1 0,-4 0 2,-7 2 0,-2-1-4,-10 5 9,-5 3-9,-9 0 4,-2 0 0,-6 0-7,0 0 11,-2 0-4,-5 0 0,1 0 2,-4 0-4,0 0-29,-1 0-19,-3 0-30,0 0-58,0 0-122</inkml:trace>
  <inkml:trace contextRef="#ctx0" brushRef="#br0" timeOffset="91972.6256">16402 8823 125,'0'0'74,"0"0"-9,0 0 10,0 0 1,0 0-32,0 0 12,0-2-5,0 2-18,0 0 9,0 0-37,0 0-5,0 2-2,0 14 2,0 5 22,0 3-7,1 5-4,2 1 13,0 0-21,2-2 8,-1 4 5,4-2-14,-1 0 13,-1 2-1,0-1-4,-1 1 33,-2 0-37,1-4 0,2-1 0,-3-1-1,1-3-5,-2-4 0,1-1 1,0 1-3,0-3 3,0 2-1,0 0 0,-1-2 7,-2-2-11,1 0 4,-1-4 0,0-1 0,0-1 3,0-6-3,0 3 0,0-3 2,0-2-4,0 0 2,0 0-20,0 0 1,0-7-40,0-11-157,0 0-294</inkml:trace>
  <inkml:trace contextRef="#ctx0" brushRef="#br0" timeOffset="93629.4418">16266 9829 12,'0'0'31,"0"0"-29,0 0 21,0 0 28,0 0 18,0 0 26,51 2-13,-31-5-25,3-1 19,0-3-11,2 1-14,0-1-7,1-3-43,1 2 7,-2-3-8,-3 4 0,-5 1 3,-2 2-3,-6 3-3,0 1-29,-1 0-45,-2 0 12,-1-2-102,-4 1-40</inkml:trace>
  <inkml:trace contextRef="#ctx0" brushRef="#br0" timeOffset="94103.4567">16512 9370 155,'0'0'70,"0"0"17,0 0 24,0 0-40,0 0-14,0 0-28,-3-7-22,3 24-1,0 9 66,0 8-18,0-1-26,0 1-11,0-2 11,0-2-25,0-3 2,0-5-2,0-2 3,3 0-10,0-2 4,-3-2 0,0 3 1,0-4-1,0-2-6,0-1 4,0-1-63,0-5-68,2-2-83,1-4-74</inkml:trace>
  <inkml:trace contextRef="#ctx0" brushRef="#br0" timeOffset="95542.1184">16609 9757 168,'0'0'227,"0"0"-162,0 0 83,0 0-60,0 0-73,0 0 15,-24-36-18,14 36 2,1 0 5,-3 0-18,-1 1-1,1 11 0,-2 7 5,5 0-5,2 3 0,2 3 0,4-6 6,1-1 4,0-4-10,3 0 0,7-6 3,3-1 4,-2-4-6,4-3 1,1 0 23,1-8-24,-1-12 11,1-1-12,-4-4 5,-4-1 3,-6 2-3,-3 3-5,0 3 5,-9 6-1,-7 4-8,-2 8 3,-3 0-10,-1 7 9,1 9 2,0 4 0,3-2-6,6 0 6,6 1 0,4-1 0,2 0-3,0-3-3,0-1 6,8-5 0,3-4-3,2-4 3,2-1 0,3 0 0,2-12 2,2-6 7,-2-3-8,-3 1 2,-4 2-3,-7 2 6,-4 0-6,-2 3 0,0 3 0,-3 1-9,-8 4 9,-2 5 0,-5 0-2,-1 0 6,-4 8-5,7 5 1,1 0 0,4 4-1,8 1 1,3 2 0,0-1 6,0 0-3,5-6-3,9-3 0,2-3 9,3-6-7,-1-1 0,3 0-2,1-10 12,1-10-3,-1-5-9,-1-4 0,-5-3 3,-4 2-6,-7 3 3,-5 6 0,0 6-3,-17 4-2,-2 10 2,-7 1 0,-2 0 3,0 15 1,1 5-1,2 2 0,5 2 0,4 2 1,7-2-1,4-2 0,5 1-3,0-5-4,0-1 7,6-7 0,6-2-6,5-7 1,-1-1 5,7 0 0,-1-4 5,-1-10-2,0 2-3,-7 0 0,-4 3 4,-6-1 2,-2-1-6,-2-1 0,0 0 10,0 0-10,-6 1 0,-8 0 0,1 6-3,-5 2 5,1 3-2,1 0 0,1 0-3,0 10 0,3 6 3,2 6 0,3 0-4,2 1 1,5-2 3,0-3-3,0-5 2,0-2-7,9-5 8,0-1 0,1-5-3,6 0 10,3-11-7,3-11 0,-1-1 5,-5 4-4,-7 2-1,-8 0 2,-1 4 10,-5-1-10,-12 4-2,-5 2 0,-5 2-1,0 4-1,0 2 2,0 0-6,2 7 5,4 6-56,5 2 11,5 1-41,7-5-253</inkml:trace>
  <inkml:trace contextRef="#ctx0" brushRef="#br0" timeOffset="96902.0691">16239 7430 97,'0'0'141,"0"0"-66,0 0 8,0 0-26,0 0 18,0 0-22,0-13-40,0 11 57,0 2-45,0 0-2,0 0 3,0 0-25,0 0 22,0 0-13,0 0-10,0 0 0,0 4 4,0 13-4,0 7 11,0 6-3,0 2-6,4 1-1,6 2 2,-3 1 5,-1-1-6,0 1-2,-3-1 0,1 1 6,-1-1-6,0 0 12,2-5-10,3 0 12,-2 0-8,1 0-6,0 1 6,-2-2 3,-1 3-7,-1-2-2,-1 2 4,-2-3-2,0-2-1,0-2-1,0-2 0,0-7 9,0-2-11,0-4 2,0-3 0,0-2 0,0 0 1,0-4-1,0 1 0,0-2-2,0 0 1,0 0-16,0 0-33,0-11-54,0-5-355</inkml:trace>
  <inkml:trace contextRef="#ctx0" brushRef="#br0" timeOffset="98481.6541">16372 7316 10,'0'0'118,"0"0"-54,0 0-2,0 0-8,0 0-30,0 0 57,0 0-14,30-3 1,-20 1-1,-1 1-44,3-1 8,2 2-19,-1 0-5,7 0 1,0 0-1,4-2-4,3-1 13,7 1-11,7-4 2,8-1 5,11 0-8,8-4 8,4 0-9,10-5-3,5-3 19,9-1-19,3-1 2,-1 3 4,-5 3 2,-8 5-11,-9 2 3,-2 3 0,-2 1 5,5-2-3,11-2 13,10-2 4,9-3-18,6-3 10,-2 1-9,-4 0 3,-5-1 9,-7 1-8,-10 1 3,-8 0 5,-9 4-8,-12 3-2,-6-1-3,-8 4 4,-4 1 7,-2 0-11,-1-1 3,1 0 5,-2 1-3,-1 1-7,-3 2 1,-5-1 0,-7 1 5,-9 0-5,-5 0 0,-4 0 0,0 0-12,-3 0-22,-17 1-12,-6 5-53,0 1-135,-3-6-150</inkml:trace>
  <inkml:trace contextRef="#ctx0" brushRef="#br0" timeOffset="100166.124">19499 6773 124,'0'0'165,"0"0"-126,0 0 27,0 0 16,0 0-47,-94 13 5,74 0 2,4 3-21,2 0 15,5 4-22,1 2-9,-1 8 19,2 3-17,2 3 4,5 1-5,0-4-1,0-5 11,6-2-16,9-7 3,0-1 4,6-7 7,3-5-14,2-6 10,6 0-4,1-15 21,3-8-19,-4-5 6,1-4 7,-7-4-19,-4 0 19,-6-5-8,-2 3-9,-7 4 16,-2 1-20,-5 6 2,0 3 8,-12 4-4,-9 7-12,-3 4 1,-1 6-37,-2 3-7,-4 0-50,-4 12-247</inkml:trace>
  <inkml:trace contextRef="#ctx0" brushRef="#br0" timeOffset="101426.1185">16704 8524 134,'0'0'76,"0"0"-10,0 0-12,0 0-19,0 0-28,0 0 13,5 0 8,3 0-28,4 0 32,5 0 14,3 0-24,4 2 16,3 1-13,4 0-8,3-3 11,8 0-20,6 0 26,12 0-12,10 0-18,9-8 17,7-1-17,4 0-3,1 0 6,1-1 1,2-2-8,-3 1 0,3 1 2,-1 2-4,-2 2 3,-6 2-1,-5-1 0,-3 0 3,-3-2-6,4-2 3,4-3 0,0 0 19,-5 0-7,-8 1 0,-6 1 2,-10 2-11,-7 4-3,-4-2 0,-4 3 5,-5 1-8,-5 0 6,-7 0-3,-6 2 2,-2 0-1,-1 0-1,0 0 0,-2 0 5,3 0-6,-3 0 1,-3 0-1,1 0-10,-2 0-43,1 0 28,-1 0 8,-3 1-26,-3 5 1,0 0-64,0 0-114</inkml:trace>
  <inkml:trace contextRef="#ctx0" brushRef="#br0" timeOffset="102222.0261">19375 8080 270,'0'0'126,"0"0"-98,0 0 51,0 0-20,0 0-19,-95-9-35,77 20 15,0 8 10,3 4-27,2 4 23,-2 6-8,4 0 1,4 3 27,4-1-36,3-3 6,0-5-2,7-5-5,13-5-1,4-4-5,10-2-2,3-6 29,5-5-26,3 0-2,-3-5-2,-4-8 13,-5-4-9,-3-3-4,-6-2 0,-5-6 9,-4 0-2,-2-2-7,-6 1 0,-4-2 9,-3 1-1,0 1 15,-14-3 1,-4 10 19,-7 0-40,-3 6 13,-5 3-16,-2 2-4,1 5-2,0 6-24,2 0-52,2 0-20,2 14-379</inkml:trace>
  <inkml:trace contextRef="#ctx0" brushRef="#br0" timeOffset="104404.7801">16690 9874 114,'0'0'29,"0"0"22,0 0 41,0 0-36,0 0-11,0 0 7,0 0-32,67-40 2,-58 40-4,9 0 10,6 0 1,7 0-17,11 0 7,10-6 24,12-8-11,9 1-4,8-4-4,-2 5-15,-1 3 26,-5 3-26,-2 2-7,1-1 2,3 1 6,-1-3-10,4-1 0,1-3-2,3-4-8,2 0 7,-6 0-12,-4 1 7,-13 4-20,-6 2 21,-6 2 5,-7 3 1,-5 0 0,-4 2 2,-3 1-1,-6 0 0,0-2 2,-3 1-2,3-3 0,-1 0 1,3-2 3,-3 2-2,-3-1-1,-1 2-2,-4 3 7,-3 0-10,-4 0 4,-4 0-15,-1 0 8,-1 0-52,-2 0-57,0 4-24,-2 0-79</inkml:trace>
  <inkml:trace contextRef="#ctx0" brushRef="#br0" timeOffset="105244.122">18541 9602 343,'0'0'92,"0"0"-39,0 0 18,0 0-58,0 0-6,0 0 4,24-6-1,-12 2 22,3-1 7,-1 2-26,3 0 14,3 1-21,2 0 1,4 0 9,3 1-15,3-1 4,4-1-3,4-2 5,0 1-6,0-2-1,-4 3 0,-6-3 1,-6 4 3,-7-2-4,-3 2 0,-6 2 2,-4 0-4,-2 0-1,-2 0 3,0 0-8,0 0-8,0 0-55,0-1-45,0-2-164</inkml:trace>
  <inkml:trace contextRef="#ctx0" brushRef="#br0" timeOffset="106255.1209">19362 9218 377,'0'0'82,"0"0"-65,0 0 1,0 0 9,0 0 14,0 0-18,-93-28-19,74 35 11,-6 14-15,-2 7 4,-1 3-2,-1 5 3,-3 5-5,3 1 0,2-1 1,6-4 10,8-2 4,4-4 5,9-4-11,0 2-6,0-4-3,12 0 5,4-2 2,5-2 14,4 0-5,2-3-7,6-5 9,6-4-13,7-6 16,8-3 4,4 0-12,0-7 21,0-11-22,-7-5 2,1 2 8,-2-4-16,-4 0 1,2-2 9,-5-4-14,-6-6 16,-4 0-17,-6-7 1,-9 2 4,-8 0 1,-10-1-7,0 7 0,-15 2 3,-18 4 5,-10 4 1,-3 5 5,-3 5-1,4 0-7,5 4-12,4 4 3,3 5-60,2 3-13,3 0-34,2 11-101,5 12-139</inkml:trace>
  <inkml:trace contextRef="#ctx0" brushRef="#br0" timeOffset="106736.5047">19064 9585 129,'0'0'450,"0"0"-426,0 0-16,0 0-8,0 0 24,92-31-18,-37 20 40,11-2 20,9-2-28,2 1 9,-4-4-31,-1 4-14,-8 1 13,-9 2-15,-6 3 1,-13 1-1,-7 4 2,-10 3-4,-10 0-9,-3 0-37,-6 0 0,0 0-55,0-1-37,-15 1-107</inkml:trace>
  <inkml:trace contextRef="#ctx0" brushRef="#br0" timeOffset="107090.1232">19428 9211 518,'0'0'149,"0"0"-145,0 0-4,0 0-4,0 0 4,-7 90 20,7-46-3,2 4 44,4-1-25,-1-3-29,-1 3 15,-4-3-21,2-1 1,-2-1 5,0-1-4,0-5-6,0-4-4,-2-5-37,1-10-28,1-13-177,0-4-188</inkml:trace>
  <inkml:trace contextRef="#ctx0" brushRef="#br0" timeOffset="107891.6251">19431 8412 356,'0'0'137,"0"0"-43,0 0-22,0 0-54,0 0-8,0 0-10,-2 27 0,7-8 23,2 6-21,-2 6 19,0 4 0,-5 4-18,0 3 19,0 3-13,0-2 8,0 3 11,0-4-24,0 0-4,0-2 0,0-3 1,0-3-2,0 0 1,0-6 0,0 1-3,0-5-2,0-3 1,0-4-10,0-4-34,0-1 16,3 0-110,2 2-70,1-3 65,-2 0 30,-2 1 4</inkml:trace>
  <inkml:trace contextRef="#ctx0" brushRef="#br0" timeOffset="108843.6182">19565 7083 198,'0'0'109,"0"0"-27,0 0-5,0 0-25,0 0-38,0 0 37,-27 18-12,24 1 4,-1 7 11,1 5-47,0 10 27,1 4-15,1 5-18,-1 1 28,-1 0-25,0 0-1,1-1 1,1 0 0,-2-4-4,3-2 0,-1-5 7,1 0-8,0-1 1,-3-1 0,-2 2 4,-4 1-2,0-5-2,-1 0 0,2-4-27,5-7 16,2-5-32,1-7-50,0-4-97,0-7-107</inkml:trace>
  <inkml:trace contextRef="#ctx0" brushRef="#br0" timeOffset="109746.3864">19755 6888 132,'0'0'124,"0"0"-48,0 0 32,0 0-7,0 0-60,0 0 13,0 0-21,0 0-28,0 0 3,5 0-8,18 0 0,14-1-5,12-2 17,14-3-8,10-3-4,11 1 1,11-1 0,12 3 14,10 3-6,2 3 26,-4 0-32,-6 0 9,-17 0-12,-14 0 0,-17 0-2,-10 3 3,-17 0-1,-8 3 0,-11 0-11,-7-1 2,-5 1-73,-3-2-60,0-1-57,-10-2-22</inkml:trace>
  <inkml:trace contextRef="#ctx0" brushRef="#br0" timeOffset="110726.1211">19699 8217 100,'0'0'92,"0"0"-35,0 0 40,0 0-53,0 0-12,0 0-26,24-3-6,-6 3 52,6-2-8,7 0-3,8-3 8,10-2-41,11-4 15,10-4 1,8-3 2,8 1 12,5-4-34,6 2-3,9-1-1,0-1 9,-3 3-9,-16 1 0,-19 9-1,-19 2-6,-13 4-52,-12 2-52,-15 0-36,-9 0-125</inkml:trace>
  <inkml:trace contextRef="#ctx0" brushRef="#br0" timeOffset="111769.8636">19920 9277 154,'0'0'27,"0"0"-22,0 0 20,0 0 50,0 0-21,0 0 4,0 0-17,4 26 23,-2-23-2,-1 4-9,2-2-4,1 1-27,-1-1-7,2 0 7,-2-2-21,0 0 13,0 2-1,0-1-6,2-1 13,-1 0-18,-1-1 2,4-2 4,0 1-3,2 1-3,4-1 4,10 1-5,5-2 10,12 0-4,11 0-7,10 0 12,9-9-4,9-5-2,11-1-5,5-2 4,7-1 11,3-3-12,-5 0-4,-4 0 1,-8 2 2,-13 1-3,-13 2 0,-13 5 1,-14 1-5,-13 6 4,-11 4-25,-10-1 12,-1 1-26,-1 0-11,-19 0-179,-4 0-202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26:41.0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6922 1978 138,'0'0'97,"0"0"14,0 0-21,0 0-38,0 0 29,-77-87-25,62 72-26,-5 1 15,5 2-28,-1 0 5,-5 3 8,-3 5-28,-1 1-1,-8 3-1,-3 0-15,-2 11 6,-3 8-9,2 1 7,2-1-6,3 4 16,5-4 1,7 2-1,6-1 1,7-1-4,4 2 3,5 6 1,0 8-2,5 7-5,14 8 7,5 3 0,9 1 1,10 5 24,2-1-23,7 1 20,8-3 3,2-8-22,1-8 9,-5-5-12,-13-5 0,-15-1-7,-12-4 11,-15 3-4,-3-2 0,-18 0 2,-16 0 18,-10-7-9,-14-7-9,0-10 24,-3-2-21,-2-5-4,11-13 7,7-3-5,6-2 3,8 1-6,7 0-6,8 2 2,11 3-43,5 1-82,3 2-174</inkml:trace>
  <inkml:trace contextRef="#ctx0" brushRef="#br0" timeOffset="2248.1347">7346 2621 282,'0'0'16,"0"0"-5,0 0-6,0 0 19,0 0 16,0 0 6,39 15-2,-29-15 24,5 0-9,0 0-13,3-3-12,0-12-31,3-3 9,1-6-10,-2-4 1,-3-4-6,-3-2-24,-4 8-7,-4 3 30,-6 8 0,0 7 4,0 1 9,0 5 25,0 2 12,-1 0-37,-4 2-1,2 14-5,-1 7-3,4 3 14,0-1-7,0-2-2,0-2 6,10-2-7,-1-4-1,0-3-3,1-3-1,-2-4 1,4-2 0,3-3 1,3 0 1,4 0 1,0-10 1,1-1-4,-4 2-7,-2 0 5,-4 1-2,-4 3 4,1-2 1,-5 3 1,1-1-2,2 2 0,0 0 1,1 2-4,2 1 1,-1 0-1,1 0-3,-4 0 6,-1 9 0,-4 0-1,-1 0-2,2 1 3,-3-1 11,0 0-9,0 1 19,0-3-21,0-1 2,0-1-2,0-4 2,0-1-2,0 0 0,0 0 2,0 0 6,0 0-8,0 0 11,0 0-10,0 0 5,0 0-6,1 0 6,-1 0-5,0 0 20,0 0-7,0 0 1,0 0-2,0 0-7,0 0-6,0 0 0,0 0 5,0 0-7,0 0 2,0 0 0,0 0 2,0 0 3,0 0-8,0 0 3,0 0-4,0 0 4,0 0 0,0 0 0,0 0-2,0 0 8,0 0-6,0 0 0,0 0 2,0 0-10,0 0 8,0 0-2,0-4-1,0-1-11,0 0 12,0 2 2,0-1 0,-4 3-2,3 1 5,-1 0-3,2 0 0,0 0 2,0 0-2,0 0 0,0 0-6,0 0 2,0 0-1,0 0-2,-1 1 0,1 8 5,-2-1 1,2-2 1,-1-4 0,1 1 2,0-3-2,0 0 0,0 0 1,0 0 4,0 0-5,0 0 0,0 0 2,0 0-10,0 0 8,0 0-1,0 0-5,0-4-1,0-13 6,3-4-3,7-7-19,-1-4 15,6 0-27,-2 6 9,1 5 24,-2 7-7,-2 7 7,2 0 2,3 6-8,-1 1 2,2 0 2,-1 0 4,4 9 0,-1 1-1,-3 4 1,1 1 2,-4 0-2,-3 0 27,-4 0-14,4 0 0,-6 0 8,0 0-18,-3-1 3,1-2-6,-1-3 1,0-1 4,0-5-4,0-2 2,0 0 11,0-1-9,0 0 1,0 0 3,0-12-9,0-6 5,0-6-5,2-3-9,7-5 5,4 1-26,2 4 7,3 4 0,-3 8 17,0 8 2,-3 2 4,-1 4 0,0 1 0,6 0-9,0 0 9,1 10 0,5 1 0,-4 1 13,3 1 3,-4 1 5,0-1-2,-3 0-16,0-3 3,-1-2-6,0-4 4,-2-3-2,3-1-2,-1 0 4,2-8 2,-1-10-1,1-5-2,-2 0-3,-5-1-16,3-1 16,-5 2-12,-2 4 8,-4 2-1,-1 6 10,0 5 2,0 2 42,0 4-12,0 0 21,0 0-42,0 6-15,0 13-2,0 4-5,0-1 3,6 0 3,9-4-5,2-3 3,0-2 2,0-5 0,1-4-4,-2-2-41,-1-2-13,-4 0-29,-4-8-181</inkml:trace>
  <inkml:trace contextRef="#ctx0" brushRef="#br0" timeOffset="2442.6263">8514 2030 814,'0'0'0,"0"0"-4,0 0-3,0 0-11,0 0-96,0 0-165,-37-14-62</inkml:trace>
  <inkml:trace contextRef="#ctx0" brushRef="#br0" timeOffset="2685.1318">7682 2174 760,'0'0'2,"0"0"0,0 0-2,0 0-31,0 0-112,0 0-181</inkml:trace>
  <inkml:trace contextRef="#ctx0" brushRef="#br0" timeOffset="3680.0225">8826 2419 305,'0'0'61,"0"0"-58,0 0 30,0 0-9,0 0-16,0 0 67,27 0-9,-15 0-48,0 0 12,1 0-28,2-4 7,6-5 10,1-5-19,1-2 11,2-5-11,-1-5 5,-2-4-1,-1-3-3,-3-6 3,-4-3 0,-6-5 7,-8-1-10,0 1-1,0 2 2,-1 1 17,-11 2-13,0 0 6,0 3 8,2 6-20,-1 2 12,-2 9-12,5 4 2,-1 6 14,1 7-11,2 5-5,-5 0 6,-1 8-2,-3 20-4,3 14 2,2 16 4,7 11 8,3 9-12,0 5 7,0-3 3,15-9-9,3-14-6,7-12 3,3-11 0,5-8-4,5-8 8,3-7-4,1-8 0,10-3-43,1-6-45,0-15-217</inkml:trace>
  <inkml:trace contextRef="#ctx0" brushRef="#br0" timeOffset="5450.1364">9730 2172 162,'0'0'213,"0"0"-162,0 0 29,0 0 17,0 0-50,0 0 10,-33-78-31,14 72-4,-2 3 12,-3 3-29,3 0 11,-1 0-15,4 12 5,-3 11 8,3 4-14,0 1 3,6 0 3,2-4-1,4-3-5,4-5 0,2-3-2,0-5-4,2-3 6,7-2 0,9-3-3,4 0 3,2-13-5,6-10-12,3-5-28,-5-1 22,-3 1-4,-7 3 25,-7 7-7,-7 7 18,-1 8-5,-3 3 77,0 0-41,0 3-25,0 9-13,-1 2-2,1-2 0,0-2-3,0-1 1,10-5 0,2-1-2,6-3 4,3 0 0,4 0 1,2 0 2,4-7-1,-1 0-2,-3 0 0,0-3-5,-2-2 2,-2-2 3,-4-6 0,-4-4 0,-3-4 3,-6-5-4,-3 2 1,-3-4-24,0 5 21,0 7-13,-3 7 16,-9 7-6,-6 6 9,0 3-3,0 0 12,2 0-11,4 3 17,6 4-15,3 0-3,3 0 0,0 2-6,0 2 6,12-2-2,4 0 2,4 0 0,2 0 0,2-3 1,0 1 1,0 1 0,3 1-2,-2 3 0,-1 4 3,-2 4-4,-4 4 1,-6 6 0,0 2-2,-6-2 6,0-3-4,-3-3 0,3-4 4,-2-2 10,1-8-7,-1-2-7,1-2 0,1-2-1,1-2 1,5 1 0,0-3 5,3 0-3,-2 0-2,4 0 2,-2-8-1,2-3 1,0-3-2,1-9 0,-3-7 6,4-9-1,-4-10-5,-3 2 0,0-5 0,-3 6-7,-5 2 2,-2 0 3,-2 5-2,0 0 4,0 1 0,-10 4 4,-4 3-4,-4 1 3,2 5-3,-2 7 0,7 4 4,4 10 2,0 2 12,4 2-4,-2 8-14,-4 24-4,4 14 4,1 18 0,4 4 4,0 2-4,4-2 4,13-6-2,7-7 5,3-10-7,1-5 0,0-11-2,1-9 4,-3-7-4,0-6 2,-2-7 0,0 0 0,-1-11 0,-4-6-11,0-4-1,-7-1-15,4-5 21,-4-2 6,1 2-5,0 0-6,-4 3 11,1 5 0,-4 0 0,0 6 4,-3 5-6,-2 4 2,-1 1 0,0 3-4,0 1-4,2 15 6,1 9-4,4 2 12,1 1 15,1-2 1,0-6-16,1-5 1,1-5-5,-1-2-2,3-5 0,1-3 5,8 0-1,5-17-3,3-7 2,1-5-6,-1-4-15,0 2-6,-6 2 11,-8 7-5,-7 6 18,-3 9 0,-5 3 15,-1 4 50,0 0-53,0 0-8,3 3-4,-1 15 0,4 6 8,-3 4 14,0 10 0,-1 6 27,-2 7-37,0 1 3,0 4 5,0 0-18,-3-2 15,-10 0-16,-6 2 3,-6-5 20,1-4-22,-3-11-2,5-12 0,1-12 13,9-12-10,0 0 1,2-14-4,8-14-10,2-6-33,15-6 15,18-5-9,7-2-25,5 3 10,1 2-48,-9 5-339</inkml:trace>
  <inkml:trace contextRef="#ctx0" brushRef="#br0" timeOffset="5671.7421">11585 2120 722,'0'0'0,"0"0"10,0 0-10,0 0 24,0 0-17,0 86 25,-17-58-32,-5 1 0,-5-1-46,-6 0-241</inkml:trace>
  <inkml:trace contextRef="#ctx0" brushRef="#br0" timeOffset="7177.1284">14225 1808 125,'0'0'26,"0"0"4,-80 77 6,57-43 32,1 6 6,1 0 12,6 4 21,5 4-46,2 4-2,7 2-24,1 3-23,0 0 24,4-2-20,15-3-3,8-7 6,9-9-18,9-7-1,9-13 0,4-10 0,5-6 5,-1-9-2,4-22 1,3-15-1,2-6 5,-4-8-15,-12-4 7,-14 3 0,-16-2 4,-16 1-3,-9 0 8,0 5 12,-21 1-7,-10 2-1,-8 4 2,-7 5-14,-6 6 4,1 12-5,4 12-10,1 15-18,1 0-60,-2 24-165</inkml:trace>
  <inkml:trace contextRef="#ctx0" brushRef="#br0" timeOffset="7797.1332">15525 1823 185,'0'0'119,"0"0"38,0 0-32,0 0-70,-91-15-4,56 29-47,1 7 9,1 4 0,2 5-13,1 8 33,5 6-25,4 13 12,9 5 9,7 0-27,5-2 6,0-11-8,24-10 6,6-7-9,7-8 7,7-9-2,9-11 0,10-4 7,6-4-1,5-21-8,-5-7 3,-8-6 3,-11 2-5,-14-2 1,-7-5 11,-11 0-8,-6-9 31,-6 1-20,-6-1-12,0-4 19,-10 1-19,-12 2-3,-8 10 1,-2 11-2,-8 11-7,-4 14-37,-2 7-53,3 0-84</inkml:trace>
  <inkml:trace contextRef="#ctx0" brushRef="#br0" timeOffset="8406.1193">16400 1676 60,'0'0'51,"0"0"-38,0 0 76,-95 105-23,68-58 47,3 7 16,3 4-25,5 3-20,7 2-17,9-10-39,0-8-4,18-9-19,15-10-3,7-7 9,9-12-10,9-7 12,5-5 2,6-25-9,-1-8 10,-5-3-12,-9-1-2,-17 1 1,-15 1-1,-13-2 9,-9-3-9,0-4 6,-21 0-6,-13 1 0,-6 3-2,-8 7 0,-3 6 3,-4 10-6,0 8-19,0 11-46,-2 3-51,-1 0-367</inkml:trace>
  <inkml:trace contextRef="#ctx0" brushRef="#br0" timeOffset="10806.1841">11823 2016 366,'0'0'18,"0"0"-10,0 0 9,0 0 7,0 0 8,91-35-18,-66 15 31,-2-3-6,1-4-21,-2-4 0,0-5-14,-3-2-1,-5-1-3,-8 0-3,-3 2 3,-3 1 0,0 3 1,-9 1 5,-5-1-5,0 4 22,1 2 25,1 4-21,3 10 5,0 5 8,3 5-8,3 3 10,3 0-42,0 21 8,0 23-14,1 20 12,7 14 2,4 9 3,-2 5-3,3 4 20,-2 5-7,1-2 8,1-1 11,1-6-39,1-9 3,0-6-4,1-7 2,-4-7-2,-4-5 0,-4-10 0,-4-10 0,0-9 7,0-9-11,0-11 4,-7-7 0,-6-2 9,0-9-9,-3-17-30,1-9 30,7-7-15,7-7 7,1-8-9,0-5-2,9 0 13,7 3-6,5 3 8,2 6-6,5 0 9,3 2-1,2 2 2,3 3-7,-1 4 3,-2 5-8,-1 8 12,-4 6-7,-5 6 0,-4 4 5,-9 2 2,-2 5-5,-7 2-2,1 1 7,-2 0 0,0 0 2,0 0-1,-9 0-2,-3 0-13,-4 4 7,2 11 7,0 2 1,3 1 1,3 0 4,5-1 0,2-3-6,1 2 0,0-7 2,0-3-8,9-2 6,3-4 0,4 0 7,5 0-4,0 0-5,4-8 2,-4-9-19,-3-1 6,-5-3-23,-5-2 6,-4 0 20,-2 2-9,-2 5 19,0 2 0,-3 7 0,-6 2 39,-3 4-11,-1 1-14,3 0 0,3 0-6,3 0-2,4 0-1,0-2 1,0 2-12,0 0 1,7 0 5,7 0 4,2 0 1,-1-3-5,3-1 0,-2-4 1,2-2 1,-1-4-1,-3-6-1,-3-1 1,-5-2 2,-6 0-3,0 0 0,0 0 0,0 2-4,-5 5 4,-4 2 0,0 7 1,1 2 4,2 3-5,1 2 12,2-2-9,3 0 18,0 2-21,0 0-1,6 0-1,13 2-7,8 8 9,3 4 0,3 3 0,-5 4-2,-5 4 2,-7 6 0,-4 1 17,-6 7-15,-4 7 32,-2 3-1,0 4-19,-2-2 1,-2-4-12,2-11-3,2-7 0,0-11-12,6-8-5,13-8-17,11-2-15,6-26-5,6-11-205</inkml:trace>
  <inkml:trace contextRef="#ctx0" brushRef="#br0" timeOffset="12499.4948">14592 3151 186,'0'0'144,"0"0"-143,0 0 58,0 0 30,0 0-41,0 0 12,0 0 1,-61-26-9,39 26-11,-5 0-25,-6 9 2,-3 12-17,-3 7 12,-2 4-9,2 11-3,3 8 1,6 3 14,6 8-12,11 1 10,7-4-8,6-1-2,0-5 11,21-9-15,9-8 0,10-10 2,5-12 2,8-7-5,5-7 1,8-10 0,3-19 6,3-9-6,-4-6 0,-9-4 8,-10-2-5,-15-2-3,-12-5 0,-10-4 5,-10-2-3,-2 1-2,-5 2 0,-18 6 8,-6 4-1,-7 8-7,2 8 0,0 9-10,4 13 4,4 10-35,7 2-63,4 4-374</inkml:trace>
  <inkml:trace contextRef="#ctx0" brushRef="#br0" timeOffset="13048.1316">15604 2964 489,'0'0'20,"0"0"29,0 0 14,0 0-26,0 0-22,-87 19-7,54 15 6,-1 8 15,1 5-16,5 5 23,9 5-13,8 0-5,8 1 8,3-8-26,0-10 0,20-5 0,8-12-4,8-10 4,8-11 3,7-2 10,4-15 21,1-19-32,-3-9 1,-9-9-3,-9 3 9,-11 0-8,-11 8 4,-8 1-4,-5 6 7,-3-1-1,-19 4-7,-7 2 0,-2 6 4,-3 5-13,-1 6 9,2 9-52,2 3-25,7 0-210</inkml:trace>
  <inkml:trace contextRef="#ctx0" brushRef="#br0" timeOffset="13410.1298">16533 2726 732,'0'0'33,"0"0"-29,0 0 5,0 0-9,-22 111 2,19-46 20,3 3 41,0-4-37,0-6-2,0-5-24,0-5 11,0-5-17,0-3 6,0-4-39,0-7-30,0-8-162</inkml:trace>
  <inkml:trace contextRef="#ctx0" brushRef="#br0" timeOffset="14316.1332">14510 4285 409,'0'0'54,"0"0"-49,0 0 19,-88-16-24,58 16 0,-4 5 4,1 11 1,0 4 25,-4 7 28,6 9-23,1 14 13,3 13-23,8 11 1,7 5 22,7-2-34,5-9 7,3-9-10,29-11-8,13-11-3,14-11 6,11-15-5,5-11 17,7-16-11,4-21-5,-1-13-2,-4-7 10,-15-3-4,-19-2-6,-20 5 4,-18 3 5,-9 3-1,-16 4-8,-20 3 0,-11 3 8,-11 8-13,-3 4 5,1 8-38,7 7-2,8 9-145,11 5-348</inkml:trace>
  <inkml:trace contextRef="#ctx0" brushRef="#br0" timeOffset="14727.1346">15622 4078 458,'0'0'47,"0"0"-33,0 0 36,-3 104 43,3-44-58,0 4 46,4 1-37,6 0-31,3-1 20,-1-4-30,1-4-3,-4-7 0,-3-5-24,0-6-19,0-10-59,0-10-131,1-11-161</inkml:trace>
  <inkml:trace contextRef="#ctx0" brushRef="#br0" timeOffset="15823.1327">16520 4066 141,'0'0'208,"0"0"-94,0 0 51,0 0-66,0 0-47,0 0-29,0 0-17,-17-6 17,17 6-21,0 0 2,0 0-4,0 0 5,-1 0-7,1 0 2,0 0 0,0 0-4,0 0 4,0 0 0,0 0 1,0 0 1,0 0-4,0 0 2,0 0 0,0 0-8,0-2 13,0 1-5,0 1 13,0 0-12,0 0 23,0 0-5,0 0-9,0 0 11,0 0-18,0 0-3,0 0 0,0 3-7,0 19-3,3 13 10,4 13 1,-4 5 29,1 0-3,-4-4-4,0-2-11,1-4-7,1-3-5,0-3 0,1-5-3,0-9-19,2-8-51,4-14-31,-3-1-205</inkml:trace>
  <inkml:trace contextRef="#ctx0" brushRef="#br0" timeOffset="16716.1212">14233 5266 6,'0'0'668,"0"0"-625,0 0-43,0 0 0,16 91 19,-5-30 18,-2-1 6,1-1-4,-1-2-5,-2 0 2,-2 5-14,-5 1-18,0 0 2,0-5-4,0-2-4,0-7-2,3-6-47,10-5-21,1-8-44,5-4-211</inkml:trace>
  <inkml:trace contextRef="#ctx0" brushRef="#br0" timeOffset="17123.1326">15643 5244 154,'0'0'201,"0"0"-140,0 0-51,0 0 111,22 95-6,-13-45-55,0 1-1,1-3-29,-4-1-1,-1-2 2,-2 0-30,-2 1-1,-1 0 0,0-2-1,0-2-31,0-9-16,0-4-71,0-11-183</inkml:trace>
  <inkml:trace contextRef="#ctx0" brushRef="#br0" timeOffset="17495.0764">16487 5184 325,'0'0'154,"0"0"-150,0 0-4,0 0 144,10 119-76,-8-65 8,-2 2-18,0-2-26,0-6 6,3-2-24,0-6-14,-2-2 5,-1 1-2,0-4-6,0-7-12,0-4-54,3-13-21,0-11-316</inkml:trace>
  <inkml:trace contextRef="#ctx0" brushRef="#br0" timeOffset="19293.9531">17394 1825 153,'0'0'335,"0"0"-277,0 0-28,0 0 14,0 0-44,0 0-3,0 0-1,5 8 8,8-3 1,8 0 42,7-2-20,10 0 4,9-2-14,13-1-14,13 0 14,10-4-14,16-9-3,14-5 8,11-5-4,6-3-8,-2 1 4,-13 4-4,-18 4-5,-16 6-1,-23 7-12,-13-1 18,-14 3-16,-6-2 17,-10 1-7,-4 2 1,-5-2 6,-6 0 4,0 0-1,0-2 10,0-1-2,-2 0-8,-6 2 0,0-1 2,0-1 0,-1 2-2,-1-2 0,0-2 2,-5 2-1,1 0-1,1 1 0,-2 4 0,7 1 4,2 0 15,5 0 4,1 0-21,0 3 0,0 12-2,12 1 11,7 3-11,5-1 19,3 0-14,0 1 0,-3-1-4,-8 1 5,-5-3-6,-10 2 8,-1 0-7,-5 4 24,-17 1-20,-9 3-2,-10 3-3,-3 0-19,-4 3-31,2-5-64,2-4-291</inkml:trace>
  <inkml:trace contextRef="#ctx0" brushRef="#br0" timeOffset="19930.1303">20125 1358 159,'0'0'440,"0"0"-403,0 0 20,0 0-10,0 0-47,0 0 0,0 66 23,0-17-8,0 2 23,0 0-20,2-1 5,0-4 4,-1 0-22,4-4-5,1-5 0,0-4-18,1-7 1,0-6-31,3-10-42,-1-5-146,4-5-153</inkml:trace>
  <inkml:trace contextRef="#ctx0" brushRef="#br0" timeOffset="20499.6287">20954 1354 482,'0'0'56,"0"0"-17,0 0 26,-94-31-18,64 31-47,2 7 0,4 3 20,1 2-14,4 2 31,6 4-20,-1 6-9,5 4 12,3 4-15,6 3 2,0-2 5,0-2-8,15-2-1,5-5 3,2-4 3,-1-4-2,4-1-7,-2-1 3,-3 0 3,-3 0-3,-5 0-3,-6 0 0,-6-2 4,0-1-2,-2 2 12,-19-2 14,-5 3 16,-9-1-34,-2-3 6,-2-2-16,-2-4 9,2-1-16,1-3 7,5 0-33,4 0 16,5 0-26,10 0 1,7 0-27,7 0-109,12-4-117</inkml:trace>
  <inkml:trace contextRef="#ctx0" brushRef="#br0" timeOffset="20956.1328">21275 1299 680,'0'0'57,"0"0"-8,0 0-8,0 0-41,0 0 3,0 0-3,-24 136 14,13-72-7,1-1 45,4-10-16,1-7-25,5-8 7,0-9-18,0-4 0,7-9-4,12-7-4,9-9 8,12 0 0,11-18-11,6-11-17,-3-2-93,-11-1-184</inkml:trace>
  <inkml:trace contextRef="#ctx0" brushRef="#br0" timeOffset="21203.1385">21057 1539 679,'0'0'22,"0"0"-22,0 0 0,0 0 11,120-15-5,-67 7 5,7-1 17,1 0-12,3-3 3,-1-1-16,-4-3-3,-5 3 0,-12 1-180,-12 1-243</inkml:trace>
  <inkml:trace contextRef="#ctx0" brushRef="#br0" timeOffset="21756.1291">23345 1189 662,'0'0'91,"0"0"-91,0 0 0,0 0 12,-23 126 23,18-69 13,1-5-8,-1 1-6,2-6 1,2-4-29,1-3-1,0-7-5,0-5-9,0-5 8,6-10-64,12-10-34,4-3-135,3-12-253</inkml:trace>
  <inkml:trace contextRef="#ctx0" brushRef="#br0" timeOffset="22217.1344">23338 1197 646,'0'0'13,"3"-87"-10,18 52-3,0 8 34,3 9-8,-2 9 2,3 6 0,-1 3-19,5 11-15,1 17 6,-2 16 0,-7 5-2,-9 6 3,-9 0-1,-3-2 0,-14-5-9,-14-6-10,-5-10-27,3-8-14,3-9 31,12-7 16,4-7 13,8-1 11,3 0-6,0 0 3,0 0-5,0 0 0,17 0 9,7 5 19,5-1 13,1 5-4,-2 2-22,2 3 11,0 0-15,1 4-11,-1 2 10,0 1-12,-5 3 0,-1 0-1,-3-1 0,-4-4-5,0-2-29,-4-2-43,1-6-36,1-9-124,-3 0-132</inkml:trace>
  <inkml:trace contextRef="#ctx0" brushRef="#br0" timeOffset="22622.1309">24205 1095 581,'0'0'97,"0"0"-60,0 0 35,0 0-49,-81 36-19,53 11 6,1 8-10,2 6 10,4-1 0,9-6 15,10-9-17,2-9-4,6-8-4,18-8 0,6-6 0,7-11 0,5-3 2,9-3 16,0-18-14,-1-3-3,-9-5 8,-11-2 0,-14-4-9,-10-3 0,-6-5 3,0-3-1,-15 3-2,-9-1-1,-3 5-3,2 7-46,0 7 4,3 10-35,2 10-76,3 5-145</inkml:trace>
  <inkml:trace contextRef="#ctx0" brushRef="#br0" timeOffset="23290.1304">24539 1045 681,'0'0'97,"0"0"-81,0 0-15,0 0 7,0 0-8,0 0-16,11 53 16,-4-14 19,0 5-6,-1-1 16,-1 2-24,2 1 4,1-6-8,2-4 5,1-7-6,2-8 0,0-5 0,4-3-1,-1-6 1,2-6 0,-4-1 0,0 0-18,-3-3 16,1-13 2,1-10 0,1-8 11,2-8-11,-1-7-4,1 0 1,-2 2-27,1 5 17,-5 12 8,-2 11 5,-5 8 4,-2 9 7,-1 2 7,3 14-18,3 13-20,0 10 20,0 7 8,0 0-5,0-2 33,3-3-19,0-7-9,3-2-3,6-6 0,1-3-5,4-6 2,2-6 3,2-7 4,3-2-7,-1-8 2,0-18 10,-4-8-10,-5-7-1,-6-8-3,-6-4-6,-3-3 6,-5 0 0,0 2 0,0 0 2,0 2 1,0 2-6,0 8-17,0 10-47,-5 11-12,-3 15-217</inkml:trace>
  <inkml:trace contextRef="#ctx0" brushRef="#br0" timeOffset="24526.5894">17609 3071 230,'0'0'11,"0"0"-8,0 0 53,81 0 2,-43 0 0,6 0-12,8 3 20,7 1-2,10-1 1,7-1-22,5-2-20,2 0-10,0 0 13,1 0-21,4 0 0,2-9-5,-4 0 3,-5-1-3,-10 0 0,-12 1 2,-17 1-3,-14 3 1,-13 0 0,-8 4 0,-7-1 9,0-2 0,0-2 43,-7-3-50,-5-4 11,-6 2-13,2-4 7,-4-2-1,2-1-5,0 1-1,8 4 0,0 2 4,4 6 1,4 1-5,1 3 8,1 1-1,0 0-7,0 0-5,6 10-11,16 7 16,5 1-1,1 2 1,-1-5 0,-7 1 0,-6-1 2,-8 0-4,-6 3-5,0 3-8,-19 2 15,-8 4 8,-4-1-8,0-1 0,-1-2-52,8-5-115,0-6-248</inkml:trace>
  <inkml:trace contextRef="#ctx0" brushRef="#br0" timeOffset="25232.0615">19918 2760 360,'0'0'85,"0"0"-62,0 0 53,0 0-7,72-77-25,-48 74 1,6 3-40,6 0 18,1 23-4,0 6-1,-5 9 4,-10 6-22,-9 4 2,-13 5-7,0-1 11,-18 2-6,-13-4 0,-5-5-5,-1-4 2,-2-7 2,4-3 1,6-7 4,8-6-3,6-6 4,11-6-5,2-6 5,2 0-14,0 0 9,17 0 0,18 0 14,12-10-12,14-11 13,8-2-15,2 0 4,-2 4-3,-5 3-1,-7 9-56,-12 5-98,-11 2-236</inkml:trace>
  <inkml:trace contextRef="#ctx0" brushRef="#br0" timeOffset="25779.6251">20645 2923 522,'0'0'140,"0"0"-70,0 0 9,0 0-74,0 0-5,0 0-11,16 17 7,4 10 4,-2 3 1,-2 1 0,-7-2 8,-4-5 0,-4-2-9,-1-9 4,0-4 2,0-6 8,0-1-12,2-2-2,-1 0 14,2 0-12,2-9-2,3-14 0,4-5-4,3-4-4,-3 2 8,0 1 0,0 8-8,-3 3 10,2 6-2,5 6 0,2 5-3,3 1-2,4 0 5,2 13 0,-2 5-1,-4 2 1,-1 2-1,-8 1 1,-1 1-2,-5-2 0,-1 0 2,0-6-1,2-2-32,2-7-95,1-4-172</inkml:trace>
  <inkml:trace contextRef="#ctx0" brushRef="#br0" timeOffset="26290.1309">21382 2916 528,'0'0'159,"0"0"-78,0 0-21,0 0-24,0 0 13,0 0-43,-97-18-3,70 42-3,-1 11 3,-2 2-9,6 4 6,3-3 0,11-5-1,6-6 0,4-6 1,0-3-6,14-7-8,8-8 10,4-3 0,8-3-8,7-20 6,-2-6-38,-5-6-16,-4-2-44,-10-2-53,-7-6 83,-5-5-16,-5-1 67,-3-5 23,0 1 28,0-3 92,-4 3 45,-6 6-58,0 12-6,3 14-10,4 13-13,3 7-11,0 3-67,0 21-15,3 24-6,7 21 21,3 9 3,-2 0-3,0-5 1,2-9 2,1-6-3,3-10 0,0-9-42,2-9-51,1-10-3,2-14-317</inkml:trace>
  <inkml:trace contextRef="#ctx0" brushRef="#br0" timeOffset="26916.1297">23302 2665 669,'0'0'48,"0"0"-42,0 0-6,0 0-22,0 0 18,3 92 4,-3-46 34,0 1-1,0-2-3,0-4 5,0-2-30,0-4 13,3-4-18,2-4 2,1-3-12,-2-4-14,3-4-50,-1-5-76,2-5-186</inkml:trace>
  <inkml:trace contextRef="#ctx0" brushRef="#br0" timeOffset="27406.8457">23349 2601 546,'0'0'12,"0"0"31,47-84-20,-13 63 6,7 4 3,-2 7-14,-1 10 21,-6 0-18,-10 10-16,-6 18-4,-11 6-1,-5 7 0,-12 3 6,-21 1-2,-8-5-8,-1-6-17,4-8-8,10-9 18,7-8-14,9-6 25,2-3 4,5 0 3,2 0-7,3 0 0,0 0 1,0 0 8,0 0-9,13 6 0,15 0 6,9 5 5,2 3 23,1-1 0,-4 6-12,-2 1 12,-1 3-15,-6-1-5,-2 2-14,1-1 9,-4-1-9,-4-2 0,-2-1-11,-4-4 4,0-2-58,-2-10-56,0-3-167</inkml:trace>
  <inkml:trace contextRef="#ctx0" brushRef="#br0" timeOffset="27811.6252">24092 2546 649,'0'0'13,"0"0"2,0 0 12,0 0 5,-105-32-31,78 55 0,3 10 7,3 10-7,2 9 2,1 4 26,3-3-10,6-4 7,6-10-3,3-4-22,8-10 1,11-4-2,10-7 0,3-11 7,10-3-7,0 0 12,-2-20-1,-1-5-10,-12-7 1,-5-4 3,-9-2-5,-10-1 5,-3-2-5,0-1 0,-16 2 0,-6 1-14,-2 4-4,-3 5-21,-1 8-46,1 11-30,3 6-224</inkml:trace>
  <inkml:trace contextRef="#ctx0" brushRef="#br0" timeOffset="28546.1991">24414 2457 745,'0'0'56,"0"0"7,0 0-34,0 0-21,0 0-8,0 0-28,4 64 27,8-15 1,3 4 0,-3-1 14,-4-2 1,0-7-3,0-4-4,-2-5-2,3-7-6,0-8 0,0-4 0,1-4-7,3-6 11,0-2-4,0-3 1,2 0 10,1-9-11,-1-11 0,4-7 2,-5-8 9,2-1-8,-4-1-2,-1-1 0,1 6 5,-3 5-7,-2 8 1,-2 7-1,-1 9-7,-1 3 8,1 0-9,4 19-3,1 8-5,3 5 17,-2 1 0,1-2 3,2-2-5,-2-3 6,0-4-4,1-1 1,2-3 6,2-2-7,-1-4 0,5-5 0,0-4 3,0-3-1,1 0 1,-2-7 11,-1-18-12,-2-7 30,-2-9-9,-2-8-15,-2-9 15,1-10-19,2-10 1,4-5-5,-1 3-1,-1 11-5,-3 15-3,-6 18-28,-5 13-6,-1 12-28,0 10-34,0 1-246</inkml:trace>
  <inkml:trace contextRef="#ctx0" brushRef="#br0" timeOffset="30766.3691">5672 8172 85,'0'0'78,"0"0"-13,0 0 9,0 0-6,0 0-10,0 0-34,0-1 16,0-1-21,0 1-19,3-4 14,13-1-1,4-1 4,4 1 8,4-1-24,3 1 6,4 1 9,5-2 2,0 4 9,4 0-19,5 0-5,4 1 10,7-3-6,4-1-6,5-2-1,-2 4 4,3-2-5,0 0 1,0-2 0,5-1-5,7-3 7,4-1-5,7-2 0,4-2 3,6 0 4,4-1-4,-2 0 3,-8 5-3,-8 2 6,-10 5-6,-7 2 4,-5 1 4,-9 1 22,-9 0-18,-10 2 13,-6 0-6,-6 0-13,-2 0-4,-5 0-2,4 0 1,-5-1-1,-2-1 3,-1 1-3,-7 1 6,-6 0-4,0 0-4,-3 0 2,0 0-2,0 0-5,-9 0-26,-8 0-56,-8 1-139</inkml:trace>
  <inkml:trace contextRef="#ctx0" brushRef="#br0" timeOffset="35410.1284">8307 7743 212,'0'0'65,"0"0"39,0 0-29,0 0-7,0 0-39,0 0-21,0 0 55,-43-4-48,29 4 17,3 3-9,-3 4-10,0 4 16,-2 7-28,1 2 2,-3 5 5,3 4 0,2-1-8,5 1 2,7-1 2,1-1-2,0-2-2,13-3 0,5-2-6,6-7 11,-3-4-5,7-5 1,-1-4 3,1 0 13,2-7-4,-3-12 3,3-1 6,-3-4-21,-5-2 7,-4 1-2,-3-6-4,-5 5 24,-7-3-12,-3 3 3,0 2 10,-1 1-22,-14 1-1,0 3-4,0 1-18,0 6-20,-4 9-50,1 3-68,-9 1-353</inkml:trace>
  <inkml:trace contextRef="#ctx0" brushRef="#br0" timeOffset="36691.919">5945 9384 30,'0'0'73,"0"0"18,0 0-28,0 0 10,88-4 5,-63-3-33,-2 4-31,5 0 12,1 3-4,2-1-11,7-1 14,7 1-17,12-2 23,7 0-3,8-4-25,10 0 15,10-5-1,7 0 0,-2-1 13,-3-3-21,-8 3 0,-7 3 8,-7 0-15,-5 3 0,-6 1-2,-7 0 5,-2 0-7,-7-1 2,1-3 0,-4 1-3,-2 1 10,-8 3-7,-7-1 0,-9 6 0,-8 0-4,-5 0 4,-2 0-21,2 0-83,2 0-18,1 0 98,3 0 22,1 0 4,2 0-1,3 0 2,3 0-2,-5-2 25,-2 1 5,1 1 22,-3 0 9,-2 0-28,-1 0-12,-2 0-20,-1 0 0,0 0-2,-1 0-100,-2 0-107,0 0-112</inkml:trace>
  <inkml:trace contextRef="#ctx0" brushRef="#br0" timeOffset="37481.8711">7613 9153 41,'0'0'104,"0"0"-14,0 0 11,0 0-20,0 0-36,0 0 0,79 0 37,-59 0-33,2 0-8,2 0 3,1 0-41,3 0 15,2-5-1,4-3-14,2 1 14,0-4-10,0-1 3,-3 4 0,-6 2-6,-5 2-4,-7 3 0,-2 1 2,-4-2-11,-1 2 9,-5 0-19,1-2-13,-1 2-43,-3 0-48,0 0-33,0 0-120</inkml:trace>
  <inkml:trace contextRef="#ctx0" brushRef="#br0" timeOffset="37981.7466">8355 8965 320,'0'0'75,"0"0"-35,0 0 94,0 0-54,0 0-42,-91 0-37,74 18 18,4 5-4,2 6-12,5 2 26,5 2-10,1-1 8,0-4 0,0-2-24,10-5 0,8-6-3,5-4-6,5-8 6,6-3 6,6-3-3,1-20 21,-4-2-20,-4-7-4,-9 0 0,-8-1 10,-10 2-9,-6-3 2,0 5-2,-13 0 1,-8 5-2,-8 4 0,-2 4 0,0 4-38,-4 4 11,4 5-50,-2 3-216</inkml:trace>
  <inkml:trace contextRef="#ctx0" brushRef="#br0" timeOffset="38861.1275">5181 7856 314,'0'0'162,"0"0"-79,0 0 17,0 0-32,0 0-65,0 0 20,-4 60-23,-2-12 30,-2 8-20,-2 9 7,-1 1-9,2 2-7,-1-8 15,4-9-15,0-9 13,3-6-14,0-1 5,-2-6-5,-2-4 0,1-5-11,2-11-4,2-9-77,2 0-43,0-20-115,0-13-24</inkml:trace>
  <inkml:trace contextRef="#ctx0" brushRef="#br0" timeOffset="39151.128">5174 7942 138,'0'0'150,"0"0"-29,0 0 24,0 0-29,0-79-38,0 79-45,1 0-23,10 11-10,8 17 0,8 12 25,-2 8-14,2 6 7,-1 3-2,-3 1-15,0-5 21,-7-4 25,-1-7-32,0-6 14,-2-3-29,-2-4 0,-8-2-4,0-4 6,0-5-5,-3-5-32,0-5-30,0-5 4,0-3-105,-3 0-15,-11-10-119</inkml:trace>
  <inkml:trace contextRef="#ctx0" brushRef="#br0" timeOffset="39322.127">5199 8294 34,'0'0'624,"0"0"-588,0 0-36,0 0 0,0 0 0,0 0-2,112-36 2,-78 36 0,2 0-7,-3-2-11,-5-2-207</inkml:trace>
  <inkml:trace contextRef="#ctx0" brushRef="#br0" timeOffset="40095.8171">5160 9151 428,'0'0'37,"0"0"-22,0 0 85,3 108-10,9-59-28,-1 7-27,2 0 4,-1 0 9,-2-7-33,-1-7 0,-1-6-15,-2-4 10,0-5-15,-2-4 6,-1-5-1,0-6 0,-1-6-22,-2-3-21,3-3-58,-2 0-138,2-19 33</inkml:trace>
  <inkml:trace contextRef="#ctx0" brushRef="#br0" timeOffset="40643.6284">5196 9247 387,'0'0'27,"0"0"-21,0 0 26,0 0 58,-9-88-14,9 75-34,0 0-9,10 0-4,1 5-28,8 1 13,1 4-4,8 3-7,2 0 12,1 0-13,-1 17-1,-6 1-1,-8 3-4,-11 5-7,-5 1 2,-5 1 9,-19 4 11,-2-2-10,-4 0 0,0-4-1,6-3-2,2-7 2,11-7 0,5-6 7,5-3 4,1 0-11,0 0 0,12-9-2,15-3 7,4 5-5,8 7 0,4 0 0,2 7 4,1 12 11,-6 5-2,-5-1 15,-10 0-26,-3-4 13,-8 0-15,-8-5 2,-2 0-2,-4 1 4,0 2 7,-22 2 17,-14 5-24,-12-2-4,-7 1 0,-3-3-21,1-5 2,8-6-45,3-7-172</inkml:trace>
  <inkml:trace contextRef="#ctx0" brushRef="#br0" timeOffset="41469.1269">5627 10673 439,'0'0'220,"0"0"-173,0 0-11,0 0 24,-83-55-51,54 54 2,-2 1-8,-2 0 0,-3 10-1,0 9 1,-2 8-1,2 7-2,0 7 0,2 8 0,1 10 1,2 4-1,5 5 0,7-2 2,10-6 0,9-4-2,0-9 0,5-5 3,18-10-4,7-9 1,9-7 0,9-15 4,7-1-4,7-14-8,6-16-44,-3-4-74,-8-2-263</inkml:trace>
  <inkml:trace contextRef="#ctx0" brushRef="#br0" timeOffset="42633.5297">6190 10780 31,'0'0'87,"0"0"-39,0 0 40,0 0-11,0 0-20,0 0 8,88 0-18,-66-3-19,2 2-11,6 0-13,3-2 14,5 0-15,4-4 3,7 4 11,7-1-13,12 0-4,10-1 30,5-1-22,5-1 22,3-3-29,-1 0 6,2 1 0,-5-3-2,-2 1-5,-5 4 0,-6-1 1,-7 2-1,-4 0 0,-4 2 0,-2 2 4,-2 2 3,-3-2 8,1 2-12,-4-1 5,-6-2-7,-7 0 0,-2 2-1,-11-2 0,-3 1 5,-2 2-5,-1-1 0,-1 1-1,1 0-3,0-2 8,0 1-4,4-3 7,-6 0 1,-2 0-6,-7-1-2,-1 4 4,-4-1 9,-1 2-13,0 0-5,-6 0-193</inkml:trace>
  <inkml:trace contextRef="#ctx0" brushRef="#br0" timeOffset="43591.1265">8265 10420 56,'0'0'61,"0"0"11,0 0 25,0 0-15,0 0-24,0 0-3,-73 42-22,64-23 7,0 5-6,2 9-16,2 8 14,5 4 2,0 4-9,0-5 15,0-5-37,11-4 2,8-11-5,5-4-7,7-5 6,3-6 1,8-4 0,4-5 30,2 0-25,1-20 3,-1-6-8,-2-4 12,-5-3-2,-10 1-10,-10 2 4,-9 1 16,-9 1-12,-3-2 27,-3 0-4,-14-2-28,-8 4 23,-2-2-17,-4 1-9,-5 3 10,0 7-10,-1 5-5,-3 8 2,2 5-46,7 1 17,7 2-50,8 15-91,4 1-136</inkml:trace>
  <inkml:trace contextRef="#ctx0" brushRef="#br0" timeOffset="43968.128">8253 10615 186,'0'0'129,"0"0"-125,0 0 21,0 0 28,0 0 26,116-8-11,-72 7-18,0-2 6,0 1-33,-4 0 0,-3-3-16,-4 0 1,-3-2-5,-6 0-3,0 2-4,-10-1-26,-6 3-159,-8-1-78</inkml:trace>
  <inkml:trace contextRef="#ctx0" brushRef="#br0" timeOffset="44300.1282">8410 10388 307,'0'0'148,"0"0"-131,0 0 26,0 0 81,-8 120-66,8-69-6,0-1-15,0-2-37,0-3 11,0-4-11,0-2 0,0-3 7,0-4-6,0-7-1,0-5 0,0-6-65,0-10-167,0-4-201</inkml:trace>
  <inkml:trace contextRef="#ctx0" brushRef="#br0" timeOffset="46194.2688">8441 9133 269,'0'0'125,"0"0"-99,0 0-22,0 0 48,0 0 3,0 0-26,6 46 12,-1-30-14,-1 5-5,-1 4 24,0-1-27,0 1-11,0 4 3,1 0-5,1-1-6,1 4 0,3-6 2,-3-2-2,1 0 3,-1-2-3,0 4 0,-2 1 7,-2 0-9,1-1 2,-3-1 0,3-1 3,0 0-3,0-2 0,0-1 0,2-2 7,0 1-7,-2-2 0,-1 0-2,-2 1 2,0 4 0,0 0 11,0 2 1,0-1-5,-6-1-3,3-1-4,2-2 1,1-2-5,0 0 4,0 0 0,0 0 0,5 3-1,-2 0 1,-1 3 0,-2 2 3,0 1-1,0 0-2,0 2 0,-5-5-1,0-5 5,3-3-6,1-6 2,1-4 0,0-3-3,0 0 3,0-1 0,0-1-2,0 0 5,0-1-6,-2 0 3,1 3 0,-4 0 2,2-1-1,0 0-1,1-1 1,1-1 0,-1 3-2,1 2-3,-1 0-8,-2 0 11,1 1-8,0 1 9,2 3-2,-2-1 0,3 0 2,0-3-3,0-1-5,0 0 6,0 0-55,0-5-130,0 0-49</inkml:trace>
  <inkml:trace contextRef="#ctx0" brushRef="#br0" timeOffset="47523.5893">8401 7960 72,'0'0'31,"0"0"41,0 0 14,0 0-10,0 0-22,0 0-8,0 0 3,-5 8-27,5 5 18,0 3-7,0 5-18,0 7 19,0 6-16,8 9-3,1 0 6,-5 3-18,-1 0 20,-1-2-11,-2-2-8,0-5 10,0 1-12,4-3 4,-1-1 1,3-1-4,0-2-3,-1-3 0,1-2 0,-1-4 0,-2 1 0,-1-1 0,-2 2 5,0 1 7,0-1-11,0 0 2,0-3 2,0-2-1,0-4-4,-2-2 0,2-5 0,0 0 5,0-5-9,0-1 4,0-2-34,0 0-14,0 0-97,6 0 45,5 0-35,-5 0-86</inkml:trace>
  <inkml:trace contextRef="#ctx0" brushRef="#br0" timeOffset="49779.5658">8553 7824 267,'0'0'78,"0"0"-36,0 0 1,0 0-25,0 0-14,0 0-4,0 0 39,64-21-14,-46 16 1,3 0 5,1 0-9,3 1 24,1 1-28,8 0-4,0 0 8,5-2-14,5 2 16,2 2-7,2-1-16,4 1 21,6-4-12,12-3-6,12 0-1,11-5 4,2-3-7,4 1 0,-5-1 1,-6 2-7,-5 2 7,-13 3-1,-5 0 0,-7 1 5,-8 2-6,-6 0 1,-8 5 0,-7-1-4,-5 2 4,-6 0 0,-6 0 1,-4 0 6,-5-2-9,0 2 2,-3 0 0,0 0-10,0-2-23,0-1-104,0-3-304</inkml:trace>
  <inkml:trace contextRef="#ctx0" brushRef="#br0" timeOffset="51276.2804">10330 7587 166,'0'0'88,"0"0"13,0 0-16,0 0-46,0 0 16,0 0-14,-50 8-34,40 6 12,1 1 1,2 2-12,1 4 18,1 3-24,1 0 15,1 2-2,3-1-10,0-1 10,0-3-15,7-1 0,7-6-6,2-4 10,5-5-4,4-5 0,7 0 7,4-5 0,1-15 1,3-2-8,-4-2 18,-6-3-13,-8 2 4,-13 1 24,-9 2-23,0 1 38,-3 1-9,-16 2-29,-1 3 14,-7 2-23,-1 2-1,0 5 0,1 0-24,3 6 4,3 0-32,-1 0-64,1 15-163</inkml:trace>
  <inkml:trace contextRef="#ctx0" brushRef="#br0" timeOffset="52565.1249">8678 9060 342,'0'0'41,"0"0"-35,0 0 37,0 0-22,0 0 22,0 0-8,81-3 2,-57 3 16,1 0-31,8 0 7,0 0 13,4 0-35,6 0 6,5 0-3,10 0-4,11-6 28,10-2-33,4 3 7,1 0-8,-2 1 0,-2-1 0,-3 0 0,-1-2-2,-2-4-2,-2-2 4,-2 1 0,-9-2-1,-8 4 3,-10 5-2,-14 1 0,-9 4-2,-7 0-3,-5 0 7,-1 0-2,-2-2 1,5-1 3,-4 1-4,-1 0 0,-1 0 3,-4 1 1,2 1-4,-2-5-4,0-1-23,0-5-226</inkml:trace>
  <inkml:trace contextRef="#ctx0" brushRef="#br0" timeOffset="53299.6274">10360 8669 56,'0'0'248,"0"0"-146,0 0-3,0 0-2,0 0-40,0 0-19,-33-3 13,27 3-43,-3 3 8,-3 11-2,0 4-7,-2 4-7,0 5 0,0 4 0,1-2 10,4 2-7,1 0 1,2 1-3,1 1 10,5-2-11,0 1 2,0-2 1,10-3 14,6-3-14,4-3 3,2-6-2,4-4-1,5-8-3,10-3 0,6 0 0,5-11 5,6-10 0,-4-3-1,-8-3 2,-7 0-3,-6-5-3,-3 0 1,-8-3 1,-6-3 13,-8 0-14,-8 1 8,0 0 2,-11 5-8,-13 1 18,-7 3-7,-6 5-14,-6 5 12,1 5-12,-1 3-4,8 6-23,9 4-57,7 0-21,8 14-225</inkml:trace>
  <inkml:trace contextRef="#ctx0" brushRef="#br0" timeOffset="53700.9592">10249 8943 299,'0'0'38,"0"0"7,0 0 14,0 0-20,0 0 12,0 0 28,91-6 12,-41 0-62,8-2 4,4-2-12,-2-1-16,-6 2 9,-11 3-14,-6 2 0,-11 2 0,-4 2 2,-7 0-4,-6 0-6,-5 0-50,-2 0 7,-1 0-86,-1-1-20,0-9 9</inkml:trace>
  <inkml:trace contextRef="#ctx0" brushRef="#br0" timeOffset="54065.8875">10452 8636 201,'0'0'142,"0"0"-52,0 0 53,0 0-49,0 0-67,0 0-27,-15 47 9,15-8 4,2 7 9,5 1-17,5-2 30,-3-3-23,-1-4-2,-1-3-8,0-3 3,-2-1-6,-5-6 1,0-2-7,0-5 1,0-8-38,0-4-44,0-6-100,0 0-85</inkml:trace>
  <inkml:trace contextRef="#ctx0" brushRef="#br0" timeOffset="55062.1263">10330 7832 338,'0'0'84,"0"0"-74,0 0 10,0 0-12,0 0 13,0 0 65,6 69-45,1-33-10,1 1-12,1 2-18,2-2 22,2 2-13,0 1-3,-1-3 12,0 0-11,0-3-8,-5-3 0,-2 1 0,-4 1 5,-1 1-5,0 3 1,0-1 1,0-3 2,2-4-4,2-4 0,-1-2 0,1-3-1,-2-5 1,-2-2 0,0 1-4,0-2 4,0-2 0,0 1 0,0-5 1,-2 1-5,2-2 4,0 1 0,0 1-6,0 1 9,0-1-3,0-1 0,0-1-9,0-3-39,0-2-208</inkml:trace>
  <inkml:trace contextRef="#ctx0" brushRef="#br0" timeOffset="56705.1363">8742 10609 61,'0'0'57,"0"0"-5,0 0 2,0 0-11,0 0-3,0 0-16,-7 11 7,7-11-5,0 0 2,0 0 36,0 0-30,0 0-4,0 0-9,0 0-19,0 0 6,0 0-3,0 0 12,0 0 7,0 0-22,0 0-2,9 0 20,6 0-19,3-6 12,4-2-8,3-1-4,4 1 10,5-1-7,0 2-4,2 1 0,3 0 7,3 2-7,10-1 22,9 2-17,8-2 19,10 1-16,4-2 0,0 1 0,0-1-4,5 2-4,-6-1 0,-4 2 1,-10 1 1,-6 2-2,-7 0 0,-5 0-2,-6 0 5,-7 0-3,0 0 0,-7-2 0,-1-1 3,-1-2-3,2-3 0,1 4 9,-1-3-5,3 0 7,0 0-8,-2-2-3,3 1 14,-3 1-12,-5 1 0,2 0 12,-4 1-13,-3 1 7,0-2-4,3 1-4,-2-1 7,5 0-2,0 1-5,-6 1 0,-5 1-2,-4 2 2,-7 1-27,-5 0-37,0 0-39,-14 0-107</inkml:trace>
  <inkml:trace contextRef="#ctx0" brushRef="#br0" timeOffset="57851.2479">10482 9117 300,'0'0'56,"0"0"21,0 0-8,0 0-25,0 0-31,0 0-5,-9-4-8,9 4 0,0 1-2,0 15 2,0 6 67,0 2-26,0 6 0,0 2-40,0 2 11,2 0-12,5 3 5,2 0 10,1-1-12,-1-1-1,5-3 4,-4 3 3,1 4-9,-1 2 2,-7 5 16,0 2 16,-3 0-29,5-1 4,-4-3-7,1-4 11,1-1-17,1-4 4,0 0 0,-1-5 0,0-1 2,-1-4-2,1-2 0,0-1 5,-2-2-8,2 0 3,0-2 0,-1-2 1,1-2-1,0-2 0,-3-3 0,0 0 3,4-3-4,-4-1 1,0 0 0,2 1-3,-1-1 3,4-1 0,-4 1 0,2 0-3,-1-4 3,-2 3 0,0-1-9,1 2 9,1 1-13,1 1 13,0 1 0,0 0 2,1-1-2,-3-1 0,1 0 0,-1-2-5,-1 3 9,0-3-4,0 2 0,0 0 3,0-3-5,0 0 2,0 0-30,0-1-17,0-2-116,0 0-181</inkml:trace>
  <inkml:trace contextRef="#ctx0" brushRef="#br0" timeOffset="59264.1236">10692 10388 26,'0'0'221,"0"0"-220,0 0 13,0 0 94,0 0-35,0 0 26,-59-15-37,44 15 9,-2 7-14,2 4-43,2 2 7,1 1-21,3 4 2,0 0 5,3-2-7,6-2 1,0-7-2,0 0-13,8-6 12,5-1-9,5 0 11,6-1 19,4-14-14,7-5 0,-1-1 4,-3 2-2,-4-1-7,-9 3 0,-6 4 0,-6-2 6,-6 1-5,0-1 4,0 0-1,-6 1-4,-11 4 0,-8 4 0,1 4 3,-3 2-8,-2 0 6,3 11-1,5 1 5,2 1-2,8 1-6,3 1 2,5 0-1,3 0-3,0 3 7,3 0-2,11 0 9,0-1-2,4-5-10,1-2 3,2-5 0,1-5 4,-2 0 1,-2 0 0,-4-3-2,-3-7 5,-3-4-8,-4 0 0,-2 0 4,-2-2 8,0 3-12,-5 2 6,-10-1-6,-4 5 5,1-1-7,-2 7 2,1 1 0,4 0 8,-1 0-8,4 13 0,1 10-4,4 4 3,4 0 1,3-2-1,0-4-1,16-5-9,4-6 11,2-4 0,2-6-1,1 0 8,2-11-7,-1-8 0,-3-2 4,-5 1-2,-9 1-1,-7-1 0,-2 2 8,0 0-1,-11 2-7,-10 2-1,-1 2 0,-2 3-2,-1 4 2,-1 4 0,1 1 0,0 0 0,4 14-2,0 4-2,5 4 1,8 4-1,7 1 4,1 0 0,3 0-4,13-4 4,2-4-1,4-5 0,0-7-2,1-4-2,-2-3 8,4-3-3,2-15 6,-2-6 5,-5-2-13,-5 4 2,-11 2 0,-4 2 10,0 2-10,-4-1 2,-14 2 6,0 3-6,-9 5-2,-1 2 0,-4 5-2,-2 0-1,3 0 3,2 8 0,7 5-5,7 0 5,6 3 0,9 2-4,0-2-4,3 1 2,15-4 6,1-5-9,1-4 6,-1-4-35,0 0-41,-5-1-246</inkml:trace>
  <inkml:trace contextRef="#ctx0" brushRef="#br0" timeOffset="62027.4844">10558 7707 44,'0'0'109,"0"0"-63,0 0 2,0 0-40,0 0 1,0 0 2,0 0 12,0 0 12,8 0 14,1 0-12,5 0 5,3 0 3,7 0-6,6 0 3,2 0-5,10 0-2,6 0-12,5 0-17,9 0-6,3 0 0,1 0 5,1-6-4,5-3-1,-4 0 0,3 0 1,-3 0 1,-2 1-2,1-2 0,-3 2 2,5-1-5,2 0 4,8 0-1,-1 0 2,-2-2 2,-3 6-6,-4-1 2,4 1 0,-6 1 2,-1-1-2,-2-1 0,-3 0 13,-1 2-10,-2-2 22,-3-1-7,-4 1-8,-3 1 10,-10-2-19,-8 1 2,-9 3-2,-10 1-1,-7 2-20,-4 0-25,0 0-45,-1 0-86,-16 0-229</inkml:trace>
  <inkml:trace contextRef="#ctx0" brushRef="#br0" timeOffset="63002.1252">12763 7135 189,'0'0'113,"0"0"-28,0 0 13,0 0-4,0 0-32,0 0-47,0-8 11,0 8-12,0 11 2,0 13-14,0 14 21,0 8-16,0 7 34,0 9-33,0 3 1,0 2-2,-1-1 1,-1 2-8,1-5 0,1-4 3,0-6 24,0-8-22,3-4-1,7-7-4,-4-3 6,0-8-6,-4-6 0,-2-5-9,1-7 8,1-5-62,2-7-112,5-21-162</inkml:trace>
  <inkml:trace contextRef="#ctx0" brushRef="#br0" timeOffset="63909.1138">12769 7105 122,'0'0'257,"0"0"-236,0 0 1,0 0-17,0 0 26,109-68 12,-55 55 9,7 2 5,11 1-18,6 0-14,10-2 22,11-2-43,6 0 5,5-1-7,-7 1 9,-11 5-9,-13 5 1,-15 4-2,-10 0-2,-15 4 4,-6 9-3,-6-5 0,-8 3-1,-4-2-3,0-1 4,-5-4 0,-5-1 2,-2-2 9,-2 1-9,-1-1 18,0 1-17,0-2 27,0 0-21,0 0 2,0 0-6,0 0-1,0 4-4,2 6 0,1 3-1,-2 7-2,2 5 3,-1 7 0,-2 9 7,0 4 4,0 9-3,0 5 12,0 2-17,0 4 29,0-5-26,0-3 1,-5-6-3,1-4 2,1-3-6,1-3 0,2-5-2,0-3 0,0-5 2,0-1 0,-1-5 2,-1-4 1,1-2-3,-4-4 0,-2 0 9,0-1 0,-4 0-7,-2-4 2,1 0 18,-6 1-18,-2 1 2,-8-1-6,-5-3 10,-7 0-9,-3-4 1,-11-1 2,-7 0 0,-5 0-4,-10 0 0,-6 0 0,-3 0-16,6 0 12,1 0-31,10 3 5,5 2 26,11-3-44,10-1 28,14-1 20,5 2-50,8 0-12,2 4-77,4 1-82,3 0 26,3-1-6</inkml:trace>
  <inkml:trace contextRef="#ctx0" brushRef="#br0" timeOffset="64691.794">12747 8029 182,'0'0'97,"0"0"-24,0 0-6,0 0-39,0 0-14,0 0-12,0 0 4,0-3-3,9 0-3,8-2 26,2 1-9,3 1 0,2 2-8,2-1-4,7-1-10,5-2 5,5-3-98,8-6-108,-2-1 22</inkml:trace>
  <inkml:trace contextRef="#ctx0" brushRef="#br0" timeOffset="65642.1257">13160 7388 110,'0'0'151,"0"0"-89,0 0 12,0 0-29,0 0-15,0 0 12,0 72 21,0-34 1,0 2-40,0 1 13,0-5-8,12-4-22,3-5 12,6-3-11,4-1-1,2-4 16,0-2 7,3-6-13,3-4-8,1-7-1,0 0-6,-1-7-2,0-11 0,-4-3 10,-3-2-10,-7-1 4,-4-4 2,-4 0 1,-4-6-9,0-2 2,-2 0 0,-4-1 3,-1 1-3,0 4-8,-3 3-1,-10 5-19,0 8 4,-2 7-33,3 6-63,0 3-170</inkml:trace>
  <inkml:trace contextRef="#ctx0" brushRef="#br0" timeOffset="66499.1425">13082 7242 105,'0'0'36,"0"0"21,0 0 28,0 0-23,0 0-23,0 0-7,15-35 0,-13 35 0,4-1-12,0-2 20,4 1-17,1 0 6,2 2 9,1 0-36,2 2 22,-1 17-6,4 0 1,-5 2 13,-1-4-16,-1-2-3,-3-5-4,0-4 0,-2-3-5,1-3-2,4 0 1,0-9 20,5-11-13,2-3-2,1-6-3,-3 0-1,2-1-4,-1-1 0,0 0 2,0 8-2,-5 4 0,-1 10 0,-6 8 0,2 1-19,1 0-18,5 0 17,5 4-44,1 5-100,0-3-95,-1-3-11</inkml:trace>
  <inkml:trace contextRef="#ctx0" brushRef="#br0" timeOffset="70832.1239">10854 8958 9,'0'0'25,"0"0"7,0 0 16,0 0-9,0 0-4,0 0 8,0 0-13,0 0 15,0 0 9,0 0-11,0-1 4,0-2-38,0 1 7,0 0 8,0 1-16,0-1 14,0 1-3,4-1-6,2-1 6,3 0-16,0 1-3,6-2 19,1-1-19,2 1 15,6-2 2,3 0-6,4 0 11,2 0-17,3 2-5,-2 1 2,5 1 4,-3 2-8,2 0 2,1 0 0,2-2 6,5 1 3,0-2-8,3 0 20,-1 0-19,1 0 5,2 0-7,3-2 0,7-2 3,5-1 0,0-1-3,-3 0 0,-7-1 2,-1 2-3,-6 2 1,-3 0 0,2 0 0,-3 2 1,1-4-1,0 1 0,-1-1 2,-2 1-2,0-1 5,-4 1-5,-1-2 22,-3 1-21,1 4-1,-2-1 0,-1 2 2,0 1-2,-2 1 0,1-2 0,0-2 3,1 0-3,0-5 0,3 2 1,0-2 3,-3 2-5,-3 3 1,-5 2 0,-6 1-4,-4 2 4,1 0 0,0 0-3,1-1 7,3-1-5,1 1 1,1-2 0,-4 0 9,-2-2-8,-5 2-1,1 0 0,-8 2 2,-2-1-5,-2 2-11,0-3-25,0-1-139,-9-4-353</inkml:trace>
  <inkml:trace contextRef="#ctx0" brushRef="#br0" timeOffset="71814.1254">13261 7951 137,'0'0'193,"0"0"-117,0 0 20,0 0 3,0 0-5,0 0-41,-4-11-15,4 11-20,-1 0-17,1 0-2,-2 3-3,2 9 4,0 8 16,0 1-16,0 0 6,0 6 1,0 0-2,0 3-5,3 3 0,1 4 1,-2 0 6,-2 4-5,0-1 7,0-2 7,0-3-11,0 0-6,0-6 1,0-1 0,0-1-2,0-2 2,0 0 0,0-2 0,0-2 7,0-1-7,0-2 0,0-3 0,0-1-4,0-4 5,0-2-1,0-3 0,0-1 2,0-3-4,0 1-7,1-1-29,2-1-2,3 0-17,2 0-16,2-1-85,-2-6-113</inkml:trace>
  <inkml:trace contextRef="#ctx0" brushRef="#br0" timeOffset="72886.1277">13253 8571 318,'0'0'84,"0"0"-34,0 0-8,0 0 29,0 0-35,0 0-27,-16 15 2,13-3-5,0 5 33,-2-1-3,2 0-26,1-3 2,2-3-3,0-2-6,0-2 3,2-3-4,9-3-2,3 0 17,2 0-14,1 0 2,2-6-5,-2-6 0,1-2 6,-5-1-3,0-1-3,-5 4 6,-5-1 2,-3 3-8,0-1 2,-2 3 0,-8 1 13,-3 3-13,-1 4-1,-2 0 3,-1 0-2,1 1-4,1 12 1,2 2 1,5-2-6,4 2 7,2 0-1,2-1 0,0-2-2,2-1-2,8-3-1,2-3 5,-2-2 1,4-3 1,-1 0-2,5 0 5,-1 0 0,-1-6-5,-3-2 0,-5-1 4,1 2-1,-5 0-2,-1-2-1,-3 1 25,0-1-24,0-2 10,-13-1-11,-4 5 0,-3 4-3,-3 3 3,1 0 0,-2 0-4,3 13-1,4 2 4,1 5-2,4-2 3,5 1-1,4-2 1,3-3 0,0-3-2,6-1-2,7-3 2,2-4-6,3-3 8,3 0 10,4 0-10,2-7 3,-3-6-3,-5 3 5,-8 1-5,-4-1 0,-7-1 0,0-1 19,-7-2-13,-11 2 3,-4 0-7,-2 2-2,3 4 0,0 4-1,3 2-24,0 0 10,0 6-37,2 8-66,-1 1-237</inkml:trace>
  <inkml:trace contextRef="#ctx0" brushRef="#br0" timeOffset="74711.1225">10765 10416 12,'0'0'147,"0"0"-92,0 0-27,0 0 23,0 0 26,0 0-45,86-14 18,-60 9 1,7-6-7,3 2 15,4-1-37,2-3 5,6 2-11,1 0-12,8-1 1,4 0 1,6 0-2,4 0 39,3 1-26,-3 4-3,4 2-2,-2 2-7,3 2-7,-3 1 2,-4-2 0,-5 1 0,0-4 0,-1-1 0,4-4-1,0-1 6,-3-1-5,0-1 0,-3 2 1,-4 2-4,-4 2 6,-6-1-3,-5 2 13,-2 2-9,-1-1 3,-3 2-7,1-3 1,3 2 9,4-4-5,2 2-4,5 0 8,1 1-7,0 0-2,0 3 0,-4-1 0,-5 1 8,-5 2-8,-5-1 1,-5 1 1,2 0 4,-3 0-6,-1 0 0,1 0 0,3 0-3,0-2 7,3 1-3,0-2 22,-4 0-19,-2-1 0,-7 3-2,-7 0 2,-4-1 1,-6 2-4,-3 0-1,0 0 7,-1 0-7,-16 0-78,-4 0-152</inkml:trace>
  <inkml:trace contextRef="#ctx0" brushRef="#br0" timeOffset="75817.1261">13382 8661 137,'0'0'172,"0"0"-106,0 0 34,0 0-14,0 0-71,0 0 4,0 12-19,0-4 0,0 5 15,0 2-9,0 5 8,0 4 5,0-1-17,0 1 13,0-1-12,0-1 0,0 0 3,3 1-2,3 0-4,-1 2 0,1 2 4,0 6-4,2 2 0,0 1 26,1-1-14,3-2 0,-3 0-12,-2-1 4,1-1-2,-1 1 18,1-2-20,-4 0 6,2-1-2,-1 1-3,-1 0-1,0 4 0,-4 0 3,0-1-3,0 0 0,0-2 0,0 0 3,0-3 3,0 1-6,0-2 6,0 0-1,0 0 3,0-3-8,3 2 0,-1-4 5,1 0-2,0-3-3,2-1 0,-2-1 1,0-3 7,0 2-7,2-4 6,0-1 2,-2-1-4,0-4-5,-2-3 0,-1-2 3,2-1-4,-2 0 1,0 0 0,0 0 6,0 0-6,0 0-1,0 0-24,0 0-62,0 0-84,0 0-50,0 0-72</inkml:trace>
  <inkml:trace contextRef="#ctx0" brushRef="#br0" timeOffset="77355.8213">13621 9941 452,'0'0'96,"0"0"42,0 0-51,0 0-67,0 0 12,0 0-22,0 0-7,-30-5-1,27 13 1,-1 6-3,-1 0 0,2 1 7,0 0-3,2 1-4,1-5 1,0 0-4,0-2 3,10-4-6,4-4 3,2-1 3,2 0 1,0 0-1,0-6 0,-6-3 3,-3-2-3,-4 1 0,-5-1 0,0 0 4,0-2 5,-4 1-9,-8 3 3,-1 2 4,-2 4 0,3 1-7,-1 2 0,-1 0 4,-1 5-8,2 11 4,-1 1 0,4 2-3,7-1 1,3 0 2,0 1-1,0-4-4,6-3 1,7-5 4,2-1 0,3-6-6,-1 0 4,3 0 2,3-10 0,-2-7 3,0-1-1,-4 0-2,-6 3 0,-7 0 11,-4 2-4,0-3-7,0 3 0,-9-1 5,-8 2-5,-2 5 2,-4 3 0,-1 4 12,-1 0-13,0 8-1,6 9 0,3 4-3,5 0-1,4 2 4,4-1 0,3-1-6,0-2 4,1-2 2,11-3 0,3-7-9,2-2 4,2-5 5,5 0 0,0 0 2,3-13-2,0-6 0,-5 0 0,-7-2 7,-2 1-4,-10 1-3,-3 1 2,0 0 5,-9 1-7,-10 3 0,0 4 0,-1 5 1,-1 5-1,2 0 0,4 0 0,-1 9 2,0 8-2,2 5 0,5 2-7,3 4 8,3-1-5,3-2 4,0-2 0,4-5-4,10-3 3,2-6 1,-1-4 0,3-4-6,1-1 6,1 0 0,2-15 2,-1-5 2,-6 1-1,-6-4-3,-7 4 0,-2-1 9,0 2-1,-14 1-8,-4 5 1,0 2-5,-4 4 11,1 5-7,1 1 6,1 0 2,5 0-7,4 1-1,6 9 0,2 4-3,2 1-5,0 3 7,5-3-1,8-3-3,1-1 5,-1-5 0,0-2 1,1-4-5,-1 0 4,-1 0 0,1-7 0,-5-4 9,-3-1-7,-5 0 1,0 1-2,0 3 10,0 0-8,-6 2-3,-2 1 0,-4 4-3,2 0-4,-1 1 7,-1 0-34,5 0 13,1 0-52,1 0-22,5 0-81,0 1-87</inkml:trace>
  <inkml:trace contextRef="#ctx0" brushRef="#br0" timeOffset="77942.122">13654 9962 472,'0'0'40,"0"0"-25,0 0-11,0 0 17,0 0-21,0 0 1,-20 10 2,12 1 0,0 3-3,-3-4 16,4 1 1,-2-4 36,5-3-20,2 0-11,2-3-10,0-1-12,0 0-3,0 0 0,3 0-8,10 0 11,1-3 19,1-10-19,0-3 8,1 1-1,-4-1-7,2 1 0,-4 1 3,-4 3-11,-3 4 3,-3 4-2,0 0 1,0 3-14,-11 0 20,-3 0-1,0 0 8,-2 6 4,1 3-8,0-1 2,6-2-10,3-4-163,3 0-265</inkml:trace>
  <inkml:trace contextRef="#ctx0" brushRef="#br0" timeOffset="83233.6218">14082 7499 63,'0'0'57,"0"0"16,0 0-6,0 0-10,0 0 26,0 0 2,0 0 10,-1 0-11,1 0-49,0 0 0,0 0-24,0 0-6,0 0-9,0 0 4,0 0-9,4 0 9,12-4 1,8-2 8,9-2-9,7 1 2,8-2 1,6-2-3,7-1 0,12-3 1,9-3 8,14-1-9,5 1 0,2 4 7,-3 6 0,-7 7-3,-5 1-3,-7 0 3,-4 0-3,-1 1-1,0 3 0,4-3 0,2-1 5,-4 0-4,-5 0-1,-3 0 5,-7 0 2,-4-3-7,-6-3 0,-10 1 7,-13 2-5,-14 2-2,-8 1 0,-5 0 0,-2 0-15,-1 0-19,2 0-15,-1 0-83,-1-3-120,2-5-79</inkml:trace>
  <inkml:trace contextRef="#ctx0" brushRef="#br0" timeOffset="84125.6248">16185 7156 210,'0'0'51,"0"0"2,0 0 18,0 0-28,0 0-28,0 0 12,-89 12 8,68 6-8,2 3 13,1 3-36,2 5 15,3-2-4,4 3-4,5-3 18,4-1-17,0-3-7,6-2-5,9-5 0,7-1 0,4-4 11,-1-6-8,8-5 11,0 0-1,-1 0 4,0-11 6,-4-3-22,-7-1 15,-3-2 2,-4-1-9,-3-1 27,-2-4-22,-3-1-2,-3 0 13,-1-2-24,-2 1 22,0 0-14,-8-1-3,-5 1-4,-5 4-2,-1 6-4,1 5-3,-2 6-46,1 4 3,-4 1-53,-2 20-141,-5 5-189</inkml:trace>
  <inkml:trace contextRef="#ctx0" brushRef="#br0" timeOffset="86714.1218">13384 8717 91,'0'0'38,"0"0"18,0 0 8,0 0-21,0 0-1,0 0 1,-2-5 0,2 5 2,0 0-27,0 0 13,0 0-31,5-1 5,11-2 2,5 0-1,6 2 21,1-2 2,0 1-20,2 2 8,2 0 0,2 0-17,6 0 26,2 0-24,7 0 10,3 0 32,1 0-43,5 0 7,3 0 0,0 0-8,2-6 15,4 0-15,3-2 0,2-1 3,1 2 1,-2 1-8,0 3 4,0 0 0,2 0-4,1 2 6,-1-6-2,1 1 2,-2 0 6,-2-1-8,0-1 0,-4 4 5,-1-1 5,-3 2-10,-1 0 2,-2 3 1,1 0 2,0 0-5,-2 0 0,1-2 1,0-2 11,-2-3-12,1-4 8,0-1-4,-1 0-3,-7 1-1,-8 5 0,-11 2 1,-10 4-5,-10 0 6,-5 0-2,-5 0 1,-1 0 4,0 0-5,0 0 0,-3 0-65,-9 0-64,-6 0-321</inkml:trace>
  <inkml:trace contextRef="#ctx0" brushRef="#br0" timeOffset="87891.6279">16308 8333 160,'0'0'157,"0"0"-92,0 0 13,0 0-25,0 0 4,0 0-2,-24-48-6,14 44-2,-2 4-31,-3 0 1,-6 0-16,-6 7 17,-4 10-14,-1 4-3,3 0 1,2 3-1,9 2 6,1 5-7,5 6 0,4 3 6,6 2 10,2-1-8,0-2-1,6-3 20,10-3-26,5-4 11,6-4 5,4-4-10,7-4 15,7-5-18,7-6-3,6-6 9,3 0-6,-1-15-4,-2-6 0,-7-5 10,-5-1-8,-7-4-2,-5-4 4,-3-1-1,-8-4 2,-8 0-5,-7 2 0,-8 1 8,0 0 1,-3 1 17,-16 2-3,-5 1-6,-5-1-8,-4 8-9,-5 3 0,1 2-7,-3 10-3,-2 7 0,0 4-45,-4 3 18,0 21-53,-3 6-22,-3 4-332</inkml:trace>
  <inkml:trace contextRef="#ctx0" brushRef="#br0" timeOffset="88397.1214">16068 8529 262,'0'0'17,"0"0"23,0 0 67,0 0-34,100 0-5,-57 0 13,3-5-51,2-1-7,3-1-8,-1-2-6,-2 1 4,-2-1-10,-5 2 1,-8 1-1,-8-1 1,-6 6-8,-8-2-6,-7 3-69,-2 0-66,-2-1-119</inkml:trace>
  <inkml:trace contextRef="#ctx0" brushRef="#br0" timeOffset="88791.1247">16368 8194 394,'0'0'104,"0"0"-13,0 0-3,0 0-48,0 0-23,0 0-13,-18 103 49,18-56-28,0-1-5,1-2 4,4 0-21,-4-2-3,-1 0 0,0-1 8,0-6-10,0-1 2,-6-5-16,2-5-8,-1-8-76,4-7-94,-1-8-102</inkml:trace>
  <inkml:trace contextRef="#ctx0" brushRef="#br0" timeOffset="90044.1233">13846 10040 238,'0'0'37,"0"0"-14,0 0 15,0 0-18,0 0 30,0 0-7,67 0 10,-41 0 8,1 0-14,5 0 2,6 0-11,7-4-6,11-4 1,5-1-26,4 1 9,2-1-16,-6 4 1,0 0 0,5 0-1,4-2 0,0-1 0,2-1 4,-3 0-7,-3 0 3,0-1 0,0-2 0,1-3 0,3-1 0,1 2 0,0 0 7,-1 0-10,4 2 3,-4 5 0,-1 1-4,-6 6 4,-8 0 0,-2 0-3,-1 0 5,3 0-2,3-6 0,1-2-2,0-1 0,-4 0 2,-7 2 0,-2-1-4,-10 5 9,-5 3-9,-9 0 4,-2 0 0,-6 0-7,0 0 11,-2 0-4,-5 0 0,1 0 2,-4 0-4,0 0-29,-1 0-19,-3 0-30,0 0-58,0 0-122</inkml:trace>
  <inkml:trace contextRef="#ctx0" brushRef="#br0" timeOffset="91972.6256">16402 8823 125,'0'0'74,"0"0"-9,0 0 10,0 0 1,0 0-32,0 0 12,0-2-5,0 2-18,0 0 9,0 0-37,0 0-5,0 2-2,0 14 2,0 5 22,0 3-7,1 5-4,2 1 13,0 0-21,2-2 8,-1 4 5,4-2-14,-1 0 13,-1 2-1,0-1-4,-1 1 33,-2 0-37,1-4 0,2-1 0,-3-1-1,1-3-5,-2-4 0,1-1 1,0 1-3,0-3 3,0 2-1,0 0 0,-1-2 7,-2-2-11,1 0 4,-1-4 0,0-1 0,0-1 3,0-6-3,0 3 0,0-3 2,0-2-4,0 0 2,0 0-20,0 0 1,0-7-40,0-11-157,0 0-294</inkml:trace>
  <inkml:trace contextRef="#ctx0" brushRef="#br0" timeOffset="93629.4418">16266 9829 12,'0'0'31,"0"0"-29,0 0 21,0 0 28,0 0 18,0 0 26,51 2-13,-31-5-25,3-1 19,0-3-11,2 1-14,0-1-7,1-3-43,1 2 7,-2-3-8,-3 4 0,-5 1 3,-2 2-3,-6 3-3,0 1-29,-1 0-45,-2 0 12,-1-2-102,-4 1-40</inkml:trace>
  <inkml:trace contextRef="#ctx0" brushRef="#br0" timeOffset="94103.4567">16512 9370 155,'0'0'70,"0"0"17,0 0 24,0 0-40,0 0-14,0 0-28,-3-7-22,3 24-1,0 9 66,0 8-18,0-1-26,0 1-11,0-2 11,0-2-25,0-3 2,0-5-2,0-2 3,3 0-10,0-2 4,-3-2 0,0 3 1,0-4-1,0-2-6,0-1 4,0-1-63,0-5-68,2-2-83,1-4-74</inkml:trace>
  <inkml:trace contextRef="#ctx0" brushRef="#br0" timeOffset="95542.1184">16609 9757 168,'0'0'227,"0"0"-162,0 0 83,0 0-60,0 0-73,0 0 15,-24-36-18,14 36 2,1 0 5,-3 0-18,-1 1-1,1 11 0,-2 7 5,5 0-5,2 3 0,2 3 0,4-6 6,1-1 4,0-4-10,3 0 0,7-6 3,3-1 4,-2-4-6,4-3 1,1 0 23,1-8-24,-1-12 11,1-1-12,-4-4 5,-4-1 3,-6 2-3,-3 3-5,0 3 5,-9 6-1,-7 4-8,-2 8 3,-3 0-10,-1 7 9,1 9 2,0 4 0,3-2-6,6 0 6,6 1 0,4-1 0,2 0-3,0-3-3,0-1 6,8-5 0,3-4-3,2-4 3,2-1 0,3 0 0,2-12 2,2-6 7,-2-3-8,-3 1 2,-4 2-3,-7 2 6,-4 0-6,-2 3 0,0 3 0,-3 1-9,-8 4 9,-2 5 0,-5 0-2,-1 0 6,-4 8-5,7 5 1,1 0 0,4 4-1,8 1 1,3 2 0,0-1 6,0 0-3,5-6-3,9-3 0,2-3 9,3-6-7,-1-1 0,3 0-2,1-10 12,1-10-3,-1-5-9,-1-4 0,-5-3 3,-4 2-6,-7 3 3,-5 6 0,0 6-3,-17 4-2,-2 10 2,-7 1 0,-2 0 3,0 15 1,1 5-1,2 2 0,5 2 0,4 2 1,7-2-1,4-2 0,5 1-3,0-5-4,0-1 7,6-7 0,6-2-6,5-7 1,-1-1 5,7 0 0,-1-4 5,-1-10-2,0 2-3,-7 0 0,-4 3 4,-6-1 2,-2-1-6,-2-1 0,0 0 10,0 0-10,-6 1 0,-8 0 0,1 6-3,-5 2 5,1 3-2,1 0 0,1 0-3,0 10 0,3 6 3,2 6 0,3 0-4,2 1 1,5-2 3,0-3-3,0-5 2,0-2-7,9-5 8,0-1 0,1-5-3,6 0 10,3-11-7,3-11 0,-1-1 5,-5 4-4,-7 2-1,-8 0 2,-1 4 10,-5-1-10,-12 4-2,-5 2 0,-5 2-1,0 4-1,0 2 2,0 0-6,2 7 5,4 6-56,5 2 11,5 1-41,7-5-253</inkml:trace>
  <inkml:trace contextRef="#ctx0" brushRef="#br0" timeOffset="96902.0691">16239 7430 97,'0'0'141,"0"0"-66,0 0 8,0 0-26,0 0 18,0 0-22,0-13-40,0 11 57,0 2-45,0 0-2,0 0 3,0 0-25,0 0 22,0 0-13,0 0-10,0 0 0,0 4 4,0 13-4,0 7 11,0 6-3,0 2-6,4 1-1,6 2 2,-3 1 5,-1-1-6,0 1-2,-3-1 0,1 1 6,-1-1-6,0 0 12,2-5-10,3 0 12,-2 0-8,1 0-6,0 1 6,-2-2 3,-1 3-7,-1-2-2,-1 2 4,-2-3-2,0-2-1,0-2-1,0-2 0,0-7 9,0-2-11,0-4 2,0-3 0,0-2 0,0 0 1,0-4-1,0 1 0,0-2-2,0 0 1,0 0-16,0 0-33,0-11-54,0-5-355</inkml:trace>
  <inkml:trace contextRef="#ctx0" brushRef="#br0" timeOffset="98481.6541">16372 7316 10,'0'0'118,"0"0"-54,0 0-2,0 0-8,0 0-30,0 0 57,0 0-14,30-3 1,-20 1-1,-1 1-44,3-1 8,2 2-19,-1 0-5,7 0 1,0 0-1,4-2-4,3-1 13,7 1-11,7-4 2,8-1 5,11 0-8,8-4 8,4 0-9,10-5-3,5-3 19,9-1-19,3-1 2,-1 3 4,-5 3 2,-8 5-11,-9 2 3,-2 3 0,-2 1 5,5-2-3,11-2 13,10-2 4,9-3-18,6-3 10,-2 1-9,-4 0 3,-5-1 9,-7 1-8,-10 1 3,-8 0 5,-9 4-8,-12 3-2,-6-1-3,-8 4 4,-4 1 7,-2 0-11,-1-1 3,1 0 5,-2 1-3,-1 1-7,-3 2 1,-5-1 0,-7 1 5,-9 0-5,-5 0 0,-4 0 0,0 0-12,-3 0-22,-17 1-12,-6 5-53,0 1-135,-3-6-150</inkml:trace>
  <inkml:trace contextRef="#ctx0" brushRef="#br0" timeOffset="100166.124">19499 6773 124,'0'0'165,"0"0"-126,0 0 27,0 0 16,0 0-47,-94 13 5,74 0 2,4 3-21,2 0 15,5 4-22,1 2-9,-1 8 19,2 3-17,2 3 4,5 1-5,0-4-1,0-5 11,6-2-16,9-7 3,0-1 4,6-7 7,3-5-14,2-6 10,6 0-4,1-15 21,3-8-19,-4-5 6,1-4 7,-7-4-19,-4 0 19,-6-5-8,-2 3-9,-7 4 16,-2 1-20,-5 6 2,0 3 8,-12 4-4,-9 7-12,-3 4 1,-1 6-37,-2 3-7,-4 0-50,-4 12-247</inkml:trace>
  <inkml:trace contextRef="#ctx0" brushRef="#br0" timeOffset="101426.1185">16704 8524 134,'0'0'76,"0"0"-10,0 0-12,0 0-19,0 0-28,0 0 13,5 0 8,3 0-28,4 0 32,5 0 14,3 0-24,4 2 16,3 1-13,4 0-8,3-3 11,8 0-20,6 0 26,12 0-12,10 0-18,9-8 17,7-1-17,4 0-3,1 0 6,1-1 1,2-2-8,-3 1 0,3 1 2,-1 2-4,-2 2 3,-6 2-1,-5-1 0,-3 0 3,-3-2-6,4-2 3,4-3 0,0 0 19,-5 0-7,-8 1 0,-6 1 2,-10 2-11,-7 4-3,-4-2 0,-4 3 5,-5 1-8,-5 0 6,-7 0-3,-6 2 2,-2 0-1,-1 0-1,0 0 0,-2 0 5,3 0-6,-3 0 1,-3 0-1,1 0-10,-2 0-43,1 0 28,-1 0 8,-3 1-26,-3 5 1,0 0-64,0 0-114</inkml:trace>
  <inkml:trace contextRef="#ctx0" brushRef="#br0" timeOffset="102222.0261">19375 8080 270,'0'0'126,"0"0"-98,0 0 51,0 0-20,0 0-19,-95-9-35,77 20 15,0 8 10,3 4-27,2 4 23,-2 6-8,4 0 1,4 3 27,4-1-36,3-3 6,0-5-2,7-5-5,13-5-1,4-4-5,10-2-2,3-6 29,5-5-26,3 0-2,-3-5-2,-4-8 13,-5-4-9,-3-3-4,-6-2 0,-5-6 9,-4 0-2,-2-2-7,-6 1 0,-4-2 9,-3 1-1,0 1 15,-14-3 1,-4 10 19,-7 0-40,-3 6 13,-5 3-16,-2 2-4,1 5-2,0 6-24,2 0-52,2 0-20,2 14-379</inkml:trace>
  <inkml:trace contextRef="#ctx0" brushRef="#br0" timeOffset="104404.7801">16690 9874 114,'0'0'29,"0"0"22,0 0 41,0 0-36,0 0-11,0 0 7,0 0-32,67-40 2,-58 40-4,9 0 10,6 0 1,7 0-17,11 0 7,10-6 24,12-8-11,9 1-4,8-4-4,-2 5-15,-1 3 26,-5 3-26,-2 2-7,1-1 2,3 1 6,-1-3-10,4-1 0,1-3-2,3-4-8,2 0 7,-6 0-12,-4 1 7,-13 4-20,-6 2 21,-6 2 5,-7 3 1,-5 0 0,-4 2 2,-3 1-1,-6 0 0,0-2 2,-3 1-2,3-3 0,-1 0 1,3-2 3,-3 2-2,-3-1-1,-1 2-2,-4 3 7,-3 0-10,-4 0 4,-4 0-15,-1 0 8,-1 0-52,-2 0-57,0 4-24,-2 0-79</inkml:trace>
  <inkml:trace contextRef="#ctx0" brushRef="#br0" timeOffset="105244.122">18541 9602 343,'0'0'92,"0"0"-39,0 0 18,0 0-58,0 0-6,0 0 4,24-6-1,-12 2 22,3-1 7,-1 2-26,3 0 14,3 1-21,2 0 1,4 0 9,3 1-15,3-1 4,4-1-3,4-2 5,0 1-6,0-2-1,-4 3 0,-6-3 1,-6 4 3,-7-2-4,-3 2 0,-6 2 2,-4 0-4,-2 0-1,-2 0 3,0 0-8,0 0-8,0 0-55,0-1-45,0-2-164</inkml:trace>
  <inkml:trace contextRef="#ctx0" brushRef="#br0" timeOffset="106255.1209">19362 9218 377,'0'0'82,"0"0"-65,0 0 1,0 0 9,0 0 14,0 0-18,-93-28-19,74 35 11,-6 14-15,-2 7 4,-1 3-2,-1 5 3,-3 5-5,3 1 0,2-1 1,6-4 10,8-2 4,4-4 5,9-4-11,0 2-6,0-4-3,12 0 5,4-2 2,5-2 14,4 0-5,2-3-7,6-5 9,6-4-13,7-6 16,8-3 4,4 0-12,0-7 21,0-11-22,-7-5 2,1 2 8,-2-4-16,-4 0 1,2-2 9,-5-4-14,-6-6 16,-4 0-17,-6-7 1,-9 2 4,-8 0 1,-10-1-7,0 7 0,-15 2 3,-18 4 5,-10 4 1,-3 5 5,-3 5-1,4 0-7,5 4-12,4 4 3,3 5-60,2 3-13,3 0-34,2 11-101,5 12-139</inkml:trace>
  <inkml:trace contextRef="#ctx0" brushRef="#br0" timeOffset="106736.5047">19064 9585 129,'0'0'450,"0"0"-426,0 0-16,0 0-8,0 0 24,92-31-18,-37 20 40,11-2 20,9-2-28,2 1 9,-4-4-31,-1 4-14,-8 1 13,-9 2-15,-6 3 1,-13 1-1,-7 4 2,-10 3-4,-10 0-9,-3 0-37,-6 0 0,0 0-55,0-1-37,-15 1-107</inkml:trace>
  <inkml:trace contextRef="#ctx0" brushRef="#br0" timeOffset="107090.1232">19428 9211 518,'0'0'149,"0"0"-145,0 0-4,0 0-4,0 0 4,-7 90 20,7-46-3,2 4 44,4-1-25,-1-3-29,-1 3 15,-4-3-21,2-1 1,-2-1 5,0-1-4,0-5-6,0-4-4,-2-5-37,1-10-28,1-13-177,0-4-188</inkml:trace>
  <inkml:trace contextRef="#ctx0" brushRef="#br0" timeOffset="107891.6251">19431 8412 356,'0'0'137,"0"0"-43,0 0-22,0 0-54,0 0-8,0 0-10,-2 27 0,7-8 23,2 6-21,-2 6 19,0 4 0,-5 4-18,0 3 19,0 3-13,0-2 8,0 3 11,0-4-24,0 0-4,0-2 0,0-3 1,0-3-2,0 0 1,0-6 0,0 1-3,0-5-2,0-3 1,0-4-10,0-4-34,0-1 16,3 0-110,2 2-70,1-3 65,-2 0 30,-2 1 4</inkml:trace>
  <inkml:trace contextRef="#ctx0" brushRef="#br0" timeOffset="108843.6182">19565 7083 198,'0'0'109,"0"0"-27,0 0-5,0 0-25,0 0-38,0 0 37,-27 18-12,24 1 4,-1 7 11,1 5-47,0 10 27,1 4-15,1 5-18,-1 1 28,-1 0-25,0 0-1,1-1 1,1 0 0,-2-4-4,3-2 0,-1-5 7,1 0-8,0-1 1,-3-1 0,-2 2 4,-4 1-2,0-5-2,-1 0 0,2-4-27,5-7 16,2-5-32,1-7-50,0-4-97,0-7-107</inkml:trace>
  <inkml:trace contextRef="#ctx0" brushRef="#br0" timeOffset="109746.3864">19755 6888 132,'0'0'124,"0"0"-48,0 0 32,0 0-7,0 0-60,0 0 13,0 0-21,0 0-28,0 0 3,5 0-8,18 0 0,14-1-5,12-2 17,14-3-8,10-3-4,11 1 1,11-1 0,12 3 14,10 3-6,2 3 26,-4 0-32,-6 0 9,-17 0-12,-14 0 0,-17 0-2,-10 3 3,-17 0-1,-8 3 0,-11 0-11,-7-1 2,-5 1-73,-3-2-60,0-1-57,-10-2-22</inkml:trace>
  <inkml:trace contextRef="#ctx0" brushRef="#br0" timeOffset="110726.1211">19699 8217 100,'0'0'92,"0"0"-35,0 0 40,0 0-53,0 0-12,0 0-26,24-3-6,-6 3 52,6-2-8,7 0-3,8-3 8,10-2-41,11-4 15,10-4 1,8-3 2,8 1 12,5-4-34,6 2-3,9-1-1,0-1 9,-3 3-9,-16 1 0,-19 9-1,-19 2-6,-13 4-52,-12 2-52,-15 0-36,-9 0-125</inkml:trace>
  <inkml:trace contextRef="#ctx0" brushRef="#br0" timeOffset="111769.8636">19920 9277 154,'0'0'27,"0"0"-22,0 0 20,0 0 50,0 0-21,0 0 4,0 0-17,4 26 23,-2-23-2,-1 4-9,2-2-4,1 1-27,-1-1-7,2 0 7,-2-2-21,0 0 13,0 2-1,0-1-6,2-1 13,-1 0-18,-1-1 2,4-2 4,0 1-3,2 1-3,4-1 4,10 1-5,5-2 10,12 0-4,11 0-7,10 0 12,9-9-4,9-5-2,11-1-5,5-2 4,7-1 11,3-3-12,-5 0-4,-4 0 1,-8 2 2,-13 1-3,-13 2 0,-13 5 1,-14 1-5,-13 6 4,-11 4-25,-10-1 12,-1 1-26,-1 0-11,-19 0-179,-4 0-202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29:31.5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2425 13908 143,'0'0'75,"0"0"-31,0 0-4,0 0 30,0 0 18,0 0-39,0 0-2,0-13-28,0 13-12,0 0-7,0 0-3,0 6-15,-4 16 18,-2 12 0,3 10 0,2 11-1,1 6 1,0 8-2,4 4 5,11-2-3,-3 0 0,7-4-2,-2-5 1,5-8-3,-1-6 3,3-7-1,-3-5-2,4-3 3,-1-6 1,4-4 0,-1-5 0,0-6 0,-6-5 0,3-4 2,-2-3 4,-1 0 21,3-7 0,0-12-10,1-7 6,2-7-11,-3-6-2,0-7 4,-2-2-6,-4 0 10,-9 0-3,-3 3 0,-6 1-1,0 0-5,0 4 1,-6-4-6,-3-1-2,-3 0-4,3 0 1,0 4-20,2 12-17,4 10-28,1 10-74,2 4-119</inkml:trace>
  <inkml:trace contextRef="#ctx0" brushRef="#br0" timeOffset="1">3301 14889 118,'0'0'148,"0"0"-139,0 0-1,0 0 23,0 0-6,0 0-20,0 0 0,0 0 10,0 0 11,5 0 5,5-5 0,5-6-15,0-2 1,-3-2-14,4-2-3,-7 2-10,-1 5 4,-5 0-7,-2 6 13,-1 4 0,0 0 6,0 0-2,0 0 26,0 0-30,0 14-10,0 7 10,0 3 0,0-1-1,0-1-2,0-4 1,2-2 2,8-3-1,-2-5-7,2 2 1,3-5-24,1-2-97,2-3-82</inkml:trace>
  <inkml:trace contextRef="#ctx0" brushRef="#br0" timeOffset="2">3415 14563 492,'0'0'20,"0"0"-16,0 0-1,0 0-3,0 0 0,0 0-79,-15-3-144</inkml:trace>
  <inkml:trace contextRef="#ctx0" brushRef="#br0" timeOffset="3">3889 14416 204,'0'0'32,"0"0"-24,0 0 2,0 0-7,0 0 3,0 0-3,81-12-1,-65 7 1,2 1-3,1 0-1,-2 3-11,4-2-108,1-1-18</inkml:trace>
  <inkml:trace contextRef="#ctx0" brushRef="#br0" timeOffset="4">3955 14574 81,'0'0'23,"0"0"-17,0 0 3,0 0 66,0 0-8,0 0-29,68 7-11,-42-7-19,4-6-8,1-1-83,3-1-29</inkml:trace>
  <inkml:trace contextRef="#ctx0" brushRef="#br0" timeOffset="5">4874 12501 63,'0'0'98,"0"0"22,0 0-17,0 0-20,0 0-43,0 0 18,0 0 4,0 0-26,-5 0-18,-5 0-15,-5 0-2,0 2-1,-3 4 0,0-2 0,-1 0 1,0 3-1,2-4 0,1 1 1,2-1-1,-2 0 0,5 0 0,4-1-2,2-1-1,1 1 3,4-2-1,0 0 0,0 0-4,0 1 0,0 2-3,0 0-5,0 3 13,0 2-6,0-1 2,0 4 3,0 1 1,0 1 0,0 4-1,0 4 5,3 1-6,-2 3 2,-1 2 0,2-2 2,-1 6-1,1 3-1,1 4 0,0 3 0,0 2 1,1-1-1,1 0 0,5 0-2,-2-2 2,1 0 0,-2 0 0,0 2 1,1 5-2,-2 6 1,6 3 0,-2 3 1,2-3 0,0-4-2,3 2 1,1-1 0,-2-2 1,4 0 0,-3 0-1,-2-1 9,2 0-4,-4-2 7,-1-3-7,2 2-3,-3 1 3,0 2-3,-2-1-2,1 1 2,-5-2-1,4-4 2,-1 0-3,2-4 0,-2 1 0,0-1 0,1 2 0,-3-1 4,1 0-3,-2-1 1,3 0-2,-3-1 0,2 0 2,-1-1-2,0-2 0,1-1 2,-2 2-1,1-4-1,1-1 0,1-1 1,-2 1-1,2-1 0,-3 0 0,0-3 1,-1 1-1,-1-2 3,1 2-3,-2-1 0,0 1-3,1 1 6,-1 0-3,2 2 0,-2-1 0,0 1 0,0-2 0,0 1 0,0 1-1,0 1 3,0-1 0,0-2 0,0 1-2,0 1 0,-3 1-1,3 0 4,-2 0-6,1-2 4,1-2-2,0 2 2,0 0-1,0 1 2,0 1-2,-2-3 0,1 3 1,-1-1-1,1-1 0,-1 3-1,-1-3 2,3 2-2,0-1 1,0 1 0,0-2 1,0 1-1,0-2 0,0 0 1,0 2-1,0-1 1,3 4-1,-3 3 1,0 1 0,0 3-1,0-1 0,0-1 12,0-2-7,0-2-1,0-3-4,0-1 5,0-1-4,0 3-1,0-1 0,0 0 0,0 1 2,0 0-2,0-1 0,0 0 0,0-2 4,0 0-4,0 0 0,0-2 2,0-2-1,2-2 1,-1 3-2,4-2 0,-2 0 1,0 1-1,1-3 0,2 2 2,-3 0-1,0 2 2,0 1-2,0-2-1,0 0 7,0 0-7,0 0 0,-1-1 3,1-1 0,-2 1-1,2-2-2,0-1 0,-2-1 0,1-1 0,-1-3-1,-1 0-1,0-4 4,0-2-1,0 0 0,0-1-1,0 0 3,0 3-3,0-2 0,0 3-1,0-3 2,0 4 2,0-2-3,0-2 0,0 2-1,0-2 2,-1 3-1,1-1 0,-2 1 2,1 1-3,1 0 1,-2 4 0,1 1 0,1 1 0,0-3-2,0 1 2,0-2 0,0-2 2,0-1-2,0-4 1,0-4-3,0-1 3,0-4-1,0-1 0,0-1 1,0 2-1,0-2 0,0 0 0,0 0 0,0 0 0,0 0 0,0 0 0,0 0 2,0 0-2,0 0 0,6 0 2,3 0-1,3 0 0,10-2 0,-1-5 4,6 1-3,-3-3 1,0 0-3,-2 1-4,0-1-20,-2 2-25,4-4-76,-2 1-105,-4-8 60</inkml:trace>
  <inkml:trace contextRef="#ctx0" brushRef="#br0" timeOffset="6">5678 12643 116,'0'0'47,"0"0"15,0 0 28,0 0 5,0 0 3,0 0 24,0 0-96,-54-14-19,44 12 18,-1 1-25,1-2 5,-5 0-2,3 0-3,-4 1 1,-1 2-2,-1 0 2,2 0 1,-5 0-2,5 2-3,-1 6 1,1 0 2,5 5 0,-1 0-1,2 4-6,4-1 5,3 2-1,3 0-5,0-1 8,0 2-7,0-3-2,6-3 9,7-3 0,1 0-6,-2-6 0,7 1 6,-1-5-3,-3 0 2,9 0-4,-6-2 4,4-7 2,-3-1-6,-2-1 5,-1-1 0,-4 0-2,0-2 2,-4 0 7,-2-3-7,0-1 2,0 0 4,1 1-6,-4 0 1,0 6 4,-3 1 10,0 7 5,0 2 5,0 1-5,0 0-6,0 0-14,0 3-7,3 15-6,6 3 13,3 3 2,0-4-2,4-1 0,2-1-4,6-3-2,6-1-3,3-4-31,4-2-37,-1-3-48,4-5-57,-9 0-96</inkml:trace>
  <inkml:trace contextRef="#ctx0" brushRef="#br0" timeOffset="7">7225 12475 137,'0'0'101,"0"0"-54,0 0 19,0 0 44,0 0-83,0 0 12,-52-26-15,41 26 2,-2 0-10,1 0-15,-6 11-1,0 7 0,2 5-4,2 3 2,4 2-4,4 1 1,6-1 4,0-2-3,0-3-2,5-4 3,9-4-1,3-3 4,2-1-3,3-5 1,0-3 1,1-2 0,3-1-26,0 0 27,3-6 0,-5-6 1,-2 1 2,-7-3 3,-6-2 11,-6 0 18,0-2 7,-3-3-22,0 0-4,-3-2-6,-6 4-5,-6-1-1,0 2-3,-1 6-1,-1 2-1,1 5-10,2 4-13,1 1-44,3 0-86,2 0-192</inkml:trace>
  <inkml:trace contextRef="#ctx0" brushRef="#br0" timeOffset="8">8635 12414 176,'0'0'86,"0"0"-18,0 0 25,0 0 0,0 0-41,0 0-17,-92-18-8,75 22-8,1 13-10,2 5-9,-2 6-7,10 3 6,1 4 0,5-4-2,0 1-4,2-5 5,10-2 1,6-4 0,1-1 1,2-5-1,3-6 1,4-4 9,-1-4 1,1-1 1,1 0 5,-4-13-7,-4-5 1,-5-3 2,-5 0-5,-7-3 15,-4-2-18,0 2 19,0 0-10,-10 0-13,-8 1 5,-2 0-5,3 7-2,0 3-19,2 3-23,5 7-19,1 2-139,3-1-183</inkml:trace>
  <inkml:trace contextRef="#ctx0" brushRef="#br0" timeOffset="9">9852 12346 306,'0'0'96,"0"0"-18,0 0-14,0 0-12,0 0-39,0 0-12,-88 32-1,76-7 0,1 4 4,0 4 6,5 0-3,3 2 0,3-2-3,0-3 2,3-3 1,14-3-7,5-3 2,3-4 0,2-5-1,-3-5 23,3-5-18,0-2 10,-2 0-3,0-11-6,-1-7 6,-7-5-5,-3-4-6,-6-1 13,-8-2-15,0 0 9,0 0 1,-16 1-10,-4 3 5,-4 5-5,1 3-4,-1 4-22,6 6-21,3 5-91,4 3-133</inkml:trace>
  <inkml:trace contextRef="#ctx0" brushRef="#br0" timeOffset="10">11141 12366 195,'0'0'125,"0"0"3,0 0-32,0 0-10,0 0-58,0 0-8,-47-22-3,41 22-13,-2 17-4,-2 12 0,1 5-3,3 4 0,3 1 3,3-1 0,0-5-5,0-4 5,7-7 0,4-2 0,5-7 0,-1-2-1,5-6 2,-3-3 6,1-2 10,3 0-2,0-13 5,-1-8-11,-1-4-7,-6 0 5,-2 1-3,-7-2-2,-4 0 5,0 0-6,-3 0 0,-12 2-1,-3 1 0,-1 5-8,1 1-23,5 7 0,1 7-29,1 3-94,2 0-212</inkml:trace>
  <inkml:trace contextRef="#ctx0" brushRef="#br0" timeOffset="11">12502 12243 283,'0'0'100,"0"0"-15,0 0-32,0 0 23,0 0-41,0 0-9,-69-26-12,58 26 8,-3 6-22,5 7 0,-3 5 0,5 8-4,1 4 0,3 6 3,3 3-3,0-1 3,0-2-1,0-7 2,4-5 1,8-3-1,3-6-1,0-2 1,3-2 1,-3-7 15,3-2-7,-3-2 9,4 0-2,0-14-4,-2-8-4,-1-4 1,-5-4-7,-5-5 5,-5 2-7,-1 0 0,0 3-9,-4 3-4,-13 4-5,-2 5-10,-5 6-25,-1 6-29,1 6-59,0 0-56</inkml:trace>
  <inkml:trace contextRef="#ctx0" brushRef="#br0" timeOffset="12">13609 12242 72,'0'0'113,"0"0"-51,0 0-11,0 0 42,0 0-30,0 0-10,0-48-1,0 42 3,-2 1-6,-2 4-11,-5 1-15,-1 0 2,-2 0-25,-5 15-4,1 6 4,0 2-1,3 5-1,3 2 0,3 2-2,5-1 2,2-2 0,0-3 1,3-4-1,12-4 4,2-3-4,2-4 0,-1-3 2,3-6 0,-1-2 2,2 0-2,4-7 10,1-9-5,0-7-1,-3-1-2,-9-2-2,-3-1 8,-8 0-6,-4 0-2,0-2 4,0 4-4,-11 2 3,-5 5-3,-1 1 1,0 7-6,-2 4-20,2 3-17,-1 3-101,3 0-98,-1 0-53</inkml:trace>
  <inkml:trace contextRef="#ctx0" brushRef="#br0" timeOffset="13">15332 12224 188,'0'0'114,"0"0"-15,0 0-8,0 0 6,0 0-27,0 0-40,-43-28-10,33 28-12,-1 0-6,-5 0-2,1 10 0,-3 4 2,0 2 0,-1 2-2,-2 3 0,1 2 0,-1 2-1,4 3 0,5 0-1,5 1 0,6-4-5,1 1 4,0-5-5,11-2 8,8-4 2,8-4-2,5-5-4,7-4 4,2-2 3,2 0-3,-1-12-26,-6-2-65,-7 0-105,-9 4-191</inkml:trace>
  <inkml:trace contextRef="#ctx0" brushRef="#br0" timeOffset="14">5814 13505 6,'0'0'91,"0"0"-40,0 0 18,0 0-4,0 0-1,0 0-39,-63 2 0,51 6 2,2 2-11,-1 3-8,4 4-6,1 4-2,1 4 0,4 3-1,1 0 2,0 1-5,0-5 4,6-3-11,12-5 9,0-3 2,1-6-3,5-3 3,-2-2 0,-1-2 7,-3 0-6,0-3 20,0-11 3,-3 0 2,3-5-6,-5 0-8,-1-1 23,-9 1 43,0-2-46,-3 3-2,0 1-11,-6 2-1,-10 1-1,-1 1-5,-2 2-7,-2 4-5,3 1-3,-3 4-27,3 2-36,3 0-95,2 2-118</inkml:trace>
  <inkml:trace contextRef="#ctx0" brushRef="#br0" timeOffset="15">7392 13260 404,'0'0'94,"0"0"-9,0 0-25,0 0-29,0 0-31,0 0-4,8 19-7,0 11 11,0 8 1,1 2 21,2 1-9,-3-2-4,1-1-6,-1-2 0,-2-3 2,4-2-5,-4-5 2,-1 0-1,-1-3-1,-1-4-23,-1-2-77,-2-8-88,0-6-102</inkml:trace>
  <inkml:trace contextRef="#ctx0" brushRef="#br0" timeOffset="16">8805 13232 207,'0'0'100,"0"0"-44,0 0 14,0 0 16,0 0-20,0 0-37,-57-25-7,45 25-21,1 7-1,0 11 0,2 11 0,0 8-1,2 6 0,2 2 2,4-1-3,1-7 2,0-5-2,4-8-3,11-4 3,0-7-2,4-2 4,-1-5 0,0-3 7,-3-3 9,0 0 7,-3-3-3,1-14-5,-4-3 2,-1-3 0,-5-3-13,0-3 9,-3-2-10,0-4-3,0 2 2,-8 1-2,-4 5-3,-2 6-28,-2 6-27,3 6-12,3 6-63,-1 3-180</inkml:trace>
  <inkml:trace contextRef="#ctx0" brushRef="#br0" timeOffset="17">10158 13172 219,'0'0'117,"0"0"-19,0 0 15,0 0-75,0 0-14,0 0-24,-91 28-3,78-4 0,2 7-5,2 7 8,2 1-1,1 0 2,6-5-2,0-3-1,0-7-1,10-3-1,4-5-1,4 0 2,0-4 2,1-3 2,5-5 5,-3-3-3,7-1 31,-1-3-11,-2-13-6,-2-4-4,-8-1-1,-4-3-4,-8-1 15,-3-3-10,0 2 2,0-2-13,-13 3-1,-2 1 8,-3 4-8,0 4-2,2 3-2,1 5-35,3 2-35,2 4-122,2 2-189</inkml:trace>
  <inkml:trace contextRef="#ctx0" brushRef="#br0" timeOffset="18">11501 13166 29,'0'0'258,"0"0"-160,0 0-77,0 0 28,0 0-13,-90-1-5,80 16-6,1 8-24,0 5 3,0 5 0,6 1 12,3-3-2,0-4-14,0-3 2,16-4-2,1-5 0,5-5 1,2-2 3,1-7 10,0-1 7,-2 0 0,0 0-4,-8-11-10,-2-2 0,-5-2 16,-4-3-7,-2-4 15,-2-6-16,0 1-5,0-3-4,-8 2-6,-4 0-5,-4 4 5,2 3-47,1 5-23,1 4-40,3 4-105,-1 7-119</inkml:trace>
  <inkml:trace contextRef="#ctx0" brushRef="#br0" timeOffset="19">12808 13123 201,'0'0'110,"0"0"6,0 0-88,0 0 25,0 0-3,0 0-8,-81-2-21,72 19-20,2 6-1,1 6-1,0 5 1,5 3 7,1-2-7,0-5 0,0-3-5,10-7 3,2-4 2,0-5-1,7-4 1,-1-4-2,3-3 5,3 0 0,1-5 4,-1-11-3,-6-2-3,-5-3-1,-7-3 1,-4-3 12,-2 0-8,0-2-3,-9 2 7,-6-2 4,-2 4 3,-5 4-3,1 4-13,-2 10-18,3 3-45,-1 4-88,3 0-158</inkml:trace>
  <inkml:trace contextRef="#ctx0" brushRef="#br0" timeOffset="20">13883 13034 136,'0'0'92,"0"0"-26,0 0 0,0 0-45,0 0-2,0 0 9,-65 6-8,55 9-7,1 6 7,1 8-3,0 4-7,1 0-2,4 1 1,3-2-8,0-3 0,0-5 1,0-3 3,12-5-4,2-4 4,2-4-3,-1-5 3,1-3 11,2 0 23,1-3-11,4-14-7,-2-4-12,-3 0 5,-6 0-10,-5 0 3,-7-1 4,0-2-1,-1-4-5,-14 0-5,-5-3 0,2 2 5,-2-2-5,2 1 0,3 6 0,3 4-5,3 7-33,4 10-42,4 3-78,1 0-103</inkml:trace>
  <inkml:trace contextRef="#ctx0" brushRef="#br0" timeOffset="21">15280 13034 134,'0'0'83,"0"0"6,0 0-19,0 0 13,0 0 5,0 0-31,-36-56-20,30 53 10,2 2-8,-2 1-19,0 0-15,-2 19-5,-2 10-2,0 7-1,2 3 2,4-3-1,2-1-2,2-7 1,0-2 2,5-6 1,9-4 0,1-2 0,5-5-2,-4-3 2,2-6 8,-3 0-1,1 0 1,1-11 4,-1-8-10,-1-4 6,0-4-7,-6 0 0,-6-2 5,-3-1-2,0 0-4,-1 2 0,-13-1 0,-2 5 4,1 4-4,-2 5 0,2 1-2,1 7-26,-2 3-25,-3 2-127,0 2-192</inkml:trace>
  <inkml:trace contextRef="#ctx0" brushRef="#br0" timeOffset="22">6039 14584 131,'0'0'140,"0"0"-71,0 0 30,0 0-42,0 0-2,0 0-31,0 0-10,-52-19 21,41 19-31,2 0 2,-1 0 4,-2 9-8,1 6 0,-3 5-2,0 5-3,1 2 1,1 3 2,4 0-4,4 0 2,4-3 0,0-2 2,0-4-8,12-6-4,3-2 11,6-4-4,1-4 4,3-5 0,-2 0 2,2 0 0,-1-9 19,-2-6-7,-5-2 8,2-1-12,-8 0 3,-4 0-2,-1-2-2,-5-1 17,-1-1-16,0-4-4,-4-1-1,-9 2-2,-1-1-1,-1 1-2,3 5 0,5 1-1,1 6-62,5 4-94,-1 3-172</inkml:trace>
  <inkml:trace contextRef="#ctx0" brushRef="#br0" timeOffset="23">7644 14316 300,'0'0'133,"0"0"-96,0 0 67,0 0-37,0 0-57,-86-1-10,72 17-2,2 9 2,2 6-4,4 5-2,3 5 4,3-1 1,0-2-4,0-5 3,6-6-4,10-4-6,2-7 10,6-5-5,3-4 2,1-7 5,1 0 9,2-6 2,-3-12-6,-1-3-3,-6-3 4,-8 0-6,-8 0 0,-5-1 11,0-1 1,0 0-5,-15 1 8,-1 1-9,-4-1-6,2 6-11,-1 1-43,3 6-34,1 4-140</inkml:trace>
  <inkml:trace contextRef="#ctx0" brushRef="#br0" timeOffset="24">8907 14124 289,'0'0'134,"0"0"-66,0 0 20,0 0-45,0 0-43,0 0 0,17 78 8,-9-33 31,-2-4-14,-3-4-4,0-2 1,4-7-18,-4 3-3,2-3-1,1 0 4,-2 1-4,1-1 0,2-1-34,-1-3-36,-3-8-140,5-8-133</inkml:trace>
  <inkml:trace contextRef="#ctx0" brushRef="#br0" timeOffset="25">10478 14133 132,'0'0'113,"0"0"-39,0 0-29,0 0 38,0 0-44,0 0-13,-74-14 13,63 14-18,0 0-4,-1 12-10,-1 8-6,2 8 2,4 7-3,-2 2-4,6 1 4,3-3 3,0-3 5,0-7-8,13-5 1,1-5 0,5-7-1,5-1 0,0-7 11,7 0 12,2 0-6,1-17 2,-3-4-13,-3-3 6,-9-2-9,-7-1 0,-6-1 5,-6 1-3,0-4-2,-9 0 2,-5 1-3,-5 1-4,-1 5-1,0 7-24,-1 7-9,4 6-39,1 4-63,4 0-153</inkml:trace>
  <inkml:trace contextRef="#ctx0" brushRef="#br0" timeOffset="26">11620 14011 286,'0'0'99,"0"0"-34,0 0 25,0 0-9,0 0-29,0 0-33,-61-26-3,54 26-13,1 11-3,0 11 0,3 13-7,1 6 7,2 3 0,0 1 2,0-5-4,0-5-1,3-8 3,8-5 0,1-5-2,4-5 0,3-3 4,-2-6 0,2-3 3,2 0 7,3-9 7,0-14-18,-2-4 3,-4-4 3,-6-2-4,-9-1 1,-3-1 0,0 4-4,-6 1 2,-10 5-2,-5 0 0,1 7 0,-2 3-16,4 3-6,3 6-10,2 6-37,4 0-100,1 0-93</inkml:trace>
  <inkml:trace contextRef="#ctx0" brushRef="#br0" timeOffset="27">12924 14009 179,'0'0'101,"0"0"-50,0 0 19,0 0 34,0 0-6,0 0-56,-12-55-3,5 55 14,1 0-49,-6 0-4,2 10 0,-1 14-4,1 8 4,2 7-1,5 3 1,3-1-2,0-5 1,0-5-1,11-7 1,2-6-3,8-2 4,-5-7 1,4-5 1,-2-4 0,1 0 7,3 0 6,-1-18 1,0-8-14,-6-5 8,0-4-5,-9-1-1,-4 1-1,-2 4-3,0 2 0,-16 5 0,-6 3 0,-5 5-4,1 2-14,0 7-8,5 4 2,2 3-56,5 0-63,4 3-39,7 5-50</inkml:trace>
  <inkml:trace contextRef="#ctx0" brushRef="#br0" timeOffset="28">13966 13962 81,'0'0'188,"0"0"-43,0 0-8,0 0-45,0 0-35,0 0-24,-72-25-22,68 25-11,-3 12 0,3 12-8,-2 9 8,5 3 0,1 0-3,0-2 2,0-4-2,7-3 3,5-9-4,3-1-2,-2-7 6,5-4 2,-1-4 0,0-2 23,0 0-15,1-11-5,-3-6 9,-2-4-8,-4-3 0,-7 2 2,-2-4 0,0 0 3,0 0-11,-11 0 0,-4 3-4,-1 2-3,-3 4-26,1 2-13,1 7-32,-2 5-52,7 3-106,1 0-36</inkml:trace>
  <inkml:trace contextRef="#ctx0" brushRef="#br0" timeOffset="29">15379 13835 72,'0'0'158,"0"0"-19,0 0-27,0 0 10,0 0-47,0 0-45,-41-35-15,34 35-15,-3 15 0,0 9-2,1 6-1,3 3 3,2 4-1,1-3 1,3-1-1,0-6 1,0-3-5,13-4 4,1-5 2,7-4 0,1-5 20,1-6-2,3 0 0,0-10-4,1-9-5,-1-5-4,-3 0-2,-5-3-4,-8 1 13,-7 2-11,-3-3 1,-2-2 3,-17 4-6,-5-3 0,-2 6-2,-3 4-20,4 4-5,-1 6-21,3 6-59,-1 2-155</inkml:trace>
  <inkml:trace contextRef="#ctx0" brushRef="#br0" timeOffset="30">6042 15481 42,'0'0'101,"0"0"-21,0 0-28,0 0 42,0 0-43,0 0 11,-64-10-46,58 10-12,3 0 35,-2 0-25,2 0-11,-2 8-3,0 6-5,-1 8 4,3 2-3,3 4 0,0 1 2,0-1 0,0-2-3,12-2-2,3-3 5,0-4 1,4-2 1,0-6-3,1-3 3,4-3 2,-5-3 1,-2 0 2,-3 0-1,-3-3 8,1-9 7,1-5 1,-2-2-7,-2-1-9,-2 0 9,-2 2 29,-5-1-9,0-1 16,0-1-18,-5 0-23,-10 2-4,-3 1 0,-4 4-8,1 5-20,-4 4 1,7 5-41,-3 0-98,7 3-106</inkml:trace>
  <inkml:trace contextRef="#ctx0" brushRef="#br0" timeOffset="31">7774 15265 105,'0'0'235,"0"0"-223,0 0 32,0 0 45,0 0-56,0 0-6,0 0-10,-76 11-6,68 5 2,1 6-13,1 7 0,3 6 0,2-1 0,1 1 0,0-2-4,0-5 3,13-5-3,-1-7-8,7-3-2,-2-4 14,4-6 2,-3-3 7,1 0 5,5-8 26,-3-12-11,0-4-14,-5-3-12,-7-1 8,-6 2-3,-3 0 7,0 2-3,-11 0-4,-9-1 5,-1-1-11,4 4-2,-2 3-5,5 6-38,4 5-71,1 4-79,3 3-184</inkml:trace>
  <inkml:trace contextRef="#ctx0" brushRef="#br0" timeOffset="32">9196 15095 111,'0'0'119,"0"0"-35,0 0-73,0 0 28,0 0-27,0 0 14,-49 16-19,41 4 3,-2 2 12,5 7 9,2-1-14,3 2-6,0-1-6,0-2 1,5-4-4,11-4-2,-1-5 11,6-3-7,1-6 4,1-5 38,5 0-5,1 0-9,-4-15-22,-1-1-2,-9-4 6,-4-1-4,-3-3 18,-8 2-13,0-2 2,0-1-1,-3 3-10,-9-1-1,-6 1 2,-4 1-7,-3 3 0,0 2-3,2 8 0,2 4-13,6 4-14,3 0-54,3 4-93,6 6-165</inkml:trace>
  <inkml:trace contextRef="#ctx0" brushRef="#br0" timeOffset="33">10728 14917 57,'0'0'110,"0"0"-25,0 0 19,0 0 2,0 0-17,0 0-23,-13-5-38,10 14-27,1 14-1,1 6 16,1 3 16,0 3 1,0 1-16,0-2-1,0-5-1,0-1-15,1-4 1,8 0-1,-1-3 2,3 1-1,-3 1-1,1-3-29,1-2 10,-1-8-108,2-7-133,4-3-84</inkml:trace>
  <inkml:trace contextRef="#ctx0" brushRef="#br0" timeOffset="34">12083 14898 122,'0'0'128,"0"0"-14,0 0 9,0 0-41,0 0-7,0 0-16,-48-25-39,43 23 5,-2 2-11,1 0-4,-1 0-5,-1 0-5,-2 5-1,-2 8 0,3 9-1,-3 7-2,5 4 4,-1-1-2,8 3-1,0-6 3,0-3-6,3-7 6,14-4-4,2-5-1,3-5 5,5-3 0,1-2 1,4 0 3,-1-14 4,-3-2-7,-7-4 1,-4-1 8,-8-3-8,-6 0-1,-3 0 6,0 0-6,-5-4-2,-10 4-1,-3 2-35,-1 2-17,-1 5-69,1 5-80,0 7-20</inkml:trace>
  <inkml:trace contextRef="#ctx0" brushRef="#br0" timeOffset="35">13182 14857 91,'0'0'128,"0"0"-21,0 0-3,0 0-25,0 0-1,0 0-27,-42-35-20,35 35-7,0 0 9,-2 0-10,-3 17-23,-2 8 0,2 7-1,2 2 1,4-1-1,5-2 0,1-7-3,0-5 1,6-3 1,8-5 1,3-3 1,4-6 1,4-2 14,3 0-3,2-14-5,0-4-2,-3-2-2,-9 1-3,-3-2 5,-6 0-2,-6-3 3,-2-2-6,-1-1 0,0 0 4,-9-1-4,-7 3 0,-4 4-1,-2 4-1,4 7-25,2 5-6,-1 5-7,5 0-68,1 11-89,6 4-49</inkml:trace>
  <inkml:trace contextRef="#ctx0" brushRef="#br0" timeOffset="36">14330 14846 79,'0'0'128,"0"0"-29,0 0 19,0 0-21,0 0-9,0 0-27,-30-54-16,19 52-4,-2 1-13,1 1-10,-2 0-18,1 9-2,1 14-4,-2 4 6,3 4-3,2 1 3,4-2 0,5-5 0,0-2-3,0-5 3,6-3-4,8-4 4,2-2 0,1-6 0,4-2 1,-1-1 10,3 0 1,-1-9-8,-1-9 9,-1-1-12,-4-5 2,-7-1 4,-8 0-6,-1-1 5,0-1-6,-7 2-3,-10 2 1,-2 4-24,-2 3-1,0 8-10,2 6-46,0 2-83,3 0-158</inkml:trace>
  <inkml:trace contextRef="#ctx0" brushRef="#br0" timeOffset="37">15534 14698 91,'0'0'158,"0"0"-10,0 0-49,0 0 2,0 0-47,0 0-24,-30-19 16,27 19-25,-2 0 8,-1 0-13,-3 0-16,-4 16-6,1 7 5,-1 6 1,2 1-1,4 3 1,1 0-1,6-5-2,0-1 3,0-6-4,7-5 3,8-3 0,5-3 1,3-3 3,6-7 7,2 0 5,5 0-8,0-10-5,-3-5 4,-7-4-5,-5-2 0,-7-1 6,-7-2-5,-4-3 6,-3 3-8,0-2 0,-3 2 3,-12 1-3,-6 2-1,-1 3-19,1 4-8,-3 6 5,-1 3-22,-2 5-50,-3 0-106,-3 0-145</inkml:trace>
  <inkml:trace contextRef="#ctx0" brushRef="#br0" timeOffset="38">6172 16255 117,'0'0'99,"0"0"-47,0 0 31,0 0-4,0 0-31,0 0-5,-60-6-18,53 6-13,-1 0 4,-1 5 18,-1 3-28,4 7-6,-2 3 0,2 5-4,2 3 1,1 1 3,3 2 0,0-2 0,0-2-4,10-2 0,4-7 4,2-2-2,-1-5 2,3-4 0,-3-4 2,0-1 6,-2 0 24,4-6-15,-2-11 5,1-2-11,-2-2-5,-3-1-1,-5 3 3,-3 1-6,-3 0 19,0-2 0,-1 1-19,-14-2 5,-3-1-7,2 1 0,-1 2-3,1 2 3,2 2-14,3 3-23,0 6-25,5 3-61,0 3-106</inkml:trace>
  <inkml:trace contextRef="#ctx0" brushRef="#br0" timeOffset="39">7722 16083 182,'0'0'79,"0"0"4,0 0 14,0 0-22,0 0-42,0 0-21,-55-15-12,49 20 0,1 11-1,-2 7-1,2 4 2,4 5 3,1 1-3,0-2 4,0 0-2,0-6-2,3-4 0,10-4 0,1-4-4,0-2 3,5-5 1,-2-1 0,0-5 3,2 0 21,0 0-4,1-10-9,-2-3 3,-3-4-11,-2 1 5,-5-5 7,-4-4-5,-4-2 10,0-3-2,0 2-12,-6-1 2,-7 5-4,-4 4-4,-2 4 8,-1 4-5,1 4-3,-3 5-6,7 3-30,-1 0-74,5 6-126,5 2-83</inkml:trace>
  <inkml:trace contextRef="#ctx0" brushRef="#br0" timeOffset="40">9520 15904 149,'0'0'124,"0"0"-3,0 0-4,0 0-43,0 0-13,0 0-8,-66-6-34,55 24-15,-3 11-1,2 6-2,0 5 3,6-1-4,3-1 2,3-5-4,0-4-1,6-6-2,9-1 5,1-7-1,2-4 1,0-6 0,0-5 2,-2 0 5,4 0-4,-1-10 5,-1-10 3,1-4-8,-1-4 4,-4-4-2,-5-1-4,-6 2 10,-3-3-11,0 4 4,-15 1-4,-8 6 2,0 5-4,0 4-16,4 5-6,5 2 6,4 5-77,4 2-113,4 0-84</inkml:trace>
  <inkml:trace contextRef="#ctx0" brushRef="#br0" timeOffset="41">11040 15776 208,'0'0'134,"0"0"-29,0 0-1,0 0-19,-79-15-15,67 15-34,-1 2-24,2 16-12,-2 9 3,4 8-6,3 2 3,4-1-4,2-1 1,0-5-2,11-5 0,6-2 5,2-6-3,-2-5 3,4-3 0,-3-5 0,0-2 4,0-2-2,1 0 7,4-8 0,-2-8-5,-2-8 5,2-2-9,-6-3 0,-6-2 10,-5-1-6,-4 0-2,0 1-1,-9 1 0,-6 5 3,-4 0-4,-2 6-1,3 2 0,2 8-26,2 5-6,7 4-45,0 0-168</inkml:trace>
  <inkml:trace contextRef="#ctx0" brushRef="#br0" timeOffset="42">12266 15611 236,'0'0'129,"0"0"1,0 0-4,0 0-43,0 0-49,0 0-34,-9 10-7,9 23 7,2 11 0,2 4 22,-2-1-12,-1-4 2,1-5-2,5-6-9,-1-5 0,0-5-1,-1-2 5,1-4-5,1-2 0,-3-5-1,1-4-14,4-5-44,6 0-86,-2-10-46</inkml:trace>
  <inkml:trace contextRef="#ctx0" brushRef="#br0" timeOffset="43">13221 15631 55,'0'0'256,"0"0"-160,0 0-37,0 0-3,0 0-10,0 0 4,-28-22-27,25 22-4,-2 0-7,-2 18-12,-2 11 1,0 6 0,3 2 2,2 4 0,4-3 6,0-5-8,0-5 2,1-5-3,11-5 1,4-4 5,1-6-6,2-3 6,3-5 18,5 0 1,2-11-2,0-10-15,1-6-6,-4-3 7,-5-3-6,-9 1-1,-7 1 1,-5-1 0,0 4 1,-10 2-4,-9 3 1,-4 7-6,-2 3 3,1 6-12,5 5-9,-2 2-14,3 0-16,5 10-86,5 2-112,5-3-38</inkml:trace>
  <inkml:trace contextRef="#ctx0" brushRef="#br0" timeOffset="44">14156 15587 155,'0'0'73,"0"0"7,0 0 1,0 0 2,0 0-7,0 0-13,-29-35 0,24 35-12,-2 0-36,2 0 0,-2 3-15,-2 11-1,-3 4 0,0 4 2,4 3 0,0 0-1,5 2 0,3 0-6,0 2 6,0-3-1,0-4-5,11-3 6,2-3 5,0-5-4,2 0 0,-3-5 8,6-3-2,-3-1 9,1-2 0,3 0-9,-2-5 5,1-7-12,-5-1 0,-1-1 10,-5-3-9,-2-1 8,-5-3-3,0-1-6,0-2 8,0 0-8,-13-1 0,-4 6-3,-1 1 3,0 5-1,-1 3-10,2 6-10,0 4 0,2 0-10,1 0-21,7 0-78,1 5-105,4 0-109</inkml:trace>
  <inkml:trace contextRef="#ctx0" brushRef="#br0" timeOffset="45">15607 15579 124,'0'0'112,"0"0"-42,0 0 9,0 0 23,0 0-34,0 0-16,-18-7-18,10 7-24,-2 11-4,-6 10-6,0 7-1,0 0 1,4 3 0,5-2 0,2-1-3,5-4 3,0-3-3,0-3 1,5-4-7,10-3 8,1-3 1,5-3 0,1-4 17,1-1-1,-2 0 7,1-7-11,2-8 3,-4-4 0,-1 1-9,-3-1 2,-7-1-1,-4-1 8,-4 0 11,-1 0-21,0-2 4,-8 1-7,-6-1 0,0 4-2,-4-1 0,0 5-5,1 3-14,-3 4-41,4 8-28,-2 0-44,-2 0-192</inkml:trace>
  <inkml:trace contextRef="#ctx0" brushRef="#br0" timeOffset="46">6172 16974 216,'0'0'52,"0"0"-32,0 0 43,0 0 1,0 0-11,0 0-40,-6 0-2,1 0 3,-1 2-2,2 1 4,-1 2-1,0-1-10,-3 3 3,2 3-8,1 0 3,-1 5-6,-1 2 4,3 2-2,2 1 1,1 1-2,1-2-3,0-1 5,0 1-2,0-4-2,9-2-6,2-1 7,0-3-4,4-1 4,-3-1-1,0-2 4,3-2 2,-2-2 1,2-1 1,2 0 4,0 0 8,0-9 2,1-1 8,-2-4-18,-4 1-5,0-5 7,-2 0-5,-4 1 9,-3-1 4,-3 3 10,0 0 3,0-2-9,-7 2-6,-6 0 1,-1 0-8,-1-2 0,3 2-7,-4 2 1,5 1-6,-1 5 3,1 3-15,0 3-15,2 1-17,-1 0-98,-1 0-132</inkml:trace>
  <inkml:trace contextRef="#ctx0" brushRef="#br0" timeOffset="47">7944 16791 78,'0'0'57,"0"0"-26,0 0 32,0 0 4,0 0-8,0 0-19,-83-14-16,77 14 19,-2 0-27,2 8-13,-1 7 2,1 3-4,3 4-1,0 6 0,1 1-1,2 3 1,0 0 1,0-1 1,9-3-2,3-6 0,2-4-2,-1-6 1,2-1 1,3-4 2,-3-4 2,1-3 12,-1 0 23,3 0 0,2-13-9,2-5-8,0-3-12,-4-5 0,-3 0 1,-6 1 0,-4-2 15,-5 1-11,0 1-5,0 1-2,-8 2-5,-8 3 2,-4 1-5,-2 3 1,0 4-3,5 4-21,1 7-52,4 0-42,1 0-194</inkml:trace>
  <inkml:trace contextRef="#ctx0" brushRef="#br0" timeOffset="48">9779 16700 162,'0'0'94,"0"0"21,0 0-1,0 0-26,0 0-8,0 0-32,-58-23-33,46 24-15,0 16 0,-4 2 0,8 6-1,1 4 1,2 1-3,5 4 3,0 0-3,0-1 3,5-1-3,5-5-2,5-4 1,0-7 4,3-4-8,-1-6 7,2-6 1,0 0 0,2-5 18,3-16-5,1-7-6,-1-7 1,-4-2-2,-4 1-5,-7 1 10,-7 3-9,-2 4 27,0-1-27,-17 2 0,-5 4 2,-4 4-4,3 4 0,1 5-4,5 5-14,3 3-20,5 2-58,3 2-186</inkml:trace>
  <inkml:trace contextRef="#ctx0" brushRef="#br0" timeOffset="49">11452 16678 97,'0'0'113,"0"0"-57,0 0 17,0 0 16,0 0-17,0 0-33,-63-27-19,51 27 6,-1 0-17,-1 0 4,-1 10 8,2 4-12,0 1 9,2 6-10,2 5 6,0 2-14,5 4 2,2 0 0,2-4-2,0 1 0,0-7-2,9-1 1,4-4 0,4-7 1,1-3 0,4-7 2,4 0 6,4-11 11,1-13-7,4-5-9,-6-2 7,-8 2-8,-8 2 1,-8 1 0,-5 4 8,0-3 0,-12 3-8,-6-2 5,-4 2-15,-1 0 7,2 3-27,3 1-16,6 4-71,2 3-67,1 8-197</inkml:trace>
  <inkml:trace contextRef="#ctx0" brushRef="#br0" timeOffset="50">12596 16417 228,'0'0'129,"0"0"-25,0 0-27,0 0-40,0 0-18,-86-4 10,75 4 5,-2 14-14,4 5-12,1 10-8,4 5 0,2 4-1,2 1 1,0-3-2,5-5 2,7-7-3,2-6 2,0-5-7,2-4 5,1-6 3,1-3 7,1 0 12,2-14-2,1-10-5,-5-4 2,2-8-10,-7-2 5,-3 2-6,-8 1 1,-1 8 2,0 0-6,-13 4 0,-2 4-6,-3 4-13,5 5-12,1 4-18,2 6-41,2 0-63,2 0-129</inkml:trace>
  <inkml:trace contextRef="#ctx0" brushRef="#br0" timeOffset="51">13469 16344 168,'0'0'158,"0"0"-21,0 0 4,0 0-48,0 0-54,0 0-36,-2 27-2,-1 2 9,2 0 9,1 3-4,0-2 1,0-1-11,3-1-1,6 1-3,-3-3 2,1-1-2,-2-2-1,-2-3 2,0-3-6,-2-3-32,5-5-44,1-9-164,3 0-180</inkml:trace>
  <inkml:trace contextRef="#ctx0" brushRef="#br0" timeOffset="52">14406 16425 194,'0'0'120,"0"0"0,0 0-30,0 0 13,0 0-44,0 0-28,-29-30 4,28 30-7,-4 0-7,-5 0-16,0 14-5,-4 8 0,1 8-4,2 5 4,5 4-7,2-3 7,4-3-1,0-4 0,7-8-5,7-4 6,2-6-2,-1-1 2,1-7 1,1-3-1,1 0 0,-2-2 2,2-10-1,-3-5 4,-2-1-5,-4-2 2,-3-5 0,-4-3-2,-2-2 4,0-5-4,-2 3 0,-14 4-1,-5 4-8,-3 6-2,-1 4-6,2 5-30,1 6-55,3 3-64,1 0-130</inkml:trace>
  <inkml:trace contextRef="#ctx0" brushRef="#br0" timeOffset="53">15727 16344 114,'0'0'133,"0"0"-14,0 0-11,0 0-23,0 0-14,0 0-15,-28-20-25,27 20 7,-2 0-26,-3 0-11,-3 3-1,-3 11 1,-3 7-1,3 3 0,0 1-1,5 4-4,2 1 5,4-1 0,1-1-2,0-2-1,1-5-1,11-3 3,6-6-8,4-4 9,2-8 1,6 0 15,3-7 8,0-12-21,1-6 2,-1 1 0,-6-4-5,-5 3 14,-4 1-8,-9-2 2,-6 2 12,-3 2-11,0 1-5,-13 2 2,-8 3-5,-2 0 10,-2 3-11,-4 3 0,0 4 0,0 3-21,0 3-4,0 0-6,4 0-53,-5 6-163,0-1-222</inkml:trace>
  <inkml:trace contextRef="#ctx0" brushRef="#br0" timeOffset="54">6205 17652 155,'0'0'109,"0"0"-50,0 0 18,0 0-63,0 0-4,0 0 29,0 0-3,-9-12-4,9 12 13,-2 0-7,1 0-9,-2 0-16,-3 0 1,-2 0-10,1 3-4,-1 6 0,4 3-4,-2 4 4,0 4-1,0 8 1,5 1-3,1 3 3,0-1-2,0-5 0,0-2-2,10-4 2,-1-5 1,1-2-9,2-5 10,-3-2 0,0-5-4,3-1 4,-3 0 19,6-3 6,1-9 5,1-6-22,-1 0-1,-2 2-3,-4 1 0,-4-1 2,-3 0 3,-3-2 0,0-5 8,0-2-16,0-3 3,-3 6-4,-5 2-1,-3 7-2,-1 4-28,-6 3-17,4 3-63,-2 3-98,1 0-109</inkml:trace>
  <inkml:trace contextRef="#ctx0" brushRef="#br0" timeOffset="55">8019 17551 106,'0'0'124,"0"0"-33,0 0-15,0 0-3,0 0-8,0 0-10,-23-28-30,16 24-1,1 3 25,-3 1-18,3 0-20,-3 0-4,-3 0-7,0 6-4,-1 7 2,2 4 4,1 1-3,1 1 1,3 4 0,3-3-3,3 1 3,0-1-4,0-1 0,3 1-1,9-1 4,6-2-4,3-1 1,0-2 4,1-4-2,6-4 2,-1-1 0,-2-5 3,-3 0 2,-2 0 4,0-11-3,-5-5 7,1-5-11,-1-7 2,-5 3 7,-4 1-7,-6-2 4,0 2-2,0 3-5,-16 2 7,-4 0-6,-3 6-1,-1 1 0,0 3-1,6 3-2,3 2-29,6 0-32,6 4-69,3 0-180</inkml:trace>
  <inkml:trace contextRef="#ctx0" brushRef="#br0" timeOffset="56">9904 17515 168,'0'0'86,"0"0"-25,0 0 16,0 0-16,0 0-14,0 0 0,-35-20-22,32 17-10,0 3 4,1 0 7,-2 0-13,-1 0 0,-2 0-13,-2 0-2,2 5 1,-4 4-1,5 4 2,-1 4 2,4 2-2,1 6-5,2 0 0,0 2 3,0-2 1,12-4 0,-3 0-3,6-8-2,-2-3-2,1-2 8,1-6 7,0-2 4,2 0 15,0-8-3,4-9-6,0-1-8,-5-1-1,-3 4-5,-8 1 4,-2 2 19,-3-1 10,0-4-23,-3 1-12,-10-1 5,-1-1-6,-5 3 0,5 1 0,-2 2-6,1 2-9,7 4-33,3 1-29,2 5-117,1 0-182</inkml:trace>
  <inkml:trace contextRef="#ctx0" brushRef="#br0" timeOffset="57">11489 17474 103,'0'0'94,"0"0"-15,0 0 45,0 0-45,0 0-38,0 0 8,2-28-8,-2 26-5,0 2 2,0 0-16,0 0-7,0 0 1,0 0 5,0 0-11,-8 0-10,0 0 0,-3 2-4,0 6 4,-2 6 0,5 3-2,1 5 1,1 2-2,4 2 3,2 1-1,0-2-3,0-2 1,2 0 2,8-5 0,1-3-8,5-4 9,2-7-3,-1-3 3,0-1 3,1 0-1,0-3 1,0-9 5,0-2-8,-6 0 1,0-1 0,-5 1-1,-4 1 13,-1-4-7,-2-1 0,0-3 4,-2-3-8,-8-2 0,-3-1-2,-1-2 0,-1 5-5,2 5 0,1 4-24,0 7-13,3 4-80,1 4-98,1 0-68</inkml:trace>
  <inkml:trace contextRef="#ctx0" brushRef="#br0" timeOffset="58">12671 17256 10,'0'0'182,"0"0"-88,0 0-2,0 0-9,0 0-15,0 0-31,0 0 13,0-14-4,0 13-5,-2-1-18,-2 1-2,-1-1-8,2 2 7,-3-1-20,0 1 1,-3 0-1,2 0 2,-2 0-4,-1 0 2,1 4 0,-2 9-2,3 0 2,-2 5-3,3 3 3,2 5 0,2 1-4,3 2 3,0-1-2,0-3-3,5 0 5,8-4 0,2-3-5,2-5 4,0-4 0,3-3 2,-2-3 0,-1-3 4,0 0-3,-1 0 11,-1-6 4,2-7-11,-2-5 1,-1-5-5,-1-2 1,-4-3 3,-4 1-4,-2 1 0,-3-1 5,0 2-6,-8 3 0,-9 1 0,-5 4 0,-2 3 0,4 4-6,0 2-7,-1 2-11,3 6-16,1 0-74,4 0-108,2 5-143</inkml:trace>
  <inkml:trace contextRef="#ctx0" brushRef="#br0" timeOffset="59">13670 17143 203,'0'0'114,"0"0"-46,0 0 16,0 0 6,0 0-11,0 0-35,-24-25-4,17 25-30,-1 0-4,0 0-6,-1 10 0,-1 8-1,0 6-2,1 5 2,3 2 1,2 2 0,4-2-2,0-6 0,0-3-2,0-4 2,4-4 1,7-1-6,0-6 7,3-4 0,2-3 1,2 0 9,6-10 0,3-12 4,-2-2-14,-5 0 0,-4 0 3,-7 0-3,-6 1 2,-3 1-2,0-1 0,-10 2 1,-8 2-1,3 1-9,-3 4-1,1 2-17,1 4-19,3 5-44,-1 2-37,4 1-102</inkml:trace>
  <inkml:trace contextRef="#ctx0" brushRef="#br0" timeOffset="60">14697 16992 55,'0'0'50,"0"0"-6,0 0 17,0 0 43,0 0-2,0 0-24,-21-13-2,21 13-15,-3 0-26,3 0-13,0 0-6,0 0-16,0 0-3,0 10 2,0 9 0,0 3-1,0 7 2,0 4 0,6 1 4,-3 3 2,0-3 1,-2 1-2,1-4-3,1 0 0,0-5-2,0-3 2,1 0 0,-1-5 1,3-3-4,-3-3 1,3-8-42,2-4-113,-1 0-161</inkml:trace>
  <inkml:trace contextRef="#ctx0" brushRef="#br0" timeOffset="61">15726 17083 23,'0'0'125,"0"0"-43,0 0 11,0 0-26,0 0 32,0 0-25,-19-17-16,17 17-23,-1 0-19,0 0-1,-3 0-10,-3 2-3,0 10-4,0 1-1,-1 4 3,3 2 0,2 2 0,0 4 0,4-4-3,1 3 6,0-3-6,0-2 2,8-2 1,8-2-1,2-1 1,4-1 0,2-2 4,0-5 2,-2-2 2,-2-3-3,-5-1 2,1 0 17,1-1-10,2-19 14,3-3-10,-2-8-13,-1-5 2,-7 2-4,-5-1-3,-5 5 7,-2 1-3,0 6-3,-12-2 1,-2 6-1,-2 4-1,1 3 0,-3 4-4,0 2 4,-1 3-19,0 3 3,2 0-10,-2 0-33,2 0-86,-2 0-150</inkml:trace>
  <inkml:trace contextRef="#ctx0" brushRef="#br0" timeOffset="62">6591 18197 113,'0'0'104,"0"0"-103,0 0 6,0 0-4,0 0 30,0 0 5,-14-7-19,14 3-3,0 1-16,0-3-32,5-3-60,12-5-38</inkml:trace>
  <inkml:trace contextRef="#ctx0" brushRef="#br0" timeOffset="63">6200 18074 217,'0'0'114,"0"0"-15,0 0-22,0 0 22,0 0-36,0 0-45,-1-5-18,1 5-2,0 15-16,10 7 18,5 5 5,0 1 9,-3-3-5,-3-4-8,1-3 9,1 0-9,-4-1-1,-1 1 11,1 0-10,-1-3 1,-1 0 3,-2-4-5,0-6 4,-3 0-4,3-3 1,-1-2 0,-2 0-1,0 0 0,0 0 7,0 0-4,0 0 2,1 0 1,-1 0 1,0 0 19,0 0-14,0 0 2,0-2 5,0-11-10,2-4-9,2-4 0,3 0 2,4 2-5,2 2 2,-1 0 0,-1 5-2,-1 5 3,-1 1-3,3 1 3,3 2-4,-2 3 2,4 0 1,-2 0-3,1 0 3,-4 9-1,3 5 1,-5-1-1,-1 1 4,-4-4-2,2 1 0,-4-4 0,-3 3-2,0-5 4,0 0 2,0 0 1,0-1 4,-3 2 9,-7 3-18,-4-3 5,-2 1-1,-2 3-4,-1-3-10,-2 4-12,6-5-4,-3 1-15,6-2-52,3-5-78,3 0-79</inkml:trace>
  <inkml:trace contextRef="#ctx0" brushRef="#br0" timeOffset="64">6243 18013 36,'0'0'48,"0"0"-8,0 0 25,0 0-3,0 0-2,0 0-1,-1-9-3,1 9-23,0 0-1,0 0 18,0 0-8,0 0-19,0 0-16,0 0 5,0 0-12,0 0-1,0 7 1,0 6 6,0 2-5,0 4-1,0 1 1,4 7-1,2-2 2,0 4 0,-1-1 0,2 3 16,-4-9-10,0 1 0,2-5-5,-2-4-3,0-3 3,0-1-3,-2-6 0,1-1 0,-2-3 0,0 0 0,0 0 0,0 0 2,0 0-2,0 0 14,0-3-6,0-1-3,0-1-5,0-1 0,0 0 0,0-1-7,0-1-6,0 2-4,0 2 5,1 0 10,-1 4 2,0 0 0,0 0 0,0 0-11,0 0 7,0 0-1,0 0-6,2 0 8,-1 0-6,3 2 9,-2 3 2,-1-1-1,1 2-1,-1-3 0,-1 2 0,2-2 4,-2-1-4,3 1 0,-3 2-19,0-2-102,0-3-80</inkml:trace>
  <inkml:trace contextRef="#ctx0" brushRef="#br0" timeOffset="65">8278 18120 181,'0'0'125,"0"0"-53,0 0 30,0 0-21,0 0-21,0 0-28,-19-33-16,16 31 0,0 1-5,3 1 10,-3 0 1,-2 0 10,-1 0-32,-2 0 1,-1 0 4,-5 0-5,2 0-1,-3 0 1,1 0 0,-3 4 3,-1 4-3,-1 1 0,5-3-2,1 3 3,1 1-2,3 3-1,3 2-4,4 4 2,2 5 2,0 3-4,8-1 5,7 1-5,3-6 3,-3-2 3,6 1-2,-2-8-1,-1 0 5,1-4-2,-5-5 1,5-3-1,0 0 0,3-6-1,3-12 2,0-8 6,-3-1-6,-6 2-1,-5 3 4,-9 1 2,-2 3 4,0-3 15,-6-2-19,-9 2 2,-1 3-8,1 3-1,-3 1-1,6 4-14,-3 3-35,3 7-75,0 0-190</inkml:trace>
  <inkml:trace contextRef="#ctx0" brushRef="#br0" timeOffset="66">10039 17947 134,'0'0'103,"0"0"-20,0 0 21,0 0-25,0 0-9,0 0-28,-51-6 5,45 6-31,0 0-9,0 1-7,-4 19-1,4 4 1,0 4-4,3 6 6,3-1-4,0 1-1,0-4 3,0-3-4,1-2 4,8-7-4,5-2 4,-2-4 0,2-3-2,0-1 2,4-8 0,0 0 11,3 0-4,1-8 2,1-5-2,-1-5-7,-3-2 10,-4 1-5,-6-2 2,-2 0 9,-7-2-1,0 0 6,0-1-16,-11 2-2,-6-1 1,-4 1-4,-2-4-8,1 5-17,2 4-28,2 7-46,7 7-67,4 3-71</inkml:trace>
  <inkml:trace contextRef="#ctx0" brushRef="#br0" timeOffset="67">11676 17924 337,'0'0'90,"0"0"-17,0 0-4,0 0-10,0 0-23,0 0-15,-47-23-5,40 23 19,2 0-33,-4 2-2,0 14 0,-2 9 0,0 3 0,3 3 0,4-2 0,0 5-2,4-4-1,0 0 2,0-8 0,1-4-5,9-2 5,1-4-4,-2-5 5,4-1-1,-1-6 1,6 0 0,-1-6 13,5-9-6,-3-6 1,-2 0-7,-4 0 1,-5 3 5,-8-3-6,0 0 6,0 0 5,-3 1-8,-12-1 0,4 0-4,-5 1 0,1-1-3,-1 1 3,2 2-34,4 5-26,-1 4-115,7 5-144</inkml:trace>
  <inkml:trace contextRef="#ctx0" brushRef="#br0" timeOffset="68">12944 17919 195,'0'0'82,"0"0"-16,0 0 30,0 0-14,0 0-6,0 0-14,-23-31-28,14 30 4,0-4-28,0 2 1,-2 1-5,2 2-6,-2 0 3,-2 0-3,1 0 0,-3 11-4,3 9 4,-2 1-2,0 4-3,1 2 5,5 2-3,3-2 2,4-1-5,1 1 6,0-2-6,6-5 3,7-2 1,1-7-1,3-6 0,0-2 3,7-3 0,-2 0 2,2-7-1,-3-8 3,1-2-4,-4-1 3,-6 4 1,-4-3-3,-2-1 3,-1-3 11,0-5-7,-2-1-1,-3-2-4,0 1-3,-5 2 8,-8 4-8,-2 4-2,2 5-4,1 8-30,0 3-26,0 2-89,1 0-177</inkml:trace>
  <inkml:trace contextRef="#ctx0" brushRef="#br0" timeOffset="69">13824 17808 193,'0'0'118,"0"0"-14,0 0-21,0 0-29,0 0 1,0 0-23,-30-22-5,25 20 8,1 2-17,-5 0-13,2 2-5,-4 14 1,-2 5-2,2 4 0,1 2 1,3 1-2,4 4 0,3-4 1,0 2-1,0-2-2,7-7 2,3-3 2,2-4-1,5-1-1,1-4 2,3-3 0,1-6 0,-4 0 0,4 0 0,-3-14 0,-3-4 0,-3 0 2,-6-2-1,-2 1 1,-5-1 2,0-1-3,0-1 14,-6-5-9,-7-2-5,-4 1 0,2 0-1,0 3 0,-1 7-10,1 4-24,0 10-17,3 4-73,3 1-80,4 11-101</inkml:trace>
  <inkml:trace contextRef="#ctx0" brushRef="#br0" timeOffset="70">14755 17718 143,'0'0'133,"0"0"-45,0 0 3,0 0 5,0 0-46,0 0-33,-34-14 8,27 14-9,1 0 7,-2 3-17,-1 12-4,0 8-2,-3 3 0,1 4-1,5 2 1,2 1-1,2-2 1,2-2 0,0-5-2,6-7 1,9-4 1,2-4 0,-1-2 2,4 0 3,-1-3-3,-1-2-1,3-2 0,-6 0 10,-1 0-6,-3 0 5,-2-8 5,1-5-8,-1-8 5,1-4-1,-2-5-11,-3 0 9,-5 0-9,0-2 1,0 2 1,-9-1-2,-9 4-4,0 1-33,-3 6-24,-1 7-43,1 7-137,1 4-74</inkml:trace>
  <inkml:trace contextRef="#ctx0" brushRef="#br0" timeOffset="71">15890 17802 187,'0'0'63,"0"0"4,0 0-8,0 0 5,0 0 12,0 0 1,3-38-27,-3 30-5,0-2-9,0 3-11,-4 0-10,-4 2-7,1 0 5,-2 3-13,-2 2 0,0 0 1,-4 0-1,-5 7-1,1 9-1,-2 5-1,0 5 0,4 1 1,1 2-2,6 1 4,4-1 0,3-2-7,3-3 5,0-5 0,0-5-2,4-4 3,5-2 0,0-4 1,3-1 0,-1-3-1,5 0 2,0 0-1,5-3 10,-1-10-9,-1 0-1,-1-1 6,-5-3-5,1 2 3,-4 0-3,1-1 2,0-1 5,0-1-7,-2 1 2,-1 1 6,-3-2-6,-2-3 3,-3-3 1,0-5-6,0-1 14,0 0-15,-10 3 2,-2-5-1,-3 5 0,0 0 0,0 3-1,2 3 1,4 3 14,0 3-14,3 4 8,2 5 18,4 3-8,-2 3-1,2 0-15,0 0-2,0 0-2,0 15-13,0 9 12,5 8 0,6 6 4,3 5-1,1 7-1,3 1 0,1-3 10,3-4-1,-1-8-4,5-7-2,2-7-3,3-5 0,4-7 0,1-7-2,4-3-1,0-10-30,2-19-26,1-12-25,-7-8-242</inkml:trace>
  <inkml:trace contextRef="#ctx0" brushRef="#br0" timeOffset="72">15869 12068 84,'0'0'141,"0"0"-54,0 0 8,0 0-14,0 0-23,0 0-10,0 0-20,-6 0-4,6 0 3,0-5-8,6-3-8,8 0-6,4-3-5,4 1 0,5-1 2,1-1-2,-1 1 0,0 3 0,-3-2-1,-2 4 4,-4 0-3,-4 3 0,-4 0 2,0 0-7,1 0 4,2 0 1,1 0 0,3-2 3,-1 2-3,-3 0 0,-3 2 4,-4 1-8,-4 0 3,-1 0-3,-1 0 2,0 0 0,2 0 1,-1 0 0,1 6 2,1 3 2,0 3-3,1 3 0,-1 6 2,0 2 0,-1 3-1,-1 2-1,1 1 1,-1-1 0,2 3-1,-1-5 0,1 0 3,-2-2-1,-1-4-1,2-1-1,-2 0 1,0 0 0,0 4-1,0 5 2,0 4 0,3 4-2,4 3 1,1 0-1,-1 2 0,2-2 2,3 1-2,-3-1 0,2 0 6,0 2-6,0 2 5,0 2 2,2 4-6,-3 2 8,5 1-6,-3 0-2,3-2 5,-2 3-6,2-1-1,0 2 1,3 1 0,-2-1 2,2-3-2,-1-4 0,-1-2 3,-4-3-2,1-3 1,-1 1-1,-3-1 2,2 1 1,-2 1-3,0 0 0,1 0 2,-3-1-2,3-3-1,0 1 0,2-2 0,0 0 0,1 4 0,-2 2 0,1 1 1,-1 3 0,-1-1 6,0-4-3,-1 2-1,0 1 5,2 1-8,-1 1 0,2 5-3,-2 4 6,3 2-4,0 2 1,-2 1 0,3-2 1,-3 0-1,0-1 0,-2-3 1,0 2 0,0-2-1,-3 0 1,2-1 3,-4 0 2,2 1-3,0 1-3,-5-1 5,2 1-5,-1-2 4,-1-4-4,2-1 0,0-1 3,0-4-3,0 3 0,1-3 0,-1 1 1,1-3-2,-1-2 1,0-2 0,0-2 1,0 0-1,-2-1 0,-1-1-1,2 2 3,-2 1-2,0 0 0,1 2 0,1 0 5,-1-1-5,-1-1 0,2-1 3,-2-1-2,0 1-1,1 3 0,1 1 0,1 3 0,-1 0 2,1 1-2,-1-6 3,-1-1-3,1-3 3,0-1-3,-1-1 4,-1-1-3,3 2 0,-3 1-1,2 0 2,-2 1 2,0-3-1,1-2 0,-1-1 0,0-1-5,0 0 6,0 2-4,0-1 1,0 3-1,0-3 0,0 3 2,0 0-2,2 2 14,-2-1-14,3-5 3,-2 2-2,2-3 0,0 2 5,1 0-6,1-2 1,-1-2-4,2 0 5,0 0-2,2 1 0,-4 3 1,2-6 0,0 1-1,0-2 0,0-2 1,0 2-1,-2-1 0,1-2 1,0-1 0,-2-2-1,0-3 0,-2 0 0,-1-3 1,0-2-1,2-1-1,-2-1 1,0 0 1,0 0 1,0 1-2,0 2 0,0 4-2,0 0 2,0 2 0,0-2 2,1-2-1,-1 1-1,0-2 0,0-5 0,0 1 0,0-2 0,0-1 0,0-1 0,0 1 1,0-2 1,0 0-2,0 0 2,0 0 6,0 0-6,0 1 3,-12 2-2,-7-2-3,-7 2 0,-5-1-11,-11-1-16,-4 3-15,-8 2-19,-10 1-51,-10 1-139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29:46.0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6475 13463 125,'0'0'307,"0"0"-247,0 0 1,0 0 8,0 0-13,0 0-28,-5-9-7,5 9 16,0 0-28,0 0 7,-1 0-13,1 0 3,0 0-12,0 7 3,0 16 3,0 10 24,0 12-16,0 6 9,0 2 1,0 2-17,3-6 21,0-5-22,1-4 0,2-7 0,0-2 4,-3-8-10,3-2 4,0-4-7,0-5 8,1-3-36,-1-3 1,-1-4-48,-1-2-188,-1 0-146</inkml:trace>
  <inkml:trace contextRef="#ctx0" brushRef="#br0" timeOffset="408.0031">6297 13691 175,'0'0'219,"0"0"-177,0 0-33,0 0 28,0 0 23,0 0-6,103-37-5,-69 25-7,2-3-15,0 0-23,0-2 4,7-1-5,-1 0 0,-2 3-6,-3 3 3,-17 6-48,-4 6-30,-11 0-65,-5 0-85,0 9-4</inkml:trace>
  <inkml:trace contextRef="#ctx0" brushRef="#br0" timeOffset="3074.5409">20518 12241 224,'0'0'139,"0"0"-112,0 0 38,0 0 9,0 0-56,0 0 15,-12 75-17,26-63 12,5-2 26,5 0-37,3-3 13,1 0-10,6-2-10,2-5-2,8 0-6,8 0 4,9-15-2,8-6 6,8-8-10,4-4 0,5-8 8,4-5-4,1-2-4,0-3 0,-3-1-1,-3 1 5,-3-1-4,-5-4 0,-3 0 3,-6-2-3,-5-1 0,-5 0 0,-3-1 5,-3 0 5,-4-4-10,-3 1 0,-5 0 6,-4-2 4,-4 2 1,-4 3-9,-4-2 14,-5 1-7,-1-5-6,-2-5-3,1-6 6,2-8-5,-1-5-1,0-2 0,-4 3 0,-4 5 4,-6 8-4,-2-1 0,-2 3 6,0 3-6,-2 1 0,-11 1 0,-1 5 0,-3 1 6,-1 2-6,-2 4 0,1 2 3,-1 1-5,3 1 5,2-3-3,1-1 0,1 3 4,1 3-5,-5 4 1,2 6 0,-1 2-2,-3 3 4,-1 1-2,-4 4 0,1-1 1,1 2-1,-1 3 0,2 0 3,4 1-5,3 3 5,3 2-3,-2 2 7,2 2-4,-1 1-3,-3-2 0,3 3-2,-2-2 1,2 2 2,-2 0-1,2 2 4,2-1 1,-3 2-5,5 2 0,0-1 6,2 3-7,2 1 1,1 2 0,2 2-2,-1 3 7,2 0-5,-1 0 0,1 0-2,0 0-9,0 0 13,0 0-2,0 0 0,0 0-9,-3 0-3,3 0-22,0 5-38,0 7-1,0 2-81,0-4-260</inkml:trace>
  <inkml:trace contextRef="#ctx0" brushRef="#br0" timeOffset="7057.842">21949 8637 154,'0'0'41,"0"0"6,0 0 5,0 0-32,0 0-9,0 0 22,0 0-10,-24 24 3,20-16 13,-3 2-25,-1 2 27,0 4-14,-1 3-11,-4 2 22,-2-1-18,-1 1-7,2-5 17,1-2-20,5-4 8,2 0-17,0-2 5,2 3 0,1-1-3,-1 3-3,1-3 0,0-1 1,1-2-1,-1-2 0,1-2 2,2-3-4,0 0 2,0 0-5,0 0 4,2-6-54,14-14 27,7-6-57,5-5 1,1 2-2,-4-1-24,-6 7 56,-7 3 44,-4 2 10,-4 1 1,0 4 20,-4 0 9,0 0 45,0 3-8,0 1 13,0 4 3,0 1 3,0 2-27,0 1-25,0 1-25,0 0 14,0 0-23,0 0 0,0 0-3,0 1-8,9 12 11,7 1 1,4 2 4,4-1 17,4-4-12,4-1-3,4-5 11,-1-2-16,3-3 5,-2 0-7,-2 0 2,-7 0 3,-5 0-5,-9-1 0,-5 1 0,-5 0-28,-3 0-23,0 0-47,0-2-74,0 1-99</inkml:trace>
  <inkml:trace contextRef="#ctx0" brushRef="#br0" timeOffset="13718.9975">24086 10420 54,'0'0'125,"0"0"-71,0 0 27,0 0-10,0 0-21,0 0-6,89-43 11,-61 39 1,4 2-25,5-1 13,0 0-27,5 0-9,-2-1 1,-5-1-9,-2 2 1,-7 2-2,-6-1-2,-5 2 1,-6 0-43,-1 0-57,-5 0-53,-3 0-115</inkml:trace>
  <inkml:trace contextRef="#ctx0" brushRef="#br0" timeOffset="14025.9996">24365 10391 143,'0'0'118,"0"0"-9,0 0 0,0 0-9,0 0-73,0 0-16,-14 18-7,11 7-2,-3 11 56,5 5-24,-2 6 1,0-2-2,0-2-28,-3 4 0,-2-5-4,-1 0 1,0-2 14,3-6-16,-1 0 0,-2-6-1,3-4-1,0-6-2,0-6-28,1-7-38,-2-4-13,-2-1-78,-1 0-137</inkml:trace>
  <inkml:trace contextRef="#ctx0" brushRef="#br0" timeOffset="14199.1717">24180 10960 30,'0'0'157,"0"0"8,0 0-34,0 0-10,0 0-60,0 0-61,-11-9-2,18 11 2,10 9 29,5-2 23,8-1-29,5-4-10,5 1-4,-3-4 0,0-1-18,-5 0 4,-1 0-61,-3 0-153,-4 0-167</inkml:trace>
  <inkml:trace contextRef="#ctx0" brushRef="#br0" timeOffset="14775.9962">24864 10829 487,'0'0'72,"0"0"-63,0 0 52,0 0 0,0 0-42,0 0 12,40 19-11,-26-19 3,2 0 3,1-6-23,2-10 5,-1-7-8,2-4 4,-3-6 1,-2-3-3,-3-7-2,0-1 0,-1-6 6,-1-1-6,-3 2 0,-4 6 1,-3 7 0,0 6 2,0 5-3,0 9 9,0 4-3,0 6-3,0 4-2,0 2 10,0 0-21,0 0 10,-1 18-9,1 18 1,-2 17 16,1 10-1,1 1 5,0-1-12,0-6 24,0-7-14,0-5 3,11-9-11,-1-3-2,3-4-1,2-5 0,0-3 1,2-3-6,0-7 6,3-5-7,-1-6-9,2 0-39,-4-10-27,-4-14-206</inkml:trace>
  <inkml:trace contextRef="#ctx0" brushRef="#br0" timeOffset="15068.9983">24893 10599 241,'0'0'64,"0"0"-41,0 0 79,0 0 0,89-34-27,-53 21 7,3 1-30,-2 1-36,-3 2 6,-1 3-22,-1 0 1,-1 3-3,0 3 2,-4 0-28,-2 0-43,-8 2-135,-7 7-89</inkml:trace>
  <inkml:trace contextRef="#ctx0" brushRef="#br0" timeOffset="15944.9995">25898 10684 538,'0'0'0,"0"0"-2,0 0 2,0 0 5,0 0 29,0 0-23,54 7 27,-41-7 0,5 0-30,0-4 30,5-9-22,2-5-11,0-3 4,-1-2-5,-1-3-4,-6 5 0,-5-1-6,-3 2 4,-1 8 2,-7 5 0,-1 4 3,0 3 7,0 0-8,0 0-2,0 7 6,0 14-6,-7 5 12,2 1-8,4 3 34,1-1-33,0-1 9,0-2-2,4-2-9,10 0 19,-2-5-13,2-1-5,3-5-4,5-8 6,4-5-6,3 0 0,3-14-6,2-15-1,-1-9-20,0-2-1,-3-4 7,-5 2-38,-7 8 24,-5 8 28,-7 9 7,-4 10 2,-2 5 60,0 2-3,0 0-37,0 4-22,3 13 0,1 6 5,5 1 6,0-1 15,-1-1-6,1 1 0,-2-1 2,-4 2-16,-2-1-3,-1 1-3,0 1 0,-14 0 2,-9-1-2,-8-3-26,-5-8-27,-1-11-110,-2-2-331</inkml:trace>
  <inkml:trace contextRef="#ctx0" brushRef="#br0" timeOffset="16136.0183">26155 10302 602,'0'0'0,"0"0"-90,0 0 87,0 0 3,0 0-27,0 0-146</inkml:trace>
  <inkml:trace contextRef="#ctx0" brushRef="#br0" timeOffset="17647.0017">27159 10780 740,'0'0'6,"0"0"6,0 0 1,0 0-5,0 0-8,0 0-19,12 7 19,6-4 7,1-3-3,8 0 21,1 0-17,7-6 1,0-8 2,1-5-6,-2-7-5,-1-3 0,-4-3 1,-7 0 4,-4-3-4,-5-3 0,-4-1 1,-4-1 3,-2-1-5,-3 2 0,0 0 0,0 3 3,0 4-3,0 8 0,0 6-1,-3 7 12,0 5-9,0 3 1,-2 3 3,4 0 5,-3 0-10,-1 0-1,-1 18 0,-3 11-3,3 16 3,3 9-2,3 10 4,0 3-1,4-2 1,12-3-2,3-13 0,5-7-5,0-9 3,1-7 0,2-8 2,-2-6-2,3-10 3,2-2-1,2-15 0,0-20-14,1-12 8,-3-10-18,-3-6-14,-7-3 29,-4-1-10,-6 9 19,-5 8-5,-3 14 15,-2 9 6,0 9 16,0 10-11,-5 4 28,2 4-25,3 0-1,0 2-23,0 24-17,0 16 17,-3 15 0,1 9 2,-2-2 12,-1-1-10,-3-10-2,2-8 5,-2-10 2,2-8-9,1-6 0,2-9 0,3-4 3,0-5 0,0-3-3,0 0 3,0-21-3,0-10-12,2-5-34,5 3 19,1 6 27,-3 6-14,-1 7 14,0 6 0,-2 5 2,5 3-9,5 0-1,6 4 8,4 10 0,1 1 3,4 1-3,1-1 0,2 0 11,0-1-4,-3-2-7,-4-3 3,-3-2-5,-2-2 4,-3-2-2,1-3 0,1 0 11,1-3-10,1-15-1,-3-11 4,4-3 1,-4-2-2,-1 0-3,-6 3 0,-4 10 10,-5 6-8,0 9 2,0 6 45,0 0-21,-9 0-28,-4 20-6,-1 5 2,3 7-1,5 0 1,6-1 4,0-2 0,3-5-10,12-3 8,9-6 2,4-5-2,7-7-23,5-3 15,12 0-41,5-19-23,-1-4 31</inkml:trace>
  <inkml:trace contextRef="#ctx0" brushRef="#br0" timeOffset="18215.9971">27195 10418 286,'0'0'141,"0"0"-133,0 0-4,0 0 57,0 0-8,104-21 5,-58 21 21,8-4-50,7 0 8,6-5-8,4-1-21,0-2 10,-1 3-18,-9 4 0,-10 2-1,-8 3-29,-14 0-56,-11 0-146,-8 9-160</inkml:trace>
  <inkml:trace contextRef="#ctx0" brushRef="#br0" timeOffset="19327.309">29810 10413 160,'0'0'81,"0"0"-35,0 0 3,0 0-34,0 0-10,0 0 9,-83-7-5,66 14-4,-4 7-1,-1 4 23,1 6-18,-5 3 1,4 3 17,6 1 1,4-3 15,7 2 0,5-2-12,0 0 4,8-4-16,14-5 2,7-3 9,5-6-27,6-6 21,6-4-13,4 0-10,5-9 3,-1-12-4,-4-2-108,-8-2-205</inkml:trace>
  <inkml:trace contextRef="#ctx0" brushRef="#br0" timeOffset="20631.9981">30292 10395 0,'0'0'267,"0"0"-189,0 0-3,0 0-12,0 0-24,0 0-34,-73-22 12,49 32-12,1 10 15,0 2 19,0 4-39,7 4 34,1-2-18,8 3-11,4-4 9,3-1-14,0-5 0,7-2-3,9-4 14,1-4-11,4-4 0,-2-4 9,5-3 1,4 0-6,1-5-2,-2-11 7,-1-5-7,-2-2-4,-7-1-7,-3-1-19,-7 1 27,-6-2-13,-1 2-7,0 6 6,-12 3-40,-4 5 33,-5 0 20,3 3 2,2 1 7,5 1-5,5 2 16,4 0 30,2 1-44,0-2 4,2 1-8,15-3-3,5 2 3,2 1 0,-2 1 2,1 2-2,0 0 8,0 3-1,-1 9 5,-1 2-10,-2 4 30,-4 0-22,0 3 7,-6 3 1,-1 2-15,-7-1 5,-1-2-2,0 1 1,0-1 17,-6-4-10,0-4-6,2-4 6,1-5-7,0-4-6,3 2-1,0-4 0,0 0 15,0 0-14,0 0 11,0-8 6,0-4-14,0-6-7,10 2 3,1-2 0,0-2-3,2 2 5,0 1-2,0 1 0,-2 7 0,5 0 0,-7 4 0,2 4-7,2 1-2,-4 0 6,5 0 3,-1 12-3,-3 3-5,1 3 8,-7 1-2,-1-2-2,0 1 4,-1-4 0,-1-3 4,1-3-8,-2-3 6,0-2-4,1-3 2,1 0 0,1 0 1,-2 0 4,4-14-5,2-4 0,1-5-9,1 4 8,4-1-2,-1 2-3,0 3 0,0 3 6,-3 6 0,0 6-2,1 0-5,-1 2 7,2 13-5,-1 3 5,2 4-8,3 0 12,-2 0-4,5-2 0,-1-2 3,2-2-3,-2-3 0,-1 0 1,-1-3-4,0-2 3,-2-5-13,3-3-58,-4 0-202</inkml:trace>
  <inkml:trace contextRef="#ctx0" brushRef="#br0" timeOffset="21305.9978">31208 10212 448,'0'0'120,"0"0"-66,0 0-14,0 0-18,0 0-21,0 0 36,-10 61 4,10-23-4,0 4 5,0 7-30,0 4 6,4 5-17,-2-1 3,-2-2 1,0-6-4,0-4-1,0 0 0,-5-4 1,1 1-1,-1-3 0,2-8 0,1-3-10,1-10 0,1-5-12,0-5-22,0-5-122,0-3-122,0-4 11</inkml:trace>
  <inkml:trace contextRef="#ctx0" brushRef="#br0" timeOffset="21834.6599">31235 10392 38,'0'0'377,"0"0"-310,0 0-63,0 0-2,0 0 1,0 0 6,0 0-9,85-45 42,-61 50 2,-2 10-1,-1 6-7,-5 0-6,-2 4-15,-5 1-15,-5 1-1,-4 0-1,-4 0-3,-16-1 5,-6-4 14,-1-4-13,1-8 1,8-5-2,2-5-1,1 0-1,2 0-25,-1-8 10,1-3-49,4 2 19,1 0 42,4 4 5,2 3 26,1 0 30,1 2-42,0 0 0,0 0-14,0 0-23,0 0-56,0 0-54,3 0 47,7 0-46,3 0-40</inkml:trace>
  <inkml:trace contextRef="#ctx0" brushRef="#br0" timeOffset="23376.2583">31306 10541 41,'0'0'25,"0"0"29,0 0 42,0 0-4,105 6-54,-71-6 24,5 0-15,0 0-16,-2-1 22,-1-10-32,-5-1-13,-4 0 26,0-1-30,0-2 24,-6-2-6,1-1-5,0 0 17,-2-5-24,-1-1-6,3-1 2,-3-2-1,-5 0-5,0 1 0,-9 2 1,-5 0 18,0 3-10,0 3-2,-10 1 8,-2 3-9,-1-1-8,0 1 2,1 1 0,1 1-3,-1 3 3,-1 3 0,2 0-1,-2 2-3,1 1 4,5 3 0,-1 0-10,-1 0 6,0 0 4,0 4 0,-4 11-1,-1 8 1,0 6 0,0 3 0,3 7 1,4 4-3,6 1 2,1 2 0,0-4-2,0 4 5,7-4-3,5 0 0,3-3 0,6-4 12,0-4-8,4-4 3,5-6 12,1-4-17,3-3 8,-2-10-10,-1-1 1,-1-3 9,-3 0-9,3-9 3,-6-5-4,-6-2 11,-3-2-11,-4-6 0,-3 1 5,-2 0-2,-3 4-1,-3 6-2,0 2 0,0 2-7,-9 3 1,-5 1-11,-3 4-19,0 1 31,4 0-15,-1 0 20,4 3 0,2 6-7,2 3 6,5 3-3,-1 0 1,2 2-5,0-1 8,0-1 0,8 0-2,1-1 3,1-2-1,4-3 0,2-5 0,2-2 5,4-2-3,2 0 12,-1 0-6,-1-5 1,-3-2-3,-4-1 7,3 1-8,-1-4 15,4-2-17,1-4 0,-2-7 7,3-6-3,1-3-2,1-7-5,1 1 1,-5 3 7,-2 3-7,-5 3 1,-4 3-2,-6 0 6,1 1-9,-4 1 3,1-2 0,-2 3 13,0 0-1,0 3 24,0 3-3,-3 4-32,-3 5 16,3 3-17,0 4 9,-1 2-16,2 0 8,1 0-2,1 0-4,0 0-26,0 3 19,0 20-1,-2 11 10,2 15 3,-1 8 2,-1 2 1,2-1-3,0-3 4,0-7-6,0-6 2,0-6 0,0-4-5,3-7 5,7-5 0,-1-7-1,2-7-6,4-3 7,0-3-1,6 0 4,4-3 6,-1-9-4,0-1-5,-5-2 2,-4-2 3,-2-3-5,-5-1 0,0 0 0,-2 3-10,-4 3 1,-2 3-18,0 4 4,0 4-10,0 4 22,0 0-4,-4 0-3,-4 18 8,1 5 11,2 5-1,2 1 0,3-2 1,0-6-3,0-6 2,6-3 0,5-6-9,4-3-2,4-3 8,7 0-6,0-13-98,3-11-251</inkml:trace>
  <inkml:trace contextRef="#ctx0" brushRef="#br0" timeOffset="23764.9938">32182 10375 318,'0'0'27,"0"0"0,0 0 47,0 0-27,0 0-4,0 0-5,110-10 26,-72 4-6,7-3-16,7-3 6,3-4-47,3-2 4,-4 0-5,-6 2-39,-11 3-2,-9 4-78,-11 3-42,-13 2-82</inkml:trace>
  <inkml:trace contextRef="#ctx0" brushRef="#br0" timeOffset="25145.9961">23523 12042 138,'0'0'215,"0"0"-132,0 0 30,0 0-17,0 0-53,0 0-10,-93-32-31,70 32 7,-1 0 6,-4 3-14,-5 17 26,-6 9-27,-6 10 1,-1 6 4,4 5 3,6-1-8,11 1 6,13-2 0,12-3 13,0-4-15,24-5 10,10-8-5,11-7-6,6-8 7,11-9-10,10-4 0,3-6 0,2-15 0,-7-3-50,-12-2-81,-13 1-299</inkml:trace>
  <inkml:trace contextRef="#ctx0" brushRef="#br0" timeOffset="25777.6326">23802 12096 365,'0'0'140,"0"0"-58,0 0-3,0 0-12,0 0-14,0 0-51,8-21-2,17 16 6,5 3 2,4-3 4,5 2-12,1-3 3,0 1-2,-1 1 0,-3 1-2,-6 3-8,-9 0-74,-9 0-88,-9 3-84,-3 7-45</inkml:trace>
  <inkml:trace contextRef="#ctx0" brushRef="#br0" timeOffset="26044.998">23959 12111 263,'0'0'127,"0"0"-1,0 0-57,0 0-40,0 0 0,0 0 25,-9 113 10,7-73-28,2 1-16,0-2-3,0-1-13,0-3-4,0-3 0,0-4 6,0-2-6,-2-4 0,0-7-6,0-4-11,2-7-77,-1-4-141,-2 0-66</inkml:trace>
  <inkml:trace contextRef="#ctx0" brushRef="#br0" timeOffset="26226.5138">23857 12525 390,'0'0'152,"0"0"-1,0 0-72,0 0-60,0 0-19,0 0 0,44-9 0,-6 5 31,8-1-28,-1-1 12,1-2-10,-2 4-4,-3-4-1,0-1-22,-4 0-99,-2-3-322</inkml:trace>
  <inkml:trace contextRef="#ctx0" brushRef="#br0" timeOffset="26636.9989">24545 12039 351,'0'0'86,"0"0"-51,0 0-20,0 0-7,0 0 22,-12 95 48,12-48 3,0-3-36,0 2-9,0-4 7,0-6-38,-4-7 1,4-4-6,0-7 0,0-4-11,0-7-4,0-3-59,0-4-96,8 0 19,3-14-3</inkml:trace>
  <inkml:trace contextRef="#ctx0" brushRef="#br0" timeOffset="27135.2776">24505 12028 325,'0'0'46,"0"0"19,0 0-16,-8-89-7,29 70-28,6 1-8,4 5 14,1 2 2,-1 5-2,-3 5 6,-2 1-22,-8 0 1,-4 13-5,-6 8 0,-8 6 2,0 5 0,-15 1-2,-12 0 0,-3 0-26,-1-3-29,3-3 27,-1-4 24,3-5 1,3-4 6,8-6 3,8-3 34,1-4-6,4-1-4,1 0-16,1 2-10,3 3-3,19 1 10,8-1 44,4 5 15,2 1-53,3 4 8,-2 2 4,2 1-22,-3 0 15,0 1-20,-5 0-2,-4 1 0,-6-2-11,-8-3-30,-3-1-22,-7-3-80,-3-5-208</inkml:trace>
  <inkml:trace contextRef="#ctx0" brushRef="#br0" timeOffset="27757.9972">25175 11950 526,'0'0'16,"0"0"-13,0 0 3,0 0-9,-100 0 3,77 14 0,4 1 12,3 6 23,2 6 5,5 9 13,2 8-32,7 4 4,0 1 1,10-2-17,11-4 19,4-6-22,5-7 1,3-6-7,4-8 4,3-5-4,4-8 0,0-3-4,1 0-20,-4-15-112,-4-2-132,-13 0-86</inkml:trace>
  <inkml:trace contextRef="#ctx0" brushRef="#br0" timeOffset="28524.4942">25713 11986 299,'0'0'99,"0"0"-97,0 0 26,0 0-9,0 0-8,0 0 20,-61 35-6,58-9 33,0 4 14,3 4-36,0 2 5,0 2-33,0-2 0,12-3 2,4-3-9,1-2-1,5-6 0,0-5 1,3-4-1,0-5 15,0-7 2,4-1 2,0-3-15,4-16 4,0-4-8,-3-3 2,-3-2 9,-7-3-8,-6-2 2,-6 1-1,-4-5 3,-4 1-7,0 1 0,0-1-9,0 7-9,-4 4-57,-2 10-79,1 7-34,2 8-100</inkml:trace>
  <inkml:trace contextRef="#ctx0" brushRef="#br0" timeOffset="28865.994">26215 11923 529,'0'0'75,"0"0"-29,0 0-7,0 0-39,0 0 4,0 0-3,62-8 4,-32 8 20,0-1-17,-2 1-1,-1 0 0,-3 0-4,-5 0-6,-2 0-1,-7 0-76,-1 0-96,-8 0-74</inkml:trace>
  <inkml:trace contextRef="#ctx0" brushRef="#br0" timeOffset="29092.4349">26352 11929 415,'0'0'161,"0"0"-72,0 0-67,0 0 12,0 0-13,-26 101-8,26-66 4,0-2-11,0 1-4,0-1-2,0 1 6,0-3-4,0-1-2,0-3 0,0-4 0,-7-3-1,-2-7-33,0-4-91,-2-4-159,-2-5-60</inkml:trace>
  <inkml:trace contextRef="#ctx0" brushRef="#br0" timeOffset="29261.9955">26207 12357 391,'0'0'198,"0"0"-94,0 0-70,0 0-34,0 0-4,0 0 4,57-27 27,-18 16-15,2-1 18,5 1-28,-4 2 1,1 0-3,-4 0-16,-4 2-59,-7-1-239</inkml:trace>
  <inkml:trace contextRef="#ctx0" brushRef="#br0" timeOffset="29789.9979">26968 11858 493,'0'0'43,"0"0"-21,0 0 36,0 0-18,0 0-40,0 0 8,39 3 9,-5-3 20,5 0-21,5 0 2,3-3-18,5-9 4,0 2-12,-4-2 5,-5 6-93,-12 0-144,-12 4-124</inkml:trace>
  <inkml:trace contextRef="#ctx0" brushRef="#br0" timeOffset="30055.8503">27220 11879 261,'0'0'121,"0"0"-97,0 0 76,-16 77 9,10-44-50,1 2-30,1 3-5,2 1-18,2-1 13,0-1-17,0-3 8,0-3-3,0-4-2,0-6-10,8-6-24,1-7-109,2-7-158</inkml:trace>
  <inkml:trace contextRef="#ctx0" brushRef="#br0" timeOffset="35058.9087">22312 7868 144,'0'0'122,"0"0"-58,0 0 9,0 0-54,0 0 1,0 0 7,0 0-11,0 0 15,55-28-13,-37 26-4,1 1 26,8-1-32,7 2 30,3 0-12,4 0-19,1 0 13,1 0-17,3 10-1,5 4 5,-2 3 1,3 4-8,2 1 5,1 4 0,3 4 24,5 5-23,1 5-5,2-2 3,-1 1 3,-3-3-7,-6-3 0,-2 5-3,-8-1 0,-2 2 6,-6 4-3,-5 1 23,-2 3-22,-2 6 5,-2 3-3,-2-3 4,2-1-3,0-3-1,1-3-2,2-2 24,1-2-21,-1-4 9,0-4-13,0-4 4,-3-4 10,-4 0-14,-3-4 8,-1 1 7,-4-2-7,0-3 0,-4 0-5,-4-3 3,-1-3 2,-3-1-5,0-1-2,0-1 1,-2-2-1,3 3-2,-3-5 1,2 5 0,0-3-3,-1-1 3,3 2 0,-2-2-8,-1-1-16,-1 0-6,1-1-7,-1-2-11,2 1-4,-1-1-22,1-1 9,0 2 64,-2 0-12,4 1 12,-4-1 2,4-1 11,-2 1 14,-2-1-24,1 1-1,-2-2-1,3-1-14,0 0-27,3 0-75,1-1-163</inkml:trace>
  <inkml:trace contextRef="#ctx0" brushRef="#br0" timeOffset="35953.5133">24136 9042 70,'0'0'68,"0"0"-17,0 0 8,0 0-8,0 0 31,0 0-2,-3-3 8,3 2 0,0 1-33,0 0-8,0 0-22,0 0-20,0 0 6,0 0-11,0 0-1,0 2-7,2 12 5,5 1 3,-1 5 0,3 0 0,3 2 8,-1-1-7,-2 1 0,1-2-1,-1 2 8,1-2-11,2 1 3,-1-3 0,-2 0 0,-1 0 0,-2 0 0,-1 2 1,-2-3 1,-3-1-3,0 0 1,0-3 0,0-1-1,0-3 1,0-4-8,0-2-27,2-3-88,1 0-100,5-14-137</inkml:trace>
  <inkml:trace contextRef="#ctx0" brushRef="#br0" timeOffset="36501.8477">24426 8976 381,'0'0'66,"0"0"-59,0 0-3,0 0 45,0 0-29,0 0 2,0-8-4,0 12-17,0 15 44,0 9 24,0 7-20,0 3 3,0 3-50,0-2 22,0 0-23,0 0 2,0-6 1,0-3-1,0-3-3,0-6 0,-2-1 11,-5-5-9,1-2 0,-8-2 2,-2-2 7,-10-3-11,-6-1-10,-6-4-12,-5-1-32,1 2 15,-4-2-146,-5 0-179</inkml:trace>
  <inkml:trace contextRef="#ctx0" brushRef="#br0" timeOffset="37630.9969">20928 11918 210,'0'0'66,"0"0"-47,0 0 7,-58 95 32,34-66-27,-1 2-25,1 1 28,2 3-14,-7 0 5,-2-1 25,-3 2-20,-6-1 4,1 0-29,3-1 1,1-4-2,6-4-4,8-7 1,7-7 2,6-7-3,5 0 0,3-2-19,0-1 19,10 3 33,14-2 18,7 1 0,9-2 5,5 0-47,9-2 25,4 0-25,5 0-7,-1 1 8,-3 2-6,-7 0-4,-4 1 0,-8 3-2,-6-3-14,-2 2-29,-5 0-50,-7-1-140,-3-4-149</inkml:trace>
  <inkml:trace contextRef="#ctx0" brushRef="#br0" timeOffset="40166.9966">28314 12108 372,'0'0'144,"0"0"-129,0 0-12,0 0 67,0 0-44,0 0 16,0 0 17,64 21-38,-40-21 7,4 0-28,3-4 9,-1-9-3,3-1-3,-2-6-1,-1 1-2,-4-1-2,-9 2-9,-6 2-5,-5 0 5,-5 1 8,-1 0 3,0 2 0,0 0-3,0 8 1,0 0 2,0 3 2,-3 2 4,-3 0 7,-1 7-10,-3 11 2,2 3 2,4 3-1,0 1-7,4 3 1,0-3 0,0-1 2,5-1-2,6-7 0,0-1 3,1-2 4,3-6-8,2-3 1,2-2-4,2-2-4,3 0 8,3 0-4,-2-11 0,0-4-4,1-6 7,-5-1-3,0-2 4,-6-1-2,-1 7 4,-3 2-2,-3 5 6,-1 6 3,-4 0-7,-2 5-2,2 0 1,3 0-1,2 10 6,2 8-3,-4 1 10,-3 0-5,0 2-8,0-1 0,-1-4 0,-1 0 7,1-5-6,-1-1 3,1-5-4,-1 0 3,2-2-9,-3-3 4,1 0 2,-1 0-4,5 0 11,1-6-5,1-9 0,5-3 2,0-5-4,0 2 0,5-3-2,-4 5-2,3 2 4,-4 3 0,2 7 2,-4 3-2,1 4-3,2 0-3,1 4 3,0 10-1,1-1 8,-3 3-4,-3 4 0,-1-1-7,-7-1 7,1 1-1,-2-3 7,0-2 0,0-2-2,0-4-4,0-4 2,0-4 3,0 0-5,0 0 3,0-4 2,1-19 8,8-9-13,5-1-1,1 0-3,4 6-10,0 7 12,-2 2 2,0 6 0,-1 3 0,1 5 0,-1 4 0,1 0-7,1 0 6,-3 13 1,4 4 0,-2 4 1,4 2 10,1 1-3,-1-1-1,3-2-3,-3-1 0,0-3-6,0-6 2,-1-3 0,-3-5 7,-1-3-5,-4 0-2,0 0 0,-1-18-9,-2-4-49,-3-4-211</inkml:trace>
  <inkml:trace contextRef="#ctx0" brushRef="#br0" timeOffset="40820.9938">28761 11611 403,'0'0'145,"0"0"-100,0 0 48,0 0-14,0 0-46,0 0-33,-4-24-6,-2 24-19,-5 14-39,4 0-215,4-3-117</inkml:trace>
  <inkml:trace contextRef="#ctx0" brushRef="#br0" timeOffset="41621.5134">29770 11650 172,'0'0'148,"0"0"-62,0 0-25,0 0 34,0 0-62,0 0-18,-21 34 0,16 5 15,4 9 25,-1 8-13,1 3-15,-1 4 15,-2 1-35,-2 3 13,0 0-12,0 0 0,3-7 0,3-1-8,0-4 0,0-2 1,0-5 3,0-6-8,0-6 4,0-4-37,2-9 19,2-7-68,1-10-104,-1-6-98</inkml:trace>
  <inkml:trace contextRef="#ctx0" brushRef="#br0" timeOffset="44153.3937">29818 11998 213,'0'0'179,"0"0"-149,0 0 1,0 0 24,0 0-16,0 0-37,0 0 8,74-12 31,-57 27-24,0 3 8,-5 4-14,-7 0-11,-5 3 0,0 3-2,-11 2 8,-11-1 15,-5-2-19,-1-2-2,-2-4-24,4-7-90,4-5 63,5-9 5,4 0 33,4 0 9,1-2 8,3-3 6,2 3 46,3 0 8,0 2 6,0 0-57,0 0-12,0 0-2,11 0 2,5 0 1,-1 0 7,0 0-4,-6 2-5,-2 0 0,-1 2 0,-3-3-4,-2 1 4,3-2 0,-3 0-2,4 0 2,2 0 0,5 0 0,1 0 1,7-8 0,-2-1 5,6-4-6,2-1 0,4-3 11,3-2-9,3-4 10,0-1-6,1-3 17,-1-2-19,-2-2 4,-4-2 1,-3 0-2,-8-4-7,-1 1 0,-6-3 1,-3-3 9,-5 0-7,-4 2 0,0 2-2,0 6 8,-6 7-9,-5 4 3,-2 5 0,-1 8 7,3 1-8,1 6 3,-1 1-5,4 0-1,-2 15 1,-1 20 0,2 14-2,5 11 0,3 5 3,0 0-1,0-5 4,0-3 6,8-5-11,2-8 1,5-3-2,7-8-3,6-6 10,2-5 1,3-11 11,2-4-9,-1-7-8,-1 0 0,-2-9 0,-4-11 14,-5-2-12,-5-2-1,-7-2 2,-4-1 7,-4 1-15,-2 2 5,0 3-21,-2 6 19,-11 3-17,1 1 6,0 8 12,-2 3-19,4 0 18,-2 5 2,3 11-2,6 7-6,3 3 8,0-1 0,0 0-2,6-2 12,7-3-11,-4-5 1,5-3 0,1-6 0,1-5 1,7-1 3,3 0 0,6-16 1,-2-7-10,-2-4-3,-1 2-10,-4 0 14,-3 4-3,-2 6 7,-8 5 2,0 4 3,-3 6-7,0 0 2,4 0 0,2 0 13,2 8-13,1 7 20,-4 1 0,-2 5-19,-3 0 17,-6 2-12,-1-2-3,0-3 22,0-1-22,0-4 8,0-4-11,0-3 4,0-5-4,0-1 0,0 0 3,0 0 23,0-4-26,0-8-8,2-4 6,7-1-17,3-1 18,4-2 1,6 2-6,1 2-1,1 2-6,-2 5 13,-1 5-8,-5 4 4,-3 0 3,0 0-4,-4 10 5,0 4-1,-2-1 1,-2 0 0,-2 1 3,-3-5 12,0-1-18,0-2 3,0-5 0,1-1 15,1 0-6,-1 0-9,1 0 0,-1-1 11,1-9-22,1-3 5,0 3-5,1-2 8,-1 1-7,1 2 10,1-2 0,2 6-7,0 0 0,6 2 7,-1 3 0,2 0-6,2 0 4,-2 0 2,1 0 0,-1 8-2,-1 2 1,-1 2 1,0-1 0,-1-2 2,-2-2-2,-2-2 0,-1-1 0,0-1 9,-2-1-9,1-1 0,1-1 0,0 0 3,3 0 6,0-1-9,2-8 0,0-5 7,-2 0 0,0-2-7,-3-3 1,-2-1-3,-1-3-8,-3 2-9,0 2-19,0 5-15,0 7 32,-7 5-16,-6 2-2,-1 0-12,2 11-16,2 4 57,4 3 8,4 0 2,2 1 0,0 1 2,0 1 31,6-3 34,6-1-25,0-4 2,2-4-20,0-2-23,2-6 21,0-1-14,4 0 5,-1-3-2,-2-6-7,-2-2-4,-1-1 0,-2-2 3,0 1 2,1-2-2,-2 4 9,0 1 12,-3 2-20,-4 5 8,-2 2-12,-1 1 4,1 0-13,1 0 9,2 9 0,-4 4-4,2 4 12,-3 0-8,0-2 5,0 0-3,0-5 14,0-4-16,0-1 3,0-3-2,0-2 7,0 0-8,0 0 9,0 0-8,0-5 26,0-6-27,0-2 0,0-4 1,4 1-1,5-4-6,2 4-7,4-1-19,-3 6 27,1 4-1,-4 2 6,-3 4-4,2 1 0,0 0 2,-2 0 0,2 9 0,4 3-1,4 0 3,9 0 0,5 0 18,0 1-9,0 1-10,-2 0 1,-2-1 0,-2 1-5,1 0 5,-1-3 0,-2-1 0,-4-3-4,0-6-12,-6-1-69,-4-4-190</inkml:trace>
  <inkml:trace contextRef="#ctx0" brushRef="#br0" timeOffset="45572.8225">32064 12194 103,'0'0'85,"0"0"-67,0 0 28,0 0 29,0 0-42,0 0 36,0 0 7,23 0-1,-11 0-12,3-5-35,0-1 0,2-2-18,3-3-9,-2-1 18,1-3-19,-1-2 5,1-4 3,0-1 0,1-6-5,0-5 7,-2-1-9,-2-7 16,-2-3-15,-3 4 4,-3-5 7,-2 4-12,-6 4 12,0 2-1,0 8-10,0 2 20,0 7-22,0 4 7,-3 3 20,1 7-23,-1-1 17,2 3-15,1 1-5,0 1 6,0 0-7,0 0 0,0 0-5,0 9-19,0 16 12,0 14 8,0 12 8,0 3 3,0 0-5,1 1-2,2-6 4,2-4-2,-1-8-2,2-3 0,0-5 2,2-3-4,-2-2 5,1-4-3,3-3 0,-1-2-4,2-4 3,1 0 1,-3-4 0,0-1 4,-1-2-4,2-4 0,-1 0-4,2 0 15,1-11-12,4-6 1,-3-4-2,-1 0-6,1 0-7,-4-1 15,2 4-1,-1 1-9,-4 3 8,-2 4 2,-4 2 0,0 2 3,0 2 2,0 3-5,0 1 0,-1 0-21,-1 0 19,2 5-7,-1 6 9,1-1 6,0 0-6,0-1 0,0-2-1,4-1-4,7-3 0,1 0 5,1-3-3,2 0-1,2 0-20,-3-3-16,3-6-49,-1 2-102,-4-2-156</inkml:trace>
  <inkml:trace contextRef="#ctx0" brushRef="#br0" timeOffset="45951.5148">32618 11714 313,'0'0'269,"0"0"-184,0 0-56,0 0 14,0 0-14,0 0-18,-11-30-5,11 30-2,0 0-8,0 0 4,-1 0-52,-1 0-61,-2 0-196,-5 2 2</inkml:trace>
  <inkml:trace contextRef="#ctx0" brushRef="#br0" timeOffset="46242.9949">32170 11816 302,'0'0'45,"0"0"-42,0 0 30,0 0 12,0 0 28,0 0-13,97 0-19,-64 0-25,3-1-12,1-2-4,5 0 0,0 1-63,-2 1-100,-4 1-102</inkml:trace>
  <inkml:trace contextRef="#ctx0" brushRef="#br0" timeOffset="47217.9977">32739 11925 230,'0'0'154,"0"0"-51,0 0-56,0 0 33,0 0-35,0 0-26,0-32 9,0 32-25,3 0-3,7 1 6,4 16-2,-1 3 4,-1 3-2,-3 7-5,-1-5 15,-1-1-14,-6-3-2,1-3 1,-1-3 4,-1-4-5,2-4 0,-2-3 0,1-1 4,-1-3-4,0 0 9,3 0 12,0-11-20,3-10 4,3-7-5,3 3 0,0 1-3,1 1 5,2 5-2,0 2 0,3 1 0,2 5-3,-4 4 3,3 6-2,-5 0-6,-1 10 7,-1 11 1,-3 4-5,-5 2-2,-4 2 3,0 1 4,0-1-33,0-4-9,0-1-102,0-6-52,0-4-17</inkml:trace>
  <inkml:trace contextRef="#ctx0" brushRef="#br0" timeOffset="47852.2155">33395 12021 197,'0'0'200,"0"0"-150,0 0 38,0 0 16,0 0-31,0 0-55,-31-32-11,14 32-11,-6 0 9,-1 0-5,-6 3 0,2 12 0,5 2 0,-1 4 0,10 3 0,6-3 0,3 0 0,5-2 0,0-3-6,0-4 0,5-3 6,8-5-7,1-4 7,5 0 5,11-9-5,-2-12-3,-1 0 3,-3 3-12,-9 3 12,-6 6 0,-6 3 1,-2 6 34,-1 0-35,0 12-12,0 18 6,-4 11 6,-7 8 25,-8 7 7,-2 3-21,-8-2 23,-4-3-29,-3-4 15,1-8-15,7-9 7,0-4-10,6-9-2,0-5 2,-4-9 2,3-5-4,1-1-18,2 0 9,7-12-19,6-5 28,4-4 2,3-4 19,17-7-6,22-7-14,19-6-1,17-2 0,15 0-42,5 2-2,1 8-59,-20 5-157,-25 7-154</inkml:trace>
  <inkml:trace contextRef="#ctx0" brushRef="#br0" timeOffset="50486.4944">23417 13552 381,'0'0'74,"0"0"23,0 0 7,0 0-12,0 0-36,0 0-50,0 0-6,-28-3 6,13 42-3,0 20 16,3 11-12,6 10-4,4 7 12,2 4-4,0 2-2,0-3-9,11-1 0,7-11 11,3-12-7,9-8-4,4-10 0,3-7-4,7-10 2,3-10 3,3-13-1,3-8 10,5-12 0,0-23-8,2-13-2,-2-15 7,-7-11-4,-5-12-1,-8-8 3,-9 0 2,-5 3-5,-9 8-2,-4 6 0,-5 3 10,-5 8-12,-1 10 2,0 11-23,0 13-25,0 14-65,0 11-128</inkml:trace>
  <inkml:trace contextRef="#ctx0" brushRef="#br0" timeOffset="51171.9944">24239 14694 20,'0'0'555,"0"0"-555,0 0 11,0 0 11,0 0 29,0 0-22,-6 18-28,8-18 21,13-3-3,9-13 6,7-7 1,2-1-23,0 1-2,-7-1 0,-5 2 7,-9 5-9,-2 5 1,-7 7 0,-3 5 5,0 0-1,0 0-1,0 11-3,0 7 0,-1 5 4,1 1-4,0-3 2,0-3 4,0-3-4,0-1-1,3-6-1,4 0-2,1-5-7,4-3-33,1 0-111,2 0-193</inkml:trace>
  <inkml:trace contextRef="#ctx0" brushRef="#br0" timeOffset="51340.5168">24357 14380 787,'0'0'0,"0"0"-9,0 0-47,0 0 19,0 0-208,0 0-157</inkml:trace>
  <inkml:trace contextRef="#ctx0" brushRef="#br0" timeOffset="51957.1496">24769 13048 450,'0'0'97,"0"0"35,0 0-38,0 0-76,0 0-7,0 0-10,0 139 22,-2-58 19,-1 4-27,2-4 17,1-4-27,0-11 3,0-4-9,0-5 3,0 0-2,0-4 0,0-5-13,0-8-25,0-11-12,0-5-18,1-7-64,2-8-184</inkml:trace>
  <inkml:trace contextRef="#ctx0" brushRef="#br0" timeOffset="52326.8386">24363 13368 298,'0'0'71,"0"0"-55,82-10 98,-33 5-3,14-1-21,11-4-65,6-1 10,-1-1-11,-6 0-14,-10 1-10,-11 1 0,-9 1-6,-7 4-19,-14 4-116,-7 1-276</inkml:trace>
  <inkml:trace contextRef="#ctx0" brushRef="#br0" timeOffset="52783.2907">25340 14443 868,'0'0'0,"0"0"-3,0 0-18,0 0-65,0 0-312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49:48.4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6613 1641 18,'0'0'67,"0"0"21,0 0-4,0 0 19,0 0-48,0 0 25,0 0-77,-25-44 62,22 40-18,1-1-40,-4 1 47,-1-2-33,0 0-10,-2-1 7,-6-1-18,4-1 0,-2 1-3,-5-2-4,-1 1 7,-4 0 0,-4 0 5,2 1-11,-3 2 5,-1 2 1,1 1-3,0 1-4,-4 2-5,1 0-17,-2 0 29,3 0-1,-1 0-21,4 6 4,2 4 9,4 4 16,0 0-8,9 4 1,-1 5 0,2 6-1,2 7-9,2 4 8,7 0 2,0-2-9,0-2 4,12-3-1,4 0 6,5-3-6,4-1 1,2-5 5,6-1-3,3-1-6,1 6 7,4-2 2,0 5 0,-2 0 0,0 4 0,-5 2-5,-4 1 5,-5-2 0,-2-4-3,-4 2 6,-7 4-3,0-2 0,-3-1 5,-5-10-5,-1-4 0,2-3 3,-5 2 15,0 2 11,-2 1-6,-15 3 17,-5-2-29,-3-2 4,-3-2-1,-2-5-6,-4-3 23,-4-6-15,-3-6-7,-6 0 35,-2-4-42,-3-11 14,0-1-16,1-2 3,6 2 3,5-1-6,7 1-2,5 2-1,10 2-36,2 3-46,2 2-147</inkml:trace>
  <inkml:trace contextRef="#ctx0" brushRef="#br0" timeOffset="1311.0155">6643 2433 95,'0'0'49,"0"0"-44,0 0 5,0 0 31,0 0 33,0 0-6,69-12-8,-50 3-19,-2 0-18,2-3 11,-4 0-29,1-1 3,1-1-6,-4-3 7,-1 2-8,-1-2-1,-4 4 0,-1 3 3,-3 2 0,-3 3 0,0 4 9,0-2-9,0 3-3,0 0 0,-3 0 4,-3 0-2,-1 3-2,-2 13-4,0 5-5,1 3 5,1 4 4,4-3 0,3 1-6,0-4 2,0-2 4,0-4 0,10 1-2,-1-3-12,0-4 14,-1-1-11,-1-5 2,-1-2 4,0-2 5,3 0 0,0 0-7,0 0 12,1-6-5,2-8 0,3 0 1,-2-1 2,1-2-1,2 2-1,-1 0 1,0 1 2,-1 2-7,1 3 3,1 2 0,-1 1-1,0 4 1,0 2 0,1 0-1,-2 0 1,2 0 0,-5 5-4,0 4 3,-5 1-2,-1 2 6,-2 0 7,-3 1 13,0-2-18,0 0 15,0 1-10,0-3-5,0-1 8,-3-2-13,1-3 0,2-3 5,0 0 4,0 0-7,0 0 26,0-14 12,2-10-13,7-5-27,9-2 0,-2 4-3,-1 4 3,-1 8-2,-3 6-8,0 5 10,-2 2-1,1 2 1,2 0-2,0 4-6,0 10 5,0 1 3,0 1-3,-2 1 3,-1 0 5,0-2-5,2-3 0,-4 1 2,1 0 0,0-3-2,-3-1 0,1-3-7,2-3-5,-2-3-32,1 0-2,-3 0-7,-1-3-49,0-7-54</inkml:trace>
  <inkml:trace contextRef="#ctx0" brushRef="#br0" timeOffset="1666.0128">6904 2024 328,'0'0'140,"0"0"-39,0 0-71,0 0 0,0 0-30,0 0 1,-1-7-8,1 7-3,0 0-75,0 0-90,4 0 46</inkml:trace>
  <inkml:trace contextRef="#ctx0" brushRef="#br0" timeOffset="2615.0176">7768 2207 100,'0'0'105,"0"0"-40,0 0 7,0 0-10,0 0-17,0 0-18,-33-36-17,23 36-4,-5 0 2,0 14-5,-3 4 5,2 4-8,-1 1 0,5 4 1,3 3-1,2 2-4,7 4-1,0 0-2,0-2 6,5-1-2,9-4-1,3-5 2,2-5-5,5-6 7,0-7-5,0-3 10,4-3-3,1-1 5,0-16 21,4-7-10,2-4-17,0 0 8,-4-4 20,-5 6-16,-5-2 25,-12 4-25,1-1 7,-10 4 1,0 3-14,0 2-5,-10 7-2,1 0 6,-5 5 15,-2 4-18,1 0-3,-4 4 1,-2 16-1,4 5 3,4 6-3,4-1-4,6-2-2,3 1 7,0-5-1,3-1 0,15-5-9,1-5 8,7-4-4,5-5-3,11-4-21,7 0-70,0-8 76,-7-5-189</inkml:trace>
  <inkml:trace contextRef="#ctx0" brushRef="#br0" timeOffset="4191.6985">8772 2440 296,'0'0'63,"0"0"-45,0 0-18,0 0-8,0 0 7,0 0 1,0 21 15,0-7 11,-3 3-19,-3 2 3,-3 4-10,0 1-3,-1 1-108,-2-2-147</inkml:trace>
  <inkml:trace contextRef="#ctx0" brushRef="#br0" timeOffset="6005.9915">9636 2143 200,'0'0'94,"0"0"-69,0 0-11,0 0-14,0 0 10,0 0-11,-3 31 2,3-15 2,0 4 15,0 1-17,0-2 13,0 4-10,0-1 3,6-1-1,-1-2-6,-1-1 0,5-1 0,0-4 0,1-2-12,5-4 12,0-1-6,3-3 5,0-3 1,0 0 0,-3 0 0,0-1 13,-2-7-13,2-2 2,2-5 2,0-3 3,0-3-2,2-5-5,-3 0-1,-2 0-8,-3-1 9,-1 5 0,-6 5 3,-2 3 2,-2 3-3,0 7 17,0-1 19,0 3-5,0 2 13,0 0-34,0 0-12,0 7-9,0 8 4,0 6 10,3-2-7,1-1 2,1 0 0,2-3 0,-1 0-7,3 1 3,-1-1 4,0-2 0,0-2-3,3-3 3,-2 0-2,2-2 0,1-3 2,3-3-2,-1 0 2,2 0 0,-1-7 6,0-7 4,-3-1-10,-3-5 0,3 2 4,-3 0-2,-2 0-2,-1 3-7,-2 0 7,-1 3 2,-3 2 2,0 2 10,0 2-7,0 0 41,0 2-39,0-1-6,0 0 4,0 2-2,0 2-5,0 0 0,0-1 0,0 2-4,0-3 4,0 1-13,0 2 1,5 0-12,9 0 24,3 0-3,3 0 8,8 0-5,2-9 6,7-3 9,-1 1-4,-2 0-7,-1 2-4,-3-1 0,-2 3-2,-4 1 2,-1-2 0,-7 4 5,-1-2-9,-6 0 13,-6 1-7,-3-2 34,0 1-7,0-2 1,-2 1-30,-11 1 7,-2 3-7,-6 3 12,-3 0-6,-1 0-6,2 12 2,1 8-3,0 5 1,8 6 0,3 3 9,8 2-4,3-3-5,0-3 0,5-6 8,10-4-9,6-5 1,2-5 0,7-4-1,5-4 1,4-2-2,6 0-10,4-9-35,-6-5-42,-7 0-97,-9 1-224</inkml:trace>
  <inkml:trace contextRef="#ctx0" brushRef="#br0" timeOffset="8357.037">11116 1695 197,'0'0'77,"0"0"-52,0 0-19,0 0-6,0 0 4,0 0 20,0 0 19,18 61-31,-18-40-10,0 0 9,-3 3-16,-12 0 9,0 0-8,-3 0-86,0-3-55</inkml:trace>
  <inkml:trace contextRef="#ctx0" brushRef="#br0" timeOffset="9488.9881">11428 1995 159,'0'0'118,"0"0"-17,0 0-37,0 0-17,0 0-43,0 0 6,-9 16-10,9 3 8,0 0 1,0 4 13,4-1-16,4 2 7,1-1-13,3-3 6,-2-4-14,3-4 11,-2-1-3,4-4 0,-2-3 5,1 0-6,1-4 1,-2 0 0,3 0-5,-3-7 5,-2-6-7,0-3 1,-4-6 6,1-2 5,-1-1-5,-5-1 1,-2 2-13,0 3 2,0 4 10,-2 4-1,-5 5-4,4 2 5,0 2 3,1 3-1,1 1 12,1 0-14,0 0-7,0 0-3,0 0-10,12 1 19,4 6 1,6-1 0,7-2-4,4-3 6,4-1-2,5 0 0,5 0 7,0 0-7,-1-6 0,-4 0 1,-5 0 4,2 0-5,-8 1 0,-3-3-2,-2-1 5,-7 1-3,-4-1 5,-9 1 0,-4-4 46,-2 2-7,0-3-12,-17 2-15,-2 4 5,-5 3 4,-4 4-10,-2 0-12,2 0 26,-4 15-26,4 6 2,1 6-6,6 5 2,6 1-5,8 3 3,7 0 0,0-3-5,10-1 5,14-4 0,3-3 0,4-4-3,7-7-5,2-3 8,9-5-38,3-6-19,-2 0-325,-4-1 124</inkml:trace>
  <inkml:trace contextRef="#ctx0" brushRef="#br0" timeOffset="20700.5353">13510 1633 255,'0'0'57,"0"0"50,0 0-67,0 0-33,0 0-7,0 0-23,23 23 23,-11 0 0,-2 4 2,-2 6-1,-1 3 6,-7 2-4,0 1 1,0-1 1,0-2-7,-7-2 2,2-2-18,1-4-36,2-2-112,-1-8-55</inkml:trace>
  <inkml:trace contextRef="#ctx0" brushRef="#br0" timeOffset="21038.8993">13543 1588 304,'0'0'0,"0"0"0,0 0 1,69-82 1,-41 65 21,1 2 7,-1 3-20,-1 4 21,-1 6-16,-1 2-8,-1 0-7,-4 0-2,-5 8 1,-1 6-5,-7 1-52,-4 3 10,-3 1-57,0 0-17</inkml:trace>
  <inkml:trace contextRef="#ctx0" brushRef="#br0" timeOffset="21286.0116">13633 1766 19,'0'0'115,"0"0"-67,0 0-23,0 0 50,0 0-24,0 0 18,43 14-24,-19-14-9,4 0-8,1 0-23,-5-6-5,-2 2 0,-6 3-5,-5 1-33,-5 0-45,-6 8-43,0 10-19</inkml:trace>
  <inkml:trace contextRef="#ctx0" brushRef="#br0" timeOffset="21509.6858">13631 2011 84,'0'0'71,"0"0"-28,0 0 4,0 0-7,0 0 21,0 0 6,69 13-50,-42-13 1,1-7-14,2-3 6,-3-2-4,0 1-6,3 2-2,4-1-31,5 1 21,1 0-67,-3-2-175</inkml:trace>
  <inkml:trace contextRef="#ctx0" brushRef="#br0" timeOffset="21923.448">14176 1507 191,'0'0'95,"0"0"64,0 0-55,0 0-43,0 0-47,0 0-14,2 37 0,-2 5 11,0 4-3,0-1 24,0-2-13,0-7-10,-3-4 4,1-3-10,1-3-3,-1-4 0,-1-2 4,0-2-12,0-3 8,3-4-23,-2-2-9,2-5-43,0-2-4,0-2-17,0 0-9,0-2-33</inkml:trace>
  <inkml:trace contextRef="#ctx0" brushRef="#br0" timeOffset="22260.9978">14212 1551 86,'0'0'128,"0"0"-6,0 0 8,0 0-2,0 0-48,0 0-27,0-66-50,4 66-1,5 0-2,6 0-10,8 19 3,3 10 6,3 8 1,-6 4 1,-6-2 10,-4-1-1,-7-4-1,2-3-9,-2-4 15,3-5-15,-3-1 0,-3-3 2,0-3 1,-3-1-3,1-1 0,2-2-7,-1-4 4,-1-2-37,1-3-31,1-2-66,0 0-45,-3 0-2</inkml:trace>
  <inkml:trace contextRef="#ctx0" brushRef="#br0" timeOffset="22471.9891">14194 1754 308,'0'0'96,"0"0"-96,0 0-6,0 0 6,0 0 8,0 0 0,85-8-16,-57 4 8,-2 0-74,-4 2-78</inkml:trace>
  <inkml:trace contextRef="#ctx0" brushRef="#br0" timeOffset="22838.0022">14622 1540 359,'0'0'121,"0"0"-22,0 0-30,0 0-42,0 0-15,0 0-12,3 20-16,3 13 16,-1 2 14,-2 2 2,-3-2 6,0-4-19,0-3 5,0-3-8,1-4 0,2-4-4,4-3-34,-2-6-26,-1-3-17,2-4-68,-1-1-49</inkml:trace>
  <inkml:trace contextRef="#ctx0" brushRef="#br0" timeOffset="23421.0136">14636 1495 304,'0'0'48,"0"0"19,0 0-19,0-93 1,11 79-4,3 2-14,4 5 1,1 2-6,4 3 9,0 2-33,1 0-2,-4 7 0,0 6 5,-4 4-8,-2-2 3,-3 2 0,-3-1 1,-7 2 2,-1 2 0,0-1-3,-12 4-7,-10-1-12,-3 1-12,0-4-14,3-5 16,8-5-7,6-4 36,5-4 0,3-1 10,0 0 0,0 0 42,0 0-8,0 0-4,0 0-26,0 0-14,7 0 9,11 6-8,4 0 19,3 3-9,-2 1-7,-1 3 4,2 2-8,-4 1 2,-1-1-1,-3 3 4,-2 0-7,-5 0 2,4 2 0,-2 0-2,-2 1 3,1 1-2,-4 1-15,3 1-16,0-3-137,6-4 154,0-5-37,-2-5-171</inkml:trace>
  <inkml:trace contextRef="#ctx0" brushRef="#br0" timeOffset="24291.9942">15274 1515 192,'0'0'115,"0"0"18,0 0-90,0 0-5,0 0-35,0 0 0,5 15-3,-4 9 20,-1 9 26,0 6-7,0 5-27,-11 3 2,0-2-10,3-6-1,4-3 2,1-8-5,3-5 0,0-5 2,0-3-1,0-3-2,0-3-2,4-1-2,5-4-3,4-1 16,3-3-6,3 0 16,3 0-16,1-1 4,2-7-4,0 2 3,1-3-10,-1 2-11,-2 0-83,0 2-108,1-1-93</inkml:trace>
  <inkml:trace contextRef="#ctx0" brushRef="#br0" timeOffset="24663.0156">15730 1498 232,'0'0'140,"0"0"-110,0 0-25,0 0-5,0 0 0,0 0 22,36 0 5,-9 0 17,3 0-12,1-4-30,2-2 9,-1-2 6,-3 2-16,-3 0 3,-7 2-4,-3 2-19,-5 0-62,-3 1-79,-4 1-58</inkml:trace>
  <inkml:trace contextRef="#ctx0" brushRef="#br0" timeOffset="24935.2414">15873 1498 247,'0'0'129,"0"0"-104,0 0-20,0 0 67,0 80 17,0-53-45,0-2-4,0 3-20,0-4-18,4 1 13,-3-1-13,1 2-2,-1-3 6,-1-1-3,2 1-6,-2 1 1,0-1-25,0-2 20,0-5-14,0-4-119,0-6-44,-2-4-111</inkml:trace>
  <inkml:trace contextRef="#ctx0" brushRef="#br0" timeOffset="25157.248">15727 1929 244,'0'0'132,"0"0"-22,0 0-36,0 0-55,0 0-19,0 0-9,29 0 9,-3 0 33,9-2-32,5-7 33,5 0-12,1 0-15,-4 0 5,-6 3-12,-3 1 0,-5 2 0,-2-1-66,-4 1 4,-5 0-100,-4 1-91</inkml:trace>
  <inkml:trace contextRef="#ctx0" brushRef="#br0" timeOffset="25576.6836">16383 1474 508,'0'0'142,"0"0"-96,0 0-38,0 0-2,0 0-6,0 0 0,0 43-8,0-9 10,0 1-2,0-4 0,0 1 6,0-5-1,0-3-5,0-3 0,0-1-1,0-1 1,0 1-6,0 1-22,0-3-17,0-4-8,0-6-112,0-3-71</inkml:trace>
  <inkml:trace contextRef="#ctx0" brushRef="#br0" timeOffset="25967.6852">16332 1418 139,'0'0'169,"0"0"-130,0 0-24,0 0 25,86-43-21,-57 37 0,1 4-19,-4 2 3,0 0-3,-7 0 0,-1 0-4,-4 0 2,-4 0-69,-3 9-35,-5 2-61</inkml:trace>
  <inkml:trace contextRef="#ctx0" brushRef="#br0" timeOffset="26241.6669">16381 1658 70,'0'0'118,"0"0"-92,0 0 22,0 0 18,0 0 1,0 0-19,69 1-12,-45-1 5,-1 0-33,-1-4-1,-2 0-7,-4 2-9,-2 2-1,-5 0-48,-2 0-55,-4 0-76</inkml:trace>
  <inkml:trace contextRef="#ctx0" brushRef="#br0" timeOffset="26477.6528">16400 1875 193,'0'0'36,"0"0"-36,0 0 0,0 0 27,0 0 13,0 0 36,70 10-14,-46-10-24,-3 0 10,2 0-30,-3-2 4,2-4-22,-2 1 5,3 0-10,-5-3-94,-2-1-181</inkml:trace>
  <inkml:trace contextRef="#ctx0" brushRef="#br0" timeOffset="27200.7175">16884 1457 159,'0'0'150,"0"0"-63,0 0-25,0 0-37,0 0-19,0 0 50,0 82-5,0-48-13,0 1-12,0-2-19,0-1 7,0-2-14,0-3 0,0-3 1,0-1 5,0-5-12,0-2 2,0-4-67,0-2-61,0-6-77,0-4-57</inkml:trace>
  <inkml:trace contextRef="#ctx0" brushRef="#br0" timeOffset="27780.8486">16859 1418 109,'0'0'75,"0"0"-43,0 0 12,88-52 34,-59 44-37,3 7-4,1 1-4,-4 0-21,1 5 2,-4 11-14,-4 3 0,-9 4 4,-6 1-4,-7 2 20,0-1-12,-14 2-3,-10-1 5,-3-2-8,-4-2 6,0-4-8,2-4-6,8-3 2,5-7-5,5-2 18,5-2-10,-1 0 1,7 0 0,0 0 5,0 0-4,0 0 7,0 0-8,0 1-23,10 4 23,7 4 3,5 0 10,4 1 13,0 1-11,6 1 12,-1 0-13,-1 0-11,1 3 1,0 0-4,2 1 1,0 1-2,-1 0 2,-3-2 4,-3-1-5,-5-3-3,0 1 3,-2-3-71,-6 1-50,-3-5-113</inkml:trace>
  <inkml:trace contextRef="#ctx0" brushRef="#br0" timeOffset="30217.066">18607 1650 151,'0'0'122,"0"0"-5,0 0-5,0 0-29,0 0-46,0 0-23,-25-38-6,16 31 26,0 1-31,-4-2 3,0 3-6,-3 2 8,1-1-4,-6 4-4,0 0 0,-3 0 4,1 8-4,0 4 0,8 1-2,2 3 0,2 0-1,5 4 3,3 2 0,3 1-10,0-1 9,0 0 1,0-5-1,8-2-2,1-1 0,4-3 3,-1-5-3,3-2-3,-1-4-6,3 0 12,5 0-11,1-5 24,6-12-10,-1-3-3,-3-1 0,-2 0 4,-2-3 3,-4 0-7,-2-2 0,-3-1 11,-4-1-8,-4-1-3,-2-1 0,-2-2 16,0 1-13,0-4 1,0 2-4,0-2 6,-3 1-7,-3 1 1,1-1 0,0 6 9,-2 2-1,1 5-4,2 6-4,-1 3 9,1 4-6,0 5 1,1 2-3,3 1 13,-2 0-14,2 0-5,-1 15 3,-2 17-4,0 14 4,3 9 2,0 3 0,0 2 0,0-1 0,0-6 0,4-4 0,4-6 1,2-9-4,0-5 3,4-7 0,-1-3-3,2-4 0,2-5 1,2-1 1,1-3-4,2-3 3,5 0 4,-1-3-2,1 0 0,-3 0 2,-1 0-2,-1-7 0,-4-4 3,1-4-4,-1-1 1,-4-4 0,0 1-6,-5-1 8,-4 2-2,-4 1 0,-1 2-5,0 1 3,-3 4 2,-9 4 0,-1 0 0,1 3 2,0 1-2,5 1 0,1 1-5,1 0-3,1 0 8,-2 7 0,5 8-3,1 5-9,0 0 9,0-1 2,0 1 1,7-4-2,0 0 2,1-5 0,2-3-3,4-2-1,2-3 1,6-3 1,7 0 2,4 0-1,-1-5 4,0-5-2,-5 1 1,-5-2-2,-1-1 0,-5 0-3,-2-3 6,-4 0 6,-5-3-8,-2 2 1,-3-4 4,0 1-4,0 0-2,-6 1 0,-5 3 1,2 5-3,0 1 2,-1 4 0,-5 2 2,3 3 1,2 0-5,4 0 2,3 0-3,3 0-4,0 0 7,0 0-1,0 5-8,0-1 5,6 1 3,10-2-2,2-1 3,6-2 13,0 0-3,4 0-3,2 0-3,-2 0 3,-1 0-8,-6 0 1,-3 0 0,-3 0-6,-2 1 6,-2 5 0,-1 3-3,2 3 4,-6 0-1,0 5 0,-3-1 0,3 2 3,-2 0-3,2 0 0,5-4-1,-4-2 7,4-5-6,-1 1 0,-1-5 1,3-1-3,2-2 4,2 0-2,2 0 5,3-11 3,-2-7-8,1-2 0,-3-2 0,-5-1 0,-3-1 0,-8 3 0,-1 1-1,0 7 1,0 5 0,0 6 2,0 2 14,0 0 1,0 0-17,0 7-3,0 8-5,0 3 7,5 0 1,4 0 0,3-2 0,1 0 4,0-3-4,1-2 0,1-4-1,2-1 1,-4-4-9,2-2-37,-6 0-121,0-6-160</inkml:trace>
  <inkml:trace contextRef="#ctx0" brushRef="#br0" timeOffset="30446.0517">19714 1344 42,'0'0'393,"0"0"-393,0 0-25,0 0 25,0 0 22,0 0-18,-7-24-4,7 24-7,0 0-85,0 0-15,0 2-117</inkml:trace>
  <inkml:trace contextRef="#ctx0" brushRef="#br0" timeOffset="32101.0144">20025 1482 94,'0'0'270,"0"0"-155,0 0-88,0 0-27,0 0-13,0 0 13,14 44 12,-5-18 5,0 5 26,1-3-25,0 1-2,-1-5-6,1-2-6,-3-4-4,2-4 0,-2-4 0,-1-2 1,-1-3-1,0-3 0,-2-2-3,0 0-47,3 0 5,0 0-8,2-5 20,0-8-8,-2 0-35,-3-4 21,-1 1 54,-2-2 1,0 1 0,0 1 22,0 0-8,0 3 39,0 2-2,0 2 1,0 2 0,1 0-27,4 0-12,0 0-13,1 1 0,3-2 9,1 2-8,0 1 2,-1 0 21,-2 0-12,3 2 4,1 2-16,-2-1 4,1 1-5,-2 1 1,-4 0 0,-1 0-4,-1 0 8,-1 0-4,-1 0 0,0 0 0,0 0 20,0 0 2,0-2-1,0 2 3,0 0-17,0 0 14,0-1-5,0-1-15,0-1 7,-4 1-8,2-1 0,1 2 0,-1 0 3,1 1-3,-1 0 0,1-2 0,1 2-1,0-1 1,-2 1 0,2 0-1,-1-2 7,-2 2-11,-1-1 5,-2 1-5,0 0 3,-2 0 2,2 0 0,2 0-2,2 0 0,1 0 1,1 0 1,0 0-10,0 0 8,0 0-8,0 0 10,0 1-3,0 4-9,3 0 12,6 0-5,4 1 0,6-3 5,3 0 0,4-2 6,3-1 23,1 0-28,-1 0 4,1 0-5,-3 0 1,0 0-1,0 0 2,2 0 0,6-2 8,-1-4-4,0 0 5,-5-1-11,-7 2 1,-7 2 2,-2-2-2,-5 4 0,-5-1 7,-3-3-4,0 1 3,0-2 8,0-3-15,-6 2 10,-6 0-9,-1 1-1,-1 3 0,-5 1-2,-2 2 0,-3 0-2,0 0 2,-1 2-8,1 11 11,3 1-1,6 4 0,3 7-6,3 3 4,5 1 2,4-1 0,0-2-6,3-5 6,11-5 0,5-3-2,7-4 0,3-5 1,4-2 1,1-2-22,2 0-37,5 0-109,1-8 39,-1-1-144</inkml:trace>
  <inkml:trace contextRef="#ctx0" brushRef="#br0" timeOffset="32684.4004">21213 1460 143,'0'0'125,"0"0"-25,0 0-25,0 0-3,0 0-28,-88 2-41,68 13 20,0 3 2,2 3-5,3 3 16,2 1-24,5 0-11,4-3 7,4-1-8,0-5 0,0-4-3,9-5-4,6-1 1,1-4 6,5-2 0,-1 0 11,2-5-7,0-11-2,0-4 2,-2-6-4,-1-4 9,-2-3-9,-4-3 0,-5-1 7,-2-4-4,-5-3-3,1-1 12,-2-3-6,0-1 15,0 5-4,-9 3 5,-2 8 16,0 9-28,1 9 15,6 9 7,2 4-30,2 2 1,0 19-3,0 23-5,0 18-8,0 11 15,0-1-2,0-5 0,0-9-5,9-11-1,5-8-38,5-7-42,8-10-93,1-9-225</inkml:trace>
  <inkml:trace contextRef="#ctx0" brushRef="#br0" timeOffset="41519.9396">22683 1298 164,'0'0'98,"0"0"-60,0 0-13,0 0-16,0 0-3,0 0-6,0 0 6,0 6 33,0 0 3,0 4-24,0 6 4,0 3 4,1 4-13,5 1 9,0 2-16,4-5 0,1 0 5,1-3-4,4-3-7,0-5 0,1-1 3,0-4 3,-2-4-3,1-1-3,2 0 20,0-2-15,8-14 3,-3-3-3,1-4 2,-4 1 0,-6-1-7,-3 0 5,-5 4 4,-4 2-6,-2 5-3,0 3 10,0 2-2,0 2 19,-2 2-16,-1 1-5,2 1 8,1 1-8,0 0-12,-2 0 2,1 9 0,1 9 3,0 2 2,0-1-1,0-2 1,0-2 2,0-3-5,6-1 2,2-4-1,-2-3-6,3-2 7,3-2 0,3 0 0,6 0 8,3-10-8,6-8 0,3-5 1,1 0 4,-6 2-5,-2 1-3,-6 4-6,-2 3 8,-7 2 0,-2 4 1,-3 4 0,1 1-5,4 2 5,1 0 0,2 0-8,0 5 7,-1 5-2,-2 3 1,-4 1 0,0 1 2,-3 0 8,-3 2 11,-1-1 10,0 1-28,0-2 7,0-2-7,0-3 10,0-3-7,0-2-4,0-5 1,0 0 5,0 0-1,3-4-5,3-14 0,5-3 3,3-1 0,0-1-3,4 5 0,-2 0-2,2 3 1,1 2-3,-2 0 4,2 5 0,-2 1-8,2 4 8,-1 3 0,2 0-4,-3 3-2,-2 11 4,2 4-2,-4 2 4,2-2-3,0 0 6,1-3-3,-2 0 0,2-3 5,-2-5-5,-1 0 0,0-3 2,1-4-2,-1 0 2,2 0 1,2 0 5,-2-12-4,1-3-4,-4-3 0,0-3 3,-5-2 0,1 0-1,-5 2-1,0 5 3,-2 4 5,-1 4-7,0 5 23,0 2-9,0 1 7,0 0-23,0 0-4,0 3 2,0 12-15,5 5 14,2 3 3,1-2 0,1 0 2,2-2-2,1-4 0,2-3 0,2-3 1,4-5-1,-1-4 0,3 0 0,4 0 3,1-13 0,-5-4-3,1-3 3,-6-3 3,-6-5-6,-5-1 0,-2-3 1,-2-1 3,-2-2-2,0 1-2,0-2 6,-3 1 1,-8 0-7,1 4 14,0-1-10,4 6 22,1 5-22,2 5 0,1 9 5,1 5-4,1 2-8,0 0 3,0 1-20,0 29 17,4 15-10,10 15 13,-2 7 3,-5-2 4,-2-3-7,-4-4 0,1-10 1,1-10 7,0-8-8,4-8 2,2-4-2,2-4-1,2-5 1,5-3-9,0-6-24,7-3 20,5-21-22,1-14-29,-1-8-131,-3-10-249</inkml:trace>
  <inkml:trace contextRef="#ctx0" brushRef="#br0" timeOffset="41904.9141">23835 1117 342,'0'0'68,"0"0"-61,0 0-7,0 0 41,0 0 53,86 0 24,-38 0-71,6-4-3,1-7-20,2-1-21,-2-1 3,-3 1-6,-3-1 1,-7 3-7,-7 4-2,-9 1-40,-9 3-13,-7 0-103,-8 2-27,-2 0-72</inkml:trace>
  <inkml:trace contextRef="#ctx0" brushRef="#br0" timeOffset="42125.9021">23813 907 737,'0'0'36,"0"0"-36,0 0 0,0 0-6,0 0-1,0 0-61,-11-11-181,11 23-56</inkml:trace>
  <inkml:trace contextRef="#ctx0" brushRef="#br0" timeOffset="43933.0095">24596 1241 143,'0'0'159,"0"0"-58,0 0-15,0 0-36,0 0-2,0 0-7,0 0-25,-27-50 11,14 50-23,-4 0 5,-2 3-4,-4 15-1,4 5-4,-2 2 0,4 4 1,1-2-2,6-2 1,2-5 0,7-3-4,1-7 1,0-1 2,0-4-2,1-2-13,11-3 16,-1 0 4,5 0-3,1-3 23,0-12-19,0-1-2,-2-4-3,-3 2 11,-2 3-10,-3 2-1,-4 6 1,-1 4 22,-2 3-7,0 0 4,0 0-20,0 0-4,0 0-5,0 0 9,5 3 0,2 7-9,3 0 10,2-3-1,1-1 0,1-1 3,4-1-5,3-4 2,6 0 0,4 0 6,4-6-6,0-9 0,-3-2-3,-4-1-13,-6-3 13,-5 0 3,-8-1 0,-6-1 1,-3 2 1,0 2-2,0 1 0,-8 2 6,-4 6-5,3 2-1,2 3 0,1 0 13,0 1-8,3 3-5,0 1 0,2 0-10,-2 0 10,-1 0 0,3 0 5,1 0-10,0 3-3,0 2 3,0 1-1,11 1-5,5 1 11,3-1 0,5 1 2,2 0 2,-1-1-1,-1-1-3,-2 3 0,1 0 3,-6 2-5,0 2 2,-2 1 0,-5 3-4,-1 3 3,-2 0 1,-1-1-1,-1-1 7,1-4-6,-1-3 0,-1-2 0,0-7-3,1-2 2,1 0 0,3 0 1,6-8-11,1-12 2,5-2 7,1-4 0,-1 0-4,0 4-2,-6 4 8,-3 7 0,-6 5 1,-3 5-2,-3 1 1,0 0 0,0 0-1,0 0-7,0 3 3,3 6 4,5 1 2,2 2 14,2-1-2,1-2-5,2-2 12,4-3-17,1-4 0,5 0-3,1 0 6,0-2-1,-3-9-5,-5-1 0,-3 0-5,-8 3 4,-4 3 1,-1 3 0,-2 3 5,0 0 24,0 0-29,0 5-3,0 20 0,0 11 3,0 9 0,-3 5 10,-2 1 1,-2 2 26,-2 0-18,-3-2 6,-1-4-13,-1-5-7,-4 3-5,-3 3 0,-1-7 3,0-4-4,5-14 1,5-11 0,5-8 13,2-4-6,1 0 2,-2-7-9,3-16 4,0-5-11,3-7 6,4-4-17,16-6 14,11-4-42,9-1 24,8-3-7,7-2-49,3 3-51,-3 2-155</inkml:trace>
  <inkml:trace contextRef="#ctx0" brushRef="#br0" timeOffset="45135.0052">26743 1171 50,'0'0'55,"0"0"8,0 0 13,0 0 11,0 0-28,0 0-14,71-29-7,-51 29-24,1 5 2,1 12-16,-3 3 4,2 3 18,-2 2-10,-5 0-1,-3-1-4,-3-1 1,-5-4-8,0-1 0,-3-4 0,0-2 14,0-1-8,0-4 20,0-2-2,0-4-20,0-1-1,0 0 3,0 0-1,0 0 17,0-9 3,0-7 2,8-4-23,1 0 5,4 1-9,-1 4 0,1 0 2,0 4-5,-4 7 3,2 1-1,1 3-1,2 0-14,2 12 9,-1 6 1,-4 0 3,-4 3-6,-4-1 8,-3 1 1,0-3 0,0-3 6,-3-5-6,-3-1 2,1-6 2,4-1 5,1-2-8,0 0 6,0-16-7,0-12-7,8-6 7,5-6 0,9 5-1,1 4-5,-1 10 6,-4 9 0,0 8-3,-3 4 2,1 0 1,1 0-12,-3 12 7,0 3-1,-1 1 8,-2 2-2,1 2 1,0-2 1,1 0-4,2 1-89,2-3-57,3-6 0,4-5-32</inkml:trace>
  <inkml:trace contextRef="#ctx0" brushRef="#br0" timeOffset="46650.0095">27742 1235 124,'0'0'82,"0"0"-14,0 0 27,0 0 15,0 0-38,0 0-51,-80-21 15,62 35-21,-3 6-9,-1 3 6,3 3-8,5-3-1,6 0-3,5-5-2,3-1-3,0-4-5,0-2-1,11-3 8,8-7-8,5-1 11,1 0 3,4-5 3,1-10 10,-4-4-8,-3-2-5,-8 0 17,-4-1-18,-6 3 7,-3 3 2,-2 0-10,0 5 15,0 6-10,0 5 10,0 0-16,0 0-1,0 0-10,1 3-12,4 9 23,-1 5 2,5-1 0,-3 0-2,1 1 0,2 0 4,3-2-5,-1 0 1,6-5 0,5-2 0,1-4 2,6-4-2,2 0 0,3 0-1,1-15 1,-1-4 0,-3-5 3,-2-4 4,-5-4-2,-4-6-5,-8-1 12,-4-4-5,-6-2-4,-2-1-3,0-3 0,-5 3 20,-4-3-13,-2 6 0,0 7 17,2 6-20,-2 10 19,2 10-17,5 4-6,1 4 2,3 2-2,-3 0 0,0 0 0,-2 24-17,-1 15 14,2 19 3,4 6 0,0 4-3,0-5 4,12-4-1,0-5 0,2-3 4,0-5-6,-2-6 2,1-8 0,1-5-3,1-6 3,0-5 0,3-2 0,-5-4-10,2-3 2,-2-4 6,1-3-16,1 0 14,2 0-10,3-15 12,2-6-1,1-5-32,-4-4 27,1-5-24,-1 2-15,-7 0 24,-4 5-34,-8 9 57,0 4 1,0 3 14,-5 5 18,-4 2-26,3 2-7,3 2 0,1 1 0,2 0-6,0 0-16,0 1-32,0 11 54,2 2-5,4-2 5,3 0 15,0-2-14,3-2 13,3-2 1,1-5-14,5-1 23,3 0-9,4 0 4,4-7 5,-1-5-24,-1-3 14,-2 1-8,-4 1 0,-7-1 20,-6 0-19,-8 3 9,-3-2 22,0 1-35,0 2-3,0 4 0,-1 1 9,-1 4 2,1 1 5,1 0-8,-2 0 0,2 0-3,0 0-5,0 0 0,0 0 4,0 0-5,0 0 1,0 0 0,0 0-3,0 0 2,0 0 0,0 0-2,0 0-1,0 0 1,0 0 3,0 0 0,0 0-1,0 0 7,0 0-6,0 0 0,0 0 0,0 0-1,0 0 1,0 0 0,0 0-1,0 0 2,0 0-1,0 0 0,0 0 0,0 0 1,0 0 0,0 0-2,0 0-7,0 0-71,0 6-141,-8 0-75</inkml:trace>
  <inkml:trace contextRef="#ctx0" brushRef="#br0" timeOffset="47337.6717">28424 1301 280,'0'0'80,"0"0"-62,0 0 18,0 0 20,0 0-26,0 0-27,9-27 15,0 10 2,0 1 1,-3-2 16,-2-2-6,1 1-23,-5-1-3,0 0-2,0 2-6,0 0 1,-3 1 2,-6 4-2,0 3 2,0 2-8,0 3-3,1 4-32,2 1 18,1 0 12,0 0 0,4 6 7,-2 11-3,0 1 9,1 1-3,2 1 11,0-4-4,0-2 1,6-2-1,9-3 5,0-1-9,6-4 7,4-2 17,3-2-19,0 0 10,0 0-5,0 0-5,-1 0 19,-3-2-21,0-1 2,-6 0-4,-1 0 0,-4 3-2,-7 0 1,-1 0-34,-5 0-18,0 0-83,0 0-44</inkml:trace>
  <inkml:trace contextRef="#ctx0" brushRef="#br0" timeOffset="48321.008">28803 1176 144,'0'0'122,"0"0"-36,0 0-10,0 0-41,0 0-7,0 0-6,6-3-22,-3 3 12,-2-2 4,-1 2-10,0 0 16,0 0-16,0 0 4,0 0 8,0 0-14,0 0-7,0 0 3,0 5-1,0 10 1,-7 3 1,3 5 2,-1 2-3,2 1 7,2 1-7,1-3 0,0-4 2,0-2 6,0-5-7,9-4-1,2 0 0,4-2 4,8-6-5,2-1 1,1 0 0,2 0 11,-1 0-8,0 0-2,-2-6-1,0-3 7,-1-3-6,-4 0-1,-3-3 0,-3 1 11,-5-3-7,-2 1 23,-5-3 18,-1-4-28,-1-1-1,0 0-16,0 1 1,0 7-1,0 5 1,0 5 2,0 5-3,0 1 1,0 1-2,-1 20-17,-1 11 18,1 6 3,-1-1-2,2-3 9,0-3 7,0-6-12,3-4-5,11-4 0,5-5 2,5-6-3,0-6 1,4 0-12,-1-5-42,1-16-192,-2-6-237</inkml:trace>
  <inkml:trace contextRef="#ctx0" brushRef="#br0" timeOffset="48549.9258">29163 991 430,'0'0'22,"0"0"-20,0 0 5,0 0 19,0 0-12,0 0-7,-15 0-7,15 0-2,0 0-4,-3 0-19,-3 0-65,0 0-96</inkml:trace>
  <inkml:trace contextRef="#ctx0" brushRef="#br0" timeOffset="49209.009">27747 953 35,'0'0'221,"0"0"-200,0 0-10,80 4 69,-29-2-15,13-2 17,12 0-10,7-3-28,-3-7-6,-7-4-26,-8 0 1,-14 4-13,-5 2 5,-5 4-12,-5 4 7,-5 0-21,-1 0-23,-3 1-94,1 10-56,-6-5 9</inkml:trace>
  <inkml:trace contextRef="#ctx0" brushRef="#br0" timeOffset="50695.8819">29322 1239 125,'0'0'93,"0"0"-11,0 0-22,0 0-24,0 0-8,0 0-26,36-37 9,-17 31 11,2 1-8,0 0 15,0 5-22,0 0-5,-2 0-2,-1 7-15,-3 9 12,-2 2-1,-5 5 4,-3 0 3,-1-1-3,-4 1 3,0-1-9,0 0 17,-10 0-5,-7 0 2,1-2-1,-4-2-1,4-5-4,1-2-2,5-4 0,3 0 0,4-6 0,3 1 0,0-2 2,0 0 8,0 0-6,0-11 18,8-9-15,6-2 7,6-5-14,4-5 0,3 0-8,0-2 8,0 0 1,0 3 1,-6 3 7,-8 5-5,-3 5 3,-7 8 12,-3 5 0,0 2 20,0 3-26,0 0-9,0 0-4,0 8 0,-10 14 0,1 10 0,-2 1 0,1 1 3,3-2-1,2-4-1,4-3 3,1-4-4,0-5-1,6-1-3,13-4-3,5-5-3,7-5 10,5-1-44,1 0-89,-1-4-124</inkml:trace>
  <inkml:trace contextRef="#ctx0" brushRef="#br0" timeOffset="51412.0085">30361 961 172,'0'0'69,"0"0"7,0 0 10,0 0 5,0 0-17,0 0-70,-17-6-4,11 31-5,2 11 5,-2 3 19,0 6 3,2-3-12,4 1 13,0-2-23,0 1 4,5-6-4,9-3-2,2-3 2,2-6 0,1-1 1,4-4 8,-2-3-5,1-5-2,2-4 6,-3-6 0,1-1 5,2 0-13,1 0 1,2-11 21,-3-4-7,0-4 6,-2-7-11,-1-4-3,-6-4-6,-6-8-1,1-3 4,-3 4-1,-4-3-2,0 6 3,-3 1-4,0-1 6,0 2-10,-2 1 4,2 4-43,0 2 17,0 7-46,0 6-21,0 11-60,0 5-130</inkml:trace>
  <inkml:trace contextRef="#ctx0" brushRef="#br0" timeOffset="52523.3971">31547 1212 75,'0'0'93,"0"0"9,0 0-89,0 0 8,0 0-21,-83-33 3,63 33 10,-1 5-1,3 11 25,-1 5 16,-4 3-21,4 4 25,-2 1-20,6-1-25,5-4 9,5-3-21,5-5 0,0-1 1,0-4-1,3-2 0,10-4-6,2-4 6,6-1 10,-1 0-1,4-1 13,-1-13-4,-2-4-16,0-2 7,0-2-9,-3-1 2,-3 4-7,-3 2 5,-5 8 0,-2 3 6,-4 3-5,-1 3-1,0 0 0,2 0-23,-1 1 3,4 16-2,2 7 22,2 2 5,2-2-2,-1 0-3,3-6 0,-1-3 3,3-5-4,-3-2 1,3-5 0,0-3 4,3 0 5,3-1-11,1-16 2,4-4-7,-3-5 3,2-4-29,-3 1-37,-5 5 64,-6 5 5,-5 7 1,-4 6 29,-2 3 9,1 3-1,1 0-37,-1 4-9,5 13 3,0 2 8,1 1-2,4-1 9,4 2-6,-5 1 22,2-3-20,-4-1 0,-5 0-4,-3 0 5,0-1-6,0 0 0,-8-2 8,-10-4-18,-4 2 3,-4-4-80,-2-2-111</inkml:trace>
  <inkml:trace contextRef="#ctx0" brushRef="#br0" timeOffset="54478.8992">11249 4159 22,'0'0'131,"0"0"-23,0 0-13,0 0-17,0 0-1,0 0-39,0-6-4,0 6-34,0 0-2,0 9 2,0 17 0,-2 12 5,1 8 1,1 9-2,0 6-3,0 7-1,0 1 0,0 1 4,6 2-4,9-2 0,1 1 3,7-2 22,2-7-13,6-8-12,5-7 0,3-6-3,2-10 3,3-5-22,3-10 13,4-7-4,9-9 13,3 0 7,-2-16 19,-3-11 13,-9-7-39,-10-3 7,-8-4 14,-2-5-21,-7-7 24,-4-3-16,1-4 2,-5-6 9,1-5-17,-5-6 2,-2 2-4,-7 4 8,-1 6-14,0 13 6,-6 4 0,-10 7 8,-2 6-8,3 5 0,2 6 0,2 6-37,5 8-20,3 3-50,-4 7-97,1 0-162</inkml:trace>
  <inkml:trace contextRef="#ctx0" brushRef="#br0" timeOffset="54981.7646">12510 4567 372,'0'0'52,"0"0"-52,0 0 0,0 0 12,0 0 20,91-27 1,-59 15-22,0 2 2,-5 3-13,-2 7-4,-4 0-18,-6 0-112,-8 4-153</inkml:trace>
  <inkml:trace contextRef="#ctx0" brushRef="#br0" timeOffset="55175.7186">12556 4752 353,'0'0'0,"0"0"10,0 0-10,0 0 60,0 0-13,116-4-16,-77-5-16,-6 0-9,-2 3-12,-4 1-9,-8 2-117,-4 2-128</inkml:trace>
  <inkml:trace contextRef="#ctx0" brushRef="#br0" timeOffset="56121.467">13705 3873 264,'0'0'59,"0"0"20,0 0 17,0 0-28,0 0 10,0 0-20,-21-15-28,16 26-30,-1 25 8,-1 18-8,1 15 0,3 8 2,3-3 0,0-2 0,9-6-2,4-4 0,3-5 0,1-4 0,4-3-1,3-5-12,2-6 8,3-2 1,5-3 4,-1-8-2,3-6-3,4-9 3,3-8 2,5-3 0,3-11 5,0-16 7,-1-11-11,1-5 5,-5-11 6,-4-9-7,-5-4-5,-5-2 5,-6 0 8,-6 0-6,-7-1-3,-7 4 6,-6 6-8,0 6-2,-7 5 0,-12 10 1,-1 8-5,2 7 4,2 9-38,4 9 5,4 6-73,5 0-122,1 11-106</inkml:trace>
  <inkml:trace contextRef="#ctx0" brushRef="#br0" timeOffset="58419.0072">14573 4582 178,'0'0'133,"0"0"-14,0 0-13,0 0-17,0 0-44,0 0-34,0 0-11,0 24 0,1 7 25,2 3-7,1 1 12,-2-4-20,1-3-6,-1-3 1,1-1-2,0 0-3,0-4 0,-3-4-23,0-2-13,0-7-66,0-2-73,3-5-66</inkml:trace>
  <inkml:trace contextRef="#ctx0" brushRef="#br0" timeOffset="59106.0016">14857 3127 338,'0'0'66,"0"0"-5,0 0 28,0 0-6,0 0-12,0 0-50,0-8-21,0 41 0,0 17 3,0 10 1,0 3 23,5-1-22,1-3-2,-1-2-1,-1-3 2,1 1-4,-2-4 0,-2-2 0,-1 0-8,2-6 8,-2-2-45,0-1-48,0-2-52,0-2 33,0-4 69,0-8-64</inkml:trace>
  <inkml:trace contextRef="#ctx0" brushRef="#br0" timeOffset="59508.9181">14568 3372 112,'0'0'25,"0"0"22,0 0 10,0 0 9,109 0 15,-70 0-9,3 0-21,7 0 23,5 0-45,0-6-11,-1-1-16,-1-1 5,-7-1-7,-7 5 0,-7 0-51,-6 4-67,-12 0-117</inkml:trace>
  <inkml:trace contextRef="#ctx0" brushRef="#br0" timeOffset="61032.9986">15334 3813 72,'0'0'146,"0"0"-55,0 0 4,0 0-17,0 0 7,0 0-34,0-2-26,0 2 4,0 0-26,0 0-1,0 7-4,-3 11 4,0 6 1,-2 7-3,5 5 2,0 5 4,0 6-5,0 4-1,0 2 4,6 0 3,2-2-7,1-5 0,2 4 0,-1-1 6,2 7-5,5 3-1,6 0 10,5-8-6,11-9-8,6-12 1,8-12 3,4-10-2,-5-8 6,-2 0-4,-3-14 0,0-16 9,2-11-9,-1-11 1,2-12 0,-5-2 17,-3-2-15,-6 5 10,-11 4 12,-10 7-15,-6 2 13,-9 2-7,0 3-16,0 3 11,-12 0-9,0 4-2,-3 2 0,3 4-23,1 8-22,3 9-32,-1 9-107,0 6-67</inkml:trace>
  <inkml:trace contextRef="#ctx0" brushRef="#br0" timeOffset="62572.6551">16250 4635 295,'0'0'137,"0"0"-28,0 0-48,0 0-13,0 0-18,0 0-25,31-44 7,-17 38-8,3 6-3,1 0 6,2 0-7,-4 3 0,1 15-1,-7 3 0,-7 7-4,-3 0 5,0 4 0,-15 3 0,-7-4-20,-3 0 11,3 0 8,5-10-8,4-5 8,5-7 1,6-4 0,2-1-6,0 0 6,0-3-14,3-1-3,17 0 17,8-1 39,9-16 0,8-4-19,1-5-14,0 0-6,-4 4 0,-7 3-35,-7 3-177,-3 1-114</inkml:trace>
  <inkml:trace contextRef="#ctx0" brushRef="#br0" timeOffset="63275.7625">16623 3173 293,'0'0'127,"0"0"-23,0 0-92,0 0-12,0 0 0,0 134 18,1-63 30,5 0-20,-1 0 4,1-4-15,-3-3-15,2-4 21,-2-4-23,0-5 5,2-5 0,-3 1-2,-1-5-3,-1 1 0,0-2-15,0-4 13,0-6 1,0-5-14,0-11-34,0-6-55,5-6-58,-1-3-76</inkml:trace>
  <inkml:trace contextRef="#ctx0" brushRef="#br0" timeOffset="63688.0512">16383 3465 162,'0'0'194,"0"0"-76,0 0-19,0 0-43,0 0-19,0 0-36,3-8 3,25 8-4,9 0 9,8 0-2,4 0-6,2 0-1,-2 0 0,3 0-2,1 0 2,-4 0-41,-1 0-79,-10 0-79,-11 1-78</inkml:trace>
  <inkml:trace contextRef="#ctx0" brushRef="#br0" timeOffset="64528.4647">17217 3890 305,'0'0'141,"0"0"-45,0 0-52,0 0 19,0 0-33,0 0-17,-2 0-13,-2 15 0,-3 14 0,-4 10-3,2 7 6,4 4-2,4 2-1,1 1 0,0-1-3,9-6 9,5-4-6,3-6 0,4-4-2,4-2 0,6-1 2,2-1 0,2 0 3,1-7 3,-1-8-12,0-11 4,2-2 2,3-14 13,2-16-1,3-8-9,-5-3-3,-3-1 5,-7 1-5,-4-3 4,-10-5-3,-4-2 14,-6-4-14,-5-2 20,-1 0-4,0-1-10,0 5-8,0 5 1,-6 7-19,2 13-8,1 11-15,1 12-25,0 5-33,-1 0-161,-3 11-14</inkml:trace>
  <inkml:trace contextRef="#ctx0" brushRef="#br0" timeOffset="65534.0045">18019 4415 198,'0'0'129,"0"0"-22,0 0-47,0 0-10,0 0 20,0 0-48,0-27-7,11 21-7,7-2-3,2 2 25,3 2-20,5 3-6,-1 1 11,-2 0-11,1 0-4,-8 7 0,-3 7-1,-6 2 1,-8 5 0,-1 2 3,-3 4 5,-15 2-8,-1-6 0,-2-4-5,6-6 5,5-7-2,2-2 2,7-4 0,1 0-5,0 0 5,0 4-11,0-1-3,16 3-5,11 3 19,4 3 0,3 3 3,1 0-3,-5 1 1,-4 2-1,-6 2 0,-7-1-4,-8 1-5,-5-2-8,0 0 8,-18 0 1,-5-1 16,-5-2-6,-2-1 0,-1-4 7,-2-2 5,-2-2-14,-1-2 1,1-4-4,4 0-29,6 0-71,6-9-63</inkml:trace>
  <inkml:trace contextRef="#ctx0" brushRef="#br0" timeOffset="66208.0079">18452 3172 275,'0'0'82,"0"0"-67,0 0-12,0 78 5,0-22 38,0 7 38,-3 0-27,0-2-12,-3-2-29,0-4-2,-1-1 19,1 0-29,0-4-1,-1-4-1,1 1 1,1-2-3,-1-1 0,0-2 4,1-3-4,1-3 0,1-2 0,3-7-1,0-5-21,0-8-24,0-5-72,0-9-93,7 0-55</inkml:trace>
  <inkml:trace contextRef="#ctx0" brushRef="#br0" timeOffset="66590.453">18057 3434 223,'0'0'109,"0"0"-85,0 0-21,0 0 40,97 0 14,-42 0-31,9-9 27,9-5-47,2 1 16,-5-1-5,-7 4-11,-11 5-9,-12 2 3,-9 3-19,-5 0-61,-9 0-79,-8 0-132</inkml:trace>
  <inkml:trace contextRef="#ctx0" brushRef="#br0" timeOffset="69547.6705">21619 4019 271,'0'0'84,"0"0"-41,0 0 18,0 0 2,0 0-26,0 0-24,0-12-13,0 12-16,0 10 16,3 8 4,0 4 3,0 2 32,-1 2-27,1-2-2,1-3 15,1 0-21,2-4 1,2-2-5,4-2 2,-1-2-4,3-4 2,-1-1 0,-1-3-2,2-3 7,2 0-10,-3 0 5,7-8 0,0-8 15,3-4-15,3-5-1,-3-2-18,-3-2-7,-2 1-1,-7 2 15,-3 8 12,-8 6 4,-1 6-4,0 4 24,0 2 16,-1 0-31,-4 0 1,0 12-10,5 8 0,0 1 0,0 1 0,1 0 3,9-4 1,-2 1 2,1-4-6,1 0 0,1-4-9,2-2 7,8-3 2,7-5 0,5-1 7,8 0-7,2-1 1,2-11-1,-2-4-2,-6-1 1,-6-3-40,-7 2 14,-9-1-12,-9 1-13,-6-1 52,0 0 0,-3 2 0,-10 1 7,-2 1-7,1 3 6,3 1 24,2 1 5,1 2 18,2 2-22,3 2-10,1-1 15,2 4-33,0-1 0,0-1-3,2-2-11,16 0 11,9-3 0,1 0 3,2 1-1,-2-1-2,-4 1 0,0-4 1,-1 0 0,2-6-1,2-5 0,-3-6 3,-3-7 4,-5-2-3,-5-7-2,-8-2 3,-3 2-5,0 5 0,-2 6 6,-7 9-4,0 7 33,0 9-34,5 5 15,2 3-6,2 0-10,0 21-9,0 22 6,0 17 3,2 8 2,-1 0 6,-1-2-8,0-5 4,0-7 7,2-2-11,2-7 0,0-6 2,1-4 0,-2-7-2,0-5 0,-2-10 0,1-3 2,-2-6-4,0-4 2,2 0 0,-2 0 11,0 0-7,0 0-4,0 0 0,1 0 8,-1 0-8,0-6 0,2-8-14,1-4 11,4-7-26,2-7 23,3-4-2,6-3-15,1 2 8,2 8-20,3 8-17,0 8 39,-5 12-7,-1 1 10,0 1 7,0 20-15,1 3 11,-1 5 7,1-2 0,-2-1-1,2-2 9,2-1-8,-1-5 13,0-3-6,3-6-2,-1-3-5,5-6 5,6 0 10,6-4-11,-2-10-4,3-4 0,-4 1 8,-3 1-6,-5-1-2,-5-1 1,-6-3 1,-1-2-2,-7-4-10,-5-1-3,-4 2-18,-3 3 29,-15 7-9,-7 7 4,-5 4-1,0 5 13,2 0-5,8 11 1,5 7 9,8 4-16,7 4 6,0 2 0,4 0 16,14-3-12,-1-2 3,5-5-6,0 0 9,2-4 5,2-6-12,-3 0-3,7-5 19,8-3-17,9 0 11,4 0 36,3-3-39,-5-9 4,-4-3-14,-2-3 3,-6-8-3,-7-4 0,-10-4 0,-7-2-1,-12-2-19,-1 3 15,-7 3 1,-12 6 4,-5 5 0,2 4 2,2 5-2,2 4 0,5 5 1,1 3-3,7 0 2,4 0 0,1 0-1,0 0-3,0 0-5,16 3 9,8 2-7,5-4 7,6-1 2,1 0-2,1 0 5,1 0-4,-4 0-1,-3 0 0,-2 0 3,-7 8-3,-4 1 0,-3 3 0,-5 6-5,-1 5 3,-4 3 2,-4 2 9,-1 0-9,2-2 26,1-3-20,1-2-1,2-5 0,3-4-1,1-2-8,6-6 4,4-4 0,9 0 5,7-4-5,7-15 0,2-6-2,4-5-6,-7-7 8,-7-3-36,-5-1-18,-12 4-17,-11 3-7,-7 10 69,0 8 9,-22 8 2,-6 5 41,-3 3-4,-1 2-17,4 17 8,8 7-10,4 6-6,8 3 25,4 3-38,4-2 14,0-3-12,14-6 5,11-4 3,9-7-11,8-5 0,1-8-4,5-3 3,3 0-47,5 0-53,4-3-66,-2-3-216</inkml:trace>
  <inkml:trace contextRef="#ctx0" brushRef="#br0" timeOffset="70372.0065">25776 3238 129,'0'0'38,"0"0"2,0 0 19,0 0 1,0 0-26,-36 100 29,34-54 2,2 1-22,0 1 22,0-2-24,8 1-14,6-2-16,5 1-9,3 0-4,3 2 1,4-2 1,2-3 7,5-5-6,0-5 10,1-5 3,-1-5-10,-2-5-4,-1-4 0,1-8-4,-2-5 4,2-1 4,2-7-3,4-17 28,8-11-28,1-8-1,2-12 0,-2-3 0,-4-9 4,-8 0 4,-7 0-8,-12 4 6,-11 1 1,-7 2-7,0 0 0,-6 3 2,-8 4 8,0 10-10,1 11-15,2 9-27,5 11-73,0 9-30,2 3-76</inkml:trace>
  <inkml:trace contextRef="#ctx0" brushRef="#br0" timeOffset="71122.0067">28049 3390 235,'0'0'133,"0"0"-42,0 0 5,0 0-40,-35-77-17,17 68 1,-3 5-35,-2 4 17,-6 0-22,-11 9 7,-8 13-6,-7 7 0,-8 7-1,-1 4 5,-4 3 0,4 5-9,6 2 4,8 3 0,12-2-7,10-3 11,6-2-4,9-5 0,6-6-4,7-6 1,0-6 0,15-4-9,18-6 9,13-7 6,15-6 15,12 0 13,14-18-27,10-11-4,3-7 0,-6 0-45,-9 2-61,-18 2-89,-18 6-19</inkml:trace>
  <inkml:trace contextRef="#ctx0" brushRef="#br0" timeOffset="71475.9792">27263 3654 226,'0'0'55,"0"0"-28,114-13 55,-53 2-5,6-2 0,3-2-27,-1 0-12,-10 2-24,-6 2-2,-6 5-14,-5 2 2,-7 3-60,-7 1-109,-10 0-127</inkml:trace>
  <inkml:trace contextRef="#ctx0" brushRef="#br0" timeOffset="72231.006">29222 3088 118,'0'0'67,"0"0"-14,0 0 11,0 0-22,0 0 9,0 0-30,-56-73-7,20 73-1,-9 11-3,-4 13 2,-9 9 8,-5 11 4,-4 8-12,-2 10 12,1 4-18,3 1 12,9-1-8,11-6 38,12-3-27,14-5-18,11-7 20,8-5-18,3-7-3,22-4-2,14-7 7,15-2-7,15-8 27,10-9-17,6-3-1,3-3-9,0-18-17,-6-3-77,-7-3-70,-10 1-38,-10 2-42</inkml:trace>
  <inkml:trace contextRef="#ctx0" brushRef="#br0" timeOffset="72745.9927">28734 3306 213,'0'0'112,"0"0"-107,0 0-5,0 0-6,0 0 6,0 111 28,0-60 24,0-1 7,0-3 32,0-5-35,0-3-30,0-4-26,2-7 8,4-4-11,0-4 3,4-5-31,1-8-41,3-7-94,2 0-137</inkml:trace>
  <inkml:trace contextRef="#ctx0" brushRef="#br0" timeOffset="73731.4523">29522 2687 136,'0'0'105,"0"0"-35,0 0 9,0 0 14,0 0 19,0 0-47,0 0-25,6-9-9,9 3-29,3 0 17,3 2-19,-2 2 10,4 2-17,0 0 7,-5 8 0,-1 10 0,-13 4-10,-4 7-11,-3 1 19,-22 2-31,-6-5-3,1-3-4,4-8 30,10-2-1,4-7 13,5-2-4,7 0-2,0-5-49,6 0-16,19 0 24,6-3 43,2-4-10,0 4-13,-2 3 21,-2 0-3,-4 11 1,-4 7 6,-6 3 0,-9 0 18,-5 3 26,-1-1-2,-3-1 15,-15-1-14,-7-1-30,-3-2 22,-4-2-18,-2-2-5,-2-5-9,2-1 4,4-7-14,0-1 1,5 0-90,2-1-93,4-12-93</inkml:trace>
  <inkml:trace contextRef="#ctx0" brushRef="#br0" timeOffset="74142.0299">30279 2650 214,'0'0'136,"0"0"-111,0 0-11,0 0 16,-84 108 39,54-63-8,-4-1-36,0-2 7,4-5-30,0-2 3,9-6-5,0-5-27,0-6-61,6-5-32,-1-5-47</inkml:trace>
  <inkml:trace contextRef="#ctx0" brushRef="#br0" timeOffset="74442.3672">30020 2654 53,'0'0'47,"0"0"17,0 0 55,42 112-57,-27-76-6,-1 0-35,5-6-8,-1-3-7,3-3 1,-2-4 5,-2-1-12,-1-2 6,-1-2-4,1-3-2,1-1 0,-1-4-60,-1-3-27,1-4-5,-1 0-121</inkml:trace>
  <inkml:trace contextRef="#ctx0" brushRef="#br0" timeOffset="75053.0109">30508 2707 11,'0'0'113,"0"0"38,0 0 1,0 0-20,0 0-45,0 0-22,0-38-42,8 32-5,4 0-9,6 3-8,4 3 5,4 0-6,2 0 0,2 6 0,-8 6-5,-4 2-1,-9-2 5,-6 1-24,-3 2 24,0 1-29,-14 0 29,-13 0-12,-1 1 24,6-5-11,8-5 0,6-2 0,6-3-1,2-2 1,0 1-11,0 4-16,2 2 18,11 4 8,-3 4 1,5 1 0,-1 4 10,-4-4 1,3 2 7,-7-4 21,-1 1-17,-2-3 23,-3 0-26,0 1 0,0-5 24,-12 2-37,-6-3 10,-7 0-16,-6 1 11,-4-4-22,-2-2 11,-5-1-69,-6-1-21,-8 0-174</inkml:trace>
  <inkml:trace contextRef="#ctx0" brushRef="#br0" timeOffset="76055.0076">24721 4418 318,'0'0'56,"0"0"-39,0 0 6,-87 113 58,56-54 0,-2 7-7,0 5-3,4 1-36,0 0-10,7 1-20,5-9 3,7-7 3,10-5-11,5-13 1,30-8-3,15-6-13,12-12 15,13-7 0,6-6-24,0 0-48,-3-12-115,-8-5-178</inkml:trace>
  <inkml:trace contextRef="#ctx0" brushRef="#br0" timeOffset="77256.004">25004 5014 312,'0'0'33,"0"0"-19,0 0-14,0 0 19,0 0 11,0 0 28,48 9 24,-27-9-10,1-4-10,2-11-60,5-2 15,-5-3-17,-2 0 7,0-1-18,-7 1-28,-3 5 38,-6 6-7,-6 4 1,0 4 1,0 1 6,0 0 0,0 0 2,0 13-1,0 8-1,-4 7 0,-4-1 11,5-2-10,2-2 7,1-7-7,0-1 21,0-4-17,0-2 0,4-3-5,5-3-4,0-3 3,7 0 0,3-5 1,4-13 11,3-3-11,-3-1 0,0-1-2,-1 5-9,-1 3 11,-1 6 0,-4 5-5,-2 4 1,-3 0 4,1 0-2,0 1-4,2 8 2,-4 2 4,2 0 0,-5 2 3,1-3 8,-5 2-10,-3-1 2,0-2 9,0-3-9,0-1-3,0-2 0,0-3 5,0 0-9,5 0 4,2-13 0,3-8-5,2-1-24,3-1 14,0 5-2,-2 4 3,1 2 14,-1 2 4,-1 2 11,0 7-15,0 1-6,-3 0-4,0 13 1,0 4 9,-2 1 17,1 0 3,-3-1-3,5-1 0,-1-1-9,3-3-8,4-3 0,-1-2 0,1-7-8,1 0-72,-1-2-237</inkml:trace>
  <inkml:trace contextRef="#ctx0" brushRef="#br0" timeOffset="77509.2366">25360 4680 560,'0'0'17,"0"0"-17,0 0-2,0 0 2,0 0 0,0 0-53,-6 0-174,6 0-39</inkml:trace>
  <inkml:trace contextRef="#ctx0" brushRef="#br0" timeOffset="79268.8288">26313 4782 122,'0'0'237,"0"0"-130,0 0 13,0 0-53,0 0-49,0 0 11,-40-19-21,26 19 1,-5 16-10,1 7 1,3 7 0,3 2 3,3-1 2,6 0-5,3-6 2,0-3 10,2-4-12,11-2 0,2-4 0,4-5 20,3-2-18,3-4 10,3-1-12,2 0 16,4-7-12,-2-9-4,-4-2 1,-4-1 3,-11-1 2,-4 1-6,-9-1 0,0-1-9,-5-1 8,-12 1-17,-4 3 4,-2 2 3,-2 6 7,1 2 4,5 3-4,8 3 12,7 2-9,4-1 1,0 1 0,0 0-2,0 0-11,0 0 5,4 1 7,8 2-21,8-2 20,0-1-2,3 0 4,1 0-1,1 0 5,-1 0-4,3 0 0,0 0 3,-5 0-3,-1 0 0,-6-2 0,-2-4-7,1-2 21,-2 2-13,0 0 2,1 5 8,-7 1-18,2 0 7,-4 0 0,-1 6-6,2 7 11,-4 5-5,1 0 0,0 3 7,0 0-9,2-1 2,4 0 0,2-2 2,2-5 6,3-1-8,0-3 0,2-3-2,2-3 2,3-3 0,1 0 1,2-9 2,-1-7-3,0-4-9,-8-4 6,-1 0-1,-4-3-2,-7-1 6,-1 6 0,-1 2-4,-2 8 6,0 5-2,0 3 16,0 4-13,0 0 32,0 0-35,0 0-6,0 13 1,0 5-2,0 1 5,0-4 2,4 1-2,5-3-1,0-1 3,1 0 0,1-3-3,1-1 5,2-1-2,3-2 0,4-2 9,1-3-8,1 0-1,2-3 0,0-9 5,1-3-2,-1-5-3,-2-2 0,-3-6 4,-2-3 1,-6-1-3,-6 1-2,-6 2 0,0 5 4,-6 5-4,-12 3 0,2 6 4,0 1-1,3 5-3,7 0 0,5 3 2,1 1-2,0 0 0,0 0-7,0 0-20,12 0 23,9 0 1,7 0 3,5 0 3,0 5 0,-2 3-3,-4 6 0,-4 4 5,-4 2-3,-5 3-1,-3 1 4,-5 4 21,-4 0-24,-2 4 16,0 0-13,0-4 3,0-2-3,0-8-5,0-5 0,0-2-1,3-3 1,10-7-3,7-1-36,3 0-24,4-12-114,-3-6-290</inkml:trace>
  <inkml:trace contextRef="#ctx0" brushRef="#br0" timeOffset="80061.937">28160 4766 204,'0'0'149,"0"0"-132,0 0 0,0 0 3,0 0 21,0 0 5,0 0-25,22 27 23,1-27 32,3 0-45,3 0 10,-3-1-24,-1-9-9,0 1-1,-1-1 6,0-1-13,-6-2 0,-1-2 3,-4-2 6,-7 1-8,-5-2-1,-1 0 0,0 0 0,-7 2-3,-9 6 2,-6 4 2,-5 4-6,-5 2 5,-3 2 0,2 16-2,0 8 5,7 2-4,3 5 1,7 2 0,6-2 10,8 0 1,2-4 0,0-4 2,16-4-5,4-4-6,4-4-2,4-1 4,6-4-8,8-5 8,3-3-4,8 0 9,1 0-5,0-6-5,-6-4 1,-6-1-16,-8 1 7,-4-6-54,-3 1-81,-8-6-215</inkml:trace>
  <inkml:trace contextRef="#ctx0" brushRef="#br0" timeOffset="80938.0084">28666 4645 219,'0'0'124,"0"0"-61,0 0-13,0 0-4,0 0 13,0 0-24,89-73 14,-71 65 0,0 5-42,-4 3 3,-3 0-10,0 6-15,0 12 14,-1 5 2,-3 3 2,-2 0 0,-5 2 2,0-3-5,-2-1 9,-10-1-6,-1-2 7,2-5-9,4-2-1,1-2 1,2-6 4,4-2-7,-2-2 2,2-2-3,0 0-4,0 0 1,6-3 6,12-14 3,9-4-1,1-4 1,0-2-3,-1-3 0,-4-2 6,-1 4-6,-1-3 4,-6 6-3,-3 5 1,-6 7-3,-5 7 1,-1 6 0,0 0-1,0 0 2,-9 18-1,-9 7 0,-2 9 3,3 0-4,4-4 1,5-1 0,7-4 12,1-2-12,0-4 0,3-2-2,13-3 4,5-6-5,6-3-23,4-5-68,1 0-173</inkml:trace>
  <inkml:trace contextRef="#ctx0" brushRef="#br0" timeOffset="82432.6209">29561 4626 211,'0'0'168,"0"0"-123,0 0 36,0 0 3,0 0-63,0 0 11,-33-51 1,28 50-8,-2 1 32,-5 0-43,-3 0-7,-9 13-7,-6 8-1,1 2 0,-1-1 1,5 1 0,5-4-3,5-1 3,5-2 0,4-5 0,6 0-16,0-2 13,0 2-6,15-4 9,1-1-9,10-3 9,2-3 0,2 0-4,3 0 4,1-11-1,0-5 1,2-2-17,-6-4 17,-8 1-33,-6 2 33,-6 2-9,-7 6 19,-3 3-10,0 3 3,0 4-1,0 1 21,0 0-21,0 0-4,0 0 2,0 3-23,0 8 23,4 2 0,3-4 2,-1 2-1,0-2 2,-1-4-3,-1 2 0,7-4-11,2-3 7,8 0 8,3 0-4,5-12 5,0-2-2,1 1-3,-5 0 0,-1 1 7,-3 6-7,-7 1 0,0 5 2,-2 0 3,1 0-1,0 0-5,-1 8 1,-3 5-11,-2 0 11,-4 0 1,-2 1-1,-1-2 9,0 1-4,0 0-5,0-3 0,0-1 10,0-3-4,0-3-6,0-1 0,0-2-5,0 0-20,10-2 25,-1-8-4,4-2 13,-3 0-9,0-2 0,0 3 1,0 0 3,2 0-4,0 4 0,-1 1-4,0 2 8,-3 4-10,-1 0 6,0 0-4,0 7-1,-4 3-2,-2 4 7,-1-2 11,0 0 0,0-1 18,0-4-16,0-1-6,0 2 6,0-3-10,0 3-3,-1 1 0,-1 0 8,-3 3-3,2-3-4,-2-1 7,2-4 9,1-3-10,2-1-6,0 0-1,0 0 5,0 0 7,0 0-10,0 0-2,0 0 5,0 0-2,0 0-3,0 0 0,0 0 1,0 0-1,0 0 0,0 0 0,0 0-2,0 0-27,0-5-1,0-6-34,5 2-27,-2-2-64,-1 5-71,-2 2 21</inkml:trace>
  <inkml:trace contextRef="#ctx0" brushRef="#br0" timeOffset="83512.0057">30130 4663 101,'0'0'103,"0"0"7,0 0 9,0 0-56,0 0-63,0 0-1,-23 28 1,11-7 5,2 0 17,2-3-13,1-3 28,4-5-32,1-2-3,2-5 25,0-1-22,0-2-1,0 0-4,0 0 3,0 0-8,0 0 5,0 0 0,0 0 20,0-8-1,5-1-7,-1 2-12,-3-1 4,2 2 6,0-2-10,1-1 0,0 2 0,-1 0 1,-1 2-2,1 0-1,-2 1-8,-1 0 7,0 3-5,0 1 8,0 0-3,0 0-15,0 0 1,0 9 13,0-1 8,0-2-2,0-3-2,-1-1 0,1-1 0,0-1 5,0 1-5,0-1 0,0 0 1,0 0 6,0 0-7,0 0 0,0-1 3,8-13 3,3-5 5,1-4-11,4-1 3,-2-3-10,2 1 7,1 3-16,-1 0-8,-3 3-29,2 5 31,-3 1 15,0 9 0,0 3 4,2 2 3,3 0 0,3 5-1,-1 8-3,2 3 3,-3 4 1,0 3-7,-3 1 7,-3 1 22,-3-2 13,-2 3 18,0-5-38,-4-3 5,-1 0-19,-2-6 5,0-3 10,0-2-5,0-2 3,0-2 9,0-1-20,0-2 1,0 0-3,0 0 0,0 0 24,-3 0-12,0-7-12,0-4 3,3-3-4,0-6-13,0-1 1,6-6-21,6 1 31,3 0-31,0 1 15,0 6-14,-3 2-6,1 5 37,2 1-1,2 1 0,-1 2-4,-2 5 6,2 2 0,-3 1-6,4 6 6,-2 12 0,-4 6 0,1 0 5,0-1 35,0-1 4,2-2-6,4-4-17,1-2-15,-1 0-2,4-5-4,2-4-6,3-3 4,0-2-121,-2 0-268</inkml:trace>
  <inkml:trace contextRef="#ctx0" brushRef="#br0" timeOffset="84067.1924">30939 4327 288,'0'0'88,"0"0"-24,0 0-26,0 0-20,0 0-16,0 0 1,-11 99 38,8-45 37,0 3-12,0-3-25,1-4-12,-3-3-18,1-5 14,0-1-24,2-2 1,1-3 3,1-5 0,0-2-5,0-7 0,0-3 0,0-6-9,0-4-51,7-6-83,-1-3-3,0 0-73</inkml:trace>
  <inkml:trace contextRef="#ctx0" brushRef="#br0" timeOffset="85034.5738">31029 4508 383,'0'0'204,"0"0"-160,0 0-26,0 0-11,0 0-5,81-47-2,-62 47-7,-2 0 4,-1 8 0,-4 13-5,-6 4 3,-6 2 8,0 1-3,-8-2 24,-14-1-21,-5-1 4,-9-1-5,4-8-2,2-3-12,5-6-18,9-5 9,6 1 13,4-2-11,2 0 19,2 0 0,2 0-7,0 0 6,0 0-6,0 0 0,7 0-6,8 0 13,8 0 0,5 0 2,5-5 2,3-2 17,1 0-19,0-4 13,2-1-2,0 0-12,-3-4 6,-2-1-4,-6-3-2,-2-2 22,-6-4-2,-3-2 12,-2-6 7,-3-3-34,0-5 11,0 0-17,0 1 6,-3 2 1,2 3-7,-5 2 0,-1 5-1,-4 3-1,-1 5-2,0 6 3,0 4 1,-3 5-7,-4 5 17,-1 1-10,-3 0 0,-1 16-7,-5 19 5,2 10 2,1 6 0,4 6-7,4 0 8,3 4-1,3-4 0,0-6-6,0-6 3,5-10 3,7-7 0,4-5-6,6-6 0,11-7 6,3-7-5,6-3 13,-3 0-8,-8-1 0,-4-10 3,-8-1 3,-5-5 2,-5-1-8,-3-4 7,-6-5 2,0-3-7,0-4-2,-3 5-23,-7 9 2,-1 11-64,2 9 26,-3 4-9,0 25 33,1 7 30,1 5 5,6-3 0,4-4-6,0-4 5,0-4-3,13-7 4,7-5-38,2-8-120</inkml:trace>
  <inkml:trace contextRef="#ctx0" brushRef="#br0" timeOffset="85904.005">32191 4123 185,'0'0'82,"0"0"-69,0 0 11,0 0-10,0 0 34,0 0 35,65 98-26,-45-61 7,-1 4-10,-5 5-12,-3 1-6,-4 6-22,-6 2 4,-1-1 5,0-5-17,-11-2-2,-9-8-4,-5-3 5,-4-1 2,-2-3-7,-8-2-37,-5-3-119,-9-3-316</inkml:trace>
  <inkml:trace contextRef="#ctx0" brushRef="#br0" timeOffset="87703.0044">4208 7344 318,'0'0'84,"0"0"-36,0 0-48,0 0 10,0 0-5,-1 86 75,10-38 2,3 5-50,-2 0-4,1-1-6,-5 1-21,0-3 5,1-1-4,-3 0 3,1-3-10,-2-1 5,-3 1-3,0-4-2,0-5-25,0-2-62,0-8-37,0-9-148</inkml:trace>
  <inkml:trace contextRef="#ctx0" brushRef="#br0" timeOffset="88206.0042">4299 7718 144,'0'0'11,"0"0"15,0 0 26,0 0-23,99 9-6,-81-7 7,6-2 8,-2 0-2,-1 0 15,0-5-24,4-8 7,-1-3-20,0-2-9,-3-3 9,-3-5-10,-3-1-1,-2-2 9,-7 3-10,-3-2 12,-3 6 11,0 1 1,-3 2 28,-8 3-24,1 6-2,4 4 4,2 2-17,2 4 11,2 0-26,-1 7-7,-1 22 1,-1 15 11,3 12-5,-3 3 0,3-4 11,0-2-10,0-3-1,0-5 2,0-4-4,14-2 2,6-5-22,3 1-20,7-7 19,-2-4-25,-1-8-197,-2-7-98</inkml:trace>
  <inkml:trace contextRef="#ctx0" brushRef="#br0" timeOffset="89183.6823">4902 7824 381,'0'0'0,"0"0"-2,0 0 2,0 0 30,0 0 27,0 0 1,88 6 1,-64-10 13,0-11-34,-3-2-6,0 0-12,-6-2-13,-2 3 3,-7 1-5,-3-1 0,-3 3 8,0 1-13,-6 0 0,-9 2-2,2 0 13,-5 3-8,1 3-2,3 0 4,0 4 3,6 0-8,0 4 0,2 18 0,1 6-2,4 6-2,1 0 4,0-2 0,4-2-3,8-1 4,0-5-1,0-5 0,4-2-3,1-7-2,7-2 5,-2-5 0,5-3-7,-2 0 12,-2-8-5,-4-5 0,3-5-5,-2-6 3,1-6 2,1-2-25,2-1 10,-3 3-39,-3 4 21,-3 7 25,-2 4 16,-4 4 3,-3 5 26,4 2-5,1 2-26,1 2-6,4 0-6,2 0 4,0 4 1,-3 10 1,-2 1 0,-4 4 0,-4-1 11,-2 4-4,-3-4-7,0 0 0,0-3 8,0-3-6,0-5-2,0-4 0,0-3 3,0 0 5,0 0-8,0-7 0,0-11 6,4-5-11,7-2 5,-1-1 0,0 1-11,1 1 13,1 1-2,3 5 8,3 1-6,4 4 6,2 2-8,-2 6 0,-2 5-4,-4 0-6,-2 10 10,-1 6 5,-4 4-2,-3-1 14,2-1-12,0 0-2,1 0-2,5 0 3,7-1-4,1-3 0,8-4-16,-2-3 6,3-3-43,1 0-26,-4-4-100,-2 0-93</inkml:trace>
  <inkml:trace contextRef="#ctx0" brushRef="#br0" timeOffset="89813.639">6260 7551 192,'0'0'16,"0"0"8,0 0 76,0 0 20,0 0-3,0 0-38,-9-53-33,-3 53-8,-6 0-36,-1 13 12,-1 10-14,-1 4 2,8 4-3,3 4 1,8 0 0,2 0 0,0-4 3,16-4-3,1-1 0,7-8 4,-2-5 5,3-5-7,-2-7 3,5-1-1,4 0 8,-1-7-12,10-7 0,4-4 4,6-6 1,7-3-5,2-6 0,-8-3-4,-7 0 0,-11-3-20,-12-3-24,-14 4-2,-8 6 50,-3 8 3,-18 9 1,-3 8 45,5 5-26,-5 2 8,3 0-31,3 2 3,0 12 4,5 11-7,-2 3 0,9 7-2,6 1 12,0-1-10,0-4 3,12-3 1,4-6 6,4-5-10,1-4 0,4-4 0,6-4-4,2-5 4,3 0-46,-3-2-130,-3-13-410</inkml:trace>
  <inkml:trace contextRef="#ctx0" brushRef="#br0" timeOffset="90056.9667">7261 7615 454,'0'0'7,"0"0"4,0 0 125,0 0-52,-6 92-62,-9-67-12,1 1-5,-3-2-5,-4 2 0,0 0-52,-9-4-198</inkml:trace>
  <inkml:trace contextRef="#ctx0" brushRef="#br0" timeOffset="91550.9998">8050 7507 306,'0'0'86,"0"0"-78,0 0-8,-3 77 0,0-43 21,3-1-21,0-2 14,0-7 16,5-5-14,5-1 9,-1-3-12,2-1-12,-1-4 4,0-1-5,4-4 0,5-3-3,2-2 2,4 0 1,1-10-12,1-10 29,-2-2-11,-3-3-6,-5-3 0,-1 4-7,-5 0 21,-7 5 19,-2 1-22,-2 5 6,0 6 4,0 3-20,0 4 21,0 0 9,0 0-31,0 0-10,1 4-9,5 10 19,0 2 13,3 0-13,0 3 0,3-1 3,0-2 2,3 0-9,0-3 4,2 0 0,2 0-5,1-3 5,4-2 0,-3-4 5,2-1-5,-1-3-1,0 0 1,-1-4-9,0-12 5,-3-3-2,-5-3-22,-5-1 19,-2 1 4,-6-1 5,0 5 0,0 1 6,0 4-3,0 4 2,0 1 1,0 5 9,0 2-12,0-1 14,0 2-17,0 0-18,0 0 3,18-1 13,4-1 2,3-1 2,5-2 2,9-2-4,4-2 0,6-3 5,1 0 7,-7 3-11,-3 1-1,-5-1 1,-7 2-1,-3-2 0,-7-2-8,-4 1 8,-10-4 0,-4 2 6,0 2 5,-15 2 6,-6 2-16,-7 6 11,-2 0-1,-3 9-3,-4 18 14,6 5-17,2 6 6,7 1 11,8-2-11,11-4 5,3-3-16,8-4 4,17-7-4,7-4 1,0-5-1,4-6 0,3-4 8,6 0-16,3-6-15,2-10-121,-5-2-233</inkml:trace>
  <inkml:trace contextRef="#ctx0" brushRef="#br0" timeOffset="93029.011">10006 7063 11,'0'0'127,"0"0"-7,0 0 17,0 0-43,0 0 37,0 0-71,-3-12-22,1 12-35,2 0 2,-3 19-10,-2 16 0,-1 8 5,-2 6 0,2-1-4,0-1-11,-1-1-44,2-4-76,-1-7-68</inkml:trace>
  <inkml:trace contextRef="#ctx0" brushRef="#br0" timeOffset="93914.0059">10161 7373 251,'0'0'54,"0"0"-39,0 0 54,0 0-62,0 0 11,0 0-4,33 72 52,-21-39 30,1-1-47,-2-4-8,2-3-7,-2-3-33,1-4 6,-1-3-7,2-3 3,0-1-5,-1-4 2,0-4 0,4-1-5,-2-2 14,-1 0-18,-4-3 9,2-13-3,-3-5 2,-3-1-25,-4-2-19,-1 0-8,0 1-5,-1 1 29,-11-1 7,3 4 11,0 0 11,0 6 0,3 3 0,3 2 21,2 3-20,1 4 9,0 1-10,4 0 3,14 0-3,6 0 1,6 8 4,2-1 19,7-1-15,5-3 20,8-3-5,3 0-19,5-9 67,-5-8-61,-4-1-8,-7 3-3,-6 0 8,-10 2-9,-10 0 1,-8 0 0,-10 1 12,0-2 6,-3 4 3,-16 2 17,-3 7-31,-5 1 11,-3 4-6,-1 24-12,-2 9 16,5 8-16,5 2 0,8-2 18,9-4-13,6-3-1,0-5-4,8-8 1,14-4-7,6-6 6,10-9-2,11-6-2,6 0-58,-1-13-33,-5-10-206</inkml:trace>
  <inkml:trace contextRef="#ctx0" brushRef="#br0" timeOffset="95660.0048">12138 7627 112,'0'0'89,"0"0"-41,0 0 21,0 0 0,0 0-4,0 0-8,96 11 1,-79-16-23,3-8-2,2-7-15,-1 1-18,1-6 18,1-3-18,-1-7 6,0-5 1,-5-5-2,-2-4-6,-8-2 1,-4-1 0,-3 0 9,0-1-3,0-1 8,0-1 13,-3-2-26,-1 1 18,2 5-5,-1 9-9,2 8 16,-2 10-17,0 9 10,2 9 6,-1 6-17,1 0-6,-2 16-11,0 23 14,1 21 1,2 12 1,0 9-2,0-2 5,12-4 3,4-5-10,2-5 2,-4-7 0,2-9-2,-2-12 2,3-6 0,-2-9 0,3-5-5,2-5 4,4-6 1,5-4 0,6-2 3,4 0-3,-1-8 2,-2-9 4,3 0-1,-3-5-5,-5-1 0,-4 1-6,-8-2-3,-7 2 9,-4-4 0,-4 3 0,-4-1 4,0 3-4,0 7 0,0 4 1,-6 5-6,0 5 6,-3 0-1,-1 14 0,-4 15 0,4 4-2,5-2 2,5 1 0,0-4-3,0-4 3,6-1 0,6-8-1,5-4 1,-4-5-2,6-5 1,0-1 1,3 0 2,3 0 2,-1-3-1,-6-7-3,-2-2-7,-10-3 5,-6-4-7,0-2 0,-12-4 3,-15-2-4,-5-2-2,-3 1 10,-2 1-19,9 4 20,8 7 1,7 3 0,7 7 44,5 4-19,1-1-9,0 0-16,14-4-4,16 0 2,4-2 2,7 0 0,-4-2 0,-1 1 0,-3-1-18,-2 2-2,-2 2-46,-6 2-11,1 1-78,-7-1-98</inkml:trace>
  <inkml:trace contextRef="#ctx0" brushRef="#br0" timeOffset="96037.9808">11972 7220 359,'0'0'23,"0"0"8,132-52 36,-76 34 4,1 0-23,3 1-19,1 1-11,4 1-11,4 0-7,1 1 0,5 4-26,-8 4-113,-7 2-181</inkml:trace>
  <inkml:trace contextRef="#ctx0" brushRef="#br0" timeOffset="98505.6756">14728 7238 161,'0'0'153,"0"0"-28,0 0 16,0 0-46,0 0-23,0 0-41,-4-76 9,-12 65-24,0 4-5,-6-2 9,1 3-19,-3 4-1,-4 2 0,-4 0-1,1 13 1,0 5 0,1 3 3,2 3-7,2 1 5,3 7-1,6 3 0,4-1-3,7-1-2,6-1 5,0 0 0,0-7-6,6-2 6,8-7 0,3-5 0,4-5-9,3-4 5,4-2 4,5-5 0,3-15-1,1-6 1,-1 0-6,-2-3 3,-10 1-28,-3-3 30,-5 1-1,-7-4 2,0-4 8,-3-3-6,-3-2-2,-3-6 0,0-2 7,0-4-6,0-1-1,-6 2 0,0 7 2,-3 8 6,3 8-8,-1 5 4,2 8 5,2 6 1,0 6-5,2 6-4,-1 0-2,1 0-5,-2 24-3,0 21 2,0 21 9,3 14-2,0 0 1,0-3 2,13-10 1,6-8 0,1-9-4,2-7 0,4-7 0,2-9-4,0-4 4,7-10 0,-1-5-5,5-3 6,-2-5-1,-1 0 0,-3 0 3,-5-3-5,1-7 2,-4-3 0,-1-5-8,-2-3 6,-5-5 2,-3-2-1,-5-4-2,-4 1-2,-4-1 5,-1 3 0,-3 5-8,-13 7-6,-10 7 7,1 10 6,-3 0-22,1 6 23,3 16 0,9 4 0,6 4-1,5 4-1,4-3 2,0 0 0,9-2-4,4-3 4,5-4 2,2-1 7,2-3 1,3-2-1,2-6-10,4-4 1,5-6-1,3 0 1,3 0 8,1-15-7,-1-6 4,1-4 0,-4-7-5,-3-7 0,-5-6 6,-6-5 1,-4-5-7,-9 0 2,-6-4 2,-6 0 1,0-1-5,-6 4 11,-6 4-6,-1 4 16,2 4-16,-3 1 3,0 5 4,0 4-8,0 4-4,5 9 0,0 8 6,3 7 5,4 3-1,1 3-4,1 0-6,0 9-9,0 25 1,0 21 2,12 13 12,0 7-6,4 2 0,-2-5 0,-1-4 0,3-11 0,1-9 0,2-6-1,3-6 2,1-3-8,-4-3 7,2-4 0,-3-3 1,-1-5 2,-5-5-3,1-2 0,-1-4-4,3-3 1,1-3 3,2-1 0,2 0 2,5-5 3,0-10-5,2-1 0,1-4 6,-2-2-7,-2-1 2,-2 0-1,-7 2 0,-5 1 0,-4-1-1,-3 0-2,-1 2-11,-2 2 11,0 2 0,0 6 3,-14 0-2,-3 3-19,-5 3 6,-1 3-14,-1 0 2,5 3 26,5 14-7,6 4 8,7 5-5,1 2 4,3-3 1,12-2 0,4-3 5,2-5 3,-1-3-8,1-6 4,-2-3 1,-1-3 3,3 0-8,2-2 0,-1-13 4,0-2 9,-1-5-12,-5-1 0,0-3 0,0-6-1,-3 1-2,-6-1-11,-7 2 3,0 3 9,0 3 2,-10 0 3,-3 7 10,0 2-6,3 4 4,3 7-12,4-1 4,1 4 6,2 1-10,0 0 3,0 0-10,5 0-9,9 4 15,8 2 1,3 1 0,3 1 0,4 5 0,-1 2 0,-1 7-6,-3 5 12,-7 5-6,-3 2 7,-4-2 3,-4-5 17,-3-3-20,2-3 3,0-3-8,3-2 1,4-8-6,6-3 3,4-5-1,5 0-13,3-12 13,3-7-43,1-4-1,-4-3-161,-8-1-314</inkml:trace>
  <inkml:trace contextRef="#ctx0" brushRef="#br0" timeOffset="98953.0052">15250 6901 388,'0'0'19,"0"0"41,113-29 11,-53 14 21,9-1-53,4 0-19,3 1 14,-3 0-28,0 4-10,-1 4 4,-2 3-40,-9 4-113,-12 0-163</inkml:trace>
  <inkml:trace contextRef="#ctx0" brushRef="#br0" timeOffset="101090.9874">16790 6918 55,'0'0'167,"0"0"-61,0 0-39,0 0-26,94-13 2,-64 31-27,1 3 14,-4 3 28,-3 0-32,-9 0 2,-4 0-17,-6 1-1,-5 0 11,0-1-13,0-3-2,-3-3-6,-3-3 4,-1-4 6,2-4-9,4-4 0,1-2 8,0-1-2,0 0 6,0 0 14,-2-2 2,2-14-11,0-8-18,0-5 0,11-6 2,11-1 4,5 4-7,1 4 1,1 8 0,-3 8-6,1 8 6,-4 4 0,-2 4-4,-2 15-2,-6 2 5,-2 5-1,-2-2 2,-5 0 1,-2 0-1,-2-3 0,0-1 1,0-5 3,0-6-4,0-3 0,0-4 0,0-2 5,0 0-4,0 0 6,0 0 20,0-12-26,0-6-1,3-8-7,6-1 3,4-3-3,4 0 0,0 5 7,0 3-6,2 4 1,-3 6 5,0 6-5,1 6-5,-2 0 3,5 12 4,-1 9 3,2 3-1,-2 0-4,-1 0 5,-3-1 0,-1-2 3,0-3-1,2-4-2,3-3 6,1-4 8,3-4-11,1-3-3,4 0 0,-1 0 1,-2-13 7,-5 0-8,-7-3 0,-4-2 9,-4-7-6,-4-2-5,-1-1 2,0-3-8,0 5 3,-3 4 5,-6 10 0,1 6 0,2 3-6,3 3 3,1 2-6,2 21-1,0 6 7,0 5 3,0-4 0,11-5-2,2-1 7,2-4-5,1-5 1,-1-3 0,3-3 7,-3-5-4,0-1-4,4-3 0,-1 0 9,0 0-10,2-1 1,-3-9 0,3-1 3,-1-4-1,2-3-2,1-3 1,3-3 5,1 0-7,1 3 1,-3 5 0,-3 6-2,-5 10 2,0 0 0,-3 5-4,-1 14 11,-2 1-7,-3-1 0,-4 2 2,-1 2 16,-2-2-16,0-3 7,0 0-6,0-6 2,0-4-5,0-3 0,0-5 0,0 0-12,0 0 12,0 0 0,0-13-3,3-3-19,7-5 11,2-5-5,2 2 7,5 0 6,2-2-5,2 3-19,0 2 17,1 3-7,-3 7 14,-3 6-4,-2 5 4,-2 0-4,0 5 7,-3 9 0,1 8-5,0-1 10,-2 0-2,7 1 20,1-2-6,3-1 25,5-2-16,4-4-16,6-3-2,5-6-1,1-4-9,0 0 2,-3 0 0,-4-10 3,-7-4-2,-7-3-1,-8-2 0,-6-4 8,-3-7-8,-4-4 0,0-4-4,0 0-4,-4 5 3,-6 8 5,0 8-8,2 8 6,0 6 0,2 3 0,1 9-1,-1 18-4,3 9 11,3 3-4,0-1 6,6-2-1,13-8-6,2-7 1,6-2 0,0-7 5,1-5-5,-2-4 0,-4-1 0,-3-2-37,-2 0-36,-5 0-164</inkml:trace>
  <inkml:trace contextRef="#ctx0" brushRef="#br0" timeOffset="101588.002">17855 6640 614,'0'0'41,"0"0"-41,0 0-7,0 0-67,0 0-78,0 0-165</inkml:trace>
  <inkml:trace contextRef="#ctx0" brushRef="#br0" timeOffset="103519.9337">21064 6623 224,'0'0'107,"0"0"-53,0 0 29,0 0 1,0 0-41,0 0-2,-82-28-33,61 28 8,-6 1-10,-2 14 10,-6 8-11,-2 1-3,4 4-1,5 3 6,7 0-1,8 5-6,5 2 8,8 1-2,0 0 2,5-3-8,12-2 2,6-8-8,1-3 7,3-3-1,3-8 0,4-2 7,2-4-5,2-4-2,1-2 0,3 0 0,1-3 7,-1-11-7,2-4 0,0-4 1,-2-5-2,-2-5 1,-4-1 0,-6 1-5,-8 1 2,-6 0 3,-8 3 0,-3-2 6,-4 3-2,-1 1-4,0 2 2,0 4 20,0 4-17,0 4 22,0 4-6,0 4-20,-1 2 29,1 2-26,-2 0-1,1 10-6,1 13-12,-2 11 15,2 5 0,0-1 6,0-1 6,0 1-5,10-6-3,2-2-4,2-7 2,4-4-2,2-9 0,5-4 2,1-6-2,6 0 5,-1-14 2,0-5 0,1-6-3,-1-6-4,-3 4 0,-2-5 4,-7 1-4,-7 1 2,-7-4-1,-5 2 0,0 0 5,0 0-6,-14 5 0,-2 2 3,-2 3-5,-2 6 2,4 3 0,-1 2-2,5 3 1,-2 6 1,-1 2-3,-2 0-15,2 0 12,2 0 5,7 8 1,1 0 0,5-1-5,0 2 4,0-2-9,6-2-4,15 0 14,9-5 0,9 0 5,8 0-1,3 0 1,-1-3-7,-7 3 2,-5 0 0,-8 4-8,-4 16 8,-6 6 0,-7 4-1,-6 1 13,-4 1-12,-2-1 0,0-3 4,1-3 2,6-2-6,4-5 5,0-3-4,5-1 2,-1-4-4,6-1 1,3-6 0,2-3 3,6 0-3,2-4-14,2-16-12,-3-7-85,-8-5-188</inkml:trace>
  <inkml:trace contextRef="#ctx0" brushRef="#br0" timeOffset="103800.6863">21310 6449 692,'0'0'0,"0"0"-10,0 0 10,0 0 0,0 0-8,0 0-66,0 0-44,35-18-84</inkml:trace>
  <inkml:trace contextRef="#ctx0" brushRef="#br0" timeOffset="105703.0022">22462 6573 269,'0'0'100,"0"0"-67,0 0 31,0 0 17,0 0-60,0 0 7,-13-21-10,4 21 5,-4 0 12,-3 0-33,-4 0 8,-3 8-10,-1 9 0,-4 5 1,1 4-1,0 2 0,3 2-1,8 1 6,3-1-5,5-1 0,5-1 4,3-3-3,0-2-1,0-6 0,12-1-6,7-4-5,4-1 8,2-5 3,7-6 0,1 0 22,2 0-16,1-12 0,-2-2 2,-1-2-5,-3 1-6,-2-3 3,-4-3-6,-3-4-1,-2 1 0,-3-1 7,-5 2-2,-5 5 11,-1 3-9,-5 3 3,0 1-3,0 2 17,0 5-6,0 4 5,0 0 34,0 0-39,0 0-11,0 0-11,0 15 8,0 6 2,0 0 2,0 1-1,0 0 0,1-3 1,7-4-2,4-1 0,-2-7-4,3 0-2,1-6 7,5-1 0,5 0 3,3-8 3,-1-5-12,-6-1 4,-5 1-4,-1-1-8,-7 2 12,-2 3 2,-2-1-2,-3 2 6,0 3-4,0 2 7,0 3 8,0 0 8,0 0-23,0 0-9,0 10 9,0 4-6,0 0 6,3 1 0,1-1 1,5-5-6,-2 0 5,4-4 0,2-2 0,5-3-2,5 0 2,3 0 0,1 0-4,-1 0-2,-4-5-5,-1-4 11,-3-5-5,-3-2 4,-1-4-1,-1-6 2,-4 0 0,-1-8 12,-3 1-12,-5 0 12,0 0 8,0 4-18,0 8 20,0 7-14,-2 6-5,2 5 21,0 1-17,0 2-2,0 0-5,0 0-6,0 5-2,0 14-8,0 12 16,6 5 8,0 1-6,2-2 0,-2-2 2,4-4 1,-1-5-7,-1-6 2,4-1 0,0-4-3,4-4 3,8-3 0,4-5-2,7-1 9,3 0-7,1-6 0,2-7 2,-1-6-5,-5 1 7,-5-4-3,-5-2-1,-5-1 10,-4-7-10,-3-3 0,-3-4 2,3-9 2,-1-3-4,2-2 0,-2-3 0,-5 5-4,-5 3 3,-2 3 1,0 4 0,0 8 0,-8 6 7,2 11-6,2 8 20,1 6-21,1 2 11,2 11-11,-1 27-15,1 19 12,0 13 5,0 4-2,0-4 10,3-9-3,6-5-4,3-5-3,2-12 2,3-7-4,1-8 2,1-11-3,2-3-3,5-9-44,2-1 22,2-4-32,-4-14-116,-2-4-151</inkml:trace>
  <inkml:trace contextRef="#ctx0" brushRef="#br0" timeOffset="106038.0027">23253 6422 286,'0'0'203,"0"0"-201,0 0 96,91-8 6,-39-4-39,6-3-26,1-1-36,-1-1 10,-4 2-13,-7 1 0,-7 1-5,-4 2-20,-6 2-54,-5 0-98,-5 0-125</inkml:trace>
  <inkml:trace contextRef="#ctx0" brushRef="#br0" timeOffset="106252.987">23073 6163 657,'0'0'0,"0"0"7,0 0-14,0 0 7,0 0-83,0 0-114,-10 19-156</inkml:trace>
  <inkml:trace contextRef="#ctx0" brushRef="#br0" timeOffset="107429.6457">23766 6333 143,'0'0'95,"0"0"-46,0 0 15,0 0-25,0 0-32,0 0 6,9-1-10,9 1 32,5 0 16,5 0-23,8 0 17,5-4-14,6-3-13,2-2-8,-3 1-10,-4 4-1,-11 2-32,-10 2-118,-9 0-31,-9 0-41</inkml:trace>
  <inkml:trace contextRef="#ctx0" brushRef="#br0" timeOffset="109162.0032">25081 6510 223,'0'0'41,"0"0"-35,0 0 45,0 0 30,0 0-48,0 0 21,50 32-7,-30-32-1,1 0 13,6-1-33,2-12-12,3-3 5,-2-4-19,-1-2 0,-2-4-1,-3-1 3,-6-3 7,-3-2-7,-6-1 1,-5-3 16,-1 2-16,-3-5-3,0-1 0,0 4 9,0-1-5,0 0 14,-1 4 3,1 2-14,0 5 5,0 6-12,0 7 0,0 5 4,0 7 15,0 1-4,0 0-10,0 0-5,-5 19-6,-5 23 6,1 19 0,-3 11 3,3 5 8,4 0-5,2-2 0,3 0 5,0-2-1,0-3-10,0-3 2,0-3 5,0-2-3,0 1-3,8-3-1,1-2 5,3-8-1,-2-9-8,-1-6 4,2-8 0,-1-4-4,1-7 4,0-6 0,1-2-4,-2-8-1,-4 0 5,2-1 2,0-19 1,-2-4 11,-3-4-14,-3-3-25,0-4 6,-15-1-45,-7-1 30,-7-2-5,-1 3-8,2 4 31,-3 5-25,4 4 41,4 7 16,4 2-13,10 2 56,6 5-23,3-3-28,0-1 9,23-3-10,15-4 1,12-3-7,8 0 7,6-1-9,3 0 1,-3 1-3,-6 6-4,-9 3-20,-13 6-38,-12 5-54,-7 1-14,-9 0-22,-5 0 34,-3 0 26,0 0 26</inkml:trace>
  <inkml:trace contextRef="#ctx0" brushRef="#br0" timeOffset="109300.9901">25848 6544 48,'0'0'133,"0"0"-58,0 0-8,0 0-60,0 0-7,0 0-21,16-3-102</inkml:trace>
  <inkml:trace contextRef="#ctx0" brushRef="#br0" timeOffset="110308.0307">25953 6333 255,'0'0'72,"0"0"-14,0 0-21,0 0 8,-95 45 1,79-18-28,0 3 27,5 3-7,3 1-4,7-3 13,1-4-27,0-1-1,4-5 9,11-3-22,2-3 2,3-6-8,6-5 5,1-4-2,7 0 4,0-4-4,2-11-2,-3-6 15,-5-3-9,-4 0-7,-4-4-2,-6 0-9,-6-2 11,-7-2 0,-1 2-1,-6 2-7,-11 3 8,-5 6-1,-1 4 6,-3 6 1,4 4-6,5 5 0,6 0 2,3 0 0,4 5-4,2 8-2,2 5-4,0 2 0,5-3 7,8-2 1,4-4-3,3-3 6,1-3-3,11-5 0,6 0 0,7-5 13,4-11-7,-5-5-4,-7-1 0,-9 0 8,-7-2-10,-9 1 0,-3-1 4,-8 1 1,-1 2-1,0 0 0,-13 2 4,-3 2-7,-5 4 3,-1 2-4,3 4 1,3 2 8,9 4-8,4-1 3,3 2-4,0 0-4,0 0-1,0 0-8,4 0-3,14 0 16,5 0 0,5 6 0,5 4 0,0 7 1,-4 4-2,0 7 1,-5 6 0,-4 5 3,-6 5-2,-7 4 20,-7 2 15,0 1-26,0-3 20,-6-3-17,2-9-13,2-5 8,2-9-8,0-7 0,2-3-2,12-6 0,6-4-1,7-2-29,6-7-21,3-17-26,-5-7-305</inkml:trace>
  <inkml:trace contextRef="#ctx0" brushRef="#br0" timeOffset="111666.0633">27823 6136 195,'0'0'213,"0"0"-59,0 0-53,0 0-67,0 0-34,0 0 0,0 64 20,0-22 8,0 2 27,-5 2-45,1-5 0,1-3-2,0-3-2,1-5-6,1-4 0,1-2 0,0-3-9,0-5 9,0-2-30,0-4-31,6-6-90,5-4-82,0 0-103</inkml:trace>
  <inkml:trace contextRef="#ctx0" brushRef="#br0" timeOffset="112193.672">27860 6005 189,'0'0'29,"0"0"32,0 0 16,0 0-4,100-62 11,-76 62-31,3 0-32,1 17 13,4 8-14,-9 3-17,-3 6 3,-14 2-3,-6 0-3,-11 0 3,-19 0 13,-10-4-24,0-3 8,1-5-55,5-8 26,5-6-26,9-5-5,7-5 42,7 0 13,5 0 5,1 0 7,0 0 19,0 0 17,0 0-36,6 0-4,12 8 28,7 1-9,4 4-1,2 1-7,-1 3-5,0 1 15,-4 3-20,0 0 8,-5 0-12,-2 1-1,-1-1 1,-4 0 0,-4 0 0,5-3 6,-3-1-6,3-3-17,0-7-114,-1-6-114</inkml:trace>
  <inkml:trace contextRef="#ctx0" brushRef="#br0" timeOffset="113386.9987">28381 6053 424,'0'0'141,"0"0"-74,0 0-34,0 0-33,0 0 0,0 0 6,0 107 34,0-62 22,0-2-31,0-3-8,0-6-2,0-2-17,0-4-4,0-2 0,0-3 3,1-2-8,2-3 5,0-3-24,0-5 2,0-2-68,-1-4-89,1-4-149</inkml:trace>
  <inkml:trace contextRef="#ctx0" brushRef="#br0" timeOffset="113661.6164">28405 6068 162,'0'0'251,"0"0"-237,0 0-5,0 0 8,79-91 19,-45 80 29,2 1-16,-2 4-15,1 4-20,-2 2-10,-4 0-4,0 0 0,-4 2-16,-7 11-33,-8 1-107,-10 3-81</inkml:trace>
  <inkml:trace contextRef="#ctx0" brushRef="#br0" timeOffset="113872.6051">28436 6258 306,'0'0'131,"0"0"-77,0 0 17,0 0-60,0 0-1,0 0 42,85 0-31,-48-3-3,-2 3-11,-5 0-4,-5 0-3,-7 3-36,-6 10-76,-12 4-98,0 1-116</inkml:trace>
  <inkml:trace contextRef="#ctx0" brushRef="#br0" timeOffset="114080.5907">28412 6521 288,'0'0'179,"0"0"-161,0 0 13,0 0-8,0 0 96,0 0-58,127-19-42,-79 6-5,-2 1-11,-6 3-5,-5 3 2,-6 3-37,-2 1 1,0 2-115,1-2-124,-1 0 107</inkml:trace>
  <inkml:trace contextRef="#ctx0" brushRef="#br0" timeOffset="114393.0005">29016 6092 453,'0'0'87,"0"0"-87,0 0-16,0 0 12,-3 76 4,0-30 56,-1-1-16,-1-3 3,2-1-5,-1-7-34,4-2 2,0-6-6,0-5 0,0-5-6,0-2 6,9-4-72,0-5-31,0-5-269</inkml:trace>
  <inkml:trace contextRef="#ctx0" brushRef="#br0" timeOffset="114716.227">29069 6023 522,'0'0'58,"0"0"-4,0 0-14,0 0-40,0 0 21,0 0-14,90-57 0,-63 62 6,-1 16-13,-7 5 0,-3 4 3,-9 1-3,-4-3 0,-3 1-1,0-2 6,-11-3 0,-7-3 0,2-5-5,-2-1 0,-1-1-40,-1-5-36,-1-3-166,4-4-139</inkml:trace>
  <inkml:trace contextRef="#ctx0" brushRef="#br0" timeOffset="115232.1891">29403 6125 363,'0'0'58,"0"0"-55,0 0-3,12 80 102,-11-43-22,-1 1 2,2-3-55,2-5-5,-2-3-10,-1-3-5,-1-3-9,0-2 2,0 0 0,0-4-12,0-1 9,0-4-54,0-6-91,6-4-199</inkml:trace>
  <inkml:trace contextRef="#ctx0" brushRef="#br0" timeOffset="115724.0013">29495 5995 536,'0'0'9,"0"0"-9,0 0 3,0 0-3,87-55 33,-65 55-31,2 10 8,-3 14-10,-6 7 7,-7 5 0,-8 3-6,0 0 8,-14-4 11,-5-5-13,-1-6-14,2-8 2,2-5-10,1-4-3,3-4-21,-1-3 33,4 0 3,1 0 6,0 0 4,4-1-6,0-1 2,4-1 22,0 3 8,0 0-21,0 0-11,6 0-1,13 5 0,6 11 21,5 1 1,0 3 23,0-1-13,-2 1-13,-1 1-14,-3-2-1,0 2-4,-2 0 0,0 0 0,-5-1 2,1-2-2,-5-3-7,-1-2-42,0-5-28,-3-3-54,3-5-134</inkml:trace>
  <inkml:trace contextRef="#ctx0" brushRef="#br0" timeOffset="116018.9729">29974 6124 667,'0'0'22,"0"0"-3,0 0-19,0 0-1,0 0-11,0 0 7,-10 69 5,10-28 41,0-1-22,0-3 10,0-3 8,0-3-32,0-3 8,0-3-13,0-7 1,0-3-8,0-4 7,0-7-41,3-2-34,7-2-142,3-5-196</inkml:trace>
  <inkml:trace contextRef="#ctx0" brushRef="#br0" timeOffset="116249.9578">30028 6024 445,'0'0'11,"0"0"-13,0 0 4,0 0 5,0 0 32,88-51-15,-61 47 24,1 1-28,-4 1-19,1 2 7,-2 0-8,-6 0-29,-6 3-83,-8 9-87</inkml:trace>
  <inkml:trace contextRef="#ctx0" brushRef="#br0" timeOffset="116474.7565">30020 6266 78,'0'0'86,"0"0"84,0 0-74,0 0-26,97 2 6,-71-2-50,0-3-13,-4 3-13,-3 0-6,-5 0-10,-4 5-128,-7 4-118</inkml:trace>
  <inkml:trace contextRef="#ctx0" brushRef="#br0" timeOffset="116684.3653">30020 6497 350,'0'0'0,"0"0"-24,0 0 24,0 0 88,0 0 6,91 3-48,-62-3-24,-4-3 12,2-2-31,0 2-3,-2 1-6,-1-3-99,-4 0-76</inkml:trace>
  <inkml:trace contextRef="#ctx0" brushRef="#br0" timeOffset="117526.0022">30723 6048 155,'0'0'121,"0"0"7,0 0-29,0 0-67,0 0 5,-113-45-22,75 42 5,5 0-5,5 3 4,6 0-11,1 0-1,3 5-7,5 5 0,4 5 1,4 2-1,5 2-2,0 2-10,0 2 12,11-1 0,6 1 2,0-2 9,2-1 6,4 0-16,-1-4-1,1 0 7,2 1 1,-6 1 17,-5-1-22,-2-1 14,-8-1 2,-4 2-18,0-2 10,-9-2-7,-7 1 10,-7-1 3,0 0-13,-3-4-8,1 0-5,-1-5-57,0-4-45,3 0-183</inkml:trace>
  <inkml:trace contextRef="#ctx0" brushRef="#br0" timeOffset="118269.4626">31050 6059 184,'0'0'342,"0"0"-288,0 0-54,0 0 0,-14 83 44,3-38-5,-1-1-2,2-4-18,2 0-9,0-8 10,4-3-17,-1-4-3,1 0 0,-1-6-8,1-4-14,4-3-51,0-6-52,0-4-48,6-2-121</inkml:trace>
  <inkml:trace contextRef="#ctx0" brushRef="#br0" timeOffset="118523.9983">31065 6017 212,'0'0'107,"0"0"-19,0 0-23,89-48-12,-58 42-11,4 1-35,-2 3 6,-5 2-13,-3 0-10,-8 7 8,-6 11-136,-11 3-5,0 4-52</inkml:trace>
  <inkml:trace contextRef="#ctx0" brushRef="#br0" timeOffset="118753.7157">31032 6313 136,'0'0'164,"0"0"-115,0 0 22,0 0 37,82-2-41,-47-5-21,-4 3-43,-1 2 1,-7 2-4,-5 0-25,-9 0-76,-9 13-71,0 1-62</inkml:trace>
  <inkml:trace contextRef="#ctx0" brushRef="#br0" timeOffset="118968.8987">30969 6506 166,'0'0'48,"0"0"-32,0 0 35,0 0 40,0 0 13,0 0-5,118 1-49,-73-8-33,-3-1 5,-6 4-22,-6 0 0,-5 2-1,-3 0-34,-1-1-90,-5-1-191</inkml:trace>
  <inkml:trace contextRef="#ctx0" brushRef="#br0" timeOffset="119302.7082">31453 6071 315,'0'0'105,"0"0"-99,0 0 1,0 0-1,0 0 87,0 113 24,0-74-69,0 0-13,-5-4 6,-1-4-34,3-2-6,2-4-1,-1-2 3,1-5-6,1-5 3,0-3-20,0-6 1,0-4-100,0 0-89,0-9-3</inkml:trace>
  <inkml:trace contextRef="#ctx0" brushRef="#br0" timeOffset="119708.0037">31466 6097 319,'0'0'110,"0"0"-33,0 0-35,0 0-22,0 0-18,0 0-2,21 27 0,0 7 48,0 3-37,-3-1 11,0-2 8,-3-2-22,-1-2 12,0 0-15,2-3-2,1-3 14,5-1-17,2-7 13,-3-2-2,-3-5-4,-2-6 5,-4-2-9,0-1 11,0 0 29,-3-12-10,-1-11 12,2-5-40,-3-5 6,-2-3-6,-2-2-4,-3-3 2,0 2-3,0 0 0,-2 1-3,-4 6-12,-1 1-51,1 8 31,3 6-28,2 6-22,-2 8-85,-1 3-129</inkml:trace>
  <inkml:trace contextRef="#ctx0" brushRef="#br0" timeOffset="120045.129">31920 6030 488,'0'0'160,"0"0"-135,0 0-13,0 0-7,0 0-5,0 0 0,49-1 26,-9-4-4,2 1 7,-3-1-29,-6-1 1,-4 3 3,-2-1-4,-5 1-5,-6 3-59,-3-2-154,-4 2 14</inkml:trace>
  <inkml:trace contextRef="#ctx0" brushRef="#br0" timeOffset="120271.1184">32120 6040 212,'0'0'146,"0"0"-125,0 0 54,-46 100 40,33-63-39,4 3 0,2-1-59,4-1 3,-1-2-14,2-5 2,1 0-1,-1-5-7,2-3 0,-1-3-3,1-5 3,0-2-35,0-7-93,3-4-174</inkml:trace>
  <inkml:trace contextRef="#ctx0" brushRef="#br0" timeOffset="121014.4176">32336 5994 456,'0'0'138,"0"0"-136,0 0 17,0 0 21,0 0 1,82-6-31,-58 6-7,1 0-2,-2 0 7,-1 0-8,-1 0 0,-2 0-40,-7 0-69,-2 0-71,-6 0-27</inkml:trace>
  <inkml:trace contextRef="#ctx0" brushRef="#br0" timeOffset="121258.4034">32454 5988 179,'0'0'198,"0"0"-154,0 0-43,0 0 46,0 0 61,-15 105-63,15-62-3,0-1-9,0-2-28,0-2 16,-1-5-17,-1-3-4,-1-3 9,-2-1-3,1-4-12,-1-1 1,-2-5-55,1-3-41,-1-4-43,-4-5-47,-1-2-32</inkml:trace>
  <inkml:trace contextRef="#ctx0" brushRef="#br0" timeOffset="121433.3908">32315 6459 124,'0'0'238,"0"0"-164,0 0-21,0 0-42,0 0-6,0 0 37,54 0 66,-17 0-55,5 0-30,-2-4-23,-1 1 0,-5 1 0,-4 1-27,-8 1-15,-6-2-191,-6-2-162</inkml:trace>
  <inkml:trace contextRef="#ctx0" brushRef="#br0" timeOffset="121885.0085">32803 6041 296,'0'0'171,"0"0"-58,0 0-49,0 0-21,0 0-43,0 0-3,0 43 3,0-5 3,0 1-3,0 2 29,0-2-14,0-6 9,-6-1-1,1-5-20,2-3-4,0-5 1,3-5 0,0-5-12,0-4 7,0-2-32,0-3-39,0 0-105,0-3 21,3-15-137</inkml:trace>
  <inkml:trace contextRef="#ctx0" brushRef="#br0" timeOffset="122317.4644">32797 6024 99,'0'0'235,"0"0"-198,0 0-27,0 0 5,0 0 5,0 0-4,25 14-15,-13 17 14,1 7 5,0 2 14,-1 3-1,1-7 5,1-3 12,0-4-38,1-4-3,3-5-9,-1-3 2,-4-6 1,-3-1-3,-2-3 0,-1-4 14,-1-3-10,0 0 4,2 0 25,3-5-1,-1-10 19,-3-1-39,1-5 9,-3-5-8,0-2-6,-2-4-7,1-4 0,-4-5 0,0 1-2,0-1 2,-6 6-13,2 7 3,0 8-44,1 7 18,1 6-58,1 6-144,-4 1-23</inkml:trace>
  <inkml:trace contextRef="#ctx0" brushRef="#br0" timeOffset="123088.0134">33673 6071 207,'0'0'136,"0"0"-70,0 0 12,0 0-21,0 0-46,0 0 20,-67-60-25,43 55 12,-7 5 6,-4 0-17,-7 9-7,0 14 0,2 5-3,6 7 3,1 4 3,9 3 4,3 0 24,6-3-28,8-1 16,4-5-19,3-6-1,0-4-4,6-7 5,10-1 0,4-4-5,4-3 10,1-4-7,5-4 4,-4 0-2,-1 0 15,-3-6-15,-4-4 5,-6-5 7,-6-2-9,-6-1-6,0-2 2,0 4-14,-6 2 10,-3 4-6,1 2 11,1 2 1,4 2 4,3 1-9,0 1 4,0 1-27,0 1 3,8 0 19,14 0 5,3 0-4,8 0 5,-2 3-1,-7 7 0,1 5 5,-6 1 0,-6 2-3,-6 1 7,-5 4 12,-2-1-21,0 2 27,-8 0-10,-5-2-17,4-4 12,3-4-12,0 0 0,4-7-2,2 1-15,0-4-31,0-4-102,0 0-246</inkml:trace>
  <inkml:trace contextRef="#ctx0" brushRef="#br0" timeOffset="124866.4788">3002 9846 421,'0'0'97,"0"0"-21,0 0-17,0 0-46,0 0 15,0 0-18,0 0-5,-42-4-10,37 8 9,-1 21-4,0 16 0,6 13 7,0 11-15,3 8 7,14 7 1,5-4 0,5 0 0,-2 0-33,11-1 20,6-3-3,8-7 10,10-12-16,6-13 22,1-11 1,0-11-1,-4-9 0,-5-9-6,2-1 6,-4-23 0,-1-11 0,-7-4 4,-5-5 10,-11-1-13,-11 1 12,-6 1 37,-8-3-2,-5 0 15,-2-6-36,0-2-13,0-4 18,-6-4-31,-5-3 4,-1 4-5,0 2 1,-1 8-1,1 9 0,1 11-25,0 12 11,0 12-34,2 7-35,-1 0-113,7 0-302</inkml:trace>
  <inkml:trace contextRef="#ctx0" brushRef="#br0" timeOffset="142434.7317">5953 10329 239,'0'0'91,"0"0"-6,0 0-4,0 0 4,0 0-7,0 0-50,0-11 2,0 11 6,0 0-24,0 0 14,0 0-17,0 0-8,0 0-2,0 0-11,0 10 12,0 9 5,0 7-4,0 4 5,0 1-6,0 1 0,1 0-2,8-2 6,0-1-4,1-6 0,2-2-11,2-7 4,0-5-12,0-3 3,4-4 6,-3-2 11,1 0-1,2-12 0,1-7-1,0-4 0,-2-5 0,-3 0 1,1-1-1,-3 2 3,-2-1-2,-4 2 1,-3 3 5,0 4-7,-3 5 1,0 4 0,0 5 9,0 0-6,0 4 12,-3 1-14,3 0-1,0 0-3,0 9-13,0 9 16,0 3 1,0 2-1,6-4 0,2 2 2,2-2 0,0-1-4,4-3 2,4-2 0,1-1-4,2 0 4,4-3 0,5-1 2,-3-3 5,3-4-8,-6-1 1,-6 0 0,-2 0-2,-4-3 4,0-11-2,-3-2 4,-2-8 3,1-2-6,-4-1-1,-4 0 0,0-1 11,0 5-11,-10 0 0,-2 4 5,-1 3 3,-1 6-6,5 2 6,-1 4 0,4 4 11,3 0-18,1 0-1,2 0 0,0 0-10,0 1 3,0 10 3,11-1 4,2 0-8,4-1 6,3-5 2,1-3 2,6-1 1,0 0-5,6-1 2,10-12 0,0-4 3,-3 1 0,-10-1-3,-9 5 0,-6 4-1,-6 3 1,-4 3 0,-4 0 2,-1 2-2,0 0 0,0 0 0,0 4-2,0 10-18,0 9 20,-3 4 0,2 2 3,1-2 7,0-2-6,3-2-4,13-4 0,2-2-6,4-6 5,-1-4 0,7-7 1,-2 0 4,1 0-4,4-18 4,1-5 2,-1-3 0,2-3-6,-6 2 0,-7-5 4,-6 0 6,2-3-10,-7-5 14,-3-4-3,0-1-7,-3-4-1,-3-1-3,0 0 0,0 1 25,-2 2-16,-9 5 15,-1 3-5,-3 5-15,3 6 9,1 7-13,1 9 4,4 7 2,3 5-5,0 0-1,3 11 0,0 28-22,3 20 20,13 16 2,-1 0 0,3-4-2,2-6 2,-1-8 0,6-7 0,-2-8 1,2-6-2,-1-8 1,3-3-7,-2-9-1,2-5 3,4-5 5,5-6-4,3 0 1,3-6 2,1-14-4,-4-5-10,-5-4 9,-7-2-2,0-4-7,-12 0 10,0-3-8,-9 2 13,-5-3 0,-1 1 0,0 2-2,0 4 4,-4 2-2,-7 5 1,-1 1 9,2 3 7,-1 3-7,3 4-9,3 5 9,2 6-8,0 2 0,3 1-2,0 0 0,0 6-1,0 20-21,12 16 22,4 12-3,-2 3 3,-1-1 0,-2-7 4,-2-5-1,1-7-3,-4-5 0,0-10 6,-1-5-12,-4-4 8,1-8-2,-1 0 0,1-4 2,-2-1-2,2 0 0,-2 0 1,0 0 13,0 0-1,0 0 12,0-10-25,0-8-1,0-6 1,0-6-5,6-5-12,6 2 14,6 4-18,2 10 18,-1 5 1,3 10-18,1 4 20,1 0-8,1 16 2,0 5 1,-5 3 5,1-1 0,-5 0-2,-4-4 7,3-4-5,-2-1 0,5-5 0,2-3-5,2-5 5,6-1-9,-1-1-36,0-17-124,-7-6-346</inkml:trace>
  <inkml:trace contextRef="#ctx0" brushRef="#br0" timeOffset="142983.6909">7000 10113 355,'0'0'121,"0"0"-99,0 0 7,0 0 60,0 0-9,121-2-39,-71-1 8,7-2-34,1-2 5,2-4-19,-3-1 5,-5-3 0,-6 3-6,-6 0-4,-5 4-4,-7 4-70,-6 4-46,-13 0-21</inkml:trace>
  <inkml:trace contextRef="#ctx0" brushRef="#br0" timeOffset="143222.7593">6795 9969 568,'0'0'38,"0"0"-33,0 0-5,0 0 0,0 0-145,0 0-92,-28 17 8</inkml:trace>
  <inkml:trace contextRef="#ctx0" brushRef="#br0" timeOffset="148709.6833">10458 10206 248,'0'0'193,"0"0"-113,0 0-31,0 0-2,0 0 2,0 0-49,0 0 8,-4 0-8,4 3 0,8 0 23,5 0-13,-3 0-7,6-3 12,2 0-11,0 0-4,1 0 2,0-8 9,0-5 5,0-6-14,1-3 0,-1-3 5,2-4 0,-5-4-10,1-3 3,-2-4 0,-2-4 7,-1 1-2,-3-3-2,-3-1 6,0-1-1,-6 1-8,0 3 14,0 5-13,0 6 19,-6 6-13,-3 10 2,3 5 4,0 8-8,3 4 4,1 0-9,2 15-17,0 24 17,0 20 4,3 13-4,5 2 0,6-2 8,2-9-8,3-9 0,5-8 3,5-12-6,3-5 3,7-7 0,3-5-3,1-5-1,2-5 4,-5-4-1,-4-3 1,-3 0-6,3-10 6,-2-13 0,-7-7-1,1-7 3,-5-4-2,-4-2 0,-6-2-2,-5-1 0,-1 1 3,-5-2-1,-2 2 2,0 5 5,0 2-7,0 6 0,-5 7 0,-2 7 4,2 7-4,-1 6 9,3 5 5,0 0-12,0 8-4,2 23-13,-2 21 15,3 12 5,0 6-4,0-3-1,0-7 5,0-8-3,1-7-2,5-10 0,-1-5 3,1-8-6,-2-3 3,-2-9 0,1-5-2,-3-4 7,0-1-7,0 0 2,0-3 0,0-12-5,4-6 3,-1-3-17,6 0 18,2-2-34,2 2 24,-1 3-5,3 5 3,-3 3 7,3 4 6,3 3 0,1 5-2,-1 1-2,4 0-3,2 2-8,-3 12 6,2 2 1,-1 0 8,-1 2 0,-2 0 0,0-3 2,1 0-2,1-3 0,0-4 3,2-4 5,7-4 4,3 0-4,4-2 11,2-17-17,-1-5 5,-2-5-7,-8-2 0,-6-2 4,-13 3-4,-7-2 3,-2 8-6,-8 5 0,-11 6 2,-4 10 0,-2 3 1,1 5 7,3 17-7,2 10 1,7 3 3,6-1 5,6-2 1,0-7-1,18-3-7,3-6 12,4-4-14,4-6 0,2-4-1,7-2 4,-3 0-10,-1-8 0,-4-1-40,-2 0-28,-11-1-98,-2-1-350</inkml:trace>
  <inkml:trace contextRef="#ctx0" brushRef="#br0" timeOffset="149274.8758">10418 9842 309,'0'0'60,"0"0"-34,0 0-12,91-8 29,-50 5 27,0 1-45,4-1 20,4-3 9,4 0-41,10-3 15,12-4-28,11-3-2,10-3-12,1-1-68,-9 7-136</inkml:trace>
  <inkml:trace contextRef="#ctx0" brushRef="#br0" timeOffset="152184.7857">13394 9832 285,'0'0'148,"0"0"-141,0 0 6,0 0 17,81 6 15,-54-6-13,7 0 31,5-12 1,0-4-50,-1-4 4,-2-1-18,-2-4 8,-2-4-2,-8-3-6,-2 1 4,-6-4-1,-5-1 1,-4-2-8,-2-1-4,-5 0-6,0-2 11,0 4 3,-11 0 0,-5 5 2,0 4 6,-1 9-8,4 4 1,2 9 14,4 4 20,4 1-13,3 1-14,0 0-8,0 20-5,0 19 5,0 16 5,0 7-3,0 2 14,0 0-15,0-4 3,0 2 15,0-2-15,3-3 3,-1-7-4,0-3 8,-2-4-10,2-5-1,2-4 0,1-5 0,2-6 6,-1-4-7,-3-4 1,3-1 0,-5-3-1,1-4 1,-1-4 0,1-2 1,-1-1-1,-1 0 0,2 0 1,0 0 2,-2 0 17,0 0-11,0-7 3,0-8-12,0 0 3,1-7-5,4-1 2,-1-3-18,6-3 18,-2 4-27,2 2 18,2 5 7,-3 6-20,3 2 21,6 2 0,0 4-15,6 2 15,3 2-10,-2 0 11,0 0-6,-5 11 3,2 3 1,-6 2 0,0 2 2,-2 0-4,0-1 5,2-3-1,-1 1 2,6-1 3,0-3-5,3-4 0,4-4 0,4-3 10,0 0 0,1-3-4,-3-14-5,-5-4 8,-2-2-9,-7-5 0,-3 0 4,-3 2 4,-7 2-8,-3 3 0,0 7-1,0 5 0,-13 5 1,-6 4-9,-5 0 4,0 4 5,-4 10 0,4 4 0,6 0-1,6 3-2,9 0 3,3 0-2,0 2-1,6-2 2,11-2 2,1-2 1,2-5 7,0-4-9,4-3 0,4-5 0,7 0 2,2-7 9,4-14-10,1-5 0,-1-7 13,0-6-12,-2-6-2,-4-7 0,-6-9 5,-2-2-12,-6-2 7,-9 1 0,-6-3-6,-4 0 11,-2-1-5,0 3 0,-11 8 2,-1 10 7,-1 10-9,4 9 0,3 15 8,1 7-4,1 6-8,1 0-1,3 27-1,0 17-2,0 17 16,0 12-8,5 5 18,8 5-15,0-2 9,2-3-6,0-4-3,1-6 9,-1-13-12,5-12 4,0-9-11,2-8 5,1-8 1,0-5 1,-2-9 0,1-4-1,3-4 2,2-21 2,1-7 6,1-4-8,-2-6-1,-6-1 0,-4 3-10,-3 2 9,-5 5-2,-3 8 3,-5 1 2,-1 1 2,0 1-4,0-3 0,0 0 1,0 0-3,0-2 2,0 3 0,0 4 1,0 3 1,0 8-2,0 4 0,0 5-9,0 0 9,0 11-21,0 22 21,0 14-6,0 11 12,0 2-6,0 2 13,0-1-5,0-4 16,-1-3-19,-1-4-1,1-2 16,1-1-16,0 2 4,0 5-8,0-2 4,0-3 4,0-6-7,0-12-1,7-5 7,-1-7 1,-1-9-9,-2-3 1,-3-7 0,0 0 4,0 0 5,0-15 1,0-6-10,0-8-7,0 1 5,0-7-9,0 1-14,0 1 23,0-1-17,3-4 0,1-6 5,-1-2-28,3-9 19,2-3-1,1-5 8,-1 3 16,2 8 0,-4 12 1,4 11 0,0 10 1,1 5-2,2 5 0,4 6-2,3 3-7,3 0 9,-2 18 0,0 6 0,-6 5 9,-4-1-9,-6 4 0,-5-4 8,0 0-5,0-4-3,-1-5 0,-9-1 6,-3-2-5,-2-5-1,-4-3 0,-5-2-25,-4-5-9,-5-1-188</inkml:trace>
  <inkml:trace contextRef="#ctx0" brushRef="#br0" timeOffset="153682.9852">16312 9602 64,'0'0'103,"0"0"24,0 0-46,0 0-3,0 0-6,-92 26-21,71-1 8,7 5-21,3 2-17,6 4 11,4-1-21,1-2 5,0-5-1,3-4-10,13-3 3,2-4-6,6-6-2,1-3 10,0-3-6,0-5-4,0 0 0,-1 0 0,-2-13 11,-4-5-9,-5-3 0,-5 0 4,-8-1-2,0 0-5,-3-1 1,-13-1-16,-1 0 6,1 1-13,1 2 15,0 7-6,6 3 17,3 5-3,1 3 0,5 3 0,0 0 8,0 0-8,0-2 0,0 2-5,0 0-18,9-3 22,5 0 1,4-3 0,1-3-3,1-1 6,2-4-3,0-6 0,-2-5 10,1-7-10,-1-11 0,0-6 7,-2-3 6,-3 1-13,-5 6 1,-4 7 12,-4 8-8,-2 6 8,0 7 6,0 7-12,0 5 27,0 5-22,0 0-5,0 0-7,0 8-5,0 21-1,0 19-1,1 12 14,5 6 9,2 5-8,0-4-1,-2 1 15,2 1-21,-2-1 5,1-3 13,-2-5-18,-1-6 20,1-3-17,-2-1-3,-2-3 2,1-3-3,-2-1 0,0-6-3,0-2 8,0-3-4,1-4-1,4-2 0,-1-5 0,2-7 0,-1-4 0,-1-4 0,1-4-2,-2-2-1,1 0 5,5 0-2,1-14 14,5-8-9,-1-10-5,-2-6 0,-1-2-34,-6-2 18,-5 1-26,0 3 3,-6 4 30,-13 2-28,-3 7 17,0 4-4,0 5 17,4 4 5,8 5 4,4 1 4,4-1 18,2 0-24,3-2-5,19-3 5,8 1-1,6-2 1,5 1 0,5-2 3,-1-2-1,7-1 0,-1-2-4,-2 1-25,-3 3-65,-6 1-153,-13 5-144</inkml:trace>
  <inkml:trace contextRef="#ctx0" brushRef="#br0" timeOffset="155220.0096">18934 9188 153,'0'0'128,"0"0"-15,0 0-31,-81-35 28,59 34-81,1 1-1,-6 0-12,-1 9-11,-7 10 20,-4 10-14,-2 12 1,-2 13 18,0 11-26,2 7 6,8 2 3,8 0-11,7-3 36,11-5-20,7-11-11,4-8 5,22-12-7,9-10-5,10-7 0,7-11 5,2-7-4,4 0 1,0-19-1,-3-5-1,-4-6-38,-8-2-66,-8 0-193</inkml:trace>
  <inkml:trace contextRef="#ctx0" brushRef="#br0" timeOffset="155809.6662">19259 9174 382,'0'0'235,"0"0"-224,0 0 17,0 0-27,0 0 11,0 0-12,103-15 13,-64 9-8,4-1-5,2-1 0,3-2 8,-1-1-9,-3 3 1,-3 3-14,-11 0-120,-10 4-142</inkml:trace>
  <inkml:trace contextRef="#ctx0" brushRef="#br0" timeOffset="156106.4675">19502 9148 326,'0'0'122,"0"0"-35,0 0-23,0 0-40,-18 77 28,14-34 0,0 5-25,2 3 3,1 2-9,-1 1-17,0-1 11,1-2 1,-1-4 5,-2-7-14,-1-2-5,1-4-2,-3-5 0,2-8-42,1-6 5,-1-6-50,-1-6-90,-4-3 25,-1 0-87</inkml:trace>
  <inkml:trace contextRef="#ctx0" brushRef="#br0" timeOffset="156270.4577">19317 9787 125,'0'0'182,"0"0"11,0 0-48,0 0-65,0 0-80,0 0-8,-7-12 8,32 12 16,6 0-1,4 0 13,4-3-24,4-1-4,2-6 0,5 2-7,0-3-8,-3 1-136,-6-3-182</inkml:trace>
  <inkml:trace contextRef="#ctx0" brushRef="#br0" timeOffset="156739.9897">20038 9143 404,'0'0'137,"0"0"-120,0 0-17,0 0 9,0 0 49,0 114 12,0-58-27,-6-2-5,3 1-22,2-6-11,-1-4 10,2-3-7,0-4-8,0-9 0,0-4 2,0-4-2,0-5 0,0-5-10,0-6-1,5-5-81,2 0-27,2-6 4,0-9-43,-3-7-159</inkml:trace>
  <inkml:trace contextRef="#ctx0" brushRef="#br0" timeOffset="157231.9629">19998 9138 505,'0'0'31,"0"0"-29,14-82 4,5 61-2,4 4 3,3 6 17,0 4 10,6 4-10,-2 3 2,-1 4-17,-2 14-9,-7 6 0,-2-1 3,-11 3-5,-7 2 2,0 1 0,-24 1 9,-7 0-9,0-3 0,-1-4 0,6-7-4,6-3-1,1-6 5,5-2 0,4-2 2,7-3 0,1 0-2,2 1 2,0 1 5,0 6-14,3 7 8,18 6-1,7 4 51,5-1-28,3 1 0,0 1 8,-3 0-30,-5-1 23,-4 1-20,-5-2 1,-4-1-5,-3-4 3,-3-4-6,-3-2-6,-3-3-48,0-6-17,-3-1-125,0-3-173</inkml:trace>
  <inkml:trace contextRef="#ctx0" brushRef="#br0" timeOffset="157845.9904">20729 9146 182,'0'0'118,"0"0"-30,0 0 11,0 0-48,0 0 7,-94-30-37,65 30-16,1 1 33,0 15-9,-2 6-12,2 10 21,5 7-27,4 9 11,6 3-8,5 0-8,8-5 8,0-7-14,4-8 8,19-4-2,5-3-6,3-6 0,8-2-5,6-6 20,0-4-24,2-6 9,-3 0-45,0 0-50,-3-9-235</inkml:trace>
  <inkml:trace contextRef="#ctx0" brushRef="#br0" timeOffset="158378.1857">21082 9128 409,'0'0'51,"0"0"-30,0 0 5,0 0-24,0 0 1,-3 81 55,3-40-26,0 5 28,0-3-12,8-1-35,4-6 28,4-3-32,1-6-7,3-1 12,0-5-10,4-6-4,-1-3 0,1-7 3,1-5-3,0 0 0,2-5 0,-5-10 28,-2-6-28,-4-5 23,-3-2 16,-6-6-32,-1-5 18,-1-7-25,-3-3 4,-2 0-9,1 0 4,-1 10-29,0 8 4,0 8-21,0 12 6,0 4-20,0 6-109,0 1-134</inkml:trace>
  <inkml:trace contextRef="#ctx0" brushRef="#br0" timeOffset="158753.2488">21616 9048 124,'0'0'554,"0"0"-509,0 0-45,0 0-9,0 0-1,0 0 10,74 0 10,-45 0-8,0 0-2,-3 0 0,-3 0-4,-7 0-14,-4 2-52,-4-1-53,-7 1 7,-1-1-74</inkml:trace>
  <inkml:trace contextRef="#ctx0" brushRef="#br0" timeOffset="158969.2341">21715 9096 407,'0'0'138,"0"0"-128,0 0-6,0 0 33,-24 80 2,24-47-10,-1 5 6,1 0-15,0 1 13,-3-3-18,3-3-11,0-4 2,-2-4-5,-1-3-2,-2-2 0,1-5-56,1-3-39,-3-3-98,0-4-51</inkml:trace>
  <inkml:trace contextRef="#ctx0" brushRef="#br0" timeOffset="159141.2257">21596 9531 117,'0'0'149,"0"0"-55,0 0-71,0 0-12,0 0-9,0 0 31,47-28 3,-22 22 23,1-4-1,4 3-1,0-2-17,1 0-39,0 0 1,-1 0-2,-3 0-93,-6 1-115</inkml:trace>
  <inkml:trace contextRef="#ctx0" brushRef="#br0" timeOffset="159839.0172">22061 9059 251,'0'0'196,"0"0"-130,0 0-24,0 0-21,0 0-12,0 0 30,79 0-1,-31 0 0,7 0-32,5-8 26,-5 0-15,-5 0-9,-5 2-11,-9 1 3,-7 2-12,-9 3-22,-9 0-119,-10 0-184</inkml:trace>
  <inkml:trace contextRef="#ctx0" brushRef="#br0" timeOffset="160105.9993">22307 9089 179,'0'0'127,"0"0"-122,0 0 16,0 0 109,0 108-37,0-66-21,0 4 12,3-2-54,3 0 1,-3 0-27,0-3 1,0-7-2,-2-2-2,1-7-1,-1-3 0,3-8-56,3-4-93,5-7-148</inkml:trace>
  <inkml:trace contextRef="#ctx0" brushRef="#br0" timeOffset="162438.4591">23672 9438 390,'0'0'145,"0"0"-129,0 0 16,0 0-7,0 0 15,0 0-16,33 41 1,-19-38 23,2-3-37,-1 0 6,3 0-1,1-11-11,5-7 19,0-3-16,0-8-8,-5 1 10,0-2-7,-5-1-3,-2 2 0,-2-3 3,-1-3-5,0-3 2,-1-4 0,-4 0-2,-2-1 0,-2 1 0,0 6 2,0 4 0,0 9 2,0 5-2,-3 4 0,-3 6 6,3 2 4,0 4-3,-1 2 5,2 0-11,0 0 7,-1 0-8,-1 20 0,-4 14-5,-1 18 8,2 6-3,1 7 0,3 3 0,3 4 3,0 3-2,0-3 1,0-1 4,-1-5-3,-1 4-3,-1 2 0,0 3 0,1-1 8,1-5-2,1-6-2,0-9-4,0-7 4,1-8-4,10-9 0,-2-7 1,0-8-6,-5-8 5,1-7-4,-1 0 0,5-11 8,5-17 0,-4-3-4,2-1-21,-9 2 14,-3 0-19,0 0 11,-6 0 0,-10 1-28,-8-1 16,-3 3 6,0 0-22,2 4 25,4 5 18,5 3 3,10 5 25,6-1-19,0 2 7,6 0-14,14-5 5,10-2-5,9-4-2,7-3 2,2-2 12,1-2-8,0-3-9,-4-5 6,4 2-6,-4 0 7,-4 4-1,-6 11-3,-15 5-10,-9 7-7,-6 3 17,-5 3 0,0 0-1,0 0-5,0 0 8,-9 0-2,-6 11 3,-1 4-1,2 2-3,4 3 1,0 4 0,4 0 1,4 0-1,2-1 5,0-7 2,5 0-5,9-6-3,4-2 1,2-6-4,0-2 2,5 0 4,-3-7 0,3-9-2,-1-5-3,-6-4-13,-3 3-15,-8-4-25,-7-1 28,0-2 2,-7 3-12,-12 1 19,-2 7 19,1 6 23,2 5 19,5 4 2,3 1-11,5 2-29,4 0-1,1 5-3,0 9-18,3 2 18,10-1 4,2-3 1,0-3 27,1-5-25,3-1 2,2-3-6,3 0 2,6-1-5,0-12 8,4-12-5,3-6 9,-2-2-11,-5-5 6,-14 6 7,-10 2-9,-6 3-1,0 3-4,-9 1 0,-7 8 1,-4 4 6,0 3 8,3 3 1,-1 1-10,8 1 1,2 3-7,2 0 2,6 0-4,0 0 2,0 0-9,2 0 9,17 0-12,6 3 12,7 6 0,4 2 0,1 2-3,5 3 3,-5 5 0,-4 4 1,-5 3 5,-6 6-6,-8 6 8,-6 5-3,-5 5 13,-2-1-14,-1-2 4,0-3-3,4-8-3,2-6-4,3-6 2,8-7-3,5-8-5,10-8-2,11-1-17,5-10-7,2-14-113,-2-8-267</inkml:trace>
  <inkml:trace contextRef="#ctx0" brushRef="#br0" timeOffset="163320.1704">26740 8735 389,'0'0'83,"0"0"25,0 0-64,0 0-39,0 0 26,0 0-27,-8-3-1,5 9 0,-1 17 9,-5 11 12,1 10 0,4 10-22,1 5 30,0 1-19,3-3-4,0-3 8,0-4-10,10-2-8,16-1 1,4-1 0,5-2 2,3-4 0,-5-3-1,2-11-1,-4-7 4,-1-8-5,3-5 1,0-6 0,1 0 27,7-23-21,3-11 10,4-12-7,4-8-3,-4-9-6,-3-3 0,-9 1 5,-13 2-1,-10 2-2,-12 6 5,-1 2-4,-9 6 5,-7 7-11,1 4 3,6 7-33,3 10 4,6 5-25,0 5-162,0 3-230</inkml:trace>
  <inkml:trace contextRef="#ctx0" brushRef="#br0" timeOffset="164193.2282">27838 9283 398,'0'0'127,"0"0"-117,0 0-1,0 0-6,-8 87 8,5-41 32,2 0 20,1-3-32,0-3 12,0-3-41,0-2-2,0-5 1,4-3-1,-1-6-44,-1-5-81,2-11-124</inkml:trace>
  <inkml:trace contextRef="#ctx0" brushRef="#br0" timeOffset="165355.6149">28120 8175 415,'0'0'17,"0"0"21,0 0 10,0 0 23,0 0 10,0 0-52,0 0-28,-9-18-2,9 26-9,0 20 10,0 14 23,0 9-4,0 11 15,0 8-7,0-1-19,0 1 21,0-3-25,-2-8-4,2-6 3,0-6 1,0-5-5,0-7 1,0-5-10,0-4 9,0-5-34,0-3-25,-3-5-110,-2-5-14,3-8-195</inkml:trace>
  <inkml:trace contextRef="#ctx0" brushRef="#br0" timeOffset="165802.6417">27799 8390 194,'0'0'163,"0"0"-111,0 0-47,0 0 14,0 0 40,91-9-6,-51 4-9,8-4-15,7 2-3,6-5 19,5 0-45,4 0 5,-6 2-5,-7 2-1,-14 4-18,-10 4-104,-12 0-111,-14 0-82</inkml:trace>
  <inkml:trace contextRef="#ctx0" brushRef="#br0" timeOffset="167611.3379">20048 11788 500,'0'0'60,"0"0"-55,0 0-7,0 0 4,0 0 16,0 0-9,-10 94-5,0-71-4,2 0 0,2-2-48,0-3-57,0-3-143</inkml:trace>
  <inkml:trace contextRef="#ctx0" brushRef="#br0" timeOffset="167848.3221">20360 11756 331,'0'0'99,"0"0"-95,0 0-4,0 0 19,0 0-10,-7 95 7,-10-64-16,-1 4-65,-1 0-75,-2-5-84</inkml:trace>
  <inkml:trace contextRef="#ctx0" brushRef="#br0" timeOffset="170411.543">23902 11497 49,'0'0'65,"0"0"13,0 0-22,0 0-18,0 0 22,0 0-15,73 11 6,-57-22-20,4-4-17,-1-8 5,1-4-16,0-6 6,-1-3 27,0-3-30,-4 0 10,-3 0 9,-6 1-16,-5 5 20,-1 1 4,0 4-13,0 0 13,-3 3-16,0 1 5,2 1-7,1 5-6,0 2 13,0 1-21,0 4 4,0 1 6,0 4-5,0-1 3,0 7-6,0 0-3,0 0 23,0 0-23,-2 0 0,2 0-2,0 0 1,0 0 1,0 0-8,0 0-9,-1 0 16,-4 19-11,1 10 12,-1 6 8,1 5 2,-1 0-10,2-2 0,2 0 0,1 1 0,0-2 1,0 4 0,0 3 11,0 0-3,0 5-5,1 0-4,5 4 1,0 2-2,2 2 2,1 3-1,-2 4 4,2-2-2,-1-6-2,3-8 0,0-10 3,2-4-7,2-1 4,0-1 0,-1-3-1,-2-2 5,-2-3-8,-1-5 4,-3-3 0,2-8 1,-4-3 1,-1-2-2,1-3 0,2 0 9,2 0-9,4-16 0,-2-5 8,-1-9-5,-4-2-3,-5-6-8,0-1 2,-17-2-35,-13 0 12,-4 1 9,-2 1-12,2 1 31,2 4-6,7 2 7,7 5-6,6 4 8,6 5-2,2 5 15,4-1-9,0 0 30,7 1-35,17-6 1,13-3 0,10-2 9,11-3-8,5 2-1,1-3 4,0 5-2,-6 0-2,-4 4-2,-8 2 0,-6 6 4,-10 4-8,-10 2 4,-7 4 0,-7 1-4,-1 0 4,-4 0 0,-1 0 10,0 0-4,0-2 0,0 0-6,-11 1-5,-6 1 2,-3 0 1,-1 6 2,2 14-2,4 4 5,3 3-6,6 2 1,5-5 2,1-2-1,0-4 3,7-4-1,8-4-1,6-2 3,0-5-3,6-3 0,1 0 0,0-1 3,2-13-2,-2-6 4,-4-1-3,-4-3 2,-5-5-8,-8 1 4,-5-2-24,-2 3 15,0 3 0,-8 7 9,-11 2 0,-3 3 9,-1 4-9,-2 3 0,4 1 0,4 4 22,6 0-11,6 0-4,4 0-7,1 0-4,0 4-1,4 4 1,11 0 2,1-2 2,4-2 0,2-1 1,2-3 1,4 0 2,4 0-5,-1-1 1,0-13-5,-2-2 1,-4-4-1,-4 1 5,-8-2-9,-5 1 12,-8 2-3,0 2 0,-9 2 0,-15 0 2,-4 3-2,-4 0 0,1 4 3,0 2 3,2 2-6,5 0 9,8 3-7,7-2 24,6 2-8,3 0 1,0 0-19,0-1-9,17-2 1,15-3 6,16 2 2,9 4 5,1 0-4,-6 7-1,-4 17 0,-8 9-2,-5 9 2,-10 9 0,-10 6 0,-11 2 6,-4-2-2,0-6 2,0-9 4,0-10-7,0-6-5,5-7 2,2-5-1,5-5-3,3-4 5,4-5-1,5 0 0,6 0-14,6-13-32,1-5-19,0-4-162</inkml:trace>
  <inkml:trace contextRef="#ctx0" brushRef="#br0" timeOffset="171686.0205">27177 10423 379,'0'0'157,"0"0"-63,0 0-3,0 0-57,0 0-28,0 0-5,-24 78 1,14-24 15,2 6-7,5 3 2,-2 7 22,2 2-28,-1 1 7,-5 0 8,3-7-15,2-6 16,4-6-22,0-7 0,9-8-6,19-6-2,14-8 1,9-9 6,8-7 1,2-8 10,-2-1-9,-9 0 2,-6-15-1,-7-3 4,-1-7-6,-2-7 0,-1-7 2,-2-5 6,-7-2-8,-3-7 2,-9 0 7,-5-1 1,-7-1-10,0 2 0,-1-3 2,-10 5 3,1 0-5,1 2 3,-1 9-7,2 2 1,4 12-17,-1 10-27,2 12-50,-2 4-33,-5 3-378</inkml:trace>
  <inkml:trace contextRef="#ctx0" brushRef="#br0" timeOffset="172422.4176">27884 11273 359,'0'0'71,"0"0"-38,0 0 40,0 0 20,0 0-72,0 0 16,78-45-13,-53 45-24,2 0 29,-5 13-16,1 10-11,-7 6-2,-10 5-7,-6 4 7,-3-1 6,-19 1 1,-8-5-11,0-3 4,0-4 0,2-5-1,7-5-2,6-2 0,7-5 3,5-5 0,3 0-5,0-4 5,12 0 0,23 0 31,12-7-6,13-11 2,4-3-27,-3 0 11,-4-1-22,-9 2-16,-6 0-102,-2 1-239</inkml:trace>
  <inkml:trace contextRef="#ctx0" brushRef="#br0" timeOffset="173103.8887">28436 10085 417,'0'0'138,"0"0"-97,0 0-22,0 0-12,-12 99 67,7-45-37,2 2 15,2-3-26,1 0-8,0-4 9,0-2-22,0-6-5,0-5 0,0-5 4,0-3-12,0-3 8,0-4-19,0 2-8,-2-4-88,-8-2-82,3-2-96</inkml:trace>
  <inkml:trace contextRef="#ctx0" brushRef="#br0" timeOffset="173477.9818">28043 10270 213,'0'0'31,"0"0"-18,96-10 68,-47 8 10,11 2-7,4-1 24,6-1-47,-1-1-17,-7 0-32,-6 2-12,-13 0 2,-10 1-2,-5 0-29,-9 0-103,-8 0-248</inkml:trace>
  <inkml:trace contextRef="#ctx0" brushRef="#br0" timeOffset="174785.6415">20171 13544 452,'0'0'141,"0"0"-130,0 0-11,0 0-3,0 0 3,0 0 10,0 79 6,-2-55 2,-9 2-13,1-1-5,0-1-26,-1-2-133,-1-5-80</inkml:trace>
  <inkml:trace contextRef="#ctx0" brushRef="#br0" timeOffset="174985.6295">20291 13612 556,'0'0'153,"0"0"-150,0 0-6,0 0 0,0 0 3,0 0-7,8 53 7,-8-27 0,0 4-28,-2-1-105,-8 0-91</inkml:trace>
  <inkml:trace contextRef="#ctx0" brushRef="#br0" timeOffset="177065.8443">23819 13457 339,'0'0'107,"0"0"-77,0 0-7,0 0 27,0 0 12,0 0-53,43 57 19,-33-57-14,5 0 8,2 0 30,6-11-38,7-10 0,3-7-14,0-7 5,-3-5-12,-4-5 7,-3-4-10,-5 0 7,-5-3-20,-4-2 9,-4-6 8,-5-1-10,0 0 16,0 1 0,0 4 4,0 9-6,-5 8 14,-1 11-12,2 10 19,-1 7-13,2 7 36,2 4-34,-4 0-4,-2 9-6,-4 24 7,0 20-5,-2 16 0,3 12 6,6 6-2,1 2 0,3 0-3,0-3 23,0-4-19,3-2 0,8-3-5,2-5 9,-1-2-9,-1-4 2,1-8 13,0-2 4,0-8-16,0-2-3,1-7 0,-2-5 6,2-8-9,-4-7 3,-3-8 0,-1-6-6,-4-5 6,1 0 0,2-14-6,5-18-3,0-7 8,0-6-30,-3 0-2,-6 1 13,0 3-18,-19 5 15,-7 6 5,-5 7-30,1 6 40,2 4 8,3 3 4,3 2 18,6 1-22,9-2 0,5 1 0,2 0-22,3-4 19,15-2 0,8-3 3,3-1 21,8-1-15,5-3 1,3 0-7,6-1 10,2 1-9,0 3-1,2-2-18,-3 5-7,-7 1-75,-3 3-88,-10 3 54,-9 0 53,-8 3 69,-6 0 12,-6 0 11,-3 0 81,0 0-7,0 0-8,0-2-7,0 4-43,-6 1 26,4-1-4,-1 2-26,0 2 17,-1 0-39,-5 0 5,-4 2-6,-1 16-2,-4 7-1,3 5 3,2 3 0,7-1 6,3-1-1,3-5-3,0-3 1,6-5 9,6-5-14,3-5 2,-2-4-4,3-2-6,-2-2 14,2 0-4,-2-11 7,1-8-2,-3-7 14,-1-7-14,-2-3-1,-1-3-5,-6 0 4,-2 2-5,0 7 2,-5 6-27,-7 6 4,-4 6 13,2 4 10,1 7 11,5 1-11,7 0 20,1 0-20,0 1-8,0 12 4,7-1 8,5-2-2,2 1 25,1-4-23,1-2 0,2-4-4,-2-1 9,1 0 5,-1 0-14,0 0 1,0-6 1,1-4 7,-2-7-9,2 1 4,-7-5 6,-4-2-5,-4 2-2,-2 0-2,-2 1 9,-11 3-6,-7 4-4,2 4 17,1 5-16,0-1 16,4 4-11,2-2 10,5 3 17,5 0-29,1 0 5,0 0-9,0 0-21,22 0 14,11 1 6,10 10 1,1 2 8,-1 6-6,-6 3-2,-4 5 0,-6 3 4,-5 5-4,-2 2 3,-3 4 1,-3-2-2,-2 0 3,0-4-5,-3-8 0,1-6-26,2-4 25,2-5-19,0-6-10,4-5 22,3-1-82,4-3-125,-1-13-133</inkml:trace>
  <inkml:trace contextRef="#ctx0" brushRef="#br0" timeOffset="178182.9716">27077 12615 187,'0'0'105,"0"0"-25,0 0-23,0 0 72,0 0-50,0 0-59,0 0-20,-8-10-9,1 38 9,-5 13 15,-3 13-9,0 11 11,0 9 0,5 7-3,2-1 21,8-6-32,0-11 13,9-6-16,11-11 7,5-3-7,2-7 0,4-7 5,2-5-8,3-8 10,1-5-3,3-8 16,1-3-17,-2-2 16,2-22-6,-1-9-3,-2-11 26,-2-8-35,-6-9 12,-2-8-13,-4-6 12,-5-3-12,-5 1 0,-10 6 0,-4 9 8,0 8-8,-7 6 0,-13 6 0,2 5-42,0 6 4,5 10-44,3 9-109,5 5-191</inkml:trace>
  <inkml:trace contextRef="#ctx0" brushRef="#br0" timeOffset="179381.2866">27720 13311 17,'0'0'130,"0"0"-38,0 0-14,0 0 25,0 0-24,0 0-27,-2-3-7,2-2-19,0 1-4,0-2 12,0 0-34,3-2 23,7-1-21,3 0-1,3-2 11,5 1-3,1 1-9,1 2 0,-4 4 0,-1 3-4,-3 0 4,0 8 0,-6 12-7,-3 4 10,-6 3-3,0 2 0,-2-2 12,-10-3-12,1-4 0,0-5 1,-1-2 1,3-2 4,-1-5-6,7 0 0,1-4-11,2-1 5,0 0 6,0 2-31,8 3 23,8 4-1,2 1 9,3 6 0,1 1 2,-4 1-3,0-1 1,-6 1 0,-6-3-3,-4 1 10,-2-2-7,0-2 18,-6 1 1,-14-2 18,-7 0-25,-3-1-7,-3-1 20,-5-2-21,-2-2-1,-2-4-3,-1-2-5,4 0-4,4 0-67,10-1-137,11-17-147</inkml:trace>
  <inkml:trace contextRef="#ctx0" brushRef="#br0" timeOffset="180167.7753">28385 12272 268,'0'0'69,"0"0"-35,0 0 41,0 0-6,0 0-18,0 0-51,0 29 7,0 8 51,0 8-1,0 5-22,0 3 20,0 0-54,0-1 7,0 0-8,0-6 7,-4-4-9,0-1 2,-1-5 0,2 0 2,0-3-2,0 1 0,1-2 0,-1-4 2,2-7-10,-1-6-1,1-11-74,1-4-112,0 0-68</inkml:trace>
  <inkml:trace contextRef="#ctx0" brushRef="#br0" timeOffset="180577.5495">28059 12542 358,'0'0'33,"0"0"-17,0 0-1,0 0 22,0 0 19,123-11-13,-66 7-18,4-2 15,8-2-10,8-2-17,3 0 2,-3 0-12,-7 2-3,-12 3 0,-13 0-9,-12 5-15,-12 0-87,-12 0-116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7T04:53:21.2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3882 946 186,'0'0'176,"0"0"-102,0 0-7,0 0 10,0 0-57,0 0-20,0 0-5,22-5 5,-7 2 15,6 3 13,1-3-17,5 3-1,0 0-5,6-3-9,4 3 4,2-1-45,3-2-51,-4 3-67,-9-2-51</inkml:trace>
  <inkml:trace contextRef="#ctx0" brushRef="#br0" timeOffset="396.5874">4089 985 124,'0'0'74,"0"0"-68,0 0-5,0 0 57,0 0-13,0 86 17,3-52-9,0 5-8,3-1 14,-3 0-42,2-3 1,0-1 1,-2 0-14,2 3-5,-2 2 0,-2-3 3,-1-3 3,0-5-6,0 0 4,0-6-9,0-2-10,0-3-49,0-7-35,0-2-82</inkml:trace>
  <inkml:trace contextRef="#ctx0" brushRef="#br0" timeOffset="647.9963">3989 1629 350,'0'0'153,"0"0"-97,0 0-6,0 0 11,0 0-61,0 0-22,3 3-4,15-2 26,6 1 24,1-2-24,3 0 20,2 0-12,0 0-7,3-5-1,1-3-57,-4 1-165,-2 1-67</inkml:trace>
  <inkml:trace contextRef="#ctx0" brushRef="#br0" timeOffset="2982.9979">4517 1570 179,'0'0'230,"0"0"-156,0 0-74,0 0 6,0 0-6,0 0 3,24 11-3,-14-8 6,-2-1-4,1-1 16,3-1-7,0 0 9,1 0 10,-1 0-27,5 0 11,-1-6-8,5-9-5,0-3 7,1-6-8,0-4 0,-2 2-2,-2-5-10,-9 2 11,-2-2-1,-1-2 2,-6-1 8,5-1-7,-4 2-1,1-2 5,-1 1-3,1-4-2,-2 1 0,0 2 3,0 1 13,0 6 15,0 5 2,0 0-3,-3 7-16,-2 4 5,-4 3 0,5 2-13,1 4 14,0 1-11,1 1 8,2 1-8,-1 0-8,-1 0-2,2 0-9,-3 0 10,0 1 5,-1 16-5,-5 8 4,3 13-4,3 8 4,3 7-5,0 6 1,0 2 0,6 6-4,4 2 7,1 2-3,-4 4 0,-2-2 1,2-3-1,-4-5 0,0-5 0,2-2-1,2-3 1,5-1 0,-3-1 11,5-5-9,-3-1-1,-2-2-1,2-1 0,-1-5-3,-2-5 7,1-9-4,-2-7 0,0-8-5,-2-6 2,-5-2-4,3-2 3,-3 0 4,3-13 1,5-12 13,-1-5-8,-3-9-6,-2-3-1,-2 0-17,0 1-9,-2 7 16,-14 2-18,-2 7 14,-6 0 6,0 4-6,-1 5 8,7 1 7,-3-1 0,5 6 17,4-2-15,4 4 5,5 2 23,3-1-22,0-2 10,6-5-18,15-4 0,10-3-6,7-3 6,1-2 0,1 3-2,0 0 1,-1 6-26,-6 7-42,-8 4-109,-8 4-243</inkml:trace>
  <inkml:trace contextRef="#ctx0" brushRef="#br0" timeOffset="5465.9994">7886 900 42,'0'0'69,"0"0"-7,0 0 17,0 0-8,0 0-13,0 0 9,-6-8-1,6 8-5,-2 0 2,1 0-45,-4 0-18,0 21-6,-3 9 6,4 12 9,1 9-6,1 6-3,2 5 0,0 1-3,2 0 2,10 0-4,4-2 5,2-9 14,7-6-10,5-12-1,3-8-6,3-6 3,4-9 0,-3-3 0,2-8 0,-1 0 10,0-1-9,-2-17 7,1-10 3,1-5-4,0-9-7,-3-7 0,-3-7 3,-3-3 7,-8-2-9,-2-3 0,-7 4 10,-6 1-11,-6 2 14,0 6 1,0 4-11,-12 9 12,-1 10-16,1 9 0,4 8-2,4 6-25,2 5-27,1 0-153</inkml:trace>
  <inkml:trace contextRef="#ctx0" brushRef="#br0" timeOffset="6170.9981">9949 875 153,'0'0'136,"0"0"-30,0 0 19,0 0-17,0 0-42,0 0-30,-62-45-36,35 45 28,-9 0-25,-4 0-3,-11 16 2,-9 9 2,-4 8-2,-6 6-2,-4 10 7,0 9-10,4 2 3,7 3 0,13 2 3,14-2-1,15 0 1,14-6 7,7-8-3,3-9-7,25-10 2,14-5 0,22-14 13,15-9-6,15-2 9,5-15-8,1-15-4,-2-8-6,-10-3 0,-12 2-15,-16 5-12,-17 5-44,-13 7-49,-14 5-52,-14 3-119</inkml:trace>
  <inkml:trace contextRef="#ctx0" brushRef="#br0" timeOffset="6489.3483">9203 1260 276,'0'0'144,"0"0"-142,0 0 19,0 0 38,85-30-23,-46 24-20,9-1 17,6-1-12,7-2-7,8-3-14,5 0-4,5-5-138,-4 0-128</inkml:trace>
  <inkml:trace contextRef="#ctx0" brushRef="#br0" timeOffset="7289.9967">11583 695 440,'0'0'87,"0"0"-21,0 0-21,0 0-4,0 0-19,0 0-17,-83-50 14,58 50-19,-3 0-4,-6 0 4,-6 13 4,-2 6-2,-4 2 0,-1 4-1,-2 7-1,0 7 0,0 7 4,5 9-5,4 7 12,13 4-11,6 0 0,8-5 6,9 0-6,4-9 0,0-3 0,8-9-9,10-7 9,9-7-5,12-8 1,12-12-2,13-6 6,11-6 0,5-23-3,-1-7-63,-12-3-188</inkml:trace>
  <inkml:trace contextRef="#ctx0" brushRef="#br0" timeOffset="7809.0491">11134 822 42,'0'0'241,"0"0"-180,0 0-61,0 0 7,0 0 34,0 0 49,33 124-24,-30-70-31,-3 0 11,0-3-34,0-6-7,-3-4-1,-3-4-4,6-2-23,0-1-60,0-5-61,-3-3-32,3-7 131</inkml:trace>
  <inkml:trace contextRef="#ctx0" brushRef="#br0" timeOffset="9270.2742">11804 535 394,'0'0'26,"0"0"-26,0 0 0,0 0 2,-2 90-1,7-69 6,10-3 24,-3-3-12,2-3 2,2-3-7,0-4-5,2-4 6,9-1-15,4 0 0,5-16 0,5-5-15,-2-5-88,-6 2 5,-9 2 38,-7 4 49,-10 5 11,-7 5 35,0 3 65,0 3-28,-3 2 42,-7 0-25,2 2-72,5 17-6,0 6-11,3 6 0,0-1-6,0 0 8,0-1-2,0-2 0,-2-1 0,-1 1-8,-2 1-6,3 0-108,2-5-80,0-4 57</inkml:trace>
  <inkml:trace contextRef="#ctx0" brushRef="#br0" timeOffset="9639.5089">12648 460 70,'0'0'266,"0"0"-206,0 0-47,0 0 46,-64 104 36,39-65-34,-1-2-23,3-2 6,-3-7-29,5 0-13,-1-3 6,3-2-8,2-1-8,2-4-42,5-3-128,1-6-22</inkml:trace>
  <inkml:trace contextRef="#ctx0" brushRef="#br0" timeOffset="9965.9564">12414 479 472,'0'0'138,"0"0"-132,0 0-6,0 0-8,0 0 4,0 0 0,64 77 8,-48-41-1,-2 0 17,1-1-2,-5-7 2,1-3-18,5-1-2,-1-6 0,0 0-17,0-5-18,0-5-72,0-5-90,1-3-5</inkml:trace>
  <inkml:trace contextRef="#ctx0" brushRef="#br0" timeOffset="10431.9944">12845 416 391,'0'0'94,"0"0"-94,0 0 0,0 0-4,0 0 4,-10 106 2,10-77 8,0-1 39,0-7-6,9-6-35,7-4 0,1-3-8,2-5 0,2-3 6,3 0 0,6-13 18,1-8-18,0-5 4,-1 2-10,-8 0-8,-8 4 2,-5 2 12,-6 5 11,-3 2 8,0 5 7,0 3 9,0 3-15,0 0-26,0 3-11,0 18-3,0 6 14,0 7 10,0 0-8,0 0-2,-2 2 0,1-1-1,-2-3-39,-3-5-86,0-2-125</inkml:trace>
  <inkml:trace contextRef="#ctx0" brushRef="#br0" timeOffset="11698.3829">14006 1206 23,'0'0'118,"0"0"-49,0 0 10,0 0 21,0 0-23,0 0-16,0 62-8,-8-39-43,-2 1-6,-2-2-3,-3 5-1,-1 3-7,-7 0-118,-2 0-139</inkml:trace>
  <inkml:trace contextRef="#ctx0" brushRef="#br0" timeOffset="14053.998">15042 1178 319,'0'0'140,"0"0"-139,0 0 7,0 0-7,0 0 48,0 0-1,39 22-14,-25-20 21,2-2-11,-2 0-16,2 0-1,2 0-24,1-8-3,8-10 0,3-5 12,1-8-12,1-7 0,-2-7-2,-5-6-5,-5-1-14,-6 3 21,-5 2 0,-6 5 5,-3 5-5,0 0 1,0 1 3,-7 0 19,-3 3-23,-1 1 12,2 7 10,0 3-9,-1 5 14,4 7-22,1 6 14,4 4 9,-1 0-28,2 15-8,-1 22-1,1 17 9,0 8 1,0-1-1,0 2 0,0-4 0,9-2 4,3-3-4,7-9 0,2-7-11,3-9 9,3-10 2,4-5 0,8-7-5,3-7-1,1 0 6,3 0-2,-7-15-25,-2-6 24,-2-6-15,-5-4-2,-4-11 17,0-5-32,-6-4 19,-3-1 8,-4 7 1,-7 3 7,-6 6 1,0 6 2,0 7 17,-7 4 5,-3 6 5,0 5-11,4 3-19,2 4 27,1 1-24,3 0-3,0 13 0,0 16-9,0 14 9,0 7 0,0 4 4,0 5-2,0-2 3,0-1 4,0-9 3,0-7-12,0-8 0,0-10-2,0-5 7,0-7-5,0-5 0,0-4 0,0-1 2,0 0-2,0-13 0,1-13-25,7-7-25,-1 3 40,7-3-16,-2 3-4,0 4 26,4 3-9,-2 5 4,3 7 7,1 1-6,0 10 3,1 0 4,1 0-3,1 17-2,0 0 2,1 2 4,4-1 0,0-1 4,1-4-2,-3-5 4,3-4-6,0-4 14,-2 0-12,5-1-2,-2-14 0,-2-6 6,-2-5-6,-6 1 0,-4-4 0,-5 7-4,-6 1 4,1 4-2,-4 3-7,0 7-13,0 2 9,-8 4 2,-1 1 11,0 0 26,-1 7-20,-1 10-1,2 3-5,2 2 0,4 1 1,3-2-1,0-3 0,0-2-3,3-4-5,5-1 5,3-2 1,1-4 2,4-5 1,1 0-1,1-3 4,-1-10-9,-1 6-9,-3 0 13,-3 0-3,1 0 4,1-2-10,1-3 11,3-3-1,0 1 6,3 2 2,-3 3-8,1 5 0,-4 2 2,0 2 25,1 0-26,-5 2 2,-2 9 13,-2 5-13,-2 2 16,-2 1-9,-1 1-9,0-1 21,0-2-16,0-3-1,0-4 21,0-2-26,0-5 5,0-3-5,0 0 2,0 0 0,0 0 2,0 0 5,0-11-9,0-9-12,8-4 8,4 2-12,-2-2-9,1 6 21,2-2-6,1 2 10,2 3-1,2 1 1,-2 7-1,1 7 1,-1 0-9,-2 0 2,0 12 9,-2 1-2,-1 4 25,1 0-14,-2-4 5,-1-1-14,3 0 7,-3-4-7,6-6-2,0-2-1,3 0-14,0-7-73,0-15-221</inkml:trace>
  <inkml:trace contextRef="#ctx0" brushRef="#br0" timeOffset="14614.7818">15128 818 29,'0'0'127,"0"0"-76,0 0-27,0 0 40,0 0 3,0 0-23,0 0 25,104 0 5,-62 0-12,10 0-22,11-11-40,4-5 0,0-2-120,-6 3-293</inkml:trace>
  <inkml:trace contextRef="#ctx0" brushRef="#br0" timeOffset="18583.8661">18067 745 162,'0'0'118,"0"0"-10,0 0 15,0 0-48,0 0-32,0 0-43,0 0 5,0 16-3,0 3 10,0 3 5,0 3 17,0 1-31,0-3 4,0 0-7,4-4 5,2-1-3,4-4-2,1-3 0,0-4-4,1-2 9,-1-4-5,2-1 0,0 0 0,2-15 7,4-4-7,-1-3-14,2-1-2,-5 0-37,-2 4 21,-6 5 17,-2 5 15,-5 1 8,0 5-1,0 3 21,0 0 10,0 0-19,0 0-17,0 0-2,0 6-4,2 11 4,6 2 0,0-1 2,2-1 7,2 0-3,2-5-5,-2-2-1,2 1 5,2-7-9,1-1 8,0-3-2,2 0-2,0 0-15,-5-4-15,-1-7-26,-7 1-1,-3-1 1,-3-2 32,0 2 1,0-1 2,-6 2 5,2-1 13,0 2 0,2 0 3,2 3 2,0 0 22,0 3 11,0 0 12,0 1-36,0-1 2,9-1-12,4 1 0,6 0 26,4-2-26,4 3 9,3-3-8,4 0 1,6-3-5,1 3 2,2-3 0,-5-1 0,-6 2 0,-12-1-20,-7 2 5,-9 0-9,-4 2 21,0-1 6,-6 0 8,-12 1 50,2 4 5,-5 0-23,-1 0 3,0 15-18,0 9-23,3 8-5,5 4 4,6 3-4,5 0 2,3-1-2,0-7 0,15-4-3,3-4 0,4-8 1,3-4 2,4-7-4,3-4 4,4 0-46,0-10-98,-3-8-294</inkml:trace>
  <inkml:trace contextRef="#ctx0" brushRef="#br0" timeOffset="19764.902">20063 776 128,'0'0'345,"0"0"-296,0 0-30,0 0 19,0 0 0,0 0-16,24 21-8,-6-21-12,4 0 45,4-9-28,1-6-7,-1-5-12,3-4 6,-2-5-4,-2-5-2,-4-1-45,-3-1 37,-9 2-17,-6 3-7,-3 1 30,0 3-3,-2 2 3,-7-1 2,0 3 0,-1 2 27,1 5-11,3 4 1,1 6 12,4 4-10,-1 2 16,2 0-35,-1 5-2,-1 20 0,2 14 4,-4 14-2,4 7 25,-1 3-18,1-1 8,0-3 0,0-6-14,0-2 27,0-6-25,5-2 4,1-5 7,-1-5-9,-2-4-8,1-9 3,-2-9 0,-2-5-1,2-4 3,-1-2-2,-1 0 1,2 0 8,-2-9-7,0-12-2,0-12-28,0-7 19,1-1-7,6-1-5,1 2 20,1 6-22,2 5 17,0 5 5,1 4-1,1 4 2,-1 4 3,3 4-1,-6 5-2,2 3-6,0 0 4,-4 0-9,-3 0-11,-4 14-24,0 1-15,-3 2 6,-10-3 32,-1-1-11,4-4 32,1 1 2,3 1 0,3-2 10,1 3-4,2 1 30,0-1 5,0 1-25,13-5 17,4 0-7,6-2-23,3-2 21,6-1-18,4 2 2,-1 3 0,-3 0-8,-5 5-12,-8 0-36,2-1-120,-3-1-27,-3-4-31</inkml:trace>
  <inkml:trace contextRef="#ctx0" brushRef="#br0" timeOffset="20337.8605">20829 634 441,'0'0'78,"0"0"-32,0 0-32,0 0 10,0 0-23,0 0 9,82 6-8,-63 17 25,-3 1-17,-2 0 43,-8 0-41,-2-3 10,-4-1-5,0-2-16,0-3 8,0-5-9,0-4 4,0-2-2,0-4 1,0 0-3,0 0 3,0-11 4,3-10-14,5-8-15,5 2-17,1-3 31,-1 6-10,0 4 18,0 4-3,1 5 10,3 4-14,2 2 3,0 5 4,1 0-5,1 5-4,-4 16 9,-1 4-1,-4 1 5,-4 1 11,-2 0 0,0-3-5,-1-1 3,1-5-10,4-3-6,1-6-5,3-2-45,0-5-92,4-2-139</inkml:trace>
  <inkml:trace contextRef="#ctx0" brushRef="#br0" timeOffset="21419.1717">21628 621 111,'0'0'350,"0"0"-222,0 0-35,0 0-73,0 0-8,0 0-7,-84 15 3,73 7-4,2 4-1,3 4 2,3-3 18,1-5-21,2-1-1,0-5-1,5-1-4,8-3 4,4-5 0,-1 1 1,3-5 10,-2-3-8,1 0 2,-3 0-5,-3 0 7,-3-5-8,-2-6 2,0-6 7,-1-1-1,-1-5-7,-5-1-7,0 1-16,0-2-44,-2 3-7,-7 2-14,2 5 76,3 4 12,-1 4 3,5 1 21,0 1-24,0 0 2,2 1-4,12 0 2,6-1 0,2 2 11,2 3-9,1 0 0,-3 0-2,0 14 2,-2 6-2,-6 5 25,-2 2 17,-6 3 23,-5-3-51,-1-3 5,0-3-16,0-6 3,0-1 1,2-5-3,-1-6-3,2 0 1,0-3-2,5 0-4,5-5 4,4-13 7,2-3 2,1-1-9,-6-1-28,-4 2 27,-4 2-38,-2 3 16,-3 6 15,-1 4 8,0 3 7,0 1 1,0 2 2,5 0-10,1 8-18,3 10 18,2 3 23,2-2-20,-3-1 28,2 1-17,-2-6 2,0-3-4,1 0-10,0-6-2,-1-4 0,2 0 2,-1 0-2,2 0 9,4-1-3,0-10-6,-3-2 2,-1-4-2,-7 2 0,-4-3 1,-2 0 0,0 1 1,0-1 2,0 2 3,0 2-1,4 2-6,1 3 0,1 5 0,2 2 3,3 2-2,4 0-1,6 0 0,0 0-2,-2 0-4,2 0-15,-3 0-55,-3-3-86,-2-4-270</inkml:trace>
  <inkml:trace contextRef="#ctx0" brushRef="#br0" timeOffset="21672.1563">22607 794 326,'0'0'323,"0"0"-323,0 0 0,0 0 22,0 0 3,-36 88-9,15-60-9,-4 2-5,-2 0-2,-6-2-27,-1-3-245</inkml:trace>
  <inkml:trace contextRef="#ctx0" brushRef="#br0" timeOffset="22963.3102">23674 774 257,'0'0'37,"0"0"-22,0 0-15,0 0 6,0 0 32,0 0 16,73 5-16,-49-7-7,-5-7-12,2-1-9,-2-4-10,-2-1 13,1-3-5,-2-2-8,-3 4-21,-3 4-25,-6 6 35,-2 1 11,-2 5 26,0 0 18,0 0 13,0 0-38,0 8-5,0 10-14,-2 4 0,-1 2 6,3 2 1,0 0-5,0-2-4,2-3 2,8-5-3,0 0-5,1-6 8,2-5 0,2-5-4,6 0 0,4-4-6,4-12-73,-4-7-35,4 0 19,-7 1-102,-4 4 196,-6 5 5,-6 5 70,-2 5 38,-4 3 47,0 0-58,4 0-73,1 0-24,5 6 0,3 8 23,0-1-23,-3 4 7,-2-3 18,-2 3-13,-3-2 16,-2-1-8,-1-4 0,2-2 0,-2-5-19,1-1 3,1-2-4,-1 0-1,1-14-5,4-7-36,4-3-44,0 1 8,3 4 26,0 2 34,-1 6 18,3 3 0,0 3 32,2 3-32,2 2 1,0 0-2,-3 0 5,1 11-4,-4 3 13,0-4 10,-3 2 10,-3 2-16,3-4 0,-1 1-11,0-2-6,0-5 0,-3-4-168,0 0-132</inkml:trace>
  <inkml:trace contextRef="#ctx0" brushRef="#br0" timeOffset="23221.2937">23830 499 674,'0'0'6,"0"0"-6,0 0-32,0 0-84,0 0-53,0 0-166</inkml:trace>
  <inkml:trace contextRef="#ctx0" brushRef="#br0" timeOffset="25369.1734">23963 478 7,'0'0'149,"0"0"-51,0 0-37,0 0-10,0 0-8,0 0-42,0 0 6,0 0-4,0 0-2,0 0 19,0 0-13,0 0 1,0 0-4,2 0 3,-1 0-7,1 0 2,-2 0-1,0 0 10,0 0-7,0 0 5,0 0 11,0 0-20,-12 3 11,-3 1-5,1-1 3,0 1-9,2-2 5,-1-2-2,2 1 2,2 1-2,3 0-6,3-1 2,3-1-11,0 0 12,0 0-42,0 0-1,13 0 38,5-8 10,2-2 2,-3 2-7,-3 1-4,-4 4-17,-2 0-137,-7 3-121</inkml:trace>
  <inkml:trace contextRef="#ctx0" brushRef="#br0" timeOffset="26632.4774">25368 389 236,'0'0'239,"0"0"-128,0 0-97,0 0-14,0 0 3,0 0-3,8 82 47,3-44-7,-1 1 10,-1 0-32,0-2 0,0-3-9,3-5-2,0-3-10,4-4 3,1-4 0,3-3-3,3-3 8,2-3-5,1-4 0,-3-4 3,0-1-6,-3 0 4,-4-12-1,0-6 18,-1-6-16,-2 0 3,-4-5 3,-3 2-4,-1-1-4,-4 1 1,-1 4 0,0 6 14,0 7-13,0 5-2,0 5 0,0 0 0,0 3-8,5 18-18,8 8 26,1 3 6,0-1-6,-2-3 0,-1-4 1,1-6 3,-2-3-4,-1-4 0,3-1 0,0-3-6,3-6 7,4-1-1,7-1 6,7-20-1,-1-7-10,0-3 4,-5-3-22,-10-3 16,-8 3-1,-7 0 8,-2 0 0,0 4 8,0 4-9,0 7 1,-3 2-6,0 7 3,3 1-40,0 3-125,0 3-124</inkml:trace>
  <inkml:trace contextRef="#ctx0" brushRef="#br0" timeOffset="27133.4469">26329 393 645,'0'0'88,"0"0"-63,0 0 13,0 0-38,0 0 1,-94 35-1,78 0-5,4 5-1,3 2 9,6 3-3,3-2 15,0-6-11,0-7-7,6-7 3,9-4-5,3-6 0,2-5-2,2-6 7,6-2 5,2 0-2,4-16 2,-1-4-2,-5-7-2,-7-2 16,-7-2-15,-6-5 5,-3-2-3,-5 0 5,0 2-10,-2 2 1,-12 4 0,-1 4-8,-2 5 10,2 7-2,-2 2 0,-3 3-32,2 0-85,-3-1-315</inkml:trace>
  <inkml:trace contextRef="#ctx0" brushRef="#br0" timeOffset="27737.4061">26668 388 446,'0'0'185,"0"0"-122,0 0-15,0 0-44,0 0-1,0 0-3,0 37 0,0-2 12,0 2 2,-5 1 13,1-2-12,-2-3-11,3-3 9,3 0-13,-1-6 2,1 1-3,-2-6 2,2-4-2,0-4-10,0-4-65,0-6-75,6-1-178</inkml:trace>
  <inkml:trace contextRef="#ctx0" brushRef="#br0" timeOffset="28047.7469">26683 332 112,'0'0'52,"0"0"28,0 0-12,0 0 9,0 0-20,0 0-25,67-67-7,-49 67-17,4 17 2,-1 4-10,-3 6 3,-3 1-3,-6 3 3,-9-1-2,0 0-2,-21 0-19,-10-1-12,-3-7-87,4-5-43,4-5 48,8-7 39</inkml:trace>
  <inkml:trace contextRef="#ctx0" brushRef="#br0" timeOffset="28238.7396">26660 565 98,'0'0'100,"0"0"15,0 0-60,0 0-55,0 0 2,0 0-2,42 21 54,-10-10 1,1 2-5,-1 1-7,0 1-23,-5 3-12,-4 2-6,-4 1-3,-5 1 2,1-1 1,-2 0-2,3-3-36,1-4-96,0-8-17,-1-6-138</inkml:trace>
  <inkml:trace contextRef="#ctx0" brushRef="#br0" timeOffset="28737.7033">27371 374 95,'0'0'360,"0"0"-263,0 0-47,-84-47-28,50 42-9,-1 5 10,9 0-14,5 0 46,6 0-18,0 8-36,1 9 5,1 5-6,4 7-5,5 3-8,4 1 10,0 1 3,7 1-2,17-2-2,7-3 4,5-3 1,3-4 3,0-4 13,-7-2-16,-8-2 0,-10-2 6,-8 1-2,-6-2-5,0 2 2,-8 0 0,-17 3 34,-5-2-24,-4 2-12,-2-10 4,2-2-4,-2-5-14,4 0-74,3-6-196</inkml:trace>
  <inkml:trace contextRef="#ctx0" brushRef="#br0" timeOffset="29248.6689">27436 375 55,'0'0'33,"0"0"57,110 0 2,-57 0-9,1-7 20,-2-1-23,-9 1-20,-13 1-33,-8 3-19,-8-2 3,-2 3-11,-2 0-8,-4 0-34,-3 2-163,-3-1-133</inkml:trace>
  <inkml:trace contextRef="#ctx0" brushRef="#br0" timeOffset="29457.6603">27662 383 378,'0'0'167,"0"0"-163,0 0-4,0 0 55,-21 114 10,10-75-33,2 4 4,2-4-21,1 0-12,2-3 11,1-5-11,3-2-2,0-5-1,0-4-29,0-5-99,0-5-215</inkml:trace>
  <inkml:trace contextRef="#ctx0" brushRef="#br0" timeOffset="30223.5037">28985 357 331,'0'0'255,"0"0"-163,0 0-26,0 0-39,0 0-14,0 0-13,-55-35 3,32 35 6,-7 0-5,-4 7 0,-7 14 1,-3 9-2,-2 9 2,4 8-5,8 0 3,9 2 10,11-7-11,8-4 3,6-8-5,0-7-10,21-4 4,10-7 4,10-3 4,9-6-2,7-3 1,4 0-2,2-3-45,-4-8-145,-6 0-242</inkml:trace>
  <inkml:trace contextRef="#ctx0" brushRef="#br0" timeOffset="30698.4731">29537 298 208,'0'0'182,"0"0"-89,0 0-67,0 0-13,0 0-13,0 0 4,-50 116 1,39-74 27,-1 1 28,-1-1 6,-1-3-51,-4-3-7,6-3-8,-2-4 9,4-5-11,4-3 2,2-6-29,4-3-2,0-3-92,0-3-32,4-6-13,5 0-16</inkml:trace>
  <inkml:trace contextRef="#ctx0" brushRef="#br0" timeOffset="31025.453">29546 272 507,'0'0'124,"0"0"-90,0 0-6,0 0 9,0 0-37,0 0-6,24-3-1,1 28 7,0 8-8,-2 5 16,-5 1-8,-3-1 2,-3-2 6,-2-2-1,0 1-5,-2-5 0,-2 1 1,-3-3 1,0-4-4,-1-3 0,-1-3-11,-1-6-19,2-6-104,-2-4-87,1-2-114</inkml:trace>
  <inkml:trace contextRef="#ctx0" brushRef="#br0" timeOffset="31210.1086">29536 545 1,'0'0'15,"0"0"22,100-4-29,-71 4-8,-3 0-38</inkml:trace>
  <inkml:trace contextRef="#ctx0" brushRef="#br0" timeOffset="32013.7612">30220 321 225,'0'0'175,"0"0"-39,0 0-35,0 0-41,0 0-25,0 0-19,-59-28 9,50 26 2,-5 2-24,-4 0 11,-8 0-14,-6 9 3,-1 7-3,1 5 0,5 2 0,5 6-1,5 1-8,6 2 8,4-1-4,7 0-5,0-1 9,3-4 1,16 2 0,5-6-6,4 1 5,5-2 1,0 0 0,-1-5 1,-6 1 6,-6-3-6,-8-1-1,-6-1 0,-6 3 8,-3 0-8,-24 1 3,-11 1 3,-8-2 4,0-4-10,0-5 0,3-4-1,-2-2-35,6 0-38,3-8-156</inkml:trace>
  <inkml:trace contextRef="#ctx0" brushRef="#br0" timeOffset="32768.633">30598 304 289,'0'0'147,"0"0"-127,0 0-17,0 0 27,-26 123 37,15-72 27,0-6-37,2-2-10,0-3-12,3-6-24,2-4-8,2-4-3,1-5 2,1-4-4,0-6-7,0-1-33,0-6-6,7-4-132,1 0-49,0 0-30</inkml:trace>
  <inkml:trace contextRef="#ctx0" brushRef="#br0" timeOffset="33032.4206">30655 322 426,'0'0'133,"0"0"-63,0 0-64,0 0 3,102-67 21,-70 55-26,-3 3 14,0 1-13,-1 5-2,-2 2 7,-2 1-10,-2 0-6,-5 7-16,-6 10-115,-6 2-44,-5 4-30</inkml:trace>
  <inkml:trace contextRef="#ctx0" brushRef="#br0" timeOffset="33248.4057">30607 561 55,'0'0'161,"0"0"-129,0 0 85,0 0 18,79-2-45,-46-3-52,1 1-3,0 2-26,-4 1-7,-3 1-1,-8 0-1,-4 0-92,-9 9-141</inkml:trace>
  <inkml:trace contextRef="#ctx0" brushRef="#br0" timeOffset="33472.3927">30536 807 187,'0'0'65,"0"0"-65,0 0 0,0 0 22,0 0 107,89 5-77,-40-5 20,1 0-10,-3-5-35,-1 2-4,-4 0-19,0 0-8,1 3-4,-4 0-99,-3-3-20,-7 0-261</inkml:trace>
  <inkml:trace contextRef="#ctx0" brushRef="#br0" timeOffset="38607.2071">12126 2889 277,'0'0'15,"0"0"39,0 0-17,0 0-20,0 0-9,0 0 29,0 0 9,-25 94-10,25-46 11,0 2-34,9 9 16,5 8-29,2 8 6,0 6 2,-3 0 39,5-8-18,3-4-2,11-4-22,5-5 5,3-3-10,2-9 7,-1-10-15,-2-10 3,-1-9 5,-2-12 4,4-7-4,0-6 0,5-21 3,4-16-3,-4-9 0,1-7-4,-9-3 4,-5 2-4,-7 2 12,-7-4-7,-6-6 12,-5-2-3,-2 0 21,-5 3-15,0 6-3,-3 7-1,-11 3-9,-2 5-4,4 6 1,3 11-36,2 10-29,4 9-278</inkml:trace>
  <inkml:trace contextRef="#ctx0" brushRef="#br0" timeOffset="38970.8776">13212 3238 529,'0'0'105,"0"0"-100,0 0-3,0 0-2,0 0 9,0 0-6,99-24-1,-53 17 3,-4 2-5,-6 4-1,-8 1 0,-6 0-69,-4 0-49,-6 10-131</inkml:trace>
  <inkml:trace contextRef="#ctx0" brushRef="#br0" timeOffset="39164.0817">13284 3514 581,'0'0'127,"0"0"-127,0 0 0,0 0 3,0 0 4,106-18-2,-61 2-1,-1 1 8,-8 2-24,-5 2-20,-7 4-170,-12 2-115</inkml:trace>
  <inkml:trace contextRef="#ctx0" brushRef="#br0" timeOffset="39987.6914">14106 2835 410,'0'0'9,"0"0"67,0 0-3,0 0-16,0 0-18,0 0-39,-22-3-1,22 30 1,0 12 0,0 12 15,0 6-13,0 8 15,1 3 1,6 3-8,2 2 15,2 1-23,5-5-2,2-9 31,8-5-8,3-9-10,6-3-13,2-6 0,5-8-6,0-11 6,4-12 0,2-6 4,5-9 6,4-23-10,-2-6 0,-3-8 0,-4-8-6,-5-4-3,-8-2 5,-7-4-1,-7 2-3,-9 1 7,-5 6 1,-7 5 0,0 2 15,-4 1-14,-7 1 5,2 4-6,2 7-4,1 8 1,3 12-20,0 12-60,3 3-57,0 4-213</inkml:trace>
  <inkml:trace contextRef="#ctx0" brushRef="#br0" timeOffset="40402.7662">14918 3480 397,'0'0'204,"0"0"-204,0 0-32,0 0 32,4 80 39,-3-49-8,2-2-20,2 5-8,-2 0 7,0 3-10,-3 0 0,0-1 0,0-3-4,0-6-17,0-4-76,0-11-92,0-11-93</inkml:trace>
  <inkml:trace contextRef="#ctx0" brushRef="#br0" timeOffset="40967.6914">15211 2384 467,'0'0'61,"0"0"-13,0 0 21,0 0-8,0 0-10,0 0-29,-1-14-22,1 44 0,6 16 2,1 13 17,-2 3 15,-1 0-24,1-4 7,1-3-6,0 0-8,0-1-3,-2 2 0,0-3 2,-2-5-8,1-6 6,0-4 0,-1-10-3,-1-5-48,1-5-27,-2-9-125,0-7-101</inkml:trace>
  <inkml:trace contextRef="#ctx0" brushRef="#br0" timeOffset="41343.937">15077 2579 388,'0'0'67,"0"0"33,0 0-27,0 0 8,0 0-51,0 0-15,3-27-15,21 23 1,10-1 7,2 0-3,3 1-4,3-1 1,2-3 2,1-2-4,0 1 0,-8 0-20,-4 3-92,-14 3-163</inkml:trace>
  <inkml:trace contextRef="#ctx0" brushRef="#br0" timeOffset="42176.7478">15798 2845 389,'0'0'146,"0"0"-26,0 0-98,0 0-22,0 0-10,0 81 10,0-26 15,0 5-12,0 2 7,4 1-4,2 2 3,4-5-7,3-5-2,3-6 0,2-8 12,6-9-11,2-4 10,1-9 3,3-9-7,4-8-6,2-2-1,5-13 0,3-16 22,1-9-22,-6-3 4,-6-3-4,-8-2 2,-9 1-2,-6-1 0,-6 2 0,-2 0 6,-1 1-5,-1 1-2,3 0 1,4 2-34,1 7-3,2 9-70,2 11-34,-6 10-70</inkml:trace>
  <inkml:trace contextRef="#ctx0" brushRef="#br0" timeOffset="42700.0004">16524 3388 660,'0'0'29,"0"0"0,0 0-26,0 0 5,0 0-6,0 0 6,48-64-5,-21 64-3,-2 6 0,-4 15-3,-6 6 3,-10 8-7,-5 6 7,0 1 0,-21 0-15,-3-2 14,-5-2-27,4-3 11,1-2-16,9-9 33,3-7 0,8-9 4,4-5-8,0-3-17,24 0 21,10-16 28,11-10-16,12-5-2,2-2-10,1-2-4,-2 0-31,-10 4-166</inkml:trace>
  <inkml:trace contextRef="#ctx0" brushRef="#br0" timeOffset="43240.7936">16915 2388 306,'0'0'107,"0"0"15,0 0-43,0 0-79,0 0 0,0 96 22,0-32 38,0 1-10,0-5-29,0-4 7,0-4-28,0-7 13,0-2-20,0-2 12,0-5-5,0 0 0,0-4 0,0-7-8,2-2-51,-1-5-105,1-3-72,-2-4-103</inkml:trace>
  <inkml:trace contextRef="#ctx0" brushRef="#br0" timeOffset="43658.6337">16654 2577 487,'0'0'150,"0"0"-88,0 0-32,0 0-27,0 0 3,0 0-6,67-33 3,-26 28-3,5 3 21,0 0-18,0 1 1,-1-1 5,3-1-6,0-1-6,-1-4-11,-3 2-126,-8 0-138</inkml:trace>
  <inkml:trace contextRef="#ctx0" brushRef="#br0" timeOffset="44597.846">17734 2807 394,'0'0'106,"0"0"-60,0 0 10,0 0-21,0 0-24,0 0-2,-9 64-6,5-17 19,3 5-8,1 4-8,0 1 11,0 0-17,0 0 7,0 4-6,1-1 3,9-4-4,7-7 8,4-7 15,2-10-10,7-9-13,5-10 12,3-10-7,8-3 3,5-11-3,3-15-5,-2-6 6,-7-6 1,-7-3-5,-10-3-1,-7-3 2,-8 0 1,-6-1-4,-7 3 0,0-2 2,0-3 3,-10 3-5,1-1 0,5 11-19,-1 13-59,3 14-42,-2 10-110</inkml:trace>
  <inkml:trace contextRef="#ctx0" brushRef="#br0" timeOffset="45257.9867">18531 3363 443,'0'0'181,"0"0"-89,0 0-21,0 0-60,0 0 7,0 0-18,33-61 4,-14 53-8,-1 6 4,-4 2 0,-6 5-2,-3 14-17,-5 7 17,0 2 2,0 1 0,-8-5-1,-2-4-6,4-6 0,2-6-7,2-3 14,2-5 0,0 0 3,0 0 1,0 0-4,3 0-15,11 2 15,3 5 0,4 4 6,-3 3-11,-5 4 5,-3 3 0,-7 7-3,-3 2 3,0 0 0,-9 0 15,-12-1-12,-3-4 28,0-2-25,-3-4-5,-1-4 1,-2-5-2,2-6-16,-2-4-11,3-1-41,2-19-115,3-12-335</inkml:trace>
  <inkml:trace contextRef="#ctx0" brushRef="#br0" timeOffset="45754.4707">18810 2290 223,'0'0'231,"0"0"-146,0 0-85,0 0 0,13 126 15,-11-58 42,-2-2-18,0-3 8,0-8-17,0-6 0,0-2-9,3-4-11,-1-2 19,2-2-29,-3-3 0,-1-1-3,0-3-19,0-5-93,-4-8-301</inkml:trace>
  <inkml:trace contextRef="#ctx0" brushRef="#br0" timeOffset="46102.6978">18589 2440 333,'0'0'45,"0"0"-45,0 0 5,91-25 2,-49 24 0,8-3 9,6 0 18,1 1-15,-2-2-10,-10 1-9,-7 2-20,-8 2-79,-12 0-150</inkml:trace>
  <inkml:trace contextRef="#ctx0" brushRef="#br0" timeOffset="46893.4718">19636 2781 459,'0'0'117,"0"0"-12,0 0-64,0 0-29,0 0-6,0 0-4,-66 113 0,63-52 2,3 5 0,0 1 32,0-1-30,7-1 4,6-2-3,5-6 1,6-8-11,8-10 3,4-8 0,6-11-3,3-12 7,6-8-4,3-3 17,4-25-16,-3-14 6,-3-12-7,-9-5 4,-11 0-3,-10 5 2,-7 4-3,-6 2 1,-6 3 5,-3 0-12,0 3 6,0 6-25,-4 9-12,-4 5-79,3 10-117,2 6-204</inkml:trace>
  <inkml:trace contextRef="#ctx0" brushRef="#br0" timeOffset="47463.6903">20335 3240 428,'0'0'149,"0"0"-149,0 0-8,0 0-1,0 0 9,-5 101 15,5-77-1,0-5 10,9-2-20,2-5 1,1-6 11,4-6-13,2 0 27,6-14-17,4-11-5,5-11-1,0-4-7,-3 1-14,-7 5 2,-10 7 5,-6 10 7,-4 6 3,-3 7 31,0 4 42,0 3-76,0 18 0,0 12-8,-3 6 21,-3 3 0,0 0 18,-2 1-21,2-2 3,1-4-10,-1-3-3,3-3 0,0-8-25,0 0-2,3-6-80,-3-8-149</inkml:trace>
  <inkml:trace contextRef="#ctx0" brushRef="#br0" timeOffset="47964.9911">20709 2118 493,'0'0'167,"0"0"-142,0 0-25,-1 101 4,1-42 21,0 3-7,8 1-16,0 0 22,-2 0-22,0-2 5,-4-4 19,-2-1-26,0-6 27,0-3-26,0-3 11,0-5-19,0-6 7,0-9-46,0-10-20,0-13-143,0-1-82</inkml:trace>
  <inkml:trace contextRef="#ctx0" brushRef="#br0" timeOffset="48282.9912">20375 2368 131,'0'0'88,"0"0"-66,0 0-21,0 0 59,112-15 25,-57 14-32,9-1 26,5-1-35,-1 0-17,-4-3-25,-2 0-2,-8-2-19,-7 3-137,-12 2-179</inkml:trace>
  <inkml:trace contextRef="#ctx0" brushRef="#br0" timeOffset="49218.198">21273 2802 114,'0'0'174,"0"0"-62,0 0-13,0 0 33,0 0-42,0 0-46,0-34-26,0 37-18,-1 18 0,-10 15 8,1 12 4,-1 7-10,1 2-2,2 0 4,7-3-1,1-4-3,1-6 1,22-6-1,5-8-4,6-6 1,4-5 1,1-8 2,5-11 8,0 0-7,3-11 0,3-16 4,-1-3 1,-3-6-12,3-5 4,-8-1-13,-7-1 8,-4-4-13,-14 1 20,-5-3-8,-10 4 17,-1 1-10,0 5 1,-7 3 0,-4 6-12,-1 7 11,5 8-73,5 9-61,2 6-150</inkml:trace>
  <inkml:trace contextRef="#ctx0" brushRef="#br0" timeOffset="49820.9831">21986 3233 417,'0'0'145,"0"0"-38,0 0-88,0 0-17,0 0 8,0 0-1,-10 48-3,7-37-3,0 0-3,2-5 20,-1-2-20,1-2 11,1-1-7,0-1 1,0 0-1,0 0-4,0 0 0,0 0-9,7 0 9,6 0 0,4 4 0,1 3 5,-1 4-9,2 2 4,-5 2 0,-2 2 2,-3 1-2,-7 1-2,-2 2 0,0 2 4,0-2 4,-6 0-6,-6-2 0,-3-2 2,0-2-2,-7-4-26,1-4-99,0-7-200</inkml:trace>
  <inkml:trace contextRef="#ctx0" brushRef="#br0" timeOffset="50053.9895">21977 3163 426,'0'0'349,"0"0"-324,0 0-25,0 0 0,80-56 0,-45 41-22,11-1 8,2-1-5,0 0-10,-3 4-7,-5 4-92,-7 0-49,-6 4-75</inkml:trace>
  <inkml:trace contextRef="#ctx0" brushRef="#br0" timeOffset="50517.787">22420 2201 406,'0'0'133,"0"0"-65,0 0-68,0 0 0,-1 107 22,1-45-3,0 0 29,3-4-18,2-4-12,2-4 7,-1-5-18,-2-1-3,-4 1-3,0 0 9,0 0-10,0-1 0,0-5-5,-6-6-19,2-5-51,1-5-93,0-6-30,2-6-75</inkml:trace>
  <inkml:trace contextRef="#ctx0" brushRef="#br0" timeOffset="50858.1637">22173 2416 199,'0'0'26,"0"0"-25,0 0-1,0 0 53,113-18 31,-71 18 22,7 0-41,7-7-4,6-2-22,1-5-39,-5-2 0,-9 4-13,-11-1-76,-12 7-59,-12 5-75</inkml:trace>
  <inkml:trace contextRef="#ctx0" brushRef="#br0" timeOffset="51644.9801">23070 2662 207,'0'0'89,"0"0"21,0 0 8,0 0-36,0 0-31,0 0-22,-42 13-27,37 25-2,2 10 14,3 8-10,0-1 8,0-2-3,12-2-6,-1-1 12,3-3-12,5-3 6,4-3 6,6-5-8,5-2 11,2-8 5,1-8-19,0-8 20,-1-10-19,1 0 1,4-24 4,3-9-7,4-9 0,-2-4-3,-2 0 3,-4-4 3,-4-3-1,-6-1-3,-5-1-2,-5-3-2,-6 3-3,-3 2-27,-7 2-24,-4 4-19,0 9-139,0 9-146</inkml:trace>
  <inkml:trace contextRef="#ctx0" brushRef="#br0" timeOffset="52376.0534">24218 2969 466,'0'0'107,"0"0"-50,0 0-6,0 0-40,-89 27-11,58 8 32,-1 10-27,1 3 14,1 3 6,6 3-23,2-2 11,5 0-4,5-5-6,5-7 1,5-3-4,2-9 0,0-9-7,15-2 4,11-9 3,2-7 7,3-1-6,-1 0 8,-6-15-6,-7-3-3,-9-1 0,-6-1 2,-2-1-12,-6 0 9,-17 0-16,-9 1 1,-5 2-38,-2 0-42,3-3-92,6 2-189</inkml:trace>
  <inkml:trace contextRef="#ctx0" brushRef="#br0" timeOffset="53050.2492">24466 2016 218,'0'0'118,"0"0"2,0 0 24,0 0-50,0 0-47,0 0-43,-6 16 9,2 33-11,-1 18 11,0 14 2,1 6 11,-2 0-23,5-3-1,1-5-2,0-12 5,0-10-4,0-5-1,4-8 1,0-3-1,1-3 0,-4-5-1,-1-6-26,0-6-27,0-9-220,0-10-196</inkml:trace>
  <inkml:trace contextRef="#ctx0" brushRef="#br0" timeOffset="53424.9911">24081 2404 206,'0'0'69,"0"0"-27,0 0-32,0 0 25,0 0 1,0 0-5,94-49 20,-57 49-26,12 0 8,13 0 3,9-2-20,10-7-3,-2-3-13,0-1-1,-9-1-5,-12 5-61,-16 3-58,-15 4-94</inkml:trace>
  <inkml:trace contextRef="#ctx0" brushRef="#br0" timeOffset="82938.949">4771 5425 11,'0'0'8,"0"0"45,0 0 24,113-16-2,-74 10-11,0 1 1,-3 0-14,-3 1-23,-5 3-20,-1-1 5,-2 1-8,-1-1-3,-3 1-2,0-1 0,-4-1-24,-3 3-29,-3 0-78,-3 0-30</inkml:trace>
  <inkml:trace contextRef="#ctx0" brushRef="#br0" timeOffset="83325.9853">5062 5407 153,'0'0'175,"0"0"-101,0 0-28,0 0-26,0 0-2,0 0-1,-3 78 60,3-37-13,6 2-15,1 6-24,-1-3-19,-1 6 22,-1-4-23,-2-1-2,2-5 40,-2-5-42,-2-2 0,4-5 3,-4-3-4,1-7-3,2-5-7,2-9-79,1-5-93,5-1-113</inkml:trace>
  <inkml:trace contextRef="#ctx0" brushRef="#br0" timeOffset="84717.9522">5284 5734 408,'0'0'37,"0"0"-37,0 0 0,0 0 18,0 0-6,0 0-5,64 7 32,-40-8-22,3-11 11,0-2-20,0-4-6,-2-4 9,2-4-8,-9 0-3,-2-1 0,-8 3-36,-5 1 30,-3 1 5,0-2 1,0 0-8,-3 1 1,-6 2 7,1 3-1,-1 5 12,2 2-6,-1 4 7,4 0 10,-3 6 8,4 1-3,1 0 9,2 3-36,0 21 10,0 14-6,0 10 10,0 5-5,0 1 16,0 0-16,6 0 2,3-4 17,-3-4-14,0-7-1,-3-5-10,-2-4 0,1-6-1,1-4-1,-3-7-2,4-3 1,-4-5 0,0-4-7,0-1-3,0 0 10,3 0-6,-3-10 3,6-8-7,0-4-6,2-1-2,2 2 13,-1 3-1,0 1 6,1 6-1,-2 4 1,-2 4 0,3 3 0,4 0-11,2 0 7,3 8 1,-1 5 3,3 1-1,1 1 4,-3 0-3,0 0 0,3-2 5,-5-2 5,5 0-9,-1-5 2,-1-1 3,3 0 0,-5-3-6,4-2 0,-5 0 1,-1-5-1,0-8 0,-3-7 1,-6-1-1,-5-2-5,-1-1 2,0 2 1,0 2 2,0 8 0,-1 5 10,-5 4 5,0 3 2,-1 0-8,-4 4-9,2 20 0,-3 5-3,6 2-1,3-1 4,3-3 0,0-6-4,8-3 5,8-4-2,-1-3 1,4-5-6,-1-6-4,2 0-2,-1-5-25,2-14 3,0-4-48,0 2 4,-5 4 38,-3 5 40,-5 1 9,1 4 60,0-2-1,1 3-6,1 2-52,7-1-6,-2 4-4,2 1 1,-4 0-6,-1 3-3,-3 9 8,-2 1-8,-1 1 17,-4 1-9,-3-2 10,0 0-10,0-3 17,0-5-16,0-4 4,0-1 7,0 0-8,0-6 0,0-12-4,0-3-32,0-2 29,8 2-11,8 2 6,-1 2 6,3 4 1,-2 2 1,4 7 0,-2 4-1,-2 0-7,1 10 1,-3 9 7,-3 3 11,4 0 1,-3 1 0,1-2-11,2-3 5,3-3 0,0-3-6,4-8-15,5-2-74,1-2-96,-1 0-247</inkml:trace>
  <inkml:trace contextRef="#ctx0" brushRef="#br0" timeOffset="85777.3212">6947 5935 404,'0'0'195,"0"0"-160,0 0-35,0 0-3,0 0-10,0 0 13,0 0 18,-22 76-13,9-51 3,-1 1-8,-2 2-1,-2 1-48,-3-1-162,-1-2-161</inkml:trace>
  <inkml:trace contextRef="#ctx0" brushRef="#br0" timeOffset="88215.6059">7732 5842 314,'0'0'86,"0"0"-86,0 0 0,0 0 23,0 0 2,0 0 3,18 54-9,-6-49 4,3 0 3,0-3-14,3-2 11,0 0 15,6 0-27,-1-13 26,3-7-12,1-5-21,1-7 5,5-7-5,-3-8-3,1-4 7,-2-2-6,-6 2 1,-5 3 1,-10 3-4,-7 1 0,-1 4 8,0 0 1,-9 6 28,-6 5-28,0 4-1,2 8 13,4 6-21,1 7 20,4 4-9,0 0-4,1 4-7,0 25-4,3 15 4,0 10 0,0 5 2,1-1-7,12-2 5,-2-3 0,8-7 4,-2-2-4,4-8 0,5-6-1,4-7 3,5-8-8,7-11 6,5-4 0,8-2-8,-1-22-17,-2-7-13,-8-1-1,-14 0-33,-10-2 14,-9 4 46,-7-1 12,-1 2 12,-3 1-8,0 0 30,0 1-5,-3 3-24,-4 3 17,-1 2-14,2 2-3,0 5 15,2 5-15,0 4-5,2 3 48,2 0-40,0 0-8,0 4-8,0 19 7,0 10-8,0 6 18,0 2-4,0-2-3,6-2 3,-5 0 7,2-5-12,0 0 0,-1-3 8,-1-4-7,-1-2-1,0-2 0,0-2 6,0-1-10,0-1 4,0-3 0,0-4 5,0-2-4,0-5-1,0-2 0,0-1 10,0 0-3,0-7 4,5-13-11,4-10 0,10-3-20,0-2-14,0 5-2,0 3 4,-1 7 25,3 4-19,-2 4 8,1 8 14,-1 4-17,0 0 20,-2 3 0,2 15-9,-2 1 10,0 4 1,-3-5 6,2-2 13,-4-4-15,1 0 3,-2-6 18,3-3-26,3-3 17,7 0-7,0-21-10,2-10 0,-1-4-8,-6 2-53,-5 3 0,-8 2-22,-6 6 50,0 5 31,0 6 2,-12 7 79,-2 4 7,-4 0-42,5 0-41,1 15 4,3 6-9,6 5 2,3 0 0,0 1-7,6-3 10,10-1-3,1-4 0,2-5 7,1-5-4,2-6 5,0-3 1,2 0 4,7-9-11,2-8-1,6-2-1,0-5 6,-5-4-4,-5 3-1,-10-1 0,-7 3 5,-10 4-4,-2 1-2,0 0 6,-17 5 0,-5 3-2,-4 2 6,3 1-9,1 1 1,0 0 2,6 2-4,8 1 0,5 1-2,3 2-9,0 0 11,5 0-24,17-2 20,8 1-1,3 0 5,3 1 0,-3 0-16,-2 0 14,-1 0-2,-2 4-4,-3 8 1,-4 5-14,-6 1 21,-2 6-2,-8 3-10,-4 5 12,-1 2 0,0 1 2,0-4 32,0-5-25,5-5 15,7-7-13,10-5-11,7-6 27,5-3-20,5-7 0,5-18 4,-2-5-2,-4-3-8,-7 1-1,-7 2 2,-9 0-2,-6 6 0,-6 4 0,-3 7 6,0 5-1,0 6-5,0 2 4,-3 0-4,-3 8 8,1 15-8,5 4 0,0 2-5,3 1 5,12-3 0,4-3-2,7-6-2,2-7-2,8-10-40,3-1-68,4-13-219</inkml:trace>
  <inkml:trace contextRef="#ctx0" brushRef="#br0" timeOffset="88795.9849">7846 5476 257,'0'0'51,"0"0"-51,0 0-7,0 0 4,0 0 3,0 0 26,110 0 6,-58 0 13,8 0-25,4-1-6,2-12-14,7-1-2,-3-2-119</inkml:trace>
  <inkml:trace contextRef="#ctx0" brushRef="#br0" timeOffset="89532.7063">10458 5091 249,'0'0'357,"0"0"-263,0 0-75,0 0-11,0 0-3,0 0-5,0 59 2,-4-34 3,-1 1-5,-2 3 0,-1-1-7,-5 1-50,-1 1-133,0-5-210</inkml:trace>
  <inkml:trace contextRef="#ctx0" brushRef="#br0" timeOffset="90324.6562">10627 5633 275,'0'0'0,"0"0"0,0 0 0,0 0 62,80-12 4,-53-6-10,0-5-19,3-2-22,-3-4 32,-2-1-23,-1-3-16,-2-5 10,-4-1-17,-2-3 6,-2 0-3,-5-1-4,-2 3-4,-4-1-1,-3-1 5,0 3 4,0 3-3,0 6-1,-10 8 0,-2 8 2,1 6-2,-2 8 11,0 0-3,-2 11 34,0 19-42,-1 13 1,2 10 14,8 9-8,3 0 7,3-2-8,0-4-6,7-7 9,12-9-9,6-6 0,2-7-1,1-6 1,-1-5 0,3-6 0,-2-4 6,0-6-4,2 0 6,-3 0-1,-1-12 2,-1-3-3,0-5-6,-1-6 0,4-6 3,1-11-7,-1-4 0,-1-5-18,-2-1-1,-2 2-39,-10 1 12,-3 5 6,-8 5 40,-2 3 4,0 6 14,-16 5 39,-5 5 33,0 3-51,3 4 6,6 7-34,6 7-6,1 0-2,-2 27-6,-2 26 7,-1 18 5,-2 11 0,7 4-1,2-8 6,3-10-9,0-12 3,20-16-4,8-11-13,6-13-76,4-9-150</inkml:trace>
  <inkml:trace contextRef="#ctx0" brushRef="#br0" timeOffset="92209.9682">12720 5001 16,'0'0'334,"0"0"-254,0 0 16,0 0-14,0 0-10,0 0-35,0-13-16,0 13-18,1 20 0,5 12-3,-1 9 20,5 5-15,-5 1 9,-1-1-11,1 1-1,-2-3 6,0-2-1,1-3-7,-3-3 0,-1-4 0,0-7 2,0-4-2,0-5 0,0-5-1,0-1-2,0-6-3,0-3 4,0-1 4,0 0 13,0 0 0,0-5-9,0-12-6,0-5-14,-1-2 14,1-3 0,0 2 5,0 3-7,7 1 2,7 0 0,5 3-1,5 1 2,0 6-1,5 7 0,-1 4-6,-3 0 2,2 7 4,-5 8 0,-5 3-7,-4 3 2,-11 5 4,-2 0-2,-3 0-14,-20 2 2,0-7-29,-3-4 3,5-7 19,-1-6-25,3-4 47,2 0 2,4 0 5,2 0 24,7 0-16,-1-3 26,5 2 0,0-1-23,0 2-4,0 0-14,0 0-23,6 0 23,12 0-1,5 0 2,2 0 12,5 0-7,4-2-6,5-8 0,4 1 10,-1 1-9,-2-2-1,2 5 0,-2-2-4,2 1-4,4-2 5,4-6 3,0-2 0,-1-3-1,-8-2 1,-8-4 0,-10-3-10,-9 0 8,-9-3 2,-5 5-1,0 0 2,-13 5 5,-6 8-1,-1 5 7,-2 8 14,-2 0-19,3 15-7,2 12 4,10 3 5,7 0-8,2-3 1,11-1-2,14-5 0,8-5 6,3-2-6,6-6 0,4-5-8,8-3-13,-3 0-27,-4 0-180</inkml:trace>
  <inkml:trace contextRef="#ctx0" brushRef="#br0" timeOffset="94233.9737">15046 5157 302,'0'0'105,"0"0"1,0 0-51,0 0 28,0 0-56,0 0-13,-85-15 33,70 26-38,6 7 3,0 3-12,0 9 5,5 3 5,2 2-5,2-2 0,0-5-5,0-5 0,10-4 0,5-5-2,3-3-1,2-5 1,4-3 3,1-3-1,2 0 12,1-9-12,-4-5-4,-2 3-11,-8 0 7,-5-1 8,-8-4 0,-1-2 4,0-3-4,-1 0-8,-10 0 3,-2 2-1,-1 1 2,0 4-3,1 2 6,2 3 1,3 3 4,5 2 2,3 0-5,0 1-1,0-3 0,8-1-8,13-1 8,8 2 0,7 3-1,0 2-1,-1 1 2,-4 0 0,-4 4 2,-4 8 3,-3 2-4,-4-1 2,-1 4-3,-4 3-7,-2-1 6,-4 2-2,-5 0 3,0-1 1,0-2 1,0 0 5,0-3-4,0-5 1,0-3-6,0-6 2,0-1 0,0 0 6,0 0 0,0-8-5,0-16-1,6-7 2,5-4-6,4 1-5,-3 5-13,0 5 17,2 7-1,-3 7 6,2 3-2,-1 6-6,1 1 7,3 3-3,-3 15-10,2 3 14,0 4 0,3-4 8,3 0 19,3-3-23,3-3 2,-1-3-6,4-5 0,0-2 9,1-5-8,1 0-1,-2-8 3,-1-11 1,0-8-6,-1-7 2,-3-5-18,-5-4 17,-4-4-15,-7-3 16,-4-1 1,-5-4 5,0-3-1,-6-2 6,-6 1-10,0-1 16,1 1-6,4 5 1,0 11-1,2 14-8,1 14 24,1 11-5,0 4-16,1 3-6,-1 30-10,1 22 10,-2 24 11,2 9-7,2 4-4,0-6 0,0-8 8,13-10-11,0-11 12,3-9-9,5-9 0,-1-8 0,2-9-5,-4-5 5,-2-8 0,1-5-4,1-4 12,3 0-8,1-9 2,1-9-2,0-3-7,-1-3 1,-2 0-12,-1 1 15,-4 4-11,-4 4 14,-4 1-1,-4 7 6,-3 4-5,0 3 0,0 0-4,0 0 1,2 0-11,5 3 13,0 7-9,6 1 16,0-2-8,0-2 2,2 0 0,0-3 4,3-1-4,-4-3 0,0 0 2,-2 0-2,-1 0-7,1-3 3,-5-8 4,-2 2 0,-2 0 2,-3 4 3,0 4 17,0 1-15,0 8-7,0 19-16,-2 12 16,-5 9 12,-1 9-8,-2 8 12,-2 3-2,-3 4-9,2 0 1,0-2-1,-3-6 0,-3-8 3,-1-12-5,-2-14-3,0-12 17,2-13-10,2-5 7,3-7-11,4-15-3,9-8 9,2-9-9,19-13 0,25-8-3,15-6-20,16-2-1,0 4-23,-4 0-55,-6 7-216</inkml:trace>
  <inkml:trace contextRef="#ctx0" brushRef="#br0" timeOffset="95814.7769">16301 4949 78,'0'0'129,"0"0"-22,0 0 0,0 0-41,0 0-26,0 0 0,0 0-28,0-2 8,0 2-20,0 12 7,0 9 19,0 4 6,0 2-21,0 1-5,0-2 1,0 0-9,0-2 2,1-3 0,6-3 1,1-1-1,-1-2 0,1-5-1,1-2 5,0-2-8,-2-3 4,4-3 0,4 0 7,0 0-3,5-9-1,3-6 3,-1-1-4,-2-1-2,-6 0 0,-3 0 2,-5 3 3,-5-3-4,-1-1 2,0-1 5,0-4-4,0 0-5,0 1 1,0-1 0,0 4 7,0 3 20,0 6-11,0 4 15,0 3-18,0 3-9,0-2-4,0 2-12,0 0-4,0 0-61,0 6-51,0 7 86,0 0 5,7 0-60,-2-2-124</inkml:trace>
  <inkml:trace contextRef="#ctx0" brushRef="#br0" timeOffset="97059.427">17710 4852 60,'0'0'72,"0"0"50,0 0-19,0 0-21,18-81 3,-9 68-13,3 2-52,6 0 13,1-1-3,2 3-16,2 4 15,0 5-21,-1 0 4,5 9-7,-1 14-4,-2 7-1,0 6 0,-11 6-3,-8 3 3,-5 4 0,-2-2 0,-19 2 2,-7-3-2,-5-2-24,-5-5-13,0-4-59,5-6 73,5-7 17,7-4 6,8-7 5,4-4 35,6-4 5,3-3-22,0 2-23,1-2-5,22 0 5,14 0 30,6 0 17,11-2-33,2-2-10,3-1 1,-4 0-1,-1 2-8,-11-1 4,-6 1-53,-4 2-94,-9-4-149</inkml:trace>
  <inkml:trace contextRef="#ctx0" brushRef="#br0" timeOffset="108290.1519">19441 4719 17,'0'0'111,"0"0"-4,0 0-12,0 0-30,0 0-39,0 0-5,0 0 13,-69-57-22,56 57 31,-2 0-25,-3 0-9,-3 12 0,-1 6-9,1 5 0,2 5-6,1 10 4,1 7 2,3 9 2,3 10 12,3-1 14,8-2-25,0-7 6,8-8-9,10-7 0,7-8-5,4-5 10,2-6-5,6-7 5,3-7-4,1-6 10,5 0 10,-1-21-16,4-7 7,-3-7-7,-1-6-5,-3-5 12,-8-4-10,-9 2 6,-9-3-8,-16 2 0,0 3 18,-16 4-15,-13 3-3,-7 4 0,-3 5-4,0 4 1,3 4-67,2 9-56,1 10-37,-1 3-167</inkml:trace>
  <inkml:trace contextRef="#ctx0" brushRef="#br0" timeOffset="108577.9807">19340 4978 237,'0'0'107,"0"0"-34,0 0-25,0 0-35,0 0 40,104 41 3,-68-20-21,-4 1 3,0-1-26,-5 2-6,-2-2 0,-1 2-5,0 0-2,-3-1-39,-2-1-35,1-3-5,-5-3-98,1-5-74</inkml:trace>
  <inkml:trace contextRef="#ctx0" brushRef="#br0" timeOffset="109008.9368">19959 4800 398,'0'0'64,"0"0"0,0 0 14,0 0-53,0 0-22,0 0 6,-41 127 0,41-76-8,0-6 43,0-6-44,16-7 7,1-5-7,3-9 4,-1-3-1,2-5-3,-3-6 1,1-4-2,2 0 8,-1-9 4,2-9-7,-3-5 7,-4-2-8,-2-4-3,-3-1 4,-6-5 0,-4 1 0,0-5-4,0-1 0,0 4-8,0 3-1,-1 8-38,-1 2-85,2 9-29,0 7-91</inkml:trace>
  <inkml:trace contextRef="#ctx0" brushRef="#br0" timeOffset="109378.9734">20560 4731 472,'0'0'113,"0"0"-106,0 0 16,0 0 15,-57 109-9,51-65 28,2-2-42,4-1 10,0 1-8,0-2-11,3-3-5,3-5-1,-2-3 5,1-5-4,-4-4-1,4-6-22,-1-4-42,2-10-170,2 0-213</inkml:trace>
  <inkml:trace contextRef="#ctx0" brushRef="#br0" timeOffset="109881.9808">20561 4829 17,'0'0'655,"0"0"-598,0 0-40,9-98 1,11 76-6,1 2-12,1 8 4,-1 3 0,-1 9-5,0 0 1,-1 6-12,-2 17 3,-4 7 5,-8 4-14,-5 4 18,-5 1-34,-17 0 8,-5-1 12,-3-8-13,2-6 27,4-7 2,9-8 7,8-6 19,3-3-6,4 0 17,0-7-33,0-4-1,8-3 6,10 5-11,3 6 0,4 1-5,2 2 10,1 0-5,-2 5 0,0 7 6,-3 0-1,-5 5-5,-4-2 0,-8 6 4,-6 3 9,0 3-13,-9 3 12,-15-2-8,-6-2-4,-3-3 9,2-5-9,-1-6 0,3-6-39,3-4 6,4-2-31,4 0-51,7-15-162</inkml:trace>
  <inkml:trace contextRef="#ctx0" brushRef="#br0" timeOffset="110276.1473">21064 4671 182,'0'0'286,"0"0"-141,0 0-64,0 0-73,0 0-8,0 0 2,58-15 5,-17 8 11,3-1-10,0-1-7,-5 1-1,-9 4 0,-10 2-7,-8 2-21,-5 0-114,-7 3-64,0 8-149</inkml:trace>
  <inkml:trace contextRef="#ctx0" brushRef="#br0" timeOffset="110484.9473">21240 4688 214,'0'0'66,"0"0"-41,0 0-3,0 0 61,-4 90-7,4-53-40,0 2 23,0 1-19,0 2-15,0-5 16,0-2-14,1-6-16,2-5-10,2-3 5,-4-4-12,1-2-24,-2-2-145,0-1-99</inkml:trace>
  <inkml:trace contextRef="#ctx0" brushRef="#br0" timeOffset="110676.9315">21078 5194 462,'0'0'204,"0"0"-145,0 0-31,0 0-28,0 0 3,0 0-3,52-7 15,-13-3-7,7-3 0,2-1 2,-1-1-11,0 2 1,-6 2-28,-5 2-37,-7 3-126,-9-1-58</inkml:trace>
  <inkml:trace contextRef="#ctx0" brushRef="#br0" timeOffset="111057.9827">21567 4670 39,'0'0'122,"0"0"0,0 0 24,0 0-79,104 0 26,-62 0-20,9 0-51,10-10-3,2-8-19,-4-1 7,-5-1-15,-12 5-9,-12 6-47,-14 4-11,-10 5-42,-6 0-56</inkml:trace>
  <inkml:trace contextRef="#ctx0" brushRef="#br0" timeOffset="111306.6935">21794 4641 503,'0'0'55,"0"0"-55,0 0-13,0 0 13,-9 92 47,9-56-16,0 6 2,9 3 25,-5-1-18,2-2 9,0-4-49,0-4 9,3-2-5,-3-3-3,-3-5-1,2-3-12,-1-8-54,1-4-67,2-6-174</inkml:trace>
  <inkml:trace contextRef="#ctx0" brushRef="#br0" timeOffset="111813.771">22511 4582 505,'0'0'151,"0"0"-89,0 0-23,-38-82-20,17 64-19,-1 7 0,-4 5-4,1 6 3,-1 0-9,2 11 6,5 7 4,6 4 8,2 2-8,5 6 0,6 3-1,0 3-3,12 1 2,15-3 0,6 1 2,4-4 9,-1-2 10,-5-1-8,-4-5 3,-6-2-14,-9-3 5,-4-3-5,-5 2 0,-3 0-1,0-1 7,-16 4-4,-12-2 6,-8-2-1,-4-2-7,-5-5 0,0-3-19,-1-2-30,-2-2-122,-1-2-226</inkml:trace>
  <inkml:trace contextRef="#ctx0" brushRef="#br0" timeOffset="113306.9198">24033 4926 181,'0'0'62,"0"0"46,0 0-9,0 0-5,0 0-38,0 0-8,26-8-10,-19 3-35,5-2 14,0-2-14,6-4 2,0-4 0,3-3-3,1 1 0,-7 1-2,-3 2-14,-6 8 4,-6 1 6,0 6 4,0 1-10,0 0-11,0 0 5,-5 4 13,-3 13 3,0 4 5,2 2-5,3-1 0,3-3 1,0-3 4,0-4-4,0-1-1,0-3-4,8-1 2,1-3-4,2-2 6,3-2 11,7 0-3,1-10 1,2-8-1,1-3-8,2 0-3,-3 1-5,-6 6-4,-3 3 7,-5 4 8,1 3-3,-1 3 0,1 1-5,0 0-3,-2 5-6,1 8 3,0 5 11,-1 3 4,-3 0 10,-3 0-1,-3-3-2,0 0-11,0-4 10,0-5-9,0-4 9,0-2-3,0-2 1,0-1 12,0 0-20,0 0 21,0-3-20,0-11 3,0-4 1,0-3-3,7-1-2,8 0 0,0-1 3,5 3-6,2 2 3,-1 3-1,4 3-2,1 6 3,-1 3 0,-3 3-5,-2 0 3,-3 3-2,-1 9 0,0 4 4,-4 1 1,3 1-1,-5-1 3,1-2-1,2-3-2,-2-3 0,2-6-25,2-3-68,3 0-17,-3-9-74</inkml:trace>
  <inkml:trace contextRef="#ctx0" brushRef="#br0" timeOffset="113530.9053">24368 4564 454,'0'0'78,"0"0"-61,0 0-17,0 0-50,0 0-129,0 0-75</inkml:trace>
  <inkml:trace contextRef="#ctx0" brushRef="#br0" timeOffset="114215.862">26301 4266 286,'0'0'114,"0"0"-55,-80-9 50,48 9-69,-4 12-10,2 8 14,1 13-7,0 9 23,4 14-55,2 10 15,6 0 3,9-2-20,6-12 0,6-8-1,0-5 3,12-8-10,16-3 3,8-5 2,12-7 10,4-7-10,3-8 0,3-1-1,2-10-24,0-13-35,-5-4-189,-5 0-145</inkml:trace>
  <inkml:trace contextRef="#ctx0" brushRef="#br0" timeOffset="114589.8385">26599 4310 396,'0'0'190,"0"0"-132,0 0-29,0 0-17,0 0-8,0 0 2,63-29-6,-32 22 0,4-1 4,-4 2-4,2 0 0,-3 2 4,-5-1-10,-4 2-20,-8 0-157,-10 3-107</inkml:trace>
  <inkml:trace contextRef="#ctx0" brushRef="#br0" timeOffset="114830.8217">26704 4286 344,'0'0'70,"0"0"-62,0 0-1,0 0 5,-14 101 17,14-61 30,0 1-6,0-2 20,0-6-54,0-4 6,0-3-10,3-1-10,-1-3 3,-1 3-8,-1-1 0,0 0-1,0-3-13,0-3-49,0-9-222</inkml:trace>
  <inkml:trace contextRef="#ctx0" brushRef="#br0" timeOffset="115067.812">26602 4706 378,'0'0'9,"0"0"-8,0 0 45,0 0 39,0 0-10,90 23-47,-51-23 35,3 0-42,7 0-16,-3 0 0,2-9-5,-5-1-99,-6-1-128</inkml:trace>
  <inkml:trace contextRef="#ctx0" brushRef="#br0" timeOffset="116441.9814">27312 4215 85,'0'0'95,"0"0"-15,0 0-8,0 0-22,-20 96-5,18-57-10,2 7 32,0-1 8,-1-3-7,-1-4-17,1-5-14,-2-5-12,3-4-25,-2-3 1,2-3 5,0-3-6,0-4 0,0-2-20,0-4-56,2-2-54,7-3-7,-2 0-13,0 0-98</inkml:trace>
  <inkml:trace contextRef="#ctx0" brushRef="#br0" timeOffset="116977.8439">27308 4232 243,'0'0'85,"0"0"-4,0 0-15,0 0-7,0 0-8,89-71-6,-56 69 3,3 2-22,-5 2-8,-1 16-11,-7 6 0,-10 3-7,-5 1 0,-8 4 2,0 2 0,-18-2-1,-12 1 4,-3-2-3,-2-4-2,2-8-14,3-5 13,7-8-14,4-6 15,5 0 0,4 0 3,7 0 14,0 0-16,3 0 32,0 0-30,0 0-3,0 0-3,18 8-11,10 5 14,5 5 10,0 1-7,-2 2 2,-4 1-5,-6-1 0,0 2 1,-3-1-1,-5-1-8,-1-3-19,0-1-49,-1-4-16,2-2 9,0-4 54,5-7-238</inkml:trace>
  <inkml:trace contextRef="#ctx0" brushRef="#br0" timeOffset="117360.7995">28126 4268 10,'0'0'539,"0"0"-486,0 0-45,0 0 10,-81-53-15,53 53 7,-5 0 20,-6 19-21,-4 10 15,-1 11-4,-2 7-6,7 8 2,11-1 2,10-3-17,11-4 11,7-8-9,0-6-3,19-3 0,9-8 3,10-2-3,2-6 0,3-5-2,1-4-1,1-5-50,4 0-92,-4 0-144</inkml:trace>
  <inkml:trace contextRef="#ctx0" brushRef="#br0" timeOffset="117809.9814">28328 4233 473,'0'0'73,"0"0"-61,0 0-12,0 0-3,-23 81 3,23-39 13,0 2 15,0-2 13,10-2-22,5-6 0,3-7-9,3-5-7,6-6 5,4-7-5,3-6 6,5-3-7,1 0 0,-1-15 11,-4-5-12,-6-2 5,-8-3 1,-6-3-4,-5-2 3,-7-3-6,-1-3 5,-2-1 0,0 0-5,0 2 0,0 7 0,-7 7-52,-1 8 2,1 9-81,-1 3-100</inkml:trace>
  <inkml:trace contextRef="#ctx0" brushRef="#br0" timeOffset="118184.9616">28888 4218 88,'0'0'104,"0"0"-13,0 0 1,0 0-33,0 0-33,0 0-23,6-5 4,15 5 74,6 0-58,4 0-10,3 0-1,2-4-12,-1 0-13,-7-1-91,-6 2-66,-8 1-38</inkml:trace>
  <inkml:trace contextRef="#ctx0" brushRef="#br0" timeOffset="118409.9463">28981 4253 313,'0'0'71,"0"0"-59,0 0 28,-27 96 31,24-66 1,3 1-56,0 1 4,0 2-11,0-5-5,0-1 6,0-3-9,0-4-1,0 0 0,-5-1-47,-2-1-42,-5 1-16,0-6-196</inkml:trace>
  <inkml:trace contextRef="#ctx0" brushRef="#br0" timeOffset="118602.8746">28824 4689 258,'0'0'120,"0"0"-84,0 0-17,0 0 15,0 0-28,0 0 3,30-22-5,0 15 28,5 2 18,6-5-19,3 3-10,0 0-14,-5-1-7,-4 1-14,-5-1-84,-6 0-68,0-1-98</inkml:trace>
  <inkml:trace contextRef="#ctx0" brushRef="#br0" timeOffset="119042.9805">29398 4205 274,'0'0'163,"0"0"-142,0 0-6,0 0-7,0 0 7,91 0 35,-46-2-3,3-3-29,-3-2 14,0-1-24,1-2-3,-1 1-5,-1 1-3,-7 4-101,-8-1-109</inkml:trace>
  <inkml:trace contextRef="#ctx0" brushRef="#br0" timeOffset="119303.9661">29650 4190 300,'0'0'55,"0"0"-46,0 0 79,-11 79 4,9-47-29,2-1-6,0 0-46,0-2 13,0 2-12,-1 0-9,1 1 13,-2 0-16,1-1 4,1-1 2,-2 2-6,2-4-7,0 0-7,0-6-87,6-9-102,3-3-99</inkml:trace>
  <inkml:trace contextRef="#ctx0" brushRef="#br0" timeOffset="120614.959">30789 4482 22,'0'0'77,"0"0"32,0 0-9,0 0-40,0 0-12,0 0 8,-35-65-4,19 62 19,-9 3-55,-3 0-13,-4 4 8,1 13-9,0 4-2,2 2 0,6 3 2,3 0-2,4 1 0,6-1 13,4-5 7,3-2-19,3-2-1,0-3 0,2-2-3,7-5-4,4-3 7,4-2 0,2-2 18,8 0-18,1-15 0,6-5-4,1-4-19,-5 0 11,-4 1-16,-10 1 28,-6 6-2,-3 6 15,-5 5-11,-2 3 53,0 2-37,0 0-18,0 17-13,0 5 13,0-1 10,0-1-5,0-2 0,0-4 1,4-3-1,7 0 5,4-4-10,1 1 7,8-5 7,4-3-9,1 0-3,2-4-2,0-11 2,-1-2-9,2-1 7,-6-4-5,-2-3-2,-6-3-3,1-3 8,-5 4 1,-2 2 1,-3 4 7,-3 7-7,-3 5 18,-2 8 26,1 1-34,4 0-10,4 9-9,5 10 9,3 5 1,-1 0 6,0 1 12,-4-3 7,-2-2-25,-3-1 9,-5 0-10,-2 0 2,-1-1-1,0 3 3,-15 2-4,-7-1 0,-5 0-21,-3-3-19,3-3-12,-2-2-112,2-7-111</inkml:trace>
  <inkml:trace contextRef="#ctx0" brushRef="#br0" timeOffset="124160.9822">6836 8020 82,'0'0'67,"0"0"-41,0 0 0,80-25 25,-57 23-15,2-1 1,9 2 1,4 1 0,8-2-4,9 0-8,9-1 2,14-3 25,13-2-21,10-7 8,7-2-9,6-4-18,6-3 10,-1 4-10,-5-3-10,-17 4 8,-21 6-10,-27 2-1,-19 6 0,-11 3-3,-11 2-8,-7 0-46,-1 0-59,0 0-50,-12 2-31</inkml:trace>
  <inkml:trace contextRef="#ctx0" brushRef="#br0" timeOffset="124875.2363">6707 9202 80,'0'0'335,"0"0"-329,0 0-5,0 0-1,0 0 0,87-4 14,-56 3 2,8-2 18,9 0 14,10-4-29,16-4 20,14-6 18,11-4-40,12-2-1,3-5-14,3-3 4,-7 3-1,-7 4 0,-9 6-5,-6 7 0,-13 1 0,-8 5-3,-7 0 8,-10 3-5,-9-1 0,-10 3-15,-10 0-69,-11 0-25,-10 0-87,0 0-88</inkml:trace>
  <inkml:trace contextRef="#ctx0" brushRef="#br0" timeOffset="125672.0391">5681 7613 149,'0'0'178,"0"0"-128,0 0 2,0 0-14,0 0-26,0 0 10,0 85 63,0-34 11,-9 6-70,0 0 8,-2-2-11,1-5-17,0-5 4,2-5-10,-2 2-20,7-6-22,-2-5-139,4-10-108</inkml:trace>
  <inkml:trace contextRef="#ctx0" brushRef="#br0" timeOffset="126008.1499">5655 7613 167,'0'0'145,"0"0"-73,0 0-34,0 0 10,0 0-26,0 0-14,50 79 121,-23-32-95,-2 4-15,0 0-8,-5-6-5,4-6-1,-5-4-5,1-5 3,-1 5-7,-3-4-37,1 1 29,-3-4 7,-3-3-33,-5-3-45,-6-5-49,0-4-161</inkml:trace>
  <inkml:trace contextRef="#ctx0" brushRef="#br0" timeOffset="126213.9835">5657 7978 263,'0'0'79,"0"0"-64,0 0-15,0 0-2,0 0 2,0 0 0,89-3 0,-53 3-4,0 0-24,-3-1-138</inkml:trace>
  <inkml:trace contextRef="#ctx0" brushRef="#br0" timeOffset="126894.9668">5627 9009 231,'0'0'44,"0"0"-44,0 0 6,17 104 65,-7-71 20,-1-5-27,0-2-2,3 0 14,-6-4-44,-2 1 0,1-2-24,-4-2-8,2 2 8,-1-3-8,1-7-11,4-3-26,4-8-182,-2-2-1</inkml:trace>
  <inkml:trace contextRef="#ctx0" brushRef="#br0" timeOffset="127418.9788">5666 8961 260,'0'0'114,"0"0"-35,0 0-7,0 0 0,0 0-45,0 0-21,34-86 15,-10 80-19,6 4 14,1 2-8,5 0-1,-3 14 11,-5 4-18,-10 3 2,-7 5 2,-11 1 5,0 3-9,-15 2 0,-8-4 8,-5-4 0,1-7-5,5-8-3,8-5 28,8-2-14,6-2 13,0 0-26,0 0 7,12 0-14,17-5 7,8 1-1,5 1 3,-2 3-3,-6 0 0,-10 5-1,-3 6 0,-6 4-3,-3 2 8,-4 0-1,-8 5 10,0 5-4,-5 5-5,-20 4-1,-8 2 2,-3-2-5,-6-6 0,-1-6-16,3-11 9,-1-6-54,1-7-17,-3 0-175</inkml:trace>
  <inkml:trace contextRef="#ctx0" brushRef="#br0" timeOffset="132280.9613">4537 11431 210,'0'0'2,"0"0"3,0 0 30,0 0 27,0 0-18,0 0 0,0 0-3,68 4 31,-51-4-32,3-13-9,6-8 7,1-6-37,3-7 8,-5 0-9,-1-4 3,-8 4-2,-7 3-1,-4 5 0,-5 5-6,0 5 10,0 6-4,-8 4 0,5 4 2,0 2 26,-1 0-19,4 3-2,0 14-11,0 5 5,15 4-2,3 0-2,4-2 3,5-2 6,-2-2-6,0-2 0,-5-3 14,-2 0-14,-9-1 8,-6 2 5,-3-1 16,0 2 11,-15-1-9,-6 0-12,-1-3-15,-1-1 8,4-3-24,0-1 6,5-3-31,3-2-56,3-3-227</inkml:trace>
  <inkml:trace contextRef="#ctx0" brushRef="#br0" timeOffset="132491.9461">5235 11387 639,'0'0'148,"0"0"-147,0 0 7,0 0-8,0 0 0,0 0 2,7-6-6,-2-6-57,5-3-43,1-3-76,1 1-39,1 1-11</inkml:trace>
  <inkml:trace contextRef="#ctx0" brushRef="#br0" timeOffset="132840.9793">5500 10740 502,'0'0'146,"0"0"-84,0 0-3,0 0-6,0 0-44,0 0-9,-22 9-9,22 39 9,3 19 2,-3 6 8,0 4 10,0-4 19,0-7-38,0-9 12,6-12-13,3-10 2,7-10-6,5-8 4,6-5 0,-1-8-3,5-4 1,6 0-1,-1-3-2,0-13-23,-2-4 10,2-6-16,-6-2-14,-5-4-38,-6-1-184</inkml:trace>
  <inkml:trace contextRef="#ctx0" brushRef="#br0" timeOffset="133077.9938">5326 11077 493,'0'0'221,"0"0"-197,0 0-24,0 0 9,0 0 2,0 0-5,106-30 7,-57 23-13,3-3 0,4 3-13,0-1-13,4 2-96,1-2-105,-3-3-119</inkml:trace>
  <inkml:trace contextRef="#ctx0" brushRef="#br0" timeOffset="133278.8076">6176 11136 792,'0'0'65,"0"0"-45,0 0-14,0 0 4,0 0-10,0 0-3,0 0-43,-4 0-20,1 0-186</inkml:trace>
  <inkml:trace contextRef="#ctx0" brushRef="#br0" timeOffset="137169.956">7441 10847 267,'0'0'143,"0"0"-108,0 0-19,0 0-8,0 0 4,0 0 41,0 78-27,0-46-3,5-1-9,2-4-3,1 1 11,2-6-18,1-2 0,-4-4-4,2-2 4,0-7-7,0-5 3,6-2 0,0-2 7,1-16-4,2-6-3,-2-3-3,-2-3-19,-1 3 6,-7 0 8,-3 1 8,-1 4-1,-2 5 5,0 5-3,0 5 26,0 5 7,0 2 19,0 0-38,0 0-15,0 15-3,4 6 3,4 3 3,2-1-3,2-2 0,0-3 0,3-3 0,0-2 4,1-1-9,1-2 6,4-4-1,1-5 0,6-1-2,-1 0 1,-1 0-12,-4-4-40,-3-4-2,-7-1 8,-4 0 40,-4-3 1,-4-5 12,0-1 6,0-3 9,0 0-19,-4 2 5,-2 4-5,1 4 0,2 3-1,3 6 4,0 0 16,0 1-21,0 1-5,11 0 4,13 0 2,4 0 0,6-2-1,5-4 4,7-4-4,5-4 0,1-1 2,2 0 0,0 0-2,-14 4 0,-3 1 0,-11 2 3,-10 2-6,-10-1 2,-6-1 1,0-1 28,-5 0 16,-12 4 0,-7 4-3,0 1-9,-5 0-9,-2 18-23,3 14 2,-1 5 12,9 7-14,6 1 18,11-6-17,3-7-1,12-7-5,15-7 5,7-7 0,7-8-8,6-3-3,1 0-30,-3-1-27,-6-7-125,-8-2-245</inkml:trace>
  <inkml:trace contextRef="#ctx0" brushRef="#br0" timeOffset="148486.6579">9964 10674 216,'0'0'114,"0"0"-25,0 0 20,0 0-55,-85-21 1,66 21-44,1 0-1,-3 0-8,0 3 2,-4 9 13,2 3-11,-5 7 13,-2 6-4,0 6-14,2 5 8,9 1-6,7 0 4,9-1 9,3-4-16,3-5 3,19-6-3,5-5 1,9-7-1,4-4 0,2-8-13,4 0-39,0-3-151,-6-12-127</inkml:trace>
  <inkml:trace contextRef="#ctx0" brushRef="#br0" timeOffset="149586.6215">10357 10726 254,'0'0'83,"0"0"-18,0 0 38,0 0-23,0 0-31,0 0-4,-61-22-28,44 22 1,-1 10-8,-4 10-9,5 5 10,-2 4-9,4 1-2,3-1 4,5-2 2,7 0-10,0-3 4,0-1 0,6-4-3,7-3 3,2-3 0,4-7 1,2-5 7,-1-1-9,-1 0 1,6-18-5,-2-7 3,1-4-19,-5-1-3,-7 1 14,-4 4 3,-6 1 7,-2 3 0,0 6 1,0 3 13,0 3 7,-8 2 17,0 6 1,0 1-37,1 0-2,1 6-6,2 9 6,2 3-1,2 2 1,0-4 0,9 1-1,6 0 2,0-6-2,4 1 1,-5-4 0,7-3-7,-4-4 7,0-1-8,2 0-11,-2 0-18,2-8 15,0-2 12,-3-4 10,-3 4-4,-3 1 8,-2 0 6,-2 0 35,6 2-39,-5 0 1,2 1-7,1 3 0,-2 3-7,1 0 8,3 0-1,-5 0 0,1 2 1,-4 7-2,1-2 1,-5 7 0,3-1 26,-3 2-9,0 1-3,0-4 2,0-2-13,0-1 3,0-1-6,0-4 2,0-1 1,0-3-1,0 0-1,0 0 6,0 0-2,0 0-1,0 0 0,0-4-4,4-7 4,2-1-3,0-2-1,2-2 0,2-1 7,-1-2-10,5-2 3,-1 1 0,-1 4-4,1 1 7,1 4-3,-4 7 0,2 2-7,0 2 6,0 0-8,1 9 9,1 7-4,-2 3 4,-2 0 0,2 1 1,0-1 0,2-2-1,-1 0 0,-1-4 1,4-1-3,-1-3 2,4-1-34,0-7-54,-2-1-236</inkml:trace>
  <inkml:trace contextRef="#ctx0" brushRef="#br0" timeOffset="150970.4911">13537 10415 308,'0'0'77,"0"0"-19,0 0-12,-52-82 26,33 66-10,-1 1-26,-2 3 4,-2 3-25,-1 4 0,2 5 10,-7 0-19,-5 10-12,-5 14 2,-7 10 4,-2 8-2,-3 6 16,7 6-14,6 7 1,9 2 4,8 3-4,14-3 1,8-6 4,0-5-4,13-7 0,10-8 3,4-2 2,4-9-7,8-7-1,3-8-3,6-8 4,0-3 4,2-4-2,-2-16 4,-5-6-6,-2-1-5,-8 0-10,-11 1-4,-9 7-3,-13 2 17,0 4 1,-12 2 1,-11 3 3,-5 0-10,0 2 10,3 0 0,6 3 1,5-2 10,4 3 0,7 0 16,3-1-9,0-3-18,22-2-2,12-4 2,5 3 0,3 5-2,-8 4 2,-4 0 0,-2 15-1,-8 4 5,-1 5-5,-8 0 1,-3 0-7,-2 2 6,-4-1-48,3-2-32,-4-2 33,1-1-172,-2-5-46</inkml:trace>
  <inkml:trace contextRef="#ctx0" brushRef="#br0" timeOffset="151490.9255">13885 10344 429,'0'0'159,"0"0"-96,0 0-35,0 0-18,0 0-7,14 86 46,-10-33-4,-1 2-13,0 0-3,0-5-16,0-7-8,1-4-2,1-8 1,-1-5-8,1-3 2,1-5-35,-3-6-9,0-9-65,1-3-155</inkml:trace>
  <inkml:trace contextRef="#ctx0" brushRef="#br0" timeOffset="151749.9072">13918 10329 365,'0'0'54,"0"0"8,0 0-7,0 0-12,58-82-9,-31 69-3,1 4-4,5 6-26,1 3 11,1 0-12,-2 3 0,-2 8-5,-4 2-35,-8 4-87,-2-2-84,-11 0-90</inkml:trace>
  <inkml:trace contextRef="#ctx0" brushRef="#br0" timeOffset="151970.8908">13968 10571 469,'0'0'111,"0"0"-76,0 0 5,0 0-15,0 0-11,0 0-4,54-7 13,-25 1-14,-1 0-3,0 4-8,-1 2 2,-2 0-24,-5 0-64,-8 9-140,-12 11-117</inkml:trace>
  <inkml:trace contextRef="#ctx0" brushRef="#br0" timeOffset="152181.9776">13993 10883 130,'0'0'5,"0"0"19,0 0 81,0 0-1,0 0-31,89-30 8,-56 16-36,0 1-19,-3 1 4,-2 6-29,-3 1 2,-1 4-3,0 1-38,-6 0-6,1 0-258</inkml:trace>
  <inkml:trace contextRef="#ctx0" brushRef="#br0" timeOffset="152719.2909">14516 10354 283,'0'0'69,"0"0"22,0 0-36,0 0-35,0 0 52,-7 103-28,5-51 4,1 3-5,-1-4-26,-2-4 1,2-8-18,2-5 5,0-5-7,0-6 2,0-4-36,0-7-25,0-6-90,6-6-7,3 0-88</inkml:trace>
  <inkml:trace contextRef="#ctx0" brushRef="#br0" timeOffset="153151.8489">14480 10434 160,'0'0'198,"0"0"-162,0 0 4,0 0 25,0 0 25,0 0-62,45-54-27,-22 83 53,2 7-18,3 6-21,2 5 10,3-3-10,0-4 2,1-2-2,1-8-7,-4-3-7,-1-3-1,-4-3 1,-2-4-4,-3-7 5,-6-1-2,-2-6 4,-5-3 1,-5 0-5,-2 0 0,1 0 0,-1-12 43,1-12-29,-1-11-2,-1-5 9,0-10-19,0-6 3,0 1-5,0-3 0,0 7 0,0 8 0,-3 8-1,0 12-2,2 8-30,1 8-6,0 7-39,0 0-172,0 0-256</inkml:trace>
  <inkml:trace contextRef="#ctx0" brushRef="#br0" timeOffset="153493.9784">15232 10255 606,'0'0'93,"0"0"-47,0 0-16,0 0-30,0 0 3,-33 98-1,33-53 1,0 2 3,0-1-2,0-2 3,0-3-7,0-5 0,0-5 0,0-5-5,0-6 5,2-4-41,1-7-34,1-9-151,1 0-115</inkml:trace>
  <inkml:trace contextRef="#ctx0" brushRef="#br0" timeOffset="153740.6982">15197 10249 328,'0'0'12,"0"0"-9,40-78 1,-24 60 28,2 4 43,0 4-22,4 1-14,2 3-16,0 1-7,-3 5-14,1 0 3,-1 0-5,-6 6-48,-3 8-70,-8 1-77</inkml:trace>
  <inkml:trace contextRef="#ctx0" brushRef="#br0" timeOffset="153992.6783">15202 10449 64,'0'0'164,"0"0"-54,0 0 1,91-19-24,-61 12-37,1-1 6,-1 3-31,-2-1-14,-5 6-8,-2 0-3,-6 0-30,-5 2-85,-5 10-68,-5 3-57</inkml:trace>
  <inkml:trace contextRef="#ctx0" brushRef="#br0" timeOffset="154203.6651">15308 10684 120,'0'0'14,"0"0"60,0 0 62,0 0-24,0 0-2,91-7-54,-58 1-28,0-1-25,-2 3 3,1 0-12,-2-2 1,-4-1-182,-2 0-204</inkml:trace>
  <inkml:trace contextRef="#ctx0" brushRef="#br0" timeOffset="154728.6957">15859 10299 366,'0'0'150,"0"0"-31,0 0-105,0 0-1,-5 89 42,5-46-31,0 6 12,0 0-20,0-3-15,2-3 11,-1-7-8,-1-6-2,3-2-2,0-9-16,2-6-4,0-6-25,3-7-98,3 0-73,2-11-139</inkml:trace>
  <inkml:trace contextRef="#ctx0" brushRef="#br0" timeOffset="155184.8961">15912 10273 305,'0'0'31,"0"0"41,41-87 27,-20 69-24,1 2-15,4 5-17,2 4-35,2 4 7,-3 3-11,-5 0-2,-6 16-2,-7 11-2,-9 9 2,0 6 0,-22 2-28,-10-2-34,-2-3-45,1-6 2,2-7 85,9-8-7,5-9 27,8-6 37,3-3 19,3 0 13,2 0-13,1 0-33,0 0 3,0 0-24,7 0 19,17 0-15,3 1 17,4 10 21,1 2-9,-1 4-10,-1 1-1,-4 2-22,-3 1 3,1 0-5,-3-3 2,-2 0-2,-1-1 0,-6-2-11,-2 0-12,-4-2-50,-2 1-31,-3-3-88,1-6-98</inkml:trace>
  <inkml:trace contextRef="#ctx0" brushRef="#br0" timeOffset="155553.9772">16583 10209 443,'0'0'146,"0"0"-58,0 0-51,0 0-37,0 0 0,0 0 5,-6 108 16,-6-55 27,-5 2-19,1 3-9,-2-6-7,4-5-9,3-9-4,2-10 0,3-7-19,2-7 17,1-6-17,2-6 0,1-2-27,0 0-18,0-16-33,0-11-46,8-6-19,1-9-48</inkml:trace>
  <inkml:trace contextRef="#ctx0" brushRef="#br0" timeOffset="155820.8785">16574 10160 228,'0'0'123,"0"0"17,0 0-58,0 0-6,0 0-28,0 0-15,70-61-23,-43 86 13,-1 14 5,0 7-15,-7 2 14,-7-1-12,-1-4-13,-1-2 13,-1-5-14,2-3 3,-3-3-4,0-1-2,-2-2 1,-3-2-7,-3 1-16,0-5 17,0-6-25,0-6-68,-6-6-125,-6-3-239</inkml:trace>
  <inkml:trace contextRef="#ctx0" brushRef="#br0" timeOffset="156027.093">16550 10470 298,'0'0'73,"0"0"-68,0 0 4,0 0 39,0 0-26,0 0 9,92-36-8,-69 32-21,0-1-4,-2 3-66,-4-1-189</inkml:trace>
  <inkml:trace contextRef="#ctx0" brushRef="#br0" timeOffset="156565.9794">16993 10215 313,'0'0'84,"0"0"-38,0 0 23,0 0 14,0 0-16,120-38-35,-72 34 18,5-1-25,-3-1-21,-3 1 8,-3 0-12,-3-2 3,-6 3-3,-5 2-70,-6 2-37,-9 0-65,-6 0-62</inkml:trace>
  <inkml:trace contextRef="#ctx0" brushRef="#br0" timeOffset="156819.9622">17291 10183 333,'0'0'152,"0"0"-67,0 0-52,0 0-9,0 0 41,-28 87-36,25-49 7,2 3-17,-1 2-12,1 6 10,-3 0-15,3 1 1,1-2-3,0-6-11,0-3-20,0-7-52,1-10-156,11-7-58</inkml:trace>
  <inkml:trace contextRef="#ctx0" brushRef="#br0" timeOffset="157387.0921">17811 10191 400,'0'0'175,"0"0"-168,0 0 45,0 88 10,0-49-13,0 2-2,0 0-26,0-3 1,1-1-17,6-1 1,-2 0-6,1-1 0,-3-5-15,1-4-5,-1-8-37,3-6-66,1-6-88,0-6-54</inkml:trace>
  <inkml:trace contextRef="#ctx0" brushRef="#br0" timeOffset="157655.9745">17870 10257 392,'0'0'57,"0"0"-37,0 0 11,42-87 18,-23 70 4,4 2-14,2 3-15,0 3-19,-1 5 17,5 2-20,-1 2 1,2 0-3,-2 6 0,-3 8-22,-4 4-81,-9 0-42,-6 3-53</inkml:trace>
  <inkml:trace contextRef="#ctx0" brushRef="#br0" timeOffset="157887.9078">17880 10460 180,'0'0'178,"0"0"-144,0 0 68,0 0 3,0 0-62,111-40-7,-72 27-24,-1 3-3,-5 4-9,-3 3-2,-10 3-16,-10 0-147,-7 5-89</inkml:trace>
  <inkml:trace contextRef="#ctx0" brushRef="#br0" timeOffset="158105.8955">17915 10691 382,'0'0'136,"0"0"-134,0 0 24,0 0 31,0 0 10,0 0 5,77-10-34,-39-2-30,3-1 6,0-1-14,3 1-2,-3 5-4,-4 5-31,-1 3-40,-3 0-18,-6 0-430</inkml:trace>
  <inkml:trace contextRef="#ctx0" brushRef="#br0" timeOffset="159083.8036">19658 10042 276,'0'0'51,"0"0"46,0 0 23,0 0-23,0 0-23,0 0-55,-23-8-19,17 37 5,3 14-2,0 8 10,3 7 4,0-1-12,0 0 6,3-3-10,12-1 2,2-3-3,5-5 3,3-6-6,3-9 3,2-9 0,5-9 0,2-7 2,3-5-2,3-3 4,1-20-4,-5-4-1,-2-8 1,-8-1 0,-6-3 1,-4-2 1,-5-1-2,-2 0 13,-5 0-10,-5-2 7,-2 2-3,0 0-1,0 0 6,0 0-10,-2 3-3,2 1 1,0 8-49,0 10-29,0 10-133,0 9-160</inkml:trace>
  <inkml:trace contextRef="#ctx0" brushRef="#br0" timeOffset="164358.2226">7712 13370 75,'0'0'100,"0"0"-58,0 0-3,0 0 30,0 0-4,0 0-38,0 0 21,104 0-20,-65 3-8,7 4 3,8-1-13,7 2 10,13-2 6,6-6-17,15 0 55,12-2-39,4-12-18,5 1-1,-9 1-1,-11 3-5,-10 1 0,-17 4 0,-14 0 8,-13 2-8,-9 0 0,-6 1 2,-8 1-1,-5 0-2,-10 0-31,-4 0-88,0 0-64,0 3-62</inkml:trace>
  <inkml:trace contextRef="#ctx0" brushRef="#br0" timeOffset="165173.3241">8032 14896 67,'0'0'146,"0"0"-131,0 0-11,0 0 2,0 0 36,0 0 2,0 0-6,70 10-3,-38-8 18,5-1-25,8 1 0,14-2-22,13 0-3,16-2 4,14-8-3,6-5 105,0 0-42,-8 1-58,-12 5 1,-11 3-10,-16 5 3,-14 1-2,-4 0-1,-9 0-2,-5 0-20,-10 0-83,-7 0-65,-12 0-115</inkml:trace>
  <inkml:trace contextRef="#ctx0" brushRef="#br0" timeOffset="165935.9667">6958 13210 388,'0'0'99,"0"0"-51,0 0 2,0 0-48,0 0 4,-27 101-2,27-53 19,0 6 6,3 0-8,-1-1-5,-2-5-8,0-6-2,0-8-7,0-8 1,0-3-9,0-6-36,3-5-76,0-8-21,-2-4-36</inkml:trace>
  <inkml:trace contextRef="#ctx0" brushRef="#br0" timeOffset="166226.975">6972 13148 132,'0'0'106,"0"0"8,0 0 25,0 0-23,0 0-60,0 0-56,28-4 11,-3 40-11,8 10 25,0 4-12,-2 3 6,-4-5-12,1-4-7,-2-10 4,-3-5 0,-4-5-8,-2-3 4,-6-4-32,-2-6-56,-5-1-87,-4-6-43</inkml:trace>
  <inkml:trace contextRef="#ctx0" brushRef="#br0" timeOffset="166429.9636">7016 13505 342,'0'0'97,"0"0"-51,0 0 4,0 0 17,0 0-28,0 0-38,2-41 1,20 38 9,4 2-11,5-1-47,3 2-113,-3 0-143</inkml:trace>
  <inkml:trace contextRef="#ctx0" brushRef="#br0" timeOffset="167164.676">6895 14863 495,'0'0'129,"0"0"-96,0 0-33,0 0 0,0 0 18,12 103 18,0-62-9,0-3 12,-3-4-24,3-2-4,-3-2-11,-3-4 1,0-2 0,0-3-1,-2-4-30,1-2-12,-1-5-53,2-2-54,-1-8-77</inkml:trace>
  <inkml:trace contextRef="#ctx0" brushRef="#br0" timeOffset="167671.9332">6897 14828 404,'0'0'109,"0"0"-82,0 0-11,0 0 5,0 0 8,43-84 2,-6 74-22,2 9 3,0 1-6,-5 0 2,-5 11-7,-7 5-1,-4 4 0,-8 4 7,-8 1-7,-2 7 0,-3-5 1,-15-1 5,1-7-7,3-5 1,3-6 0,5-5 16,2-2-10,1-1 19,3 0 28,0 0-45,0 0 3,0 0-11,3 0-14,16 4 10,8 4 8,9 4-2,-2 5 2,-2 1 0,-6 3-4,-5 1 0,-4 2 3,-4 1 1,-7 2-4,-6-2 18,0 1-4,-16-2-14,-10-3 5,-1-3-2,-3-6-1,-1-6-2,1-4-14,0-2-49,1 0-163</inkml:trace>
  <inkml:trace contextRef="#ctx0" brushRef="#br0" timeOffset="169315.3239">9417 12635 151,'0'0'77,"0"0"-25,0 0 10,0 0-16,-88 23-26,64-4 35,0 1-22,4 0-7,0 2-7,2 2-16,3 6 2,-4 9-5,5 12 0,3 9 33,1 8-22,3 6 7,4 0-5,0 3-5,3 1-12,-2 5 4,-4 2 0,-1 1 7,-2 0-6,3 2-1,0-3 0,6-2 0,0-5 0,0-4 0,21-3-4,9-4 0,8 0 4,4-6 0,0 2 0,1 4-1,-1 4 1,0-1 0,4 0-3,9-6-3,5-2-1,7-7 7,6-2-3,3-1 2,-4-3 1,-6-4 0,-5-2 2,-8-6 3,-2-6-4,-2-6 16,2-7 24,0-9-22,10-8-8,7-1-7,9-7 0,5-16 15,0-4-19,0-6 7,-3-5 0,-6-1-4,-3 0 4,-7 1-3,-8 2 1,-16 3 12,-5 2-14,-10 1 5,-3-2 14,0-6-17,-3-10 8,1-11-13,6-8 4,-2-13-2,2-6-1,-4-5-1,-4-3 0,-6 2 6,-8 8-10,-3 4 4,0 4 0,-3-3 0,-11-2 5,-2-1-5,-4 0 0,-6 2-1,-5 4 1,-6 6 0,-10 7 1,-12 7-3,-13 5 5,-7 2-3,-9 0 0,-3 3-10,-3 2 7,0 5 3,3 4 0,6 5-9,0 4 9,3 7 0,-2 4-5,1 1-5,2 4 7,-1 2-7,2 8 3,-1 0-10,2 0-24,6 12 16,4 9-3,11 10-58,1 8-52,5 8-144</inkml:trace>
  <inkml:trace contextRef="#ctx0" brushRef="#br0" timeOffset="170889.9749">11241 13247 307,'0'0'108,"0"0"-89,0 0 6,0 0 3,0 0 0,0 0-22,0 0-5,11 0-1,8 0 7,6 0 17,8-1 6,11-6-21,9-4 12,12-3-9,12-2-6,15-5-6,16-3 0,10-2 1,4 2 1,-6 5-2,-9 2 0,-12 5 1,-15 5 1,-14 5-2,-14 2 0,-11 0-22,-10 0-31,-9 9-34,-11 2-46,-10-4-66</inkml:trace>
  <inkml:trace contextRef="#ctx0" brushRef="#br0" timeOffset="171914.9782">11273 14575 30,'0'0'79,"0"0"-40,0 0 11,0 0-30,0 0 4,0 0 36,56 4 22,-29-2-32,4 0-19,4-1-10,2-1-12,8 0-9,9 0 7,19 0-4,18-5-1,18-9 64,16-6-23,5-4-22,-4 3-13,-13 4-8,-21 7 6,-23 4-2,-20 3-4,-18 3 0,-13 0 2,-12 0-2,-6 0 0,0-2 1,0 1 19,0-1-20,-8 1-50,-8 1-87,-6-2-45</inkml:trace>
  <inkml:trace contextRef="#ctx0" brushRef="#br0" timeOffset="173732.9468">13063 12322 32,'0'0'153,"0"0"-99,0 0 25,0 0-23,0 0-2,0 0-9,-86-28 3,72 28 20,3 0-65,-2 0 23,1 7-24,-1 7 1,-2 5-5,-4 8 2,-5 8 0,0 5-4,-3 7 16,0 1-20,-1 5 8,4 0 0,3-1 3,5 1-3,5 4 0,-2 12-3,1 8 4,-3 6-1,6 1 23,1-3-19,2 1 9,1 2-12,2 0-1,3-2 2,0-9 4,0-3-11,19-7 5,6-5-4,2-1 4,0-1 1,-3 0 3,-2 3-5,-1 4 6,-3 2-5,3 1 0,3-3 0,2-3-4,7-6 4,5-2 0,2-6 4,5-3 3,-2-3-4,-1-2 16,1-5-18,-1-1 15,1-4-16,-1-2 0,3-2 2,5-5 4,2-3-6,-2-5 0,5-7 5,-1-4-6,-1 0 1,1-22 0,1-6 8,1-7-5,-4-4-3,-4-6 0,-2-2 7,-4-4-5,-2-3-1,4-6 5,1-8 9,0-7-11,-3-2-4,-3 0 0,-6 0 3,-5 2-3,-1-3 0,-8 0 0,-2-1 1,-6 4-1,-9 2 0,-2 1 0,0 0 4,-6 2-2,-12-1-2,-3-2 1,-1 1-1,-5-4 2,-3-1-2,-1 6 0,-4 5-3,-3 7 2,-3 7 1,-5 2 0,-5 3 2,-4 5 5,-6 9-7,-6 6 8,-5 7 5,-7 8-14,1 3 1,0 2-10,6-1 10,2-1-36,13 0-15,3 3-15,7 3-63,0 3 14,1 3-117</inkml:trace>
  <inkml:trace contextRef="#ctx0" brushRef="#br0" timeOffset="175509.9932">14216 12817 73,'0'0'99,"0"0"-67,0 0 5,0 0 8,0 0 20,0 0-34,0 0 3,105-29 36,-63 25-28,7 0-1,9-2-7,11-2-30,12-1 13,10-3-14,8-2-1,6-2 8,0-4-10,1 2 3,-5-1 6,-7 1-2,-10 5-8,-9 3 1,-8 2 0,-12 4 2,-14 1-2,-15 3-8,-14 0-25,-7 0-65,-5 0-45,-8 0-24</inkml:trace>
  <inkml:trace contextRef="#ctx0" brushRef="#br0" timeOffset="176311.9725">14400 14183 13,'0'0'131,"0"0"-94,0 0 29,0 0-18,0 0-25,0 0 16,88-27-11,-57 27-9,12 0 6,12 0-20,17 0 10,15-8-5,11-9 33,7-4 42,0 2-65,-7 3-9,-11 3-11,-10 5 0,-15 6-36,-8 2-44,-12 0-12,-8 0-49,-17 0-77</inkml:trace>
  <inkml:trace contextRef="#ctx0" brushRef="#br0" timeOffset="177736.8879">16003 12173 186,'0'0'45,"0"0"17,0 0-62,0 0-8,0 0 8,0 0 8,-22 26 8,4-4 6,-4 7 34,-8 4-3,-4 4-11,0 2 7,2 3 7,4 4-32,7-1 0,2 5-16,6 4-7,6 3 1,0 8 8,2 4-6,-4 9 5,-1 7 1,-8 6 15,-4 4-21,-1-2 10,1-1 4,5-3-9,14-7 3,3-4-12,6-3 0,15-4 0,0-2 0,-3-4 0,3-7 0,-2-5 3,5-6-3,6-6 0,5-7 0,11-3-4,6-3 6,3-5-2,6-9 1,2-7 7,-3-7-11,-2 0 3,-5-3 0,-5-8 7,-8-1-6,-5 4-1,-5 1 0,-2-3 5,-1 2-5,1-6 0,2-1 0,0-2 0,1-2 0,2-4 0,1-1 0,5-1 10,-2-3-8,2 2 5,-3-2-6,-5 0 10,-1-1-5,-3-1-6,-1-3 0,0-3 3,4-4-7,-3-4 4,0-5 0,-5-3 1,-4-7 1,-2-3-2,-8 0 0,-8 1 7,0 4-7,-12 4 0,-17-1 3,-5 3-2,-4-7 2,0 1-3,-1-3 0,-1-1 3,-5-5-6,-3-1 3,-5-3 0,-4-2-8,-1 2-9,-6 0 6,-5-2-2,-8 4-10,-1 7 16,-1 7 7,0 14-7,-2 13-7,-2 12 4,-1 14-12,4 1-6,6 20-58,8 8 46,10 5-120,13-3-152</inkml:trace>
  <inkml:trace contextRef="#ctx0" brushRef="#br0" timeOffset="179263.974">16566 12463 113,'0'0'136,"0"0"-79,0 0-33,0 0-9,0 0 0,0 0-11,0 0 13,61-1 34,-29 1-18,6 0 18,11 5-12,3 0-28,6 1 2,6-1-11,7 3-2,13-3 0,19-3 5,16-2-5,11 0 0,4 0 1,-1-6 2,-9-1-1,-8 0-1,-12 3-1,-14 2 3,-20 1-7,-19 1 4,-18 0-5,-15 0-21,-12 0-89,-6 0-31,0 3-63</inkml:trace>
  <inkml:trace contextRef="#ctx0" brushRef="#br0" timeOffset="180157.7561">16935 13867 100,'0'0'39,"0"0"13,0 0 24,0 0-11,0 0-22,104-2-14,-64 2 3,11 0 26,12 0-24,11-3-3,1-2-23,5 1-1,0 2-5,-3 1 8,-2-3 17,-8 2-15,-2 0-9,-5-2 3,4-1-4,-3-1 1,-2-1-6,-10 1-26,-12-1-79,-11 4-1,-16 1-58,-8 0-52</inkml:trace>
  <inkml:trace contextRef="#ctx0" brushRef="#br0" timeOffset="181584.6774">18794 12107 94,'0'0'47,"0"0"20,0 0 11,0 0-1,0 0-34,0 0-42,-53-23 8,38 23-8,2 0 6,-5 2 10,-4 10-15,-5 4 22,0 4 10,-5 4-32,1 1 19,4 4-13,2 1 0,3 5-2,1 4-5,0 6 5,0 6 31,-1 11-14,4 6 21,0 5-22,6 6-21,2 2 16,7 3-14,1 7 0,1 0-3,1 0 3,0-2-3,0-4 0,0 3 3,0-1-3,0-1 0,-5-8 0,2-2 0,3-9 3,0-4-3,6-7 0,10-5-3,1-4 0,4-7 3,2 0 0,0-8-3,3-1 3,0-4 0,6-6-1,2-2-2,7-4 1,3-4 2,3-5 0,1-6 7,1 0-3,-4 0-4,5-4 0,-4-4 1,2 1-1,-2-1 0,-1-3 0,1-1 2,3-1 3,3-6-5,2-8 0,1-1 2,-1-8-3,-2-6 3,-4-3-2,-2-8 4,-7-5 2,-3-8-6,-6-2 0,-5-5 3,-4-5 1,-5-3-4,-7-4 0,-6 2-3,-3 4 10,0-1-7,-16 0 13,-10-6 7,-2-2 11,-3-3-26,-5 4-2,-6 3-6,-9 2 4,-10 10-2,-9 9-5,-7 7 4,-4 8 1,-4 4 1,3 1-4,1 1 0,1 4-7,1 5-28,6 13 14,1 14-22,-1 6 4,6 12-60,6 17-91,10 4-118</inkml:trace>
  <inkml:trace contextRef="#ctx0" brushRef="#br0" timeOffset="183096.2133">19450 12643 25,'0'0'132,"0"0"-71,0 0 13,0 0-21,0 0-10,0 0-28,0 0-12,98-56 10,-56 47-9,16 0 1,14 0 3,9 1-4,7 2-4,-1 2 8,3 2-7,0 1 24,2-1-17,3-2 21,3-1-12,-4 1-11,-5 1-6,-7-2 0,-9 3 0,-13 1-5,-14 1 5,-13 0-42,-14 0-36,-13 0-57,-6 0-35</inkml:trace>
  <inkml:trace contextRef="#ctx0" brushRef="#br0" timeOffset="183963.1579">19547 13779 80,'0'0'39,"0"0"20,0 0 26,114 0-17,-70 0-33,3-1-1,2-1 5,3 0-23,0-1 12,6 0-9,10-1-9,7-5 2,10-2 20,2-1 6,1 1-36,-4 2 1,-7 5 4,-13 3-7,-13 1-4,-16 0-15,-9 5-51,-11 8-54,-4-3-2,-5-2-46,-3-2 81</inkml:trace>
  <inkml:trace contextRef="#ctx0" brushRef="#br0" timeOffset="185286.0738">21237 11994 134,'0'0'130,"0"0"-82,0 0-26,0 0 31,0 0-8,0 0-19,-22 18-4,7-6-3,3 1 10,-4 5-11,2 7-15,-6 6 15,-5 8-12,-1 8 9,-4 4 1,0 9-6,2 7-2,-5 8-3,1 8-1,0 3-4,2 2 0,4 0 0,9 2-6,8-1 6,6-2 0,3 0 0,0 1 6,0 0-10,-3 1 8,1-2 2,1-2 21,1-2-14,0-7-3,0-3-10,16-9 2,6-8-2,11-8 0,8-10-5,6-7 5,7-7 0,4-11 9,5-8 5,4-5-13,6-4 14,6-20 0,0-5-15,-3-4 8,-7 3-5,-8 0-3,-3 3 16,-6 3-2,-4 1 11,-6 2-20,-5 2-2,-4-4 5,-2-4-6,-1-2-2,0-5 3,-2-5 1,1-7-4,-4-5 0,1-3 1,-4-3-1,-7-3 6,-3-2-3,-11-1 8,-1-3-7,0-4-1,-7-8-3,-8-7 0,-2-5 3,0-2-1,-4-1-2,0 0 0,-6 1 2,-8 8-7,-7 7 3,-15 9 2,-10 7-4,-10 8 2,-3 7-4,-3 3 5,6 6-18,7 4 15,3 2-17,13 9-57,5 1-67,7 1-199</inkml:trace>
  <inkml:trace contextRef="#ctx0" brushRef="#br0" timeOffset="186354.0043">22107 12456 31,'0'0'39,"0"0"11,0 0-4,100 0 11,-52 1-1,6 2-3,8-1-6,8-1-13,3-1-27,9 0-3,8 0 5,5-12-9,7-1 0,1-1 6,-6-1-4,-15 4-2,-15 3 0,-19 3-12,-18 5-23,-15 0-47,-10 0-67</inkml:trace>
  <inkml:trace contextRef="#ctx0" brushRef="#br0" timeOffset="187350.2803">22024 13747 105,'0'0'32,"0"0"22,0 0 17,0 0 6,0 0-10,105 0-32,-66 0 22,6-3-10,6-1-43,5-4 3,10-1-5,9 0 5,13-4-4,10 1-2,7-2-1,1 4 4,-6 0-2,-11 3-4,-8 3-22,-22 1-49,-17-1 21,-13 3 12,-13 1 35,-9 0-11,-5 0-35,-2-2-16,0-1 4,0-4-118</inkml:trace>
  <inkml:trace contextRef="#ctx0" brushRef="#br0" timeOffset="189887.6697">23634 11809 197,'0'0'85,"0"0"-33,0 0 5,0 0-22,-81-7-21,58 17 48,6 0-29,-1 5-9,1 2-13,1 4-7,-2 6-4,0 9 0,-4 8 2,-4 10-2,-2 9 10,-3 8 11,-1 5 9,1 8-21,3 1 10,-4 4-19,3 0 0,-1-3 19,1-1-15,8 5 2,0-4-6,5 1 2,3-5-3,2-7 1,2-2-1,9-6-9,0-4 10,3-5 0,17-3-2,5 0 7,6-1-6,10-3 1,9 0 0,8-2 39,5-3-31,9 1-3,1-3 15,0-4-18,-1-4 16,-5-8-13,0-8-3,-2-6 16,-2-10-15,-3-4 3,-5 0 0,-1-7 0,-2-13-6,-1-5 0,0-8 3,4-6 0,-3-5 0,-1-3-3,-8-1 4,-6 0 4,-6 0-7,-1-3-1,-3-2 6,0-5 4,0-5-10,-3-5 0,1-3 3,0-6-3,1-5 0,-1-5-1,-2-5 2,-1-1-3,-1 0 2,-5 1 0,-1 1 6,-10 1-4,-5 3-4,0 1 1,-24 4 1,-10 4 1,-13 9 1,-13 9-1,-14 6-1,-12 5-1,-14 0-4,-8-1-9,-8 2-11,-5 11-49,0 14-14,3 15-9,6 8-5,6 0-170</inkml:trace>
  <inkml:trace contextRef="#ctx0" brushRef="#br0" timeOffset="200148.5722">21364 10341 314,'0'0'81,"0"0"-75,0 0-6,0 0 46,0 0 5,0 0-4,27 30-15,-17-27 11,3-2-13,3 1-1,2-2-14,6 0-12,2 0 2,4-10-5,2-4-9,-3 1-28,-2-1-66,-3-1 29,-7 0 43,-7-2-61,-4 1 40,-6 1 33,0 1 19,0 4 10,-2 1 29,-5 3 30,0 3-19,-1 1-2,4 2 16,-3 0-36,2 0-19,0 15 16,2 3-16,0 6-8,3-1 12,0-3-10,0-2 6,0-4-9,11-1 2,1-4-6,0-2 10,1-1-6,0-3 0,4-3-2,4 0-6,4 0-2,3 0 5,1-7-9,-4-4-18,-5 1 24,-1-1 1,-7 2 1,0 1 6,-2 2 1,2 1 0,-1-3 6,-1 5-3,5 0-4,-5 3 0,4 0 1,-2 0-1,-5 0 0,-1 4 2,-3 4 8,0 2-4,-3 0 22,0-2-6,0-3-21,0-2 4,3-3-5,-2 2 0,-1-2 3,2 0 3,-2 0-2,3-8 7,2-7-7,2-1-4,6-2 0,-1 4 2,-1 2-9,4 1 7,-3 4 0,4 1-6,1 3 4,2 1-2,2 2 4,-2 0 0,1 5-3,-4 7 13,3 1-9,1 2 17,-4-1-16,1 1 9,-2 0-11,-2-2 0,-1 0 5,0-3-5,3-7-14,0-3-50,1 0-109,-1-7-114</inkml:trace>
  <inkml:trace contextRef="#ctx0" brushRef="#br0" timeOffset="200440.8192">21627 10039 659,'0'0'101,"0"0"-90,0 0 9,0 0 6,0 0-26,0 0-1,-2 0-63,2 0-199</inkml:trace>
  <inkml:trace contextRef="#ctx0" brushRef="#br0" timeOffset="203129.9735">23383 10087 199,'0'0'251,"0"0"-163,0 0-41,0 0-17,0 0-24,0 0 11,-6 54 23,6-28-40,0-1 18,0-2-18,9-1 1,4-2 3,-1-2-4,3-3 1,0 0-1,1-3 5,2-4-6,2-2 1,-2-5-17,3-1 14,-2 0-24,0 0-3,1-7 15,-1-8-9,-4-5 14,0-2 4,-5-4 6,1 0 0,-4 1 2,-1 4 1,-3 4 20,-1 8-17,-2 4 52,0 4-24,0 1-10,0 0-19,0 1-5,1 15 0,2 3-4,3-1 10,3 2-6,0-2 0,3-1 0,1-1 0,-2-1 1,4 1-1,1-5 1,3-1 3,4-3-4,4-7 0,3 0 3,3 0 1,1-12-4,-4-5-3,-3-4-4,-8 0-25,-9 0 10,-7-2 9,-3 4 13,0 1 5,-4 3-4,-7 2 10,-2 3 27,2 2-29,1 2 4,1 1-9,5 0-2,1 1 21,1 3-11,2-2 5,0 3-14,0-1-3,0-1-1,5-1-7,14-1 8,3-3-2,-1 3 2,3 1 0,-5 2 0,1 1 2,-2 0-3,-2 0 1,1 0-2,-4 0-4,0 0 6,-3 0 0,-3 0-3,-1 0 2,-3 0 1,-3 0 0,0 0 0,0 0 12,0 0-3,-6 6-8,-4 6 12,-3 4-11,3 6-4,3 2 1,1 1 1,3-1 1,1 0 5,2-4-4,0-2-2,3-5-2,9-2 0,4-4 2,4-4 0,5-3 3,2 0-1,3-1 0,0-16 0,-3-1 3,-2-4-10,-10-1 1,-9 1-12,-6 1 10,0 2 2,-12 0 4,-10 2-5,-2 5 5,-2 3-2,2 3 0,8 2 2,4 2-8,6 1 12,5 1-4,1 0 0,0 0-1,0 0-10,0 0-8,10 1 19,11 4 4,1-2-3,4-2 8,1-1-1,0 0-4,-1 0-4,-2-10 0,0-2 1,-3-5 7,1-4-8,-1-3 1,-4-3-1,-3 0-6,-8 1 5,-6 3-6,0 1 7,-9 5-4,-11 4 6,-4 2-2,-1 7 25,3 1-11,5 1 5,6 2-14,5 0-3,6 0 18,0 0-20,0 0 0,0 0-3,0 0-10,8 0 12,10 2-4,9 4 5,4 1 3,5 1-3,1-1 0,-1 4 1,-4 4 5,-3 3-9,-10 6 3,-2 5-4,-10 4 1,-2 5 5,-5 2-2,0-1 0,0-4-4,0-5 3,4-6 1,6-1-1,3-3-2,0-7 5,2-3-2,4-4 0,1-6 2,4 0-2,1-4 0,2-11 2,-2-5 4,-1 1-6,1-1 2,-4 0-1,-4 2 2,-4 2-4,-4-1 1,-3 3 0,0-3 1,-3 3 0,-3 1-1,1 1 4,-1-1-1,0 5-3,0-2 0,0 5 1,0 2-4,0 1 3,0 2 0,0 0 0,5 0-12,5 7 6,8 10 1,2 0 5,1-2 2,-1 0 0,-2-3-2,-1-2 0,-4 1 2,-3 0-4,-4-3 2,-3 2-1,-3-3-5,0 4 11,-4-2-5,-11-1 20,-3 0-11,-1-2 5,-2 0-9,3-1 0,0-2 11,8-2-11,4-1 0,4 0 0,2 0-5,0 0-1,0 0-6,0 0-7,6 0 14,9 0-7,8-3 7,2-10-1,2-4-17,1 0 8,-4-2-1,3 1-12,-2 0 22,-1-2-6,-2 2 7,-4-1 0,0-4 4,-4-3-4,-1-4 0,-4-3 0,-4-3 3,-1-6-2,-2-5 6,-1-2 15,-1 0-17,0 7 22,0 6 2,-6 8-16,2 8 33,0 8-27,3 6 12,1 6-29,0 0-2,0 20-11,3 22-17,9 16 28,0 12 4,-5 0 3,1-5-5,1-8 12,3-11-13,3-9-1,10-7 0,8-6 2,8-6-6,4-6 4,0-4-32,-2-5-2,-5-3-60,-7 0-23,-10 0-291</inkml:trace>
  <inkml:trace contextRef="#ctx0" brushRef="#br0" timeOffset="203464.974">25081 9858 225,'0'0'55,"0"0"-49,0 0 78,0 0 21,0 0-17,105 0 18,-64-2-37,6-2-43,9-6 16,9-6-24,5 0-11,4-1-2,-3 0-4,-8 6-2,-15 3-21,-17 5-24,-12 3-26,-13 0-122,-6 0-61</inkml:trace>
  <inkml:trace contextRef="#ctx0" brushRef="#br0" timeOffset="204367.9686">26872 9810 437,'0'0'123,"0"0"-17,0 0-19,0 0-62,0 0-8,0 0-1,-70-29-5,51 29-11,-5 0 0,-6 18 6,2 2 1,-2 6-2,-1 2-3,2 4 10,6 2-2,6-2-6,5-1 6,9-4-8,3-2 7,0-4-8,15-3-1,5-2 0,5-5 3,8-5-7,8-5 4,4-1-23,9 0-8,2-10-64,-3-7-22,-4-2-386</inkml:trace>
  <inkml:trace contextRef="#ctx0" brushRef="#br0" timeOffset="205636.9293">27342 9802 176,'0'0'91,"0"0"17,0 0-13,0 0-12,0 0-39,-92-6 14,68 21-9,-1 3-34,1 3 18,4 3-29,3 1 13,6-4 12,3 0-26,5-3 3,3-5-6,0-1-3,0-3 1,3-2 2,10-2 0,3-2-4,2-3 2,3 0-5,-2 0-1,2-8-30,-3-3 23,-2-4-3,-1 1 8,-3-2 5,-1-1-20,-1 2 13,-4 2 10,0 1 2,-3 1 0,-1 3 2,-1 4-1,-1 0 18,0 0-9,0 4 4,0-1-14,2 1-4,2 0 3,2 0-5,3 0 6,2 1-2,3 4 5,0 1-3,0 0 11,2 0-9,-2-3 19,1-1-19,2-2 4,-2 0 2,4 0-4,0 0-4,-1-6 0,2-4 5,-2 0-3,1-3-1,-1-3-1,-5 1 5,-2 2 1,-2 1-6,-6 3 9,-2 4 1,1 2 26,-2 2-23,0 1-5,0 0-6,0 0-2,0 0-1,3 0-6,4 5-7,2 11 11,4 2 3,-3 1 0,-1 2 11,-2 0-7,-4-1 1,-2 1-5,-1-2 8,0-1-3,0-2-1,0-2-4,-4-6 4,-5 0-3,-1-2-1,-3 0 0,0-5 9,1-1-11,-3 0 2,3 0 0,0 0-2,2-1 4,7-1-2,2 2 0,-1 0-2,2 0-10,0 0 11,0 0-11,5 0 11,12 0-5,6-1 6,4-5 0,1-2 2,2-2 1,1-2-2,1-2-1,-1-1 11,2-3-4,-6 0-7,1-1 0,-4-1 0,-5-1 1,-2-2-1,-8 1 0,-2 2 9,-7 0-1,0 6-8,0 4 27,-6 5-6,-4 5 3,0 0-24,-3 7 0,4 15-9,0 9 4,3 0 3,6-2 2,0-5-2,5-3-3,13-6 5,7-7 0,6-4-1,7-4-53,0 0 5,-2 0-33,-9 0-236</inkml:trace>
  <inkml:trace contextRef="#ctx0" brushRef="#br0" timeOffset="209513.7908">24799 12394 70,'0'0'154,"0"0"-107,0 0-31,0 0 46,0 0 15,116 0-3,-59 0 23,5 0-56,6 0 29,2 0-46,6 0-16,10-6 7,19-4-10,19-2-5,11-2 20,1-1-17,-24 3 2,-22 4-5,-29 3 0,-21 5-2,-13 0-12,-9 0-33,-9 0-89,-8 0-153</inkml:trace>
  <inkml:trace contextRef="#ctx0" brushRef="#br0" timeOffset="210329.9704">24354 13894 116,'0'0'98,"0"0"-63,0 0 58,0 0-28,100 5-7,-66 4-15,9-1 1,7-1 18,14-2-55,18-5 23,15 0 11,15-2-12,3-9-3,0-5-24,-7 4 1,-6 3 3,-5 0-3,-7 3-3,-12 2 0,-16-1-14,-19 2 11,-13 0-32,-15 1-21,-6 0-82,-9-3-91</inkml:trace>
  <inkml:trace contextRef="#ctx0" brushRef="#br0" timeOffset="230219.9624">9899 15118 263,'0'0'106,"0"0"-80,0 0 24,0 0 20,0 0 0,0 0-47,0-5 11,0 5 9,0 0-43,0 1 3,-9 16 3,-5 4-5,-5 6 11,-3 4-5,-3 6-4,-1 3-3,-4 5 2,-3 7-2,-4-1 0,1 3 8,-3 0-11,0 0 3,-8 5-21,-8 2-10,-8 3-45,-6-1 16,-1-5 29,3-5-7,1-2 12,6 1-50,4-4 13,5-6 49,8-6 14,8-8-14,9-7 6,6-8 8,8-7 11,6-3 24,2-2-7,4-1-28,0 0-7,0 0-62,0 0-119</inkml:trace>
  <inkml:trace contextRef="#ctx0" brushRef="#br0" timeOffset="231110.9669">8786 16080 82,'0'0'181,"0"0"-116,0 0 8,0 0 17,0 0-2,0 0-54,0 0-12,0 0 10,0 0-29,0 0-3,0 0-6,0 14 6,0 7 7,0 7-4,0 6 7,1 2 3,4 0-13,-1-1 6,-1-4-6,0-5 0,0-5 5,3-5-5,-1-2 2,-1-3-3,2-4 3,0-3-2,0-2 0,3-2 1,7 0-2,4 0 2,10-15 3,5-4 7,4-6-6,6 1-5,1-1 1,-1 1 11,-1 2-5,-5 4-7,-4 5-3,-10 1-30,-4 5-130,-15 2-161</inkml:trace>
  <inkml:trace contextRef="#ctx0" brushRef="#br0" timeOffset="232981.9206">2660 16750 198,'0'0'46,"0"0"-2,0 0-17,0 0-16,0 0 33,-81-4 42,71 4-3,-1 0-19,2 3-33,-7 1 15,4 5-20,-4 6-20,-4 5-6,-2 5 0,-5 6 0,6 5 0,0 1 6,5 5-5,2 3-1,4 5 0,4-2 3,6-1 5,0-3-8,5-7 0,12-5 1,7-5-1,6-6 1,7-4 4,5-2 12,7-8-17,3-7 0,1 0 0,5-13-30,-3-13-72,-3-7-156</inkml:trace>
  <inkml:trace contextRef="#ctx0" brushRef="#br0" timeOffset="233535.8714">2888 16853 131,'0'0'377,"0"0"-349,0 0-13,0 0-8,0 0 11,97-40 12,-66 35-21,1 0-1,-4 2-6,0-2-2,-4 4-23,-3-1-32,-3 1-52,-6 1-32,-7 0-105</inkml:trace>
  <inkml:trace contextRef="#ctx0" brushRef="#br0" timeOffset="233764.8534">3046 16858 503,'0'0'108,"0"0"-89,0 0-19,0 0-3,0 0-6,9 88 12,6-50-3,-3 2 3,4 2 8,-4 0-5,-1 0 22,2-1-12,-4-3-6,-3-2-10,0-3-1,-6-7-21,0-9-104,0-4-50,0-9-145</inkml:trace>
  <inkml:trace contextRef="#ctx0" brushRef="#br0" timeOffset="233946.8391">3033 17348 372,'0'0'208,"0"0"-94,0 0-64,0 0-6,0 0-44,0 0 8,43-46-8,-13 30 0,6 0-3,1 1-5,-1-1-43,4 4-45,-6 5-61,1-2-75,-4 0-17</inkml:trace>
  <inkml:trace contextRef="#ctx0" brushRef="#br0" timeOffset="234363.9667">3463 16850 249,'0'0'218,"0"0"-147,0 0-67,0 0 26,-8 76 5,8-36 3,0 2 21,3-3-26,3-5 2,4-2-21,-4-5-9,2-2 6,-5-2-11,4 0 2,-4-5-6,3-2 1,-3-5-16,0-8-38,2-3-153,1-2-44,-1-17 21</inkml:trace>
  <inkml:trace contextRef="#ctx0" brushRef="#br0" timeOffset="234791.2268">3458 16844 239,'0'0'110,"0"0"-50,0 0 4,46-92 5,-25 79-19,3 6-24,4 4 5,1 3 6,-4 0-28,-3 2-5,-5 14-3,-8 8-1,-2 6 0,-7 3-4,-7 5-2,-13 1-5,-5-4-18,0-7 13,1-8 14,10-8 2,2-9 0,2-2 17,4-1 7,3 0 21,0 0 4,3 0-14,0 0-35,3 3-7,15 7 7,6-3 0,7 5 9,2 0 6,0 0-12,1 3 0,-4-1-6,-6-2 0,3 3-21,-5-1-39,3-1-66,-8-2 82,2-6-86,-7 0-189</inkml:trace>
  <inkml:trace contextRef="#ctx0" brushRef="#br0" timeOffset="235292.9121">4056 16886 212,'0'0'189,"0"0"-62,0 0-48,0 0-23,0 0 6,0 0-60,-58-35-4,40 35-4,0 2-1,-6 16 7,2 4-4,1 7 4,6 1 0,3 5 9,8 1-12,4 3 3,0-1 0,0-4 15,18-5-12,2-4-2,3-4 3,4-7 0,3-5-4,3-6 0,1-3-23,4 0-7,3-20-132,-1-9-81</inkml:trace>
  <inkml:trace contextRef="#ctx0" brushRef="#br0" timeOffset="235906.0788">4165 16931 271,'0'0'174,"0"0"-58,0 0-31,0 0-21,0 0-19,0 0-40,-6-9 3,6 9-8,0 18-13,0 10 5,2 9 16,7 0 1,4-4-2,2-3-1,4-7-3,5-5-3,3-4 0,3-6 3,-3-1-1,0-7-2,-2 0 0,2-17 9,-5-4-5,3-5-2,-5-4 3,-2-2 15,-6 0-14,-6 0-6,-6 2 9,0 1-6,0 0 5,-8 6-8,-7 0-4,-1 5 3,2 6-29,0 2-31,0 3-64,4 1-306</inkml:trace>
  <inkml:trace contextRef="#ctx0" brushRef="#br0" timeOffset="236413.785">4556 16860 193,'0'0'296,"0"0"-232,0 0-62,0 0 16,0 0 26,0 0 9,82-15-5,-52 4-29,-3 1-11,0-1 8,-5 4-13,-3 1-3,-5 1 0,-5 5-64,1 0-59,-7 0-63,-3 0-55</inkml:trace>
  <inkml:trace contextRef="#ctx0" brushRef="#br0" timeOffset="236628.4283">4710 16866 55,'0'0'131,"0"0"-6,0 0 22,0 0-103,0 0-31,0 0-12,-21 71 8,21-44 17,0 0-12,0 0 20,3 0-4,0 0-30,1-2 13,-1-1-13,2-5-4,-2-1-7,-2-1-87,-1-1-30,0-1-40,0-1-8</inkml:trace>
  <inkml:trace contextRef="#ctx0" brushRef="#br0" timeOffset="236809.9222">4631 17241 106,'0'0'230,"0"0"-87,0 0-29,0 0-47,0 0-67,0 0-3,5 0 3,12-5 3,10-1 14,3-1 7,1-5-9,6-2 0,2-4-15,0-1-41,0 2-113,-5 2-131</inkml:trace>
  <inkml:trace contextRef="#ctx0" brushRef="#br0" timeOffset="237387.9669">5038 16808 495,'0'0'199,"0"0"-184,0 0 24,0 0-11,0 0-16,0 0-12,45 0 1,-17-2 5,8-6 0,1 0-4,2 0 11,-5 0-11,2 2-2,-6 2 0,-5-1-9,-4 2-25,-6 3-40,-3 0-80,-6 0-60,-6 0-83</inkml:trace>
  <inkml:trace contextRef="#ctx0" brushRef="#br0" timeOffset="237611.9678">5263 16790 389,'0'0'143,"0"0"-140,0 0 17,0 0 49,-6 99-44,6-68 3,0 4-26,0-2 5,0 2-1,0-2-6,0 3 0,3 0-3,2-3-1,-2 2 0,1-11-135,-2-5-139</inkml:trace>
  <inkml:trace contextRef="#ctx0" brushRef="#br0" timeOffset="238929.9672">6020 17165 470,'0'0'15,"0"0"-15,0 0 0,0 0 6,0 0 18,0 0 1,73 13 20,-54-13-6,2-3-3,3-9-11,-2-5-8,4-3-15,1-5 12,-2-7-8,0-4 6,-4-5-10,-6 2 8,-6 0-14,-5 1 7,-4 2-3,0-1 32,-1-1-27,-14 2 12,6 3 1,-4 4-16,2 7 8,-1 5-7,2 7 10,4 2 0,0 6-9,3 2 0,1 0-4,1 0-11,-1 17 5,2 14 5,0 12 2,0 7 0,0 7-1,11 5 0,1 1 0,3 5 5,-2-1-5,0-4 0,-2 1 2,5-1-1,-2 0 0,-2-3-1,3 0 9,-5-4-7,2 4-2,-3 1 0,-3 2 1,-1-3-3,-1-9 3,0-10-1,-1-18 1,-1-10 0,-2-10-2,0-3-12,0-12 13,0-12 0,0-8-6,0-1 6,-12-3-1,-3 3-15,-1 0 6,-1 0 5,-4 3-19,-1-1-3,4 4-19,-3 4 15,2 0 26,7 5 2,1 0 3,1 1 6,4 3-3,3 1-4,3 1 4,0 1 7,9-2-3,13-3 1,7-4 0,5-3-2,9-3-3,-1 3-1,-2-3 5,-1 2-9,-3 2 2,-8 4-4,-4 4-1,-3 3-3,-3 4-44,-8 0-10,-5 6-2,-4 1-9,-1 0-47,0 0 20,-10 3 75,-8 6-57,3 0 7</inkml:trace>
  <inkml:trace contextRef="#ctx0" brushRef="#br0" timeOffset="239865.9685">6727 17074 206,'0'0'177,"0"0"-85,0 0-2,0 0 31,-87 30-65,74-12-31,5 3-13,4 3-7,4 0-2,0-1-3,0-3 0,10-2-1,8-7 4,3 0 0,3-5 2,3-6 2,3 0-6,-2 0 8,5-12-6,-6-4-3,-7-1-9,-9 0-1,-5 1 7,-6-1 6,0-1-1,-3-2-2,-11 1 0,0 2-4,-7 1 9,1 4-5,-5 4 0,3 2-9,2 5 5,5 1 3,5 0 1,1 0 1,3 0-1,6 2-1,0 2 0,0-1-18,15-1 15,6-1 2,6-1 2,6 0 1,1-1 0,0-9-1,-4 3 1,-6-1 0,-5 1-1,-7 1 0,0-4 2,-9 2 0,0-5 0,-3-2 4,0-3 4,-3-4-5,-10-1-5,-4 2 0,-4 2 1,2 3 10,1 6-10,2 2 10,5 5-3,4 3-1,2 0 6,5 0-2,0 0-9,0 0-3,0 0 1,0 0-6,6 0 2,16 0-6,8 0 10,3 0 0,3 5 2,-2 1-5,-1 3 6,-3 6-3,-3 2 0,-5 4-12,-4 6 10,-5 5-4,-5 5 6,-2 2 0,-3-2 0,2-4 1,-2-5-1,4-8 2,0-4-5,1-4 2,5-6-18,4-4 19,5-2-33,6-6-94,4-17-49,0-4-58</inkml:trace>
  <inkml:trace contextRef="#ctx0" brushRef="#br0" timeOffset="241110.9569">7916 16777 374,'0'0'47,"0"0"45,0 0-19,0 0-48,0 0-25,0 0-1,-8 15 1,7 17 17,1 10-12,0 7 28,0 10-11,0 2-7,7-4 12,2-7-25,6-7 4,3-11-6,6-5-7,6-6 6,1-9 1,5-6-6,0-6 6,7-2 11,-3-22 19,3-7-2,-5-7-28,-8-3 0,-9-1 8,-8-3-6,-7-2 10,-6 0-6,0 0 0,-9 3-6,-9 5-1,0 3-3,0 6-8,5 4-44,-2 8-51,9 8-116,-2 10-155</inkml:trace>
  <inkml:trace contextRef="#ctx0" brushRef="#br0" timeOffset="242059.9667">8429 17242 125,'0'0'148,"0"0"-135,0 0 22,0 0 50,28 109-33,-20-70-24,-4-1 2,2-2-10,-3-3-10,-1-6-7,1-5-3,-3-2-7,4-5-72,-1-5-67,-1-6-122</inkml:trace>
  <inkml:trace contextRef="#ctx0" brushRef="#br0" timeOffset="242650.9854">8692 16550 182,'0'0'306,"0"0"-181,0 0-75,0 0-12,0 0-13,0 0-20,1 21 0,5 11-5,3 7 14,0 3-12,-1 0 8,0 2-10,-3-3 3,-2-5 5,1 0-8,-1-5-8,2-3-8,-2-6-56,4-5-65,1-9-84,-4-3-98</inkml:trace>
  <inkml:trace contextRef="#ctx0" brushRef="#br0" timeOffset="242966.622">8450 16770 236,'0'0'91,"0"0"-81,0 0 43,113-47 39,-65 37-32,3-3-1,4 1 13,-3 2-50,-5-2-14,-6 3-8,1-2-45,-6 4-79,-8-1-166</inkml:trace>
  <inkml:trace contextRef="#ctx0" brushRef="#br0" timeOffset="244339.9669">13072 15034 138,'0'0'18,"0"0"-4,0 0 64,4 89 46,-1-47-23,2 8-21,-4 6-8,-1 4 6,0 3-47,0-4 6,0-7-36,0-6 3,0-9 6,0-5-10,0-7 0,0-2-1,0-5-23,0-5-31,0 0-51,0-8-80,0-5-91</inkml:trace>
  <inkml:trace contextRef="#ctx0" brushRef="#br0" timeOffset="244703.9735">12912 15626 395,'0'0'133,"0"0"-60,0 0-8,0 0-46,0 0-8,0 0 16,-4 93 23,10-61-31,9-8-1,0-6-2,4-3-11,0-8-6,1-2 1,2-5 0,3 0 5,4-18-1,1-12 7,2-6-11,-3-2-12,-8 2-20,0 6-16,-8 1-47,-3 4-102,-2 1-262</inkml:trace>
  <inkml:trace contextRef="#ctx0" brushRef="#br0" timeOffset="245521.9671">12377 16287 328,'0'0'29,"0"0"-3,0 0 34,0 0-58,-106-13 26,75 15-14,-1 12 7,-4 7 10,2 7-28,3 8 15,1 11 4,8 4 20,5 8 16,11 0-29,6-5-8,0-9-8,9-11-13,16-6 0,8-10-6,5-6 6,2-8 1,6-4 4,-4 0-4,1-1-1,-4-13-24,-5-2-99,-4-1-175</inkml:trace>
  <inkml:trace contextRef="#ctx0" brushRef="#br0" timeOffset="246018.9492">12569 16290 285,'0'0'60,"0"0"-40,0 0 78,0 0 14,82 0-43,-54-2-28,-1-4-22,-4 4-12,-2-1-7,-8 3-5,-1 0-51,-3 0-75,-3 0-57,-3 8-50</inkml:trace>
  <inkml:trace contextRef="#ctx0" brushRef="#br0" timeOffset="246250.2249">12684 16327 104,'0'0'270,"0"0"-164,0 0-18,0 0 0,0 0-22,0 0-66,-6 32 1,6-3 2,1 8 13,4 4 5,0 1 3,-2 1-20,0-2 10,1-3-13,-1-5-1,0-4 0,-2-5-19,-1-6-37,0-6-76,0-6-110</inkml:trace>
  <inkml:trace contextRef="#ctx0" brushRef="#br0" timeOffset="246443.2117">12679 16651 153,'0'0'203,"0"0"-136,0 0-41,0 0 18,0 0-5,0 0-5,94-43-6,-70 36-27,-1 3-2,1-2-58,-4-2-100,-3 4-143</inkml:trace>
  <inkml:trace contextRef="#ctx0" brushRef="#br0" timeOffset="246895.9649">13087 16225 273,'0'0'142,"0"0"-142,0 0 0,0 0 0,15 99 54,-8-55 2,-4-2 9,-1 0 25,-2-4-63,1-6-8,4-4-19,-2-5 0,1-7-5,1-4-31,2-6-64,-1-6-58,0 0-15,-1-3-25</inkml:trace>
  <inkml:trace contextRef="#ctx0" brushRef="#br0" timeOffset="247353.9486">13118 16223 72,'0'0'290,"0"0"-205,0 0 45,-12-90-45,12 76-21,5 2-44,10 5-16,2 4-4,7 3 0,-1 0 7,-1 12-7,-3 11-3,-5 5-7,-8 4-1,-6 2-11,0 1 3,-1-3-55,-12-5 7,-1-5 7,-1-5-16,0-5 6,4-5-31,-1-2 101,2 0 4,3-1 123,2 0-61,2 1 13,3 1-30,0 1-35,0 4 16,0-2-8,9 2 6,6-3-7,1 3 3,7 0-14,3 2-2,3 0-7,-2-3-1,-3-1-2,0 0-35,-2 0-30,-4 1-16,0 3-27,-3 0-86</inkml:trace>
  <inkml:trace contextRef="#ctx0" brushRef="#br0" timeOffset="248333.6947">12529 16721 30,'0'0'73,"0"0"-17,0 0 16,0 0-46,0 0-20,0 0 51,-30 7-6,30-7-5,0 0-15,0 0-4,0 0 19,6-5-7,9-5-6,6-3-18,3 3 8,1-1 23,3 1-22,-1 1-22,3-2 7,0 2-9,-3 0-12,-2 2-50,-4 2-60,-7 5-101</inkml:trace>
  <inkml:trace contextRef="#ctx0" brushRef="#br0" timeOffset="249303.7718">13703 16252 101,'0'0'256,"0"0"-223,0 0 10,0 0-34,-91-9-2,67 9 35,1 5-33,0 8-2,-6 6 14,0 6 6,0 3 7,4 6-1,4 3-18,9 4 37,8 2-44,4 4 13,0-2-8,9-1-8,10-8-1,6-9-4,7-6 0,2-9-7,6-8 7,4-4-6,0 0-33,0-13-61,-4-8-91,-6-2-127</inkml:trace>
  <inkml:trace contextRef="#ctx0" brushRef="#br0" timeOffset="250553.9655">13854 16262 187,'0'0'144,"0"0"-15,0 0-38,0 0 20,0 0-51,0 0-59,0-4-1,-2 22 11,-2 8-5,4 7 3,0 4 3,0 2-9,0 2 9,7 3-9,7 0 2,2-5-5,1-5 4,3-5 3,0-8-7,-1-5 0,2-7 0,1-5 1,4-4-1,-1-4 6,7-18 1,-1-11-6,0-5-1,-2-4 0,-7 0-2,-3 1 4,-10 2-2,-4 0 0,-5 3 7,0 1-8,0 2 1,-12 1-8,-2 4 5,5 5-46,0 5-13,3 8-26,1 7-86,0 3-114</inkml:trace>
  <inkml:trace contextRef="#ctx0" brushRef="#br0" timeOffset="250923.9629">14421 16195 428,'0'0'107,"0"0"-93,0 0-11,0 0 4,0 0 26,83-9-7,-50 4-13,1-1 4,1 3-14,-2-1-6,-5 0-7,-3 4-83,-6 0-56,-8 0-106</inkml:trace>
  <inkml:trace contextRef="#ctx0" brushRef="#br0" timeOffset="251158.948">14577 16238 244,'0'0'206,"0"0"-171,0 0-28,0 0 9,0 0 41,-15 98 0,15-67-49,0-2 19,0 4-2,0 1-23,0-1 7,0 1-9,0 0 3,0-3-7,0-2-31,0-8-82,0-3-39,0-6-44,0-8 16</inkml:trace>
  <inkml:trace contextRef="#ctx0" brushRef="#br0" timeOffset="251337.908">14529 16681 137,'0'0'158,"0"0"29,0 0-45,0 0-52,0 0-49,0 0-35,-11-51 0,30 36-2,5-2 4,3 2-8,1 1 4,2 1 0,1-2-8,0 3-11,1 2-52,-6 3-79,-3 3-92,-4 2-44</inkml:trace>
  <inkml:trace contextRef="#ctx0" brushRef="#br0" timeOffset="251686.9625">14938 16214 366,'0'0'96,"0"0"11,0 0-45,0 0-23,0 0-10,0 0-27,55-28 5,-22 20 1,0 5 0,0 0-10,-3 0 2,-5 3-8,-3 0-17,-5 0-91,-1 0-69,-7 0-136</inkml:trace>
  <inkml:trace contextRef="#ctx0" brushRef="#br0" timeOffset="251909.754">15055 16198 321,'0'0'134,"0"0"-130,0 0-4,0 0 36,0 0 21,-2 105-12,2-72-36,0 2 2,0 3 2,0-4-9,0 7-8,0-3 4,0-2-70,0 1-81,-1-7-165</inkml:trace>
  <inkml:trace contextRef="#ctx0" brushRef="#br0" timeOffset="252927.7536">10697 17646 294,'0'0'180,"0"0"-160,0 0-14,0 0 9,0 0 72,31 90-30,-19-49-38,-1 1 4,-5-2-10,0-1-11,-1-4 26,-2-3-28,2-4 0,-2-2-4,1-2 12,1-1-18,-2-5-9,4-5-59,-2-4-44,1-6-116</inkml:trace>
  <inkml:trace contextRef="#ctx0" brushRef="#br0" timeOffset="253235.7379">10724 17605 245,'0'0'75,"0"0"-26,0 0-8,0 0 57,104-82-53,-73 72 1,2 6-29,-2 2-10,1 2-14,-4 0-12,-2 2-24,-2 7-8,-4 1-75,-8 4-77</inkml:trace>
  <inkml:trace contextRef="#ctx0" brushRef="#br0" timeOffset="253459.9542">10795 17817 154,'0'0'32,"0"0"20,0 0 54,0 0-14,81 8-35,-56-7-22,2 1 4,1-2-33,-2 0-12,-1 0-13,-1 0-95,0 0-102</inkml:trace>
  <inkml:trace contextRef="#ctx0" brushRef="#br0" timeOffset="254445.4265">11319 17780 277,'0'0'193,"0"0"-144,0 0-14,0 0-7,-98 60-7,84-34-10,5 2 12,3 1-9,6-2 14,0-3-21,0-2 1,7-4 7,7-4-10,4-3-4,0-8-1,4-3 7,2 0-7,1-3 0,-2-14 11,4-4-11,-5-5-9,-5-2-11,-3-1 18,-5-2-23,-4-2 1,-5 2-30,0 6 1,0 5 49,-8 8 4,-4 3 69,-2 8-7,-2 1-28,2 0-17,3 4-11,4 7-5,4 2-2,3-1-2,0 0 1,1-3-1,13-3-1,2 1 4,2-7 3,1 0-2,1 0 6,5 0-4,-1-8-3,0-6 0,-2-4-2,-1-1 2,-3 1-20,0-5 20,-5 2-9,-5 3 4,-2 0 5,-6 6 6,0-5-4,0 2 19,-12 5 0,-7-4-18,0 7 34,-3 0-37,3 4 7,8 2 0,2 1 2,5 0-4,4 0-3,0 0 0,0 0-4,0 0-4,4 0-2,13 0 4,5-1 8,3-1-3,2 1-1,-4 1 0,7 0-1,-6 0 1,-2 13 0,-4 10 0,1 5 0,-3 11-8,-8 5 8,0 4 0,-5-1 7,1-3-7,3-5 0,4-6-3,-1-6 9,5-6-9,-1-4 3,3-10-12,0-4-2,2-3-58,7 0-20,-5-9-40,3-9-137</inkml:trace>
  <inkml:trace contextRef="#ctx0" brushRef="#br0" timeOffset="255309.9664">12539 17418 326,'0'0'88,"0"0"-40,0 0 17,0 0 15,0 0-15,0 0-18,0-16-47,0 43-1,0 14-1,0 8 4,0 9 3,0 2 3,12 6-1,3-1 10,4-2-11,1-7 2,5-10-1,2-8-7,3-6 0,4-10 3,2-5-1,0-11-2,3-6 0,-2 0 5,-1-13-6,1-13 7,1-8-6,-4-8 10,-7-4-3,-5-4-7,-7-3 19,-8 1-16,-7 0 13,0 4-6,-3 6-5,-14 0-10,-2 3 0,-3 4-2,0 2-15,7 12-66,2 6-4,10 7-140,3 5-171</inkml:trace>
  <inkml:trace contextRef="#ctx0" brushRef="#br0" timeOffset="255915.9709">13236 17977 235,'0'0'124,"0"0"-73,0 0 35,0 0 0,0 0-26,0 0 1,31-76-33,-17 76-2,4 0-26,1 4 11,4 10-10,-1 8 2,0 0 3,-2 3 0,-4 1-6,-7 2-1,-6 0-4,-3 4-17,0-2 12,-14 0 3,-2-5 7,3-5 6,1-6-1,7-7-5,4-5 8,1-2-6,0 0 17,10-2-11,16-14 27,12-7 9,3-1-31,-2 2-2,-2-1-11,-6 8-17,-4-2-14,-2 2-56,-5 5-114,-7-5-214</inkml:trace>
  <inkml:trace contextRef="#ctx0" brushRef="#br0" timeOffset="256398.6985">13449 17035 269,'0'0'174,"0"0"-21,0 0-37,0 0-89,0 0-11,0 83-16,5-16 33,5 4-27,7 3 19,-2-7-8,2-7-15,-1-5 5,0-10-6,-3-4-2,1-5-5,-5-5-58,-2-5 25,-4-3-80,-1-10-120,-2-10-76</inkml:trace>
  <inkml:trace contextRef="#ctx0" brushRef="#br0" timeOffset="256759.0225">13145 17322 357,'0'0'38,"0"0"-30,0 0-7,83-38 64,-32 19 20,12-2-12,4-2-29,0 6 10,-6 4-45,-13 3-1,-7 4-8,-3-1-9,-5 0-47,-3 1-92,-7 0-113</inkml:trace>
  <inkml:trace contextRef="#ctx0" brushRef="#br0" timeOffset="257985.9663">16344 14327 286,'0'0'72,"0"0"-49,0 0-20,0 0 14,0 0-16,0 0-1,0 0 21,9 93 8,-6-48 24,1 5-5,-2 6-13,1 1 1,0-3-33,4 2 2,4-1-1,3 2-4,3-1 0,5 0 2,5-3 33,3-4-4,4-5-17,1-3 0,-1-7 6,-1-4-20,0-4 0,-1-5 0,3-6 1,1-6-7,-1-4-2,-4-4-42,-5-1-38,-7 2-21,-5 0-8,-10 3-50,-4 0-29</inkml:trace>
  <inkml:trace contextRef="#ctx0" brushRef="#br0" timeOffset="258715.6982">16867 15144 207,'0'0'158,"0"0"-64,0 0 9,0 0-7,0 0-42,0 0-54,0 6-3,0 15 3,2 8 1,7 1 22,0 2-19,3 2-1,-3-1 10,-3 1-9,-2-1 14,-4-2-18,0-4 4,0 0 3,0-6-4,-10-1-1,-5-3-2,-9-2-4,-5 0-54,-6 3-70,-5-3-92,1-2-102</inkml:trace>
  <inkml:trace contextRef="#ctx0" brushRef="#br0" timeOffset="259704.7215">16591 16057 236,'0'0'75,"0"0"-63,0 0-2,0 0 12,-88 2 62,66 14-32,0 2-28,4 7 24,-2 7-10,8 9-3,1 6 13,3 9-16,7-2 27,1-1-42,0-6-4,0-7-12,9-5-1,10-8 0,3-4-6,3-12-3,4-6 7,2-5-43,2-6-42,4-18-72,1-6-201</inkml:trace>
  <inkml:trace contextRef="#ctx0" brushRef="#br0" timeOffset="260036.1925">16796 16097 360,'0'0'89,"0"0"-89,0 0 0,0 0 6,0 0 11,101-24 0,-74 21-8,-4 3-9,-6 0-20,-5 0-29,-1 0-21,-4 0-85</inkml:trace>
  <inkml:trace contextRef="#ctx0" brushRef="#br0" timeOffset="260266.9672">16948 16061 206,'0'0'115,"0"0"-92,0 0 35,0 0 15,-10 111-2,10-70 15,0 0-47,0-1-7,0-1-3,0-4-25,0-3 14,0-3-18,0-1 0,0-6-4,0-2-56,0-10-91,0-4-95,0-6-35</inkml:trace>
  <inkml:trace contextRef="#ctx0" brushRef="#br0" timeOffset="260447.7706">16864 16506 163,'0'0'219,"0"0"-45,0 0-80,0 0-36,0 0-52,0 0-1,44-27-3,-14 17-1,-1-2 19,0 1-16,-6 4-4,-4 0-5,-2 4-79,-3 1-66,1 0-134</inkml:trace>
  <inkml:trace contextRef="#ctx0" brushRef="#br0" timeOffset="260783.7754">17196 16125 455,'0'0'169,"0"0"-161,0 0-8,0 0 0,0 0 28,10 80 30,-7-39-28,0-2-14,-3 0 21,2-6-33,-2-5-1,1-4 1,2-5-4,-1-1 0,-1-3-1,-1-5-18,0-2-13,2-6-50,-1-2-118,1 0-65,-2-3 69</inkml:trace>
  <inkml:trace contextRef="#ctx0" brushRef="#br0" timeOffset="261247.9672">17270 16076 194,'0'0'107,"0"0"-30,0 0 20,0 0-5,0 0-21,0 0-40,20-62-26,-16 62 5,2 0-2,0 0-5,2 11-3,-1 5 4,0 2-2,-5 3 1,-2 0-3,0 0 0,-5 0-20,-12-3-1,-1-2-6,3-4-33,-1-3 54,5-5 12,0-1-6,1 0 58,4-1-27,0-2 10,2 3-14,4-3-14,0 3 3,0 1-16,0 6-5,13 1 5,8 4 20,3 1 6,-2 0-7,1 4-15,-4-1 3,-4 1-6,1 0 0,-5-5-1,2-1-7,-4-1-19,5-3-15,2-2-48,-1-3 23,0-2-143,-6 1-160</inkml:trace>
  <inkml:trace contextRef="#ctx0" brushRef="#br0" timeOffset="261833.9696">17698 16127 308,'0'0'56,"0"0"16,0 0-6,-82-3-6,60 6-25,2 6-29,4 3 15,3 3-4,1 4 6,1 6 8,5 3-10,5 6 2,1-1 19,0 0-38,1-3 7,11-3-11,5-5 4,-2-4-7,4-2 3,-1-4 0,1-5-1,1-4-11,1-3-45,4 0-39,0-3-108,2-12-178</inkml:trace>
  <inkml:trace contextRef="#ctx0" brushRef="#br0" timeOffset="262321.9639">17863 16180 368,'0'0'92,"0"0"-25,0 0-13,0 0-21,0 0-33,0 0-1,6 43 1,4-14 17,0-1-9,1-2 42,-3-3-37,3-4-10,1-5-1,3-5 1,0-3-4,3-5 1,-1-1-7,0 0 7,1-3 2,2-8 2,-4-3 6,-4-3-2,0-1 9,-2-2-3,-4-2-14,-1-3 9,-1-6-9,1 0-2,2-4 0,-3 2-47,-2 3-15,-2 6-65,0 9-32,0 7 2,-12 8-40</inkml:trace>
  <inkml:trace contextRef="#ctx0" brushRef="#br0" timeOffset="262872.6927">18185 16086 250,'0'0'127,"0"0"-51,0 0-47,0 0 24,0 0-23,0 0-14,80-31 17,-48 20 2,-7 4-13,-1 1-1,-6 2-18,-2 3-6,-5 1-3,-2 0-65,-1 0-43,-4 0-74,-4 0-76</inkml:trace>
  <inkml:trace contextRef="#ctx0" brushRef="#br0" timeOffset="263108.6937">18339 16086 51,'0'0'137,"0"0"-70,0 0 31,0 0-14,0 0-8,0 0-15,-33 64-3,31-34 20,2 3-43,0 3-5,0-1-20,0-3-9,0-2 9,0-4-10,0-2 0,0-1 0,0-3 0,0-4-2,0-1-29,0-3-37,0-3-35,0-3-94,0-6-31</inkml:trace>
  <inkml:trace contextRef="#ctx0" brushRef="#br0" timeOffset="263289.0925">18246 16497 128,'0'0'91,"0"0"59,0 0 54,0 0-93,0 0-84,0 0-27,-4-3 6,26-1 6,8-4-5,1-3-1,5 1 4,0-2-8,2 2-4,-3-1-62,-2 2-76,-7 3-75,-4 2-94</inkml:trace>
  <inkml:trace contextRef="#ctx0" brushRef="#br0" timeOffset="263637.9628">18606 16125 381,'0'0'161,"0"0"-41,0 0-64,0 0-20,0 0-27,0 0-5,62-32-4,-29 22 8,-1 2 1,-4 1-9,-4 3 1,-2 1-1,-6 3-2,1 0-24,-5 0-50,-2 0-100,-4 0-130</inkml:trace>
  <inkml:trace contextRef="#ctx0" brushRef="#br0" timeOffset="263897.6959">18698 16085 159,'0'0'120,"0"0"-50,0 0 4,0 0-3,0 0-29,0 0 16,-12 97-15,12-60-9,0 3-2,0 3-12,0-4-5,-2-3-6,-1-3-4,2-8-5,-2-2 0,2-2-33,-1-6 2,2-4-67,-1-5-75,-1-3-100</inkml:trace>
  <inkml:trace contextRef="#ctx0" brushRef="#br0" timeOffset="264834.7266">15426 17548 437,'0'0'151,"0"0"-94,0 0-21,0 0-25,0 0 0,0 0-11,18 82 16,-12-36 19,0 5 0,0 2-26,-1-3 3,-2-7-12,0-4 0,-3-4 6,0-2-6,0-4-6,0-6 0,0-3-42,0-6 6,0-4-50,0-8-89,0-2-111</inkml:trace>
  <inkml:trace contextRef="#ctx0" brushRef="#br0" timeOffset="265147.9611">15464 17452 109,'0'0'140,"0"0"-57,0 0 21,83-35-15,-49 30-13,1 3-21,-4 0-30,-1 2-18,-2 0-3,-3 0-4,-3 0-34,-5 0-50,-6 0-47,-5 7-42,-6 7-12</inkml:trace>
  <inkml:trace contextRef="#ctx0" brushRef="#br0" timeOffset="265374.9461">15468 17764 74,'0'0'49,"0"0"95,0 0-29,0 0-10,109 5-22,-75-10-26,4-6-9,-1 0-4,1-4-33,-5 5-7,-3-1-4,-7 4-37,-4 4-84,-4 3-90,-6 0-106</inkml:trace>
  <inkml:trace contextRef="#ctx0" brushRef="#br0" timeOffset="266289.8889">15950 17706 251,'0'0'164,"0"0"-145,0 0 6,0 0 25,0 0-4,0 0-9,-57 51-33,57-31 18,0 2-1,0-1-10,3 0 19,9 0-15,2-4-4,-1-3 0,3-4-3,-2-4-7,2-4-1,1-2 0,1 0 10,-1-3-6,0-11 3,-1-4 19,-2-4-24,-1-2 9,-6-1-11,-2 1-3,-5 3-3,0 3 4,0 3-1,-5 3-6,-11 3 9,-3 4 0,-1 1 0,0 4 5,1-1 18,5 1-13,5 0-3,3 0-7,6 0-6,0 0 5,0 0-19,4 0-25,11 0 40,5 0 5,0 0 0,2 0-6,1 0 10,0 0-9,-4 0-1,-3-5-4,1-3 5,-5 0 5,1-6 0,-1 3 0,0-5 3,-3 1-3,-5-3 1,-4 0 1,0 1 15,-4 0-6,-12 1 6,-7 1 4,0 3-21,0 3 4,1 0-4,5 6 5,7-2-5,4 5 0,4 0-3,2 0 3,0 0-14,0 9 7,0 5 5,11 1 1,2 0-1,4-4 4,3 0-2,4-1 5,0-3-2,2 2-3,-1 0 0,0 2 2,-1 7-2,-1 3 0,-3 6 0,-2 3 4,-6 1-4,-3 5-2,0 1 0,-3-3 2,0 1 9,0-8-8,-1-3 0,2-3-1,-1-1 0,0-5 0,3-4 0,6-7-29,1-4-6,7 0-87,0-6-102</inkml:trace>
  <inkml:trace contextRef="#ctx0" brushRef="#br0" timeOffset="267194.8339">17006 17359 334,'0'0'101,"0"0"-25,0 0 9,0 0 27,0 0-75,0 0-21,0-8-16,0 8-6,-3 0-1,-1 6 6,-1 15 1,1 11 8,-2 11-7,5 10 7,1 3 12,0 5-20,0 7 13,7-2-4,3-6-7,4-4 7,4-11-9,2-12 0,0-4-4,4-11 5,0-5-3,1-7 0,2-6 2,0 0 0,4-19 4,3-14 3,0-8-1,1-8 2,-7-9-12,-5 4 4,-7-6 0,-7 7 14,-7 1-4,-2 0-9,0 7-1,-14 5 0,-4 4 0,0 5-9,2 6-30,2 7-48,4 4-46,6 7-125</inkml:trace>
  <inkml:trace contextRef="#ctx0" brushRef="#br0" timeOffset="268059.9593">17512 17875 205,'0'0'196,"0"0"-72,0 0-68,0 0 14,0 0-13,0 0-20,-49-21 12,49 15-30,0-2-16,0-1 23,0 0-21,9-1 9,5 3-5,3 0-5,2 4 11,1 3-15,-5 0 7,1 3-13,-1 12 7,-3 7-1,-2 2 1,-4 4 4,-1-4-5,-4 0 0,-1-2 1,0 1-2,0-5 1,0-2 0,-4-2 0,-1 0 1,1-7-2,1-3 0,3 0-2,0-4-6,0 3 2,0 0 1,6-2-1,8 4 11,2-1-4,-1 7 0,0-4 0,-3 7-2,-1-2 4,-3 1-2,-2 4 2,-5 1 3,-1 3-5,0-3 2,-1 3 0,-13-1 9,-3-1-10,-6 1 0,-2-4 3,-1-3-2,-2-5-3,-2-3 1,0-5-20,-1 0 16,0 0-27,4-6-11,5-4-11,1 2-44,4 1-64,-4-1-131</inkml:trace>
  <inkml:trace contextRef="#ctx0" brushRef="#br0" timeOffset="271977.2213">17888 17074 148,'0'0'96,"0"0"22,0 0-18,0 0-60,-13-79 28,11 71 0,1 2-19,1-1 1,0 4-23,0 3 0,-2 0 9,2 0-33,-1 0 3,1 5-6,0 22-10,0 18 9,0 15 2,11 10 1,1-1-2,1-3 7,-2-4-11,0-4 4,-2-6 0,-1-10 2,-1-6-2,-3-4-11,-2-4-2,-1-4-55,-1-4-15,0-7-49,0-5-63,0-5-100</inkml:trace>
  <inkml:trace contextRef="#ctx0" brushRef="#br0" timeOffset="272404.6927">17733 17080 269,'0'0'115,"0"0"-41,0 0-5,0 0-4,0 0 5,0 0-52,-5-18-18,5 18-14,18 3 14,12 6 1,12-3 4,3-5 11,8-1-10,2 0 0,-1 0-6,-5 0-36,-10-1-127,-12 0-139</inkml:trace>
  <inkml:trace contextRef="#ctx0" brushRef="#br0" timeOffset="274438.9539">19990 16272 29,'0'0'303,"0"0"-165,0 0-4,0 0-43,0 0-40,0 0-39,0 0-12,0 0-4,0 0-41,0-6-81,3-2-202</inkml:trace>
  <inkml:trace contextRef="#ctx0" brushRef="#br0" timeOffset="274686.0651">20573 16161 3,'0'0'430,"0"0"-369,0 0-34,0 0 34,0 0-1,0 0-51,0-7-4,0 7-5,0 0-45,0 0-58,2 0-123</inkml:trace>
  <inkml:trace contextRef="#ctx0" brushRef="#br0" timeOffset="274975.9619">21096 16148 491,'0'0'159,"0"0"-94,0 0-59,0 0 17,0 0-9,0 0-7,-2-10-7,1 10-15,1 0-14,0 0-34,0 0-80,0 0-124</inkml:trace>
  <inkml:trace contextRef="#ctx0" brushRef="#br0" timeOffset="275283.9622">21855 16100 422,'0'0'196,"0"0"-119,0 0-30,0 0-9,0 0-35,0 0 0,-18 0-3,18 0-8,0 0-2,0 0-57,0 0-120,8 0-12,6 0-79</inkml:trace>
  <inkml:trace contextRef="#ctx0" brushRef="#br0" timeOffset="275524.9652">22298 16068 123,'0'0'421,"0"0"-312,0 0-85,0 0-19,0 0-1,0 0-1,11-13-6,-11 13-14,0 0-72,1 0-94,3 0-140</inkml:trace>
  <inkml:trace contextRef="#ctx0" brushRef="#br0" timeOffset="275762.9644">22810 15981 470,'0'0'176,"0"0"-111,0 0-18,0 0-30,0 0-17,0 0 0,0-3-30,-2 3-27,2 0-55,0 0-165</inkml:trace>
  <inkml:trace contextRef="#ctx0" brushRef="#br0" timeOffset="276946.9611">24159 14142 257,'0'0'150,"0"0"-77,0 0-29,0 0-15,0 0-27,0 0 3,8 25-5,0-2 15,3-1-1,2 6 22,0 0 2,5 2-27,-1 2 16,2 0-25,3-1 7,1 0-4,2 1-1,4 3-8,-1 1 2,0 3 2,0 4 0,1 0 0,1 0 0,-1 0 2,6-4 0,7-3-2,8-3 0,8-1 0,2-1 0,3 1 0,-2-2 3,2 0-3,1-1 3,-2-4-3,-2-2 0,0-2 2,-8-2 3,-1-2 3,-7-3 12,-3-3-7,-5-1-6,-8-4-7,-3-3 0,-11-2 5,-7-1-15,-2 0 10,-5 0-19,0 0 16,0 0-23,-5 0-78,-5-6-98,-1-4-65</inkml:trace>
  <inkml:trace contextRef="#ctx0" brushRef="#br0" timeOffset="277523.9648">25451 14905 114,'0'0'66,"0"0"39,0 0 20,0 0-48,0 0 39,0 0-33,-38-30-24,37 30-31,1 0-25,-2 0-6,2 4 1,0 15-4,0 4 6,0 4 3,8-1 0,8 0 4,2-2-2,3 0-4,0 0-1,-6-3 1,0-1 0,-8-4 1,-2-1-2,-5 0 3,0 2 6,-18 2-9,-14 2 0,-5 2-13,-3-2 5,-4 2-29,0-1-11,-3-1-65,0-1-193</inkml:trace>
  <inkml:trace contextRef="#ctx0" brushRef="#br0" timeOffset="279181.701">26176 15331 388,'0'0'41,"0"0"-11,0 0 37,0 0 4,0 0-3,0 0-46,-93-53-10,57 62 12,-11 20-17,-4 15 11,-6 6 5,0 11-13,7-1 20,8 0-25,11-1 13,11-7-16,13-3 2,7-10-7,3-6 3,22-9-4,14-6-3,12-11 10,14-7-3,7 0 8,5-13-7,0-6-2,-10-1-24,-9 0-71,-12 4-99,-15 0-172</inkml:trace>
  <inkml:trace contextRef="#ctx0" brushRef="#br0" timeOffset="279702.9623">26471 15281 28,'0'0'221,"0"0"-178,0 0-40,0 0 77,0 0-1,0 0-12,101 5 16,-72-5-38,-2 0 0,-6-2-37,0-1-3,-4-2-5,-5 4-104,-4-1-125,-5 1-145</inkml:trace>
  <inkml:trace contextRef="#ctx0" brushRef="#br0" timeOffset="279958.4325">26579 15316 429,'0'0'179,"0"0"-144,0 0-9,0 0 12,-32 97-5,32-59 10,0 3-38,0-2 10,0-1 9,2-4-20,-1-1 1,-1 1-5,0-5 4,-1 3-10,-11-5-33,-3-4-72,4-8-153,0-9-115</inkml:trace>
  <inkml:trace contextRef="#ctx0" brushRef="#br0" timeOffset="280151.9611">26426 15805 325,'0'0'300,"0"0"-207,0 0-57,0 0-36,0 0 0,0 0 11,54-12-11,-23 3 13,1-3-13,-4 3-11,-1 1-15,-5 2-76,-1 3-162</inkml:trace>
  <inkml:trace contextRef="#ctx0" brushRef="#br0" timeOffset="280897.9621">27020 15319 31,'0'0'249,"0"0"-123,0 0-50,0 0 14,0 0-51,0 0-12,0-2 0,0 2-26,0 9-1,0 20 6,0 12 37,0 7 15,0 0-37,0 0-4,0-5 11,0-5-24,-3-6 1,-1-4-5,-1 0 3,1-7-6,1-3 3,1-5-2,2-4-8,0-4-64,0-4-87,0-1-185</inkml:trace>
  <inkml:trace contextRef="#ctx0" brushRef="#br0" timeOffset="281436.9627">27077 15388 50,'0'0'200,"0"0"-144,0-95 1,8 68 27,0 6 22,0 5-14,-2 5-47,1 2 2,3 1-24,3 1-16,7 2 4,4 3-8,2 2-3,1 0 0,-4 0 5,-3 13-12,-8 5 3,-9 4 2,-3 6-10,-11 3-2,-16 2 13,-6-2 0,5-6-15,1-7 16,11-7 1,1-4 6,9-1 3,3-3-3,1 2 4,2 1-11,0 3 12,2 1-12,10 4 9,7 2 17,1 1 14,2-1-36,-1 4 4,-3-2-6,0 1 5,-2 1-8,-1 0 1,-1-1-25,1 2 17,-3-3-44,-2 0 3,-3 0 13,-1-4-59,0-5-50,-1-4-150</inkml:trace>
  <inkml:trace contextRef="#ctx0" brushRef="#br0" timeOffset="282198.9612">27818 15251 314,'0'0'118,"0"0"-61,0 0 65,0 0-7,0 0-83,0 0-17,-62-43-15,32 43 2,-4 13-8,-2 11 6,1 7 0,2 10 7,5 6-2,3 4 1,6 3 0,5-3 2,8-9 18,4-4-22,2-7-1,7-10-3,15-3-1,6-5 1,3-5 0,7-4 3,1-4-6,0 0-73,1 0-70,-6-4-145</inkml:trace>
  <inkml:trace contextRef="#ctx0" brushRef="#br0" timeOffset="282704.5575">28087 15213 385,'0'0'116,"0"0"-65,0 0-18,0 0-22,0 0 1,0 0-12,-5 103 31,5-55-26,0-2 28,8 0-13,5-9-11,4-4 10,5-4-10,5-6-5,3-8 4,2-5-5,0-5 16,-2-5-4,-2 0-10,-4-5 27,0-11-32,0-2 20,-2-7 0,-1-6-19,-2-5 22,1-6-23,-7-5 8,-2 2-18,-6 0 3,-3 4-11,-2 5-8,0 6-51,0 8 8,-7 6-103,1 7-123</inkml:trace>
  <inkml:trace contextRef="#ctx0" brushRef="#br0" timeOffset="283214.631">28722 15169 392,'0'0'189,"0"0"-122,0 0-57,0 0 24,0 0-31,0 0 4,12 0-7,11 0 5,5-2 20,3-1-12,2-3-11,-2 1 4,-1 1-5,-3 1-1,-7 1-29,-4 0-142,-10 2-185</inkml:trace>
  <inkml:trace contextRef="#ctx0" brushRef="#br0" timeOffset="283436.6148">28833 15213 298,'0'0'142,"0"0"-95,0 0-45,0 0 68,-31 103-8,29-61-37,2-1 32,0 1-24,0-4-14,0-2 10,0-2-24,-3-4-5,0-1 0,-2-3-18,-1-6-9,-2 0-54,-3-6-122,2-7-183</inkml:trace>
  <inkml:trace contextRef="#ctx0" brushRef="#br0" timeOffset="283631.7862">28654 15698 274,'0'0'165,"0"0"-158,0 0 19,0 0 10,0 0-35,0 0 9,82-21-4,-42 17 5,6-3 2,2 0-13,1 0 0,-5-1-42,-4 0-164</inkml:trace>
  <inkml:trace contextRef="#ctx0" brushRef="#br0" timeOffset="284279.6528">29188 15142 363,'0'0'190,"0"0"-175,0 0-11,0 0 14,0 0-16,0 0 29,56 0-1,-23 0-11,5 0 19,4 0-33,2 0 11,0-1-16,-9-5-1,-3-1-13,-10 0-79,-4 3-65,-11 1-57</inkml:trace>
  <inkml:trace contextRef="#ctx0" brushRef="#br0" timeOffset="284545.2549">29327 15129 166,'0'0'148,"0"0"-129,0 0 43,0 0 43,-9 86-36,9-56 7,0 0-48,0 3-6,0 2 13,0-2-34,0 1 10,0 0-11,0-4 3,-2-2 1,1-2-4,-2-2-12,-2-4 7,0-2-53,-2-5-54,3-3-76,-1-5-73</inkml:trace>
  <inkml:trace contextRef="#ctx0" brushRef="#br0" timeOffset="286785.9608">30277 15426 360,'0'0'83,"0"0"-78,0 0-5,0 0 50,0 0-30,0 0-6,0 4 26,9-3-4,7-1 46,4 0-47,-1 0-15,5-14-3,4-4-8,4-5-9,-1-4 0,-1-3 0,-5 1-9,-5-1-6,-1 1 15,-5-1 9,-3-1-2,-2-4-7,-2-1 0,-4 0 17,2 1-9,-2 4-3,-1 3-5,-1 6 24,-1 4-21,0 3 8,0 4 4,0 2-14,-3 4 22,-4 3-19,4 2-3,2 0-1,-1 0-9,-1 0 2,-3 11 2,-3 20 3,-6 13 1,3 10 2,0 8 0,0 4 2,3 1 0,1 1-3,1 2 0,4-4 0,2-5 0,1-4 0,0-5 0,3-6 2,6 0 2,3-6-4,0 0 0,-1-3-1,-1-4-1,-3-4 2,1-4 0,-3-1 0,0-4 6,-2-5-8,-3-4 2,1-9-10,1-2 8,-1 0-24,4-4 26,0-12 9,-1-5-3,2-4-6,-3-1 0,-3 0-21,0-3 11,0-2-29,-9 0-7,-6-2-1,-4 3-58,0 3 70,0 3 9,0 6 26,4 1 5,3 4 25,3-1 3,3 0 27,5 3-58,1-4 0,0 2 3,9 0-3,13-1 7,8 2 9,6 0 13,10 0 4,2-2-28,5 0 17,4-6-24,-4-1 2,3-2 2,-1 2-2,-3 0-2,-8 5 0,-13 2-9,-12 5 4,-11 3 5,-7 0 0,-1 3 15,0 0-15,-3 2-3,-7 1-4,-3 0-6,-1 0 13,-1 7-2,2 9 4,-1 9-8,1 2 6,1 1 0,2 3-1,5-1 3,5-5-5,0-2 3,0-7-8,10-2 8,5-5 0,4-3 0,1-5-3,5-1 1,1 0-4,-3-6-8,-1-10-22,-5-2 5,-4 0 31,-3-6 0,-6 0 4,-2-2 1,-2-1-5,0 3 0,-9 0 3,-9 4-1,-3 2-1,3 6 2,-1 3 21,4 3-9,6 3 10,5 1 1,4 2-17,0 0-9,0 0-17,4 11 16,11 4-7,3-1 9,3-4-1,4-2 0,2-2 1,1-6-1,2 0 0,0 0 0,-2 0-2,-4-6 0,0-8-1,-3-2 3,-6-4-10,-5-1 9,-9 0 0,-1 1 1,-4-1-2,-12 0 9,1 0 11,-2 4 16,0 2-18,3 4 17,2 1-20,2 4-2,5 4 9,4 0-20,1 2 11,0 0-11,0 0-6,0 0 3,0 0-10,14 0 13,11 0 1,5 0-1,4 0 0,1 7 0,0 7-4,-4 4-4,-4 8 8,-6 4 0,-6 6-6,-9 9 3,-5 6 3,-1 8 0,0-2 0,-4-6 16,-5-6-15,2-10-1,3-5 0,4-6-1,0-9-6,2-4-28,19-8-12,10-3 17,13 0-46,5-23-156</inkml:trace>
  <inkml:trace contextRef="#ctx0" brushRef="#br0" timeOffset="288997.9615">25749 16723 254,'0'0'71,"0"0"44,0 0-55,0 0-8,0 0 33,0 0-27,0 0-21,-24-24-4,24 24-29,-1 0-4,-1 17-15,-1 17 15,-3 19 7,3 15-5,3 7-2,0 6 0,0 0-2,8-4 2,4-12-1,2-3 5,3-10-4,2-6 1,5-10-1,3-12 0,4-8-4,5-10 4,2-6 0,2 0 2,4-18 21,3-12-8,2-12 2,-1-8-10,-5-7-2,-7-4-5,-8-5 0,-7-1 3,-9-1 1,-7 2-1,-5 3-3,0 4 0,-11 6-21,-4 5 2,0 9-35,1 5-26,4 3-46,3 7-97</inkml:trace>
  <inkml:trace contextRef="#ctx0" brushRef="#br0" timeOffset="289728.5467">26626 17257 264,'0'0'144,"0"0"-76,0 0 17,0 0-18,0 0-63,0 0 14,-98 45 18,80-20-22,-3 5 7,3 6-13,-3 6-3,3 5 7,3-1-5,4 3-7,5-6 14,3-6-4,3-5-9,0-3-1,0-9 0,7-5-6,3-4 9,1-6-6,4-5 2,1 0 1,6-15 23,5-9-11,-2 0-4,-5-3-2,-8 3-6,-8 1 0,-4 2-3,-4 1-21,-17 2-12,-7 4-39,-5 4-46,-3 6 23,-2 1-35,2 2-97</inkml:trace>
  <inkml:trace contextRef="#ctx0" brushRef="#br0" timeOffset="290745.96">26895 16198 198,'0'0'91,"0"0"-11,0 0-15,0 0 40,0 0-9,0 0-41,-2-12-11,2 12-38,0 6-6,0 19-3,0 17 3,0 10 13,0 4-8,0 2 5,0-1 3,0-1-13,0-3 7,0-5-7,0-3 1,0-5-1,-3 1 0,0-6-29,-1-2 11,-1-3-14,2-4-17,0-4-60,-2-4-23,0-7-43</inkml:trace>
  <inkml:trace contextRef="#ctx0" brushRef="#br0" timeOffset="291307.6926">26631 16353 192,'0'0'127,"0"0"-104,0 0-23,0 0 5,0 0 54,0 0 23,88 7-35,-33-7 11,16-10-34,10-8-10,3-5-14,-5 1-14,-14 4-101,-14 4-95,-12 8-76</inkml:trace>
  <inkml:trace contextRef="#ctx0" brushRef="#br0" timeOffset="292310.3565">27462 17443 628,'0'0'50,"0"0"-50,0 0-40,0 0-99,0 0-160</inkml:trace>
  <inkml:trace contextRef="#ctx0" brushRef="#br0" timeOffset="310542.9578">1348 17152 93,'0'0'171,"0"0"-105,0 0 0,0 0 3,0 0 2,0 0-48,0 0 27,0 0-32,-61-13 5,48 13-22,2 3-1,-1 2 0,-1 3 14,1 1-12,0 3 1,0 2 7,3-1-10,-1 1 0,2-4 4,4-1-3,1 0-1,3 3-6,0 1-1,0 0-1,3 2 6,9-1-2,7-2 1,2 0 1,0-2 2,1-1 0,2 0 4,-2-1-1,-2 1 0,-1 1-3,-5 1 0,2-1 4,-5 3-2,-5-3 1,-5 4 11,-1 1-13,0 0 15,0 1 8,-10-1 6,-4-1 6,1-4-18,-2-3 0,-3-3 14,1-3-28,3-1-1,0 0 0,4 0-2,7 0 5,0 0-4,3 0-1,0 0-2,0 0-7,0 0 0,0 0-16,0 0-22,0 0-9,9 0 31,9 0 24,-1 0 0,0-1 2,2-5-5,-2-5 0,-1 2-21,2-4-4,0-1-11,0-1-1,-3-1-9,-3 1-8,-2-2 36,-2-1 8,-2 1 13,-2 1 22,-1-1 3,-3 2 7,0 0 5,0 3-4,0-1 3,0 5-2,0 1-4,0 2 25,0 2-13,0 0-12,0 3 2,0 0-30,0 0 5,0 0-7,0 0-5,0 0 3,0 0-11,0 3-10,0 8 14,9 2 9,-3 4 0,3-1 0,1-4 3,-2 2-3,-1-2 0,-2-1 0,1-6 0,1 3 2,-1-5-4,-1-1-1,-1-2-9,-1 0 11,3 0-12,0-5 13,0-10-2,0-3-6,0 0 8,0-3 2,-2-2 0,-4 5 2,0 0-1,0 4 4,0 5-5,0 6 7,0 3-2,0 0 12,0 0-14,0 0-5,0 0-8,2 7-2,2 6 7,4 3 5,1 1-2,4 1 0,2 0 0,6-1 0,3-4 3,0-4 6,7-3-6,-4-6-1,0 0-4,0 0 2,-7-11 0,0-9 9,-2-8-6,-6-1-1,-2-7-2,-2 1-1,-7 0-1,-1-3 1,0 4 1,-6-2 11,-7 1-1,-4 5 9,-2-3-2,-1 4-13,-2 4 11,4 2-9,0 7-4,2 4 9,7 4-10,0 5 3,2 2-1,7 1-3,0 0 0,0 3-16,8 21-9,15 11 18,7 11 13,3 4-6,-8 0 0,-1-1 0,-5-5-2,-2-7 2,0-3 0,-3-11 6,5-2 1,-2-4-2,-1-6 2,1-2-4,-4-5-3,-1-3 0,-4-1 2,0 0-5,-3-1 4,-4-17-1,-1-3 0,0-3-3,0 2-1,-6 5-5,-4 4 9,1 5 18,3 3-12,6 4 7,-3-1 10,3 0-23,0 2 0,0-1-15,3-2-14,18-4 25,3-5-6,4-4-14,2-2-22,1-1-51,-2-1-143,-4 2-127</inkml:trace>
  <inkml:trace contextRef="#ctx0" brushRef="#br0" timeOffset="313706.9569">11014 16579 229,'0'0'84,"0"0"-38,0 0 31,0 0-15,0 0-40,0 0 11,0 0 6,-68-11-15,53 11 31,0 0-27,-3 1-4,-3 6-17,-1 4-1,4 2-6,2-3 0,2 5 2,2-3-4,0 4 2,3-5 0,3 6-2,1 0 7,3-1-5,1 5 0,1-3 5,0 0 6,0 1-8,0-5-1,10 0 3,-1-3-5,0-3 0,9 0 0,0-3 2,4-1 6,3 0-6,-1-2 12,-3 3-5,0-1-6,-6 3-3,-6 3 0,-3 0 3,-5 2-3,-1 2 2,0 2-1,-1-1 6,-13 0 1,-2-2-4,-2-2-4,-1-3 3,-1-2 2,4-3-1,0-3 3,3 0 28,4 0-29,-1 0 6,3 0-10,2 0 3,4 0 6,-1 0-11,2 0 1,0 0-3,0 0-9,0 0 5,0 0-16,0 0-16,0 0 31,0 3-1,2 2 5,-1 1 0,1 1-4,-2-4 7,0 2 0,0-2-2,0 0-4,0 0 10,0-1-4,0 0 8,0-2-3,0 0-5,0 0 0,0 0 1,0 0 7,0 0-7,0 0 6,0 0 10,0 0-15,0 0 7,0 0-9,0-3-12,9-4 12,5-3 0,5 0 5,3 1-4,0-1 2,2-3-4,0 0 1,-2 0 0,1-4-3,-4 2 3,-1-3 0,-1-1-2,-3 0-8,-5-1 9,-1-1-2,-1 2-1,-2 1 4,-5 1 3,0 1-3,0 4 0,0 2 4,0 5-4,0 5 0,0-2 2,0 2 7,0 0-9,0 0 0,0 0-3,0 0-1,0 0 4,0 7-20,0 10 20,0 4 0,1-1 1,2-1 1,2-2-1,-2-3 2,1-2-6,2-3 3,-2-5 0,1-1-5,-2-2 5,5-1 0,-1 0-4,2 0 5,0 0-2,0-7 1,1-3-6,-5-1 5,-1-1 2,-2 0 1,-1 1 1,-1 3 6,0 1 3,0 4-12,0 0 3,0 3 28,0 0-20,0-1-7,0 1-4,0 0-19,5 0-1,1 12 18,2 1 2,0 0 3,3-3-3,-1 1 0,0-2 3,1 0-2,4-4-1,1-3 0,2-2 1,0 0-1,1 0 1,1-3 0,-4-7-1,0-4 8,0-1-14,-3 0 6,-4-3 0,-3-2 8,-3-3-6,-2-3 2,-1-5 0,0-6 1,0-7-7,0 2 2,-1-1 0,-7 3 4,-1 7-2,-4 3 0,-2 7 11,2 7-11,1 4 10,3 3-4,0 4 1,6 4 2,1 1-11,2 0-7,0 0 6,0 18-29,17 13 29,2 13-1,4 9 4,-3 2-1,-3 1 0,-4-4-1,-2-9 0,-1-10 0,2-1 0,3-11 0,1-1 3,-2-6-5,2-6 4,-2-3-2,-3-4 0,-3-1-5,-2 0-9,-1-3-2,-4-14 11,-1-2 2,0-1-4,0 2 7,0 5 8,-1 4-7,-1 1 44,2 5-13,0-3-30,0 0 1,0-2-3,8-2-6,9-5 5,4 0-62,3-3 8,0-2-75,-2 2-291</inkml:trace>
  <inkml:trace contextRef="#ctx0" brushRef="#br0" timeOffset="315433.9611">16051 15673 53,'0'0'125,"0"0"-7,0 0-50,0 0 5,0 0-15,0 0-2,0 0-3,-88-5-25,69 5 9,-2 0 4,-1 0-12,4 5-1,0-1-17,3 3 6,2 0-17,2 3 7,5 4-14,3 4 7,3 3-10,0 1 8,1 4 2,13 0 2,4-3-2,3 0 0,4-5 9,2 0-9,0-4 0,-3 0 4,-5-3 1,-6 3-5,-5 1 0,-8 2 0,0 1 3,-5-2-1,-14 1 1,0-5 2,-5-5 3,0-2-16,0-5 5,2 0-21,1 0 13,5 0-34,4 0 26,4 0-7,6-5-166,2-2-61</inkml:trace>
  <inkml:trace contextRef="#ctx0" brushRef="#br0" timeOffset="316498.9521">16251 15737 295,'0'0'87,"0"0"-61,0 0-20,0 0 9,0 0-8,0 0 52,-1 59 14,1-33-28,0-2-16,1 0 2,2-6-19,3-2 2,0-2-13,2-5 1,2-3-2,-1-5 2,2-1-2,2 0 6,2-9-6,3-9 1,-3-1-1,-2-2-15,-4 0 8,-4 1 10,-4 2-3,-1 4 10,0 6-5,0 4 40,0 1 20,0 3-25,0 0-9,0 0-31,0 0-9,0 0 0,2 14 1,3 1 8,1 3 0,0-1 0,3-2 1,2-2-1,1-2 0,0-4 0,1-1-10,-1-4 3,0-1-11,0-1-1,-2 0 16,4-12-7,-2-7 10,-2-5-1,4-7-16,-5 1 17,0-4-6,-2-2 6,-6 2 4,-1 1 6,0 5 0,0-1 6,-6 2-3,-4 5 8,0 2-6,3 6 4,3 7 10,0 2-14,4 5-12,0 0-3,0 0-8,0 17-4,5 14-11,9 15 23,-3 5 4,0-1-4,-3-1 0,-2-5 0,2-5 6,3-6-6,4-9 0,3-4 0,3-7-3,-2-5 4,-2-5-1,-2-3 0,-2 0-17,-1-15 14,-4-5 2,-5-2-13,-3 1 11,0 3-9,-2 1 12,-7 5 2,0 5 1,0 0 39,5 4-15,1-1-26,3 1 9,0 1-10,0 0-2,3-5-3,18-2-25,7-1 24,5-2-8,0 2-28,-5 3 25,-3 4-77,-7 3-105,-3 0-34</inkml:trace>
  <inkml:trace contextRef="#ctx0" brushRef="#br0" timeOffset="318522.956">24797 15613 178,'0'0'180,"0"0"-122,0 0 7,0 0 2,0 0-7,0 0-31,2-4-6,-2 4 17,0 0-26,0 0 16,0 0-2,0 0-17,0 0 23,-9 0-21,-6 0-3,-2 0-10,-3 0 3,-2 6-6,0 3 2,-3 2-4,0 1-4,-2 1 9,0 2-3,4 2 1,3-2-1,6 0 2,4 1-3,5 1-3,5-2-2,0 2 9,0-2 0,11-2 0,5-3 4,3-3-7,5-4 3,6 0 0,0-1 7,1-2-7,-1 3 0,-4 0 1,-3 0 3,-3 1-4,-7-1 0,-4 2 0,-4 2-6,-5 2 6,0 3 0,-9 2 3,-12-1 2,-5 2-5,-4-2 0,2 0 8,0-3-6,2 0 2,4-3-1,3-4 3,-1 0 0,7-2-6,1-1 0,6 0 0,1 0 14,5 0-14,-1 0 0,1 0 2,0 0 3,0 0-10,0 0 4,0 0-8,0 0 7,0 0-23,4 0 4,7 0 16,1 0-1,0 0 5,-2 0 0,1 0-4,-5 0 1,0 0 4,-5 0 0,2 0-3,-1 0 7,-2 0-4,0 0 2,0 0 0,0 0 26,0 0-21,0 0-2,0 0 1,0 0 0,0 0-10,0 0 4,0 0-36,0 0 19,0-3-72,0-2-91,0-1-28,0-1 13</inkml:trace>
  <inkml:trace contextRef="#ctx0" brushRef="#br0" timeOffset="319280.9038">24894 15749 191,'0'0'105,"0"0"-38,0 0-7,0 0-44,0 0-8,0 0-3,6 12 22,-6 2 36,1 1-40,-1 2 16,0 2-4,0-2-26,0-1 29,0 0-17,3-2-11,0-1 4,2-5-8,1 0-6,2-2 0,3-5 1,3-1-1,4 0 11,0-4-2,1-8-2,0-5 1,-4-1-5,2-2-3,-5 1 4,-2-1-6,-1 4 2,-6 1 0,0 4 7,-3 7 0,0-1-3,0 5 40,0 0-19,0 0-21,0 0-4,0 0 0,0 0-3,0 9-3,0 4 2,0-2 3,3 1 1,5 1 2,1-2 0,1 2-2,0-5 0,5-1-3,3-4 3,6-3-16,1 0-37,4-5-59,-4-7-98</inkml:trace>
  <inkml:trace contextRef="#ctx0" brushRef="#br0" timeOffset="319991.9563">25234 15456 296,'0'0'166,"0"0"-104,0 0-19,0 0-6,0 0-27,0 0-10,3 60 52,5-33-25,-5 2-11,1-2 20,2 1-25,-3-1 8,2-1-15,-1 1 2,-4-1 1,0-2-5,0-3-1,0-2 1,0-2 3,0-5-10,0-2 5,0-3 0,0-6-2,0-1 4,0 0 1,0 0 2,0 0 2,0-1 0,0-12-7,0 0 6,0-2-10,0 2 4,0-1 0,1 0-1,8 1 3,2-1-5,4 0 0,0 1 3,0 1-5,-3 3 6,-2 6-1,2 3 0,-1 0-11,3 0 11,1 3-1,2 10 2,-5 4-1,-3 0 1,-1 4 6,-5 0 10,-3 0-14,0 0 7,0 0-10,-11-1 9,-3-3-5,-2 0-4,-2-2 3,-1-2-3,-4-5 0,-1-2-29,-3-2-29,-4-4-103,-2 0-270</inkml:trace>
  <inkml:trace contextRef="#ctx0" brushRef="#br0" timeOffset="354238.6773">19474 14089 110,'0'0'56,"0"0"-22,0 0 65,0 0-41,0 0-2,97 32 13,-69-13-24,5 2 3,3 5 0,1-1-35,-1 3 2,0 0-10,-3 1-2,-2-1 11,-3 1-6,-2 1 3,-3 2-7,-1 1 2,0 1-6,-3 7 2,-2 4 1,0 3 19,-3 2-19,1-1 14,-5 3-8,-1 1-6,-2 1-3,0 4 1,-3 3-1,-2 2 17,-1-2-15,-1 4 1,0 3-2,2 3 5,1 6-8,-2 4 2,-1 3 0,0 2 14,0 2-13,0 6 5,-6 4 18,-3 1-21,-4 2 5,2 2-3,1-6-5,-2 0 16,1-1-16,1-7 0,0-2 3,2-6 3,-1-8-11,-1-6 5,2-10 0,1-4 2,-1-13-2,2-9-2,1-10 1,0-9-38,0-6-4,1-4-22,-1-2-30,-1 0-41,-1-2-44,0-7-15</inkml:trace>
  <inkml:trace contextRef="#ctx0" brushRef="#br0" timeOffset="354688.6498">19765 16952 268,'0'0'113,"0"0"-31,0 0-20,0 0-2,0 0-20,0 0-20,3 11-15,10 11 40,4 6-10,-2 3-19,2 0 13,3-2-6,-4-4-17,3-5 16,-2-4-20,-1-6 3,-2-3-5,2-7 7,-1 0-5,3-4 1,3-24-1,5-9 15,0-13-17,3-4-14,-6 0-22,-6 7-77,-5 10-99,-8 6-171</inkml:trace>
  <inkml:trace contextRef="#ctx0" brushRef="#br0" timeOffset="356720.9566">19241 17988 207,'0'0'116,"0"0"-93,0 0 21,0 0 18,0 0 6,0 0-25,51 58 1,-36-55-2,0-3-17,0 0 23,0-4-30,2-13 13,0-8 1,2-7-31,-1-9 14,-4-2-15,-4-6 1,-3 0-2,-4 2 0,-3 2 0,0 3 0,0 3-5,-3 3-1,-8 2 7,2 4 0,1 9 6,2 5-5,-1 7-1,5 6 10,1 3-10,-1 0 23,2 0-23,0 0 0,0 0-5,0 8-3,0 23 8,3 8-5,10 15 15,3 9-6,3 8-4,3 8 0,2-1 7,2-1-3,-3-7-4,-2-2 0,-3-7 5,-3-2 3,-4-2-8,-1-7 7,-1-6-5,-2-5-1,1-11-1,-2-3 0,0-6 0,-2-4 2,-1-6-2,-1-3 0,-2-6 2,0 0 0,0 0-2,0 0 10,0-6-8,0-13 7,0-8-9,0-8 0,-3-4-3,-3 0-17,-6-5 8,0 2 3,-6 4-16,-2 4 21,-2 6-10,-2 6 11,4 7-5,2 3 9,4 4-1,5 4 0,3-2 0,5 3 2,1 1-2,0-2-2,0-1-1,13-4-11,10-4 14,3-4 5,3-1-1,1-3 6,-1 3-9,-2 1-1,-1 1 3,-4 1-1,-4 4-2,-5-1 0,-1 6-2,-6 3-4,-4 2 6,-1 1 0,-1 0-3,0 0 6,0 0-6,0 0 1,0 4-4,-3 13 3,-5 1 6,3 6-3,4-2 16,1 4-16,0-2 14,1-4-10,12-2 0,1-5 2,0-2-4,2-1-2,-2-8 0,-2 0-1,1-2 1,-3 0 0,-3-4 7,-2-14 0,-2-3-6,-3-7-1,0-4 0,0-1-17,-3 0 13,-9 1-3,-3 5-1,0 8 5,-3 6 6,3 8-2,-1 3 13,2 2-12,4 0-2,2 3 5,7 9 1,1 1-6,0 4 1,1-2-1,13-3 0,1-3 5,2-1-5,-1-7 0,1-1 4,-1 0 4,1 0-5,1-13 1,2-7 2,-3-6 1,-2-1-7,0 1 0,-4-3-11,-2 2 11,-5 1 0,-1 2 0,-3 6-7,0 3 9,0 2-3,-9 3 1,0 3 0,0 3 13,1 0-2,1 3-4,4 1 21,0-2-26,3 2 14,0 0-16,0 0-2,0 0-1,8 0-9,13 0 12,4 8-4,-1 9 7,0 8-5,-6 11 2,-5 14-2,-7 12 2,-4 8 5,-2 0-2,0-5 2,0-6-1,0-6-4,1-10 0,14-8 1,4-12-8,3-15 7,4-8-14,6-13 9,2-20-25,6-9 0,-3 0-61,1 3-121,-5 3-223</inkml:trace>
  <inkml:trace contextRef="#ctx0" brushRef="#br0" timeOffset="357688.6895">20441 17539 212,'0'0'113,"0"0"-64,0 0 11,0 0 4,0 0-11,0 0-41,-23 13-2,22 8 17,1 5 0,0 4 23,1 6-21,13 8-2,4 11 9,4 9-29,5 5 14,4-4-5,5-8-12,1-9 13,1-10-15,-4-11 0,-3-6 3,-2-8-3,-6-3-2,0-9 0,-7-1 0,2 0 6,-1-23-1,0-9 20,0-16 1,-2-9-22,-2-10-5,-2-6 1,-8 1-14,-3 9 14,0 4-25,-14 11 17,-4 9 8,2 9-25,-1 9 8,4 10-20,1 11-26,1 0-73,1 11-227</inkml:trace>
  <inkml:trace contextRef="#ctx0" brushRef="#br0" timeOffset="358300.9525">21069 17998 220,'0'0'202,"0"0"-171,0 0-9,0 0 24,0 0-6,-5 81 1,13-66-27,2-8-5,2 0 11,-1-3-12,2-4 21,1 0-3,-1 0-18,0-10 12,3-8-2,0-8-8,0 2-10,-4-1-11,0 4-4,-3 5-1,-5 7 16,-2 6 0,-2 3 20,0 0 10,0 0-30,1 11 12,2 8-12,0 8 37,-1 4-16,1 0 3,0 1-10,0-2-3,1-2-2,-1 0-6,-1-4-3,-1-5 0,1-7-21,-2-4 0,1-8-39,1 0-91,-2-4-127</inkml:trace>
  <inkml:trace contextRef="#ctx0" brushRef="#br0" timeOffset="358912.6964">21133 17020 313,'0'0'89,"0"0"-33,0 0-45,0 0 83,12 117-14,-3-58-34,0-2-2,-2 0-15,2-4-13,-4-6 8,-1-5-21,2-5 2,-1-2 1,-1-5-6,2-6-2,-2-4 1,1-6-36,-2-4 3,-2-3-49,-1-7-60,0 0-47,0 0-119</inkml:trace>
  <inkml:trace contextRef="#ctx0" brushRef="#br0" timeOffset="359288.954">20920 17310 244,'0'0'182,"0"0"-112,0 0-37,0 0 19,0 0-20,0 0 39,56-36-11,-23 24-31,5 0 3,5-2-28,-1 1 9,0-1-13,-4 2 6,-7 1-13,-6 4-6,-5 3-39,-7 1-18,-4 1-67,-4 2-73,-3 0-99</inkml:trace>
  <inkml:trace contextRef="#ctx0" brushRef="#br0" timeOffset="361121.9533">21324 11905 128,'0'0'67,"0"0"21,0 0-18,0 0-16,0 0-26,0 0-5,7-53 28,1 34-41,1-4 0,7-4 33,4-4-27,3-5 0,7-4-12,2 1 6,1 0-1,-1 2-4,3 0-5,-1 0 0,6-1-3,0 0-12,5 1-31,-5 3-6,-5 7 37,-10 5 15,-7 5 4,-8 8 5,-7 6-8,-3 3-1,0 0 26,0 0-4,-1 0-22,-8 0-32,-1 2-20,-1 4 40,-4-2-1,-1 2-37,-7 2 4,1-2 16,-1-2 10,3-1-72,5-1 77,3-2 6,3 0 9,4 0 0,-2 0 1,4-5 32,2 0-5,-1 0 19,2 0 49,0 1-45,0-2-11,0 1-7,6 1-13,9-1-15,2 2 26,5 2-20,5 1 1,-1 0 9,3 0-17,-7 0 10,1 9-11,-9 4-2,-6 5 11,-7 5-12,-1 3 3,0 2 14,-12 1-15,-2-1 3,-3 1-5,1-5-61,1-3-13,2-3-43,0-6-25,3-4-80</inkml:trace>
  <inkml:trace contextRef="#ctx0" brushRef="#br0" timeOffset="362651.9584">22053 11118 66,'0'0'296,"0"0"-279,0 0 0,0 0 23,0 0 2,0 0-2,27 43-14,-9-43 5,2 0 10,2-12-21,5-7 8,-2-8-26,-2-5 5,-3-4-14,-2-5-4,-7 0 11,-4 2-6,-4 3 12,-3 5-8,0 4 2,0 4 0,-3 6 9,-1 6-6,-1 4 27,1 4 11,2 2-9,1 1-5,1 8-27,0 23-7,0 18 7,0 14 8,7 8 4,2 8 10,3 1-14,-6 1 15,-3-4 9,-1-3-9,-2-7 11,0-8-17,0-5-1,0-8-15,0-10 2,0-8-6,0-10 1,0-7 2,0-5-4,0-6 4,0 0-16,0-3 15,0-20-15,-2-10-17,-6-4 10,3-2-5,0-1 19,2 6-9,0 2 18,0 6 6,3 3-1,0 1-2,0 0-3,5 0 0,14 0-6,2 1 7,6 1-1,3 2 0,0 1-1,0 4 1,-2 1 0,-6 3 0,-7 3-13,-5 2 9,-7 2 4,-1 2-9,-2 0 11,0 0-2,0 0 0,0 0-7,-5 0 7,-8 6 11,-2 3-3,2 3-1,2-1-5,4 1 1,2-3-3,4-3 0,1-2 0,0-1 0,0-1 0,6 0-2,6-2 6,4 0-4,-1 0 3,1-2-2,-4-4 5,-2-2-6,-5-1-1,-2 0 1,0-5-15,-1 1 14,-1 1-3,1 5-2,-2-1 0,0 6 6,0 1 0,0 1 25,0 0-19,0 0-3,0 0-3,0 0 6,0 0-12,0 0 3,0 0-1,4 3-4,5 1 8,3-2 0,0 0 0,3-2 3,-3 0 5,0-13-5,3-5-3,-5-3 5,-1-2-2,-1-7-6,-4 2 3,-4-1-9,0 1 3,0 6 0,-9 2 6,-4 8-1,-2 4 4,0 3 0,3 4 10,3 1-10,3 0 11,2 0-6,1 0-6,1 0-2,2 0-15,0 5 13,0 7-11,12 4 13,7-2 0,5-4 8,3 0-8,3-3 3,0-1 3,-3 3-5,-2 6-1,-3 3 2,-8 8 8,-2 5-10,-8 2 11,-1 3 2,-3 1-10,0-5 11,0-4-14,0-9 0,0-5-4,2-7 4,2-4 0,2-3 0,9-3-48,9-19 20,6-8-107,0-3-383</inkml:trace>
  <inkml:trace contextRef="#ctx0" brushRef="#br0" timeOffset="363392.9504">23336 10824 326,'0'0'53,"0"0"27,0 0 23,0 0 36,0 0-86,0 0-18,0 0-35,-13-10 0,10 35 0,0 14 0,2 11 5,1 9 14,0-2-18,3 0 16,11-4-11,2-9-3,4-8 10,4-6-13,3-8 0,2-4-2,-1-7 10,0-8-8,4-3 0,-1-3 3,5-22-1,2-12 3,-3-6-3,-6-6-4,-5 0-11,-10-2 2,-5-1 10,-8 6-22,-1 2 8,0 8-19,-3 10-23,-6 8-52,0 11-51,1 7-102</inkml:trace>
  <inkml:trace contextRef="#ctx0" brushRef="#br0" timeOffset="363929.2675">23930 11136 551,'0'0'128,"0"0"-96,0 0 15,0 0-42,0 0 5,0 0 4,-19 38-13,18-27 12,-1-1-10,2-5 4,0 1-6,0-2-1,0-3 0,0 1-8,0-2 4,9 0 4,1 0 1,4 0 10,2 3-10,2 1 0,2 4 1,-3-1 6,0 4-4,-2-1-4,-5 1 6,-2-1 0,-5 1-1,-3-1 0,0 1-5,0 2 28,-14-1-24,-4 1 12,-3-3-16,0-4 3,-1-4-13,3-2-7,-1-2-20,3-21-56,5-8-292</inkml:trace>
  <inkml:trace contextRef="#ctx0" brushRef="#br0" timeOffset="364181.2489">23956 10981 663,'0'0'0,"0"0"-17,0 0 6,0 0 22,0 0-14,89 0 3,-71 0-42,0 0-32,-3 0-53,1 0 28,-2 0-13,-1-3 3</inkml:trace>
  <inkml:trace contextRef="#ctx0" brushRef="#br0" timeOffset="364549.6936">24318 10477 226,'0'0'209,"0"0"-78,0 0 15,0 0-82,0 0-39,0 0-22,-13 69 3,13-22 15,0 3-6,0 0 7,3-3 3,6-2-18,-5-1-7,1-5 0,-1 2 5,-1-5-5,-1-3 0,-2-5-3,0-7-6,0-5-34,0-8-30,0-4-128,0-4-190</inkml:trace>
  <inkml:trace contextRef="#ctx0" brushRef="#br0" timeOffset="365329.9507">24029 11002 120,'0'0'53,"0"0"36,0 0 9,0 0-26,0 0-21,0 0-12,0 0 25,-3-5-22,1 5-12,-1 0 29,-1 0-59,-5 11 4,-4 8-10,-1 4 14,1 3-4,1-4-4,0 1-6,4-5 1,4-3-19,-1-3-51,2-3-55,0-5-101</inkml:trace>
  <inkml:trace contextRef="#ctx0" brushRef="#br0" timeOffset="365993.693">24106 10702 13,'0'0'78,"0"0"6,0 0 4,0 0-15,0 0 10,0 0-17,94-4-24,-70 2 8,0-1-6,9-1-27,9-5 7,3-2-17,2-2-7,-3 0-11,-10 5-89,-10 2-35,-14 2-34,-10 4-59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5062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9710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8808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0957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6876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2284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3536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574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7906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6265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8229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B88A9-3D5F-424A-AA35-EF98AF2D957A}" type="datetimeFigureOut">
              <a:rPr lang="en-IN" smtClean="0"/>
              <a:t>08-05-2022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D14F1-0225-4BD4-B3EA-E950468708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810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customXml" Target="../ink/ink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customXml" Target="../ink/ink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7" Type="http://schemas.openxmlformats.org/officeDocument/2006/relationships/image" Target="../media/image21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.xml"/><Relationship Id="rId5" Type="http://schemas.openxmlformats.org/officeDocument/2006/relationships/image" Target="../media/image20.emf"/><Relationship Id="rId4" Type="http://schemas.openxmlformats.org/officeDocument/2006/relationships/customXml" Target="../ink/ink2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1.xml"/><Relationship Id="rId3" Type="http://schemas.openxmlformats.org/officeDocument/2006/relationships/image" Target="../media/image19.emf"/><Relationship Id="rId7" Type="http://schemas.openxmlformats.org/officeDocument/2006/relationships/image" Target="../media/image21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0.xml"/><Relationship Id="rId11" Type="http://schemas.openxmlformats.org/officeDocument/2006/relationships/image" Target="../media/image23.emf"/><Relationship Id="rId5" Type="http://schemas.openxmlformats.org/officeDocument/2006/relationships/image" Target="../media/image20.emf"/><Relationship Id="rId10" Type="http://schemas.openxmlformats.org/officeDocument/2006/relationships/customXml" Target="../ink/ink32.xml"/><Relationship Id="rId4" Type="http://schemas.openxmlformats.org/officeDocument/2006/relationships/customXml" Target="../ink/ink29.xml"/><Relationship Id="rId9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customXml" Target="../ink/ink3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3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customXml" Target="../ink/ink4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emf"/><Relationship Id="rId4" Type="http://schemas.openxmlformats.org/officeDocument/2006/relationships/customXml" Target="../ink/ink4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42.emf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2.xml"/><Relationship Id="rId5" Type="http://schemas.openxmlformats.org/officeDocument/2006/relationships/image" Target="../media/image41.emf"/><Relationship Id="rId4" Type="http://schemas.openxmlformats.org/officeDocument/2006/relationships/customXml" Target="../ink/ink5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.xml"/><Relationship Id="rId5" Type="http://schemas.openxmlformats.org/officeDocument/2006/relationships/image" Target="../media/image4.emf"/><Relationship Id="rId4" Type="http://schemas.openxmlformats.org/officeDocument/2006/relationships/customXml" Target="../ink/ink5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customXml" Target="../ink/ink56.xml"/><Relationship Id="rId3" Type="http://schemas.openxmlformats.org/officeDocument/2006/relationships/image" Target="../media/image40.emf"/><Relationship Id="rId7" Type="http://schemas.openxmlformats.org/officeDocument/2006/relationships/image" Target="../media/image43.emf"/><Relationship Id="rId2" Type="http://schemas.openxmlformats.org/officeDocument/2006/relationships/customXml" Target="../ink/ink5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5.xml"/><Relationship Id="rId5" Type="http://schemas.openxmlformats.org/officeDocument/2006/relationships/image" Target="../media/image41.emf"/><Relationship Id="rId4" Type="http://schemas.openxmlformats.org/officeDocument/2006/relationships/customXml" Target="../ink/ink54.xml"/><Relationship Id="rId9" Type="http://schemas.openxmlformats.org/officeDocument/2006/relationships/image" Target="../media/image44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emf"/><Relationship Id="rId4" Type="http://schemas.openxmlformats.org/officeDocument/2006/relationships/customXml" Target="../ink/ink63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customXml" Target="../ink/ink67.xml"/><Relationship Id="rId3" Type="http://schemas.openxmlformats.org/officeDocument/2006/relationships/image" Target="../media/image50.emf"/><Relationship Id="rId7" Type="http://schemas.openxmlformats.org/officeDocument/2006/relationships/image" Target="../media/image52.emf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6.xml"/><Relationship Id="rId5" Type="http://schemas.openxmlformats.org/officeDocument/2006/relationships/image" Target="../media/image51.emf"/><Relationship Id="rId4" Type="http://schemas.openxmlformats.org/officeDocument/2006/relationships/customXml" Target="../ink/ink65.xml"/><Relationship Id="rId9" Type="http://schemas.openxmlformats.org/officeDocument/2006/relationships/image" Target="../media/image53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customXml" Target="../ink/ink71.xml"/><Relationship Id="rId3" Type="http://schemas.openxmlformats.org/officeDocument/2006/relationships/image" Target="../media/image50.emf"/><Relationship Id="rId7" Type="http://schemas.openxmlformats.org/officeDocument/2006/relationships/image" Target="../media/image52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0.xml"/><Relationship Id="rId11" Type="http://schemas.openxmlformats.org/officeDocument/2006/relationships/image" Target="../media/image55.emf"/><Relationship Id="rId5" Type="http://schemas.openxmlformats.org/officeDocument/2006/relationships/image" Target="../media/image51.emf"/><Relationship Id="rId10" Type="http://schemas.openxmlformats.org/officeDocument/2006/relationships/customXml" Target="../ink/ink72.xml"/><Relationship Id="rId4" Type="http://schemas.openxmlformats.org/officeDocument/2006/relationships/customXml" Target="../ink/ink69.xml"/><Relationship Id="rId9" Type="http://schemas.openxmlformats.org/officeDocument/2006/relationships/image" Target="../media/image54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customXml" Target="../ink/ink76.xml"/><Relationship Id="rId3" Type="http://schemas.openxmlformats.org/officeDocument/2006/relationships/image" Target="../media/image50.emf"/><Relationship Id="rId7" Type="http://schemas.openxmlformats.org/officeDocument/2006/relationships/image" Target="../media/image52.emf"/><Relationship Id="rId2" Type="http://schemas.openxmlformats.org/officeDocument/2006/relationships/customXml" Target="../ink/ink7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5.xml"/><Relationship Id="rId11" Type="http://schemas.openxmlformats.org/officeDocument/2006/relationships/image" Target="../media/image56.emf"/><Relationship Id="rId5" Type="http://schemas.openxmlformats.org/officeDocument/2006/relationships/image" Target="../media/image51.emf"/><Relationship Id="rId10" Type="http://schemas.openxmlformats.org/officeDocument/2006/relationships/customXml" Target="../ink/ink77.xml"/><Relationship Id="rId4" Type="http://schemas.openxmlformats.org/officeDocument/2006/relationships/customXml" Target="../ink/ink74.xml"/><Relationship Id="rId9" Type="http://schemas.openxmlformats.org/officeDocument/2006/relationships/image" Target="../media/image5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customXml" Target="../ink/ink7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7" Type="http://schemas.openxmlformats.org/officeDocument/2006/relationships/image" Target="../media/image58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1.xml"/><Relationship Id="rId5" Type="http://schemas.openxmlformats.org/officeDocument/2006/relationships/image" Target="../media/image54.emf"/><Relationship Id="rId4" Type="http://schemas.openxmlformats.org/officeDocument/2006/relationships/customXml" Target="../ink/ink8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emf"/><Relationship Id="rId4" Type="http://schemas.openxmlformats.org/officeDocument/2006/relationships/customXml" Target="../ink/ink8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customXml" Target="../ink/ink8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emf"/><Relationship Id="rId4" Type="http://schemas.openxmlformats.org/officeDocument/2006/relationships/customXml" Target="../ink/ink8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customXml" Target="../ink/ink8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emf"/><Relationship Id="rId4" Type="http://schemas.openxmlformats.org/officeDocument/2006/relationships/customXml" Target="../ink/ink8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customXml" Target="../ink/ink8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customXml" Target="../ink/ink8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customXml" Target="../ink/ink9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customXml" Target="../ink/ink9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customXml" Target="../ink/ink9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customXml" Target="../ink/ink9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customXml" Target="../ink/ink94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7" Type="http://schemas.openxmlformats.org/officeDocument/2006/relationships/image" Target="../media/image71.emf"/><Relationship Id="rId2" Type="http://schemas.openxmlformats.org/officeDocument/2006/relationships/customXml" Target="../ink/ink9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7.xml"/><Relationship Id="rId5" Type="http://schemas.openxmlformats.org/officeDocument/2006/relationships/image" Target="../media/image54.emf"/><Relationship Id="rId4" Type="http://schemas.openxmlformats.org/officeDocument/2006/relationships/customXml" Target="../ink/ink9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customXml" Target="../ink/ink9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customXml" Target="../ink/ink99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customXml" Target="../ink/ink100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customXml" Target="../ink/ink10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emf"/><Relationship Id="rId4" Type="http://schemas.openxmlformats.org/officeDocument/2006/relationships/customXml" Target="../ink/ink10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customXml" Target="../ink/ink103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customXml" Target="../ink/ink10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7.emf"/><Relationship Id="rId4" Type="http://schemas.openxmlformats.org/officeDocument/2006/relationships/customXml" Target="../ink/ink10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customXml" Target="../ink/ink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.xml"/><Relationship Id="rId5" Type="http://schemas.openxmlformats.org/officeDocument/2006/relationships/image" Target="../media/image12.emf"/><Relationship Id="rId4" Type="http://schemas.openxmlformats.org/officeDocument/2006/relationships/customXml" Target="../ink/ink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Universal Quantum Gates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5707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29040" y="159120"/>
              <a:ext cx="9098640" cy="3114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1120" y="151920"/>
                <a:ext cx="9111600" cy="312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146680" y="878040"/>
              <a:ext cx="9018720" cy="54763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41280" y="872280"/>
                <a:ext cx="9031680" cy="548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436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20240" y="84240"/>
              <a:ext cx="10672560" cy="5015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2320" y="78120"/>
                <a:ext cx="10683360" cy="503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147640" y="575640"/>
              <a:ext cx="2786040" cy="1274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38280" y="566280"/>
                <a:ext cx="2804760" cy="14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161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22480" y="199080"/>
              <a:ext cx="10690200" cy="4077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8880" y="192240"/>
                <a:ext cx="10699560" cy="408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6216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22480" y="199080"/>
              <a:ext cx="10690200" cy="4077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8880" y="192240"/>
                <a:ext cx="10699560" cy="408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196000" y="3973680"/>
              <a:ext cx="4820760" cy="1725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90960" y="3965760"/>
                <a:ext cx="4833720" cy="174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408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22480" y="199080"/>
              <a:ext cx="10690200" cy="4077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8880" y="192240"/>
                <a:ext cx="10699560" cy="408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196000" y="3973680"/>
              <a:ext cx="4820760" cy="1725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90960" y="3965760"/>
                <a:ext cx="4833720" cy="174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028040" y="3479400"/>
              <a:ext cx="4587120" cy="1371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21200" y="3471480"/>
                <a:ext cx="4601520" cy="138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118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22480" y="199080"/>
              <a:ext cx="10690200" cy="4077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8880" y="192240"/>
                <a:ext cx="10699560" cy="408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196000" y="3973680"/>
              <a:ext cx="4820760" cy="1725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90960" y="3965760"/>
                <a:ext cx="4833720" cy="174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028040" y="3479400"/>
              <a:ext cx="4587120" cy="1371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21200" y="3471480"/>
                <a:ext cx="4601520" cy="13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7232400" y="3749400"/>
              <a:ext cx="3906720" cy="25556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227360" y="3742200"/>
                <a:ext cx="3915360" cy="257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4599000" y="2814840"/>
              <a:ext cx="6935040" cy="37645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92880" y="2807640"/>
                <a:ext cx="6949080" cy="377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835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27240" y="165960"/>
              <a:ext cx="8498520" cy="2895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0400" y="158040"/>
                <a:ext cx="8514000" cy="29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505320" y="516240"/>
              <a:ext cx="51120" cy="51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95960" y="506880"/>
                <a:ext cx="69840" cy="6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0919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27240" y="165960"/>
              <a:ext cx="8498520" cy="2895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0400" y="158040"/>
                <a:ext cx="8514000" cy="29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075760" y="1807200"/>
              <a:ext cx="9101520" cy="46688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67840" y="1799640"/>
                <a:ext cx="9117000" cy="468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766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50280" y="217440"/>
              <a:ext cx="9139320" cy="46936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2000" y="210600"/>
                <a:ext cx="9154800" cy="470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4702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58240" y="80280"/>
              <a:ext cx="9914760" cy="6429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960" y="72360"/>
                <a:ext cx="9926280" cy="644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930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48680" y="169200"/>
              <a:ext cx="11054520" cy="62503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0400" y="160920"/>
                <a:ext cx="11071800" cy="626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55680" y="67680"/>
              <a:ext cx="10846080" cy="6096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6320" y="58320"/>
                <a:ext cx="10864800" cy="611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84600" y="92880"/>
              <a:ext cx="254520" cy="660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240" y="83520"/>
                <a:ext cx="273240" cy="67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751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29280" y="205560"/>
              <a:ext cx="11360160" cy="1677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1000" y="197280"/>
                <a:ext cx="11375280" cy="169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0373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42760" y="167040"/>
              <a:ext cx="10177200" cy="3167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35200" y="159840"/>
                <a:ext cx="10189800" cy="31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21600" y="2717280"/>
              <a:ext cx="9957600" cy="30488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9080" y="2708640"/>
                <a:ext cx="9967320" cy="306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3860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02160" y="190440"/>
              <a:ext cx="11289600" cy="4271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7480" y="183960"/>
                <a:ext cx="11298240" cy="428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601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95520" y="333360"/>
              <a:ext cx="8138880" cy="5246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90120" y="328680"/>
                <a:ext cx="8150040" cy="525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5274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215880" y="172080"/>
              <a:ext cx="8604360" cy="4111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10120" y="163800"/>
                <a:ext cx="8613720" cy="412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659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634920" y="178200"/>
              <a:ext cx="8387280" cy="6081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28440" y="171000"/>
                <a:ext cx="8396280" cy="609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620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10440" y="253080"/>
              <a:ext cx="10091520" cy="6258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2880" y="244800"/>
                <a:ext cx="10107000" cy="627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511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10560" y="461880"/>
              <a:ext cx="8797320" cy="6000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8040" y="453600"/>
                <a:ext cx="8807400" cy="601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362640" y="5371920"/>
              <a:ext cx="162360" cy="210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53280" y="5362560"/>
                <a:ext cx="181080" cy="22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2373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16320" y="128160"/>
              <a:ext cx="10916640" cy="4779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8040" y="120600"/>
                <a:ext cx="10931400" cy="479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1284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07960" y="153720"/>
              <a:ext cx="10999080" cy="1501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0760" y="147240"/>
                <a:ext cx="11010600" cy="151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21160" y="1210680"/>
              <a:ext cx="11035440" cy="3640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5400" y="1203480"/>
                <a:ext cx="11046600" cy="36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981600" y="2467080"/>
              <a:ext cx="1095480" cy="1762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72240" y="2457720"/>
                <a:ext cx="1114200" cy="178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23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48680" y="169200"/>
              <a:ext cx="11054520" cy="62503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0400" y="160920"/>
                <a:ext cx="11071800" cy="626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305840" y="3799800"/>
              <a:ext cx="4638960" cy="29152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98280" y="3790800"/>
                <a:ext cx="4654800" cy="29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19960" y="126720"/>
              <a:ext cx="3302640" cy="5690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0600" y="117360"/>
                <a:ext cx="3321360" cy="570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151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07960" y="153720"/>
              <a:ext cx="10999080" cy="1501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0760" y="147240"/>
                <a:ext cx="11010600" cy="151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21160" y="1210680"/>
              <a:ext cx="11035440" cy="3640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5400" y="1203480"/>
                <a:ext cx="11046600" cy="36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735840" y="1879200"/>
              <a:ext cx="11455920" cy="4953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9720" y="1871280"/>
                <a:ext cx="11468880" cy="49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4971960" y="5772240"/>
              <a:ext cx="133920" cy="1335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62600" y="5762880"/>
                <a:ext cx="152640" cy="15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610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67720" y="194400"/>
              <a:ext cx="11572920" cy="6262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1600" y="187200"/>
                <a:ext cx="11586240" cy="627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448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55200" y="387000"/>
              <a:ext cx="11368080" cy="6325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8720" y="378360"/>
                <a:ext cx="11378160" cy="634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293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32160" y="212400"/>
              <a:ext cx="11019960" cy="5430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4600" y="203760"/>
                <a:ext cx="11033280" cy="544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3415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20000" y="209880"/>
              <a:ext cx="10925280" cy="4973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4600" y="201600"/>
                <a:ext cx="10938600" cy="498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149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38720" y="271080"/>
              <a:ext cx="10720440" cy="2042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1880" y="263160"/>
                <a:ext cx="10734840" cy="205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486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59880" y="122040"/>
              <a:ext cx="10896480" cy="2696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1960" y="113760"/>
                <a:ext cx="10908360" cy="27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607520" y="2312280"/>
              <a:ext cx="260640" cy="78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02840" y="2305440"/>
                <a:ext cx="269280" cy="9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900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59880" y="122040"/>
              <a:ext cx="10896480" cy="2696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1960" y="113760"/>
                <a:ext cx="10908360" cy="27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607520" y="2312280"/>
              <a:ext cx="260640" cy="78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02840" y="2305440"/>
                <a:ext cx="26928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28400" y="3200400"/>
              <a:ext cx="11371320" cy="1289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3360" y="3191760"/>
                <a:ext cx="11378880" cy="13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457560" y="3275640"/>
              <a:ext cx="2589480" cy="11026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3600" y="3267720"/>
                <a:ext cx="2596320" cy="111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56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59880" y="122040"/>
              <a:ext cx="10896480" cy="2696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1960" y="113760"/>
                <a:ext cx="10908360" cy="27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607520" y="2312280"/>
              <a:ext cx="260640" cy="78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02840" y="2305440"/>
                <a:ext cx="26928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28400" y="3200400"/>
              <a:ext cx="11371320" cy="1289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3360" y="3191760"/>
                <a:ext cx="11378880" cy="13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867960" y="4295520"/>
              <a:ext cx="5301360" cy="2320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61840" y="4288320"/>
                <a:ext cx="5316480" cy="23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641160" y="3309840"/>
              <a:ext cx="10654200" cy="16992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6840" y="3304080"/>
                <a:ext cx="10662480" cy="171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575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59880" y="122040"/>
              <a:ext cx="10896480" cy="2696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1960" y="113760"/>
                <a:ext cx="10908360" cy="27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607520" y="2312280"/>
              <a:ext cx="260640" cy="78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02840" y="2305440"/>
                <a:ext cx="26928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28400" y="3200400"/>
              <a:ext cx="11371320" cy="1289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3360" y="3191760"/>
                <a:ext cx="11378880" cy="13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867960" y="4295520"/>
              <a:ext cx="5301360" cy="2320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61840" y="4288320"/>
                <a:ext cx="5316480" cy="23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515160" y="3277800"/>
              <a:ext cx="11572560" cy="34387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11920" y="3273480"/>
                <a:ext cx="11580120" cy="345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915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26080" y="50760"/>
              <a:ext cx="10939320" cy="3624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6720" y="41400"/>
                <a:ext cx="10958040" cy="364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393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12416" y="480970"/>
              <a:ext cx="10047960" cy="1854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7736" y="475570"/>
                <a:ext cx="10055520" cy="186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639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12416" y="480970"/>
              <a:ext cx="10047960" cy="1854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7736" y="475570"/>
                <a:ext cx="10055520" cy="18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34328" y="2334970"/>
              <a:ext cx="5301360" cy="23202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8208" y="2327770"/>
                <a:ext cx="5316480" cy="23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789480" y="1985040"/>
              <a:ext cx="9583200" cy="4584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4440" y="1978560"/>
                <a:ext cx="9595800" cy="459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87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61560" y="375120"/>
              <a:ext cx="10058040" cy="6177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5440" y="367200"/>
                <a:ext cx="10071720" cy="619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781480" y="3340800"/>
              <a:ext cx="1775880" cy="3384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75000" y="3333240"/>
                <a:ext cx="1789560" cy="35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736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05480" y="280800"/>
              <a:ext cx="10247040" cy="2711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98280" y="273240"/>
                <a:ext cx="10260360" cy="27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212280" y="2362320"/>
              <a:ext cx="4406760" cy="7707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05800" y="2356200"/>
                <a:ext cx="4420080" cy="78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890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05480" y="280800"/>
              <a:ext cx="10247040" cy="2711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98280" y="273240"/>
                <a:ext cx="10260360" cy="27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415160" y="2358720"/>
              <a:ext cx="9402840" cy="21074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7600" y="2353320"/>
                <a:ext cx="9412920" cy="211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95983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20920" y="218160"/>
              <a:ext cx="11437560" cy="5469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3360" y="211320"/>
                <a:ext cx="11452320" cy="548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461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99320" y="194400"/>
              <a:ext cx="11401920" cy="6462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1400" y="185760"/>
                <a:ext cx="11414520" cy="647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343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89800" y="28800"/>
              <a:ext cx="11628000" cy="6812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2240" y="21240"/>
                <a:ext cx="11643120" cy="682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8290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96720" y="1440"/>
              <a:ext cx="11436840" cy="5256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9160" y="-5040"/>
                <a:ext cx="11451600" cy="527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9190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98280" y="137880"/>
              <a:ext cx="11109600" cy="5410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0360" y="131400"/>
                <a:ext cx="11127240" cy="542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40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35600" y="228960"/>
              <a:ext cx="11650320" cy="6181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8400" y="222480"/>
                <a:ext cx="11664000" cy="619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901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08200" y="137880"/>
              <a:ext cx="10729440" cy="6078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2080" y="129240"/>
                <a:ext cx="10743840" cy="609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047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29160" y="307440"/>
              <a:ext cx="7242840" cy="3771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21600" y="301680"/>
                <a:ext cx="7259400" cy="378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27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29160" y="307440"/>
              <a:ext cx="7242840" cy="3771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21600" y="301680"/>
                <a:ext cx="7259400" cy="37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017138" y="4369660"/>
              <a:ext cx="5301360" cy="23202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11018" y="4362460"/>
                <a:ext cx="5316480" cy="23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266920" y="2820600"/>
              <a:ext cx="9811800" cy="24760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60440" y="2813400"/>
                <a:ext cx="9820800" cy="249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8523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59480" y="277560"/>
              <a:ext cx="11063160" cy="4788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1920" y="269280"/>
                <a:ext cx="11077200" cy="480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83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20480" y="79920"/>
              <a:ext cx="10977120" cy="6586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3280" y="72720"/>
                <a:ext cx="10989720" cy="660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0249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14440" y="45000"/>
              <a:ext cx="11325960" cy="3202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6160" y="37800"/>
                <a:ext cx="11341800" cy="321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469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14440" y="45000"/>
              <a:ext cx="11325960" cy="3202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6160" y="37800"/>
                <a:ext cx="11341800" cy="321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70520" y="2433600"/>
              <a:ext cx="11669760" cy="2756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400" y="2426400"/>
                <a:ext cx="11683440" cy="27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189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65800" y="608040"/>
              <a:ext cx="10820160" cy="3493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7160" y="601560"/>
                <a:ext cx="10831680" cy="350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413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65800" y="608040"/>
              <a:ext cx="10820160" cy="3493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7160" y="601560"/>
                <a:ext cx="10831680" cy="350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09920" y="4557960"/>
              <a:ext cx="11185920" cy="18594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2360" y="4550040"/>
                <a:ext cx="11201400" cy="187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414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80640" y="164160"/>
              <a:ext cx="10893240" cy="1762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6320" y="156600"/>
                <a:ext cx="10904400" cy="177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128240" y="2017080"/>
              <a:ext cx="9849600" cy="1876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2120" y="2009880"/>
                <a:ext cx="9860040" cy="189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9269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80840" y="257760"/>
              <a:ext cx="10615680" cy="4311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000" y="251280"/>
                <a:ext cx="10627200" cy="432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450560" y="3124080"/>
              <a:ext cx="4056120" cy="5338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41200" y="3114720"/>
                <a:ext cx="4074840" cy="55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7441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80840" y="257760"/>
              <a:ext cx="10615680" cy="4311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000" y="251280"/>
                <a:ext cx="10627200" cy="432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441440" y="3590640"/>
              <a:ext cx="10557000" cy="28072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6040" y="3582000"/>
                <a:ext cx="10567440" cy="28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696640" y="6303240"/>
              <a:ext cx="1344240" cy="270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91960" y="6299640"/>
                <a:ext cx="1356120" cy="27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156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29040" y="159120"/>
              <a:ext cx="9098640" cy="3114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1120" y="151920"/>
                <a:ext cx="9111600" cy="312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921200" y="798480"/>
              <a:ext cx="6340320" cy="25527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15800" y="792720"/>
                <a:ext cx="6353280" cy="256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0657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</Words>
  <Application>Microsoft Office PowerPoint</Application>
  <PresentationFormat>Widescreen</PresentationFormat>
  <Paragraphs>1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2" baseType="lpstr">
      <vt:lpstr>Arial</vt:lpstr>
      <vt:lpstr>Calibri</vt:lpstr>
      <vt:lpstr>Calibri Light</vt:lpstr>
      <vt:lpstr>Office Theme</vt:lpstr>
      <vt:lpstr>Universal Quantum Gates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Universal Quantum Gates</dc:title>
  <dc:creator>akanksha sharma</dc:creator>
  <cp:lastModifiedBy>akanksha sharma</cp:lastModifiedBy>
  <cp:revision>1</cp:revision>
  <dcterms:created xsi:type="dcterms:W3CDTF">2022-05-07T19:43:16Z</dcterms:created>
  <dcterms:modified xsi:type="dcterms:W3CDTF">2022-05-07T19:48:04Z</dcterms:modified>
</cp:coreProperties>
</file>

<file path=docProps/thumbnail.jpeg>
</file>